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257" r:id="rId3"/>
    <p:sldId id="258" r:id="rId4"/>
    <p:sldId id="295" r:id="rId5"/>
    <p:sldId id="260" r:id="rId6"/>
    <p:sldId id="263" r:id="rId7"/>
    <p:sldId id="304" r:id="rId8"/>
    <p:sldId id="316" r:id="rId9"/>
    <p:sldId id="309" r:id="rId10"/>
    <p:sldId id="305" r:id="rId11"/>
    <p:sldId id="306" r:id="rId12"/>
    <p:sldId id="307" r:id="rId13"/>
    <p:sldId id="308" r:id="rId14"/>
    <p:sldId id="291" r:id="rId15"/>
    <p:sldId id="298" r:id="rId16"/>
    <p:sldId id="299" r:id="rId17"/>
    <p:sldId id="300" r:id="rId18"/>
    <p:sldId id="310" r:id="rId19"/>
    <p:sldId id="313" r:id="rId20"/>
    <p:sldId id="311" r:id="rId21"/>
    <p:sldId id="312" r:id="rId22"/>
    <p:sldId id="264" r:id="rId23"/>
    <p:sldId id="296" r:id="rId24"/>
    <p:sldId id="297" r:id="rId25"/>
    <p:sldId id="265" r:id="rId26"/>
    <p:sldId id="268" r:id="rId27"/>
    <p:sldId id="301" r:id="rId28"/>
    <p:sldId id="271" r:id="rId29"/>
    <p:sldId id="273" r:id="rId30"/>
    <p:sldId id="292" r:id="rId31"/>
    <p:sldId id="302" r:id="rId32"/>
    <p:sldId id="303" r:id="rId33"/>
    <p:sldId id="317" r:id="rId34"/>
    <p:sldId id="327" r:id="rId35"/>
    <p:sldId id="329" r:id="rId36"/>
    <p:sldId id="330" r:id="rId37"/>
    <p:sldId id="331" r:id="rId38"/>
    <p:sldId id="332" r:id="rId39"/>
    <p:sldId id="318" r:id="rId40"/>
    <p:sldId id="319" r:id="rId41"/>
    <p:sldId id="320" r:id="rId42"/>
    <p:sldId id="321" r:id="rId43"/>
    <p:sldId id="322" r:id="rId44"/>
    <p:sldId id="323" r:id="rId45"/>
    <p:sldId id="324" r:id="rId46"/>
    <p:sldId id="325" r:id="rId47"/>
    <p:sldId id="326" r:id="rId48"/>
    <p:sldId id="294" r:id="rId4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BEB1"/>
    <a:srgbClr val="FFD7C9"/>
    <a:srgbClr val="FB7B61"/>
    <a:srgbClr val="6CE6D5"/>
    <a:srgbClr val="E7F6F9"/>
    <a:srgbClr val="FC695E"/>
    <a:srgbClr val="66FF66"/>
    <a:srgbClr val="FFFFFF"/>
    <a:srgbClr val="6FB9D7"/>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76" autoAdjust="0"/>
    <p:restoredTop sz="96085" autoAdjust="0"/>
  </p:normalViewPr>
  <p:slideViewPr>
    <p:cSldViewPr>
      <p:cViewPr varScale="1">
        <p:scale>
          <a:sx n="71" d="100"/>
          <a:sy n="71" d="100"/>
        </p:scale>
        <p:origin x="-1332" y="-90"/>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EF2EDDF-53BD-43A0-BA3A-2C1DA5B1E410}" type="slidenum">
              <a:rPr lang="en-US"/>
              <a:pPr/>
              <a:t>‹#›</a:t>
            </a:fld>
            <a:endParaRPr lang="en-US"/>
          </a:p>
        </p:txBody>
      </p:sp>
    </p:spTree>
    <p:extLst>
      <p:ext uri="{BB962C8B-B14F-4D97-AF65-F5344CB8AC3E}">
        <p14:creationId xmlns:p14="http://schemas.microsoft.com/office/powerpoint/2010/main" val="413421986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EF2EDDF-53BD-43A0-BA3A-2C1DA5B1E410}"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F2EDDF-53BD-43A0-BA3A-2C1DA5B1E410}" type="slidenum">
              <a:rPr lang="en-US" smtClean="0"/>
              <a:pPr/>
              <a:t>26</a:t>
            </a:fld>
            <a:endParaRPr lang="en-US"/>
          </a:p>
        </p:txBody>
      </p:sp>
    </p:spTree>
    <p:extLst>
      <p:ext uri="{BB962C8B-B14F-4D97-AF65-F5344CB8AC3E}">
        <p14:creationId xmlns:p14="http://schemas.microsoft.com/office/powerpoint/2010/main" val="2687927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EF2EDDF-53BD-43A0-BA3A-2C1DA5B1E410}" type="slidenum">
              <a:rPr lang="en-US" smtClean="0"/>
              <a:pPr/>
              <a:t>28</a:t>
            </a:fld>
            <a:endParaRPr lang="en-US"/>
          </a:p>
        </p:txBody>
      </p:sp>
    </p:spTree>
    <p:extLst>
      <p:ext uri="{BB962C8B-B14F-4D97-AF65-F5344CB8AC3E}">
        <p14:creationId xmlns:p14="http://schemas.microsoft.com/office/powerpoint/2010/main" val="10950703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108" name="Freeform 12"/>
          <p:cNvSpPr>
            <a:spLocks/>
          </p:cNvSpPr>
          <p:nvPr/>
        </p:nvSpPr>
        <p:spPr bwMode="gray">
          <a:xfrm>
            <a:off x="-9525" y="2997200"/>
            <a:ext cx="2205038" cy="2663825"/>
          </a:xfrm>
          <a:custGeom>
            <a:avLst/>
            <a:gdLst/>
            <a:ahLst/>
            <a:cxnLst>
              <a:cxn ang="0">
                <a:pos x="0" y="1678"/>
              </a:cxn>
              <a:cxn ang="0">
                <a:pos x="0" y="1134"/>
              </a:cxn>
              <a:cxn ang="0">
                <a:pos x="1406" y="0"/>
              </a:cxn>
              <a:cxn ang="0">
                <a:pos x="1406" y="91"/>
              </a:cxn>
              <a:cxn ang="0">
                <a:pos x="0" y="1678"/>
              </a:cxn>
            </a:cxnLst>
            <a:rect l="0" t="0" r="r" b="b"/>
            <a:pathLst>
              <a:path w="1406" h="1678">
                <a:moveTo>
                  <a:pt x="0" y="1678"/>
                </a:moveTo>
                <a:lnTo>
                  <a:pt x="0" y="1134"/>
                </a:lnTo>
                <a:lnTo>
                  <a:pt x="1406" y="0"/>
                </a:lnTo>
                <a:lnTo>
                  <a:pt x="1406" y="91"/>
                </a:lnTo>
                <a:lnTo>
                  <a:pt x="0" y="1678"/>
                </a:lnTo>
                <a:close/>
              </a:path>
            </a:pathLst>
          </a:custGeom>
          <a:solidFill>
            <a:srgbClr val="E0E0E0"/>
          </a:solidFill>
          <a:ln w="9525">
            <a:noFill/>
            <a:round/>
            <a:headEnd/>
            <a:tailEnd/>
          </a:ln>
          <a:effectLst/>
        </p:spPr>
        <p:txBody>
          <a:bodyPr/>
          <a:lstStyle/>
          <a:p>
            <a:endParaRPr lang="en-US"/>
          </a:p>
        </p:txBody>
      </p:sp>
      <p:pic>
        <p:nvPicPr>
          <p:cNvPr id="4103" name="Picture 7" descr="9"/>
          <p:cNvPicPr>
            <a:picLocks noChangeAspect="1" noChangeArrowheads="1"/>
          </p:cNvPicPr>
          <p:nvPr/>
        </p:nvPicPr>
        <p:blipFill>
          <a:blip r:embed="rId2"/>
          <a:srcRect/>
          <a:stretch>
            <a:fillRect/>
          </a:stretch>
        </p:blipFill>
        <p:spPr bwMode="gray">
          <a:xfrm>
            <a:off x="1447800" y="1782763"/>
            <a:ext cx="7359650" cy="1609725"/>
          </a:xfrm>
          <a:prstGeom prst="rect">
            <a:avLst/>
          </a:prstGeom>
          <a:noFill/>
        </p:spPr>
      </p:pic>
      <p:sp>
        <p:nvSpPr>
          <p:cNvPr id="4104" name="Freeform 8"/>
          <p:cNvSpPr>
            <a:spLocks/>
          </p:cNvSpPr>
          <p:nvPr/>
        </p:nvSpPr>
        <p:spPr bwMode="gray">
          <a:xfrm>
            <a:off x="568325" y="-9525"/>
            <a:ext cx="1784350" cy="6875463"/>
          </a:xfrm>
          <a:custGeom>
            <a:avLst/>
            <a:gdLst/>
            <a:ahLst/>
            <a:cxnLst>
              <a:cxn ang="0">
                <a:pos x="0" y="0"/>
              </a:cxn>
              <a:cxn ang="0">
                <a:pos x="490" y="2"/>
              </a:cxn>
              <a:cxn ang="0">
                <a:pos x="1124" y="1373"/>
              </a:cxn>
              <a:cxn ang="0">
                <a:pos x="1124" y="2036"/>
              </a:cxn>
              <a:cxn ang="0">
                <a:pos x="889" y="4343"/>
              </a:cxn>
              <a:cxn ang="0">
                <a:pos x="526" y="4343"/>
              </a:cxn>
              <a:cxn ang="0">
                <a:pos x="1079" y="2031"/>
              </a:cxn>
              <a:cxn ang="0">
                <a:pos x="1079" y="1383"/>
              </a:cxn>
              <a:cxn ang="0">
                <a:pos x="0" y="0"/>
              </a:cxn>
            </a:cxnLst>
            <a:rect l="0" t="0" r="r" b="b"/>
            <a:pathLst>
              <a:path w="1124" h="4343">
                <a:moveTo>
                  <a:pt x="0" y="0"/>
                </a:moveTo>
                <a:lnTo>
                  <a:pt x="490" y="2"/>
                </a:lnTo>
                <a:lnTo>
                  <a:pt x="1124" y="1373"/>
                </a:lnTo>
                <a:lnTo>
                  <a:pt x="1124" y="2036"/>
                </a:lnTo>
                <a:lnTo>
                  <a:pt x="889" y="4343"/>
                </a:lnTo>
                <a:lnTo>
                  <a:pt x="526" y="4343"/>
                </a:lnTo>
                <a:lnTo>
                  <a:pt x="1079" y="2031"/>
                </a:lnTo>
                <a:lnTo>
                  <a:pt x="1079" y="1383"/>
                </a:lnTo>
                <a:lnTo>
                  <a:pt x="0" y="0"/>
                </a:lnTo>
                <a:close/>
              </a:path>
            </a:pathLst>
          </a:custGeom>
          <a:solidFill>
            <a:schemeClr val="bg1"/>
          </a:solidFill>
          <a:ln w="9525" cap="flat" cmpd="sng">
            <a:noFill/>
            <a:prstDash val="solid"/>
            <a:round/>
            <a:headEnd type="none" w="med" len="med"/>
            <a:tailEnd type="none" w="med" len="med"/>
          </a:ln>
          <a:effectLst/>
        </p:spPr>
        <p:txBody>
          <a:bodyPr/>
          <a:lstStyle/>
          <a:p>
            <a:endParaRPr lang="en-US"/>
          </a:p>
        </p:txBody>
      </p:sp>
      <p:sp>
        <p:nvSpPr>
          <p:cNvPr id="4105" name="Freeform 9"/>
          <p:cNvSpPr>
            <a:spLocks/>
          </p:cNvSpPr>
          <p:nvPr/>
        </p:nvSpPr>
        <p:spPr bwMode="gray">
          <a:xfrm>
            <a:off x="-12700" y="-9525"/>
            <a:ext cx="2392363" cy="6880225"/>
          </a:xfrm>
          <a:custGeom>
            <a:avLst/>
            <a:gdLst/>
            <a:ahLst/>
            <a:cxnLst>
              <a:cxn ang="0">
                <a:pos x="181" y="0"/>
              </a:cxn>
              <a:cxn ang="0">
                <a:pos x="1507" y="1379"/>
              </a:cxn>
              <a:cxn ang="0">
                <a:pos x="1507" y="2036"/>
              </a:cxn>
              <a:cxn ang="0">
                <a:pos x="727" y="4334"/>
              </a:cxn>
              <a:cxn ang="0">
                <a:pos x="2" y="4334"/>
              </a:cxn>
              <a:cxn ang="0">
                <a:pos x="2" y="4162"/>
              </a:cxn>
              <a:cxn ang="0">
                <a:pos x="1441" y="1936"/>
              </a:cxn>
              <a:cxn ang="0">
                <a:pos x="1441" y="1447"/>
              </a:cxn>
              <a:cxn ang="0">
                <a:pos x="8" y="434"/>
              </a:cxn>
              <a:cxn ang="0">
                <a:pos x="0" y="6"/>
              </a:cxn>
              <a:cxn ang="0">
                <a:pos x="181" y="0"/>
              </a:cxn>
            </a:cxnLst>
            <a:rect l="0" t="0" r="r" b="b"/>
            <a:pathLst>
              <a:path w="1507" h="4334">
                <a:moveTo>
                  <a:pt x="181" y="0"/>
                </a:moveTo>
                <a:lnTo>
                  <a:pt x="1507" y="1379"/>
                </a:lnTo>
                <a:lnTo>
                  <a:pt x="1507" y="2036"/>
                </a:lnTo>
                <a:lnTo>
                  <a:pt x="727" y="4334"/>
                </a:lnTo>
                <a:lnTo>
                  <a:pt x="2" y="4334"/>
                </a:lnTo>
                <a:lnTo>
                  <a:pt x="2" y="4162"/>
                </a:lnTo>
                <a:lnTo>
                  <a:pt x="1441" y="1936"/>
                </a:lnTo>
                <a:lnTo>
                  <a:pt x="1441" y="1447"/>
                </a:lnTo>
                <a:lnTo>
                  <a:pt x="8" y="434"/>
                </a:lnTo>
                <a:lnTo>
                  <a:pt x="0" y="6"/>
                </a:lnTo>
                <a:lnTo>
                  <a:pt x="181" y="0"/>
                </a:lnTo>
                <a:close/>
              </a:path>
            </a:pathLst>
          </a:custGeom>
          <a:solidFill>
            <a:schemeClr val="accent1"/>
          </a:solidFill>
          <a:ln w="9525">
            <a:noFill/>
            <a:round/>
            <a:headEnd/>
            <a:tailEnd/>
          </a:ln>
          <a:effectLst/>
        </p:spPr>
        <p:txBody>
          <a:bodyPr/>
          <a:lstStyle/>
          <a:p>
            <a:endParaRPr lang="en-US"/>
          </a:p>
        </p:txBody>
      </p:sp>
      <p:sp>
        <p:nvSpPr>
          <p:cNvPr id="4106" name="Freeform 10"/>
          <p:cNvSpPr>
            <a:spLocks/>
          </p:cNvSpPr>
          <p:nvPr/>
        </p:nvSpPr>
        <p:spPr bwMode="gray">
          <a:xfrm>
            <a:off x="2557463" y="0"/>
            <a:ext cx="3022600" cy="6858000"/>
          </a:xfrm>
          <a:custGeom>
            <a:avLst/>
            <a:gdLst/>
            <a:ahLst/>
            <a:cxnLst>
              <a:cxn ang="0">
                <a:pos x="1904" y="0"/>
              </a:cxn>
              <a:cxn ang="0">
                <a:pos x="1178" y="0"/>
              </a:cxn>
              <a:cxn ang="0">
                <a:pos x="0" y="1342"/>
              </a:cxn>
              <a:cxn ang="0">
                <a:pos x="0" y="1950"/>
              </a:cxn>
              <a:cxn ang="0">
                <a:pos x="498" y="4354"/>
              </a:cxn>
              <a:cxn ang="0">
                <a:pos x="1088" y="4354"/>
              </a:cxn>
              <a:cxn ang="0">
                <a:pos x="44" y="1985"/>
              </a:cxn>
              <a:cxn ang="0">
                <a:pos x="44" y="1361"/>
              </a:cxn>
              <a:cxn ang="0">
                <a:pos x="1904" y="0"/>
              </a:cxn>
            </a:cxnLst>
            <a:rect l="0" t="0" r="r" b="b"/>
            <a:pathLst>
              <a:path w="1904" h="4354">
                <a:moveTo>
                  <a:pt x="1904" y="0"/>
                </a:moveTo>
                <a:lnTo>
                  <a:pt x="1178" y="0"/>
                </a:lnTo>
                <a:lnTo>
                  <a:pt x="0" y="1342"/>
                </a:lnTo>
                <a:lnTo>
                  <a:pt x="0" y="1950"/>
                </a:lnTo>
                <a:lnTo>
                  <a:pt x="498" y="4354"/>
                </a:lnTo>
                <a:lnTo>
                  <a:pt x="1088" y="4354"/>
                </a:lnTo>
                <a:lnTo>
                  <a:pt x="44" y="1985"/>
                </a:lnTo>
                <a:lnTo>
                  <a:pt x="44" y="1361"/>
                </a:lnTo>
                <a:lnTo>
                  <a:pt x="1904" y="0"/>
                </a:lnTo>
                <a:close/>
              </a:path>
            </a:pathLst>
          </a:custGeom>
          <a:solidFill>
            <a:srgbClr val="D3D3D3"/>
          </a:solidFill>
          <a:ln w="9525">
            <a:noFill/>
            <a:round/>
            <a:headEnd/>
            <a:tailEnd/>
          </a:ln>
          <a:effectLst/>
        </p:spPr>
        <p:txBody>
          <a:bodyPr/>
          <a:lstStyle/>
          <a:p>
            <a:endParaRPr lang="en-US"/>
          </a:p>
        </p:txBody>
      </p:sp>
      <p:sp>
        <p:nvSpPr>
          <p:cNvPr id="4107" name="Freeform 11"/>
          <p:cNvSpPr>
            <a:spLocks/>
          </p:cNvSpPr>
          <p:nvPr/>
        </p:nvSpPr>
        <p:spPr bwMode="gray">
          <a:xfrm>
            <a:off x="2959100" y="-14288"/>
            <a:ext cx="2711450" cy="1887538"/>
          </a:xfrm>
          <a:custGeom>
            <a:avLst/>
            <a:gdLst/>
            <a:ahLst/>
            <a:cxnLst>
              <a:cxn ang="0">
                <a:pos x="1708" y="1"/>
              </a:cxn>
              <a:cxn ang="0">
                <a:pos x="1379" y="0"/>
              </a:cxn>
              <a:cxn ang="0">
                <a:pos x="0" y="1189"/>
              </a:cxn>
              <a:cxn ang="0">
                <a:pos x="1708" y="1"/>
              </a:cxn>
            </a:cxnLst>
            <a:rect l="0" t="0" r="r" b="b"/>
            <a:pathLst>
              <a:path w="1708" h="1189">
                <a:moveTo>
                  <a:pt x="1708" y="1"/>
                </a:moveTo>
                <a:lnTo>
                  <a:pt x="1379" y="0"/>
                </a:lnTo>
                <a:lnTo>
                  <a:pt x="0" y="1189"/>
                </a:lnTo>
                <a:lnTo>
                  <a:pt x="1708" y="1"/>
                </a:lnTo>
                <a:close/>
              </a:path>
            </a:pathLst>
          </a:custGeom>
          <a:solidFill>
            <a:srgbClr val="FFFFFF">
              <a:alpha val="50000"/>
            </a:srgbClr>
          </a:solidFill>
          <a:ln w="9525">
            <a:noFill/>
            <a:round/>
            <a:headEnd/>
            <a:tailEnd/>
          </a:ln>
          <a:effectLst/>
        </p:spPr>
        <p:txBody>
          <a:bodyPr/>
          <a:lstStyle/>
          <a:p>
            <a:endParaRPr lang="en-US"/>
          </a:p>
        </p:txBody>
      </p:sp>
      <p:sp>
        <p:nvSpPr>
          <p:cNvPr id="4109" name="Freeform 13"/>
          <p:cNvSpPr>
            <a:spLocks/>
          </p:cNvSpPr>
          <p:nvPr/>
        </p:nvSpPr>
        <p:spPr bwMode="gray">
          <a:xfrm>
            <a:off x="2498725" y="-9525"/>
            <a:ext cx="6105525" cy="6867525"/>
          </a:xfrm>
          <a:custGeom>
            <a:avLst/>
            <a:gdLst/>
            <a:ahLst/>
            <a:cxnLst>
              <a:cxn ang="0">
                <a:pos x="3665" y="0"/>
              </a:cxn>
              <a:cxn ang="0">
                <a:pos x="2122" y="0"/>
              </a:cxn>
              <a:cxn ang="0">
                <a:pos x="0" y="1339"/>
              </a:cxn>
              <a:cxn ang="0">
                <a:pos x="0" y="1950"/>
              </a:cxn>
              <a:cxn ang="0">
                <a:pos x="1215" y="4354"/>
              </a:cxn>
              <a:cxn ang="0">
                <a:pos x="1941" y="4354"/>
              </a:cxn>
              <a:cxn ang="0">
                <a:pos x="72" y="1877"/>
              </a:cxn>
              <a:cxn ang="0">
                <a:pos x="72" y="1361"/>
              </a:cxn>
              <a:cxn ang="0">
                <a:pos x="3846" y="0"/>
              </a:cxn>
              <a:cxn ang="0">
                <a:pos x="2122" y="0"/>
              </a:cxn>
            </a:cxnLst>
            <a:rect l="0" t="0" r="r" b="b"/>
            <a:pathLst>
              <a:path w="3846" h="4354">
                <a:moveTo>
                  <a:pt x="3665" y="0"/>
                </a:moveTo>
                <a:lnTo>
                  <a:pt x="2122" y="0"/>
                </a:lnTo>
                <a:lnTo>
                  <a:pt x="0" y="1339"/>
                </a:lnTo>
                <a:lnTo>
                  <a:pt x="0" y="1950"/>
                </a:lnTo>
                <a:lnTo>
                  <a:pt x="1215" y="4354"/>
                </a:lnTo>
                <a:lnTo>
                  <a:pt x="1941" y="4354"/>
                </a:lnTo>
                <a:lnTo>
                  <a:pt x="72" y="1877"/>
                </a:lnTo>
                <a:lnTo>
                  <a:pt x="72" y="1361"/>
                </a:lnTo>
                <a:lnTo>
                  <a:pt x="3846" y="0"/>
                </a:lnTo>
                <a:lnTo>
                  <a:pt x="2122" y="0"/>
                </a:lnTo>
              </a:path>
            </a:pathLst>
          </a:custGeom>
          <a:solidFill>
            <a:schemeClr val="hlink"/>
          </a:solidFill>
          <a:ln w="9525">
            <a:noFill/>
            <a:round/>
            <a:headEnd/>
            <a:tailEnd/>
          </a:ln>
          <a:effectLst/>
        </p:spPr>
        <p:txBody>
          <a:bodyPr/>
          <a:lstStyle/>
          <a:p>
            <a:endParaRPr lang="en-US"/>
          </a:p>
        </p:txBody>
      </p:sp>
      <p:sp>
        <p:nvSpPr>
          <p:cNvPr id="4110" name="Freeform 14"/>
          <p:cNvSpPr>
            <a:spLocks/>
          </p:cNvSpPr>
          <p:nvPr/>
        </p:nvSpPr>
        <p:spPr bwMode="gray">
          <a:xfrm>
            <a:off x="-9525" y="185738"/>
            <a:ext cx="2246313" cy="5984875"/>
          </a:xfrm>
          <a:custGeom>
            <a:avLst/>
            <a:gdLst/>
            <a:ahLst/>
            <a:cxnLst>
              <a:cxn ang="0">
                <a:pos x="0" y="0"/>
              </a:cxn>
              <a:cxn ang="0">
                <a:pos x="1415" y="1197"/>
              </a:cxn>
              <a:cxn ang="0">
                <a:pos x="1415" y="1862"/>
              </a:cxn>
              <a:cxn ang="0">
                <a:pos x="0" y="3770"/>
              </a:cxn>
              <a:cxn ang="0">
                <a:pos x="0" y="3272"/>
              </a:cxn>
              <a:cxn ang="0">
                <a:pos x="1376" y="1801"/>
              </a:cxn>
              <a:cxn ang="0">
                <a:pos x="1376" y="1272"/>
              </a:cxn>
              <a:cxn ang="0">
                <a:pos x="6" y="962"/>
              </a:cxn>
              <a:cxn ang="0">
                <a:pos x="0" y="0"/>
              </a:cxn>
            </a:cxnLst>
            <a:rect l="0" t="0" r="r" b="b"/>
            <a:pathLst>
              <a:path w="1415" h="3770">
                <a:moveTo>
                  <a:pt x="0" y="0"/>
                </a:moveTo>
                <a:lnTo>
                  <a:pt x="1415" y="1197"/>
                </a:lnTo>
                <a:lnTo>
                  <a:pt x="1415" y="1862"/>
                </a:lnTo>
                <a:lnTo>
                  <a:pt x="0" y="3770"/>
                </a:lnTo>
                <a:lnTo>
                  <a:pt x="0" y="3272"/>
                </a:lnTo>
                <a:lnTo>
                  <a:pt x="1376" y="1801"/>
                </a:lnTo>
                <a:lnTo>
                  <a:pt x="1376" y="1272"/>
                </a:lnTo>
                <a:lnTo>
                  <a:pt x="6" y="962"/>
                </a:lnTo>
                <a:lnTo>
                  <a:pt x="0" y="0"/>
                </a:lnTo>
                <a:close/>
              </a:path>
            </a:pathLst>
          </a:custGeom>
          <a:solidFill>
            <a:schemeClr val="accent2"/>
          </a:solidFill>
          <a:ln w="9525">
            <a:noFill/>
            <a:round/>
            <a:headEnd/>
            <a:tailEnd/>
          </a:ln>
          <a:effectLst/>
        </p:spPr>
        <p:txBody>
          <a:bodyPr/>
          <a:lstStyle/>
          <a:p>
            <a:endParaRPr lang="en-US"/>
          </a:p>
        </p:txBody>
      </p:sp>
      <p:sp>
        <p:nvSpPr>
          <p:cNvPr id="4111" name="Freeform 15"/>
          <p:cNvSpPr>
            <a:spLocks/>
          </p:cNvSpPr>
          <p:nvPr/>
        </p:nvSpPr>
        <p:spPr bwMode="gray">
          <a:xfrm>
            <a:off x="2608263" y="642938"/>
            <a:ext cx="6540500" cy="6215062"/>
          </a:xfrm>
          <a:custGeom>
            <a:avLst/>
            <a:gdLst/>
            <a:ahLst/>
            <a:cxnLst>
              <a:cxn ang="0">
                <a:pos x="4115" y="0"/>
              </a:cxn>
              <a:cxn ang="0">
                <a:pos x="4120" y="500"/>
              </a:cxn>
              <a:cxn ang="0">
                <a:pos x="61" y="1059"/>
              </a:cxn>
              <a:cxn ang="0">
                <a:pos x="61" y="1466"/>
              </a:cxn>
              <a:cxn ang="0">
                <a:pos x="2419" y="3915"/>
              </a:cxn>
              <a:cxn ang="0">
                <a:pos x="1830" y="3915"/>
              </a:cxn>
              <a:cxn ang="0">
                <a:pos x="0" y="1449"/>
              </a:cxn>
              <a:cxn ang="0">
                <a:pos x="0" y="967"/>
              </a:cxn>
              <a:cxn ang="0">
                <a:pos x="4115" y="0"/>
              </a:cxn>
            </a:cxnLst>
            <a:rect l="0" t="0" r="r" b="b"/>
            <a:pathLst>
              <a:path w="4120" h="3915">
                <a:moveTo>
                  <a:pt x="4115" y="0"/>
                </a:moveTo>
                <a:lnTo>
                  <a:pt x="4120" y="500"/>
                </a:lnTo>
                <a:lnTo>
                  <a:pt x="61" y="1059"/>
                </a:lnTo>
                <a:lnTo>
                  <a:pt x="61" y="1466"/>
                </a:lnTo>
                <a:lnTo>
                  <a:pt x="2419" y="3915"/>
                </a:lnTo>
                <a:lnTo>
                  <a:pt x="1830" y="3915"/>
                </a:lnTo>
                <a:lnTo>
                  <a:pt x="0" y="1449"/>
                </a:lnTo>
                <a:lnTo>
                  <a:pt x="0" y="967"/>
                </a:lnTo>
                <a:lnTo>
                  <a:pt x="4115" y="0"/>
                </a:lnTo>
                <a:close/>
              </a:path>
            </a:pathLst>
          </a:custGeom>
          <a:solidFill>
            <a:schemeClr val="tx2"/>
          </a:solidFill>
          <a:ln w="9525">
            <a:noFill/>
            <a:round/>
            <a:headEnd/>
            <a:tailEnd/>
          </a:ln>
          <a:effectLst/>
        </p:spPr>
        <p:txBody>
          <a:bodyPr/>
          <a:lstStyle/>
          <a:p>
            <a:endParaRPr lang="en-US"/>
          </a:p>
        </p:txBody>
      </p:sp>
      <p:sp>
        <p:nvSpPr>
          <p:cNvPr id="4112" name="Freeform 16"/>
          <p:cNvSpPr>
            <a:spLocks/>
          </p:cNvSpPr>
          <p:nvPr/>
        </p:nvSpPr>
        <p:spPr bwMode="gray">
          <a:xfrm>
            <a:off x="2586038" y="-17463"/>
            <a:ext cx="6557962" cy="6875463"/>
          </a:xfrm>
          <a:custGeom>
            <a:avLst/>
            <a:gdLst/>
            <a:ahLst/>
            <a:cxnLst>
              <a:cxn ang="0">
                <a:pos x="4131" y="0"/>
              </a:cxn>
              <a:cxn ang="0">
                <a:pos x="4126" y="494"/>
              </a:cxn>
              <a:cxn ang="0">
                <a:pos x="55" y="1404"/>
              </a:cxn>
              <a:cxn ang="0">
                <a:pos x="55" y="1853"/>
              </a:cxn>
              <a:cxn ang="0">
                <a:pos x="3156" y="4348"/>
              </a:cxn>
              <a:cxn ang="0">
                <a:pos x="2067" y="4348"/>
              </a:cxn>
              <a:cxn ang="0">
                <a:pos x="0" y="1882"/>
              </a:cxn>
              <a:cxn ang="0">
                <a:pos x="0" y="1355"/>
              </a:cxn>
              <a:cxn ang="0">
                <a:pos x="3615" y="0"/>
              </a:cxn>
              <a:cxn ang="0">
                <a:pos x="4131" y="0"/>
              </a:cxn>
            </a:cxnLst>
            <a:rect l="0" t="0" r="r" b="b"/>
            <a:pathLst>
              <a:path w="4131" h="4348">
                <a:moveTo>
                  <a:pt x="4131" y="0"/>
                </a:moveTo>
                <a:lnTo>
                  <a:pt x="4126" y="494"/>
                </a:lnTo>
                <a:lnTo>
                  <a:pt x="55" y="1404"/>
                </a:lnTo>
                <a:lnTo>
                  <a:pt x="55" y="1853"/>
                </a:lnTo>
                <a:lnTo>
                  <a:pt x="3156" y="4348"/>
                </a:lnTo>
                <a:lnTo>
                  <a:pt x="2067" y="4348"/>
                </a:lnTo>
                <a:lnTo>
                  <a:pt x="0" y="1882"/>
                </a:lnTo>
                <a:lnTo>
                  <a:pt x="0" y="1355"/>
                </a:lnTo>
                <a:lnTo>
                  <a:pt x="3615" y="0"/>
                </a:lnTo>
                <a:lnTo>
                  <a:pt x="4131" y="0"/>
                </a:lnTo>
                <a:close/>
              </a:path>
            </a:pathLst>
          </a:custGeom>
          <a:solidFill>
            <a:srgbClr val="FFFFFF"/>
          </a:solidFill>
          <a:ln w="9525">
            <a:noFill/>
            <a:round/>
            <a:headEnd/>
            <a:tailEnd/>
          </a:ln>
          <a:effectLst/>
        </p:spPr>
        <p:txBody>
          <a:bodyPr/>
          <a:lstStyle/>
          <a:p>
            <a:endParaRPr lang="en-US"/>
          </a:p>
        </p:txBody>
      </p:sp>
      <p:sp>
        <p:nvSpPr>
          <p:cNvPr id="4113" name="Freeform 17"/>
          <p:cNvSpPr>
            <a:spLocks/>
          </p:cNvSpPr>
          <p:nvPr/>
        </p:nvSpPr>
        <p:spPr bwMode="gray">
          <a:xfrm>
            <a:off x="2771775" y="-26988"/>
            <a:ext cx="5761038" cy="2087563"/>
          </a:xfrm>
          <a:custGeom>
            <a:avLst/>
            <a:gdLst/>
            <a:ahLst/>
            <a:cxnLst>
              <a:cxn ang="0">
                <a:pos x="0" y="1315"/>
              </a:cxn>
              <a:cxn ang="0">
                <a:pos x="2858" y="0"/>
              </a:cxn>
              <a:cxn ang="0">
                <a:pos x="3629" y="0"/>
              </a:cxn>
              <a:cxn ang="0">
                <a:pos x="0" y="1315"/>
              </a:cxn>
            </a:cxnLst>
            <a:rect l="0" t="0" r="r" b="b"/>
            <a:pathLst>
              <a:path w="3629" h="1315">
                <a:moveTo>
                  <a:pt x="0" y="1315"/>
                </a:moveTo>
                <a:lnTo>
                  <a:pt x="2858" y="0"/>
                </a:lnTo>
                <a:lnTo>
                  <a:pt x="3629" y="0"/>
                </a:lnTo>
                <a:lnTo>
                  <a:pt x="0" y="1315"/>
                </a:lnTo>
                <a:close/>
              </a:path>
            </a:pathLst>
          </a:custGeom>
          <a:solidFill>
            <a:srgbClr val="FFFFFF">
              <a:alpha val="50000"/>
            </a:srgbClr>
          </a:solidFill>
          <a:ln w="9525">
            <a:noFill/>
            <a:round/>
            <a:headEnd/>
            <a:tailEnd/>
          </a:ln>
          <a:effectLst/>
        </p:spPr>
        <p:txBody>
          <a:bodyPr/>
          <a:lstStyle/>
          <a:p>
            <a:endParaRPr lang="en-US"/>
          </a:p>
        </p:txBody>
      </p:sp>
      <p:sp>
        <p:nvSpPr>
          <p:cNvPr id="4114" name="Freeform 18"/>
          <p:cNvSpPr>
            <a:spLocks/>
          </p:cNvSpPr>
          <p:nvPr/>
        </p:nvSpPr>
        <p:spPr bwMode="gray">
          <a:xfrm>
            <a:off x="2555875" y="2924175"/>
            <a:ext cx="3384550" cy="3944938"/>
          </a:xfrm>
          <a:custGeom>
            <a:avLst/>
            <a:gdLst/>
            <a:ahLst/>
            <a:cxnLst>
              <a:cxn ang="0">
                <a:pos x="0" y="0"/>
              </a:cxn>
              <a:cxn ang="0">
                <a:pos x="2132" y="2495"/>
              </a:cxn>
              <a:cxn ang="0">
                <a:pos x="1814" y="2495"/>
              </a:cxn>
              <a:cxn ang="0">
                <a:pos x="0" y="0"/>
              </a:cxn>
            </a:cxnLst>
            <a:rect l="0" t="0" r="r" b="b"/>
            <a:pathLst>
              <a:path w="2132" h="2495">
                <a:moveTo>
                  <a:pt x="0" y="0"/>
                </a:moveTo>
                <a:lnTo>
                  <a:pt x="2132" y="2495"/>
                </a:lnTo>
                <a:lnTo>
                  <a:pt x="1814" y="2495"/>
                </a:lnTo>
                <a:lnTo>
                  <a:pt x="0" y="0"/>
                </a:lnTo>
                <a:close/>
              </a:path>
            </a:pathLst>
          </a:custGeom>
          <a:solidFill>
            <a:srgbClr val="FFFFFF">
              <a:alpha val="35001"/>
            </a:srgbClr>
          </a:solidFill>
          <a:ln w="9525">
            <a:noFill/>
            <a:round/>
            <a:headEnd/>
            <a:tailEnd/>
          </a:ln>
          <a:effectLst/>
        </p:spPr>
        <p:txBody>
          <a:bodyPr/>
          <a:lstStyle/>
          <a:p>
            <a:endParaRPr lang="en-US"/>
          </a:p>
        </p:txBody>
      </p:sp>
      <p:sp>
        <p:nvSpPr>
          <p:cNvPr id="4120" name="Freeform 24"/>
          <p:cNvSpPr>
            <a:spLocks/>
          </p:cNvSpPr>
          <p:nvPr/>
        </p:nvSpPr>
        <p:spPr bwMode="gray">
          <a:xfrm>
            <a:off x="-19050" y="180975"/>
            <a:ext cx="2262188" cy="1914525"/>
          </a:xfrm>
          <a:custGeom>
            <a:avLst/>
            <a:gdLst/>
            <a:ahLst/>
            <a:cxnLst>
              <a:cxn ang="0">
                <a:pos x="1425" y="1206"/>
              </a:cxn>
              <a:cxn ang="0">
                <a:pos x="0" y="0"/>
              </a:cxn>
              <a:cxn ang="0">
                <a:pos x="0" y="186"/>
              </a:cxn>
              <a:cxn ang="0">
                <a:pos x="1425" y="1206"/>
              </a:cxn>
            </a:cxnLst>
            <a:rect l="0" t="0" r="r" b="b"/>
            <a:pathLst>
              <a:path w="1425" h="1206">
                <a:moveTo>
                  <a:pt x="1425" y="1206"/>
                </a:moveTo>
                <a:lnTo>
                  <a:pt x="0" y="0"/>
                </a:lnTo>
                <a:lnTo>
                  <a:pt x="0" y="186"/>
                </a:lnTo>
                <a:lnTo>
                  <a:pt x="1425" y="1206"/>
                </a:lnTo>
                <a:close/>
              </a:path>
            </a:pathLst>
          </a:custGeom>
          <a:solidFill>
            <a:srgbClr val="333333">
              <a:alpha val="39999"/>
            </a:srgbClr>
          </a:solidFill>
          <a:ln w="9525">
            <a:noFill/>
            <a:round/>
            <a:headEnd/>
            <a:tailEnd/>
          </a:ln>
          <a:effectLst/>
        </p:spPr>
        <p:txBody>
          <a:bodyPr/>
          <a:lstStyle/>
          <a:p>
            <a:endParaRPr lang="en-US"/>
          </a:p>
        </p:txBody>
      </p:sp>
      <p:sp>
        <p:nvSpPr>
          <p:cNvPr id="4121" name="Freeform 25"/>
          <p:cNvSpPr>
            <a:spLocks/>
          </p:cNvSpPr>
          <p:nvPr/>
        </p:nvSpPr>
        <p:spPr bwMode="gray">
          <a:xfrm>
            <a:off x="-12700" y="3105150"/>
            <a:ext cx="2327275" cy="3762375"/>
          </a:xfrm>
          <a:custGeom>
            <a:avLst/>
            <a:gdLst/>
            <a:ahLst/>
            <a:cxnLst>
              <a:cxn ang="0">
                <a:pos x="0" y="2248"/>
              </a:cxn>
              <a:cxn ang="0">
                <a:pos x="1466" y="0"/>
              </a:cxn>
              <a:cxn ang="0">
                <a:pos x="194" y="2370"/>
              </a:cxn>
              <a:cxn ang="0">
                <a:pos x="4" y="2364"/>
              </a:cxn>
              <a:cxn ang="0">
                <a:pos x="0" y="2248"/>
              </a:cxn>
            </a:cxnLst>
            <a:rect l="0" t="0" r="r" b="b"/>
            <a:pathLst>
              <a:path w="1466" h="2370">
                <a:moveTo>
                  <a:pt x="0" y="2248"/>
                </a:moveTo>
                <a:lnTo>
                  <a:pt x="1466" y="0"/>
                </a:lnTo>
                <a:lnTo>
                  <a:pt x="194" y="2370"/>
                </a:lnTo>
                <a:lnTo>
                  <a:pt x="4" y="2364"/>
                </a:lnTo>
                <a:lnTo>
                  <a:pt x="0" y="2248"/>
                </a:lnTo>
                <a:close/>
              </a:path>
            </a:pathLst>
          </a:custGeom>
          <a:solidFill>
            <a:schemeClr val="folHlink"/>
          </a:solidFill>
          <a:ln w="9525">
            <a:noFill/>
            <a:round/>
            <a:headEnd/>
            <a:tailEnd/>
          </a:ln>
          <a:effectLst/>
        </p:spPr>
        <p:txBody>
          <a:bodyPr/>
          <a:lstStyle/>
          <a:p>
            <a:endParaRPr lang="en-US"/>
          </a:p>
        </p:txBody>
      </p:sp>
      <p:sp>
        <p:nvSpPr>
          <p:cNvPr id="4122" name="Freeform 26"/>
          <p:cNvSpPr>
            <a:spLocks/>
          </p:cNvSpPr>
          <p:nvPr/>
        </p:nvSpPr>
        <p:spPr bwMode="gray">
          <a:xfrm>
            <a:off x="-9525" y="1403350"/>
            <a:ext cx="2317750" cy="5265738"/>
          </a:xfrm>
          <a:custGeom>
            <a:avLst/>
            <a:gdLst/>
            <a:ahLst/>
            <a:cxnLst>
              <a:cxn ang="0">
                <a:pos x="6" y="0"/>
              </a:cxn>
              <a:cxn ang="0">
                <a:pos x="6" y="643"/>
              </a:cxn>
              <a:cxn ang="0">
                <a:pos x="1410" y="564"/>
              </a:cxn>
              <a:cxn ang="0">
                <a:pos x="1410" y="1049"/>
              </a:cxn>
              <a:cxn ang="0">
                <a:pos x="0" y="2852"/>
              </a:cxn>
              <a:cxn ang="0">
                <a:pos x="0" y="3317"/>
              </a:cxn>
              <a:cxn ang="0">
                <a:pos x="1460" y="1062"/>
              </a:cxn>
              <a:cxn ang="0">
                <a:pos x="1460" y="505"/>
              </a:cxn>
              <a:cxn ang="0">
                <a:pos x="6" y="0"/>
              </a:cxn>
            </a:cxnLst>
            <a:rect l="0" t="0" r="r" b="b"/>
            <a:pathLst>
              <a:path w="1460" h="3317">
                <a:moveTo>
                  <a:pt x="6" y="0"/>
                </a:moveTo>
                <a:lnTo>
                  <a:pt x="6" y="643"/>
                </a:lnTo>
                <a:lnTo>
                  <a:pt x="1410" y="564"/>
                </a:lnTo>
                <a:lnTo>
                  <a:pt x="1410" y="1049"/>
                </a:lnTo>
                <a:lnTo>
                  <a:pt x="0" y="2852"/>
                </a:lnTo>
                <a:lnTo>
                  <a:pt x="0" y="3317"/>
                </a:lnTo>
                <a:lnTo>
                  <a:pt x="1460" y="1062"/>
                </a:lnTo>
                <a:lnTo>
                  <a:pt x="1460" y="505"/>
                </a:lnTo>
                <a:lnTo>
                  <a:pt x="6" y="0"/>
                </a:lnTo>
                <a:close/>
              </a:path>
            </a:pathLst>
          </a:custGeom>
          <a:solidFill>
            <a:srgbClr val="FFFFFF"/>
          </a:solidFill>
          <a:ln w="9525">
            <a:noFill/>
            <a:round/>
            <a:headEnd/>
            <a:tailEnd/>
          </a:ln>
          <a:effectLst/>
        </p:spPr>
        <p:txBody>
          <a:bodyPr/>
          <a:lstStyle/>
          <a:p>
            <a:endParaRPr lang="en-US"/>
          </a:p>
        </p:txBody>
      </p:sp>
      <p:grpSp>
        <p:nvGrpSpPr>
          <p:cNvPr id="4132" name="Group 36"/>
          <p:cNvGrpSpPr>
            <a:grpSpLocks/>
          </p:cNvGrpSpPr>
          <p:nvPr/>
        </p:nvGrpSpPr>
        <p:grpSpPr bwMode="auto">
          <a:xfrm>
            <a:off x="0" y="-19050"/>
            <a:ext cx="9153525" cy="6886575"/>
            <a:chOff x="0" y="0"/>
            <a:chExt cx="5760" cy="4326"/>
          </a:xfrm>
        </p:grpSpPr>
        <p:pic>
          <p:nvPicPr>
            <p:cNvPr id="4131" name="Picture 35" descr="11"/>
            <p:cNvPicPr>
              <a:picLocks noChangeAspect="1" noChangeArrowheads="1"/>
            </p:cNvPicPr>
            <p:nvPr userDrawn="1"/>
          </p:nvPicPr>
          <p:blipFill>
            <a:blip r:embed="rId3"/>
            <a:srcRect/>
            <a:stretch>
              <a:fillRect/>
            </a:stretch>
          </p:blipFill>
          <p:spPr bwMode="gray">
            <a:xfrm>
              <a:off x="0" y="0"/>
              <a:ext cx="5760" cy="4326"/>
            </a:xfrm>
            <a:prstGeom prst="rect">
              <a:avLst/>
            </a:prstGeom>
            <a:noFill/>
          </p:spPr>
        </p:pic>
        <p:sp>
          <p:nvSpPr>
            <p:cNvPr id="4123" name="Rectangle 27"/>
            <p:cNvSpPr>
              <a:spLocks noChangeArrowheads="1"/>
            </p:cNvSpPr>
            <p:nvPr userDrawn="1"/>
          </p:nvSpPr>
          <p:spPr bwMode="gray">
            <a:xfrm>
              <a:off x="212" y="462"/>
              <a:ext cx="5334" cy="3402"/>
            </a:xfrm>
            <a:prstGeom prst="rect">
              <a:avLst/>
            </a:prstGeom>
            <a:noFill/>
            <a:ln w="12700">
              <a:noFill/>
              <a:miter lim="800000"/>
              <a:headEnd/>
              <a:tailEnd/>
            </a:ln>
            <a:effectLst/>
          </p:spPr>
          <p:txBody>
            <a:bodyPr wrap="none" anchor="ctr"/>
            <a:lstStyle/>
            <a:p>
              <a:endParaRPr lang="en-US"/>
            </a:p>
          </p:txBody>
        </p:sp>
      </p:grpSp>
      <p:sp>
        <p:nvSpPr>
          <p:cNvPr id="4099" name="Rectangle 3"/>
          <p:cNvSpPr>
            <a:spLocks noGrp="1" noChangeArrowheads="1"/>
          </p:cNvSpPr>
          <p:nvPr>
            <p:ph type="subTitle" idx="1"/>
          </p:nvPr>
        </p:nvSpPr>
        <p:spPr>
          <a:xfrm>
            <a:off x="4629150" y="3505200"/>
            <a:ext cx="4129088" cy="457200"/>
          </a:xfrm>
          <a:prstGeom prst="rect">
            <a:avLst/>
          </a:prstGeom>
        </p:spPr>
        <p:txBody>
          <a:bodyPr/>
          <a:lstStyle>
            <a:lvl1pPr marL="0" indent="0" algn="dist">
              <a:buFontTx/>
              <a:buNone/>
              <a:defRPr sz="2000" b="1">
                <a:solidFill>
                  <a:srgbClr val="777777"/>
                </a:solidFill>
              </a:defRPr>
            </a:lvl1pPr>
          </a:lstStyle>
          <a:p>
            <a:r>
              <a:rPr lang="en-US" smtClean="0"/>
              <a:t>Click to edit Master subtitle style</a:t>
            </a:r>
            <a:endParaRPr lang="en-US"/>
          </a:p>
        </p:txBody>
      </p:sp>
      <p:sp>
        <p:nvSpPr>
          <p:cNvPr id="4146" name="Rectangle 50"/>
          <p:cNvSpPr>
            <a:spLocks noChangeArrowheads="1"/>
          </p:cNvSpPr>
          <p:nvPr/>
        </p:nvSpPr>
        <p:spPr bwMode="gray">
          <a:xfrm>
            <a:off x="341313" y="722313"/>
            <a:ext cx="8478837" cy="5410200"/>
          </a:xfrm>
          <a:prstGeom prst="rect">
            <a:avLst/>
          </a:prstGeom>
          <a:noFill/>
          <a:ln w="9525">
            <a:solidFill>
              <a:schemeClr val="tx1"/>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903288" y="198438"/>
            <a:ext cx="6302375"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83325"/>
            <a:ext cx="2133600" cy="304800"/>
          </a:xfrm>
          <a:prstGeom prst="rect">
            <a:avLst/>
          </a:prstGeom>
        </p:spPr>
        <p:txBody>
          <a:bodyPr/>
          <a:lstStyle>
            <a:lvl1pPr>
              <a:defRPr/>
            </a:lvl1pPr>
          </a:lstStyle>
          <a:p>
            <a:endParaRPr lang="en-US"/>
          </a:p>
        </p:txBody>
      </p:sp>
      <p:sp>
        <p:nvSpPr>
          <p:cNvPr id="5" name="Footer Placeholder 4"/>
          <p:cNvSpPr>
            <a:spLocks noGrp="1"/>
          </p:cNvSpPr>
          <p:nvPr>
            <p:ph type="ftr" sz="quarter" idx="11"/>
          </p:nvPr>
        </p:nvSpPr>
        <p:spPr>
          <a:xfrm>
            <a:off x="3124200" y="6283325"/>
            <a:ext cx="2895600" cy="304800"/>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6553200" y="6283325"/>
            <a:ext cx="2133600" cy="304800"/>
          </a:xfrm>
          <a:prstGeom prst="rect">
            <a:avLst/>
          </a:prstGeom>
        </p:spPr>
        <p:txBody>
          <a:bodyPr/>
          <a:lstStyle>
            <a:lvl1pPr>
              <a:defRPr/>
            </a:lvl1pPr>
          </a:lstStyle>
          <a:p>
            <a:fld id="{09CA23AF-8439-4E49-8DEE-3A6D10B9B6AA}" type="slidenum">
              <a:rPr lang="en-US"/>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8438"/>
            <a:ext cx="2057400" cy="59277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98438"/>
            <a:ext cx="6019800" cy="5927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83325"/>
            <a:ext cx="2133600" cy="304800"/>
          </a:xfrm>
          <a:prstGeom prst="rect">
            <a:avLst/>
          </a:prstGeom>
        </p:spPr>
        <p:txBody>
          <a:bodyPr/>
          <a:lstStyle>
            <a:lvl1pPr>
              <a:defRPr/>
            </a:lvl1pPr>
          </a:lstStyle>
          <a:p>
            <a:endParaRPr lang="en-US"/>
          </a:p>
        </p:txBody>
      </p:sp>
      <p:sp>
        <p:nvSpPr>
          <p:cNvPr id="5" name="Footer Placeholder 4"/>
          <p:cNvSpPr>
            <a:spLocks noGrp="1"/>
          </p:cNvSpPr>
          <p:nvPr>
            <p:ph type="ftr" sz="quarter" idx="11"/>
          </p:nvPr>
        </p:nvSpPr>
        <p:spPr>
          <a:xfrm>
            <a:off x="3124200" y="6283325"/>
            <a:ext cx="2895600" cy="304800"/>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6553200" y="6283325"/>
            <a:ext cx="2133600" cy="304800"/>
          </a:xfrm>
          <a:prstGeom prst="rect">
            <a:avLst/>
          </a:prstGeom>
        </p:spPr>
        <p:txBody>
          <a:bodyPr/>
          <a:lstStyle>
            <a:lvl1pPr>
              <a:defRPr/>
            </a:lvl1pPr>
          </a:lstStyle>
          <a:p>
            <a:fld id="{62A6B850-CA7D-4539-850B-59DC779D80AC}" type="slidenum">
              <a:rPr lang="en-US"/>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03288" y="198438"/>
            <a:ext cx="6302375" cy="1143000"/>
          </a:xfrm>
          <a:prstGeom prst="rect">
            <a:avLst/>
          </a:prstGeo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a:prstGeom prst="rect">
            <a:avLst/>
          </a:prstGeom>
        </p:spPr>
        <p:txBody>
          <a:bodyPr/>
          <a:lstStyle/>
          <a:p>
            <a:r>
              <a:rPr lang="en-US" smtClean="0"/>
              <a:t>Click icon to add chart</a:t>
            </a:r>
            <a:endParaRPr lang="en-US"/>
          </a:p>
        </p:txBody>
      </p:sp>
      <p:sp>
        <p:nvSpPr>
          <p:cNvPr id="4" name="Date Placeholder 3"/>
          <p:cNvSpPr>
            <a:spLocks noGrp="1"/>
          </p:cNvSpPr>
          <p:nvPr>
            <p:ph type="dt" sz="half" idx="10"/>
          </p:nvPr>
        </p:nvSpPr>
        <p:spPr>
          <a:xfrm>
            <a:off x="457200" y="6283325"/>
            <a:ext cx="2133600" cy="304800"/>
          </a:xfrm>
          <a:prstGeom prst="rect">
            <a:avLst/>
          </a:prstGeom>
        </p:spPr>
        <p:txBody>
          <a:bodyPr/>
          <a:lstStyle>
            <a:lvl1pPr>
              <a:defRPr/>
            </a:lvl1pPr>
          </a:lstStyle>
          <a:p>
            <a:endParaRPr lang="en-US"/>
          </a:p>
        </p:txBody>
      </p:sp>
      <p:sp>
        <p:nvSpPr>
          <p:cNvPr id="5" name="Footer Placeholder 4"/>
          <p:cNvSpPr>
            <a:spLocks noGrp="1"/>
          </p:cNvSpPr>
          <p:nvPr>
            <p:ph type="ftr" sz="quarter" idx="11"/>
          </p:nvPr>
        </p:nvSpPr>
        <p:spPr>
          <a:xfrm>
            <a:off x="3124200" y="6283325"/>
            <a:ext cx="2895600" cy="304800"/>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6553200" y="6283325"/>
            <a:ext cx="2133600" cy="304800"/>
          </a:xfrm>
          <a:prstGeom prst="rect">
            <a:avLst/>
          </a:prstGeom>
        </p:spPr>
        <p:txBody>
          <a:bodyPr/>
          <a:lstStyle>
            <a:lvl1pPr>
              <a:defRPr/>
            </a:lvl1pPr>
          </a:lstStyle>
          <a:p>
            <a:fld id="{8E79F10D-A928-4C9A-BDF9-033C4E4BA28C}" type="slidenum">
              <a:rPr lang="en-US"/>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03288" y="198438"/>
            <a:ext cx="6302375"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83325"/>
            <a:ext cx="2133600" cy="304800"/>
          </a:xfrm>
          <a:prstGeom prst="rect">
            <a:avLst/>
          </a:prstGeom>
        </p:spPr>
        <p:txBody>
          <a:bodyPr/>
          <a:lstStyle>
            <a:lvl1pPr>
              <a:defRPr/>
            </a:lvl1pPr>
          </a:lstStyle>
          <a:p>
            <a:endParaRPr lang="en-US"/>
          </a:p>
        </p:txBody>
      </p:sp>
      <p:sp>
        <p:nvSpPr>
          <p:cNvPr id="8" name="Footer Placeholder 7"/>
          <p:cNvSpPr>
            <a:spLocks noGrp="1"/>
          </p:cNvSpPr>
          <p:nvPr>
            <p:ph type="ftr" sz="quarter" idx="11"/>
          </p:nvPr>
        </p:nvSpPr>
        <p:spPr>
          <a:xfrm>
            <a:off x="3124200" y="6283325"/>
            <a:ext cx="2895600" cy="304800"/>
          </a:xfrm>
          <a:prstGeom prst="rect">
            <a:avLst/>
          </a:prstGeom>
        </p:spPr>
        <p:txBody>
          <a:bodyPr/>
          <a:lstStyle>
            <a:lvl1pPr>
              <a:defRPr/>
            </a:lvl1pPr>
          </a:lstStyle>
          <a:p>
            <a:endParaRPr lang="en-US"/>
          </a:p>
        </p:txBody>
      </p:sp>
      <p:sp>
        <p:nvSpPr>
          <p:cNvPr id="9" name="Slide Number Placeholder 8"/>
          <p:cNvSpPr>
            <a:spLocks noGrp="1"/>
          </p:cNvSpPr>
          <p:nvPr>
            <p:ph type="sldNum" sz="quarter" idx="12"/>
          </p:nvPr>
        </p:nvSpPr>
        <p:spPr>
          <a:xfrm>
            <a:off x="6553200" y="6283325"/>
            <a:ext cx="2133600" cy="304800"/>
          </a:xfrm>
          <a:prstGeom prst="rect">
            <a:avLst/>
          </a:prstGeom>
        </p:spPr>
        <p:txBody>
          <a:bodyPr/>
          <a:lstStyle>
            <a:lvl1pPr>
              <a:defRPr/>
            </a:lvl1pPr>
          </a:lstStyle>
          <a:p>
            <a:fld id="{5D323176-D4F8-40F6-853D-07FA7FED178E}" type="slidenum">
              <a:rPr lang="en-US"/>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03288" y="198438"/>
            <a:ext cx="6302375"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283325"/>
            <a:ext cx="2133600" cy="304800"/>
          </a:xfrm>
          <a:prstGeom prst="rect">
            <a:avLst/>
          </a:prstGeom>
        </p:spPr>
        <p:txBody>
          <a:bodyPr/>
          <a:lstStyle>
            <a:lvl1pPr>
              <a:defRPr/>
            </a:lvl1pPr>
          </a:lstStyle>
          <a:p>
            <a:endParaRPr lang="en-US"/>
          </a:p>
        </p:txBody>
      </p:sp>
      <p:sp>
        <p:nvSpPr>
          <p:cNvPr id="4" name="Footer Placeholder 3"/>
          <p:cNvSpPr>
            <a:spLocks noGrp="1"/>
          </p:cNvSpPr>
          <p:nvPr>
            <p:ph type="ftr" sz="quarter" idx="11"/>
          </p:nvPr>
        </p:nvSpPr>
        <p:spPr>
          <a:xfrm>
            <a:off x="3124200" y="6283325"/>
            <a:ext cx="2895600" cy="304800"/>
          </a:xfrm>
          <a:prstGeom prst="rect">
            <a:avLst/>
          </a:prstGeom>
        </p:spPr>
        <p:txBody>
          <a:bodyPr/>
          <a:lstStyle>
            <a:lvl1pPr>
              <a:defRPr/>
            </a:lvl1pPr>
          </a:lstStyle>
          <a:p>
            <a:endParaRPr lang="en-US"/>
          </a:p>
        </p:txBody>
      </p:sp>
      <p:sp>
        <p:nvSpPr>
          <p:cNvPr id="5" name="Slide Number Placeholder 4"/>
          <p:cNvSpPr>
            <a:spLocks noGrp="1"/>
          </p:cNvSpPr>
          <p:nvPr>
            <p:ph type="sldNum" sz="quarter" idx="12"/>
          </p:nvPr>
        </p:nvSpPr>
        <p:spPr>
          <a:xfrm>
            <a:off x="6553200" y="6283325"/>
            <a:ext cx="2133600" cy="304800"/>
          </a:xfrm>
          <a:prstGeom prst="rect">
            <a:avLst/>
          </a:prstGeom>
        </p:spPr>
        <p:txBody>
          <a:bodyPr/>
          <a:lstStyle>
            <a:lvl1pPr>
              <a:defRPr/>
            </a:lvl1pPr>
          </a:lstStyle>
          <a:p>
            <a:fld id="{9702CAFE-1915-4C47-8B69-5B6D3A95C50D}" type="slidenum">
              <a:rPr lang="en-US"/>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83325"/>
            <a:ext cx="2133600" cy="304800"/>
          </a:xfrm>
          <a:prstGeom prst="rect">
            <a:avLst/>
          </a:prstGeom>
        </p:spPr>
        <p:txBody>
          <a:bodyPr/>
          <a:lstStyle>
            <a:lvl1pPr>
              <a:defRPr/>
            </a:lvl1pPr>
          </a:lstStyle>
          <a:p>
            <a:endParaRPr lang="en-US"/>
          </a:p>
        </p:txBody>
      </p:sp>
      <p:sp>
        <p:nvSpPr>
          <p:cNvPr id="3" name="Footer Placeholder 2"/>
          <p:cNvSpPr>
            <a:spLocks noGrp="1"/>
          </p:cNvSpPr>
          <p:nvPr>
            <p:ph type="ftr" sz="quarter" idx="11"/>
          </p:nvPr>
        </p:nvSpPr>
        <p:spPr>
          <a:xfrm>
            <a:off x="3124200" y="6283325"/>
            <a:ext cx="2895600" cy="304800"/>
          </a:xfrm>
          <a:prstGeom prst="rect">
            <a:avLst/>
          </a:prstGeom>
        </p:spPr>
        <p:txBody>
          <a:bodyPr/>
          <a:lstStyle>
            <a:lvl1pPr>
              <a:defRPr/>
            </a:lvl1pPr>
          </a:lstStyle>
          <a:p>
            <a:endParaRPr lang="en-US"/>
          </a:p>
        </p:txBody>
      </p:sp>
      <p:sp>
        <p:nvSpPr>
          <p:cNvPr id="4" name="Slide Number Placeholder 3"/>
          <p:cNvSpPr>
            <a:spLocks noGrp="1"/>
          </p:cNvSpPr>
          <p:nvPr>
            <p:ph type="sldNum" sz="quarter" idx="12"/>
          </p:nvPr>
        </p:nvSpPr>
        <p:spPr>
          <a:xfrm>
            <a:off x="6553200" y="6283325"/>
            <a:ext cx="2133600" cy="304800"/>
          </a:xfrm>
          <a:prstGeom prst="rect">
            <a:avLst/>
          </a:prstGeom>
        </p:spPr>
        <p:txBody>
          <a:bodyPr/>
          <a:lstStyle>
            <a:lvl1pPr>
              <a:defRPr/>
            </a:lvl1pPr>
          </a:lstStyle>
          <a:p>
            <a:fld id="{0706B665-8611-4CB3-9D50-2F866A3C399A}" type="slidenum">
              <a:rPr lang="en-US"/>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83325"/>
            <a:ext cx="2133600" cy="304800"/>
          </a:xfrm>
          <a:prstGeom prst="rect">
            <a:avLst/>
          </a:prstGeom>
        </p:spPr>
        <p:txBody>
          <a:bodyPr/>
          <a:lstStyle>
            <a:lvl1pPr>
              <a:defRPr/>
            </a:lvl1pPr>
          </a:lstStyle>
          <a:p>
            <a:endParaRPr lang="en-US"/>
          </a:p>
        </p:txBody>
      </p:sp>
      <p:sp>
        <p:nvSpPr>
          <p:cNvPr id="6" name="Footer Placeholder 5"/>
          <p:cNvSpPr>
            <a:spLocks noGrp="1"/>
          </p:cNvSpPr>
          <p:nvPr>
            <p:ph type="ftr" sz="quarter" idx="11"/>
          </p:nvPr>
        </p:nvSpPr>
        <p:spPr>
          <a:xfrm>
            <a:off x="3124200" y="6283325"/>
            <a:ext cx="2895600" cy="304800"/>
          </a:xfrm>
          <a:prstGeom prst="rect">
            <a:avLst/>
          </a:prstGeom>
        </p:spPr>
        <p:txBody>
          <a:bodyPr/>
          <a:lstStyle>
            <a:lvl1pPr>
              <a:defRPr/>
            </a:lvl1pPr>
          </a:lstStyle>
          <a:p>
            <a:endParaRPr lang="en-US"/>
          </a:p>
        </p:txBody>
      </p:sp>
      <p:sp>
        <p:nvSpPr>
          <p:cNvPr id="7" name="Slide Number Placeholder 6"/>
          <p:cNvSpPr>
            <a:spLocks noGrp="1"/>
          </p:cNvSpPr>
          <p:nvPr>
            <p:ph type="sldNum" sz="quarter" idx="12"/>
          </p:nvPr>
        </p:nvSpPr>
        <p:spPr>
          <a:xfrm>
            <a:off x="6553200" y="6283325"/>
            <a:ext cx="2133600" cy="304800"/>
          </a:xfrm>
          <a:prstGeom prst="rect">
            <a:avLst/>
          </a:prstGeom>
        </p:spPr>
        <p:txBody>
          <a:bodyPr/>
          <a:lstStyle>
            <a:lvl1pPr>
              <a:defRPr/>
            </a:lvl1pPr>
          </a:lstStyle>
          <a:p>
            <a:fld id="{00C6AB3A-3480-47E4-B19B-DFC9346851DA}" type="slidenum">
              <a:rPr lang="en-US"/>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83325"/>
            <a:ext cx="2133600" cy="304800"/>
          </a:xfrm>
          <a:prstGeom prst="rect">
            <a:avLst/>
          </a:prstGeom>
        </p:spPr>
        <p:txBody>
          <a:bodyPr/>
          <a:lstStyle>
            <a:lvl1pPr>
              <a:defRPr/>
            </a:lvl1pPr>
          </a:lstStyle>
          <a:p>
            <a:endParaRPr lang="en-US"/>
          </a:p>
        </p:txBody>
      </p:sp>
      <p:sp>
        <p:nvSpPr>
          <p:cNvPr id="6" name="Footer Placeholder 5"/>
          <p:cNvSpPr>
            <a:spLocks noGrp="1"/>
          </p:cNvSpPr>
          <p:nvPr>
            <p:ph type="ftr" sz="quarter" idx="11"/>
          </p:nvPr>
        </p:nvSpPr>
        <p:spPr>
          <a:xfrm>
            <a:off x="3124200" y="6283325"/>
            <a:ext cx="2895600" cy="304800"/>
          </a:xfrm>
          <a:prstGeom prst="rect">
            <a:avLst/>
          </a:prstGeom>
        </p:spPr>
        <p:txBody>
          <a:bodyPr/>
          <a:lstStyle>
            <a:lvl1pPr>
              <a:defRPr/>
            </a:lvl1pPr>
          </a:lstStyle>
          <a:p>
            <a:endParaRPr lang="en-US"/>
          </a:p>
        </p:txBody>
      </p:sp>
      <p:sp>
        <p:nvSpPr>
          <p:cNvPr id="7" name="Slide Number Placeholder 6"/>
          <p:cNvSpPr>
            <a:spLocks noGrp="1"/>
          </p:cNvSpPr>
          <p:nvPr>
            <p:ph type="sldNum" sz="quarter" idx="12"/>
          </p:nvPr>
        </p:nvSpPr>
        <p:spPr>
          <a:xfrm>
            <a:off x="6553200" y="6283325"/>
            <a:ext cx="2133600" cy="304800"/>
          </a:xfrm>
          <a:prstGeom prst="rect">
            <a:avLst/>
          </a:prstGeom>
        </p:spPr>
        <p:txBody>
          <a:bodyPr/>
          <a:lstStyle>
            <a:lvl1pPr>
              <a:defRPr/>
            </a:lvl1pPr>
          </a:lstStyle>
          <a:p>
            <a:fld id="{D08CB35E-5399-4F75-922A-589ECD53FBFB}" type="slidenum">
              <a:rPr lang="en-US"/>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3" name="Freeform 9"/>
          <p:cNvSpPr>
            <a:spLocks/>
          </p:cNvSpPr>
          <p:nvPr/>
        </p:nvSpPr>
        <p:spPr bwMode="gray">
          <a:xfrm>
            <a:off x="7658100" y="0"/>
            <a:ext cx="1104900" cy="6848475"/>
          </a:xfrm>
          <a:custGeom>
            <a:avLst/>
            <a:gdLst/>
            <a:ahLst/>
            <a:cxnLst>
              <a:cxn ang="0">
                <a:pos x="312" y="0"/>
              </a:cxn>
              <a:cxn ang="0">
                <a:pos x="528" y="444"/>
              </a:cxn>
              <a:cxn ang="0">
                <a:pos x="696" y="960"/>
              </a:cxn>
              <a:cxn ang="0">
                <a:pos x="426" y="4314"/>
              </a:cxn>
              <a:cxn ang="0">
                <a:pos x="108" y="4314"/>
              </a:cxn>
              <a:cxn ang="0">
                <a:pos x="648" y="960"/>
              </a:cxn>
              <a:cxn ang="0">
                <a:pos x="456" y="432"/>
              </a:cxn>
              <a:cxn ang="0">
                <a:pos x="0" y="0"/>
              </a:cxn>
              <a:cxn ang="0">
                <a:pos x="312" y="0"/>
              </a:cxn>
            </a:cxnLst>
            <a:rect l="0" t="0" r="r" b="b"/>
            <a:pathLst>
              <a:path w="696" h="4314">
                <a:moveTo>
                  <a:pt x="312" y="0"/>
                </a:moveTo>
                <a:lnTo>
                  <a:pt x="528" y="444"/>
                </a:lnTo>
                <a:lnTo>
                  <a:pt x="696" y="960"/>
                </a:lnTo>
                <a:lnTo>
                  <a:pt x="426" y="4314"/>
                </a:lnTo>
                <a:lnTo>
                  <a:pt x="108" y="4314"/>
                </a:lnTo>
                <a:lnTo>
                  <a:pt x="648" y="960"/>
                </a:lnTo>
                <a:lnTo>
                  <a:pt x="456" y="432"/>
                </a:lnTo>
                <a:lnTo>
                  <a:pt x="0" y="0"/>
                </a:lnTo>
                <a:lnTo>
                  <a:pt x="312" y="0"/>
                </a:lnTo>
                <a:close/>
              </a:path>
            </a:pathLst>
          </a:custGeom>
          <a:solidFill>
            <a:schemeClr val="hlink"/>
          </a:solidFill>
          <a:ln w="9525">
            <a:noFill/>
            <a:round/>
            <a:headEnd/>
            <a:tailEnd/>
          </a:ln>
          <a:effectLst/>
        </p:spPr>
        <p:txBody>
          <a:bodyPr/>
          <a:lstStyle/>
          <a:p>
            <a:endParaRPr lang="en-US"/>
          </a:p>
        </p:txBody>
      </p:sp>
      <p:sp>
        <p:nvSpPr>
          <p:cNvPr id="1034" name="Freeform 10"/>
          <p:cNvSpPr>
            <a:spLocks/>
          </p:cNvSpPr>
          <p:nvPr/>
        </p:nvSpPr>
        <p:spPr bwMode="gray">
          <a:xfrm>
            <a:off x="1066800" y="0"/>
            <a:ext cx="7543800" cy="6858000"/>
          </a:xfrm>
          <a:custGeom>
            <a:avLst/>
            <a:gdLst/>
            <a:ahLst/>
            <a:cxnLst>
              <a:cxn ang="0">
                <a:pos x="0" y="0"/>
              </a:cxn>
              <a:cxn ang="0">
                <a:pos x="1536" y="0"/>
              </a:cxn>
              <a:cxn ang="0">
                <a:pos x="4590" y="450"/>
              </a:cxn>
              <a:cxn ang="0">
                <a:pos x="4752" y="972"/>
              </a:cxn>
              <a:cxn ang="0">
                <a:pos x="3600" y="4320"/>
              </a:cxn>
              <a:cxn ang="0">
                <a:pos x="3312" y="4320"/>
              </a:cxn>
              <a:cxn ang="0">
                <a:pos x="4712" y="994"/>
              </a:cxn>
              <a:cxn ang="0">
                <a:pos x="4518" y="524"/>
              </a:cxn>
              <a:cxn ang="0">
                <a:pos x="0" y="0"/>
              </a:cxn>
            </a:cxnLst>
            <a:rect l="0" t="0" r="r" b="b"/>
            <a:pathLst>
              <a:path w="4752" h="4320">
                <a:moveTo>
                  <a:pt x="0" y="0"/>
                </a:moveTo>
                <a:lnTo>
                  <a:pt x="1536" y="0"/>
                </a:lnTo>
                <a:lnTo>
                  <a:pt x="4590" y="450"/>
                </a:lnTo>
                <a:lnTo>
                  <a:pt x="4752" y="972"/>
                </a:lnTo>
                <a:lnTo>
                  <a:pt x="3600" y="4320"/>
                </a:lnTo>
                <a:lnTo>
                  <a:pt x="3312" y="4320"/>
                </a:lnTo>
                <a:lnTo>
                  <a:pt x="4712" y="994"/>
                </a:lnTo>
                <a:lnTo>
                  <a:pt x="4518" y="524"/>
                </a:lnTo>
                <a:lnTo>
                  <a:pt x="0" y="0"/>
                </a:lnTo>
                <a:close/>
              </a:path>
            </a:pathLst>
          </a:custGeom>
          <a:solidFill>
            <a:schemeClr val="accent2"/>
          </a:solidFill>
          <a:ln w="9525">
            <a:noFill/>
            <a:round/>
            <a:headEnd/>
            <a:tailEnd/>
          </a:ln>
          <a:effectLst/>
        </p:spPr>
        <p:txBody>
          <a:bodyPr/>
          <a:lstStyle/>
          <a:p>
            <a:endParaRPr lang="en-US"/>
          </a:p>
        </p:txBody>
      </p:sp>
      <p:sp>
        <p:nvSpPr>
          <p:cNvPr id="1035" name="Freeform 11"/>
          <p:cNvSpPr>
            <a:spLocks/>
          </p:cNvSpPr>
          <p:nvPr/>
        </p:nvSpPr>
        <p:spPr bwMode="gray">
          <a:xfrm>
            <a:off x="5486400" y="1657350"/>
            <a:ext cx="2990850" cy="5200650"/>
          </a:xfrm>
          <a:custGeom>
            <a:avLst/>
            <a:gdLst/>
            <a:ahLst/>
            <a:cxnLst>
              <a:cxn ang="0">
                <a:pos x="384" y="3276"/>
              </a:cxn>
              <a:cxn ang="0">
                <a:pos x="1884" y="0"/>
              </a:cxn>
              <a:cxn ang="0">
                <a:pos x="0" y="3276"/>
              </a:cxn>
              <a:cxn ang="0">
                <a:pos x="384" y="3276"/>
              </a:cxn>
            </a:cxnLst>
            <a:rect l="0" t="0" r="r" b="b"/>
            <a:pathLst>
              <a:path w="1884" h="3276">
                <a:moveTo>
                  <a:pt x="384" y="3276"/>
                </a:moveTo>
                <a:lnTo>
                  <a:pt x="1884" y="0"/>
                </a:lnTo>
                <a:lnTo>
                  <a:pt x="0" y="3276"/>
                </a:lnTo>
                <a:lnTo>
                  <a:pt x="384" y="3276"/>
                </a:lnTo>
                <a:close/>
              </a:path>
            </a:pathLst>
          </a:custGeom>
          <a:solidFill>
            <a:srgbClr val="E0E0E0"/>
          </a:solidFill>
          <a:ln w="9525">
            <a:noFill/>
            <a:round/>
            <a:headEnd/>
            <a:tailEnd/>
          </a:ln>
          <a:effectLst/>
        </p:spPr>
        <p:txBody>
          <a:bodyPr/>
          <a:lstStyle/>
          <a:p>
            <a:endParaRPr lang="en-US"/>
          </a:p>
        </p:txBody>
      </p:sp>
      <p:sp>
        <p:nvSpPr>
          <p:cNvPr id="1036" name="Freeform 12"/>
          <p:cNvSpPr>
            <a:spLocks/>
          </p:cNvSpPr>
          <p:nvPr/>
        </p:nvSpPr>
        <p:spPr bwMode="gray">
          <a:xfrm>
            <a:off x="3429000" y="0"/>
            <a:ext cx="5172075" cy="6858000"/>
          </a:xfrm>
          <a:custGeom>
            <a:avLst/>
            <a:gdLst/>
            <a:ahLst/>
            <a:cxnLst>
              <a:cxn ang="0">
                <a:pos x="0" y="0"/>
              </a:cxn>
              <a:cxn ang="0">
                <a:pos x="3082" y="475"/>
              </a:cxn>
              <a:cxn ang="0">
                <a:pos x="3210" y="936"/>
              </a:cxn>
              <a:cxn ang="0">
                <a:pos x="1728" y="4320"/>
              </a:cxn>
              <a:cxn ang="0">
                <a:pos x="1872" y="4320"/>
              </a:cxn>
              <a:cxn ang="0">
                <a:pos x="3258" y="912"/>
              </a:cxn>
              <a:cxn ang="0">
                <a:pos x="3120" y="432"/>
              </a:cxn>
              <a:cxn ang="0">
                <a:pos x="1296" y="0"/>
              </a:cxn>
              <a:cxn ang="0">
                <a:pos x="0" y="0"/>
              </a:cxn>
            </a:cxnLst>
            <a:rect l="0" t="0" r="r" b="b"/>
            <a:pathLst>
              <a:path w="3258" h="4320">
                <a:moveTo>
                  <a:pt x="0" y="0"/>
                </a:moveTo>
                <a:lnTo>
                  <a:pt x="3082" y="475"/>
                </a:lnTo>
                <a:lnTo>
                  <a:pt x="3210" y="936"/>
                </a:lnTo>
                <a:lnTo>
                  <a:pt x="1728" y="4320"/>
                </a:lnTo>
                <a:lnTo>
                  <a:pt x="1872" y="4320"/>
                </a:lnTo>
                <a:lnTo>
                  <a:pt x="3258" y="912"/>
                </a:lnTo>
                <a:lnTo>
                  <a:pt x="3120" y="432"/>
                </a:lnTo>
                <a:lnTo>
                  <a:pt x="1296" y="0"/>
                </a:lnTo>
                <a:lnTo>
                  <a:pt x="0" y="0"/>
                </a:lnTo>
                <a:close/>
              </a:path>
            </a:pathLst>
          </a:custGeom>
          <a:solidFill>
            <a:srgbClr val="FFFFFF"/>
          </a:solidFill>
          <a:ln w="9525">
            <a:noFill/>
            <a:round/>
            <a:headEnd/>
            <a:tailEnd/>
          </a:ln>
          <a:effectLst/>
        </p:spPr>
        <p:txBody>
          <a:bodyPr/>
          <a:lstStyle/>
          <a:p>
            <a:endParaRPr lang="en-US"/>
          </a:p>
        </p:txBody>
      </p:sp>
      <p:sp>
        <p:nvSpPr>
          <p:cNvPr id="1038" name="Freeform 14"/>
          <p:cNvSpPr>
            <a:spLocks/>
          </p:cNvSpPr>
          <p:nvPr/>
        </p:nvSpPr>
        <p:spPr bwMode="gray">
          <a:xfrm>
            <a:off x="8382000" y="0"/>
            <a:ext cx="762000" cy="1143000"/>
          </a:xfrm>
          <a:custGeom>
            <a:avLst/>
            <a:gdLst/>
            <a:ahLst/>
            <a:cxnLst>
              <a:cxn ang="0">
                <a:pos x="48" y="0"/>
              </a:cxn>
              <a:cxn ang="0">
                <a:pos x="0" y="96"/>
              </a:cxn>
              <a:cxn ang="0">
                <a:pos x="354" y="690"/>
              </a:cxn>
              <a:cxn ang="0">
                <a:pos x="480" y="720"/>
              </a:cxn>
              <a:cxn ang="0">
                <a:pos x="480" y="576"/>
              </a:cxn>
              <a:cxn ang="0">
                <a:pos x="48" y="96"/>
              </a:cxn>
              <a:cxn ang="0">
                <a:pos x="89" y="0"/>
              </a:cxn>
              <a:cxn ang="0">
                <a:pos x="48" y="0"/>
              </a:cxn>
            </a:cxnLst>
            <a:rect l="0" t="0" r="r" b="b"/>
            <a:pathLst>
              <a:path w="480" h="720">
                <a:moveTo>
                  <a:pt x="48" y="0"/>
                </a:moveTo>
                <a:lnTo>
                  <a:pt x="0" y="96"/>
                </a:lnTo>
                <a:lnTo>
                  <a:pt x="354" y="690"/>
                </a:lnTo>
                <a:lnTo>
                  <a:pt x="480" y="720"/>
                </a:lnTo>
                <a:lnTo>
                  <a:pt x="480" y="576"/>
                </a:lnTo>
                <a:lnTo>
                  <a:pt x="48" y="96"/>
                </a:lnTo>
                <a:lnTo>
                  <a:pt x="89" y="0"/>
                </a:lnTo>
                <a:lnTo>
                  <a:pt x="48" y="0"/>
                </a:lnTo>
                <a:close/>
              </a:path>
            </a:pathLst>
          </a:custGeom>
          <a:solidFill>
            <a:schemeClr val="bg1"/>
          </a:solidFill>
          <a:ln w="9525">
            <a:noFill/>
            <a:round/>
            <a:headEnd/>
            <a:tailEnd/>
          </a:ln>
          <a:effectLst/>
        </p:spPr>
        <p:txBody>
          <a:bodyPr/>
          <a:lstStyle/>
          <a:p>
            <a:endParaRPr lang="en-US"/>
          </a:p>
        </p:txBody>
      </p:sp>
      <p:sp>
        <p:nvSpPr>
          <p:cNvPr id="1039" name="Freeform 15"/>
          <p:cNvSpPr>
            <a:spLocks/>
          </p:cNvSpPr>
          <p:nvPr/>
        </p:nvSpPr>
        <p:spPr bwMode="gray">
          <a:xfrm>
            <a:off x="8610600" y="228600"/>
            <a:ext cx="533400" cy="533400"/>
          </a:xfrm>
          <a:custGeom>
            <a:avLst/>
            <a:gdLst/>
            <a:ahLst/>
            <a:cxnLst>
              <a:cxn ang="0">
                <a:pos x="336" y="336"/>
              </a:cxn>
              <a:cxn ang="0">
                <a:pos x="0" y="0"/>
              </a:cxn>
              <a:cxn ang="0">
                <a:pos x="336" y="240"/>
              </a:cxn>
              <a:cxn ang="0">
                <a:pos x="336" y="336"/>
              </a:cxn>
            </a:cxnLst>
            <a:rect l="0" t="0" r="r" b="b"/>
            <a:pathLst>
              <a:path w="336" h="336">
                <a:moveTo>
                  <a:pt x="336" y="336"/>
                </a:moveTo>
                <a:lnTo>
                  <a:pt x="0" y="0"/>
                </a:lnTo>
                <a:lnTo>
                  <a:pt x="336" y="240"/>
                </a:lnTo>
                <a:lnTo>
                  <a:pt x="336" y="336"/>
                </a:lnTo>
                <a:close/>
              </a:path>
            </a:pathLst>
          </a:custGeom>
          <a:solidFill>
            <a:schemeClr val="tx2"/>
          </a:solidFill>
          <a:ln w="9525">
            <a:noFill/>
            <a:round/>
            <a:headEnd/>
            <a:tailEnd/>
          </a:ln>
          <a:effectLst/>
        </p:spPr>
        <p:txBody>
          <a:bodyPr/>
          <a:lstStyle/>
          <a:p>
            <a:endParaRPr lang="en-US"/>
          </a:p>
        </p:txBody>
      </p:sp>
      <p:grpSp>
        <p:nvGrpSpPr>
          <p:cNvPr id="1046" name="Group 22"/>
          <p:cNvGrpSpPr>
            <a:grpSpLocks/>
          </p:cNvGrpSpPr>
          <p:nvPr userDrawn="1"/>
        </p:nvGrpSpPr>
        <p:grpSpPr bwMode="auto">
          <a:xfrm>
            <a:off x="142875" y="765175"/>
            <a:ext cx="8858250" cy="5943600"/>
            <a:chOff x="90" y="480"/>
            <a:chExt cx="5580" cy="3744"/>
          </a:xfrm>
        </p:grpSpPr>
        <p:sp>
          <p:nvSpPr>
            <p:cNvPr id="1040" name="Rectangle 16"/>
            <p:cNvSpPr>
              <a:spLocks noChangeArrowheads="1"/>
            </p:cNvSpPr>
            <p:nvPr userDrawn="1"/>
          </p:nvSpPr>
          <p:spPr bwMode="gray">
            <a:xfrm>
              <a:off x="90" y="480"/>
              <a:ext cx="5580" cy="3744"/>
            </a:xfrm>
            <a:prstGeom prst="rect">
              <a:avLst/>
            </a:prstGeom>
            <a:solidFill>
              <a:srgbClr val="FFFFFF">
                <a:alpha val="69000"/>
              </a:srgbClr>
            </a:solidFill>
            <a:ln w="9525">
              <a:solidFill>
                <a:schemeClr val="tx1"/>
              </a:solidFill>
              <a:miter lim="800000"/>
              <a:headEnd/>
              <a:tailEnd/>
            </a:ln>
            <a:effectLst/>
          </p:spPr>
          <p:txBody>
            <a:bodyPr wrap="none" anchor="ctr"/>
            <a:lstStyle/>
            <a:p>
              <a:endParaRPr lang="en-US"/>
            </a:p>
          </p:txBody>
        </p:sp>
        <p:sp>
          <p:nvSpPr>
            <p:cNvPr id="1041" name="Rectangle 17"/>
            <p:cNvSpPr>
              <a:spLocks noChangeArrowheads="1"/>
            </p:cNvSpPr>
            <p:nvPr userDrawn="1"/>
          </p:nvSpPr>
          <p:spPr bwMode="gray">
            <a:xfrm>
              <a:off x="90" y="480"/>
              <a:ext cx="5580" cy="3744"/>
            </a:xfrm>
            <a:prstGeom prst="rect">
              <a:avLst/>
            </a:prstGeom>
            <a:solidFill>
              <a:srgbClr val="FFFFFF">
                <a:alpha val="69000"/>
              </a:srgbClr>
            </a:solidFill>
            <a:ln w="9525">
              <a:solidFill>
                <a:srgbClr val="808080"/>
              </a:solidFill>
              <a:miter lim="800000"/>
              <a:headEnd/>
              <a:tailEnd/>
            </a:ln>
            <a:effectLst/>
          </p:spPr>
          <p:txBody>
            <a:bodyPr wrap="none" anchor="ctr"/>
            <a:lstStyle/>
            <a:p>
              <a:endParaRPr lang="en-US"/>
            </a:p>
          </p:txBody>
        </p:sp>
      </p:grpSp>
      <p:sp>
        <p:nvSpPr>
          <p:cNvPr id="1042" name="Rectangle 18"/>
          <p:cNvSpPr>
            <a:spLocks noChangeArrowheads="1"/>
          </p:cNvSpPr>
          <p:nvPr/>
        </p:nvSpPr>
        <p:spPr bwMode="gray">
          <a:xfrm>
            <a:off x="381000" y="676275"/>
            <a:ext cx="6248400" cy="152400"/>
          </a:xfrm>
          <a:prstGeom prst="rect">
            <a:avLst/>
          </a:prstGeom>
          <a:solidFill>
            <a:srgbClr val="FFFFFF"/>
          </a:solidFill>
          <a:ln w="9525">
            <a:noFill/>
            <a:miter lim="800000"/>
            <a:headEnd/>
            <a:tailEnd/>
          </a:ln>
          <a:effec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txStyles>
    <p:title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2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22.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4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4" Type="http://schemas.openxmlformats.org/officeDocument/2006/relationships/image" Target="../media/image84.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hyperlink" Target="http://vi.wikipedia.org/wiki/V%C4%83n_h%C3%B3a_%C4%90%C3%B4ng_S%C6%A1n"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467544" y="2348880"/>
            <a:ext cx="7772400" cy="1440160"/>
          </a:xfrm>
          <a:prstGeom prst="rect">
            <a:avLst/>
          </a:prstGeom>
        </p:spPr>
        <p:txBody>
          <a:bodyPr/>
          <a:lstStyle/>
          <a:p>
            <a:pPr algn="r"/>
            <a:r>
              <a:rPr lang="en-GB" dirty="0" err="1" smtClean="0">
                <a:solidFill>
                  <a:schemeClr val="tx2"/>
                </a:solidFill>
              </a:rPr>
              <a:t>Ch</a:t>
            </a:r>
            <a:r>
              <a:rPr lang="vi-VN" dirty="0" smtClean="0">
                <a:solidFill>
                  <a:schemeClr val="tx2"/>
                </a:solidFill>
              </a:rPr>
              <a:t>ương </a:t>
            </a:r>
            <a:r>
              <a:rPr lang="en-US" dirty="0" smtClean="0">
                <a:solidFill>
                  <a:schemeClr val="tx2"/>
                </a:solidFill>
              </a:rPr>
              <a:t>3</a:t>
            </a:r>
            <a:r>
              <a:rPr lang="vi-VN" dirty="0" smtClean="0">
                <a:solidFill>
                  <a:schemeClr val="tx2"/>
                </a:solidFill>
              </a:rPr>
              <a:t>: </a:t>
            </a:r>
            <a:r>
              <a:rPr lang="vi-VN" dirty="0" smtClean="0"/>
              <a:t/>
            </a:r>
            <a:br>
              <a:rPr lang="vi-VN" dirty="0" smtClean="0"/>
            </a:br>
            <a:r>
              <a:rPr lang="vi-VN" sz="8000" dirty="0" smtClean="0">
                <a:solidFill>
                  <a:srgbClr val="FF0000"/>
                </a:solidFill>
              </a:rPr>
              <a:t>VĂN HÓA &amp;</a:t>
            </a:r>
            <a:br>
              <a:rPr lang="vi-VN" sz="8000" dirty="0" smtClean="0">
                <a:solidFill>
                  <a:srgbClr val="FF0000"/>
                </a:solidFill>
              </a:rPr>
            </a:br>
            <a:r>
              <a:rPr lang="vi-VN" sz="8000" dirty="0" smtClean="0">
                <a:solidFill>
                  <a:srgbClr val="FF0000"/>
                </a:solidFill>
              </a:rPr>
              <a:t> XÃ HỘI</a:t>
            </a:r>
            <a:endParaRPr lang="en-GB" sz="8000" dirty="0">
              <a:solidFill>
                <a:srgbClr val="FF000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371600"/>
            <a:ext cx="16764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
          <p:cNvSpPr>
            <a:spLocks noChangeArrowheads="1"/>
          </p:cNvSpPr>
          <p:nvPr/>
        </p:nvSpPr>
        <p:spPr bwMode="invGray">
          <a:xfrm>
            <a:off x="457200" y="1295400"/>
            <a:ext cx="8229599" cy="5257800"/>
          </a:xfrm>
          <a:prstGeom prst="roundRect">
            <a:avLst>
              <a:gd name="adj" fmla="val 6620"/>
            </a:avLst>
          </a:prstGeom>
          <a:gradFill rotWithShape="1">
            <a:gsLst>
              <a:gs pos="0">
                <a:schemeClr val="bg1"/>
              </a:gs>
              <a:gs pos="100000">
                <a:srgbClr val="6CE6D5"/>
              </a:gs>
            </a:gsLst>
            <a:lin ang="5400000" scaled="1"/>
          </a:gradFill>
          <a:ln w="9525">
            <a:noFill/>
            <a:round/>
            <a:headEnd/>
            <a:tailEnd/>
          </a:ln>
          <a:effectLst/>
          <a:scene3d>
            <a:camera prst="legacyPerspectiveTopLeft"/>
            <a:lightRig rig="legacyFlat3" dir="b"/>
          </a:scene3d>
          <a:sp3d extrusionH="430200" prstMaterial="legacyMatte">
            <a:bevelT w="13500" h="13500" prst="angle"/>
            <a:bevelB w="13500" h="13500" prst="angle"/>
            <a:extrusionClr>
              <a:schemeClr val="hlink"/>
            </a:extrusionClr>
          </a:sp3d>
        </p:spPr>
        <p:txBody>
          <a:bodyPr wrap="none" anchor="ctr">
            <a:flatTx/>
          </a:bodyPr>
          <a:lstStyle/>
          <a:p>
            <a:endParaRPr lang="en-US"/>
          </a:p>
        </p:txBody>
      </p:sp>
      <p:sp>
        <p:nvSpPr>
          <p:cNvPr id="3" name="Rectangle 2"/>
          <p:cNvSpPr txBox="1">
            <a:spLocks noChangeArrowheads="1"/>
          </p:cNvSpPr>
          <p:nvPr/>
        </p:nvSpPr>
        <p:spPr>
          <a:xfrm>
            <a:off x="903288" y="198438"/>
            <a:ext cx="6302375" cy="1143000"/>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vi-VN" dirty="0" smtClean="0">
                <a:solidFill>
                  <a:srgbClr val="189180"/>
                </a:solidFill>
              </a:rPr>
              <a:t>Văn Hóa</a:t>
            </a:r>
            <a:endParaRPr lang="en-US" dirty="0"/>
          </a:p>
        </p:txBody>
      </p:sp>
      <p:sp>
        <p:nvSpPr>
          <p:cNvPr id="4" name="AutoShape 47"/>
          <p:cNvSpPr>
            <a:spLocks noChangeArrowheads="1"/>
          </p:cNvSpPr>
          <p:nvPr/>
        </p:nvSpPr>
        <p:spPr bwMode="gray">
          <a:xfrm flipH="1">
            <a:off x="494909" y="1209579"/>
            <a:ext cx="3118138" cy="784263"/>
          </a:xfrm>
          <a:prstGeom prst="roundRect">
            <a:avLst>
              <a:gd name="adj" fmla="val 50000"/>
            </a:avLst>
          </a:prstGeom>
          <a:solidFill>
            <a:srgbClr val="B2B2B2"/>
          </a:solidFill>
          <a:ln w="57150" algn="ctr">
            <a:noFill/>
            <a:round/>
            <a:headEnd/>
            <a:tailEnd/>
          </a:ln>
          <a:effectLst>
            <a:outerShdw dist="63500" dir="3187806" algn="ctr" rotWithShape="0">
              <a:srgbClr val="1C1C1C">
                <a:alpha val="50000"/>
              </a:srgbClr>
            </a:outerShdw>
          </a:effectLst>
        </p:spPr>
        <p:txBody>
          <a:bodyPr wrap="none" anchor="ctr"/>
          <a:lstStyle/>
          <a:p>
            <a:endParaRPr lang="en-US"/>
          </a:p>
        </p:txBody>
      </p:sp>
      <p:sp>
        <p:nvSpPr>
          <p:cNvPr id="5" name="AutoShape 48"/>
          <p:cNvSpPr>
            <a:spLocks noChangeArrowheads="1"/>
          </p:cNvSpPr>
          <p:nvPr/>
        </p:nvSpPr>
        <p:spPr bwMode="ltGray">
          <a:xfrm flipH="1">
            <a:off x="325522" y="1253155"/>
            <a:ext cx="3287523" cy="846872"/>
          </a:xfrm>
          <a:prstGeom prst="roundRect">
            <a:avLst>
              <a:gd name="adj" fmla="val 50000"/>
            </a:avLst>
          </a:prstGeom>
          <a:solidFill>
            <a:schemeClr val="accent2">
              <a:alpha val="70000"/>
            </a:schemeClr>
          </a:solidFill>
          <a:ln w="19050" algn="ctr">
            <a:solidFill>
              <a:srgbClr val="F8F8F8"/>
            </a:solidFill>
            <a:round/>
            <a:headEnd/>
            <a:tailEnd/>
          </a:ln>
          <a:effectLst/>
        </p:spPr>
        <p:txBody>
          <a:bodyPr wrap="none" anchor="ctr"/>
          <a:lstStyle/>
          <a:p>
            <a:endParaRPr lang="en-US"/>
          </a:p>
        </p:txBody>
      </p:sp>
      <p:sp>
        <p:nvSpPr>
          <p:cNvPr id="6" name="Rectangle 49"/>
          <p:cNvSpPr>
            <a:spLocks noChangeArrowheads="1"/>
          </p:cNvSpPr>
          <p:nvPr/>
        </p:nvSpPr>
        <p:spPr bwMode="auto">
          <a:xfrm>
            <a:off x="175228" y="1417824"/>
            <a:ext cx="3733800" cy="400110"/>
          </a:xfrm>
          <a:prstGeom prst="rect">
            <a:avLst/>
          </a:prstGeom>
          <a:noFill/>
          <a:ln w="9525" algn="ctr">
            <a:noFill/>
            <a:miter lim="800000"/>
            <a:headEnd/>
            <a:tailEnd/>
          </a:ln>
          <a:effectLst/>
        </p:spPr>
        <p:txBody>
          <a:bodyPr wrap="square">
            <a:spAutoFit/>
          </a:bodyPr>
          <a:lstStyle/>
          <a:p>
            <a:pPr algn="ctr" eaLnBrk="0" hangingPunct="0"/>
            <a:r>
              <a:rPr lang="vi-VN" sz="2000" b="1" dirty="0" smtClean="0">
                <a:solidFill>
                  <a:srgbClr val="000000"/>
                </a:solidFill>
              </a:rPr>
              <a:t>Sự thay đổi văn hóa</a:t>
            </a:r>
          </a:p>
        </p:txBody>
      </p:sp>
      <p:sp>
        <p:nvSpPr>
          <p:cNvPr id="7" name="TextBox 6"/>
          <p:cNvSpPr txBox="1"/>
          <p:nvPr/>
        </p:nvSpPr>
        <p:spPr>
          <a:xfrm>
            <a:off x="494909" y="2131403"/>
            <a:ext cx="3292475" cy="2862322"/>
          </a:xfrm>
          <a:prstGeom prst="rect">
            <a:avLst/>
          </a:prstGeom>
          <a:noFill/>
        </p:spPr>
        <p:txBody>
          <a:bodyPr wrap="square" rtlCol="0">
            <a:spAutoFit/>
          </a:bodyPr>
          <a:lstStyle/>
          <a:p>
            <a:pPr indent="-274320" fontAlgn="auto">
              <a:spcAft>
                <a:spcPts val="0"/>
              </a:spcAft>
              <a:buFont typeface="Wingdings" pitchFamily="2" charset="2"/>
              <a:buChar char="Ø"/>
              <a:defRPr/>
            </a:pPr>
            <a:r>
              <a:rPr lang="en-US" sz="2000" dirty="0" err="1">
                <a:latin typeface="+mj-lt"/>
                <a:cs typeface="Arial" pitchFamily="34" charset="0"/>
              </a:rPr>
              <a:t>Phát</a:t>
            </a:r>
            <a:r>
              <a:rPr lang="en-US" sz="2000" dirty="0">
                <a:latin typeface="+mj-lt"/>
                <a:cs typeface="Arial" pitchFamily="34" charset="0"/>
              </a:rPr>
              <a:t> minh :</a:t>
            </a:r>
            <a:r>
              <a:rPr lang="en-US" sz="2000" dirty="0" err="1">
                <a:latin typeface="+mj-lt"/>
                <a:cs typeface="Times New Roman" pitchFamily="18" charset="0"/>
              </a:rPr>
              <a:t>là</a:t>
            </a:r>
            <a:r>
              <a:rPr lang="en-US" sz="2000" dirty="0">
                <a:latin typeface="+mj-lt"/>
                <a:cs typeface="Times New Roman" pitchFamily="18" charset="0"/>
              </a:rPr>
              <a:t> </a:t>
            </a:r>
            <a:r>
              <a:rPr lang="en-US" sz="2000" dirty="0" err="1">
                <a:latin typeface="+mj-lt"/>
                <a:cs typeface="Times New Roman" pitchFamily="18" charset="0"/>
              </a:rPr>
              <a:t>quá</a:t>
            </a:r>
            <a:r>
              <a:rPr lang="en-US" sz="2000" dirty="0">
                <a:latin typeface="+mj-lt"/>
                <a:cs typeface="Times New Roman" pitchFamily="18" charset="0"/>
              </a:rPr>
              <a:t> </a:t>
            </a:r>
            <a:r>
              <a:rPr lang="en-US" sz="2000" dirty="0" err="1">
                <a:latin typeface="+mj-lt"/>
                <a:cs typeface="Times New Roman" pitchFamily="18" charset="0"/>
              </a:rPr>
              <a:t>trình</a:t>
            </a:r>
            <a:r>
              <a:rPr lang="en-US" sz="2000" dirty="0">
                <a:latin typeface="+mj-lt"/>
                <a:cs typeface="Times New Roman" pitchFamily="18" charset="0"/>
              </a:rPr>
              <a:t> </a:t>
            </a:r>
            <a:r>
              <a:rPr lang="en-US" sz="2000" dirty="0" err="1">
                <a:latin typeface="+mj-lt"/>
                <a:cs typeface="Times New Roman" pitchFamily="18" charset="0"/>
              </a:rPr>
              <a:t>tạo</a:t>
            </a:r>
            <a:r>
              <a:rPr lang="en-US" sz="2000" dirty="0">
                <a:latin typeface="+mj-lt"/>
                <a:cs typeface="Times New Roman" pitchFamily="18" charset="0"/>
              </a:rPr>
              <a:t> </a:t>
            </a:r>
            <a:r>
              <a:rPr lang="en-US" sz="2000" dirty="0" err="1">
                <a:latin typeface="+mj-lt"/>
                <a:cs typeface="Times New Roman" pitchFamily="18" charset="0"/>
              </a:rPr>
              <a:t>ra</a:t>
            </a:r>
            <a:r>
              <a:rPr lang="en-US" sz="2000" dirty="0">
                <a:latin typeface="+mj-lt"/>
                <a:cs typeface="Times New Roman" pitchFamily="18" charset="0"/>
              </a:rPr>
              <a:t> </a:t>
            </a:r>
            <a:r>
              <a:rPr lang="en-US" sz="2000" dirty="0" err="1">
                <a:latin typeface="+mj-lt"/>
                <a:cs typeface="Times New Roman" pitchFamily="18" charset="0"/>
              </a:rPr>
              <a:t>các</a:t>
            </a:r>
            <a:r>
              <a:rPr lang="en-US" sz="2000" dirty="0">
                <a:latin typeface="+mj-lt"/>
                <a:cs typeface="Times New Roman" pitchFamily="18" charset="0"/>
              </a:rPr>
              <a:t> </a:t>
            </a:r>
            <a:r>
              <a:rPr lang="en-US" sz="2000" dirty="0" err="1">
                <a:latin typeface="+mj-lt"/>
                <a:cs typeface="Times New Roman" pitchFamily="18" charset="0"/>
              </a:rPr>
              <a:t>yếu</a:t>
            </a:r>
            <a:r>
              <a:rPr lang="en-US" sz="2000" dirty="0">
                <a:latin typeface="+mj-lt"/>
                <a:cs typeface="Times New Roman" pitchFamily="18" charset="0"/>
              </a:rPr>
              <a:t> </a:t>
            </a:r>
            <a:r>
              <a:rPr lang="en-US" sz="2000" dirty="0" err="1">
                <a:latin typeface="+mj-lt"/>
                <a:cs typeface="Times New Roman" pitchFamily="18" charset="0"/>
              </a:rPr>
              <a:t>tố</a:t>
            </a:r>
            <a:r>
              <a:rPr lang="en-US" sz="2000" dirty="0">
                <a:latin typeface="+mj-lt"/>
                <a:cs typeface="Times New Roman" pitchFamily="18" charset="0"/>
              </a:rPr>
              <a:t> </a:t>
            </a:r>
            <a:r>
              <a:rPr lang="en-US" sz="2000" dirty="0" err="1">
                <a:latin typeface="+mj-lt"/>
                <a:cs typeface="Times New Roman" pitchFamily="18" charset="0"/>
              </a:rPr>
              <a:t>văn</a:t>
            </a:r>
            <a:r>
              <a:rPr lang="en-US" sz="2000" dirty="0">
                <a:latin typeface="+mj-lt"/>
                <a:cs typeface="Times New Roman" pitchFamily="18" charset="0"/>
              </a:rPr>
              <a:t> </a:t>
            </a:r>
            <a:r>
              <a:rPr lang="en-US" sz="2000" dirty="0" err="1">
                <a:latin typeface="+mj-lt"/>
                <a:cs typeface="Times New Roman" pitchFamily="18" charset="0"/>
              </a:rPr>
              <a:t>hóa</a:t>
            </a:r>
            <a:r>
              <a:rPr lang="en-US" sz="2000" dirty="0">
                <a:latin typeface="+mj-lt"/>
                <a:cs typeface="Times New Roman" pitchFamily="18" charset="0"/>
              </a:rPr>
              <a:t> </a:t>
            </a:r>
            <a:r>
              <a:rPr lang="en-US" sz="2000" dirty="0" err="1">
                <a:latin typeface="+mj-lt"/>
                <a:cs typeface="Times New Roman" pitchFamily="18" charset="0"/>
              </a:rPr>
              <a:t>mới</a:t>
            </a:r>
            <a:r>
              <a:rPr lang="en-US" sz="2000" dirty="0">
                <a:latin typeface="+mj-lt"/>
                <a:cs typeface="Times New Roman" pitchFamily="18" charset="0"/>
              </a:rPr>
              <a:t>.</a:t>
            </a:r>
          </a:p>
          <a:p>
            <a:pPr indent="-274320" fontAlgn="auto">
              <a:spcAft>
                <a:spcPts val="0"/>
              </a:spcAft>
              <a:buFont typeface="Wingdings" pitchFamily="2" charset="2"/>
              <a:buChar char="Ø"/>
              <a:defRPr/>
            </a:pPr>
            <a:r>
              <a:rPr lang="en-US" sz="2000" dirty="0" err="1">
                <a:latin typeface="+mj-lt"/>
                <a:cs typeface="Times New Roman" pitchFamily="18" charset="0"/>
              </a:rPr>
              <a:t>Vd</a:t>
            </a:r>
            <a:r>
              <a:rPr lang="en-US" sz="2000" dirty="0">
                <a:latin typeface="+mj-lt"/>
                <a:cs typeface="Times New Roman" pitchFamily="18" charset="0"/>
              </a:rPr>
              <a:t>: </a:t>
            </a:r>
            <a:r>
              <a:rPr lang="en-US" sz="2000" dirty="0" err="1">
                <a:latin typeface="+mj-lt"/>
                <a:cs typeface="Times New Roman" pitchFamily="18" charset="0"/>
              </a:rPr>
              <a:t>phát</a:t>
            </a:r>
            <a:r>
              <a:rPr lang="en-US" sz="2000" dirty="0">
                <a:latin typeface="+mj-lt"/>
                <a:cs typeface="Times New Roman" pitchFamily="18" charset="0"/>
              </a:rPr>
              <a:t> minh </a:t>
            </a:r>
            <a:r>
              <a:rPr lang="en-US" sz="2000" dirty="0" err="1">
                <a:latin typeface="+mj-lt"/>
                <a:cs typeface="Times New Roman" pitchFamily="18" charset="0"/>
              </a:rPr>
              <a:t>ra</a:t>
            </a:r>
            <a:r>
              <a:rPr lang="en-US" sz="2000" dirty="0">
                <a:latin typeface="+mj-lt"/>
                <a:cs typeface="Times New Roman" pitchFamily="18" charset="0"/>
              </a:rPr>
              <a:t> </a:t>
            </a:r>
            <a:r>
              <a:rPr lang="en-US" sz="2000" dirty="0" err="1">
                <a:latin typeface="+mj-lt"/>
                <a:cs typeface="Times New Roman" pitchFamily="18" charset="0"/>
              </a:rPr>
              <a:t>bóng</a:t>
            </a:r>
            <a:r>
              <a:rPr lang="en-US" sz="2000" dirty="0">
                <a:latin typeface="+mj-lt"/>
                <a:cs typeface="Times New Roman" pitchFamily="18" charset="0"/>
              </a:rPr>
              <a:t> </a:t>
            </a:r>
            <a:r>
              <a:rPr lang="en-US" sz="2000" dirty="0" err="1">
                <a:latin typeface="+mj-lt"/>
                <a:cs typeface="Times New Roman" pitchFamily="18" charset="0"/>
              </a:rPr>
              <a:t>đèn</a:t>
            </a:r>
            <a:r>
              <a:rPr lang="en-US" sz="2000" dirty="0">
                <a:latin typeface="+mj-lt"/>
                <a:cs typeface="Times New Roman" pitchFamily="18" charset="0"/>
              </a:rPr>
              <a:t> </a:t>
            </a:r>
            <a:r>
              <a:rPr lang="en-US" sz="2000" dirty="0" err="1">
                <a:latin typeface="+mj-lt"/>
                <a:cs typeface="Times New Roman" pitchFamily="18" charset="0"/>
              </a:rPr>
              <a:t>điện,máy</a:t>
            </a:r>
            <a:r>
              <a:rPr lang="en-US" sz="2000" dirty="0">
                <a:latin typeface="+mj-lt"/>
                <a:cs typeface="Times New Roman" pitchFamily="18" charset="0"/>
              </a:rPr>
              <a:t> </a:t>
            </a:r>
            <a:r>
              <a:rPr lang="en-US" sz="2000" dirty="0" err="1">
                <a:latin typeface="+mj-lt"/>
                <a:cs typeface="Times New Roman" pitchFamily="18" charset="0"/>
              </a:rPr>
              <a:t>nghe</a:t>
            </a:r>
            <a:r>
              <a:rPr lang="en-US" sz="2000" dirty="0">
                <a:latin typeface="+mj-lt"/>
                <a:cs typeface="Times New Roman" pitchFamily="18" charset="0"/>
              </a:rPr>
              <a:t> </a:t>
            </a:r>
            <a:r>
              <a:rPr lang="en-US" sz="2000" dirty="0" err="1">
                <a:latin typeface="+mj-lt"/>
                <a:cs typeface="Times New Roman" pitchFamily="18" charset="0"/>
              </a:rPr>
              <a:t>nhạc</a:t>
            </a:r>
            <a:r>
              <a:rPr lang="en-US" sz="2000" dirty="0">
                <a:latin typeface="+mj-lt"/>
                <a:cs typeface="Times New Roman" pitchFamily="18" charset="0"/>
              </a:rPr>
              <a:t>, </a:t>
            </a:r>
            <a:r>
              <a:rPr lang="en-US" sz="2000" dirty="0" err="1">
                <a:latin typeface="+mj-lt"/>
                <a:cs typeface="Times New Roman" pitchFamily="18" charset="0"/>
              </a:rPr>
              <a:t>điện</a:t>
            </a:r>
            <a:r>
              <a:rPr lang="en-US" sz="2000" dirty="0">
                <a:latin typeface="+mj-lt"/>
                <a:cs typeface="Times New Roman" pitchFamily="18" charset="0"/>
              </a:rPr>
              <a:t> </a:t>
            </a:r>
            <a:r>
              <a:rPr lang="en-US" sz="2000" dirty="0" err="1">
                <a:latin typeface="+mj-lt"/>
                <a:cs typeface="Times New Roman" pitchFamily="18" charset="0"/>
              </a:rPr>
              <a:t>thoại</a:t>
            </a:r>
            <a:r>
              <a:rPr lang="en-US" sz="2000" dirty="0">
                <a:latin typeface="+mj-lt"/>
                <a:cs typeface="Times New Roman" pitchFamily="18" charset="0"/>
              </a:rPr>
              <a:t>, </a:t>
            </a:r>
            <a:r>
              <a:rPr lang="en-US" sz="2000" dirty="0" err="1">
                <a:latin typeface="+mj-lt"/>
                <a:cs typeface="Times New Roman" pitchFamily="18" charset="0"/>
              </a:rPr>
              <a:t>máy</a:t>
            </a:r>
            <a:r>
              <a:rPr lang="en-US" sz="2000" dirty="0">
                <a:latin typeface="+mj-lt"/>
                <a:cs typeface="Times New Roman" pitchFamily="18" charset="0"/>
              </a:rPr>
              <a:t> bay,…</a:t>
            </a:r>
            <a:r>
              <a:rPr lang="en-US" sz="2000" dirty="0" err="1">
                <a:latin typeface="+mj-lt"/>
                <a:cs typeface="Times New Roman" pitchFamily="18" charset="0"/>
              </a:rPr>
              <a:t>đã</a:t>
            </a:r>
            <a:r>
              <a:rPr lang="en-US" sz="2000" dirty="0">
                <a:latin typeface="+mj-lt"/>
                <a:cs typeface="Times New Roman" pitchFamily="18" charset="0"/>
              </a:rPr>
              <a:t> </a:t>
            </a:r>
            <a:r>
              <a:rPr lang="en-US" sz="2000" dirty="0" err="1">
                <a:latin typeface="+mj-lt"/>
                <a:cs typeface="Times New Roman" pitchFamily="18" charset="0"/>
              </a:rPr>
              <a:t>tác</a:t>
            </a:r>
            <a:r>
              <a:rPr lang="en-US" sz="2000" dirty="0">
                <a:latin typeface="+mj-lt"/>
                <a:cs typeface="Times New Roman" pitchFamily="18" charset="0"/>
              </a:rPr>
              <a:t> </a:t>
            </a:r>
            <a:r>
              <a:rPr lang="en-US" sz="2000" dirty="0" err="1">
                <a:latin typeface="+mj-lt"/>
                <a:cs typeface="Times New Roman" pitchFamily="18" charset="0"/>
              </a:rPr>
              <a:t>động</a:t>
            </a:r>
            <a:r>
              <a:rPr lang="en-US" sz="2000" dirty="0">
                <a:latin typeface="+mj-lt"/>
                <a:cs typeface="Times New Roman" pitchFamily="18" charset="0"/>
              </a:rPr>
              <a:t> </a:t>
            </a:r>
            <a:r>
              <a:rPr lang="en-US" sz="2000" dirty="0" err="1">
                <a:latin typeface="+mj-lt"/>
                <a:cs typeface="Times New Roman" pitchFamily="18" charset="0"/>
              </a:rPr>
              <a:t>rất</a:t>
            </a:r>
            <a:r>
              <a:rPr lang="en-US" sz="2000" dirty="0">
                <a:latin typeface="+mj-lt"/>
                <a:cs typeface="Times New Roman" pitchFamily="18" charset="0"/>
              </a:rPr>
              <a:t> </a:t>
            </a:r>
            <a:r>
              <a:rPr lang="en-US" sz="2000" dirty="0" err="1">
                <a:latin typeface="+mj-lt"/>
                <a:cs typeface="Times New Roman" pitchFamily="18" charset="0"/>
              </a:rPr>
              <a:t>lớn</a:t>
            </a:r>
            <a:r>
              <a:rPr lang="en-US" sz="2000" dirty="0">
                <a:latin typeface="+mj-lt"/>
                <a:cs typeface="Times New Roman" pitchFamily="18" charset="0"/>
              </a:rPr>
              <a:t> </a:t>
            </a:r>
            <a:r>
              <a:rPr lang="en-US" sz="2000" dirty="0" err="1">
                <a:latin typeface="+mj-lt"/>
                <a:cs typeface="Times New Roman" pitchFamily="18" charset="0"/>
              </a:rPr>
              <a:t>đến</a:t>
            </a:r>
            <a:r>
              <a:rPr lang="en-US" sz="2000" dirty="0">
                <a:latin typeface="+mj-lt"/>
                <a:cs typeface="Times New Roman" pitchFamily="18" charset="0"/>
              </a:rPr>
              <a:t> </a:t>
            </a:r>
            <a:r>
              <a:rPr lang="en-US" sz="2000" dirty="0" err="1">
                <a:latin typeface="+mj-lt"/>
                <a:cs typeface="Times New Roman" pitchFamily="18" charset="0"/>
              </a:rPr>
              <a:t>văn</a:t>
            </a:r>
            <a:r>
              <a:rPr lang="en-US" sz="2000" dirty="0">
                <a:latin typeface="+mj-lt"/>
                <a:cs typeface="Times New Roman" pitchFamily="18" charset="0"/>
              </a:rPr>
              <a:t> </a:t>
            </a:r>
            <a:r>
              <a:rPr lang="en-US" sz="2000" dirty="0" err="1">
                <a:latin typeface="+mj-lt"/>
                <a:cs typeface="Times New Roman" pitchFamily="18" charset="0"/>
              </a:rPr>
              <a:t>hóa</a:t>
            </a:r>
            <a:r>
              <a:rPr lang="en-US" sz="2000" dirty="0">
                <a:latin typeface="+mj-lt"/>
                <a:cs typeface="Times New Roman" pitchFamily="18" charset="0"/>
              </a:rPr>
              <a:t> </a:t>
            </a:r>
            <a:r>
              <a:rPr lang="en-US" sz="2000" dirty="0" err="1">
                <a:latin typeface="+mj-lt"/>
                <a:cs typeface="Times New Roman" pitchFamily="18" charset="0"/>
              </a:rPr>
              <a:t>và</a:t>
            </a:r>
            <a:r>
              <a:rPr lang="en-US" sz="2000" dirty="0">
                <a:latin typeface="+mj-lt"/>
                <a:cs typeface="Times New Roman" pitchFamily="18" charset="0"/>
              </a:rPr>
              <a:t> </a:t>
            </a:r>
            <a:r>
              <a:rPr lang="en-US" sz="2000" dirty="0" err="1">
                <a:latin typeface="+mj-lt"/>
                <a:cs typeface="Times New Roman" pitchFamily="18" charset="0"/>
              </a:rPr>
              <a:t>làm</a:t>
            </a:r>
            <a:r>
              <a:rPr lang="en-US" sz="2000" dirty="0">
                <a:latin typeface="+mj-lt"/>
                <a:cs typeface="Times New Roman" pitchFamily="18" charset="0"/>
              </a:rPr>
              <a:t> </a:t>
            </a:r>
            <a:r>
              <a:rPr lang="en-US" sz="2000" dirty="0" err="1">
                <a:latin typeface="+mj-lt"/>
                <a:cs typeface="Times New Roman" pitchFamily="18" charset="0"/>
              </a:rPr>
              <a:t>thay</a:t>
            </a:r>
            <a:r>
              <a:rPr lang="en-US" sz="2000" dirty="0">
                <a:latin typeface="+mj-lt"/>
                <a:cs typeface="Times New Roman" pitchFamily="18" charset="0"/>
              </a:rPr>
              <a:t> </a:t>
            </a:r>
            <a:r>
              <a:rPr lang="en-US" sz="2000" dirty="0" err="1">
                <a:latin typeface="+mj-lt"/>
                <a:cs typeface="Times New Roman" pitchFamily="18" charset="0"/>
              </a:rPr>
              <a:t>đổi</a:t>
            </a:r>
            <a:r>
              <a:rPr lang="en-US" sz="2000" dirty="0">
                <a:latin typeface="+mj-lt"/>
                <a:cs typeface="Times New Roman" pitchFamily="18" charset="0"/>
              </a:rPr>
              <a:t> </a:t>
            </a:r>
            <a:r>
              <a:rPr lang="en-US" sz="2000" dirty="0" err="1">
                <a:latin typeface="+mj-lt"/>
                <a:cs typeface="Times New Roman" pitchFamily="18" charset="0"/>
              </a:rPr>
              <a:t>cuộc</a:t>
            </a:r>
            <a:r>
              <a:rPr lang="en-US" sz="2000" dirty="0">
                <a:latin typeface="+mj-lt"/>
                <a:cs typeface="Times New Roman" pitchFamily="18" charset="0"/>
              </a:rPr>
              <a:t> </a:t>
            </a:r>
            <a:r>
              <a:rPr lang="en-US" sz="2000" dirty="0" err="1">
                <a:latin typeface="+mj-lt"/>
                <a:cs typeface="Times New Roman" pitchFamily="18" charset="0"/>
              </a:rPr>
              <a:t>sống</a:t>
            </a:r>
            <a:r>
              <a:rPr lang="en-US" sz="2000" dirty="0">
                <a:latin typeface="+mj-lt"/>
                <a:cs typeface="Times New Roman" pitchFamily="18" charset="0"/>
              </a:rPr>
              <a:t> </a:t>
            </a:r>
            <a:r>
              <a:rPr lang="en-US" sz="2000" dirty="0" err="1">
                <a:latin typeface="+mj-lt"/>
                <a:cs typeface="Times New Roman" pitchFamily="18" charset="0"/>
              </a:rPr>
              <a:t>của</a:t>
            </a:r>
            <a:r>
              <a:rPr lang="en-US" sz="2000" dirty="0">
                <a:latin typeface="+mj-lt"/>
                <a:cs typeface="Times New Roman" pitchFamily="18" charset="0"/>
              </a:rPr>
              <a:t> con </a:t>
            </a:r>
            <a:r>
              <a:rPr lang="en-US" sz="2000" dirty="0" err="1">
                <a:latin typeface="+mj-lt"/>
                <a:cs typeface="Times New Roman" pitchFamily="18" charset="0"/>
              </a:rPr>
              <a:t>người</a:t>
            </a:r>
            <a:r>
              <a:rPr lang="en-US" sz="2000" dirty="0">
                <a:latin typeface="+mj-lt"/>
                <a:cs typeface="Arial" pitchFamily="34" charset="0"/>
              </a:rPr>
              <a:t> </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4993725"/>
            <a:ext cx="1393031" cy="1103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9283" y="5011183"/>
            <a:ext cx="1321462" cy="1086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635459" y="1295400"/>
            <a:ext cx="5051340" cy="1938992"/>
          </a:xfrm>
          <a:prstGeom prst="rect">
            <a:avLst/>
          </a:prstGeom>
          <a:noFill/>
        </p:spPr>
        <p:txBody>
          <a:bodyPr wrap="square" rtlCol="0">
            <a:spAutoFit/>
          </a:bodyPr>
          <a:lstStyle/>
          <a:p>
            <a:r>
              <a:rPr lang="en-US" sz="2000" dirty="0" err="1"/>
              <a:t>Khám</a:t>
            </a:r>
            <a:r>
              <a:rPr lang="en-US" sz="2000" dirty="0"/>
              <a:t> </a:t>
            </a:r>
            <a:r>
              <a:rPr lang="en-US" sz="2000" dirty="0" err="1"/>
              <a:t>phá:lá</a:t>
            </a:r>
            <a:r>
              <a:rPr lang="en-US" sz="2000" dirty="0"/>
              <a:t> </a:t>
            </a:r>
            <a:r>
              <a:rPr lang="en-US" sz="2000" dirty="0" err="1"/>
              <a:t>quá</a:t>
            </a:r>
            <a:r>
              <a:rPr lang="en-US" sz="2000" dirty="0"/>
              <a:t> </a:t>
            </a:r>
            <a:r>
              <a:rPr lang="en-US" sz="2000" dirty="0" err="1"/>
              <a:t>trình</a:t>
            </a:r>
            <a:r>
              <a:rPr lang="en-US" sz="2000" dirty="0"/>
              <a:t> </a:t>
            </a:r>
            <a:r>
              <a:rPr lang="en-US" sz="2000" dirty="0" err="1"/>
              <a:t>nhận</a:t>
            </a:r>
            <a:r>
              <a:rPr lang="en-US" sz="2000" dirty="0"/>
              <a:t> </a:t>
            </a:r>
            <a:r>
              <a:rPr lang="en-US" sz="2000" dirty="0" err="1"/>
              <a:t>ra</a:t>
            </a:r>
            <a:r>
              <a:rPr lang="en-US" sz="2000" dirty="0"/>
              <a:t> </a:t>
            </a:r>
            <a:r>
              <a:rPr lang="en-US" sz="2000" dirty="0" err="1"/>
              <a:t>và</a:t>
            </a:r>
            <a:r>
              <a:rPr lang="en-US" sz="2000" dirty="0"/>
              <a:t> </a:t>
            </a:r>
            <a:r>
              <a:rPr lang="en-US" sz="2000" dirty="0" err="1"/>
              <a:t>hiểu</a:t>
            </a:r>
            <a:r>
              <a:rPr lang="en-US" sz="2000" dirty="0"/>
              <a:t> </a:t>
            </a:r>
            <a:r>
              <a:rPr lang="en-US" sz="2000" dirty="0" err="1"/>
              <a:t>biết</a:t>
            </a:r>
            <a:r>
              <a:rPr lang="en-US" sz="2000" dirty="0"/>
              <a:t> </a:t>
            </a:r>
            <a:r>
              <a:rPr lang="en-US" sz="2000" dirty="0" err="1"/>
              <a:t>về</a:t>
            </a:r>
            <a:r>
              <a:rPr lang="en-US" sz="2000" dirty="0"/>
              <a:t> </a:t>
            </a:r>
            <a:r>
              <a:rPr lang="en-US" sz="2000" dirty="0" err="1"/>
              <a:t>một</a:t>
            </a:r>
            <a:r>
              <a:rPr lang="en-US" sz="2000" dirty="0"/>
              <a:t> </a:t>
            </a:r>
            <a:r>
              <a:rPr lang="en-US" sz="2000" dirty="0" err="1"/>
              <a:t>cái</a:t>
            </a:r>
            <a:r>
              <a:rPr lang="en-US" sz="2000" dirty="0"/>
              <a:t> </a:t>
            </a:r>
            <a:r>
              <a:rPr lang="en-US" sz="2000" dirty="0" err="1"/>
              <a:t>gì</a:t>
            </a:r>
            <a:r>
              <a:rPr lang="en-US" sz="2000" dirty="0"/>
              <a:t> </a:t>
            </a:r>
            <a:r>
              <a:rPr lang="en-US" sz="2000" dirty="0" err="1"/>
              <a:t>đó</a:t>
            </a:r>
            <a:r>
              <a:rPr lang="en-US" sz="2000" dirty="0"/>
              <a:t> </a:t>
            </a:r>
            <a:r>
              <a:rPr lang="en-US" sz="2000" dirty="0" err="1"/>
              <a:t>đang</a:t>
            </a:r>
            <a:r>
              <a:rPr lang="en-US" sz="2000" dirty="0"/>
              <a:t> </a:t>
            </a:r>
            <a:r>
              <a:rPr lang="en-US" sz="2000" dirty="0" err="1"/>
              <a:t>tồn</a:t>
            </a:r>
            <a:r>
              <a:rPr lang="en-US" sz="2000" dirty="0"/>
              <a:t> </a:t>
            </a:r>
            <a:r>
              <a:rPr lang="en-US" sz="2000" dirty="0" err="1"/>
              <a:t>tại</a:t>
            </a:r>
            <a:r>
              <a:rPr lang="en-US" sz="2000" dirty="0"/>
              <a:t> </a:t>
            </a:r>
            <a:r>
              <a:rPr lang="en-US" sz="2000" dirty="0" err="1"/>
              <a:t>như</a:t>
            </a:r>
            <a:r>
              <a:rPr lang="en-US" sz="2000" dirty="0"/>
              <a:t> </a:t>
            </a:r>
            <a:r>
              <a:rPr lang="en-US" sz="2000" dirty="0" err="1"/>
              <a:t>một</a:t>
            </a:r>
            <a:r>
              <a:rPr lang="en-US" sz="2000" dirty="0"/>
              <a:t> </a:t>
            </a:r>
            <a:r>
              <a:rPr lang="en-US" sz="2000" dirty="0" err="1"/>
              <a:t>hành</a:t>
            </a:r>
            <a:r>
              <a:rPr lang="en-US" sz="2000" dirty="0"/>
              <a:t> </a:t>
            </a:r>
            <a:r>
              <a:rPr lang="en-US" sz="2000" dirty="0" err="1"/>
              <a:t>tinh</a:t>
            </a:r>
            <a:r>
              <a:rPr lang="en-US" sz="2000" dirty="0"/>
              <a:t> hay </a:t>
            </a:r>
            <a:r>
              <a:rPr lang="en-US" sz="2000" dirty="0" err="1"/>
              <a:t>một</a:t>
            </a:r>
            <a:r>
              <a:rPr lang="en-US" sz="2000" dirty="0"/>
              <a:t> </a:t>
            </a:r>
            <a:r>
              <a:rPr lang="en-US" sz="2000" dirty="0" err="1"/>
              <a:t>loài</a:t>
            </a:r>
            <a:r>
              <a:rPr lang="en-US" sz="2000" dirty="0"/>
              <a:t> </a:t>
            </a:r>
            <a:r>
              <a:rPr lang="en-US" sz="2000" dirty="0" err="1"/>
              <a:t>thực</a:t>
            </a:r>
            <a:r>
              <a:rPr lang="en-US" sz="2000" dirty="0"/>
              <a:t> </a:t>
            </a:r>
            <a:r>
              <a:rPr lang="en-US" sz="2000" dirty="0" err="1"/>
              <a:t>vật</a:t>
            </a:r>
            <a:r>
              <a:rPr lang="en-US" sz="2000" dirty="0"/>
              <a:t>….</a:t>
            </a:r>
          </a:p>
          <a:p>
            <a:r>
              <a:rPr lang="en-US" sz="2000" dirty="0" err="1"/>
              <a:t>Khám</a:t>
            </a:r>
            <a:r>
              <a:rPr lang="en-US" sz="2000" dirty="0"/>
              <a:t> </a:t>
            </a:r>
            <a:r>
              <a:rPr lang="en-US" sz="2000" dirty="0" err="1"/>
              <a:t>phá</a:t>
            </a:r>
            <a:r>
              <a:rPr lang="en-US" sz="2000" dirty="0"/>
              <a:t> </a:t>
            </a:r>
            <a:r>
              <a:rPr lang="en-US" sz="2000" dirty="0" err="1"/>
              <a:t>có</a:t>
            </a:r>
            <a:r>
              <a:rPr lang="en-US" sz="2000" dirty="0"/>
              <a:t> </a:t>
            </a:r>
            <a:r>
              <a:rPr lang="en-US" sz="2000" dirty="0" err="1"/>
              <a:t>thể</a:t>
            </a:r>
            <a:r>
              <a:rPr lang="en-US" sz="2000" dirty="0"/>
              <a:t> </a:t>
            </a:r>
            <a:r>
              <a:rPr lang="en-US" sz="2000" dirty="0" err="1"/>
              <a:t>rất</a:t>
            </a:r>
            <a:r>
              <a:rPr lang="en-US" sz="2000" dirty="0"/>
              <a:t> </a:t>
            </a:r>
            <a:r>
              <a:rPr lang="en-US" sz="2000" dirty="0" err="1"/>
              <a:t>tình</a:t>
            </a:r>
            <a:r>
              <a:rPr lang="en-US" sz="2000" dirty="0"/>
              <a:t> </a:t>
            </a:r>
            <a:r>
              <a:rPr lang="en-US" sz="2000" dirty="0" err="1"/>
              <a:t>cờ</a:t>
            </a:r>
            <a:r>
              <a:rPr lang="en-US" sz="2000" dirty="0"/>
              <a:t> </a:t>
            </a:r>
            <a:r>
              <a:rPr lang="en-US" sz="2000" dirty="0" err="1"/>
              <a:t>như</a:t>
            </a:r>
            <a:r>
              <a:rPr lang="en-US" sz="2000" dirty="0"/>
              <a:t> </a:t>
            </a:r>
            <a:r>
              <a:rPr lang="en-US" sz="2000" dirty="0" err="1"/>
              <a:t>việc</a:t>
            </a:r>
            <a:r>
              <a:rPr lang="en-US" sz="2000" dirty="0"/>
              <a:t> </a:t>
            </a:r>
            <a:r>
              <a:rPr lang="en-US" sz="2000" dirty="0" err="1"/>
              <a:t>tìm</a:t>
            </a:r>
            <a:r>
              <a:rPr lang="en-US" sz="2000" dirty="0"/>
              <a:t> </a:t>
            </a:r>
            <a:r>
              <a:rPr lang="en-US" sz="2000" dirty="0" err="1"/>
              <a:t>ra</a:t>
            </a:r>
            <a:r>
              <a:rPr lang="en-US" sz="2000" dirty="0"/>
              <a:t> </a:t>
            </a:r>
            <a:r>
              <a:rPr lang="en-US" sz="2000" dirty="0" err="1"/>
              <a:t>lửa</a:t>
            </a:r>
            <a:r>
              <a:rPr lang="en-US" sz="2000" dirty="0"/>
              <a:t> </a:t>
            </a:r>
            <a:r>
              <a:rPr lang="en-US" sz="2000" dirty="0" err="1"/>
              <a:t>nhưng</a:t>
            </a:r>
            <a:r>
              <a:rPr lang="en-US" sz="2000" dirty="0"/>
              <a:t> </a:t>
            </a:r>
            <a:r>
              <a:rPr lang="en-US" sz="2000" dirty="0" err="1"/>
              <a:t>nó</a:t>
            </a:r>
            <a:r>
              <a:rPr lang="en-US" sz="2000" dirty="0"/>
              <a:t> </a:t>
            </a:r>
            <a:r>
              <a:rPr lang="en-US" sz="2000" dirty="0" err="1"/>
              <a:t>thường</a:t>
            </a:r>
            <a:r>
              <a:rPr lang="en-US" sz="2000" dirty="0"/>
              <a:t> </a:t>
            </a:r>
            <a:r>
              <a:rPr lang="en-US" sz="2000" dirty="0" err="1"/>
              <a:t>là</a:t>
            </a:r>
            <a:r>
              <a:rPr lang="en-US" sz="2000" dirty="0"/>
              <a:t> </a:t>
            </a:r>
            <a:r>
              <a:rPr lang="en-US" sz="2000" dirty="0" err="1"/>
              <a:t>kết</a:t>
            </a:r>
            <a:r>
              <a:rPr lang="en-US" sz="2000" dirty="0"/>
              <a:t> </a:t>
            </a:r>
            <a:r>
              <a:rPr lang="en-US" sz="2000" dirty="0" err="1"/>
              <a:t>quả</a:t>
            </a:r>
            <a:r>
              <a:rPr lang="en-US" sz="2000" dirty="0"/>
              <a:t> </a:t>
            </a:r>
            <a:r>
              <a:rPr lang="en-US" sz="2000" dirty="0" err="1"/>
              <a:t>của</a:t>
            </a:r>
            <a:r>
              <a:rPr lang="en-US" sz="2000" dirty="0"/>
              <a:t> </a:t>
            </a:r>
            <a:r>
              <a:rPr lang="en-US" sz="2000" dirty="0" err="1"/>
              <a:t>việc</a:t>
            </a:r>
            <a:r>
              <a:rPr lang="en-US" sz="2000" dirty="0"/>
              <a:t> </a:t>
            </a:r>
            <a:r>
              <a:rPr lang="en-US" sz="2000" dirty="0" err="1"/>
              <a:t>nghiên</a:t>
            </a:r>
            <a:r>
              <a:rPr lang="en-US" sz="2000" dirty="0"/>
              <a:t> </a:t>
            </a:r>
            <a:r>
              <a:rPr lang="en-US" sz="2000" dirty="0" err="1"/>
              <a:t>cứu</a:t>
            </a:r>
            <a:r>
              <a:rPr lang="en-US" sz="2000" dirty="0"/>
              <a:t> </a:t>
            </a:r>
            <a:r>
              <a:rPr lang="en-US" sz="2000" dirty="0" err="1"/>
              <a:t>khoa</a:t>
            </a:r>
            <a:r>
              <a:rPr lang="en-US" sz="2000" dirty="0"/>
              <a:t> </a:t>
            </a:r>
            <a:r>
              <a:rPr lang="en-US" sz="2000" dirty="0" err="1"/>
              <a:t>học</a:t>
            </a:r>
            <a:r>
              <a:rPr lang="en-US" sz="2000" dirty="0"/>
              <a:t>.</a:t>
            </a:r>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7384" y="3185195"/>
            <a:ext cx="1543050" cy="1495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428999" y="4680835"/>
            <a:ext cx="5257799" cy="1938992"/>
          </a:xfrm>
          <a:prstGeom prst="rect">
            <a:avLst/>
          </a:prstGeom>
          <a:noFill/>
        </p:spPr>
        <p:txBody>
          <a:bodyPr wrap="square" rtlCol="0">
            <a:spAutoFit/>
          </a:bodyPr>
          <a:lstStyle/>
          <a:p>
            <a:r>
              <a:rPr lang="en-US" sz="2000" dirty="0" err="1"/>
              <a:t>Phổ</a:t>
            </a:r>
            <a:r>
              <a:rPr lang="en-US" sz="2000" dirty="0"/>
              <a:t> </a:t>
            </a:r>
            <a:r>
              <a:rPr lang="en-US" sz="2000" dirty="0" err="1"/>
              <a:t>biến</a:t>
            </a:r>
            <a:r>
              <a:rPr lang="en-US" sz="2000" dirty="0"/>
              <a:t>: </a:t>
            </a:r>
            <a:r>
              <a:rPr lang="en-US" sz="2000" dirty="0" err="1"/>
              <a:t>cả</a:t>
            </a:r>
            <a:r>
              <a:rPr lang="en-US" sz="2000" dirty="0"/>
              <a:t> </a:t>
            </a:r>
            <a:r>
              <a:rPr lang="en-US" sz="2000" dirty="0" err="1"/>
              <a:t>văn</a:t>
            </a:r>
            <a:r>
              <a:rPr lang="en-US" sz="2000" dirty="0"/>
              <a:t> </a:t>
            </a:r>
            <a:r>
              <a:rPr lang="en-US" sz="2000" dirty="0" err="1"/>
              <a:t>hóa</a:t>
            </a:r>
            <a:r>
              <a:rPr lang="en-US" sz="2000" dirty="0"/>
              <a:t> </a:t>
            </a:r>
            <a:r>
              <a:rPr lang="en-US" sz="2000" dirty="0" err="1"/>
              <a:t>vật</a:t>
            </a:r>
            <a:r>
              <a:rPr lang="en-US" sz="2000" dirty="0"/>
              <a:t> </a:t>
            </a:r>
            <a:r>
              <a:rPr lang="en-US" sz="2000" dirty="0" err="1"/>
              <a:t>chất</a:t>
            </a:r>
            <a:r>
              <a:rPr lang="en-US" sz="2000" dirty="0"/>
              <a:t> </a:t>
            </a:r>
            <a:r>
              <a:rPr lang="en-US" sz="2000" dirty="0" err="1"/>
              <a:t>và</a:t>
            </a:r>
            <a:r>
              <a:rPr lang="en-US" sz="2000" dirty="0"/>
              <a:t> phi </a:t>
            </a:r>
            <a:r>
              <a:rPr lang="en-US" sz="2000" dirty="0" err="1"/>
              <a:t>vật</a:t>
            </a:r>
            <a:r>
              <a:rPr lang="en-US" sz="2000" dirty="0"/>
              <a:t> </a:t>
            </a:r>
            <a:r>
              <a:rPr lang="en-US" sz="2000" dirty="0" err="1"/>
              <a:t>chất</a:t>
            </a:r>
            <a:r>
              <a:rPr lang="en-US" sz="2000" dirty="0"/>
              <a:t> </a:t>
            </a:r>
            <a:r>
              <a:rPr lang="en-US" sz="2000" dirty="0" err="1"/>
              <a:t>đều</a:t>
            </a:r>
            <a:r>
              <a:rPr lang="en-US" sz="2000" dirty="0"/>
              <a:t> </a:t>
            </a:r>
            <a:r>
              <a:rPr lang="en-US" sz="2000" dirty="0" err="1"/>
              <a:t>được</a:t>
            </a:r>
            <a:r>
              <a:rPr lang="en-US" sz="2000" dirty="0"/>
              <a:t> </a:t>
            </a:r>
            <a:r>
              <a:rPr lang="en-US" sz="2000" dirty="0" err="1"/>
              <a:t>phổ</a:t>
            </a:r>
            <a:r>
              <a:rPr lang="en-US" sz="2000" dirty="0"/>
              <a:t> </a:t>
            </a:r>
            <a:r>
              <a:rPr lang="en-US" sz="2000" dirty="0" err="1"/>
              <a:t>biến</a:t>
            </a:r>
            <a:r>
              <a:rPr lang="en-US" sz="2000" dirty="0"/>
              <a:t>( </a:t>
            </a:r>
            <a:r>
              <a:rPr lang="en-US" sz="2000" dirty="0" err="1"/>
              <a:t>còn</a:t>
            </a:r>
            <a:r>
              <a:rPr lang="en-US" sz="2000" dirty="0"/>
              <a:t> </a:t>
            </a:r>
            <a:r>
              <a:rPr lang="en-US" sz="2000" dirty="0" err="1"/>
              <a:t>gọi</a:t>
            </a:r>
            <a:r>
              <a:rPr lang="en-US" sz="2000" dirty="0"/>
              <a:t> </a:t>
            </a:r>
            <a:r>
              <a:rPr lang="en-US" sz="2000" dirty="0" err="1"/>
              <a:t>là</a:t>
            </a:r>
            <a:r>
              <a:rPr lang="en-US" sz="2000" dirty="0"/>
              <a:t> </a:t>
            </a:r>
            <a:r>
              <a:rPr lang="en-US" sz="2000" dirty="0" err="1"/>
              <a:t>khuyếch</a:t>
            </a:r>
            <a:r>
              <a:rPr lang="en-US" sz="2000" dirty="0"/>
              <a:t> </a:t>
            </a:r>
            <a:r>
              <a:rPr lang="en-US" sz="2000" dirty="0" err="1"/>
              <a:t>tán</a:t>
            </a:r>
            <a:r>
              <a:rPr lang="en-US" sz="2000" dirty="0"/>
              <a:t>) </a:t>
            </a:r>
            <a:r>
              <a:rPr lang="en-US" sz="2000" dirty="0" err="1"/>
              <a:t>từ</a:t>
            </a:r>
            <a:r>
              <a:rPr lang="en-US" sz="2000" dirty="0"/>
              <a:t> </a:t>
            </a:r>
            <a:r>
              <a:rPr lang="en-US" sz="2000" dirty="0" err="1"/>
              <a:t>nền</a:t>
            </a:r>
            <a:r>
              <a:rPr lang="en-US" sz="2000" dirty="0"/>
              <a:t> </a:t>
            </a:r>
            <a:r>
              <a:rPr lang="en-US" sz="2000" dirty="0" err="1"/>
              <a:t>văn</a:t>
            </a:r>
            <a:r>
              <a:rPr lang="en-US" sz="2000" dirty="0"/>
              <a:t> </a:t>
            </a:r>
            <a:r>
              <a:rPr lang="en-US" sz="2000" dirty="0" err="1"/>
              <a:t>hóa</a:t>
            </a:r>
            <a:r>
              <a:rPr lang="en-US" sz="2000" dirty="0"/>
              <a:t> </a:t>
            </a:r>
            <a:r>
              <a:rPr lang="en-US" sz="2000" dirty="0" err="1"/>
              <a:t>này</a:t>
            </a:r>
            <a:r>
              <a:rPr lang="en-US" sz="2000" dirty="0"/>
              <a:t> sang </a:t>
            </a:r>
            <a:r>
              <a:rPr lang="en-US" sz="2000" dirty="0" err="1"/>
              <a:t>nền</a:t>
            </a:r>
            <a:r>
              <a:rPr lang="en-US" sz="2000" dirty="0"/>
              <a:t> </a:t>
            </a:r>
            <a:r>
              <a:rPr lang="en-US" sz="2000" dirty="0" err="1"/>
              <a:t>văn</a:t>
            </a:r>
            <a:r>
              <a:rPr lang="en-US" sz="2000" dirty="0"/>
              <a:t> </a:t>
            </a:r>
            <a:r>
              <a:rPr lang="en-US" sz="2000" dirty="0" err="1"/>
              <a:t>hóa</a:t>
            </a:r>
            <a:r>
              <a:rPr lang="en-US" sz="2000" dirty="0"/>
              <a:t> </a:t>
            </a:r>
            <a:r>
              <a:rPr lang="en-US" sz="2000" dirty="0" err="1"/>
              <a:t>khác</a:t>
            </a:r>
            <a:endParaRPr lang="en-US" sz="2000" dirty="0"/>
          </a:p>
          <a:p>
            <a:r>
              <a:rPr lang="en-US" sz="2000" dirty="0" err="1"/>
              <a:t>Vd:cửa</a:t>
            </a:r>
            <a:r>
              <a:rPr lang="en-US" sz="2000" dirty="0"/>
              <a:t> </a:t>
            </a:r>
            <a:r>
              <a:rPr lang="en-US" sz="2000" dirty="0" err="1"/>
              <a:t>hàng</a:t>
            </a:r>
            <a:r>
              <a:rPr lang="en-US" sz="2000" dirty="0"/>
              <a:t> McDonald </a:t>
            </a:r>
            <a:r>
              <a:rPr lang="en-US" sz="2000" dirty="0" err="1"/>
              <a:t>có</a:t>
            </a:r>
            <a:r>
              <a:rPr lang="en-US" sz="2000" dirty="0"/>
              <a:t> ở </a:t>
            </a:r>
            <a:r>
              <a:rPr lang="en-US" sz="2000" dirty="0" err="1"/>
              <a:t>khắp</a:t>
            </a:r>
            <a:r>
              <a:rPr lang="en-US" sz="2000" dirty="0"/>
              <a:t> </a:t>
            </a:r>
            <a:r>
              <a:rPr lang="en-US" sz="2000" dirty="0" err="1"/>
              <a:t>nơi</a:t>
            </a:r>
            <a:r>
              <a:rPr lang="en-US" sz="2000" dirty="0"/>
              <a:t> </a:t>
            </a:r>
            <a:r>
              <a:rPr lang="en-US" sz="2000" dirty="0" err="1"/>
              <a:t>trên</a:t>
            </a:r>
            <a:r>
              <a:rPr lang="en-US" sz="2000" dirty="0"/>
              <a:t> </a:t>
            </a:r>
            <a:r>
              <a:rPr lang="en-US" sz="2000" dirty="0" err="1"/>
              <a:t>thế</a:t>
            </a:r>
            <a:r>
              <a:rPr lang="en-US" sz="2000" dirty="0"/>
              <a:t> </a:t>
            </a:r>
            <a:r>
              <a:rPr lang="en-US" sz="2000" dirty="0" err="1"/>
              <a:t>giới</a:t>
            </a:r>
            <a:r>
              <a:rPr lang="en-US" sz="2000" dirty="0"/>
              <a:t>, </a:t>
            </a:r>
            <a:r>
              <a:rPr lang="en-US" sz="2000" dirty="0" err="1"/>
              <a:t>nhạc</a:t>
            </a:r>
            <a:r>
              <a:rPr lang="en-US" sz="2000" dirty="0"/>
              <a:t> jazz </a:t>
            </a:r>
            <a:r>
              <a:rPr lang="en-US" sz="2000" dirty="0" err="1"/>
              <a:t>của</a:t>
            </a:r>
            <a:r>
              <a:rPr lang="en-US" sz="2000" dirty="0"/>
              <a:t> </a:t>
            </a:r>
            <a:r>
              <a:rPr lang="en-US" sz="2000" dirty="0" err="1"/>
              <a:t>người</a:t>
            </a:r>
            <a:r>
              <a:rPr lang="en-US" sz="2000" dirty="0"/>
              <a:t> da </a:t>
            </a:r>
            <a:r>
              <a:rPr lang="en-US" sz="2000" dirty="0" err="1"/>
              <a:t>đen</a:t>
            </a:r>
            <a:r>
              <a:rPr lang="en-US" sz="2000" dirty="0"/>
              <a:t> </a:t>
            </a:r>
            <a:r>
              <a:rPr lang="en-US" sz="2000" dirty="0" err="1"/>
              <a:t>lan</a:t>
            </a:r>
            <a:r>
              <a:rPr lang="en-US" sz="2000" dirty="0"/>
              <a:t> sang </a:t>
            </a:r>
            <a:r>
              <a:rPr lang="en-US" sz="2000" dirty="0" err="1"/>
              <a:t>những</a:t>
            </a:r>
            <a:r>
              <a:rPr lang="en-US" sz="2000" dirty="0"/>
              <a:t> </a:t>
            </a:r>
            <a:r>
              <a:rPr lang="en-US" sz="2000" dirty="0" err="1"/>
              <a:t>nền</a:t>
            </a:r>
            <a:r>
              <a:rPr lang="en-US" sz="2000" dirty="0"/>
              <a:t> </a:t>
            </a:r>
            <a:r>
              <a:rPr lang="en-US" sz="2000" dirty="0" err="1"/>
              <a:t>văn</a:t>
            </a:r>
            <a:r>
              <a:rPr lang="en-US" sz="2000" dirty="0"/>
              <a:t> </a:t>
            </a:r>
            <a:r>
              <a:rPr lang="en-US" sz="2000" dirty="0" err="1"/>
              <a:t>hóa</a:t>
            </a:r>
            <a:r>
              <a:rPr lang="en-US" sz="2000" dirty="0"/>
              <a:t> </a:t>
            </a:r>
            <a:r>
              <a:rPr lang="en-US" sz="2000" dirty="0" err="1"/>
              <a:t>khác</a:t>
            </a:r>
            <a:r>
              <a:rPr lang="en-US" sz="2000" dirty="0"/>
              <a:t>….</a:t>
            </a: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1675" y="3234392"/>
            <a:ext cx="2847975" cy="141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482262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
          <p:cNvSpPr>
            <a:spLocks noChangeArrowheads="1"/>
          </p:cNvSpPr>
          <p:nvPr/>
        </p:nvSpPr>
        <p:spPr bwMode="gray">
          <a:xfrm>
            <a:off x="533400" y="1066800"/>
            <a:ext cx="8305800" cy="5432758"/>
          </a:xfrm>
          <a:prstGeom prst="roundRect">
            <a:avLst>
              <a:gd name="adj" fmla="val 5421"/>
            </a:avLst>
          </a:prstGeom>
          <a:gradFill rotWithShape="1">
            <a:gsLst>
              <a:gs pos="0">
                <a:srgbClr val="FDBEB1"/>
              </a:gs>
              <a:gs pos="100000">
                <a:srgbClr val="FC695E"/>
              </a:gs>
            </a:gsLst>
            <a:lin ang="5400000" scaled="1"/>
          </a:gradFill>
          <a:ln w="9525">
            <a:noFill/>
            <a:round/>
            <a:headEnd/>
            <a:tailEnd/>
          </a:ln>
          <a:effectLst/>
          <a:scene3d>
            <a:camera prst="legacyPerspectiveBottomLeft"/>
            <a:lightRig rig="legacyFlat3" dir="b"/>
          </a:scene3d>
          <a:sp3d extrusionH="430200" prstMaterial="legacyMatte">
            <a:bevelT w="13500" h="13500" prst="angle"/>
            <a:bevelB w="13500" h="13500" prst="angle"/>
            <a:extrusionClr>
              <a:schemeClr val="folHlink"/>
            </a:extrusionClr>
          </a:sp3d>
        </p:spPr>
        <p:txBody>
          <a:bodyPr wrap="none" anchor="ctr">
            <a:flatTx/>
          </a:bodyPr>
          <a:lstStyle/>
          <a:p>
            <a:endParaRPr lang="en-US"/>
          </a:p>
        </p:txBody>
      </p:sp>
      <p:sp>
        <p:nvSpPr>
          <p:cNvPr id="10" name="AutoShape 26"/>
          <p:cNvSpPr>
            <a:spLocks noChangeArrowheads="1"/>
          </p:cNvSpPr>
          <p:nvPr/>
        </p:nvSpPr>
        <p:spPr bwMode="gray">
          <a:xfrm>
            <a:off x="389360" y="1057237"/>
            <a:ext cx="4897270" cy="619163"/>
          </a:xfrm>
          <a:prstGeom prst="roundRect">
            <a:avLst>
              <a:gd name="adj" fmla="val 50000"/>
            </a:avLst>
          </a:prstGeom>
          <a:solidFill>
            <a:srgbClr val="C0C0C0"/>
          </a:solidFill>
          <a:ln w="57150" algn="ctr">
            <a:noFill/>
            <a:round/>
            <a:headEnd/>
            <a:tailEnd/>
          </a:ln>
          <a:effectLst>
            <a:outerShdw dist="63500" dir="3187806" algn="ctr" rotWithShape="0">
              <a:srgbClr val="1C1C1C">
                <a:alpha val="50000"/>
              </a:srgbClr>
            </a:outerShdw>
          </a:effectLst>
        </p:spPr>
        <p:txBody>
          <a:bodyPr wrap="none" anchor="ctr"/>
          <a:lstStyle/>
          <a:p>
            <a:endParaRPr lang="en-US"/>
          </a:p>
        </p:txBody>
      </p:sp>
      <p:sp>
        <p:nvSpPr>
          <p:cNvPr id="11" name="AutoShape 27"/>
          <p:cNvSpPr>
            <a:spLocks noChangeArrowheads="1"/>
          </p:cNvSpPr>
          <p:nvPr/>
        </p:nvSpPr>
        <p:spPr bwMode="gray">
          <a:xfrm>
            <a:off x="491319" y="1096926"/>
            <a:ext cx="4605230" cy="536512"/>
          </a:xfrm>
          <a:prstGeom prst="roundRect">
            <a:avLst>
              <a:gd name="adj" fmla="val 50000"/>
            </a:avLst>
          </a:prstGeom>
          <a:solidFill>
            <a:schemeClr val="hlink">
              <a:alpha val="96001"/>
            </a:schemeClr>
          </a:solidFill>
          <a:ln w="19050" algn="ctr">
            <a:solidFill>
              <a:srgbClr val="F8F8F8"/>
            </a:solidFill>
            <a:round/>
            <a:headEnd/>
            <a:tailEnd/>
          </a:ln>
          <a:effectLst/>
        </p:spPr>
        <p:txBody>
          <a:bodyPr wrap="none" anchor="ctr"/>
          <a:lstStyle/>
          <a:p>
            <a:endParaRPr lang="en-US"/>
          </a:p>
        </p:txBody>
      </p:sp>
      <p:sp>
        <p:nvSpPr>
          <p:cNvPr id="12" name="Rectangle 30"/>
          <p:cNvSpPr>
            <a:spLocks noChangeArrowheads="1"/>
          </p:cNvSpPr>
          <p:nvPr/>
        </p:nvSpPr>
        <p:spPr bwMode="black">
          <a:xfrm>
            <a:off x="389360" y="1196167"/>
            <a:ext cx="4944640" cy="400110"/>
          </a:xfrm>
          <a:prstGeom prst="rect">
            <a:avLst/>
          </a:prstGeom>
          <a:noFill/>
          <a:ln w="9525" algn="ctr">
            <a:noFill/>
            <a:miter lim="800000"/>
            <a:headEnd/>
            <a:tailEnd/>
          </a:ln>
          <a:effectLst/>
        </p:spPr>
        <p:txBody>
          <a:bodyPr wrap="square">
            <a:spAutoFit/>
          </a:bodyPr>
          <a:lstStyle/>
          <a:p>
            <a:pPr algn="ctr" eaLnBrk="0" hangingPunct="0"/>
            <a:r>
              <a:rPr lang="vi-VN" sz="2000" b="1" dirty="0" smtClean="0">
                <a:solidFill>
                  <a:srgbClr val="000000"/>
                </a:solidFill>
              </a:rPr>
              <a:t>Chủ ngh</a:t>
            </a:r>
            <a:r>
              <a:rPr lang="en-GB" sz="2000" b="1" dirty="0">
                <a:solidFill>
                  <a:srgbClr val="000000"/>
                </a:solidFill>
              </a:rPr>
              <a:t>ĩ</a:t>
            </a:r>
            <a:r>
              <a:rPr lang="vi-VN" sz="2000" b="1" dirty="0" smtClean="0">
                <a:solidFill>
                  <a:srgbClr val="000000"/>
                </a:solidFill>
              </a:rPr>
              <a:t>a vị chủng văn hóa</a:t>
            </a:r>
            <a:endParaRPr lang="en-US" sz="2000" b="1" dirty="0">
              <a:solidFill>
                <a:srgbClr val="000000"/>
              </a:solidFill>
            </a:endParaRPr>
          </a:p>
        </p:txBody>
      </p:sp>
      <p:sp>
        <p:nvSpPr>
          <p:cNvPr id="13" name="Rectangle 2"/>
          <p:cNvSpPr txBox="1">
            <a:spLocks noChangeArrowheads="1"/>
          </p:cNvSpPr>
          <p:nvPr/>
        </p:nvSpPr>
        <p:spPr>
          <a:xfrm>
            <a:off x="903288" y="198438"/>
            <a:ext cx="6302375" cy="1143000"/>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vi-VN" dirty="0" smtClean="0">
                <a:solidFill>
                  <a:srgbClr val="189180"/>
                </a:solidFill>
              </a:rPr>
              <a:t>Văn Hóa</a:t>
            </a:r>
            <a:endParaRPr lang="en-US" dirty="0"/>
          </a:p>
        </p:txBody>
      </p:sp>
      <p:sp>
        <p:nvSpPr>
          <p:cNvPr id="2" name="TextBox 1"/>
          <p:cNvSpPr txBox="1"/>
          <p:nvPr/>
        </p:nvSpPr>
        <p:spPr>
          <a:xfrm>
            <a:off x="533400" y="1715180"/>
            <a:ext cx="5233194" cy="2246769"/>
          </a:xfrm>
          <a:prstGeom prst="rect">
            <a:avLst/>
          </a:prstGeom>
          <a:noFill/>
        </p:spPr>
        <p:txBody>
          <a:bodyPr wrap="square" rtlCol="0">
            <a:spAutoFit/>
          </a:bodyPr>
          <a:lstStyle/>
          <a:p>
            <a:r>
              <a:rPr lang="vi-VN" sz="2000" dirty="0"/>
              <a:t>Chủ nghĩa vị chủng (hay còn gọi là chủ nghĩa duy chủng tộc, chủ nghĩa duy dân tộc, tiếng Anh: ethno-centrism): là thông lệ đánh giá văn hóa khác bằng tiêu chuẩn văn hóa của chính mình </a:t>
            </a:r>
            <a:r>
              <a:rPr lang="vi-VN" sz="2000" dirty="0" smtClean="0"/>
              <a:t>. </a:t>
            </a:r>
            <a:r>
              <a:rPr lang="vi-VN" sz="2000" dirty="0"/>
              <a:t>Khuynh hướng vị chủng là do một cá nhân đã gắn bó mật thiết với các yếu tố văn hóa của mình. </a:t>
            </a:r>
            <a:endParaRPr lang="en-GB" sz="2000"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6594" y="1096925"/>
            <a:ext cx="2878137" cy="249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575469" y="3945013"/>
            <a:ext cx="8111331" cy="2554545"/>
          </a:xfrm>
          <a:prstGeom prst="rect">
            <a:avLst/>
          </a:prstGeom>
          <a:noFill/>
        </p:spPr>
        <p:txBody>
          <a:bodyPr wrap="square" rtlCol="0">
            <a:spAutoFit/>
          </a:bodyPr>
          <a:lstStyle/>
          <a:p>
            <a:r>
              <a:rPr lang="vi-VN" sz="2000" dirty="0"/>
              <a:t>Tuy nhiên điều này tạo ra sự đánh giá bất công hoặc sai lệch một mẫu văn hóa khác bởi lẽ những gì được đánh giá có ý nghĩa khác nhau trong những nền văn hóa khác nhau. Chủ nghĩa vị chủng cũng có hai chiều, nếu một cá nhân đánh giá một nền văn hóa, một mẫu văn hóa khác theo cách tiêu cực thì ngược lại, cá nhân đó cũng có thể bị đánh giá như thế. Các nhà xã hội học, nhân chủng học thường có quan điểm phản đối thuyết vị chủng vì đó là cách phản ứng tiêu cực và bất công, sai lệch đối với những nền văn hóa, mẫu văn hóa khác nhau.</a:t>
            </a:r>
            <a:endParaRPr lang="en-GB" sz="2000" dirty="0"/>
          </a:p>
        </p:txBody>
      </p:sp>
    </p:spTree>
    <p:extLst>
      <p:ext uri="{BB962C8B-B14F-4D97-AF65-F5344CB8AC3E}">
        <p14:creationId xmlns:p14="http://schemas.microsoft.com/office/powerpoint/2010/main" val="55136719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6"/>
          <p:cNvSpPr>
            <a:spLocks noChangeArrowheads="1"/>
          </p:cNvSpPr>
          <p:nvPr/>
        </p:nvSpPr>
        <p:spPr bwMode="gray">
          <a:xfrm>
            <a:off x="533400" y="1066800"/>
            <a:ext cx="8153400" cy="5257800"/>
          </a:xfrm>
          <a:prstGeom prst="roundRect">
            <a:avLst>
              <a:gd name="adj" fmla="val 5421"/>
            </a:avLst>
          </a:prstGeom>
          <a:gradFill rotWithShape="1">
            <a:gsLst>
              <a:gs pos="0">
                <a:schemeClr val="tx2">
                  <a:lumMod val="20000"/>
                  <a:lumOff val="80000"/>
                </a:schemeClr>
              </a:gs>
              <a:gs pos="100000">
                <a:srgbClr val="E7F6F9"/>
              </a:gs>
            </a:gsLst>
            <a:lin ang="5400000" scaled="1"/>
          </a:gradFill>
          <a:ln w="9525">
            <a:noFill/>
            <a:round/>
            <a:headEnd/>
            <a:tailEnd/>
          </a:ln>
          <a:effectLst/>
          <a:scene3d>
            <a:camera prst="legacyPerspectiveBottomLeft"/>
            <a:lightRig rig="legacyFlat3" dir="b"/>
          </a:scene3d>
          <a:sp3d extrusionH="430200" prstMaterial="legacyMatte">
            <a:bevelT w="13500" h="13500" prst="angle"/>
            <a:bevelB w="13500" h="13500" prst="angle"/>
            <a:extrusionClr>
              <a:schemeClr val="folHlink"/>
            </a:extrusionClr>
          </a:sp3d>
        </p:spPr>
        <p:txBody>
          <a:bodyPr wrap="none" anchor="ctr">
            <a:flatTx/>
          </a:bodyPr>
          <a:lstStyle/>
          <a:p>
            <a:endParaRPr lang="en-US"/>
          </a:p>
        </p:txBody>
      </p:sp>
      <p:sp>
        <p:nvSpPr>
          <p:cNvPr id="6" name="Rectangle 2"/>
          <p:cNvSpPr txBox="1">
            <a:spLocks noChangeArrowheads="1"/>
          </p:cNvSpPr>
          <p:nvPr/>
        </p:nvSpPr>
        <p:spPr>
          <a:xfrm>
            <a:off x="903288" y="198438"/>
            <a:ext cx="6302375" cy="1143000"/>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vi-VN" dirty="0" smtClean="0">
                <a:solidFill>
                  <a:srgbClr val="189180"/>
                </a:solidFill>
              </a:rPr>
              <a:t>Văn Hóa</a:t>
            </a:r>
            <a:endParaRPr lang="en-US" dirty="0"/>
          </a:p>
        </p:txBody>
      </p:sp>
      <p:sp>
        <p:nvSpPr>
          <p:cNvPr id="8" name="AutoShape 32"/>
          <p:cNvSpPr>
            <a:spLocks noChangeArrowheads="1"/>
          </p:cNvSpPr>
          <p:nvPr/>
        </p:nvSpPr>
        <p:spPr bwMode="gray">
          <a:xfrm>
            <a:off x="457200" y="1066800"/>
            <a:ext cx="2403036" cy="969001"/>
          </a:xfrm>
          <a:prstGeom prst="roundRect">
            <a:avLst>
              <a:gd name="adj" fmla="val 50000"/>
            </a:avLst>
          </a:prstGeom>
          <a:solidFill>
            <a:srgbClr val="C0C0C0"/>
          </a:solidFill>
          <a:ln w="57150" algn="ctr">
            <a:noFill/>
            <a:round/>
            <a:headEnd/>
            <a:tailEnd/>
          </a:ln>
          <a:effectLst>
            <a:outerShdw dist="63500" dir="3187806" algn="ctr" rotWithShape="0">
              <a:srgbClr val="1C1C1C">
                <a:alpha val="50000"/>
              </a:srgbClr>
            </a:outerShdw>
          </a:effectLst>
        </p:spPr>
        <p:txBody>
          <a:bodyPr wrap="none" anchor="ctr"/>
          <a:lstStyle/>
          <a:p>
            <a:endParaRPr lang="en-US"/>
          </a:p>
        </p:txBody>
      </p:sp>
      <p:sp>
        <p:nvSpPr>
          <p:cNvPr id="9" name="AutoShape 33"/>
          <p:cNvSpPr>
            <a:spLocks noChangeArrowheads="1"/>
          </p:cNvSpPr>
          <p:nvPr/>
        </p:nvSpPr>
        <p:spPr bwMode="gray">
          <a:xfrm>
            <a:off x="532301" y="1106489"/>
            <a:ext cx="2259736" cy="839649"/>
          </a:xfrm>
          <a:prstGeom prst="roundRect">
            <a:avLst>
              <a:gd name="adj" fmla="val 50000"/>
            </a:avLst>
          </a:prstGeom>
          <a:solidFill>
            <a:schemeClr val="hlink">
              <a:alpha val="96001"/>
            </a:schemeClr>
          </a:solidFill>
          <a:ln w="19050" algn="ctr">
            <a:solidFill>
              <a:srgbClr val="F8F8F8"/>
            </a:solidFill>
            <a:round/>
            <a:headEnd/>
            <a:tailEnd/>
          </a:ln>
          <a:effectLst/>
        </p:spPr>
        <p:txBody>
          <a:bodyPr wrap="none" anchor="ctr"/>
          <a:lstStyle/>
          <a:p>
            <a:endParaRPr lang="en-US"/>
          </a:p>
        </p:txBody>
      </p:sp>
      <p:sp>
        <p:nvSpPr>
          <p:cNvPr id="10" name="Rectangle 34"/>
          <p:cNvSpPr>
            <a:spLocks noChangeArrowheads="1"/>
          </p:cNvSpPr>
          <p:nvPr/>
        </p:nvSpPr>
        <p:spPr bwMode="black">
          <a:xfrm>
            <a:off x="532301" y="1227139"/>
            <a:ext cx="2112524" cy="707886"/>
          </a:xfrm>
          <a:prstGeom prst="rect">
            <a:avLst/>
          </a:prstGeom>
          <a:noFill/>
          <a:ln w="9525" algn="ctr">
            <a:noFill/>
            <a:miter lim="800000"/>
            <a:headEnd/>
            <a:tailEnd/>
          </a:ln>
          <a:effectLst/>
        </p:spPr>
        <p:txBody>
          <a:bodyPr wrap="square">
            <a:spAutoFit/>
          </a:bodyPr>
          <a:lstStyle/>
          <a:p>
            <a:pPr algn="ctr" eaLnBrk="0" hangingPunct="0"/>
            <a:r>
              <a:rPr lang="vi-VN" sz="2000" b="1" dirty="0" smtClean="0">
                <a:solidFill>
                  <a:srgbClr val="000000"/>
                </a:solidFill>
              </a:rPr>
              <a:t>Thuyết tương đối văn hóa</a:t>
            </a:r>
            <a:endParaRPr lang="en-US" sz="2000" b="1" dirty="0">
              <a:solidFill>
                <a:srgbClr val="000000"/>
              </a:solidFill>
            </a:endParaRPr>
          </a:p>
        </p:txBody>
      </p:sp>
      <p:sp>
        <p:nvSpPr>
          <p:cNvPr id="11" name="TextBox 10"/>
          <p:cNvSpPr txBox="1"/>
          <p:nvPr/>
        </p:nvSpPr>
        <p:spPr>
          <a:xfrm>
            <a:off x="542365" y="2667000"/>
            <a:ext cx="8144436" cy="3477875"/>
          </a:xfrm>
          <a:prstGeom prst="rect">
            <a:avLst/>
          </a:prstGeom>
          <a:noFill/>
        </p:spPr>
        <p:txBody>
          <a:bodyPr wrap="square" rtlCol="0">
            <a:spAutoFit/>
          </a:bodyPr>
          <a:lstStyle/>
          <a:p>
            <a:r>
              <a:rPr lang="vi-VN" sz="2000" dirty="0" smtClean="0"/>
              <a:t>Thuyết </a:t>
            </a:r>
            <a:r>
              <a:rPr lang="vi-VN" sz="2000" dirty="0"/>
              <a:t>tương đối văn hóa (tiếng Anh: cultural relativism): là thông lệ đánh giá văn hóa khác bằng tiêu chuẩn của chính nó hay một cách nói khác là đánh giá văn hóa khác trong cảnh quan văn hóa của chính nó. Đánh giá theo cách này có thể hạn chế hoặc loại trừ được những bất công, sai lệch cũng như phản ứng tiêu cực trước văn hóa khác biệt nhưng lại là thái độ khó đạt được. Muốn đánh giá văn hóa khác bằng tiêu chuẩn của chính bản thân nó, cá nhân phải hiểu được giá trị, tiêu chuẩn của văn hóa khác cũng như không bị lệ thuộc bởi những giá trị, tiêu chuẩn của nền văn hóa của chính mình. Thuyết này cũng nhấn mạnh rằng các bối cảnh xã hội khác nhau làm nảy sinh các giá trị và tiêu chuẩn khác </a:t>
            </a:r>
            <a:r>
              <a:rPr lang="vi-VN" sz="2000" dirty="0" smtClean="0"/>
              <a:t>nhau</a:t>
            </a:r>
            <a:endParaRPr lang="en-GB" sz="20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206" y="1110971"/>
            <a:ext cx="330358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948389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903288" y="198438"/>
            <a:ext cx="6302375" cy="1143000"/>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vi-VN" dirty="0" smtClean="0">
                <a:solidFill>
                  <a:srgbClr val="189180"/>
                </a:solidFill>
              </a:rPr>
              <a:t>Văn Hóa</a:t>
            </a:r>
            <a:endParaRPr lang="en-US" dirty="0"/>
          </a:p>
        </p:txBody>
      </p:sp>
      <p:sp>
        <p:nvSpPr>
          <p:cNvPr id="8" name="AutoShape 8"/>
          <p:cNvSpPr>
            <a:spLocks noChangeArrowheads="1"/>
          </p:cNvSpPr>
          <p:nvPr/>
        </p:nvSpPr>
        <p:spPr bwMode="invGray">
          <a:xfrm>
            <a:off x="345141" y="990600"/>
            <a:ext cx="8305800" cy="5257800"/>
          </a:xfrm>
          <a:prstGeom prst="roundRect">
            <a:avLst>
              <a:gd name="adj" fmla="val 6583"/>
            </a:avLst>
          </a:prstGeom>
          <a:gradFill rotWithShape="1">
            <a:gsLst>
              <a:gs pos="0">
                <a:schemeClr val="accent1">
                  <a:lumMod val="40000"/>
                  <a:lumOff val="60000"/>
                </a:schemeClr>
              </a:gs>
              <a:gs pos="100000">
                <a:schemeClr val="accent1">
                  <a:lumMod val="40000"/>
                  <a:lumOff val="60000"/>
                </a:schemeClr>
              </a:gs>
            </a:gsLst>
            <a:lin ang="5400000" scaled="1"/>
          </a:gradFill>
          <a:ln w="9525">
            <a:noFill/>
            <a:round/>
            <a:headEnd/>
            <a:tailEnd/>
          </a:ln>
          <a:effectLst/>
          <a:scene3d>
            <a:camera prst="legacyPerspectiv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en-US"/>
          </a:p>
        </p:txBody>
      </p:sp>
      <p:sp>
        <p:nvSpPr>
          <p:cNvPr id="15" name="AutoShape 38"/>
          <p:cNvSpPr>
            <a:spLocks noChangeArrowheads="1"/>
          </p:cNvSpPr>
          <p:nvPr/>
        </p:nvSpPr>
        <p:spPr bwMode="gray">
          <a:xfrm>
            <a:off x="363070" y="1146418"/>
            <a:ext cx="4398615" cy="783742"/>
          </a:xfrm>
          <a:prstGeom prst="roundRect">
            <a:avLst>
              <a:gd name="adj" fmla="val 50000"/>
            </a:avLst>
          </a:prstGeom>
          <a:solidFill>
            <a:srgbClr val="C0C0C0"/>
          </a:solidFill>
          <a:ln w="57150" algn="ctr">
            <a:noFill/>
            <a:round/>
            <a:headEnd/>
            <a:tailEnd/>
          </a:ln>
          <a:effectLst>
            <a:outerShdw dist="63500" dir="3187806" algn="ctr" rotWithShape="0">
              <a:srgbClr val="1C1C1C">
                <a:alpha val="50000"/>
              </a:srgbClr>
            </a:outerShdw>
          </a:effectLst>
        </p:spPr>
        <p:txBody>
          <a:bodyPr wrap="none" anchor="ctr"/>
          <a:lstStyle/>
          <a:p>
            <a:endParaRPr lang="en-US"/>
          </a:p>
        </p:txBody>
      </p:sp>
      <p:sp>
        <p:nvSpPr>
          <p:cNvPr id="16" name="AutoShape 39"/>
          <p:cNvSpPr>
            <a:spLocks noChangeArrowheads="1"/>
          </p:cNvSpPr>
          <p:nvPr/>
        </p:nvSpPr>
        <p:spPr bwMode="gray">
          <a:xfrm>
            <a:off x="476930" y="1186105"/>
            <a:ext cx="4136312" cy="679121"/>
          </a:xfrm>
          <a:prstGeom prst="roundRect">
            <a:avLst>
              <a:gd name="adj" fmla="val 50000"/>
            </a:avLst>
          </a:prstGeom>
          <a:solidFill>
            <a:schemeClr val="hlink">
              <a:alpha val="96001"/>
            </a:schemeClr>
          </a:solidFill>
          <a:ln w="19050" algn="ctr">
            <a:solidFill>
              <a:srgbClr val="F8F8F8"/>
            </a:solidFill>
            <a:round/>
            <a:headEnd/>
            <a:tailEnd/>
          </a:ln>
          <a:effectLst/>
        </p:spPr>
        <p:txBody>
          <a:bodyPr wrap="none" anchor="ctr"/>
          <a:lstStyle/>
          <a:p>
            <a:endParaRPr lang="en-US"/>
          </a:p>
        </p:txBody>
      </p:sp>
      <p:sp>
        <p:nvSpPr>
          <p:cNvPr id="17" name="Rectangle 40"/>
          <p:cNvSpPr>
            <a:spLocks noChangeArrowheads="1"/>
          </p:cNvSpPr>
          <p:nvPr/>
        </p:nvSpPr>
        <p:spPr bwMode="black">
          <a:xfrm>
            <a:off x="652348" y="1222274"/>
            <a:ext cx="3226927" cy="707886"/>
          </a:xfrm>
          <a:prstGeom prst="rect">
            <a:avLst/>
          </a:prstGeom>
          <a:noFill/>
          <a:ln w="9525" algn="ctr">
            <a:noFill/>
            <a:miter lim="800000"/>
            <a:headEnd/>
            <a:tailEnd/>
          </a:ln>
          <a:effectLst/>
        </p:spPr>
        <p:txBody>
          <a:bodyPr wrap="square">
            <a:spAutoFit/>
          </a:bodyPr>
          <a:lstStyle/>
          <a:p>
            <a:pPr algn="ctr" eaLnBrk="0" hangingPunct="0"/>
            <a:r>
              <a:rPr lang="vi-VN" sz="2000" b="1" dirty="0" smtClean="0">
                <a:solidFill>
                  <a:srgbClr val="000000"/>
                </a:solidFill>
              </a:rPr>
              <a:t>Mô hình lý thuyết nghiên cứu văn hóa</a:t>
            </a:r>
            <a:endParaRPr lang="en-US" sz="2000" b="1" dirty="0">
              <a:solidFill>
                <a:srgbClr val="000000"/>
              </a:solidFill>
            </a:endParaRPr>
          </a:p>
        </p:txBody>
      </p:sp>
      <p:sp>
        <p:nvSpPr>
          <p:cNvPr id="18" name="AutoShape 2"/>
          <p:cNvSpPr>
            <a:spLocks noChangeArrowheads="1"/>
          </p:cNvSpPr>
          <p:nvPr/>
        </p:nvSpPr>
        <p:spPr bwMode="gray">
          <a:xfrm>
            <a:off x="1970087" y="2003763"/>
            <a:ext cx="6680853" cy="1962150"/>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en-US" dirty="0"/>
          </a:p>
        </p:txBody>
      </p:sp>
      <p:pic>
        <p:nvPicPr>
          <p:cNvPr id="20" name="Picture 5" descr="DO_circle001"/>
          <p:cNvPicPr>
            <a:picLocks noChangeAspect="1" noChangeArrowheads="1"/>
          </p:cNvPicPr>
          <p:nvPr/>
        </p:nvPicPr>
        <p:blipFill>
          <a:blip r:embed="rId2"/>
          <a:srcRect/>
          <a:stretch>
            <a:fillRect/>
          </a:stretch>
        </p:blipFill>
        <p:spPr bwMode="auto">
          <a:xfrm>
            <a:off x="227106" y="2133600"/>
            <a:ext cx="1714500" cy="1714500"/>
          </a:xfrm>
          <a:prstGeom prst="rect">
            <a:avLst/>
          </a:prstGeom>
          <a:noFill/>
        </p:spPr>
      </p:pic>
      <p:sp>
        <p:nvSpPr>
          <p:cNvPr id="22" name="AutoShape 8"/>
          <p:cNvSpPr>
            <a:spLocks noChangeArrowheads="1"/>
          </p:cNvSpPr>
          <p:nvPr/>
        </p:nvSpPr>
        <p:spPr bwMode="gray">
          <a:xfrm>
            <a:off x="1970087" y="4194176"/>
            <a:ext cx="6680851" cy="181610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en-US"/>
          </a:p>
        </p:txBody>
      </p:sp>
      <p:pic>
        <p:nvPicPr>
          <p:cNvPr id="24" name="Picture 11" descr="DP_circle001"/>
          <p:cNvPicPr>
            <a:picLocks noChangeAspect="1" noChangeArrowheads="1"/>
          </p:cNvPicPr>
          <p:nvPr/>
        </p:nvPicPr>
        <p:blipFill>
          <a:blip r:embed="rId3"/>
          <a:srcRect/>
          <a:stretch>
            <a:fillRect/>
          </a:stretch>
        </p:blipFill>
        <p:spPr bwMode="auto">
          <a:xfrm>
            <a:off x="227106" y="4194175"/>
            <a:ext cx="1727200" cy="1727200"/>
          </a:xfrm>
          <a:prstGeom prst="rect">
            <a:avLst/>
          </a:prstGeom>
          <a:noFill/>
        </p:spPr>
      </p:pic>
      <p:sp>
        <p:nvSpPr>
          <p:cNvPr id="27" name="TextBox 26"/>
          <p:cNvSpPr txBox="1"/>
          <p:nvPr/>
        </p:nvSpPr>
        <p:spPr>
          <a:xfrm>
            <a:off x="2095500" y="2007275"/>
            <a:ext cx="6555439" cy="1754326"/>
          </a:xfrm>
          <a:prstGeom prst="rect">
            <a:avLst/>
          </a:prstGeom>
          <a:noFill/>
        </p:spPr>
        <p:txBody>
          <a:bodyPr wrap="square" rtlCol="0">
            <a:spAutoFit/>
          </a:bodyPr>
          <a:lstStyle/>
          <a:p>
            <a:r>
              <a:rPr lang="en-GB" dirty="0" smtClean="0"/>
              <a:t>D</a:t>
            </a:r>
            <a:r>
              <a:rPr lang="vi-VN" dirty="0" smtClean="0"/>
              <a:t>ựa </a:t>
            </a:r>
            <a:r>
              <a:rPr lang="vi-VN" dirty="0"/>
              <a:t>trên quan điểm coi văn hóa như một hệ thống hợp nhất cao và tương đối ổn định qua thời gian. Trong hệ thống này, mỗi yếu tố hay đặc điểm văn hóa được hiểu theo nghĩa sự đóng góp chức năng đối với hoạt động và duy trì văn hóa nói chung. Nhìn chung, mô hình này chú trọng tính ổn định của văn hóa và coi các giá trị là nền tảng của hệ thống văn hóa. </a:t>
            </a:r>
            <a:endParaRPr lang="en-GB" dirty="0"/>
          </a:p>
        </p:txBody>
      </p:sp>
      <p:sp>
        <p:nvSpPr>
          <p:cNvPr id="28" name="TextBox 27"/>
          <p:cNvSpPr txBox="1"/>
          <p:nvPr/>
        </p:nvSpPr>
        <p:spPr>
          <a:xfrm>
            <a:off x="554774" y="2419171"/>
            <a:ext cx="1100252" cy="1200329"/>
          </a:xfrm>
          <a:prstGeom prst="rect">
            <a:avLst/>
          </a:prstGeom>
          <a:noFill/>
        </p:spPr>
        <p:txBody>
          <a:bodyPr wrap="square" rtlCol="0">
            <a:spAutoFit/>
          </a:bodyPr>
          <a:lstStyle/>
          <a:p>
            <a:pPr algn="ctr"/>
            <a:r>
              <a:rPr lang="vi-VN" b="1" dirty="0"/>
              <a:t>Mô hình cấu trúc chức năng:</a:t>
            </a:r>
            <a:endParaRPr lang="en-GB" b="1" dirty="0"/>
          </a:p>
        </p:txBody>
      </p:sp>
      <p:sp>
        <p:nvSpPr>
          <p:cNvPr id="29" name="TextBox 28"/>
          <p:cNvSpPr txBox="1"/>
          <p:nvPr/>
        </p:nvSpPr>
        <p:spPr>
          <a:xfrm>
            <a:off x="1970087" y="4255950"/>
            <a:ext cx="6680851" cy="1477328"/>
          </a:xfrm>
          <a:prstGeom prst="rect">
            <a:avLst/>
          </a:prstGeom>
          <a:noFill/>
        </p:spPr>
        <p:txBody>
          <a:bodyPr wrap="square" rtlCol="0">
            <a:spAutoFit/>
          </a:bodyPr>
          <a:lstStyle/>
          <a:p>
            <a:r>
              <a:rPr lang="en-GB" dirty="0" smtClean="0"/>
              <a:t>M</a:t>
            </a:r>
            <a:r>
              <a:rPr lang="vi-VN" dirty="0" smtClean="0"/>
              <a:t>ô </a:t>
            </a:r>
            <a:r>
              <a:rPr lang="vi-VN" dirty="0"/>
              <a:t>hình này xem xét văn hóa không chỉ là một hệ thống hợp nhất cao mà còn tính đến các mâu thuẫn xã hội do sự bất bình đẳng giữa các nhóm trong xã hội tạo ra. Mô hình này không coi một số giá trị văn hóa như là đương nhiên phải chấp nhận mà có phê phán tại sao những giá trị ấy đang tồn tại. </a:t>
            </a:r>
            <a:endParaRPr lang="en-GB" dirty="0"/>
          </a:p>
        </p:txBody>
      </p:sp>
      <p:sp>
        <p:nvSpPr>
          <p:cNvPr id="30" name="TextBox 29"/>
          <p:cNvSpPr txBox="1"/>
          <p:nvPr/>
        </p:nvSpPr>
        <p:spPr>
          <a:xfrm>
            <a:off x="476930" y="4457610"/>
            <a:ext cx="1178096" cy="1200329"/>
          </a:xfrm>
          <a:prstGeom prst="rect">
            <a:avLst/>
          </a:prstGeom>
          <a:noFill/>
        </p:spPr>
        <p:txBody>
          <a:bodyPr wrap="square" rtlCol="0">
            <a:spAutoFit/>
          </a:bodyPr>
          <a:lstStyle/>
          <a:p>
            <a:pPr algn="ctr"/>
            <a:r>
              <a:rPr lang="vi-VN" b="1" dirty="0"/>
              <a:t>Mô hình mâu thuẫn xã hội</a:t>
            </a:r>
            <a:endParaRPr lang="en-GB" b="1" dirty="0"/>
          </a:p>
        </p:txBody>
      </p:sp>
    </p:spTree>
    <p:extLst>
      <p:ext uri="{BB962C8B-B14F-4D97-AF65-F5344CB8AC3E}">
        <p14:creationId xmlns:p14="http://schemas.microsoft.com/office/powerpoint/2010/main" val="76631525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9" name="AutoShape 3"/>
          <p:cNvSpPr>
            <a:spLocks noChangeArrowheads="1"/>
          </p:cNvSpPr>
          <p:nvPr/>
        </p:nvSpPr>
        <p:spPr bwMode="ltGray">
          <a:xfrm>
            <a:off x="1524372" y="1702579"/>
            <a:ext cx="7459290" cy="1447800"/>
          </a:xfrm>
          <a:prstGeom prst="roundRect">
            <a:avLst>
              <a:gd name="adj" fmla="val 16449"/>
            </a:avLst>
          </a:prstGeom>
          <a:gradFill rotWithShape="1">
            <a:gsLst>
              <a:gs pos="0">
                <a:srgbClr val="C0C0C0">
                  <a:gamma/>
                  <a:tint val="91765"/>
                  <a:invGamma/>
                </a:srgbClr>
              </a:gs>
              <a:gs pos="50000">
                <a:srgbClr val="C0C0C0">
                  <a:alpha val="30000"/>
                </a:srgbClr>
              </a:gs>
              <a:gs pos="100000">
                <a:srgbClr val="C0C0C0">
                  <a:gamma/>
                  <a:tint val="91765"/>
                  <a:invGamma/>
                </a:srgbClr>
              </a:gs>
            </a:gsLst>
            <a:lin ang="5400000" scaled="1"/>
          </a:gradFill>
          <a:ln w="9525" algn="ctr">
            <a:noFill/>
            <a:round/>
            <a:headEnd/>
            <a:tailEnd/>
          </a:ln>
          <a:effectLst/>
        </p:spPr>
        <p:txBody>
          <a:bodyPr wrap="none" anchor="ctr"/>
          <a:lstStyle/>
          <a:p>
            <a:endParaRPr lang="en-US" dirty="0"/>
          </a:p>
        </p:txBody>
      </p:sp>
      <p:sp>
        <p:nvSpPr>
          <p:cNvPr id="106500" name="AutoShape 4"/>
          <p:cNvSpPr>
            <a:spLocks noChangeArrowheads="1"/>
          </p:cNvSpPr>
          <p:nvPr/>
        </p:nvSpPr>
        <p:spPr bwMode="ltGray">
          <a:xfrm>
            <a:off x="1455130" y="3415208"/>
            <a:ext cx="7406295" cy="1289050"/>
          </a:xfrm>
          <a:prstGeom prst="roundRect">
            <a:avLst>
              <a:gd name="adj" fmla="val 16227"/>
            </a:avLst>
          </a:prstGeom>
          <a:gradFill rotWithShape="1">
            <a:gsLst>
              <a:gs pos="0">
                <a:srgbClr val="C0C0C0">
                  <a:gamma/>
                  <a:tint val="91765"/>
                  <a:invGamma/>
                </a:srgbClr>
              </a:gs>
              <a:gs pos="50000">
                <a:srgbClr val="C0C0C0">
                  <a:alpha val="30000"/>
                </a:srgbClr>
              </a:gs>
              <a:gs pos="100000">
                <a:srgbClr val="C0C0C0">
                  <a:gamma/>
                  <a:tint val="91765"/>
                  <a:invGamma/>
                </a:srgbClr>
              </a:gs>
            </a:gsLst>
            <a:lin ang="5400000" scaled="1"/>
          </a:gradFill>
          <a:ln w="12700" algn="ctr">
            <a:noFill/>
            <a:round/>
            <a:headEnd/>
            <a:tailEnd/>
          </a:ln>
          <a:effectLst/>
        </p:spPr>
        <p:txBody>
          <a:bodyPr wrap="none" anchor="ctr"/>
          <a:lstStyle/>
          <a:p>
            <a:endParaRPr lang="en-US" dirty="0"/>
          </a:p>
        </p:txBody>
      </p:sp>
      <p:sp>
        <p:nvSpPr>
          <p:cNvPr id="106501" name="AutoShape 5"/>
          <p:cNvSpPr>
            <a:spLocks noChangeArrowheads="1"/>
          </p:cNvSpPr>
          <p:nvPr/>
        </p:nvSpPr>
        <p:spPr bwMode="ltGray">
          <a:xfrm>
            <a:off x="1419597" y="4939754"/>
            <a:ext cx="7441828" cy="1225550"/>
          </a:xfrm>
          <a:prstGeom prst="roundRect">
            <a:avLst>
              <a:gd name="adj" fmla="val 22019"/>
            </a:avLst>
          </a:prstGeom>
          <a:gradFill rotWithShape="1">
            <a:gsLst>
              <a:gs pos="0">
                <a:srgbClr val="C0C0C0">
                  <a:gamma/>
                  <a:tint val="91765"/>
                  <a:invGamma/>
                </a:srgbClr>
              </a:gs>
              <a:gs pos="50000">
                <a:srgbClr val="C0C0C0">
                  <a:alpha val="30000"/>
                </a:srgbClr>
              </a:gs>
              <a:gs pos="100000">
                <a:srgbClr val="C0C0C0">
                  <a:gamma/>
                  <a:tint val="91765"/>
                  <a:invGamma/>
                </a:srgbClr>
              </a:gs>
            </a:gsLst>
            <a:lin ang="5400000" scaled="1"/>
          </a:gradFill>
          <a:ln w="9525" algn="ctr">
            <a:noFill/>
            <a:round/>
            <a:headEnd/>
            <a:tailEnd/>
          </a:ln>
          <a:effectLst/>
        </p:spPr>
        <p:txBody>
          <a:bodyPr wrap="none" anchor="ctr"/>
          <a:lstStyle/>
          <a:p>
            <a:endParaRPr lang="en-US"/>
          </a:p>
        </p:txBody>
      </p:sp>
      <p:sp>
        <p:nvSpPr>
          <p:cNvPr id="106502" name="Rectangle 6"/>
          <p:cNvSpPr>
            <a:spLocks noChangeArrowheads="1"/>
          </p:cNvSpPr>
          <p:nvPr/>
        </p:nvSpPr>
        <p:spPr bwMode="gray">
          <a:xfrm>
            <a:off x="2586410" y="2026369"/>
            <a:ext cx="4179887" cy="400110"/>
          </a:xfrm>
          <a:prstGeom prst="rect">
            <a:avLst/>
          </a:prstGeom>
          <a:noFill/>
          <a:ln w="9525" algn="ctr">
            <a:noFill/>
            <a:miter lim="800000"/>
            <a:headEnd/>
            <a:tailEnd/>
          </a:ln>
          <a:effectLst/>
        </p:spPr>
        <p:txBody>
          <a:bodyPr>
            <a:spAutoFit/>
          </a:bodyPr>
          <a:lstStyle/>
          <a:p>
            <a:pPr marL="171450" indent="-171450"/>
            <a:r>
              <a:rPr lang="en-US" sz="2000" dirty="0">
                <a:solidFill>
                  <a:srgbClr val="080808"/>
                </a:solidFill>
              </a:rPr>
              <a:t> </a:t>
            </a:r>
          </a:p>
        </p:txBody>
      </p:sp>
      <p:sp>
        <p:nvSpPr>
          <p:cNvPr id="106504" name="AutoShape 8"/>
          <p:cNvSpPr>
            <a:spLocks noChangeArrowheads="1"/>
          </p:cNvSpPr>
          <p:nvPr/>
        </p:nvSpPr>
        <p:spPr bwMode="ltGray">
          <a:xfrm>
            <a:off x="611560" y="1916832"/>
            <a:ext cx="1806575" cy="930275"/>
          </a:xfrm>
          <a:prstGeom prst="roundRect">
            <a:avLst>
              <a:gd name="adj" fmla="val 16667"/>
            </a:avLst>
          </a:prstGeom>
          <a:gradFill rotWithShape="1">
            <a:gsLst>
              <a:gs pos="0">
                <a:schemeClr val="accent1"/>
              </a:gs>
              <a:gs pos="100000">
                <a:schemeClr val="accent1">
                  <a:gamma/>
                  <a:shade val="78824"/>
                  <a:invGamma/>
                </a:schemeClr>
              </a:gs>
            </a:gsLst>
            <a:path path="rect">
              <a:fillToRect l="100000" b="100000"/>
            </a:path>
          </a:gradFill>
          <a:ln w="38100" algn="ctr">
            <a:solidFill>
              <a:srgbClr val="F8F8F8">
                <a:alpha val="70000"/>
              </a:srgbClr>
            </a:solidFill>
            <a:round/>
            <a:headEnd/>
            <a:tailEnd/>
          </a:ln>
          <a:effectLst/>
        </p:spPr>
        <p:txBody>
          <a:bodyPr wrap="none" anchor="ctr"/>
          <a:lstStyle/>
          <a:p>
            <a:endParaRPr lang="en-US"/>
          </a:p>
        </p:txBody>
      </p:sp>
      <p:sp>
        <p:nvSpPr>
          <p:cNvPr id="106508" name="AutoShape 12"/>
          <p:cNvSpPr>
            <a:spLocks noChangeArrowheads="1"/>
          </p:cNvSpPr>
          <p:nvPr/>
        </p:nvSpPr>
        <p:spPr bwMode="gray">
          <a:xfrm>
            <a:off x="611560" y="3581896"/>
            <a:ext cx="1962150" cy="930275"/>
          </a:xfrm>
          <a:prstGeom prst="roundRect">
            <a:avLst>
              <a:gd name="adj" fmla="val 16667"/>
            </a:avLst>
          </a:prstGeom>
          <a:gradFill rotWithShape="1">
            <a:gsLst>
              <a:gs pos="0">
                <a:schemeClr val="accent2"/>
              </a:gs>
              <a:gs pos="100000">
                <a:schemeClr val="accent2">
                  <a:gamma/>
                  <a:shade val="78824"/>
                  <a:invGamma/>
                </a:schemeClr>
              </a:gs>
            </a:gsLst>
            <a:path path="rect">
              <a:fillToRect l="100000" b="100000"/>
            </a:path>
          </a:gradFill>
          <a:ln w="38100" algn="ctr">
            <a:solidFill>
              <a:srgbClr val="F8F8F8">
                <a:alpha val="70000"/>
              </a:srgbClr>
            </a:solidFill>
            <a:round/>
            <a:headEnd/>
            <a:tailEnd/>
          </a:ln>
          <a:effectLst/>
        </p:spPr>
        <p:txBody>
          <a:bodyPr wrap="none" anchor="ctr"/>
          <a:lstStyle/>
          <a:p>
            <a:r>
              <a:rPr lang="en-GB" sz="2400" dirty="0" err="1">
                <a:solidFill>
                  <a:srgbClr val="000000"/>
                </a:solidFill>
                <a:latin typeface="+mn-lt"/>
              </a:rPr>
              <a:t>Giá</a:t>
            </a:r>
            <a:r>
              <a:rPr lang="en-GB" sz="2400" dirty="0">
                <a:solidFill>
                  <a:srgbClr val="000000"/>
                </a:solidFill>
                <a:latin typeface="+mn-lt"/>
              </a:rPr>
              <a:t> </a:t>
            </a:r>
            <a:r>
              <a:rPr lang="en-GB" sz="2400" dirty="0" err="1">
                <a:solidFill>
                  <a:srgbClr val="000000"/>
                </a:solidFill>
                <a:latin typeface="+mn-lt"/>
              </a:rPr>
              <a:t>trị</a:t>
            </a:r>
            <a:r>
              <a:rPr lang="en-GB" sz="2400" dirty="0">
                <a:solidFill>
                  <a:srgbClr val="000000"/>
                </a:solidFill>
                <a:latin typeface="+mn-lt"/>
              </a:rPr>
              <a:t> </a:t>
            </a:r>
            <a:r>
              <a:rPr lang="en-GB" sz="2400" dirty="0" err="1">
                <a:solidFill>
                  <a:srgbClr val="000000"/>
                </a:solidFill>
                <a:latin typeface="+mn-lt"/>
              </a:rPr>
              <a:t>xã</a:t>
            </a:r>
            <a:r>
              <a:rPr lang="en-GB" sz="2400" dirty="0">
                <a:solidFill>
                  <a:srgbClr val="000000"/>
                </a:solidFill>
                <a:latin typeface="+mn-lt"/>
              </a:rPr>
              <a:t> </a:t>
            </a:r>
            <a:r>
              <a:rPr lang="en-GB" sz="2400" dirty="0" err="1">
                <a:solidFill>
                  <a:srgbClr val="000000"/>
                </a:solidFill>
                <a:latin typeface="+mn-lt"/>
              </a:rPr>
              <a:t>hội</a:t>
            </a:r>
            <a:endParaRPr lang="en-US" sz="2400" dirty="0">
              <a:latin typeface="+mn-lt"/>
            </a:endParaRPr>
          </a:p>
        </p:txBody>
      </p:sp>
      <p:sp>
        <p:nvSpPr>
          <p:cNvPr id="106511" name="AutoShape 15"/>
          <p:cNvSpPr>
            <a:spLocks noChangeArrowheads="1"/>
          </p:cNvSpPr>
          <p:nvPr/>
        </p:nvSpPr>
        <p:spPr bwMode="ltGray">
          <a:xfrm>
            <a:off x="611560" y="5075733"/>
            <a:ext cx="1806575" cy="930275"/>
          </a:xfrm>
          <a:prstGeom prst="roundRect">
            <a:avLst>
              <a:gd name="adj" fmla="val 16667"/>
            </a:avLst>
          </a:prstGeom>
          <a:gradFill rotWithShape="1">
            <a:gsLst>
              <a:gs pos="0">
                <a:schemeClr val="hlink"/>
              </a:gs>
              <a:gs pos="100000">
                <a:schemeClr val="hlink">
                  <a:gamma/>
                  <a:shade val="78824"/>
                  <a:invGamma/>
                </a:schemeClr>
              </a:gs>
            </a:gsLst>
            <a:path path="rect">
              <a:fillToRect l="100000" b="100000"/>
            </a:path>
          </a:gradFill>
          <a:ln w="38100" algn="ctr">
            <a:solidFill>
              <a:srgbClr val="F8F8F8">
                <a:alpha val="70000"/>
              </a:srgbClr>
            </a:solidFill>
            <a:round/>
            <a:headEnd/>
            <a:tailEnd/>
          </a:ln>
          <a:effectLst/>
        </p:spPr>
        <p:txBody>
          <a:bodyPr wrap="none" anchor="ctr"/>
          <a:lstStyle/>
          <a:p>
            <a:endParaRPr lang="en-US"/>
          </a:p>
        </p:txBody>
      </p:sp>
      <p:sp>
        <p:nvSpPr>
          <p:cNvPr id="106514" name="Text Box 18"/>
          <p:cNvSpPr txBox="1">
            <a:spLocks noChangeArrowheads="1"/>
          </p:cNvSpPr>
          <p:nvPr/>
        </p:nvSpPr>
        <p:spPr bwMode="black">
          <a:xfrm>
            <a:off x="543297" y="5314800"/>
            <a:ext cx="1962149" cy="461665"/>
          </a:xfrm>
          <a:prstGeom prst="rect">
            <a:avLst/>
          </a:prstGeom>
          <a:noFill/>
          <a:ln w="9525" algn="ctr">
            <a:noFill/>
            <a:miter lim="800000"/>
            <a:headEnd/>
            <a:tailEnd/>
          </a:ln>
          <a:effectLst/>
        </p:spPr>
        <p:txBody>
          <a:bodyPr wrap="square">
            <a:spAutoFit/>
          </a:bodyPr>
          <a:lstStyle/>
          <a:p>
            <a:pPr algn="ctr">
              <a:spcBef>
                <a:spcPct val="50000"/>
              </a:spcBef>
            </a:pPr>
            <a:r>
              <a:rPr lang="en-US" sz="2400" b="1" dirty="0" err="1" smtClean="0">
                <a:solidFill>
                  <a:srgbClr val="F8F8F8"/>
                </a:solidFill>
              </a:rPr>
              <a:t>Chuẩn</a:t>
            </a:r>
            <a:r>
              <a:rPr lang="en-US" sz="2400" b="1" dirty="0" smtClean="0">
                <a:solidFill>
                  <a:srgbClr val="F8F8F8"/>
                </a:solidFill>
              </a:rPr>
              <a:t> </a:t>
            </a:r>
            <a:r>
              <a:rPr lang="en-US" sz="2400" b="1" dirty="0" err="1" smtClean="0">
                <a:solidFill>
                  <a:srgbClr val="F8F8F8"/>
                </a:solidFill>
              </a:rPr>
              <a:t>mực</a:t>
            </a:r>
            <a:endParaRPr lang="en-US" sz="2400" b="1" dirty="0">
              <a:solidFill>
                <a:srgbClr val="F8F8F8"/>
              </a:solidFill>
            </a:endParaRPr>
          </a:p>
        </p:txBody>
      </p:sp>
      <p:sp>
        <p:nvSpPr>
          <p:cNvPr id="106516" name="Rectangle 20"/>
          <p:cNvSpPr>
            <a:spLocks noChangeArrowheads="1"/>
          </p:cNvSpPr>
          <p:nvPr/>
        </p:nvSpPr>
        <p:spPr bwMode="gray">
          <a:xfrm>
            <a:off x="2573710" y="5075733"/>
            <a:ext cx="6030738" cy="1015663"/>
          </a:xfrm>
          <a:prstGeom prst="rect">
            <a:avLst/>
          </a:prstGeom>
          <a:noFill/>
          <a:ln w="9525" algn="ctr">
            <a:noFill/>
            <a:miter lim="800000"/>
            <a:headEnd/>
            <a:tailEnd/>
          </a:ln>
          <a:effectLst/>
        </p:spPr>
        <p:txBody>
          <a:bodyPr wrap="square">
            <a:spAutoFit/>
          </a:bodyPr>
          <a:lstStyle/>
          <a:p>
            <a:pPr marL="171450" indent="-171450"/>
            <a:r>
              <a:rPr lang="en-GB" sz="2000" i="1" dirty="0" smtClean="0">
                <a:solidFill>
                  <a:srgbClr val="000000"/>
                </a:solidFill>
                <a:latin typeface="+mn-lt"/>
              </a:rPr>
              <a:t>Q</a:t>
            </a:r>
            <a:r>
              <a:rPr lang="vi-VN" sz="2000" i="1" dirty="0" smtClean="0">
                <a:solidFill>
                  <a:srgbClr val="000000"/>
                </a:solidFill>
                <a:latin typeface="+mn-lt"/>
              </a:rPr>
              <a:t>uy </a:t>
            </a:r>
            <a:r>
              <a:rPr lang="vi-VN" sz="2000" i="1" dirty="0">
                <a:solidFill>
                  <a:srgbClr val="000000"/>
                </a:solidFill>
                <a:latin typeface="+mn-lt"/>
              </a:rPr>
              <a:t>tắc tường minh hoặc hàm ẩn nhằm xác định kiểu hành vi gì là chấp nhận được trong một xã hội hay một nhóm</a:t>
            </a:r>
            <a:endParaRPr lang="en-US" sz="2000" i="1" dirty="0">
              <a:solidFill>
                <a:srgbClr val="080808"/>
              </a:solidFill>
              <a:latin typeface="+mn-lt"/>
            </a:endParaRPr>
          </a:p>
        </p:txBody>
      </p:sp>
      <p:sp>
        <p:nvSpPr>
          <p:cNvPr id="106517" name="Rectangle 21"/>
          <p:cNvSpPr>
            <a:spLocks noChangeArrowheads="1"/>
          </p:cNvSpPr>
          <p:nvPr/>
        </p:nvSpPr>
        <p:spPr bwMode="gray">
          <a:xfrm>
            <a:off x="457200" y="1143000"/>
            <a:ext cx="8404225" cy="498598"/>
          </a:xfrm>
          <a:prstGeom prst="rect">
            <a:avLst/>
          </a:prstGeom>
          <a:noFill/>
          <a:ln w="9525" algn="ctr">
            <a:noFill/>
            <a:miter lim="800000"/>
            <a:headEnd/>
            <a:tailEnd/>
          </a:ln>
          <a:effectLst/>
        </p:spPr>
        <p:txBody>
          <a:bodyPr>
            <a:spAutoFit/>
          </a:bodyPr>
          <a:lstStyle/>
          <a:p>
            <a:pPr eaLnBrk="0" hangingPunct="0">
              <a:lnSpc>
                <a:spcPct val="110000"/>
              </a:lnSpc>
              <a:buFontTx/>
              <a:buChar char="•"/>
            </a:pPr>
            <a:r>
              <a:rPr lang="en-US" sz="2400" b="1" dirty="0">
                <a:solidFill>
                  <a:srgbClr val="333399"/>
                </a:solidFill>
              </a:rPr>
              <a:t> </a:t>
            </a:r>
            <a:r>
              <a:rPr lang="en-US" sz="2400" b="1" dirty="0" err="1" smtClean="0">
                <a:solidFill>
                  <a:srgbClr val="333399"/>
                </a:solidFill>
              </a:rPr>
              <a:t>Các</a:t>
            </a:r>
            <a:r>
              <a:rPr lang="en-US" sz="2400" b="1" dirty="0" smtClean="0">
                <a:solidFill>
                  <a:srgbClr val="333399"/>
                </a:solidFill>
              </a:rPr>
              <a:t> </a:t>
            </a:r>
            <a:r>
              <a:rPr lang="en-US" sz="2400" b="1" dirty="0" err="1" smtClean="0">
                <a:solidFill>
                  <a:srgbClr val="333399"/>
                </a:solidFill>
              </a:rPr>
              <a:t>khái</a:t>
            </a:r>
            <a:r>
              <a:rPr lang="en-US" sz="2400" b="1" dirty="0" smtClean="0">
                <a:solidFill>
                  <a:srgbClr val="333399"/>
                </a:solidFill>
              </a:rPr>
              <a:t> </a:t>
            </a:r>
            <a:r>
              <a:rPr lang="en-US" sz="2400" b="1" dirty="0" err="1" smtClean="0">
                <a:solidFill>
                  <a:srgbClr val="333399"/>
                </a:solidFill>
              </a:rPr>
              <a:t>niệm</a:t>
            </a:r>
            <a:r>
              <a:rPr lang="en-US" sz="2400" b="1" dirty="0" smtClean="0">
                <a:solidFill>
                  <a:srgbClr val="333399"/>
                </a:solidFill>
              </a:rPr>
              <a:t> </a:t>
            </a:r>
            <a:r>
              <a:rPr lang="en-US" sz="2400" b="1" dirty="0" err="1" smtClean="0">
                <a:solidFill>
                  <a:srgbClr val="333399"/>
                </a:solidFill>
              </a:rPr>
              <a:t>và</a:t>
            </a:r>
            <a:r>
              <a:rPr lang="en-US" sz="2400" b="1" dirty="0" smtClean="0">
                <a:solidFill>
                  <a:srgbClr val="333399"/>
                </a:solidFill>
              </a:rPr>
              <a:t> </a:t>
            </a:r>
            <a:r>
              <a:rPr lang="en-US" sz="2400" b="1" dirty="0" err="1" smtClean="0">
                <a:solidFill>
                  <a:srgbClr val="333399"/>
                </a:solidFill>
              </a:rPr>
              <a:t>vấn</a:t>
            </a:r>
            <a:r>
              <a:rPr lang="en-US" sz="2400" b="1" dirty="0" smtClean="0">
                <a:solidFill>
                  <a:srgbClr val="333399"/>
                </a:solidFill>
              </a:rPr>
              <a:t> </a:t>
            </a:r>
            <a:r>
              <a:rPr lang="en-US" sz="2400" b="1" dirty="0" err="1" smtClean="0">
                <a:solidFill>
                  <a:srgbClr val="333399"/>
                </a:solidFill>
              </a:rPr>
              <a:t>đề</a:t>
            </a:r>
            <a:r>
              <a:rPr lang="en-US" sz="2400" b="1" dirty="0" smtClean="0">
                <a:solidFill>
                  <a:srgbClr val="333399"/>
                </a:solidFill>
              </a:rPr>
              <a:t> </a:t>
            </a:r>
            <a:r>
              <a:rPr lang="en-US" sz="2400" b="1" dirty="0" err="1" smtClean="0">
                <a:solidFill>
                  <a:srgbClr val="333399"/>
                </a:solidFill>
              </a:rPr>
              <a:t>liên</a:t>
            </a:r>
            <a:r>
              <a:rPr lang="en-US" sz="2400" b="1" dirty="0" smtClean="0">
                <a:solidFill>
                  <a:srgbClr val="333399"/>
                </a:solidFill>
              </a:rPr>
              <a:t> </a:t>
            </a:r>
            <a:r>
              <a:rPr lang="en-US" sz="2400" b="1" dirty="0" err="1" smtClean="0">
                <a:solidFill>
                  <a:srgbClr val="333399"/>
                </a:solidFill>
              </a:rPr>
              <a:t>quan</a:t>
            </a:r>
            <a:r>
              <a:rPr lang="en-US" sz="2400" b="1" dirty="0" smtClean="0">
                <a:solidFill>
                  <a:srgbClr val="333399"/>
                </a:solidFill>
              </a:rPr>
              <a:t>.</a:t>
            </a:r>
            <a:endParaRPr lang="en-US" sz="2400" dirty="0">
              <a:solidFill>
                <a:srgbClr val="080808"/>
              </a:solidFill>
            </a:endParaRPr>
          </a:p>
        </p:txBody>
      </p:sp>
      <p:sp>
        <p:nvSpPr>
          <p:cNvPr id="106518" name="Rectangle 22"/>
          <p:cNvSpPr>
            <a:spLocks noGrp="1" noChangeArrowheads="1"/>
          </p:cNvSpPr>
          <p:nvPr>
            <p:ph type="title"/>
          </p:nvPr>
        </p:nvSpPr>
        <p:spPr/>
        <p:txBody>
          <a:bodyPr/>
          <a:lstStyle/>
          <a:p>
            <a:r>
              <a:rPr lang="vi-VN" dirty="0">
                <a:solidFill>
                  <a:srgbClr val="189180"/>
                </a:solidFill>
              </a:rPr>
              <a:t>Văn Hóa</a:t>
            </a:r>
            <a:endParaRPr lang="en-US" dirty="0"/>
          </a:p>
        </p:txBody>
      </p:sp>
      <p:pic>
        <p:nvPicPr>
          <p:cNvPr id="106520" name="Picture 24" descr="1"/>
          <p:cNvPicPr>
            <a:picLocks noChangeAspect="1" noChangeArrowheads="1"/>
          </p:cNvPicPr>
          <p:nvPr/>
        </p:nvPicPr>
        <p:blipFill>
          <a:blip r:embed="rId2"/>
          <a:srcRect/>
          <a:stretch>
            <a:fillRect/>
          </a:stretch>
        </p:blipFill>
        <p:spPr bwMode="auto">
          <a:xfrm>
            <a:off x="679822" y="3615233"/>
            <a:ext cx="1689100" cy="244475"/>
          </a:xfrm>
          <a:prstGeom prst="rect">
            <a:avLst/>
          </a:prstGeom>
          <a:noFill/>
        </p:spPr>
      </p:pic>
      <p:sp>
        <p:nvSpPr>
          <p:cNvPr id="2" name="TextBox 1"/>
          <p:cNvSpPr txBox="1"/>
          <p:nvPr/>
        </p:nvSpPr>
        <p:spPr>
          <a:xfrm>
            <a:off x="692522" y="2151136"/>
            <a:ext cx="2083197" cy="461665"/>
          </a:xfrm>
          <a:prstGeom prst="rect">
            <a:avLst/>
          </a:prstGeom>
          <a:noFill/>
        </p:spPr>
        <p:txBody>
          <a:bodyPr wrap="square" rtlCol="0">
            <a:spAutoFit/>
          </a:bodyPr>
          <a:lstStyle/>
          <a:p>
            <a:r>
              <a:rPr lang="en-GB" sz="2400" b="1" dirty="0" err="1" smtClean="0">
                <a:solidFill>
                  <a:srgbClr val="CEDBDF"/>
                </a:solidFill>
                <a:latin typeface="arial"/>
              </a:rPr>
              <a:t>Xã</a:t>
            </a:r>
            <a:r>
              <a:rPr lang="en-GB" sz="2400" b="1" dirty="0" smtClean="0">
                <a:solidFill>
                  <a:srgbClr val="CEDBDF"/>
                </a:solidFill>
                <a:latin typeface="arial"/>
              </a:rPr>
              <a:t> </a:t>
            </a:r>
            <a:r>
              <a:rPr lang="en-GB" sz="2400" b="1" dirty="0" err="1">
                <a:solidFill>
                  <a:srgbClr val="CEDBDF"/>
                </a:solidFill>
                <a:latin typeface="arial"/>
              </a:rPr>
              <a:t>hội</a:t>
            </a:r>
            <a:r>
              <a:rPr lang="en-GB" sz="2400" b="1" dirty="0">
                <a:solidFill>
                  <a:srgbClr val="CEDBDF"/>
                </a:solidFill>
                <a:latin typeface="arial"/>
              </a:rPr>
              <a:t> </a:t>
            </a:r>
            <a:r>
              <a:rPr lang="en-GB" sz="2400" b="1" dirty="0" err="1" smtClean="0">
                <a:solidFill>
                  <a:srgbClr val="CEDBDF"/>
                </a:solidFill>
                <a:latin typeface="arial"/>
              </a:rPr>
              <a:t>hóa</a:t>
            </a:r>
            <a:endParaRPr lang="en-GB" sz="2400" dirty="0"/>
          </a:p>
        </p:txBody>
      </p:sp>
      <p:sp>
        <p:nvSpPr>
          <p:cNvPr id="3" name="TextBox 2"/>
          <p:cNvSpPr txBox="1"/>
          <p:nvPr/>
        </p:nvSpPr>
        <p:spPr>
          <a:xfrm>
            <a:off x="2423465" y="1610871"/>
            <a:ext cx="6618361" cy="1631216"/>
          </a:xfrm>
          <a:prstGeom prst="rect">
            <a:avLst/>
          </a:prstGeom>
          <a:noFill/>
        </p:spPr>
        <p:txBody>
          <a:bodyPr wrap="square" rtlCol="0">
            <a:spAutoFit/>
          </a:bodyPr>
          <a:lstStyle/>
          <a:p>
            <a:r>
              <a:rPr lang="vi-VN" sz="2000" i="1" dirty="0">
                <a:latin typeface="arial"/>
              </a:rPr>
              <a:t>Quá trình qua đó mà ta có thể tiếp nhận được nền văn hóa của xã hội trong đó chúng ta được sinh ra và lớn lên- quá trình mà trong đó ta trở thành con người xã hội (học được cách suy nghĩ và ứng xử được coi là thích hợp với xã hội của ta)</a:t>
            </a:r>
            <a:endParaRPr lang="en-GB" sz="2000" dirty="0"/>
          </a:p>
        </p:txBody>
      </p:sp>
      <p:sp>
        <p:nvSpPr>
          <p:cNvPr id="4" name="TextBox 3"/>
          <p:cNvSpPr txBox="1"/>
          <p:nvPr/>
        </p:nvSpPr>
        <p:spPr>
          <a:xfrm>
            <a:off x="2588789" y="3581896"/>
            <a:ext cx="6287714" cy="1015663"/>
          </a:xfrm>
          <a:prstGeom prst="rect">
            <a:avLst/>
          </a:prstGeom>
          <a:noFill/>
        </p:spPr>
        <p:txBody>
          <a:bodyPr wrap="square" rtlCol="0">
            <a:spAutoFit/>
          </a:bodyPr>
          <a:lstStyle/>
          <a:p>
            <a:r>
              <a:rPr lang="en-GB" sz="2000" i="1" dirty="0" smtClean="0">
                <a:solidFill>
                  <a:srgbClr val="000000"/>
                </a:solidFill>
                <a:latin typeface="+mn-lt"/>
              </a:rPr>
              <a:t>Đ</a:t>
            </a:r>
            <a:r>
              <a:rPr lang="vi-VN" sz="2000" i="1" dirty="0" smtClean="0">
                <a:solidFill>
                  <a:srgbClr val="000000"/>
                </a:solidFill>
                <a:latin typeface="+mn-lt"/>
              </a:rPr>
              <a:t>ược xem xét trong </a:t>
            </a:r>
            <a:r>
              <a:rPr lang="vi-VN" sz="2000" i="1" dirty="0">
                <a:solidFill>
                  <a:srgbClr val="000000"/>
                </a:solidFill>
                <a:latin typeface="+mn-lt"/>
              </a:rPr>
              <a:t>mối </a:t>
            </a:r>
            <a:r>
              <a:rPr lang="vi-VN" sz="2000" i="1" dirty="0" smtClean="0">
                <a:solidFill>
                  <a:srgbClr val="000000"/>
                </a:solidFill>
                <a:latin typeface="+mn-lt"/>
              </a:rPr>
              <a:t>qu</a:t>
            </a:r>
            <a:r>
              <a:rPr lang="en-GB" sz="2000" i="1" dirty="0" smtClean="0">
                <a:solidFill>
                  <a:srgbClr val="000000"/>
                </a:solidFill>
                <a:latin typeface="+mn-lt"/>
              </a:rPr>
              <a:t>an </a:t>
            </a:r>
            <a:r>
              <a:rPr lang="en-GB" sz="2000" i="1" dirty="0" err="1" smtClean="0">
                <a:solidFill>
                  <a:srgbClr val="000000"/>
                </a:solidFill>
                <a:latin typeface="+mn-lt"/>
              </a:rPr>
              <a:t>hệ</a:t>
            </a:r>
            <a:r>
              <a:rPr lang="en-GB" sz="2000" i="1" dirty="0" smtClean="0">
                <a:solidFill>
                  <a:srgbClr val="000000"/>
                </a:solidFill>
                <a:latin typeface="+mn-lt"/>
              </a:rPr>
              <a:t> </a:t>
            </a:r>
            <a:r>
              <a:rPr lang="en-GB" sz="2000" i="1" dirty="0" err="1" smtClean="0">
                <a:solidFill>
                  <a:srgbClr val="000000"/>
                </a:solidFill>
                <a:latin typeface="+mn-lt"/>
              </a:rPr>
              <a:t>với</a:t>
            </a:r>
            <a:r>
              <a:rPr lang="en-GB" sz="2000" i="1" dirty="0" smtClean="0">
                <a:solidFill>
                  <a:srgbClr val="000000"/>
                </a:solidFill>
                <a:latin typeface="+mn-lt"/>
              </a:rPr>
              <a:t>:</a:t>
            </a:r>
          </a:p>
          <a:p>
            <a:r>
              <a:rPr lang="vi-VN" sz="2000" i="1" dirty="0" smtClean="0">
                <a:solidFill>
                  <a:srgbClr val="000000"/>
                </a:solidFill>
                <a:latin typeface="+mn-lt"/>
              </a:rPr>
              <a:t>Tiêu </a:t>
            </a:r>
            <a:r>
              <a:rPr lang="vi-VN" sz="2000" i="1" dirty="0">
                <a:solidFill>
                  <a:srgbClr val="000000"/>
                </a:solidFill>
                <a:latin typeface="+mn-lt"/>
              </a:rPr>
              <a:t>chuẩn (criterion) - Chuẩn mực (norm) - Giá trị (</a:t>
            </a:r>
            <a:r>
              <a:rPr lang="vi-VN" sz="2000" i="1" dirty="0" smtClean="0">
                <a:solidFill>
                  <a:srgbClr val="000000"/>
                </a:solidFill>
                <a:latin typeface="+mn-lt"/>
              </a:rPr>
              <a:t>value)</a:t>
            </a:r>
            <a:endParaRPr lang="en-GB" sz="2000" i="1" dirty="0">
              <a:latin typeface="+mn-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672" y="2345566"/>
            <a:ext cx="2521527" cy="602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790" y="2286000"/>
            <a:ext cx="3219415" cy="595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695" y="3008234"/>
            <a:ext cx="2667105" cy="562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AutoShape 19"/>
          <p:cNvSpPr>
            <a:spLocks noChangeArrowheads="1"/>
          </p:cNvSpPr>
          <p:nvPr/>
        </p:nvSpPr>
        <p:spPr bwMode="gray">
          <a:xfrm>
            <a:off x="2497452" y="838200"/>
            <a:ext cx="4436748" cy="627965"/>
          </a:xfrm>
          <a:prstGeom prst="can">
            <a:avLst>
              <a:gd name="adj" fmla="val 32032"/>
            </a:avLst>
          </a:prstGeom>
          <a:solidFill>
            <a:schemeClr val="tx2">
              <a:lumMod val="40000"/>
              <a:lumOff val="60000"/>
            </a:schemeClr>
          </a:solidFill>
          <a:ln w="9525">
            <a:noFill/>
            <a:round/>
            <a:headEnd/>
            <a:tailEnd/>
          </a:ln>
          <a:effectLst/>
        </p:spPr>
        <p:txBody>
          <a:bodyPr wrap="none" anchor="ctr"/>
          <a:lstStyle/>
          <a:p>
            <a:endParaRPr lang="en-US" dirty="0"/>
          </a:p>
        </p:txBody>
      </p:sp>
      <p:sp>
        <p:nvSpPr>
          <p:cNvPr id="2" name="Rectangle 3"/>
          <p:cNvSpPr txBox="1">
            <a:spLocks noChangeArrowheads="1"/>
          </p:cNvSpPr>
          <p:nvPr/>
        </p:nvSpPr>
        <p:spPr>
          <a:xfrm>
            <a:off x="609600" y="228600"/>
            <a:ext cx="4964112" cy="9445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vi-VN" sz="4200" b="1" i="0" u="none" strike="noStrike" kern="0" cap="none" spc="0" normalizeH="0" baseline="0" noProof="0" dirty="0" smtClean="0">
                <a:ln>
                  <a:noFill/>
                </a:ln>
                <a:solidFill>
                  <a:srgbClr val="189180"/>
                </a:solidFill>
                <a:effectLst/>
                <a:uLnTx/>
                <a:uFillTx/>
                <a:latin typeface="+mj-lt"/>
                <a:ea typeface="+mj-ea"/>
                <a:cs typeface="+mj-cs"/>
              </a:rPr>
              <a:t>Văn Hóa</a:t>
            </a:r>
            <a:endParaRPr kumimoji="0" lang="en-US" sz="4200" b="1" i="0" u="none" strike="noStrike" kern="0" cap="none" spc="0" normalizeH="0" baseline="0" noProof="0" dirty="0">
              <a:ln>
                <a:noFill/>
              </a:ln>
              <a:solidFill>
                <a:srgbClr val="000000"/>
              </a:solidFill>
              <a:effectLst/>
              <a:uLnTx/>
              <a:uFillTx/>
              <a:latin typeface="+mj-lt"/>
              <a:ea typeface="+mj-ea"/>
              <a:cs typeface="+mj-cs"/>
            </a:endParaRPr>
          </a:p>
        </p:txBody>
      </p:sp>
      <p:sp>
        <p:nvSpPr>
          <p:cNvPr id="3" name="TextBox 2"/>
          <p:cNvSpPr txBox="1"/>
          <p:nvPr/>
        </p:nvSpPr>
        <p:spPr>
          <a:xfrm>
            <a:off x="2643639" y="819834"/>
            <a:ext cx="4419600" cy="646331"/>
          </a:xfrm>
          <a:prstGeom prst="rect">
            <a:avLst/>
          </a:prstGeom>
          <a:noFill/>
        </p:spPr>
        <p:txBody>
          <a:bodyPr wrap="square" rtlCol="0">
            <a:spAutoFit/>
          </a:bodyPr>
          <a:lstStyle/>
          <a:p>
            <a:pPr algn="ctr"/>
            <a:r>
              <a:rPr lang="en-US" sz="3600" dirty="0" err="1" smtClean="0">
                <a:solidFill>
                  <a:srgbClr val="FC695E"/>
                </a:solidFill>
                <a:latin typeface="Comic Sans MS" pitchFamily="66" charset="0"/>
              </a:rPr>
              <a:t>Các</a:t>
            </a:r>
            <a:r>
              <a:rPr lang="en-US" sz="3600" dirty="0" smtClean="0">
                <a:solidFill>
                  <a:srgbClr val="FC695E"/>
                </a:solidFill>
                <a:latin typeface="Comic Sans MS" pitchFamily="66" charset="0"/>
              </a:rPr>
              <a:t> </a:t>
            </a:r>
            <a:r>
              <a:rPr lang="en-US" sz="3600" dirty="0" err="1" smtClean="0">
                <a:solidFill>
                  <a:srgbClr val="FC695E"/>
                </a:solidFill>
                <a:latin typeface="Comic Sans MS" pitchFamily="66" charset="0"/>
              </a:rPr>
              <a:t>loại</a:t>
            </a:r>
            <a:r>
              <a:rPr lang="en-US" sz="3600" dirty="0" smtClean="0">
                <a:solidFill>
                  <a:srgbClr val="FC695E"/>
                </a:solidFill>
                <a:latin typeface="Comic Sans MS" pitchFamily="66" charset="0"/>
              </a:rPr>
              <a:t> </a:t>
            </a:r>
            <a:r>
              <a:rPr lang="en-US" sz="3600" dirty="0" err="1" smtClean="0">
                <a:solidFill>
                  <a:srgbClr val="FC695E"/>
                </a:solidFill>
                <a:latin typeface="Comic Sans MS" pitchFamily="66" charset="0"/>
              </a:rPr>
              <a:t>văn</a:t>
            </a:r>
            <a:r>
              <a:rPr lang="en-US" sz="3600" dirty="0" smtClean="0">
                <a:solidFill>
                  <a:srgbClr val="FC695E"/>
                </a:solidFill>
                <a:latin typeface="Comic Sans MS" pitchFamily="66" charset="0"/>
              </a:rPr>
              <a:t> </a:t>
            </a:r>
            <a:r>
              <a:rPr lang="en-US" sz="3600" dirty="0" err="1" smtClean="0">
                <a:solidFill>
                  <a:srgbClr val="FC695E"/>
                </a:solidFill>
                <a:latin typeface="Comic Sans MS" pitchFamily="66" charset="0"/>
              </a:rPr>
              <a:t>hóa</a:t>
            </a:r>
            <a:endParaRPr lang="en-US" sz="3600" dirty="0">
              <a:solidFill>
                <a:srgbClr val="FC695E"/>
              </a:solidFill>
              <a:latin typeface="Comic Sans MS" pitchFamily="66" charset="0"/>
            </a:endParaRPr>
          </a:p>
        </p:txBody>
      </p:sp>
      <p:sp>
        <p:nvSpPr>
          <p:cNvPr id="21" name="AutoShape 27"/>
          <p:cNvSpPr>
            <a:spLocks noChangeArrowheads="1"/>
          </p:cNvSpPr>
          <p:nvPr/>
        </p:nvSpPr>
        <p:spPr bwMode="gray">
          <a:xfrm flipV="1">
            <a:off x="609600" y="1152182"/>
            <a:ext cx="3434916" cy="1210018"/>
          </a:xfrm>
          <a:prstGeom prst="triangle">
            <a:avLst>
              <a:gd name="adj" fmla="val 28901"/>
            </a:avLst>
          </a:prstGeom>
          <a:gradFill rotWithShape="1">
            <a:gsLst>
              <a:gs pos="0">
                <a:schemeClr val="accent2"/>
              </a:gs>
              <a:gs pos="100000">
                <a:schemeClr val="accent2">
                  <a:gamma/>
                  <a:tint val="0"/>
                  <a:invGamma/>
                  <a:alpha val="0"/>
                </a:schemeClr>
              </a:gs>
            </a:gsLst>
            <a:lin ang="5400000" scaled="1"/>
          </a:gradFill>
          <a:ln w="9525">
            <a:noFill/>
            <a:miter lim="800000"/>
            <a:headEnd/>
            <a:tailEnd/>
          </a:ln>
          <a:effectLst/>
        </p:spPr>
        <p:txBody>
          <a:bodyPr wrap="none" anchor="ctr"/>
          <a:lstStyle/>
          <a:p>
            <a:endParaRPr lang="en-US"/>
          </a:p>
        </p:txBody>
      </p:sp>
      <p:sp>
        <p:nvSpPr>
          <p:cNvPr id="34" name="AutoShape 28"/>
          <p:cNvSpPr>
            <a:spLocks noChangeArrowheads="1"/>
          </p:cNvSpPr>
          <p:nvPr/>
        </p:nvSpPr>
        <p:spPr bwMode="gray">
          <a:xfrm flipV="1">
            <a:off x="5750790" y="1173162"/>
            <a:ext cx="2859809" cy="1066800"/>
          </a:xfrm>
          <a:prstGeom prst="triangle">
            <a:avLst>
              <a:gd name="adj" fmla="val 71099"/>
            </a:avLst>
          </a:prstGeom>
          <a:gradFill rotWithShape="1">
            <a:gsLst>
              <a:gs pos="0">
                <a:schemeClr val="hlink"/>
              </a:gs>
              <a:gs pos="100000">
                <a:schemeClr val="hlink">
                  <a:gamma/>
                  <a:tint val="0"/>
                  <a:invGamma/>
                  <a:alpha val="0"/>
                </a:schemeClr>
              </a:gs>
            </a:gsLst>
            <a:lin ang="5400000" scaled="1"/>
          </a:gradFill>
          <a:ln w="9525">
            <a:noFill/>
            <a:miter lim="800000"/>
            <a:headEnd/>
            <a:tailEnd/>
          </a:ln>
          <a:effectLst/>
        </p:spPr>
        <p:txBody>
          <a:bodyPr wrap="none" anchor="ctr"/>
          <a:lstStyle/>
          <a:p>
            <a:endParaRPr lang="en-US"/>
          </a:p>
        </p:txBody>
      </p:sp>
      <p:sp>
        <p:nvSpPr>
          <p:cNvPr id="35" name="TextBox 34"/>
          <p:cNvSpPr txBox="1"/>
          <p:nvPr/>
        </p:nvSpPr>
        <p:spPr>
          <a:xfrm>
            <a:off x="228600" y="2419718"/>
            <a:ext cx="2772976" cy="461665"/>
          </a:xfrm>
          <a:prstGeom prst="rect">
            <a:avLst/>
          </a:prstGeom>
          <a:noFill/>
        </p:spPr>
        <p:txBody>
          <a:bodyPr wrap="square" rtlCol="0">
            <a:spAutoFit/>
          </a:bodyPr>
          <a:lstStyle/>
          <a:p>
            <a:r>
              <a:rPr lang="en-US" sz="2400" dirty="0" err="1" smtClean="0"/>
              <a:t>Văn</a:t>
            </a:r>
            <a:r>
              <a:rPr lang="en-US" sz="2400" dirty="0" smtClean="0"/>
              <a:t> </a:t>
            </a:r>
            <a:r>
              <a:rPr lang="en-US" sz="2400" dirty="0" err="1" smtClean="0"/>
              <a:t>hóa</a:t>
            </a:r>
            <a:r>
              <a:rPr lang="en-US" sz="2400" dirty="0" smtClean="0"/>
              <a:t> </a:t>
            </a:r>
            <a:r>
              <a:rPr lang="en-US" sz="2400" dirty="0" err="1" smtClean="0"/>
              <a:t>vật</a:t>
            </a:r>
            <a:r>
              <a:rPr lang="en-US" sz="2400" dirty="0" smtClean="0"/>
              <a:t> </a:t>
            </a:r>
            <a:r>
              <a:rPr lang="en-US" sz="2400" dirty="0" err="1" smtClean="0"/>
              <a:t>thể</a:t>
            </a:r>
            <a:endParaRPr lang="en-US" sz="2400" dirty="0"/>
          </a:p>
        </p:txBody>
      </p:sp>
      <p:sp>
        <p:nvSpPr>
          <p:cNvPr id="36" name="TextBox 35"/>
          <p:cNvSpPr txBox="1"/>
          <p:nvPr/>
        </p:nvSpPr>
        <p:spPr>
          <a:xfrm>
            <a:off x="5919030" y="2357735"/>
            <a:ext cx="3377370" cy="461665"/>
          </a:xfrm>
          <a:prstGeom prst="rect">
            <a:avLst/>
          </a:prstGeom>
          <a:noFill/>
        </p:spPr>
        <p:txBody>
          <a:bodyPr wrap="square" rtlCol="0">
            <a:spAutoFit/>
          </a:bodyPr>
          <a:lstStyle/>
          <a:p>
            <a:r>
              <a:rPr lang="en-US" sz="2400" dirty="0" err="1" smtClean="0"/>
              <a:t>Văn</a:t>
            </a:r>
            <a:r>
              <a:rPr lang="en-US" sz="2400" dirty="0" smtClean="0"/>
              <a:t> </a:t>
            </a:r>
            <a:r>
              <a:rPr lang="en-US" sz="2400" dirty="0" err="1" smtClean="0"/>
              <a:t>hóa</a:t>
            </a:r>
            <a:r>
              <a:rPr lang="en-US" sz="2400" dirty="0" smtClean="0"/>
              <a:t> phi </a:t>
            </a:r>
            <a:r>
              <a:rPr lang="en-US" sz="2400" dirty="0" err="1" smtClean="0"/>
              <a:t>vật</a:t>
            </a:r>
            <a:r>
              <a:rPr lang="en-US" sz="2400" dirty="0" smtClean="0"/>
              <a:t> </a:t>
            </a:r>
            <a:r>
              <a:rPr lang="en-US" sz="2400" dirty="0" err="1" smtClean="0"/>
              <a:t>thể</a:t>
            </a:r>
            <a:endParaRPr lang="en-US" sz="2400" dirty="0"/>
          </a:p>
        </p:txBody>
      </p:sp>
      <p:sp>
        <p:nvSpPr>
          <p:cNvPr id="4" name="TextBox 3"/>
          <p:cNvSpPr txBox="1"/>
          <p:nvPr/>
        </p:nvSpPr>
        <p:spPr>
          <a:xfrm>
            <a:off x="3308394" y="3116354"/>
            <a:ext cx="2949123" cy="400110"/>
          </a:xfrm>
          <a:prstGeom prst="rect">
            <a:avLst/>
          </a:prstGeom>
          <a:noFill/>
        </p:spPr>
        <p:txBody>
          <a:bodyPr wrap="square" rtlCol="0">
            <a:spAutoFit/>
          </a:bodyPr>
          <a:lstStyle/>
          <a:p>
            <a:pPr algn="ctr"/>
            <a:r>
              <a:rPr lang="en-GB" sz="2000" b="1" dirty="0" err="1" smtClean="0"/>
              <a:t>Văn</a:t>
            </a:r>
            <a:r>
              <a:rPr lang="en-GB" sz="2000" b="1" dirty="0" smtClean="0"/>
              <a:t> </a:t>
            </a:r>
            <a:r>
              <a:rPr lang="en-GB" sz="2000" b="1" dirty="0" err="1" smtClean="0"/>
              <a:t>hóa</a:t>
            </a:r>
            <a:r>
              <a:rPr lang="en-GB" sz="2000" b="1" dirty="0" smtClean="0"/>
              <a:t> </a:t>
            </a:r>
            <a:r>
              <a:rPr lang="en-GB" sz="2000" b="1" dirty="0" err="1" smtClean="0"/>
              <a:t>đại</a:t>
            </a:r>
            <a:r>
              <a:rPr lang="en-GB" sz="2000" b="1" dirty="0" smtClean="0"/>
              <a:t> </a:t>
            </a:r>
            <a:r>
              <a:rPr lang="en-GB" sz="2000" b="1" dirty="0" err="1" smtClean="0"/>
              <a:t>chúng</a:t>
            </a:r>
            <a:endParaRPr lang="en-GB" sz="2000" b="1" dirty="0"/>
          </a:p>
        </p:txBody>
      </p:sp>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673" y="3058481"/>
            <a:ext cx="3022383" cy="311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64162" y="2975849"/>
            <a:ext cx="2362200" cy="2612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08394" y="3611746"/>
            <a:ext cx="3146345" cy="1696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92512" y="1554162"/>
            <a:ext cx="2126182" cy="1471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o-ton-28111-300.jpg"/>
          <p:cNvPicPr>
            <a:picLocks noChangeAspect="1"/>
          </p:cNvPicPr>
          <p:nvPr/>
        </p:nvPicPr>
        <p:blipFill>
          <a:blip r:embed="rId2"/>
          <a:stretch>
            <a:fillRect/>
          </a:stretch>
        </p:blipFill>
        <p:spPr>
          <a:xfrm>
            <a:off x="4648200" y="2362200"/>
            <a:ext cx="4286250" cy="2676525"/>
          </a:xfrm>
          <a:prstGeom prst="rect">
            <a:avLst/>
          </a:prstGeom>
        </p:spPr>
      </p:pic>
      <p:sp>
        <p:nvSpPr>
          <p:cNvPr id="5" name="AutoShape 8"/>
          <p:cNvSpPr>
            <a:spLocks noChangeArrowheads="1"/>
          </p:cNvSpPr>
          <p:nvPr/>
        </p:nvSpPr>
        <p:spPr bwMode="gray">
          <a:xfrm>
            <a:off x="457200" y="1066800"/>
            <a:ext cx="8077200" cy="1295400"/>
          </a:xfrm>
          <a:prstGeom prst="roundRect">
            <a:avLst>
              <a:gd name="adj" fmla="val 11505"/>
            </a:avLst>
          </a:prstGeom>
          <a:gradFill rotWithShape="1">
            <a:gsLst>
              <a:gs pos="0">
                <a:schemeClr val="bg1">
                  <a:lumMod val="90000"/>
                </a:schemeClr>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en-US"/>
          </a:p>
        </p:txBody>
      </p:sp>
      <p:sp>
        <p:nvSpPr>
          <p:cNvPr id="2" name="TextBox 1"/>
          <p:cNvSpPr txBox="1"/>
          <p:nvPr/>
        </p:nvSpPr>
        <p:spPr>
          <a:xfrm>
            <a:off x="773112" y="1171396"/>
            <a:ext cx="7075488" cy="923330"/>
          </a:xfrm>
          <a:prstGeom prst="rect">
            <a:avLst/>
          </a:prstGeom>
          <a:noFill/>
        </p:spPr>
        <p:txBody>
          <a:bodyPr wrap="square" rtlCol="0">
            <a:spAutoFit/>
          </a:bodyPr>
          <a:lstStyle/>
          <a:p>
            <a:r>
              <a:rPr lang="en-US" dirty="0" err="1" smtClean="0">
                <a:solidFill>
                  <a:srgbClr val="FF0000"/>
                </a:solidFill>
              </a:rPr>
              <a:t>Văn</a:t>
            </a:r>
            <a:r>
              <a:rPr lang="en-US" dirty="0" smtClean="0">
                <a:solidFill>
                  <a:srgbClr val="FF0000"/>
                </a:solidFill>
              </a:rPr>
              <a:t> </a:t>
            </a:r>
            <a:r>
              <a:rPr lang="en-US" dirty="0" err="1" smtClean="0">
                <a:solidFill>
                  <a:srgbClr val="FF0000"/>
                </a:solidFill>
              </a:rPr>
              <a:t>hóa</a:t>
            </a:r>
            <a:r>
              <a:rPr lang="en-US" dirty="0" smtClean="0">
                <a:solidFill>
                  <a:srgbClr val="FF0000"/>
                </a:solidFill>
              </a:rPr>
              <a:t> phi </a:t>
            </a:r>
            <a:r>
              <a:rPr lang="en-US" dirty="0" err="1" smtClean="0">
                <a:solidFill>
                  <a:srgbClr val="FF0000"/>
                </a:solidFill>
              </a:rPr>
              <a:t>vật</a:t>
            </a:r>
            <a:r>
              <a:rPr lang="en-US" dirty="0" smtClean="0">
                <a:solidFill>
                  <a:srgbClr val="FF0000"/>
                </a:solidFill>
              </a:rPr>
              <a:t> </a:t>
            </a:r>
            <a:r>
              <a:rPr lang="en-US" dirty="0" err="1" smtClean="0">
                <a:solidFill>
                  <a:srgbClr val="FF0000"/>
                </a:solidFill>
              </a:rPr>
              <a:t>thể</a:t>
            </a:r>
            <a:r>
              <a:rPr lang="en-US" dirty="0" smtClean="0">
                <a:solidFill>
                  <a:srgbClr val="FF0000"/>
                </a:solidFill>
              </a:rPr>
              <a:t> </a:t>
            </a:r>
            <a:r>
              <a:rPr lang="en-US" dirty="0" err="1" smtClean="0"/>
              <a:t>bao</a:t>
            </a:r>
            <a:r>
              <a:rPr lang="en-US" dirty="0" smtClean="0"/>
              <a:t> </a:t>
            </a:r>
            <a:r>
              <a:rPr lang="en-US" dirty="0" err="1" smtClean="0"/>
              <a:t>gồm</a:t>
            </a:r>
            <a:r>
              <a:rPr lang="en-US" dirty="0" smtClean="0"/>
              <a:t> </a:t>
            </a:r>
            <a:r>
              <a:rPr lang="en-US" dirty="0" err="1" smtClean="0"/>
              <a:t>những</a:t>
            </a:r>
            <a:r>
              <a:rPr lang="en-US" dirty="0" smtClean="0"/>
              <a:t> </a:t>
            </a:r>
            <a:r>
              <a:rPr lang="en-US" dirty="0" err="1" smtClean="0"/>
              <a:t>sản</a:t>
            </a:r>
            <a:r>
              <a:rPr lang="en-US" dirty="0" smtClean="0"/>
              <a:t> </a:t>
            </a:r>
            <a:r>
              <a:rPr lang="en-US" dirty="0" err="1" smtClean="0"/>
              <a:t>phẩm</a:t>
            </a:r>
            <a:r>
              <a:rPr lang="en-US" dirty="0" smtClean="0"/>
              <a:t> </a:t>
            </a:r>
            <a:r>
              <a:rPr lang="en-US" dirty="0" err="1" smtClean="0"/>
              <a:t>vô</a:t>
            </a:r>
            <a:r>
              <a:rPr lang="en-US" dirty="0" smtClean="0"/>
              <a:t> </a:t>
            </a:r>
            <a:r>
              <a:rPr lang="en-US" dirty="0" err="1" smtClean="0"/>
              <a:t>hình</a:t>
            </a:r>
            <a:r>
              <a:rPr lang="en-US" dirty="0" smtClean="0"/>
              <a:t> </a:t>
            </a:r>
            <a:r>
              <a:rPr lang="en-US" dirty="0" err="1" smtClean="0"/>
              <a:t>được</a:t>
            </a:r>
            <a:r>
              <a:rPr lang="en-US" dirty="0" smtClean="0"/>
              <a:t> con </a:t>
            </a:r>
            <a:r>
              <a:rPr lang="en-US" dirty="0" err="1" smtClean="0"/>
              <a:t>người</a:t>
            </a:r>
            <a:r>
              <a:rPr lang="en-US" dirty="0" smtClean="0"/>
              <a:t> </a:t>
            </a:r>
            <a:r>
              <a:rPr lang="en-US" dirty="0" err="1" smtClean="0"/>
              <a:t>tạo</a:t>
            </a:r>
            <a:r>
              <a:rPr lang="en-US" dirty="0" smtClean="0"/>
              <a:t> </a:t>
            </a:r>
            <a:r>
              <a:rPr lang="en-US" dirty="0" err="1" smtClean="0"/>
              <a:t>ra</a:t>
            </a:r>
            <a:r>
              <a:rPr lang="en-US" dirty="0" smtClean="0"/>
              <a:t> </a:t>
            </a:r>
            <a:r>
              <a:rPr lang="en-US" dirty="0" err="1" smtClean="0"/>
              <a:t>thông</a:t>
            </a:r>
            <a:r>
              <a:rPr lang="en-US" dirty="0" smtClean="0"/>
              <a:t> qua </a:t>
            </a:r>
            <a:r>
              <a:rPr lang="en-US" dirty="0" err="1" smtClean="0"/>
              <a:t>quá</a:t>
            </a:r>
            <a:r>
              <a:rPr lang="en-US" dirty="0" smtClean="0"/>
              <a:t> </a:t>
            </a:r>
            <a:r>
              <a:rPr lang="en-US" dirty="0" err="1" smtClean="0"/>
              <a:t>trình</a:t>
            </a:r>
            <a:r>
              <a:rPr lang="en-US" dirty="0" smtClean="0"/>
              <a:t> </a:t>
            </a:r>
            <a:r>
              <a:rPr lang="en-US" dirty="0" err="1" smtClean="0"/>
              <a:t>tương</a:t>
            </a:r>
            <a:r>
              <a:rPr lang="en-US" dirty="0" smtClean="0"/>
              <a:t> </a:t>
            </a:r>
            <a:r>
              <a:rPr lang="en-US" dirty="0" err="1" smtClean="0"/>
              <a:t>tác</a:t>
            </a:r>
            <a:r>
              <a:rPr lang="en-US" dirty="0" smtClean="0"/>
              <a:t>. </a:t>
            </a:r>
            <a:r>
              <a:rPr lang="en-US" dirty="0" err="1" smtClean="0"/>
              <a:t>Nó</a:t>
            </a:r>
            <a:r>
              <a:rPr lang="en-US" dirty="0" smtClean="0"/>
              <a:t> </a:t>
            </a:r>
            <a:r>
              <a:rPr lang="en-US" dirty="0" err="1" smtClean="0"/>
              <a:t>bao</a:t>
            </a:r>
            <a:r>
              <a:rPr lang="en-US" dirty="0" smtClean="0"/>
              <a:t> </a:t>
            </a:r>
            <a:r>
              <a:rPr lang="en-US" dirty="0" err="1" smtClean="0"/>
              <a:t>gồm</a:t>
            </a:r>
            <a:r>
              <a:rPr lang="en-US" dirty="0" smtClean="0"/>
              <a:t> </a:t>
            </a:r>
            <a:r>
              <a:rPr lang="en-US" dirty="0" err="1" smtClean="0"/>
              <a:t>các</a:t>
            </a:r>
            <a:r>
              <a:rPr lang="en-US" dirty="0" smtClean="0"/>
              <a:t> ý </a:t>
            </a:r>
            <a:r>
              <a:rPr lang="en-US" dirty="0" err="1" smtClean="0"/>
              <a:t>tưởng</a:t>
            </a:r>
            <a:r>
              <a:rPr lang="en-US" dirty="0" smtClean="0"/>
              <a:t>, </a:t>
            </a:r>
            <a:r>
              <a:rPr lang="en-US" dirty="0" err="1" smtClean="0"/>
              <a:t>ngôn</a:t>
            </a:r>
            <a:r>
              <a:rPr lang="en-US" dirty="0" smtClean="0"/>
              <a:t> </a:t>
            </a:r>
            <a:r>
              <a:rPr lang="en-US" dirty="0" err="1" smtClean="0"/>
              <a:t>ngữ</a:t>
            </a:r>
            <a:r>
              <a:rPr lang="en-US" dirty="0" smtClean="0"/>
              <a:t>, </a:t>
            </a:r>
            <a:r>
              <a:rPr lang="en-US" dirty="0" err="1" smtClean="0"/>
              <a:t>giá</a:t>
            </a:r>
            <a:r>
              <a:rPr lang="en-US" dirty="0" smtClean="0"/>
              <a:t> </a:t>
            </a:r>
            <a:r>
              <a:rPr lang="en-US" dirty="0" err="1" smtClean="0"/>
              <a:t>trị</a:t>
            </a:r>
            <a:r>
              <a:rPr lang="en-US" dirty="0" smtClean="0"/>
              <a:t>, </a:t>
            </a:r>
            <a:r>
              <a:rPr lang="en-US" dirty="0" err="1" smtClean="0"/>
              <a:t>niềm</a:t>
            </a:r>
            <a:r>
              <a:rPr lang="en-US" dirty="0" smtClean="0"/>
              <a:t> tin, </a:t>
            </a:r>
            <a:r>
              <a:rPr lang="en-US" dirty="0" err="1" smtClean="0"/>
              <a:t>hành</a:t>
            </a:r>
            <a:r>
              <a:rPr lang="en-US" dirty="0" smtClean="0"/>
              <a:t> vi, </a:t>
            </a:r>
            <a:r>
              <a:rPr lang="en-US" dirty="0" err="1" smtClean="0"/>
              <a:t>các</a:t>
            </a:r>
            <a:r>
              <a:rPr lang="en-US" dirty="0" smtClean="0"/>
              <a:t> </a:t>
            </a:r>
            <a:r>
              <a:rPr lang="en-US" dirty="0" err="1" smtClean="0"/>
              <a:t>thiết</a:t>
            </a:r>
            <a:r>
              <a:rPr lang="en-US" dirty="0" smtClean="0"/>
              <a:t> </a:t>
            </a:r>
            <a:r>
              <a:rPr lang="en-US" dirty="0" err="1" smtClean="0"/>
              <a:t>chế</a:t>
            </a:r>
            <a:r>
              <a:rPr lang="en-US" dirty="0" smtClean="0"/>
              <a:t> </a:t>
            </a:r>
            <a:r>
              <a:rPr lang="en-US" dirty="0" err="1" smtClean="0"/>
              <a:t>xã</a:t>
            </a:r>
            <a:r>
              <a:rPr lang="en-US" dirty="0" smtClean="0"/>
              <a:t> </a:t>
            </a:r>
            <a:r>
              <a:rPr lang="en-US" dirty="0" err="1" smtClean="0"/>
              <a:t>hội</a:t>
            </a:r>
            <a:r>
              <a:rPr lang="en-US" dirty="0" smtClean="0"/>
              <a:t>.</a:t>
            </a:r>
            <a:endParaRPr lang="en-US" dirty="0"/>
          </a:p>
        </p:txBody>
      </p:sp>
      <p:sp>
        <p:nvSpPr>
          <p:cNvPr id="3" name="Rectangle 3"/>
          <p:cNvSpPr txBox="1">
            <a:spLocks noChangeArrowheads="1"/>
          </p:cNvSpPr>
          <p:nvPr/>
        </p:nvSpPr>
        <p:spPr>
          <a:xfrm>
            <a:off x="609600" y="228600"/>
            <a:ext cx="4964112" cy="9445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vi-VN" sz="4200" b="1" i="0" u="none" strike="noStrike" kern="0" cap="none" spc="0" normalizeH="0" baseline="0" noProof="0" dirty="0" smtClean="0">
                <a:ln>
                  <a:noFill/>
                </a:ln>
                <a:solidFill>
                  <a:srgbClr val="189180"/>
                </a:solidFill>
                <a:effectLst/>
                <a:uLnTx/>
                <a:uFillTx/>
                <a:latin typeface="+mj-lt"/>
                <a:ea typeface="+mj-ea"/>
                <a:cs typeface="+mj-cs"/>
              </a:rPr>
              <a:t>Văn Hóa</a:t>
            </a:r>
            <a:endParaRPr kumimoji="0" lang="en-US" sz="4200" b="1" i="0" u="none" strike="noStrike" kern="0" cap="none" spc="0" normalizeH="0" baseline="0" noProof="0" dirty="0">
              <a:ln>
                <a:noFill/>
              </a:ln>
              <a:solidFill>
                <a:srgbClr val="000000"/>
              </a:solidFill>
              <a:effectLst/>
              <a:uLnTx/>
              <a:uFillTx/>
              <a:latin typeface="+mj-lt"/>
              <a:ea typeface="+mj-ea"/>
              <a:cs typeface="+mj-cs"/>
            </a:endParaRPr>
          </a:p>
        </p:txBody>
      </p:sp>
      <p:pic>
        <p:nvPicPr>
          <p:cNvPr id="6" name="Picture 5" descr="ngonngukyhieu03.jpg"/>
          <p:cNvPicPr>
            <a:picLocks noChangeAspect="1"/>
          </p:cNvPicPr>
          <p:nvPr/>
        </p:nvPicPr>
        <p:blipFill>
          <a:blip r:embed="rId3" cstate="print"/>
          <a:stretch>
            <a:fillRect/>
          </a:stretch>
        </p:blipFill>
        <p:spPr>
          <a:xfrm>
            <a:off x="152400" y="2362200"/>
            <a:ext cx="2667000" cy="2667000"/>
          </a:xfrm>
          <a:prstGeom prst="rect">
            <a:avLst/>
          </a:prstGeom>
        </p:spPr>
      </p:pic>
      <p:pic>
        <p:nvPicPr>
          <p:cNvPr id="7" name="Picture 6" descr="y-tuong-thiet-ke-website-1.jpg"/>
          <p:cNvPicPr>
            <a:picLocks noChangeAspect="1"/>
          </p:cNvPicPr>
          <p:nvPr/>
        </p:nvPicPr>
        <p:blipFill>
          <a:blip r:embed="rId4"/>
          <a:stretch>
            <a:fillRect/>
          </a:stretch>
        </p:blipFill>
        <p:spPr>
          <a:xfrm>
            <a:off x="2819400" y="4486275"/>
            <a:ext cx="2762250" cy="2371725"/>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AutoShape 2"/>
          <p:cNvSpPr>
            <a:spLocks noChangeArrowheads="1"/>
          </p:cNvSpPr>
          <p:nvPr/>
        </p:nvSpPr>
        <p:spPr bwMode="gray">
          <a:xfrm>
            <a:off x="990599" y="1219200"/>
            <a:ext cx="7467601" cy="1447800"/>
          </a:xfrm>
          <a:prstGeom prst="roundRect">
            <a:avLst>
              <a:gd name="adj" fmla="val 11505"/>
            </a:avLst>
          </a:prstGeom>
          <a:gradFill rotWithShape="1">
            <a:gsLst>
              <a:gs pos="0">
                <a:schemeClr val="accent1">
                  <a:lumMod val="20000"/>
                  <a:lumOff val="80000"/>
                </a:schemeClr>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en-US"/>
          </a:p>
        </p:txBody>
      </p:sp>
      <p:sp>
        <p:nvSpPr>
          <p:cNvPr id="66" name="TextBox 65"/>
          <p:cNvSpPr txBox="1"/>
          <p:nvPr/>
        </p:nvSpPr>
        <p:spPr>
          <a:xfrm>
            <a:off x="990600" y="1219200"/>
            <a:ext cx="6553200" cy="1477328"/>
          </a:xfrm>
          <a:prstGeom prst="rect">
            <a:avLst/>
          </a:prstGeom>
          <a:noFill/>
        </p:spPr>
        <p:txBody>
          <a:bodyPr wrap="square" rtlCol="0">
            <a:spAutoFit/>
          </a:bodyPr>
          <a:lstStyle/>
          <a:p>
            <a:pPr algn="ctr"/>
            <a:r>
              <a:rPr lang="en-US" dirty="0" err="1" smtClean="0">
                <a:solidFill>
                  <a:srgbClr val="FF0000"/>
                </a:solidFill>
              </a:rPr>
              <a:t>Văn</a:t>
            </a:r>
            <a:r>
              <a:rPr lang="en-US" dirty="0" smtClean="0">
                <a:solidFill>
                  <a:srgbClr val="FF0000"/>
                </a:solidFill>
              </a:rPr>
              <a:t> </a:t>
            </a:r>
            <a:r>
              <a:rPr lang="en-US" dirty="0" err="1" smtClean="0">
                <a:solidFill>
                  <a:srgbClr val="FF0000"/>
                </a:solidFill>
              </a:rPr>
              <a:t>hóa</a:t>
            </a:r>
            <a:r>
              <a:rPr lang="en-US" dirty="0" smtClean="0">
                <a:solidFill>
                  <a:srgbClr val="FF0000"/>
                </a:solidFill>
              </a:rPr>
              <a:t> </a:t>
            </a:r>
            <a:r>
              <a:rPr lang="en-US" dirty="0" err="1" smtClean="0">
                <a:solidFill>
                  <a:srgbClr val="FF0000"/>
                </a:solidFill>
              </a:rPr>
              <a:t>vật</a:t>
            </a:r>
            <a:r>
              <a:rPr lang="en-US" dirty="0" smtClean="0">
                <a:solidFill>
                  <a:srgbClr val="FF0000"/>
                </a:solidFill>
              </a:rPr>
              <a:t> </a:t>
            </a:r>
            <a:r>
              <a:rPr lang="en-US" dirty="0" err="1" smtClean="0">
                <a:solidFill>
                  <a:srgbClr val="FF0000"/>
                </a:solidFill>
              </a:rPr>
              <a:t>thể</a:t>
            </a:r>
            <a:r>
              <a:rPr lang="en-US" dirty="0" smtClean="0"/>
              <a:t> </a:t>
            </a:r>
            <a:r>
              <a:rPr lang="en-US" dirty="0" err="1" smtClean="0"/>
              <a:t>hữu</a:t>
            </a:r>
            <a:r>
              <a:rPr lang="en-US" dirty="0" smtClean="0"/>
              <a:t> </a:t>
            </a:r>
            <a:r>
              <a:rPr lang="en-US" dirty="0" err="1" smtClean="0"/>
              <a:t>hình</a:t>
            </a:r>
            <a:r>
              <a:rPr lang="en-US" dirty="0" smtClean="0"/>
              <a:t> </a:t>
            </a:r>
            <a:r>
              <a:rPr lang="en-US" dirty="0" err="1" smtClean="0"/>
              <a:t>được</a:t>
            </a:r>
            <a:r>
              <a:rPr lang="en-US" dirty="0" smtClean="0"/>
              <a:t> </a:t>
            </a:r>
            <a:r>
              <a:rPr lang="en-US" dirty="0" err="1" smtClean="0"/>
              <a:t>tạo</a:t>
            </a:r>
            <a:r>
              <a:rPr lang="en-US" dirty="0" smtClean="0"/>
              <a:t> </a:t>
            </a:r>
            <a:r>
              <a:rPr lang="en-US" dirty="0" err="1" smtClean="0"/>
              <a:t>ra</a:t>
            </a:r>
            <a:r>
              <a:rPr lang="en-US" dirty="0" smtClean="0"/>
              <a:t> </a:t>
            </a:r>
            <a:r>
              <a:rPr lang="en-US" dirty="0" err="1" smtClean="0"/>
              <a:t>bởi</a:t>
            </a:r>
            <a:r>
              <a:rPr lang="en-US" dirty="0" smtClean="0"/>
              <a:t> con </a:t>
            </a:r>
            <a:r>
              <a:rPr lang="en-US" dirty="0" err="1" smtClean="0"/>
              <a:t>người</a:t>
            </a:r>
            <a:r>
              <a:rPr lang="en-US" dirty="0" smtClean="0"/>
              <a:t> </a:t>
            </a:r>
            <a:r>
              <a:rPr lang="en-US" dirty="0" err="1" smtClean="0"/>
              <a:t>thông</a:t>
            </a:r>
            <a:r>
              <a:rPr lang="en-US" dirty="0" smtClean="0"/>
              <a:t> qua </a:t>
            </a:r>
            <a:r>
              <a:rPr lang="en-US" dirty="0" err="1" smtClean="0"/>
              <a:t>quá</a:t>
            </a:r>
            <a:r>
              <a:rPr lang="en-US" dirty="0" smtClean="0"/>
              <a:t> </a:t>
            </a:r>
            <a:r>
              <a:rPr lang="en-US" dirty="0" err="1" smtClean="0"/>
              <a:t>trình</a:t>
            </a:r>
            <a:r>
              <a:rPr lang="en-US" dirty="0" smtClean="0"/>
              <a:t> </a:t>
            </a:r>
            <a:r>
              <a:rPr lang="en-US" dirty="0" err="1" smtClean="0"/>
              <a:t>tương</a:t>
            </a:r>
            <a:r>
              <a:rPr lang="en-US" dirty="0" smtClean="0"/>
              <a:t> </a:t>
            </a:r>
            <a:r>
              <a:rPr lang="en-US" dirty="0" err="1" smtClean="0"/>
              <a:t>tác</a:t>
            </a:r>
            <a:r>
              <a:rPr lang="en-US" dirty="0" smtClean="0"/>
              <a:t>. </a:t>
            </a:r>
            <a:r>
              <a:rPr lang="en-US" dirty="0" err="1" smtClean="0"/>
              <a:t>Tất</a:t>
            </a:r>
            <a:r>
              <a:rPr lang="en-US" dirty="0" smtClean="0"/>
              <a:t> </a:t>
            </a:r>
            <a:r>
              <a:rPr lang="en-US" dirty="0" err="1" smtClean="0"/>
              <a:t>cả</a:t>
            </a:r>
            <a:r>
              <a:rPr lang="en-US" dirty="0" smtClean="0"/>
              <a:t> </a:t>
            </a:r>
            <a:r>
              <a:rPr lang="en-US" dirty="0" err="1" smtClean="0"/>
              <a:t>các</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được</a:t>
            </a:r>
            <a:r>
              <a:rPr lang="en-US" dirty="0" smtClean="0"/>
              <a:t> con </a:t>
            </a:r>
            <a:r>
              <a:rPr lang="en-US" dirty="0" err="1" smtClean="0"/>
              <a:t>người</a:t>
            </a:r>
            <a:r>
              <a:rPr lang="en-US" dirty="0" smtClean="0"/>
              <a:t> </a:t>
            </a:r>
            <a:r>
              <a:rPr lang="en-US" dirty="0" err="1" smtClean="0"/>
              <a:t>sáng</a:t>
            </a:r>
            <a:r>
              <a:rPr lang="en-US" dirty="0" smtClean="0"/>
              <a:t> </a:t>
            </a:r>
            <a:r>
              <a:rPr lang="en-US" dirty="0" err="1" smtClean="0"/>
              <a:t>tạo</a:t>
            </a:r>
            <a:r>
              <a:rPr lang="en-US" dirty="0" smtClean="0"/>
              <a:t> </a:t>
            </a:r>
            <a:r>
              <a:rPr lang="en-US" dirty="0" err="1" smtClean="0"/>
              <a:t>ra</a:t>
            </a:r>
            <a:r>
              <a:rPr lang="en-US" dirty="0" smtClean="0"/>
              <a:t> </a:t>
            </a:r>
            <a:r>
              <a:rPr lang="en-US" dirty="0" err="1" smtClean="0"/>
              <a:t>là</a:t>
            </a:r>
            <a:r>
              <a:rPr lang="en-US" dirty="0" smtClean="0"/>
              <a:t> </a:t>
            </a:r>
            <a:r>
              <a:rPr lang="en-US" dirty="0" err="1" smtClean="0"/>
              <a:t>một</a:t>
            </a:r>
            <a:r>
              <a:rPr lang="en-US" dirty="0" smtClean="0"/>
              <a:t> </a:t>
            </a:r>
            <a:r>
              <a:rPr lang="en-US" dirty="0" err="1" smtClean="0"/>
              <a:t>phần</a:t>
            </a:r>
            <a:r>
              <a:rPr lang="en-US" dirty="0" smtClean="0"/>
              <a:t> </a:t>
            </a:r>
            <a:r>
              <a:rPr lang="en-US" dirty="0" err="1" smtClean="0"/>
              <a:t>của</a:t>
            </a:r>
            <a:r>
              <a:rPr lang="en-US" dirty="0" smtClean="0"/>
              <a:t> </a:t>
            </a:r>
            <a:r>
              <a:rPr lang="en-US" dirty="0" err="1" smtClean="0"/>
              <a:t>văn</a:t>
            </a:r>
            <a:r>
              <a:rPr lang="en-US" dirty="0" smtClean="0"/>
              <a:t> </a:t>
            </a:r>
            <a:r>
              <a:rPr lang="en-US" dirty="0" err="1" smtClean="0"/>
              <a:t>hóa</a:t>
            </a:r>
            <a:r>
              <a:rPr lang="en-US" dirty="0" smtClean="0"/>
              <a:t>. </a:t>
            </a:r>
            <a:r>
              <a:rPr lang="en-US" dirty="0" err="1" smtClean="0"/>
              <a:t>Nó</a:t>
            </a:r>
            <a:r>
              <a:rPr lang="en-US" dirty="0" smtClean="0"/>
              <a:t> </a:t>
            </a:r>
            <a:r>
              <a:rPr lang="en-US" dirty="0" err="1" smtClean="0"/>
              <a:t>bao</a:t>
            </a:r>
            <a:r>
              <a:rPr lang="en-US" dirty="0" smtClean="0"/>
              <a:t> </a:t>
            </a:r>
            <a:r>
              <a:rPr lang="en-US" dirty="0" err="1" smtClean="0"/>
              <a:t>gồm</a:t>
            </a:r>
            <a:r>
              <a:rPr lang="en-US" dirty="0" smtClean="0"/>
              <a:t>, </a:t>
            </a:r>
            <a:r>
              <a:rPr lang="en-US" dirty="0" err="1" smtClean="0"/>
              <a:t>quần</a:t>
            </a:r>
            <a:r>
              <a:rPr lang="en-US" dirty="0" smtClean="0"/>
              <a:t> </a:t>
            </a:r>
            <a:r>
              <a:rPr lang="en-US" dirty="0" err="1" smtClean="0"/>
              <a:t>áo</a:t>
            </a:r>
            <a:r>
              <a:rPr lang="en-US" dirty="0" smtClean="0"/>
              <a:t>, </a:t>
            </a:r>
            <a:r>
              <a:rPr lang="en-US" dirty="0" err="1" smtClean="0"/>
              <a:t>sách</a:t>
            </a:r>
            <a:r>
              <a:rPr lang="en-US" dirty="0" smtClean="0"/>
              <a:t> </a:t>
            </a:r>
            <a:r>
              <a:rPr lang="en-US" dirty="0" err="1" smtClean="0"/>
              <a:t>vở</a:t>
            </a:r>
            <a:r>
              <a:rPr lang="en-US" dirty="0" smtClean="0"/>
              <a:t>, </a:t>
            </a:r>
            <a:r>
              <a:rPr lang="en-US" dirty="0" err="1" smtClean="0"/>
              <a:t>công</a:t>
            </a:r>
            <a:r>
              <a:rPr lang="en-US" dirty="0" smtClean="0"/>
              <a:t> </a:t>
            </a:r>
            <a:r>
              <a:rPr lang="en-US" dirty="0" err="1" smtClean="0"/>
              <a:t>trình</a:t>
            </a:r>
            <a:r>
              <a:rPr lang="en-US" dirty="0" smtClean="0"/>
              <a:t> </a:t>
            </a:r>
            <a:r>
              <a:rPr lang="en-US" dirty="0" err="1" smtClean="0"/>
              <a:t>kiến</a:t>
            </a:r>
            <a:r>
              <a:rPr lang="en-US" dirty="0" smtClean="0"/>
              <a:t> </a:t>
            </a:r>
            <a:r>
              <a:rPr lang="en-US" dirty="0" err="1" smtClean="0"/>
              <a:t>trúc</a:t>
            </a:r>
            <a:r>
              <a:rPr lang="en-US" dirty="0" smtClean="0"/>
              <a:t>, </a:t>
            </a:r>
            <a:r>
              <a:rPr lang="en-US" dirty="0" err="1" smtClean="0"/>
              <a:t>phần</a:t>
            </a:r>
            <a:r>
              <a:rPr lang="en-US" dirty="0" smtClean="0"/>
              <a:t> </a:t>
            </a:r>
            <a:r>
              <a:rPr lang="en-US" dirty="0" err="1" smtClean="0"/>
              <a:t>mềm</a:t>
            </a:r>
            <a:r>
              <a:rPr lang="en-US" dirty="0" smtClean="0"/>
              <a:t> </a:t>
            </a:r>
            <a:r>
              <a:rPr lang="en-US" dirty="0" err="1" smtClean="0"/>
              <a:t>máy</a:t>
            </a:r>
            <a:r>
              <a:rPr lang="en-US" dirty="0" smtClean="0"/>
              <a:t> </a:t>
            </a:r>
            <a:r>
              <a:rPr lang="en-US" dirty="0" err="1" smtClean="0"/>
              <a:t>tính</a:t>
            </a:r>
            <a:r>
              <a:rPr lang="en-US" dirty="0" smtClean="0"/>
              <a:t>, </a:t>
            </a:r>
            <a:r>
              <a:rPr lang="en-US" dirty="0" err="1" smtClean="0"/>
              <a:t>các</a:t>
            </a:r>
            <a:r>
              <a:rPr lang="en-US" dirty="0" smtClean="0"/>
              <a:t> </a:t>
            </a:r>
            <a:r>
              <a:rPr lang="en-US" dirty="0" err="1" smtClean="0"/>
              <a:t>phát</a:t>
            </a:r>
            <a:r>
              <a:rPr lang="en-US" dirty="0" smtClean="0"/>
              <a:t> minh, </a:t>
            </a:r>
            <a:r>
              <a:rPr lang="en-US" dirty="0" err="1" smtClean="0"/>
              <a:t>thực</a:t>
            </a:r>
            <a:r>
              <a:rPr lang="en-US" dirty="0" smtClean="0"/>
              <a:t> </a:t>
            </a:r>
            <a:r>
              <a:rPr lang="en-US" dirty="0" err="1" smtClean="0"/>
              <a:t>phẩm</a:t>
            </a:r>
            <a:r>
              <a:rPr lang="en-US" dirty="0" smtClean="0"/>
              <a:t>, </a:t>
            </a:r>
            <a:r>
              <a:rPr lang="en-US" dirty="0" err="1" smtClean="0"/>
              <a:t>xe</a:t>
            </a:r>
            <a:r>
              <a:rPr lang="en-US" dirty="0" smtClean="0"/>
              <a:t> </a:t>
            </a:r>
            <a:r>
              <a:rPr lang="en-US" dirty="0" err="1" smtClean="0"/>
              <a:t>cộ</a:t>
            </a:r>
            <a:r>
              <a:rPr lang="en-US" dirty="0" smtClean="0"/>
              <a:t>, </a:t>
            </a:r>
            <a:r>
              <a:rPr lang="en-US" dirty="0" err="1" smtClean="0"/>
              <a:t>công</a:t>
            </a:r>
            <a:r>
              <a:rPr lang="en-US" dirty="0" smtClean="0"/>
              <a:t> </a:t>
            </a:r>
            <a:r>
              <a:rPr lang="en-US" dirty="0" err="1" smtClean="0"/>
              <a:t>cụ</a:t>
            </a:r>
            <a:r>
              <a:rPr lang="en-US" dirty="0" smtClean="0"/>
              <a:t> </a:t>
            </a:r>
            <a:r>
              <a:rPr lang="en-US" dirty="0" err="1" smtClean="0"/>
              <a:t>lao</a:t>
            </a:r>
            <a:r>
              <a:rPr lang="en-US" dirty="0" smtClean="0"/>
              <a:t> </a:t>
            </a:r>
            <a:r>
              <a:rPr lang="en-US" dirty="0" err="1" smtClean="0"/>
              <a:t>động</a:t>
            </a:r>
            <a:r>
              <a:rPr lang="en-US" dirty="0" smtClean="0"/>
              <a:t>,…</a:t>
            </a:r>
            <a:endParaRPr lang="en-US" dirty="0"/>
          </a:p>
        </p:txBody>
      </p:sp>
      <p:sp>
        <p:nvSpPr>
          <p:cNvPr id="67" name="Rectangle 3"/>
          <p:cNvSpPr txBox="1">
            <a:spLocks noChangeArrowheads="1"/>
          </p:cNvSpPr>
          <p:nvPr/>
        </p:nvSpPr>
        <p:spPr>
          <a:xfrm>
            <a:off x="762000" y="381000"/>
            <a:ext cx="4964112" cy="9445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vi-VN" sz="4200" b="1" i="0" u="none" strike="noStrike" kern="0" cap="none" spc="0" normalizeH="0" baseline="0" noProof="0" dirty="0" smtClean="0">
                <a:ln>
                  <a:noFill/>
                </a:ln>
                <a:solidFill>
                  <a:srgbClr val="189180"/>
                </a:solidFill>
                <a:effectLst/>
                <a:uLnTx/>
                <a:uFillTx/>
                <a:latin typeface="+mj-lt"/>
                <a:ea typeface="+mj-ea"/>
                <a:cs typeface="+mj-cs"/>
              </a:rPr>
              <a:t>Văn Hóa</a:t>
            </a:r>
            <a:endParaRPr kumimoji="0" lang="en-US" sz="4200" b="1" i="0" u="none" strike="noStrike" kern="0" cap="none" spc="0" normalizeH="0" baseline="0" noProof="0" dirty="0">
              <a:ln>
                <a:noFill/>
              </a:ln>
              <a:solidFill>
                <a:srgbClr val="000000"/>
              </a:solidFill>
              <a:effectLst/>
              <a:uLnTx/>
              <a:uFillTx/>
              <a:latin typeface="+mj-lt"/>
              <a:ea typeface="+mj-ea"/>
              <a:cs typeface="+mj-cs"/>
            </a:endParaRPr>
          </a:p>
        </p:txBody>
      </p:sp>
      <p:pic>
        <p:nvPicPr>
          <p:cNvPr id="70" name="Picture 69" descr="may ozone va ve sinh an toan thuc pham.jpg"/>
          <p:cNvPicPr>
            <a:picLocks noChangeAspect="1"/>
          </p:cNvPicPr>
          <p:nvPr/>
        </p:nvPicPr>
        <p:blipFill>
          <a:blip r:embed="rId2"/>
          <a:stretch>
            <a:fillRect/>
          </a:stretch>
        </p:blipFill>
        <p:spPr>
          <a:xfrm>
            <a:off x="152400" y="3200400"/>
            <a:ext cx="3657600" cy="2743200"/>
          </a:xfrm>
          <a:prstGeom prst="rect">
            <a:avLst/>
          </a:prstGeom>
        </p:spPr>
      </p:pic>
      <p:pic>
        <p:nvPicPr>
          <p:cNvPr id="71" name="Picture 70" descr="bzo13382659531.jpg"/>
          <p:cNvPicPr>
            <a:picLocks noChangeAspect="1"/>
          </p:cNvPicPr>
          <p:nvPr/>
        </p:nvPicPr>
        <p:blipFill>
          <a:blip r:embed="rId3"/>
          <a:stretch>
            <a:fillRect/>
          </a:stretch>
        </p:blipFill>
        <p:spPr>
          <a:xfrm>
            <a:off x="4038600" y="2743200"/>
            <a:ext cx="2514600" cy="1571625"/>
          </a:xfrm>
          <a:prstGeom prst="rect">
            <a:avLst/>
          </a:prstGeom>
        </p:spPr>
      </p:pic>
      <p:pic>
        <p:nvPicPr>
          <p:cNvPr id="72" name="Picture 71" descr="500_6eaae331-98c9-4a27-9eb8-c1dc7fd319de.jpg"/>
          <p:cNvPicPr>
            <a:picLocks noChangeAspect="1"/>
          </p:cNvPicPr>
          <p:nvPr/>
        </p:nvPicPr>
        <p:blipFill>
          <a:blip r:embed="rId4"/>
          <a:stretch>
            <a:fillRect/>
          </a:stretch>
        </p:blipFill>
        <p:spPr>
          <a:xfrm>
            <a:off x="3962400" y="4495800"/>
            <a:ext cx="2717800" cy="2038350"/>
          </a:xfrm>
          <a:prstGeom prst="rect">
            <a:avLst/>
          </a:prstGeom>
        </p:spPr>
      </p:pic>
      <p:pic>
        <p:nvPicPr>
          <p:cNvPr id="8" name="Picture 7" descr="Tour_Eiffel_Wikimedia_Commons.jpg"/>
          <p:cNvPicPr>
            <a:picLocks noChangeAspect="1"/>
          </p:cNvPicPr>
          <p:nvPr/>
        </p:nvPicPr>
        <p:blipFill>
          <a:blip r:embed="rId5" cstate="print"/>
          <a:stretch>
            <a:fillRect/>
          </a:stretch>
        </p:blipFill>
        <p:spPr>
          <a:xfrm>
            <a:off x="6858000" y="2743200"/>
            <a:ext cx="1930883" cy="3810000"/>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gray">
          <a:xfrm>
            <a:off x="381000" y="1219200"/>
            <a:ext cx="8458199" cy="1524000"/>
          </a:xfrm>
          <a:prstGeom prst="roundRect">
            <a:avLst>
              <a:gd name="adj" fmla="val 11505"/>
            </a:avLst>
          </a:prstGeom>
          <a:gradFill rotWithShape="1">
            <a:gsLst>
              <a:gs pos="0">
                <a:schemeClr val="accent1">
                  <a:lumMod val="20000"/>
                  <a:lumOff val="80000"/>
                </a:schemeClr>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en-US"/>
          </a:p>
        </p:txBody>
      </p:sp>
      <p:sp>
        <p:nvSpPr>
          <p:cNvPr id="3" name="Rectangle 3"/>
          <p:cNvSpPr txBox="1">
            <a:spLocks noChangeArrowheads="1"/>
          </p:cNvSpPr>
          <p:nvPr/>
        </p:nvSpPr>
        <p:spPr>
          <a:xfrm>
            <a:off x="762000" y="381000"/>
            <a:ext cx="4964112" cy="9445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vi-VN" sz="4200" b="1" i="0" u="none" strike="noStrike" kern="0" cap="none" spc="0" normalizeH="0" baseline="0" noProof="0" dirty="0" smtClean="0">
                <a:ln>
                  <a:noFill/>
                </a:ln>
                <a:solidFill>
                  <a:srgbClr val="189180"/>
                </a:solidFill>
                <a:effectLst/>
                <a:uLnTx/>
                <a:uFillTx/>
                <a:latin typeface="+mj-lt"/>
                <a:ea typeface="+mj-ea"/>
                <a:cs typeface="+mj-cs"/>
              </a:rPr>
              <a:t>Văn Hóa</a:t>
            </a:r>
            <a:endParaRPr kumimoji="0" lang="en-US" sz="4200" b="1" i="0" u="none" strike="noStrike" kern="0" cap="none" spc="0" normalizeH="0" baseline="0" noProof="0" dirty="0">
              <a:ln>
                <a:noFill/>
              </a:ln>
              <a:solidFill>
                <a:srgbClr val="000000"/>
              </a:solidFill>
              <a:effectLst/>
              <a:uLnTx/>
              <a:uFillTx/>
              <a:latin typeface="+mj-lt"/>
              <a:ea typeface="+mj-ea"/>
              <a:cs typeface="+mj-cs"/>
            </a:endParaRPr>
          </a:p>
        </p:txBody>
      </p:sp>
      <p:sp>
        <p:nvSpPr>
          <p:cNvPr id="4" name="TextBox 3"/>
          <p:cNvSpPr txBox="1"/>
          <p:nvPr/>
        </p:nvSpPr>
        <p:spPr>
          <a:xfrm>
            <a:off x="381001" y="1325562"/>
            <a:ext cx="8229600" cy="1323439"/>
          </a:xfrm>
          <a:prstGeom prst="rect">
            <a:avLst/>
          </a:prstGeom>
          <a:noFill/>
        </p:spPr>
        <p:txBody>
          <a:bodyPr wrap="square" rtlCol="0">
            <a:spAutoFit/>
          </a:bodyPr>
          <a:lstStyle/>
          <a:p>
            <a:r>
              <a:rPr lang="en-GB" sz="2000" b="1" dirty="0" err="1" smtClean="0">
                <a:solidFill>
                  <a:srgbClr val="FF0000"/>
                </a:solidFill>
              </a:rPr>
              <a:t>Văn</a:t>
            </a:r>
            <a:r>
              <a:rPr lang="en-GB" sz="2000" b="1" dirty="0" smtClean="0">
                <a:solidFill>
                  <a:srgbClr val="FF0000"/>
                </a:solidFill>
              </a:rPr>
              <a:t> </a:t>
            </a:r>
            <a:r>
              <a:rPr lang="en-GB" sz="2000" b="1" dirty="0" err="1" smtClean="0">
                <a:solidFill>
                  <a:srgbClr val="FF0000"/>
                </a:solidFill>
              </a:rPr>
              <a:t>hóa</a:t>
            </a:r>
            <a:r>
              <a:rPr lang="en-GB" sz="2000" b="1" dirty="0" smtClean="0">
                <a:solidFill>
                  <a:srgbClr val="FF0000"/>
                </a:solidFill>
              </a:rPr>
              <a:t> </a:t>
            </a:r>
            <a:r>
              <a:rPr lang="en-GB" sz="2000" b="1" dirty="0" err="1" smtClean="0">
                <a:solidFill>
                  <a:srgbClr val="FF0000"/>
                </a:solidFill>
              </a:rPr>
              <a:t>đại</a:t>
            </a:r>
            <a:r>
              <a:rPr lang="en-GB" sz="2000" b="1" dirty="0" smtClean="0">
                <a:solidFill>
                  <a:srgbClr val="FF0000"/>
                </a:solidFill>
              </a:rPr>
              <a:t> </a:t>
            </a:r>
            <a:r>
              <a:rPr lang="en-GB" sz="2000" b="1" dirty="0" err="1" smtClean="0">
                <a:solidFill>
                  <a:srgbClr val="FF0000"/>
                </a:solidFill>
              </a:rPr>
              <a:t>chúng</a:t>
            </a:r>
            <a:r>
              <a:rPr lang="en-GB" sz="2000" b="1" dirty="0" smtClean="0">
                <a:solidFill>
                  <a:srgbClr val="FF0000"/>
                </a:solidFill>
              </a:rPr>
              <a:t> </a:t>
            </a:r>
            <a:r>
              <a:rPr lang="en-GB" sz="2000" dirty="0" err="1" smtClean="0"/>
              <a:t>là</a:t>
            </a:r>
            <a:r>
              <a:rPr lang="en-GB" sz="2000" dirty="0" smtClean="0"/>
              <a:t> </a:t>
            </a:r>
            <a:r>
              <a:rPr lang="en-GB" sz="2000" dirty="0" err="1"/>
              <a:t>tổng</a:t>
            </a:r>
            <a:r>
              <a:rPr lang="en-GB" sz="2000" dirty="0"/>
              <a:t> </a:t>
            </a:r>
            <a:r>
              <a:rPr lang="en-GB" sz="2000" dirty="0" err="1"/>
              <a:t>thể</a:t>
            </a:r>
            <a:r>
              <a:rPr lang="en-GB" sz="2000" dirty="0"/>
              <a:t> </a:t>
            </a:r>
            <a:r>
              <a:rPr lang="en-GB" sz="2000" dirty="0" err="1" smtClean="0"/>
              <a:t>các</a:t>
            </a:r>
            <a:r>
              <a:rPr lang="en-GB" sz="2000" dirty="0" smtClean="0"/>
              <a:t> ý </a:t>
            </a:r>
            <a:r>
              <a:rPr lang="en-GB" sz="2000" dirty="0" err="1" smtClean="0"/>
              <a:t>tưởng</a:t>
            </a:r>
            <a:r>
              <a:rPr lang="en-GB" sz="2000" dirty="0" smtClean="0"/>
              <a:t>, </a:t>
            </a:r>
            <a:r>
              <a:rPr lang="en-GB" sz="2000" dirty="0" err="1" smtClean="0"/>
              <a:t>quan</a:t>
            </a:r>
            <a:r>
              <a:rPr lang="en-GB" sz="2000" dirty="0" smtClean="0"/>
              <a:t> </a:t>
            </a:r>
            <a:r>
              <a:rPr lang="en-GB" sz="2000" dirty="0" err="1" smtClean="0"/>
              <a:t>điểm</a:t>
            </a:r>
            <a:r>
              <a:rPr lang="en-GB" sz="2000" dirty="0" smtClean="0"/>
              <a:t>, </a:t>
            </a:r>
            <a:r>
              <a:rPr lang="en-GB" sz="2000" dirty="0" err="1" smtClean="0"/>
              <a:t>thài</a:t>
            </a:r>
            <a:r>
              <a:rPr lang="en-GB" sz="2000" dirty="0" smtClean="0"/>
              <a:t> </a:t>
            </a:r>
            <a:r>
              <a:rPr lang="en-GB" sz="2000" dirty="0" err="1" smtClean="0"/>
              <a:t>độ</a:t>
            </a:r>
            <a:r>
              <a:rPr lang="en-GB" sz="2000" dirty="0" smtClean="0"/>
              <a:t>, </a:t>
            </a:r>
            <a:r>
              <a:rPr lang="en-GB" sz="2000" dirty="0" err="1"/>
              <a:t>hành</a:t>
            </a:r>
            <a:r>
              <a:rPr lang="en-GB" sz="2000" dirty="0"/>
              <a:t> vi </a:t>
            </a:r>
            <a:r>
              <a:rPr lang="en-GB" sz="2000" dirty="0" err="1"/>
              <a:t>lan</a:t>
            </a:r>
            <a:r>
              <a:rPr lang="en-GB" sz="2000" dirty="0"/>
              <a:t> </a:t>
            </a:r>
            <a:r>
              <a:rPr lang="en-GB" sz="2000" dirty="0" err="1"/>
              <a:t>truyền</a:t>
            </a:r>
            <a:r>
              <a:rPr lang="en-GB" sz="2000" dirty="0"/>
              <a:t> (</a:t>
            </a:r>
            <a:r>
              <a:rPr lang="en-GB" sz="2000" dirty="0" smtClean="0"/>
              <a:t>meme), </a:t>
            </a:r>
            <a:r>
              <a:rPr lang="en-GB" sz="2000" dirty="0" err="1" smtClean="0"/>
              <a:t>hình</a:t>
            </a:r>
            <a:r>
              <a:rPr lang="en-GB" sz="2000" dirty="0" smtClean="0"/>
              <a:t> </a:t>
            </a:r>
            <a:r>
              <a:rPr lang="en-GB" sz="2000" dirty="0" err="1" smtClean="0"/>
              <a:t>ảnh</a:t>
            </a:r>
            <a:r>
              <a:rPr lang="en-GB" sz="2000" dirty="0"/>
              <a:t> </a:t>
            </a:r>
            <a:r>
              <a:rPr lang="en-GB" sz="2000" dirty="0" err="1"/>
              <a:t>và</a:t>
            </a:r>
            <a:r>
              <a:rPr lang="en-GB" sz="2000" dirty="0"/>
              <a:t> </a:t>
            </a:r>
            <a:r>
              <a:rPr lang="en-GB" sz="2000" dirty="0" err="1"/>
              <a:t>các</a:t>
            </a:r>
            <a:r>
              <a:rPr lang="en-GB" sz="2000" dirty="0"/>
              <a:t> </a:t>
            </a:r>
            <a:r>
              <a:rPr lang="en-GB" sz="2000" dirty="0" err="1"/>
              <a:t>hiện</a:t>
            </a:r>
            <a:r>
              <a:rPr lang="en-GB" sz="2000" dirty="0"/>
              <a:t> </a:t>
            </a:r>
            <a:r>
              <a:rPr lang="en-GB" sz="2000" dirty="0" err="1"/>
              <a:t>tượng</a:t>
            </a:r>
            <a:r>
              <a:rPr lang="en-GB" sz="2000" dirty="0"/>
              <a:t> </a:t>
            </a:r>
            <a:r>
              <a:rPr lang="en-GB" sz="2000" dirty="0" err="1"/>
              <a:t>khác</a:t>
            </a:r>
            <a:r>
              <a:rPr lang="en-GB" sz="2000" dirty="0"/>
              <a:t>, </a:t>
            </a:r>
            <a:r>
              <a:rPr lang="en-GB" sz="2000" dirty="0" err="1"/>
              <a:t>những</a:t>
            </a:r>
            <a:r>
              <a:rPr lang="en-GB" sz="2000" dirty="0"/>
              <a:t> </a:t>
            </a:r>
            <a:r>
              <a:rPr lang="en-GB" sz="2000" dirty="0" err="1"/>
              <a:t>gì</a:t>
            </a:r>
            <a:r>
              <a:rPr lang="en-GB" sz="2000" dirty="0"/>
              <a:t> </a:t>
            </a:r>
            <a:r>
              <a:rPr lang="en-GB" sz="2000" dirty="0" err="1"/>
              <a:t>được</a:t>
            </a:r>
            <a:r>
              <a:rPr lang="en-GB" sz="2000" dirty="0"/>
              <a:t> </a:t>
            </a:r>
            <a:r>
              <a:rPr lang="en-GB" sz="2000" dirty="0" err="1"/>
              <a:t>cho</a:t>
            </a:r>
            <a:r>
              <a:rPr lang="en-GB" sz="2000" dirty="0"/>
              <a:t> </a:t>
            </a:r>
            <a:r>
              <a:rPr lang="en-GB" sz="2000" dirty="0" err="1"/>
              <a:t>rằng</a:t>
            </a:r>
            <a:r>
              <a:rPr lang="en-GB" sz="2000" dirty="0"/>
              <a:t> </a:t>
            </a:r>
            <a:r>
              <a:rPr lang="en-GB" sz="2000" dirty="0" err="1"/>
              <a:t>có</a:t>
            </a:r>
            <a:r>
              <a:rPr lang="en-GB" sz="2000" dirty="0"/>
              <a:t> </a:t>
            </a:r>
            <a:r>
              <a:rPr lang="en-GB" sz="2000" dirty="0" err="1"/>
              <a:t>sự</a:t>
            </a:r>
            <a:r>
              <a:rPr lang="en-GB" sz="2000" dirty="0"/>
              <a:t> </a:t>
            </a:r>
            <a:r>
              <a:rPr lang="en-GB" sz="2000" dirty="0" err="1"/>
              <a:t>đồng</a:t>
            </a:r>
            <a:r>
              <a:rPr lang="en-GB" sz="2000" dirty="0"/>
              <a:t> </a:t>
            </a:r>
            <a:r>
              <a:rPr lang="en-GB" sz="2000" dirty="0" err="1"/>
              <a:t>tình</a:t>
            </a:r>
            <a:r>
              <a:rPr lang="en-GB" sz="2000" dirty="0"/>
              <a:t> </a:t>
            </a:r>
            <a:r>
              <a:rPr lang="en-GB" sz="2000" dirty="0" err="1"/>
              <a:t>một</a:t>
            </a:r>
            <a:r>
              <a:rPr lang="en-GB" sz="2000" dirty="0"/>
              <a:t> </a:t>
            </a:r>
            <a:r>
              <a:rPr lang="en-GB" sz="2000" dirty="0" err="1"/>
              <a:t>cách</a:t>
            </a:r>
            <a:r>
              <a:rPr lang="en-GB" sz="2000" dirty="0"/>
              <a:t> </a:t>
            </a:r>
            <a:r>
              <a:rPr lang="en-GB" sz="2000" dirty="0" err="1"/>
              <a:t>phổ</a:t>
            </a:r>
            <a:r>
              <a:rPr lang="en-GB" sz="2000" dirty="0"/>
              <a:t> </a:t>
            </a:r>
            <a:r>
              <a:rPr lang="en-GB" sz="2000" dirty="0" err="1"/>
              <a:t>biến</a:t>
            </a:r>
            <a:r>
              <a:rPr lang="en-GB" sz="2000" dirty="0"/>
              <a:t> </a:t>
            </a:r>
            <a:r>
              <a:rPr lang="en-GB" sz="2000" dirty="0" err="1"/>
              <a:t>nhưng</a:t>
            </a:r>
            <a:r>
              <a:rPr lang="en-GB" sz="2000" dirty="0"/>
              <a:t> </a:t>
            </a:r>
            <a:r>
              <a:rPr lang="en-GB" sz="2000" dirty="0" err="1"/>
              <a:t>không</a:t>
            </a:r>
            <a:r>
              <a:rPr lang="en-GB" sz="2000" dirty="0"/>
              <a:t> </a:t>
            </a:r>
            <a:r>
              <a:rPr lang="en-GB" sz="2000" dirty="0" err="1"/>
              <a:t>tuân</a:t>
            </a:r>
            <a:r>
              <a:rPr lang="en-GB" sz="2000" dirty="0"/>
              <a:t> </a:t>
            </a:r>
            <a:r>
              <a:rPr lang="en-GB" sz="2000" dirty="0" err="1"/>
              <a:t>theo</a:t>
            </a:r>
            <a:r>
              <a:rPr lang="en-GB" sz="2000" dirty="0"/>
              <a:t> </a:t>
            </a:r>
            <a:r>
              <a:rPr lang="en-GB" sz="2000" dirty="0" err="1"/>
              <a:t>một</a:t>
            </a:r>
            <a:r>
              <a:rPr lang="en-GB" sz="2000" dirty="0"/>
              <a:t> </a:t>
            </a:r>
            <a:r>
              <a:rPr lang="en-GB" sz="2000" dirty="0" err="1"/>
              <a:t>thủ</a:t>
            </a:r>
            <a:r>
              <a:rPr lang="en-GB" sz="2000" dirty="0"/>
              <a:t> </a:t>
            </a:r>
            <a:r>
              <a:rPr lang="en-GB" sz="2000" dirty="0" err="1"/>
              <a:t>tục</a:t>
            </a:r>
            <a:r>
              <a:rPr lang="en-GB" sz="2000" dirty="0"/>
              <a:t> </a:t>
            </a:r>
            <a:r>
              <a:rPr lang="en-GB" sz="2000" dirty="0" err="1"/>
              <a:t>quy</a:t>
            </a:r>
            <a:r>
              <a:rPr lang="en-GB" sz="2000" dirty="0"/>
              <a:t> </a:t>
            </a:r>
            <a:r>
              <a:rPr lang="en-GB" sz="2000" dirty="0" err="1"/>
              <a:t>định</a:t>
            </a:r>
            <a:r>
              <a:rPr lang="en-GB" sz="2000" dirty="0"/>
              <a:t> </a:t>
            </a:r>
            <a:r>
              <a:rPr lang="en-GB" sz="2000" dirty="0" err="1"/>
              <a:t>của</a:t>
            </a:r>
            <a:r>
              <a:rPr lang="en-GB" sz="2000" dirty="0"/>
              <a:t> </a:t>
            </a:r>
            <a:r>
              <a:rPr lang="en-GB" sz="2000" dirty="0" err="1"/>
              <a:t>một</a:t>
            </a:r>
            <a:r>
              <a:rPr lang="en-GB" sz="2000" dirty="0"/>
              <a:t> </a:t>
            </a:r>
            <a:r>
              <a:rPr lang="en-GB" sz="2000" dirty="0" err="1"/>
              <a:t>nền</a:t>
            </a:r>
            <a:r>
              <a:rPr lang="en-GB" sz="2000" dirty="0"/>
              <a:t> </a:t>
            </a:r>
            <a:r>
              <a:rPr lang="en-GB" sz="2000" dirty="0" err="1" smtClean="0"/>
              <a:t>tư</a:t>
            </a:r>
            <a:r>
              <a:rPr lang="en-GB" sz="2000" dirty="0" smtClean="0"/>
              <a:t> </a:t>
            </a:r>
            <a:r>
              <a:rPr lang="en-GB" sz="2000" dirty="0" err="1" smtClean="0"/>
              <a:t>tưởng</a:t>
            </a:r>
            <a:r>
              <a:rPr lang="en-GB" sz="2000" dirty="0" smtClean="0"/>
              <a:t> </a:t>
            </a:r>
            <a:r>
              <a:rPr lang="en-GB" sz="2000" dirty="0" err="1" smtClean="0"/>
              <a:t>văn</a:t>
            </a:r>
            <a:r>
              <a:rPr lang="en-GB" sz="2000" dirty="0" smtClean="0"/>
              <a:t> </a:t>
            </a:r>
            <a:r>
              <a:rPr lang="en-GB" sz="2000" dirty="0" err="1" smtClean="0"/>
              <a:t>hóa</a:t>
            </a:r>
            <a:r>
              <a:rPr lang="en-GB" sz="2000" dirty="0"/>
              <a:t> </a:t>
            </a:r>
            <a:r>
              <a:rPr lang="en-GB" sz="2000" dirty="0" err="1"/>
              <a:t>nhất</a:t>
            </a:r>
            <a:r>
              <a:rPr lang="en-GB" sz="2000" dirty="0"/>
              <a:t> </a:t>
            </a:r>
            <a:r>
              <a:rPr lang="en-GB" sz="2000" dirty="0" err="1" smtClean="0"/>
              <a:t>định</a:t>
            </a:r>
            <a:r>
              <a:rPr lang="en-GB" sz="2000" dirty="0" smtClean="0"/>
              <a:t>.</a:t>
            </a:r>
            <a:endParaRPr lang="en-GB" sz="20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106" y="2783472"/>
            <a:ext cx="3709194" cy="2529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4335" y="2783472"/>
            <a:ext cx="2938076"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4334" y="4698557"/>
            <a:ext cx="3032265" cy="2100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599" y="3553878"/>
            <a:ext cx="1838325"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634014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762000" y="381000"/>
            <a:ext cx="4964112" cy="9445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vi-VN" sz="4200" b="1" i="0" u="none" strike="noStrike" kern="0" cap="none" spc="0" normalizeH="0" baseline="0" noProof="0" dirty="0" smtClean="0">
                <a:ln>
                  <a:noFill/>
                </a:ln>
                <a:solidFill>
                  <a:srgbClr val="189180"/>
                </a:solidFill>
                <a:effectLst/>
                <a:uLnTx/>
                <a:uFillTx/>
                <a:latin typeface="+mj-lt"/>
                <a:ea typeface="+mj-ea"/>
                <a:cs typeface="+mj-cs"/>
              </a:rPr>
              <a:t>Văn Hóa</a:t>
            </a:r>
            <a:endParaRPr kumimoji="0" lang="en-US" sz="4200" b="1" i="0" u="none" strike="noStrike" kern="0" cap="none" spc="0" normalizeH="0" baseline="0" noProof="0" dirty="0">
              <a:ln>
                <a:noFill/>
              </a:ln>
              <a:solidFill>
                <a:srgbClr val="000000"/>
              </a:solidFill>
              <a:effectLst/>
              <a:uLnTx/>
              <a:uFillTx/>
              <a:latin typeface="+mj-lt"/>
              <a:ea typeface="+mj-ea"/>
              <a:cs typeface="+mj-cs"/>
            </a:endParaRPr>
          </a:p>
        </p:txBody>
      </p:sp>
      <p:sp>
        <p:nvSpPr>
          <p:cNvPr id="3" name="Rectangle 2"/>
          <p:cNvSpPr/>
          <p:nvPr/>
        </p:nvSpPr>
        <p:spPr>
          <a:xfrm>
            <a:off x="381000" y="1140896"/>
            <a:ext cx="5649303" cy="461665"/>
          </a:xfrm>
          <a:prstGeom prst="rect">
            <a:avLst/>
          </a:prstGeom>
        </p:spPr>
        <p:txBody>
          <a:bodyPr wrap="none">
            <a:spAutoFit/>
          </a:bodyPr>
          <a:lstStyle/>
          <a:p>
            <a:pPr algn="ctr"/>
            <a:r>
              <a:rPr lang="en-GB" sz="2400" b="1" dirty="0" err="1">
                <a:solidFill>
                  <a:srgbClr val="FF0000"/>
                </a:solidFill>
              </a:rPr>
              <a:t>Những</a:t>
            </a:r>
            <a:r>
              <a:rPr lang="en-GB" sz="2400" b="1" dirty="0">
                <a:solidFill>
                  <a:srgbClr val="FF0000"/>
                </a:solidFill>
              </a:rPr>
              <a:t> </a:t>
            </a:r>
            <a:r>
              <a:rPr lang="en-GB" sz="2400" b="1" dirty="0" err="1">
                <a:solidFill>
                  <a:srgbClr val="FF0000"/>
                </a:solidFill>
              </a:rPr>
              <a:t>vấn</a:t>
            </a:r>
            <a:r>
              <a:rPr lang="en-GB" sz="2400" b="1" dirty="0">
                <a:solidFill>
                  <a:srgbClr val="FF0000"/>
                </a:solidFill>
              </a:rPr>
              <a:t> </a:t>
            </a:r>
            <a:r>
              <a:rPr lang="en-GB" sz="2400" b="1" dirty="0" err="1">
                <a:solidFill>
                  <a:srgbClr val="FF0000"/>
                </a:solidFill>
              </a:rPr>
              <a:t>đề</a:t>
            </a:r>
            <a:r>
              <a:rPr lang="en-GB" sz="2400" b="1" dirty="0">
                <a:solidFill>
                  <a:srgbClr val="FF0000"/>
                </a:solidFill>
              </a:rPr>
              <a:t> </a:t>
            </a:r>
            <a:r>
              <a:rPr lang="en-GB" sz="2400" b="1" dirty="0" err="1">
                <a:solidFill>
                  <a:srgbClr val="FF0000"/>
                </a:solidFill>
              </a:rPr>
              <a:t>liên</a:t>
            </a:r>
            <a:r>
              <a:rPr lang="en-GB" sz="2400" b="1" dirty="0">
                <a:solidFill>
                  <a:srgbClr val="FF0000"/>
                </a:solidFill>
              </a:rPr>
              <a:t> </a:t>
            </a:r>
            <a:r>
              <a:rPr lang="en-GB" sz="2400" b="1" dirty="0" err="1">
                <a:solidFill>
                  <a:srgbClr val="FF0000"/>
                </a:solidFill>
              </a:rPr>
              <a:t>quan</a:t>
            </a:r>
            <a:r>
              <a:rPr lang="en-GB" sz="2400" b="1" dirty="0">
                <a:solidFill>
                  <a:srgbClr val="FF0000"/>
                </a:solidFill>
              </a:rPr>
              <a:t> </a:t>
            </a:r>
            <a:r>
              <a:rPr lang="en-GB" sz="2400" b="1" dirty="0" err="1" smtClean="0">
                <a:solidFill>
                  <a:srgbClr val="FF0000"/>
                </a:solidFill>
              </a:rPr>
              <a:t>đến</a:t>
            </a:r>
            <a:r>
              <a:rPr lang="en-GB" sz="2400" b="1" dirty="0" smtClean="0">
                <a:solidFill>
                  <a:srgbClr val="FF0000"/>
                </a:solidFill>
              </a:rPr>
              <a:t> </a:t>
            </a:r>
            <a:r>
              <a:rPr lang="en-GB" sz="2400" b="1" dirty="0" err="1" smtClean="0">
                <a:solidFill>
                  <a:srgbClr val="FF0000"/>
                </a:solidFill>
              </a:rPr>
              <a:t>văn</a:t>
            </a:r>
            <a:r>
              <a:rPr lang="en-GB" sz="2400" b="1" dirty="0" smtClean="0">
                <a:solidFill>
                  <a:srgbClr val="FF0000"/>
                </a:solidFill>
              </a:rPr>
              <a:t> </a:t>
            </a:r>
            <a:r>
              <a:rPr lang="en-GB" sz="2400" b="1" dirty="0" err="1" smtClean="0">
                <a:solidFill>
                  <a:srgbClr val="FF0000"/>
                </a:solidFill>
              </a:rPr>
              <a:t>hóa</a:t>
            </a:r>
            <a:r>
              <a:rPr lang="en-GB" sz="2400" b="1" dirty="0" smtClean="0">
                <a:solidFill>
                  <a:srgbClr val="FF0000"/>
                </a:solidFill>
              </a:rPr>
              <a:t> </a:t>
            </a:r>
            <a:endParaRPr lang="en-GB" sz="2400" dirty="0"/>
          </a:p>
        </p:txBody>
      </p:sp>
      <p:sp>
        <p:nvSpPr>
          <p:cNvPr id="4" name="Freeform 3"/>
          <p:cNvSpPr>
            <a:spLocks/>
          </p:cNvSpPr>
          <p:nvPr/>
        </p:nvSpPr>
        <p:spPr bwMode="gray">
          <a:xfrm rot="2457010" flipH="1">
            <a:off x="2611599" y="3862772"/>
            <a:ext cx="1952625" cy="3117850"/>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EB943D"/>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Freeform 4"/>
          <p:cNvSpPr>
            <a:spLocks/>
          </p:cNvSpPr>
          <p:nvPr/>
        </p:nvSpPr>
        <p:spPr bwMode="gray">
          <a:xfrm rot="16200000">
            <a:off x="5286217" y="2613025"/>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6491EA"/>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Freeform 5"/>
          <p:cNvSpPr>
            <a:spLocks/>
          </p:cNvSpPr>
          <p:nvPr/>
        </p:nvSpPr>
        <p:spPr bwMode="gray">
          <a:xfrm rot="19086269">
            <a:off x="2478363" y="1333677"/>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D0C93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 name="TextBox 7"/>
          <p:cNvSpPr txBox="1"/>
          <p:nvPr/>
        </p:nvSpPr>
        <p:spPr>
          <a:xfrm>
            <a:off x="2667000" y="2057400"/>
            <a:ext cx="1524000" cy="954107"/>
          </a:xfrm>
          <a:prstGeom prst="rect">
            <a:avLst/>
          </a:prstGeom>
          <a:noFill/>
        </p:spPr>
        <p:txBody>
          <a:bodyPr wrap="square" rtlCol="0">
            <a:spAutoFit/>
          </a:bodyPr>
          <a:lstStyle/>
          <a:p>
            <a:pPr algn="ctr"/>
            <a:r>
              <a:rPr lang="en-GB" sz="2800" b="1" dirty="0" err="1" smtClean="0"/>
              <a:t>Bản</a:t>
            </a:r>
            <a:r>
              <a:rPr lang="en-GB" sz="2800" b="1" dirty="0" smtClean="0"/>
              <a:t> </a:t>
            </a:r>
            <a:r>
              <a:rPr lang="en-GB" sz="2800" b="1" dirty="0" err="1" smtClean="0"/>
              <a:t>năng</a:t>
            </a:r>
            <a:endParaRPr lang="en-GB" sz="2800" b="1" dirty="0"/>
          </a:p>
        </p:txBody>
      </p:sp>
      <p:sp>
        <p:nvSpPr>
          <p:cNvPr id="9" name="TextBox 8"/>
          <p:cNvSpPr txBox="1"/>
          <p:nvPr/>
        </p:nvSpPr>
        <p:spPr>
          <a:xfrm>
            <a:off x="5562600" y="3604394"/>
            <a:ext cx="1600200" cy="954107"/>
          </a:xfrm>
          <a:prstGeom prst="rect">
            <a:avLst/>
          </a:prstGeom>
          <a:noFill/>
        </p:spPr>
        <p:txBody>
          <a:bodyPr wrap="square" rtlCol="0">
            <a:spAutoFit/>
          </a:bodyPr>
          <a:lstStyle/>
          <a:p>
            <a:pPr algn="ctr"/>
            <a:r>
              <a:rPr lang="en-GB" sz="2800" b="1" dirty="0" err="1" smtClean="0"/>
              <a:t>Sinh</a:t>
            </a:r>
            <a:r>
              <a:rPr lang="en-GB" sz="2800" b="1" dirty="0" smtClean="0"/>
              <a:t> </a:t>
            </a:r>
            <a:r>
              <a:rPr lang="en-GB" sz="2800" b="1" dirty="0" err="1" smtClean="0"/>
              <a:t>tồn</a:t>
            </a:r>
            <a:endParaRPr lang="en-GB" sz="2800" b="1" dirty="0"/>
          </a:p>
        </p:txBody>
      </p:sp>
      <p:sp>
        <p:nvSpPr>
          <p:cNvPr id="10" name="TextBox 9"/>
          <p:cNvSpPr txBox="1"/>
          <p:nvPr/>
        </p:nvSpPr>
        <p:spPr>
          <a:xfrm>
            <a:off x="2787811" y="4558501"/>
            <a:ext cx="1600199" cy="1815882"/>
          </a:xfrm>
          <a:prstGeom prst="rect">
            <a:avLst/>
          </a:prstGeom>
          <a:noFill/>
        </p:spPr>
        <p:txBody>
          <a:bodyPr wrap="square" rtlCol="0">
            <a:spAutoFit/>
          </a:bodyPr>
          <a:lstStyle/>
          <a:p>
            <a:pPr algn="ctr"/>
            <a:r>
              <a:rPr lang="en-GB" sz="2800" b="1" dirty="0" err="1" smtClean="0"/>
              <a:t>Khả</a:t>
            </a:r>
            <a:r>
              <a:rPr lang="en-GB" sz="2800" b="1" dirty="0" smtClean="0"/>
              <a:t> </a:t>
            </a:r>
            <a:r>
              <a:rPr lang="en-GB" sz="2800" b="1" dirty="0" err="1" smtClean="0"/>
              <a:t>năng</a:t>
            </a:r>
            <a:r>
              <a:rPr lang="en-GB" sz="2800" b="1" dirty="0" smtClean="0"/>
              <a:t> </a:t>
            </a:r>
            <a:r>
              <a:rPr lang="en-GB" sz="2800" b="1" dirty="0" err="1" smtClean="0"/>
              <a:t>ruyền</a:t>
            </a:r>
            <a:r>
              <a:rPr lang="en-GB" sz="2800" b="1" dirty="0" smtClean="0"/>
              <a:t> </a:t>
            </a:r>
            <a:r>
              <a:rPr lang="en-GB" sz="2800" b="1" dirty="0" err="1" smtClean="0"/>
              <a:t>đạt</a:t>
            </a:r>
            <a:endParaRPr lang="en-GB" sz="2800" b="1"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6856" y="1349316"/>
            <a:ext cx="2705100" cy="1854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784" y="1478933"/>
            <a:ext cx="2100216" cy="2868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5667" y="5332050"/>
            <a:ext cx="2232752"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162800" y="5466442"/>
            <a:ext cx="838200" cy="369332"/>
          </a:xfrm>
          <a:prstGeom prst="rect">
            <a:avLst/>
          </a:prstGeom>
          <a:noFill/>
        </p:spPr>
        <p:txBody>
          <a:bodyPr wrap="square" rtlCol="0">
            <a:spAutoFit/>
          </a:bodyPr>
          <a:lstStyle/>
          <a:p>
            <a:r>
              <a:rPr lang="en-GB" b="1" i="1" dirty="0" err="1" smtClean="0"/>
              <a:t>Viết</a:t>
            </a:r>
            <a:endParaRPr lang="en-GB" b="1" i="1" dirty="0"/>
          </a:p>
        </p:txBody>
      </p:sp>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11" y="4688458"/>
            <a:ext cx="2355689" cy="1862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533400" y="4503792"/>
            <a:ext cx="1752600" cy="369332"/>
          </a:xfrm>
          <a:prstGeom prst="rect">
            <a:avLst/>
          </a:prstGeom>
          <a:noFill/>
        </p:spPr>
        <p:txBody>
          <a:bodyPr wrap="square" rtlCol="0">
            <a:spAutoFit/>
          </a:bodyPr>
          <a:lstStyle/>
          <a:p>
            <a:r>
              <a:rPr lang="en-GB" b="1" i="1" dirty="0" err="1" smtClean="0"/>
              <a:t>Nói</a:t>
            </a:r>
            <a:endParaRPr lang="en-GB" b="1" i="1" dirty="0"/>
          </a:p>
        </p:txBody>
      </p:sp>
    </p:spTree>
    <p:extLst>
      <p:ext uri="{BB962C8B-B14F-4D97-AF65-F5344CB8AC3E}">
        <p14:creationId xmlns:p14="http://schemas.microsoft.com/office/powerpoint/2010/main" val="117128470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902" y="3581400"/>
            <a:ext cx="4255375" cy="50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0" name="Group 8"/>
          <p:cNvGrpSpPr>
            <a:grpSpLocks/>
          </p:cNvGrpSpPr>
          <p:nvPr/>
        </p:nvGrpSpPr>
        <p:grpSpPr bwMode="auto">
          <a:xfrm>
            <a:off x="454296" y="2322511"/>
            <a:ext cx="6136337" cy="688975"/>
            <a:chOff x="720" y="1392"/>
            <a:chExt cx="4058" cy="480"/>
          </a:xfrm>
        </p:grpSpPr>
        <p:sp>
          <p:nvSpPr>
            <p:cNvPr id="41" name="AutoShape 9"/>
            <p:cNvSpPr>
              <a:spLocks noChangeArrowheads="1"/>
            </p:cNvSpPr>
            <p:nvPr/>
          </p:nvSpPr>
          <p:spPr bwMode="gray">
            <a:xfrm>
              <a:off x="720" y="1392"/>
              <a:ext cx="4058" cy="480"/>
            </a:xfrm>
            <a:prstGeom prst="roundRect">
              <a:avLst>
                <a:gd name="adj" fmla="val 17509"/>
              </a:avLst>
            </a:prstGeom>
            <a:gradFill rotWithShape="1">
              <a:gsLst>
                <a:gs pos="0">
                  <a:schemeClr val="accent1">
                    <a:lumMod val="40000"/>
                    <a:lumOff val="60000"/>
                  </a:schemeClr>
                </a:gs>
                <a:gs pos="50000">
                  <a:schemeClr val="accent1">
                    <a:lumMod val="60000"/>
                    <a:lumOff val="40000"/>
                  </a:schemeClr>
                </a:gs>
                <a:gs pos="100000">
                  <a:schemeClr val="accent1">
                    <a:lumMod val="40000"/>
                    <a:lumOff val="60000"/>
                  </a:scheme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42" name="Group 10"/>
            <p:cNvGrpSpPr>
              <a:grpSpLocks/>
            </p:cNvGrpSpPr>
            <p:nvPr/>
          </p:nvGrpSpPr>
          <p:grpSpPr bwMode="auto">
            <a:xfrm>
              <a:off x="730" y="1407"/>
              <a:ext cx="4043" cy="444"/>
              <a:chOff x="744" y="1407"/>
              <a:chExt cx="3988" cy="444"/>
            </a:xfrm>
          </p:grpSpPr>
          <p:sp>
            <p:nvSpPr>
              <p:cNvPr id="43" name="AutoShape 11"/>
              <p:cNvSpPr>
                <a:spLocks noChangeArrowheads="1"/>
              </p:cNvSpPr>
              <p:nvPr/>
            </p:nvSpPr>
            <p:spPr bwMode="gray">
              <a:xfrm>
                <a:off x="744" y="1736"/>
                <a:ext cx="3988" cy="115"/>
              </a:xfrm>
              <a:prstGeom prst="roundRect">
                <a:avLst>
                  <a:gd name="adj" fmla="val 50000"/>
                </a:avLst>
              </a:prstGeom>
              <a:gradFill rotWithShape="1">
                <a:gsLst>
                  <a:gs pos="50000">
                    <a:srgbClr val="FFE6CC"/>
                  </a:gs>
                  <a:gs pos="0">
                    <a:schemeClr val="accent1">
                      <a:lumMod val="40000"/>
                      <a:lumOff val="60000"/>
                    </a:schemeClr>
                  </a:gs>
                  <a:gs pos="100000">
                    <a:srgbClr val="4DBF9C">
                      <a:gamma/>
                      <a:tint val="0"/>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 name="AutoShape 12"/>
              <p:cNvSpPr>
                <a:spLocks noChangeArrowheads="1"/>
              </p:cNvSpPr>
              <p:nvPr/>
            </p:nvSpPr>
            <p:spPr bwMode="gray">
              <a:xfrm>
                <a:off x="744" y="1407"/>
                <a:ext cx="3988" cy="115"/>
              </a:xfrm>
              <a:prstGeom prst="roundRect">
                <a:avLst>
                  <a:gd name="adj" fmla="val 50000"/>
                </a:avLst>
              </a:prstGeom>
              <a:gradFill rotWithShape="1">
                <a:gsLst>
                  <a:gs pos="0">
                    <a:schemeClr val="accent1">
                      <a:lumMod val="20000"/>
                      <a:lumOff val="80000"/>
                    </a:schemeClr>
                  </a:gs>
                  <a:gs pos="100000">
                    <a:srgbClr val="4DBF9C">
                      <a:alpha val="0"/>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35" name="Group 3"/>
          <p:cNvGrpSpPr>
            <a:grpSpLocks/>
          </p:cNvGrpSpPr>
          <p:nvPr/>
        </p:nvGrpSpPr>
        <p:grpSpPr bwMode="auto">
          <a:xfrm>
            <a:off x="3371464" y="990601"/>
            <a:ext cx="3653093" cy="576298"/>
            <a:chOff x="720" y="1392"/>
            <a:chExt cx="4058" cy="480"/>
          </a:xfrm>
        </p:grpSpPr>
        <p:sp>
          <p:nvSpPr>
            <p:cNvPr id="36" name="AutoShape 4"/>
            <p:cNvSpPr>
              <a:spLocks noChangeArrowheads="1"/>
            </p:cNvSpPr>
            <p:nvPr/>
          </p:nvSpPr>
          <p:spPr bwMode="gray">
            <a:xfrm>
              <a:off x="720" y="1392"/>
              <a:ext cx="4058" cy="480"/>
            </a:xfrm>
            <a:prstGeom prst="roundRect">
              <a:avLst>
                <a:gd name="adj" fmla="val 17509"/>
              </a:avLst>
            </a:prstGeom>
            <a:gradFill rotWithShape="1">
              <a:gsLst>
                <a:gs pos="0">
                  <a:schemeClr val="tx2">
                    <a:lumMod val="60000"/>
                    <a:lumOff val="40000"/>
                  </a:schemeClr>
                </a:gs>
                <a:gs pos="50000">
                  <a:schemeClr val="tx2">
                    <a:lumMod val="40000"/>
                    <a:lumOff val="60000"/>
                  </a:schemeClr>
                </a:gs>
                <a:gs pos="100000">
                  <a:schemeClr val="tx2">
                    <a:lumMod val="20000"/>
                    <a:lumOff val="80000"/>
                  </a:scheme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37" name="Group 5"/>
            <p:cNvGrpSpPr>
              <a:grpSpLocks/>
            </p:cNvGrpSpPr>
            <p:nvPr/>
          </p:nvGrpSpPr>
          <p:grpSpPr bwMode="auto">
            <a:xfrm>
              <a:off x="730" y="1407"/>
              <a:ext cx="4043" cy="444"/>
              <a:chOff x="744" y="1407"/>
              <a:chExt cx="3988" cy="444"/>
            </a:xfrm>
          </p:grpSpPr>
          <p:sp>
            <p:nvSpPr>
              <p:cNvPr id="38" name="AutoShape 6"/>
              <p:cNvSpPr>
                <a:spLocks noChangeArrowheads="1"/>
              </p:cNvSpPr>
              <p:nvPr/>
            </p:nvSpPr>
            <p:spPr bwMode="gray">
              <a:xfrm>
                <a:off x="744" y="1736"/>
                <a:ext cx="3988" cy="115"/>
              </a:xfrm>
              <a:prstGeom prst="roundRect">
                <a:avLst>
                  <a:gd name="adj" fmla="val 50000"/>
                </a:avLst>
              </a:prstGeom>
              <a:gradFill rotWithShape="1">
                <a:gsLst>
                  <a:gs pos="0">
                    <a:srgbClr val="EB943D">
                      <a:alpha val="0"/>
                    </a:srgbClr>
                  </a:gs>
                  <a:gs pos="100000">
                    <a:srgbClr val="EB943D">
                      <a:gamma/>
                      <a:tint val="0"/>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 name="AutoShape 7"/>
              <p:cNvSpPr>
                <a:spLocks noChangeArrowheads="1"/>
              </p:cNvSpPr>
              <p:nvPr/>
            </p:nvSpPr>
            <p:spPr bwMode="gray">
              <a:xfrm>
                <a:off x="744" y="1407"/>
                <a:ext cx="3988" cy="115"/>
              </a:xfrm>
              <a:prstGeom prst="roundRect">
                <a:avLst>
                  <a:gd name="adj" fmla="val 50000"/>
                </a:avLst>
              </a:prstGeom>
              <a:gradFill rotWithShape="1">
                <a:gsLst>
                  <a:gs pos="0">
                    <a:srgbClr val="EB943D">
                      <a:gamma/>
                      <a:tint val="15686"/>
                      <a:invGamma/>
                    </a:srgbClr>
                  </a:gs>
                  <a:gs pos="100000">
                    <a:srgbClr val="EB943D">
                      <a:alpha val="0"/>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11" name="Oval 2"/>
          <p:cNvSpPr>
            <a:spLocks noChangeArrowheads="1"/>
          </p:cNvSpPr>
          <p:nvPr/>
        </p:nvSpPr>
        <p:spPr bwMode="gray">
          <a:xfrm flipV="1">
            <a:off x="263591" y="1078115"/>
            <a:ext cx="3306762" cy="487362"/>
          </a:xfrm>
          <a:prstGeom prst="ellipse">
            <a:avLst/>
          </a:prstGeom>
          <a:solidFill>
            <a:srgbClr val="FF6161">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69662" name="Picture 30" descr="1"/>
          <p:cNvPicPr>
            <a:picLocks noChangeAspect="1" noChangeArrowheads="1"/>
          </p:cNvPicPr>
          <p:nvPr/>
        </p:nvPicPr>
        <p:blipFill>
          <a:blip r:embed="rId3">
            <a:lum bright="-6000" contrast="24000"/>
          </a:blip>
          <a:srcRect l="42606" t="64474" r="19473"/>
          <a:stretch>
            <a:fillRect/>
          </a:stretch>
        </p:blipFill>
        <p:spPr bwMode="auto">
          <a:xfrm>
            <a:off x="335612" y="847133"/>
            <a:ext cx="792162" cy="949325"/>
          </a:xfrm>
          <a:prstGeom prst="rect">
            <a:avLst/>
          </a:prstGeom>
          <a:noFill/>
        </p:spPr>
      </p:pic>
      <p:sp>
        <p:nvSpPr>
          <p:cNvPr id="69664" name="Text Box 32"/>
          <p:cNvSpPr txBox="1">
            <a:spLocks noChangeArrowheads="1"/>
          </p:cNvSpPr>
          <p:nvPr/>
        </p:nvSpPr>
        <p:spPr bwMode="gray">
          <a:xfrm>
            <a:off x="655427" y="990600"/>
            <a:ext cx="381000" cy="457200"/>
          </a:xfrm>
          <a:prstGeom prst="rect">
            <a:avLst/>
          </a:prstGeom>
          <a:noFill/>
          <a:ln w="9525">
            <a:noFill/>
            <a:miter lim="800000"/>
            <a:headEnd/>
            <a:tailEnd/>
          </a:ln>
          <a:effectLst/>
        </p:spPr>
        <p:txBody>
          <a:bodyPr>
            <a:spAutoFit/>
          </a:bodyPr>
          <a:lstStyle/>
          <a:p>
            <a:pPr algn="ctr">
              <a:spcBef>
                <a:spcPct val="50000"/>
              </a:spcBef>
            </a:pPr>
            <a:r>
              <a:rPr lang="en-US" sz="2400" b="1" dirty="0"/>
              <a:t>1</a:t>
            </a:r>
          </a:p>
        </p:txBody>
      </p:sp>
      <p:sp>
        <p:nvSpPr>
          <p:cNvPr id="69667" name="Rectangle 35"/>
          <p:cNvSpPr>
            <a:spLocks noGrp="1" noChangeArrowheads="1"/>
          </p:cNvSpPr>
          <p:nvPr>
            <p:ph type="title" idx="4294967295"/>
          </p:nvPr>
        </p:nvSpPr>
        <p:spPr>
          <a:xfrm>
            <a:off x="903288" y="198438"/>
            <a:ext cx="6302375" cy="1143000"/>
          </a:xfrm>
          <a:prstGeom prst="rect">
            <a:avLst/>
          </a:prstGeom>
        </p:spPr>
        <p:txBody>
          <a:bodyPr/>
          <a:lstStyle/>
          <a:p>
            <a:r>
              <a:rPr lang="en-US" dirty="0" err="1" smtClean="0">
                <a:solidFill>
                  <a:srgbClr val="FF0000"/>
                </a:solidFill>
              </a:rPr>
              <a:t>Nội</a:t>
            </a:r>
            <a:r>
              <a:rPr lang="en-US" dirty="0" smtClean="0">
                <a:solidFill>
                  <a:srgbClr val="FF0000"/>
                </a:solidFill>
              </a:rPr>
              <a:t> dung</a:t>
            </a:r>
            <a:endParaRPr lang="en-US" dirty="0">
              <a:solidFill>
                <a:srgbClr val="FF0000"/>
              </a:solidFill>
            </a:endParaRPr>
          </a:p>
        </p:txBody>
      </p:sp>
      <p:sp>
        <p:nvSpPr>
          <p:cNvPr id="3" name="TextBox 2"/>
          <p:cNvSpPr txBox="1"/>
          <p:nvPr/>
        </p:nvSpPr>
        <p:spPr>
          <a:xfrm>
            <a:off x="839328" y="990600"/>
            <a:ext cx="2645406" cy="584775"/>
          </a:xfrm>
          <a:prstGeom prst="rect">
            <a:avLst/>
          </a:prstGeom>
          <a:noFill/>
        </p:spPr>
        <p:txBody>
          <a:bodyPr wrap="square" rtlCol="0">
            <a:spAutoFit/>
          </a:bodyPr>
          <a:lstStyle/>
          <a:p>
            <a:pPr algn="ctr"/>
            <a:r>
              <a:rPr lang="vi-VN" sz="3200" b="1" dirty="0" smtClean="0">
                <a:solidFill>
                  <a:schemeClr val="tx2"/>
                </a:solidFill>
              </a:rPr>
              <a:t>Văn Hóa </a:t>
            </a:r>
            <a:endParaRPr lang="en-GB" sz="3200" b="1" dirty="0">
              <a:solidFill>
                <a:schemeClr val="tx2"/>
              </a:solidFill>
            </a:endParaRPr>
          </a:p>
        </p:txBody>
      </p:sp>
      <p:sp>
        <p:nvSpPr>
          <p:cNvPr id="4" name="TextBox 3"/>
          <p:cNvSpPr txBox="1"/>
          <p:nvPr/>
        </p:nvSpPr>
        <p:spPr>
          <a:xfrm>
            <a:off x="4474303" y="3603242"/>
            <a:ext cx="3907697" cy="461665"/>
          </a:xfrm>
          <a:prstGeom prst="rect">
            <a:avLst/>
          </a:prstGeom>
          <a:noFill/>
        </p:spPr>
        <p:txBody>
          <a:bodyPr wrap="square" rtlCol="0">
            <a:spAutoFit/>
          </a:bodyPr>
          <a:lstStyle/>
          <a:p>
            <a:pPr algn="ctr"/>
            <a:r>
              <a:rPr lang="vi-VN" sz="2400" dirty="0" smtClean="0">
                <a:sym typeface="Wingdings"/>
              </a:rPr>
              <a:t>Tính xã hội của văn hóa</a:t>
            </a:r>
            <a:endParaRPr lang="en-GB" sz="2400" dirty="0"/>
          </a:p>
        </p:txBody>
      </p:sp>
      <p:sp>
        <p:nvSpPr>
          <p:cNvPr id="12" name="Oval 3"/>
          <p:cNvSpPr>
            <a:spLocks noChangeArrowheads="1"/>
          </p:cNvSpPr>
          <p:nvPr/>
        </p:nvSpPr>
        <p:spPr bwMode="gray">
          <a:xfrm flipV="1">
            <a:off x="762000" y="4388954"/>
            <a:ext cx="3305175" cy="485775"/>
          </a:xfrm>
          <a:prstGeom prst="ellipse">
            <a:avLst/>
          </a:prstGeom>
          <a:solidFill>
            <a:srgbClr val="A8D02A">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TextBox 1"/>
          <p:cNvSpPr txBox="1"/>
          <p:nvPr/>
        </p:nvSpPr>
        <p:spPr>
          <a:xfrm>
            <a:off x="3551167" y="1062335"/>
            <a:ext cx="2510713" cy="461665"/>
          </a:xfrm>
          <a:prstGeom prst="rect">
            <a:avLst/>
          </a:prstGeom>
          <a:noFill/>
        </p:spPr>
        <p:txBody>
          <a:bodyPr wrap="square" rtlCol="0">
            <a:spAutoFit/>
          </a:bodyPr>
          <a:lstStyle/>
          <a:p>
            <a:pPr lvl="0" algn="ctr"/>
            <a:r>
              <a:rPr lang="vi-VN" sz="2400" dirty="0">
                <a:solidFill>
                  <a:srgbClr val="000000"/>
                </a:solidFill>
                <a:sym typeface="Wingdings"/>
              </a:rPr>
              <a:t>Khái niệm</a:t>
            </a:r>
          </a:p>
        </p:txBody>
      </p:sp>
      <p:sp>
        <p:nvSpPr>
          <p:cNvPr id="8" name="TextBox 7"/>
          <p:cNvSpPr txBox="1"/>
          <p:nvPr/>
        </p:nvSpPr>
        <p:spPr>
          <a:xfrm>
            <a:off x="381000" y="2446591"/>
            <a:ext cx="6167437" cy="461665"/>
          </a:xfrm>
          <a:prstGeom prst="rect">
            <a:avLst/>
          </a:prstGeom>
          <a:noFill/>
        </p:spPr>
        <p:txBody>
          <a:bodyPr wrap="square" rtlCol="0">
            <a:spAutoFit/>
          </a:bodyPr>
          <a:lstStyle/>
          <a:p>
            <a:pPr lvl="0" algn="ctr"/>
            <a:r>
              <a:rPr lang="vi-VN" sz="2400" dirty="0">
                <a:solidFill>
                  <a:srgbClr val="000000"/>
                </a:solidFill>
                <a:sym typeface="Wingdings"/>
              </a:rPr>
              <a:t>Các khái niệm và vấn đề liên quan</a:t>
            </a:r>
          </a:p>
        </p:txBody>
      </p:sp>
      <p:grpSp>
        <p:nvGrpSpPr>
          <p:cNvPr id="45" name="Group 13"/>
          <p:cNvGrpSpPr>
            <a:grpSpLocks/>
          </p:cNvGrpSpPr>
          <p:nvPr/>
        </p:nvGrpSpPr>
        <p:grpSpPr bwMode="auto">
          <a:xfrm>
            <a:off x="3276600" y="5377574"/>
            <a:ext cx="3657600" cy="688975"/>
            <a:chOff x="720" y="1392"/>
            <a:chExt cx="4058" cy="480"/>
          </a:xfrm>
        </p:grpSpPr>
        <p:sp>
          <p:nvSpPr>
            <p:cNvPr id="46" name="AutoShape 14"/>
            <p:cNvSpPr>
              <a:spLocks noChangeArrowheads="1"/>
            </p:cNvSpPr>
            <p:nvPr/>
          </p:nvSpPr>
          <p:spPr bwMode="gray">
            <a:xfrm>
              <a:off x="720" y="1392"/>
              <a:ext cx="4058" cy="480"/>
            </a:xfrm>
            <a:prstGeom prst="roundRect">
              <a:avLst>
                <a:gd name="adj" fmla="val 17509"/>
              </a:avLst>
            </a:prstGeom>
            <a:gradFill rotWithShape="1">
              <a:gsLst>
                <a:gs pos="0">
                  <a:srgbClr val="D0C938"/>
                </a:gs>
                <a:gs pos="50000">
                  <a:srgbClr val="D0C938">
                    <a:gamma/>
                    <a:shade val="92157"/>
                    <a:invGamma/>
                  </a:srgbClr>
                </a:gs>
                <a:gs pos="100000">
                  <a:srgbClr val="D0C938"/>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47" name="Group 15"/>
            <p:cNvGrpSpPr>
              <a:grpSpLocks/>
            </p:cNvGrpSpPr>
            <p:nvPr/>
          </p:nvGrpSpPr>
          <p:grpSpPr bwMode="auto">
            <a:xfrm>
              <a:off x="730" y="1407"/>
              <a:ext cx="4043" cy="444"/>
              <a:chOff x="744" y="1407"/>
              <a:chExt cx="3988" cy="444"/>
            </a:xfrm>
          </p:grpSpPr>
          <p:sp>
            <p:nvSpPr>
              <p:cNvPr id="48" name="AutoShape 16"/>
              <p:cNvSpPr>
                <a:spLocks noChangeArrowheads="1"/>
              </p:cNvSpPr>
              <p:nvPr/>
            </p:nvSpPr>
            <p:spPr bwMode="gray">
              <a:xfrm>
                <a:off x="744" y="1736"/>
                <a:ext cx="3988" cy="115"/>
              </a:xfrm>
              <a:prstGeom prst="roundRect">
                <a:avLst>
                  <a:gd name="adj" fmla="val 50000"/>
                </a:avLst>
              </a:prstGeom>
              <a:gradFill rotWithShape="1">
                <a:gsLst>
                  <a:gs pos="0">
                    <a:srgbClr val="D0C938">
                      <a:alpha val="0"/>
                    </a:srgbClr>
                  </a:gs>
                  <a:gs pos="100000">
                    <a:srgbClr val="D0C938">
                      <a:gamma/>
                      <a:tint val="0"/>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9" name="AutoShape 17"/>
              <p:cNvSpPr>
                <a:spLocks noChangeArrowheads="1"/>
              </p:cNvSpPr>
              <p:nvPr/>
            </p:nvSpPr>
            <p:spPr bwMode="gray">
              <a:xfrm>
                <a:off x="744" y="1407"/>
                <a:ext cx="3988" cy="115"/>
              </a:xfrm>
              <a:prstGeom prst="roundRect">
                <a:avLst>
                  <a:gd name="adj" fmla="val 50000"/>
                </a:avLst>
              </a:prstGeom>
              <a:gradFill rotWithShape="1">
                <a:gsLst>
                  <a:gs pos="0">
                    <a:srgbClr val="D0C938">
                      <a:gamma/>
                      <a:tint val="22353"/>
                      <a:invGamma/>
                    </a:srgbClr>
                  </a:gs>
                  <a:gs pos="100000">
                    <a:srgbClr val="D0C938">
                      <a:alpha val="0"/>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pic>
        <p:nvPicPr>
          <p:cNvPr id="53" name="Picture 24" descr="1"/>
          <p:cNvPicPr>
            <a:picLocks noChangeAspect="1" noChangeArrowheads="1"/>
          </p:cNvPicPr>
          <p:nvPr/>
        </p:nvPicPr>
        <p:blipFill>
          <a:blip r:embed="rId3">
            <a:lum bright="-6000" contrast="24000"/>
          </a:blip>
          <a:srcRect l="42606" t="64474" r="19473"/>
          <a:stretch>
            <a:fillRect/>
          </a:stretch>
        </p:blipFill>
        <p:spPr bwMode="auto">
          <a:xfrm>
            <a:off x="3394149" y="1058334"/>
            <a:ext cx="576263" cy="690562"/>
          </a:xfrm>
          <a:prstGeom prst="rect">
            <a:avLst/>
          </a:prstGeom>
          <a:noFill/>
        </p:spPr>
      </p:pic>
      <p:pic>
        <p:nvPicPr>
          <p:cNvPr id="54" name="Picture 25" descr="1"/>
          <p:cNvPicPr>
            <a:picLocks noChangeAspect="1" noChangeArrowheads="1"/>
          </p:cNvPicPr>
          <p:nvPr/>
        </p:nvPicPr>
        <p:blipFill>
          <a:blip r:embed="rId3">
            <a:lum bright="-6000" contrast="24000"/>
          </a:blip>
          <a:srcRect l="42606" t="64474" r="19473"/>
          <a:stretch>
            <a:fillRect/>
          </a:stretch>
        </p:blipFill>
        <p:spPr bwMode="auto">
          <a:xfrm>
            <a:off x="473900" y="2367623"/>
            <a:ext cx="576262" cy="690563"/>
          </a:xfrm>
          <a:prstGeom prst="rect">
            <a:avLst/>
          </a:prstGeom>
          <a:noFill/>
        </p:spPr>
      </p:pic>
      <p:pic>
        <p:nvPicPr>
          <p:cNvPr id="55" name="Picture 26" descr="1"/>
          <p:cNvPicPr>
            <a:picLocks noChangeAspect="1" noChangeArrowheads="1"/>
          </p:cNvPicPr>
          <p:nvPr/>
        </p:nvPicPr>
        <p:blipFill>
          <a:blip r:embed="rId3">
            <a:lum bright="-6000" contrast="24000"/>
          </a:blip>
          <a:srcRect l="42606" t="64474" r="19473"/>
          <a:stretch>
            <a:fillRect/>
          </a:stretch>
        </p:blipFill>
        <p:spPr bwMode="auto">
          <a:xfrm>
            <a:off x="3133654" y="5481637"/>
            <a:ext cx="576263" cy="690563"/>
          </a:xfrm>
          <a:prstGeom prst="rect">
            <a:avLst/>
          </a:prstGeom>
          <a:noFill/>
        </p:spPr>
      </p:pic>
      <p:sp>
        <p:nvSpPr>
          <p:cNvPr id="9" name="TextBox 8"/>
          <p:cNvSpPr txBox="1"/>
          <p:nvPr/>
        </p:nvSpPr>
        <p:spPr>
          <a:xfrm>
            <a:off x="5305399" y="6160375"/>
            <a:ext cx="3274301" cy="461665"/>
          </a:xfrm>
          <a:prstGeom prst="rect">
            <a:avLst/>
          </a:prstGeom>
          <a:noFill/>
        </p:spPr>
        <p:txBody>
          <a:bodyPr wrap="square" rtlCol="0">
            <a:spAutoFit/>
          </a:bodyPr>
          <a:lstStyle/>
          <a:p>
            <a:pPr lvl="0" algn="ctr"/>
            <a:r>
              <a:rPr lang="vi-VN" sz="2400" dirty="0">
                <a:solidFill>
                  <a:srgbClr val="000000"/>
                </a:solidFill>
                <a:sym typeface="Wingdings"/>
              </a:rPr>
              <a:t>Cơ cấu của văn hóa</a:t>
            </a:r>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3858" y="3591047"/>
            <a:ext cx="573087"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975" y="1600200"/>
            <a:ext cx="4289425"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2743200" y="1625782"/>
            <a:ext cx="3592698" cy="461665"/>
          </a:xfrm>
          <a:prstGeom prst="rect">
            <a:avLst/>
          </a:prstGeom>
          <a:noFill/>
        </p:spPr>
        <p:txBody>
          <a:bodyPr wrap="square" rtlCol="0">
            <a:spAutoFit/>
          </a:bodyPr>
          <a:lstStyle/>
          <a:p>
            <a:pPr algn="ctr"/>
            <a:r>
              <a:rPr lang="en-GB" sz="2400" dirty="0" err="1" smtClean="0"/>
              <a:t>Đặc</a:t>
            </a:r>
            <a:r>
              <a:rPr lang="en-GB" sz="2400" dirty="0" smtClean="0"/>
              <a:t> </a:t>
            </a:r>
            <a:r>
              <a:rPr lang="en-GB" sz="2400" dirty="0" err="1" smtClean="0"/>
              <a:t>điểm</a:t>
            </a:r>
            <a:endParaRPr lang="en-GB" sz="2400" dirty="0" smtClean="0"/>
          </a:p>
        </p:txBody>
      </p:sp>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0567" y="1625782"/>
            <a:ext cx="573087"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800" y="4883150"/>
            <a:ext cx="3651250"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68406" y="6096000"/>
            <a:ext cx="3657600"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3480193" y="5481637"/>
            <a:ext cx="3368675" cy="461665"/>
          </a:xfrm>
          <a:prstGeom prst="rect">
            <a:avLst/>
          </a:prstGeom>
          <a:noFill/>
        </p:spPr>
        <p:txBody>
          <a:bodyPr wrap="square" rtlCol="0">
            <a:spAutoFit/>
          </a:bodyPr>
          <a:lstStyle/>
          <a:p>
            <a:pPr algn="ctr"/>
            <a:r>
              <a:rPr lang="en-GB" sz="2400" dirty="0" err="1" smtClean="0"/>
              <a:t>Mô</a:t>
            </a:r>
            <a:r>
              <a:rPr lang="en-GB" sz="2400" dirty="0" smtClean="0"/>
              <a:t> </a:t>
            </a:r>
            <a:r>
              <a:rPr lang="en-GB" sz="2400" dirty="0" err="1" smtClean="0"/>
              <a:t>hình</a:t>
            </a:r>
            <a:r>
              <a:rPr lang="en-GB" sz="2400" dirty="0" smtClean="0"/>
              <a:t> </a:t>
            </a:r>
            <a:r>
              <a:rPr lang="en-GB" sz="2400" dirty="0" err="1" smtClean="0"/>
              <a:t>xã</a:t>
            </a:r>
            <a:r>
              <a:rPr lang="en-GB" sz="2400" dirty="0" smtClean="0"/>
              <a:t> </a:t>
            </a:r>
            <a:r>
              <a:rPr lang="en-GB" sz="2400" dirty="0" err="1" smtClean="0"/>
              <a:t>hội</a:t>
            </a:r>
            <a:r>
              <a:rPr lang="en-GB" sz="2400" dirty="0" smtClean="0"/>
              <a:t> </a:t>
            </a:r>
            <a:r>
              <a:rPr lang="en-GB" sz="2400" dirty="0" err="1" smtClean="0"/>
              <a:t>là</a:t>
            </a:r>
            <a:r>
              <a:rPr lang="en-GB" sz="2400" dirty="0" smtClean="0"/>
              <a:t> </a:t>
            </a:r>
            <a:r>
              <a:rPr lang="en-GB" sz="2400" dirty="0" err="1" smtClean="0"/>
              <a:t>gì</a:t>
            </a:r>
            <a:r>
              <a:rPr lang="en-GB" sz="2400" dirty="0" smtClean="0"/>
              <a:t>?</a:t>
            </a:r>
            <a:endParaRPr lang="en-GB" sz="2400" dirty="0"/>
          </a:p>
        </p:txBody>
      </p:sp>
      <p:pic>
        <p:nvPicPr>
          <p:cNvPr id="205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50906" y="6096000"/>
            <a:ext cx="4292600"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Box 31"/>
          <p:cNvSpPr txBox="1"/>
          <p:nvPr/>
        </p:nvSpPr>
        <p:spPr>
          <a:xfrm>
            <a:off x="4306888" y="6172200"/>
            <a:ext cx="4532312" cy="461665"/>
          </a:xfrm>
          <a:prstGeom prst="rect">
            <a:avLst/>
          </a:prstGeom>
          <a:noFill/>
        </p:spPr>
        <p:txBody>
          <a:bodyPr wrap="square" rtlCol="0">
            <a:spAutoFit/>
          </a:bodyPr>
          <a:lstStyle/>
          <a:p>
            <a:pPr lvl="0" algn="ctr"/>
            <a:r>
              <a:rPr lang="vi-VN" sz="2400" dirty="0">
                <a:solidFill>
                  <a:srgbClr val="000000"/>
                </a:solidFill>
                <a:sym typeface="Wingdings"/>
              </a:rPr>
              <a:t>Các mô hình xã hội cơ bản</a:t>
            </a:r>
            <a:endParaRPr lang="en-GB" sz="2400" dirty="0">
              <a:solidFill>
                <a:srgbClr val="000000"/>
              </a:solidFill>
            </a:endParaRPr>
          </a:p>
        </p:txBody>
      </p:sp>
      <p:pic>
        <p:nvPicPr>
          <p:cNvPr id="2058"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9856" y="6157928"/>
            <a:ext cx="573087"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61" name="Picture 29" descr="1"/>
          <p:cNvPicPr>
            <a:picLocks noChangeAspect="1" noChangeArrowheads="1"/>
          </p:cNvPicPr>
          <p:nvPr/>
        </p:nvPicPr>
        <p:blipFill>
          <a:blip r:embed="rId3">
            <a:lum bright="-6000" contrast="24000"/>
          </a:blip>
          <a:srcRect l="42606" t="64474" r="19473"/>
          <a:stretch>
            <a:fillRect/>
          </a:stretch>
        </p:blipFill>
        <p:spPr bwMode="auto">
          <a:xfrm>
            <a:off x="881061" y="4278341"/>
            <a:ext cx="792163" cy="949325"/>
          </a:xfrm>
          <a:prstGeom prst="rect">
            <a:avLst/>
          </a:prstGeom>
          <a:noFill/>
        </p:spPr>
      </p:pic>
      <p:sp>
        <p:nvSpPr>
          <p:cNvPr id="69665" name="Text Box 33"/>
          <p:cNvSpPr txBox="1">
            <a:spLocks noChangeArrowheads="1"/>
          </p:cNvSpPr>
          <p:nvPr/>
        </p:nvSpPr>
        <p:spPr bwMode="gray">
          <a:xfrm>
            <a:off x="1222739" y="4343400"/>
            <a:ext cx="381000" cy="457200"/>
          </a:xfrm>
          <a:prstGeom prst="rect">
            <a:avLst/>
          </a:prstGeom>
          <a:noFill/>
          <a:ln w="9525">
            <a:noFill/>
            <a:miter lim="800000"/>
            <a:headEnd/>
            <a:tailEnd/>
          </a:ln>
          <a:effectLst/>
        </p:spPr>
        <p:txBody>
          <a:bodyPr>
            <a:spAutoFit/>
          </a:bodyPr>
          <a:lstStyle/>
          <a:p>
            <a:pPr algn="ctr">
              <a:spcBef>
                <a:spcPct val="50000"/>
              </a:spcBef>
            </a:pPr>
            <a:r>
              <a:rPr lang="en-US" sz="2400" b="1" dirty="0"/>
              <a:t>2</a:t>
            </a:r>
          </a:p>
        </p:txBody>
      </p:sp>
      <p:sp>
        <p:nvSpPr>
          <p:cNvPr id="5" name="TextBox 4"/>
          <p:cNvSpPr txBox="1"/>
          <p:nvPr/>
        </p:nvSpPr>
        <p:spPr>
          <a:xfrm>
            <a:off x="1912921" y="4388954"/>
            <a:ext cx="2935089" cy="523220"/>
          </a:xfrm>
          <a:prstGeom prst="rect">
            <a:avLst/>
          </a:prstGeom>
          <a:noFill/>
        </p:spPr>
        <p:txBody>
          <a:bodyPr wrap="square" rtlCol="0">
            <a:spAutoFit/>
          </a:bodyPr>
          <a:lstStyle/>
          <a:p>
            <a:r>
              <a:rPr lang="vi-VN" sz="2800" b="1" dirty="0" smtClean="0">
                <a:solidFill>
                  <a:schemeClr val="tx2"/>
                </a:solidFill>
              </a:rPr>
              <a:t>Xã hội</a:t>
            </a:r>
            <a:endParaRPr lang="en-GB" sz="2800" b="1" dirty="0">
              <a:solidFill>
                <a:schemeClr val="tx2"/>
              </a:solidFill>
            </a:endParaRPr>
          </a:p>
        </p:txBody>
      </p:sp>
      <p:pic>
        <p:nvPicPr>
          <p:cNvPr id="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9293" y="3050377"/>
            <a:ext cx="4255375" cy="50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 name="TextBox 75"/>
          <p:cNvSpPr txBox="1"/>
          <p:nvPr/>
        </p:nvSpPr>
        <p:spPr>
          <a:xfrm>
            <a:off x="1704694" y="3072219"/>
            <a:ext cx="3907697" cy="461665"/>
          </a:xfrm>
          <a:prstGeom prst="rect">
            <a:avLst/>
          </a:prstGeom>
          <a:noFill/>
        </p:spPr>
        <p:txBody>
          <a:bodyPr wrap="square" rtlCol="0">
            <a:spAutoFit/>
          </a:bodyPr>
          <a:lstStyle/>
          <a:p>
            <a:pPr algn="ctr"/>
            <a:r>
              <a:rPr lang="en-GB" sz="2400" dirty="0" err="1" smtClean="0">
                <a:sym typeface="Wingdings"/>
              </a:rPr>
              <a:t>Cơ</a:t>
            </a:r>
            <a:r>
              <a:rPr lang="en-GB" sz="2400" dirty="0" smtClean="0">
                <a:sym typeface="Wingdings"/>
              </a:rPr>
              <a:t> </a:t>
            </a:r>
            <a:r>
              <a:rPr lang="en-GB" sz="2400" dirty="0" err="1" smtClean="0">
                <a:sym typeface="Wingdings"/>
              </a:rPr>
              <a:t>cấu</a:t>
            </a:r>
            <a:r>
              <a:rPr lang="en-GB" sz="2400" dirty="0" smtClean="0">
                <a:sym typeface="Wingdings"/>
              </a:rPr>
              <a:t> </a:t>
            </a:r>
            <a:r>
              <a:rPr lang="vi-VN" sz="2400" dirty="0" smtClean="0">
                <a:sym typeface="Wingdings"/>
              </a:rPr>
              <a:t>của văn hóa</a:t>
            </a:r>
            <a:endParaRPr lang="en-GB" sz="2400" dirty="0"/>
          </a:p>
        </p:txBody>
      </p:sp>
      <p:pic>
        <p:nvPicPr>
          <p:cNvPr id="205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6187" y="3019626"/>
            <a:ext cx="573087"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1142" name="AutoShape 6"/>
          <p:cNvSpPr>
            <a:spLocks noChangeArrowheads="1"/>
          </p:cNvSpPr>
          <p:nvPr/>
        </p:nvSpPr>
        <p:spPr bwMode="gray">
          <a:xfrm>
            <a:off x="7202487" y="4531663"/>
            <a:ext cx="1560513" cy="1966912"/>
          </a:xfrm>
          <a:prstGeom prst="roundRect">
            <a:avLst>
              <a:gd name="adj" fmla="val 9523"/>
            </a:avLst>
          </a:prstGeom>
          <a:solidFill>
            <a:schemeClr val="accent2">
              <a:alpha val="30000"/>
            </a:schemeClr>
          </a:solidFill>
          <a:ln w="9525">
            <a:noFill/>
            <a:round/>
            <a:headEnd/>
            <a:tailEnd/>
          </a:ln>
          <a:effectLst/>
        </p:spPr>
        <p:txBody>
          <a:bodyPr wrap="none" anchor="ctr"/>
          <a:lstStyle/>
          <a:p>
            <a:endParaRPr lang="en-US"/>
          </a:p>
        </p:txBody>
      </p:sp>
      <p:sp>
        <p:nvSpPr>
          <p:cNvPr id="91143" name="AutoShape 7"/>
          <p:cNvSpPr>
            <a:spLocks noChangeArrowheads="1"/>
          </p:cNvSpPr>
          <p:nvPr/>
        </p:nvSpPr>
        <p:spPr bwMode="gray">
          <a:xfrm>
            <a:off x="463549" y="1600200"/>
            <a:ext cx="1519237" cy="1752600"/>
          </a:xfrm>
          <a:prstGeom prst="roundRect">
            <a:avLst>
              <a:gd name="adj" fmla="val 9523"/>
            </a:avLst>
          </a:prstGeom>
          <a:solidFill>
            <a:schemeClr val="accent1">
              <a:alpha val="30000"/>
            </a:schemeClr>
          </a:solidFill>
          <a:ln w="9525">
            <a:noFill/>
            <a:round/>
            <a:headEnd/>
            <a:tailEnd/>
          </a:ln>
          <a:effectLst/>
        </p:spPr>
        <p:txBody>
          <a:bodyPr wrap="none" anchor="ctr"/>
          <a:lstStyle/>
          <a:p>
            <a:endParaRPr lang="en-US"/>
          </a:p>
        </p:txBody>
      </p:sp>
      <p:sp>
        <p:nvSpPr>
          <p:cNvPr id="83" name="Rectangle 3"/>
          <p:cNvSpPr txBox="1">
            <a:spLocks noChangeArrowheads="1"/>
          </p:cNvSpPr>
          <p:nvPr/>
        </p:nvSpPr>
        <p:spPr>
          <a:xfrm>
            <a:off x="762000" y="381000"/>
            <a:ext cx="4964112" cy="9445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vi-VN" sz="4200" b="1" i="0" u="none" strike="noStrike" kern="0" cap="none" spc="0" normalizeH="0" baseline="0" noProof="0" dirty="0" smtClean="0">
                <a:ln>
                  <a:noFill/>
                </a:ln>
                <a:solidFill>
                  <a:srgbClr val="189180"/>
                </a:solidFill>
                <a:effectLst/>
                <a:uLnTx/>
                <a:uFillTx/>
                <a:latin typeface="+mj-lt"/>
                <a:ea typeface="+mj-ea"/>
                <a:cs typeface="+mj-cs"/>
              </a:rPr>
              <a:t>Văn Hóa</a:t>
            </a:r>
            <a:endParaRPr kumimoji="0" lang="en-US" sz="4200" b="1" i="0" u="none" strike="noStrike" kern="0" cap="none" spc="0" normalizeH="0" baseline="0" noProof="0" dirty="0">
              <a:ln>
                <a:noFill/>
              </a:ln>
              <a:solidFill>
                <a:srgbClr val="000000"/>
              </a:solidFill>
              <a:effectLst/>
              <a:uLnTx/>
              <a:uFillTx/>
              <a:latin typeface="+mj-lt"/>
              <a:ea typeface="+mj-ea"/>
              <a:cs typeface="+mj-cs"/>
            </a:endParaRPr>
          </a:p>
        </p:txBody>
      </p:sp>
      <p:sp>
        <p:nvSpPr>
          <p:cNvPr id="87" name="AutoShape 6"/>
          <p:cNvSpPr>
            <a:spLocks noChangeArrowheads="1"/>
          </p:cNvSpPr>
          <p:nvPr/>
        </p:nvSpPr>
        <p:spPr bwMode="gray">
          <a:xfrm>
            <a:off x="7161212" y="4531663"/>
            <a:ext cx="1560513" cy="1966912"/>
          </a:xfrm>
          <a:prstGeom prst="roundRect">
            <a:avLst>
              <a:gd name="adj" fmla="val 9523"/>
            </a:avLst>
          </a:prstGeom>
          <a:solidFill>
            <a:schemeClr val="accent2">
              <a:alpha val="30000"/>
            </a:schemeClr>
          </a:solidFill>
          <a:ln w="9525">
            <a:noFill/>
            <a:round/>
            <a:headEnd/>
            <a:tailEnd/>
          </a:ln>
          <a:effectLst/>
        </p:spPr>
        <p:txBody>
          <a:bodyPr wrap="none" anchor="ctr"/>
          <a:lstStyle/>
          <a:p>
            <a:endParaRPr lang="en-US"/>
          </a:p>
        </p:txBody>
      </p:sp>
      <p:sp>
        <p:nvSpPr>
          <p:cNvPr id="88" name="AutoShape 7"/>
          <p:cNvSpPr>
            <a:spLocks noChangeArrowheads="1"/>
          </p:cNvSpPr>
          <p:nvPr/>
        </p:nvSpPr>
        <p:spPr bwMode="gray">
          <a:xfrm>
            <a:off x="422274" y="1600200"/>
            <a:ext cx="1519237" cy="1752600"/>
          </a:xfrm>
          <a:prstGeom prst="roundRect">
            <a:avLst>
              <a:gd name="adj" fmla="val 9523"/>
            </a:avLst>
          </a:prstGeom>
          <a:solidFill>
            <a:schemeClr val="accent1">
              <a:alpha val="30000"/>
            </a:schemeClr>
          </a:solidFill>
          <a:ln w="9525">
            <a:noFill/>
            <a:round/>
            <a:headEnd/>
            <a:tailEnd/>
          </a:ln>
          <a:effectLst/>
        </p:spPr>
        <p:txBody>
          <a:bodyPr wrap="none" anchor="ctr"/>
          <a:lstStyle/>
          <a:p>
            <a:endParaRPr lang="en-US"/>
          </a:p>
        </p:txBody>
      </p:sp>
      <p:sp>
        <p:nvSpPr>
          <p:cNvPr id="2" name="TextBox 1"/>
          <p:cNvSpPr txBox="1"/>
          <p:nvPr/>
        </p:nvSpPr>
        <p:spPr>
          <a:xfrm>
            <a:off x="762000" y="1066800"/>
            <a:ext cx="8229600" cy="461665"/>
          </a:xfrm>
          <a:prstGeom prst="rect">
            <a:avLst/>
          </a:prstGeom>
          <a:noFill/>
        </p:spPr>
        <p:txBody>
          <a:bodyPr wrap="square" rtlCol="0">
            <a:spAutoFit/>
          </a:bodyPr>
          <a:lstStyle/>
          <a:p>
            <a:r>
              <a:rPr lang="en-GB" sz="2400" b="1" dirty="0" err="1" smtClean="0">
                <a:solidFill>
                  <a:srgbClr val="FF0000"/>
                </a:solidFill>
              </a:rPr>
              <a:t>Những</a:t>
            </a:r>
            <a:r>
              <a:rPr lang="en-GB" sz="2400" b="1" dirty="0" smtClean="0">
                <a:solidFill>
                  <a:srgbClr val="FF0000"/>
                </a:solidFill>
              </a:rPr>
              <a:t> </a:t>
            </a:r>
            <a:r>
              <a:rPr lang="en-GB" sz="2400" b="1" dirty="0" err="1" smtClean="0">
                <a:solidFill>
                  <a:srgbClr val="FF0000"/>
                </a:solidFill>
              </a:rPr>
              <a:t>vấn</a:t>
            </a:r>
            <a:r>
              <a:rPr lang="en-GB" sz="2400" b="1" dirty="0" smtClean="0">
                <a:solidFill>
                  <a:srgbClr val="FF0000"/>
                </a:solidFill>
              </a:rPr>
              <a:t> </a:t>
            </a:r>
            <a:r>
              <a:rPr lang="en-GB" sz="2400" b="1" dirty="0" err="1" smtClean="0">
                <a:solidFill>
                  <a:srgbClr val="FF0000"/>
                </a:solidFill>
              </a:rPr>
              <a:t>đề</a:t>
            </a:r>
            <a:r>
              <a:rPr lang="en-GB" sz="2400" b="1" dirty="0" smtClean="0">
                <a:solidFill>
                  <a:srgbClr val="FF0000"/>
                </a:solidFill>
              </a:rPr>
              <a:t> </a:t>
            </a:r>
            <a:r>
              <a:rPr lang="en-GB" sz="2400" b="1" dirty="0" err="1" smtClean="0">
                <a:solidFill>
                  <a:srgbClr val="FF0000"/>
                </a:solidFill>
              </a:rPr>
              <a:t>liên</a:t>
            </a:r>
            <a:r>
              <a:rPr lang="en-GB" sz="2400" b="1" dirty="0" smtClean="0">
                <a:solidFill>
                  <a:srgbClr val="FF0000"/>
                </a:solidFill>
              </a:rPr>
              <a:t> </a:t>
            </a:r>
            <a:r>
              <a:rPr lang="en-GB" sz="2400" b="1" dirty="0" err="1" smtClean="0">
                <a:solidFill>
                  <a:srgbClr val="FF0000"/>
                </a:solidFill>
              </a:rPr>
              <a:t>quan</a:t>
            </a:r>
            <a:r>
              <a:rPr lang="en-GB" sz="2400" b="1" dirty="0" smtClean="0">
                <a:solidFill>
                  <a:srgbClr val="FF0000"/>
                </a:solidFill>
              </a:rPr>
              <a:t> </a:t>
            </a:r>
            <a:r>
              <a:rPr lang="en-GB" sz="2400" b="1" dirty="0" err="1" smtClean="0">
                <a:solidFill>
                  <a:srgbClr val="FF0000"/>
                </a:solidFill>
              </a:rPr>
              <a:t>đến</a:t>
            </a:r>
            <a:r>
              <a:rPr lang="en-GB" sz="2400" b="1" dirty="0" smtClean="0">
                <a:solidFill>
                  <a:srgbClr val="FF0000"/>
                </a:solidFill>
              </a:rPr>
              <a:t> </a:t>
            </a:r>
            <a:r>
              <a:rPr lang="en-GB" sz="2400" b="1" dirty="0" err="1" smtClean="0">
                <a:solidFill>
                  <a:srgbClr val="FF0000"/>
                </a:solidFill>
              </a:rPr>
              <a:t>chính</a:t>
            </a:r>
            <a:r>
              <a:rPr lang="en-GB" sz="2400" b="1" dirty="0" smtClean="0">
                <a:solidFill>
                  <a:srgbClr val="FF0000"/>
                </a:solidFill>
              </a:rPr>
              <a:t> </a:t>
            </a:r>
            <a:r>
              <a:rPr lang="en-GB" sz="2400" b="1" dirty="0" err="1" smtClean="0">
                <a:solidFill>
                  <a:srgbClr val="FF0000"/>
                </a:solidFill>
              </a:rPr>
              <a:t>trị</a:t>
            </a:r>
            <a:r>
              <a:rPr lang="en-GB" sz="2400" b="1" dirty="0" smtClean="0">
                <a:solidFill>
                  <a:srgbClr val="FF0000"/>
                </a:solidFill>
              </a:rPr>
              <a:t>, </a:t>
            </a:r>
            <a:r>
              <a:rPr lang="en-GB" sz="2400" b="1" dirty="0" err="1" smtClean="0">
                <a:solidFill>
                  <a:srgbClr val="FF0000"/>
                </a:solidFill>
              </a:rPr>
              <a:t>kinh</a:t>
            </a:r>
            <a:r>
              <a:rPr lang="en-GB" sz="2400" b="1" dirty="0" smtClean="0">
                <a:solidFill>
                  <a:srgbClr val="FF0000"/>
                </a:solidFill>
              </a:rPr>
              <a:t> </a:t>
            </a:r>
            <a:r>
              <a:rPr lang="en-GB" sz="2400" b="1" dirty="0" err="1" smtClean="0">
                <a:solidFill>
                  <a:srgbClr val="FF0000"/>
                </a:solidFill>
              </a:rPr>
              <a:t>tế</a:t>
            </a:r>
            <a:r>
              <a:rPr lang="en-GB" sz="2400" b="1" dirty="0" smtClean="0">
                <a:solidFill>
                  <a:srgbClr val="FF0000"/>
                </a:solidFill>
              </a:rPr>
              <a:t>, </a:t>
            </a:r>
            <a:r>
              <a:rPr lang="en-GB" sz="2400" b="1" dirty="0" err="1" smtClean="0">
                <a:solidFill>
                  <a:srgbClr val="FF0000"/>
                </a:solidFill>
              </a:rPr>
              <a:t>xã</a:t>
            </a:r>
            <a:r>
              <a:rPr lang="en-GB" sz="2400" b="1" dirty="0" smtClean="0">
                <a:solidFill>
                  <a:srgbClr val="FF0000"/>
                </a:solidFill>
              </a:rPr>
              <a:t> </a:t>
            </a:r>
            <a:r>
              <a:rPr lang="en-GB" sz="2400" b="1" dirty="0" err="1" smtClean="0">
                <a:solidFill>
                  <a:srgbClr val="FF0000"/>
                </a:solidFill>
              </a:rPr>
              <a:t>hội</a:t>
            </a:r>
            <a:endParaRPr lang="en-GB" sz="2400" b="1" dirty="0">
              <a:solidFill>
                <a:srgbClr val="FF0000"/>
              </a:solidFill>
            </a:endParaRPr>
          </a:p>
        </p:txBody>
      </p:sp>
      <p:sp>
        <p:nvSpPr>
          <p:cNvPr id="3" name="TextBox 2"/>
          <p:cNvSpPr txBox="1"/>
          <p:nvPr/>
        </p:nvSpPr>
        <p:spPr>
          <a:xfrm>
            <a:off x="714016" y="1600200"/>
            <a:ext cx="1038584" cy="1569660"/>
          </a:xfrm>
          <a:prstGeom prst="rect">
            <a:avLst/>
          </a:prstGeom>
          <a:noFill/>
        </p:spPr>
        <p:txBody>
          <a:bodyPr wrap="square" rtlCol="0">
            <a:spAutoFit/>
          </a:bodyPr>
          <a:lstStyle/>
          <a:p>
            <a:pPr algn="ctr"/>
            <a:r>
              <a:rPr lang="en-GB" sz="2400" b="1" dirty="0" err="1" smtClean="0">
                <a:solidFill>
                  <a:schemeClr val="tx2">
                    <a:lumMod val="50000"/>
                  </a:schemeClr>
                </a:solidFill>
              </a:rPr>
              <a:t>Văn</a:t>
            </a:r>
            <a:r>
              <a:rPr lang="en-GB" sz="2400" b="1" dirty="0" smtClean="0">
                <a:solidFill>
                  <a:schemeClr val="tx2">
                    <a:lumMod val="50000"/>
                  </a:schemeClr>
                </a:solidFill>
              </a:rPr>
              <a:t> </a:t>
            </a:r>
            <a:r>
              <a:rPr lang="en-GB" sz="2400" b="1" dirty="0" err="1" smtClean="0">
                <a:solidFill>
                  <a:schemeClr val="tx2">
                    <a:lumMod val="50000"/>
                  </a:schemeClr>
                </a:solidFill>
              </a:rPr>
              <a:t>hóa</a:t>
            </a:r>
            <a:r>
              <a:rPr lang="en-GB" sz="2400" b="1" dirty="0" smtClean="0">
                <a:solidFill>
                  <a:schemeClr val="tx2">
                    <a:lumMod val="50000"/>
                  </a:schemeClr>
                </a:solidFill>
              </a:rPr>
              <a:t> </a:t>
            </a:r>
            <a:r>
              <a:rPr lang="en-GB" sz="2400" b="1" dirty="0" err="1" smtClean="0">
                <a:solidFill>
                  <a:schemeClr val="tx2">
                    <a:lumMod val="50000"/>
                  </a:schemeClr>
                </a:solidFill>
              </a:rPr>
              <a:t>nghệ</a:t>
            </a:r>
            <a:r>
              <a:rPr lang="en-GB" sz="2400" b="1" dirty="0" smtClean="0">
                <a:solidFill>
                  <a:schemeClr val="tx2">
                    <a:lumMod val="50000"/>
                  </a:schemeClr>
                </a:solidFill>
              </a:rPr>
              <a:t> </a:t>
            </a:r>
            <a:r>
              <a:rPr lang="en-GB" sz="2400" b="1" dirty="0" err="1" smtClean="0">
                <a:solidFill>
                  <a:schemeClr val="tx2">
                    <a:lumMod val="50000"/>
                  </a:schemeClr>
                </a:solidFill>
              </a:rPr>
              <a:t>thuật</a:t>
            </a:r>
            <a:endParaRPr lang="en-GB" sz="2400" b="1" dirty="0">
              <a:solidFill>
                <a:schemeClr val="tx2">
                  <a:lumMod val="50000"/>
                </a:schemeClr>
              </a:solidFill>
            </a:endParaRPr>
          </a:p>
        </p:txBody>
      </p:sp>
      <p:sp>
        <p:nvSpPr>
          <p:cNvPr id="4" name="TextBox 3"/>
          <p:cNvSpPr txBox="1"/>
          <p:nvPr/>
        </p:nvSpPr>
        <p:spPr>
          <a:xfrm>
            <a:off x="7320943" y="4572000"/>
            <a:ext cx="1400782" cy="1815882"/>
          </a:xfrm>
          <a:prstGeom prst="rect">
            <a:avLst/>
          </a:prstGeom>
          <a:noFill/>
        </p:spPr>
        <p:txBody>
          <a:bodyPr wrap="square" rtlCol="0">
            <a:spAutoFit/>
          </a:bodyPr>
          <a:lstStyle/>
          <a:p>
            <a:pPr algn="ctr"/>
            <a:r>
              <a:rPr lang="en-GB" sz="2800" b="1" dirty="0" err="1" smtClean="0">
                <a:solidFill>
                  <a:schemeClr val="bg1">
                    <a:lumMod val="25000"/>
                  </a:schemeClr>
                </a:solidFill>
              </a:rPr>
              <a:t>Văn</a:t>
            </a:r>
            <a:r>
              <a:rPr lang="en-GB" sz="2800" b="1" dirty="0" smtClean="0">
                <a:solidFill>
                  <a:schemeClr val="bg1">
                    <a:lumMod val="25000"/>
                  </a:schemeClr>
                </a:solidFill>
              </a:rPr>
              <a:t> </a:t>
            </a:r>
            <a:r>
              <a:rPr lang="en-GB" sz="2800" b="1" dirty="0" err="1" smtClean="0">
                <a:solidFill>
                  <a:schemeClr val="bg1">
                    <a:lumMod val="25000"/>
                  </a:schemeClr>
                </a:solidFill>
              </a:rPr>
              <a:t>hóa</a:t>
            </a:r>
            <a:r>
              <a:rPr lang="en-GB" sz="2800" b="1" dirty="0" smtClean="0">
                <a:solidFill>
                  <a:schemeClr val="bg1">
                    <a:lumMod val="25000"/>
                  </a:schemeClr>
                </a:solidFill>
              </a:rPr>
              <a:t> du </a:t>
            </a:r>
            <a:r>
              <a:rPr lang="en-GB" sz="2800" b="1" dirty="0" err="1" smtClean="0">
                <a:solidFill>
                  <a:schemeClr val="bg1">
                    <a:lumMod val="25000"/>
                  </a:schemeClr>
                </a:solidFill>
              </a:rPr>
              <a:t>lịch</a:t>
            </a:r>
            <a:r>
              <a:rPr lang="en-GB" sz="2800" b="1" dirty="0" smtClean="0">
                <a:solidFill>
                  <a:schemeClr val="bg1">
                    <a:lumMod val="25000"/>
                  </a:schemeClr>
                </a:solidFill>
              </a:rPr>
              <a:t>, </a:t>
            </a:r>
            <a:r>
              <a:rPr lang="en-GB" sz="2800" b="1" dirty="0" err="1" smtClean="0">
                <a:solidFill>
                  <a:schemeClr val="bg1">
                    <a:lumMod val="25000"/>
                  </a:schemeClr>
                </a:solidFill>
              </a:rPr>
              <a:t>kinh</a:t>
            </a:r>
            <a:r>
              <a:rPr lang="en-GB" sz="2800" b="1" dirty="0" smtClean="0">
                <a:solidFill>
                  <a:schemeClr val="bg1">
                    <a:lumMod val="25000"/>
                  </a:schemeClr>
                </a:solidFill>
              </a:rPr>
              <a:t> </a:t>
            </a:r>
            <a:r>
              <a:rPr lang="en-GB" sz="2800" b="1" dirty="0" err="1" smtClean="0">
                <a:solidFill>
                  <a:schemeClr val="bg1">
                    <a:lumMod val="25000"/>
                  </a:schemeClr>
                </a:solidFill>
              </a:rPr>
              <a:t>tế</a:t>
            </a:r>
            <a:endParaRPr lang="en-GB" sz="2800" b="1" dirty="0">
              <a:solidFill>
                <a:schemeClr val="bg1">
                  <a:lumMod val="25000"/>
                </a:schemeClr>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6615" y="1528465"/>
            <a:ext cx="3085012" cy="2052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717400"/>
            <a:ext cx="2750417" cy="191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4190999"/>
            <a:ext cx="3512078" cy="230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5190" y="1683394"/>
            <a:ext cx="2852195" cy="1898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019800" y="3733800"/>
            <a:ext cx="2209800" cy="369332"/>
          </a:xfrm>
          <a:prstGeom prst="rect">
            <a:avLst/>
          </a:prstGeom>
          <a:noFill/>
        </p:spPr>
        <p:txBody>
          <a:bodyPr wrap="square" rtlCol="0">
            <a:spAutoFit/>
          </a:bodyPr>
          <a:lstStyle/>
          <a:p>
            <a:pPr algn="ctr"/>
            <a:r>
              <a:rPr lang="en-GB" b="1" i="1" dirty="0" err="1" smtClean="0"/>
              <a:t>Múa</a:t>
            </a:r>
            <a:r>
              <a:rPr lang="en-GB" b="1" i="1" dirty="0" smtClean="0"/>
              <a:t> </a:t>
            </a:r>
            <a:r>
              <a:rPr lang="en-GB" b="1" i="1" dirty="0" err="1" smtClean="0"/>
              <a:t>rối</a:t>
            </a:r>
            <a:r>
              <a:rPr lang="en-GB" b="1" i="1" dirty="0" smtClean="0"/>
              <a:t> </a:t>
            </a:r>
            <a:r>
              <a:rPr lang="en-GB" b="1" i="1" dirty="0" err="1" smtClean="0"/>
              <a:t>nước</a:t>
            </a:r>
            <a:endParaRPr lang="en-GB" b="1" i="1" dirty="0"/>
          </a:p>
        </p:txBody>
      </p:sp>
      <p:sp>
        <p:nvSpPr>
          <p:cNvPr id="6" name="TextBox 5"/>
          <p:cNvSpPr txBox="1"/>
          <p:nvPr/>
        </p:nvSpPr>
        <p:spPr>
          <a:xfrm>
            <a:off x="2286000" y="3590365"/>
            <a:ext cx="2133600" cy="369332"/>
          </a:xfrm>
          <a:prstGeom prst="rect">
            <a:avLst/>
          </a:prstGeom>
          <a:noFill/>
        </p:spPr>
        <p:txBody>
          <a:bodyPr wrap="square" rtlCol="0">
            <a:spAutoFit/>
          </a:bodyPr>
          <a:lstStyle/>
          <a:p>
            <a:r>
              <a:rPr lang="en-GB" b="1" i="1" dirty="0" err="1" smtClean="0"/>
              <a:t>Múa</a:t>
            </a:r>
            <a:r>
              <a:rPr lang="en-GB" b="1" i="1" dirty="0" smtClean="0"/>
              <a:t> </a:t>
            </a:r>
            <a:r>
              <a:rPr lang="en-GB" b="1" i="1" dirty="0" err="1" smtClean="0"/>
              <a:t>truyền</a:t>
            </a:r>
            <a:r>
              <a:rPr lang="en-GB" b="1" i="1" dirty="0" smtClean="0"/>
              <a:t> </a:t>
            </a:r>
            <a:r>
              <a:rPr lang="en-GB" b="1" i="1" dirty="0" err="1" smtClean="0"/>
              <a:t>thống</a:t>
            </a:r>
            <a:endParaRPr lang="en-GB" b="1" i="1" dirty="0"/>
          </a:p>
        </p:txBody>
      </p:sp>
      <p:sp>
        <p:nvSpPr>
          <p:cNvPr id="7" name="TextBox 6"/>
          <p:cNvSpPr txBox="1"/>
          <p:nvPr/>
        </p:nvSpPr>
        <p:spPr>
          <a:xfrm>
            <a:off x="609600" y="4343400"/>
            <a:ext cx="1981200" cy="374000"/>
          </a:xfrm>
          <a:prstGeom prst="rect">
            <a:avLst/>
          </a:prstGeom>
          <a:noFill/>
        </p:spPr>
        <p:txBody>
          <a:bodyPr wrap="square" rtlCol="0">
            <a:spAutoFit/>
          </a:bodyPr>
          <a:lstStyle/>
          <a:p>
            <a:r>
              <a:rPr lang="en-GB" b="1" i="1" dirty="0" smtClean="0"/>
              <a:t>Du </a:t>
            </a:r>
            <a:r>
              <a:rPr lang="en-GB" b="1" i="1" dirty="0" err="1" smtClean="0"/>
              <a:t>lịch</a:t>
            </a:r>
            <a:r>
              <a:rPr lang="en-GB" b="1" i="1" dirty="0" smtClean="0"/>
              <a:t> </a:t>
            </a:r>
            <a:r>
              <a:rPr lang="en-GB" b="1" i="1" dirty="0" err="1" smtClean="0"/>
              <a:t>biển</a:t>
            </a:r>
            <a:endParaRPr lang="en-GB" b="1" i="1" dirty="0"/>
          </a:p>
        </p:txBody>
      </p:sp>
    </p:spTree>
    <p:extLst>
      <p:ext uri="{BB962C8B-B14F-4D97-AF65-F5344CB8AC3E}">
        <p14:creationId xmlns:p14="http://schemas.microsoft.com/office/powerpoint/2010/main" val="4264131942"/>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3"/>
          <p:cNvSpPr>
            <a:spLocks noChangeArrowheads="1"/>
          </p:cNvSpPr>
          <p:nvPr/>
        </p:nvSpPr>
        <p:spPr bwMode="gray">
          <a:xfrm>
            <a:off x="2381250" y="2062163"/>
            <a:ext cx="3956050" cy="3881437"/>
          </a:xfrm>
          <a:prstGeom prst="ellipse">
            <a:avLst/>
          </a:prstGeom>
          <a:noFill/>
          <a:ln w="12700">
            <a:solidFill>
              <a:schemeClr val="tx1"/>
            </a:solidFill>
            <a:prstDash val="sysDot"/>
            <a:round/>
            <a:headEnd/>
            <a:tailEnd/>
          </a:ln>
          <a:effectLst/>
        </p:spPr>
        <p:txBody>
          <a:bodyPr wrap="none" anchor="ctr"/>
          <a:lstStyle/>
          <a:p>
            <a:endParaRPr lang="en-US"/>
          </a:p>
        </p:txBody>
      </p:sp>
      <p:sp>
        <p:nvSpPr>
          <p:cNvPr id="12" name="Oval 4"/>
          <p:cNvSpPr>
            <a:spLocks noChangeArrowheads="1"/>
          </p:cNvSpPr>
          <p:nvPr/>
        </p:nvSpPr>
        <p:spPr bwMode="gray">
          <a:xfrm>
            <a:off x="2598738" y="2268538"/>
            <a:ext cx="3490912" cy="3490912"/>
          </a:xfrm>
          <a:prstGeom prst="ellipse">
            <a:avLst/>
          </a:prstGeom>
          <a:noFill/>
          <a:ln w="12700">
            <a:solidFill>
              <a:schemeClr val="tx1"/>
            </a:solidFill>
            <a:prstDash val="sysDot"/>
            <a:round/>
            <a:headEnd/>
            <a:tailEnd/>
          </a:ln>
          <a:effectLst/>
        </p:spPr>
        <p:txBody>
          <a:bodyPr wrap="none" anchor="ctr"/>
          <a:lstStyle/>
          <a:p>
            <a:endParaRPr lang="en-US"/>
          </a:p>
        </p:txBody>
      </p:sp>
      <p:sp>
        <p:nvSpPr>
          <p:cNvPr id="13" name="Oval 5"/>
          <p:cNvSpPr>
            <a:spLocks noChangeArrowheads="1"/>
          </p:cNvSpPr>
          <p:nvPr/>
        </p:nvSpPr>
        <p:spPr bwMode="gray">
          <a:xfrm>
            <a:off x="2814638" y="2595563"/>
            <a:ext cx="2973387" cy="2973387"/>
          </a:xfrm>
          <a:prstGeom prst="ellipse">
            <a:avLst/>
          </a:prstGeom>
          <a:noFill/>
          <a:ln w="12700">
            <a:solidFill>
              <a:schemeClr val="tx1"/>
            </a:solidFill>
            <a:prstDash val="sysDot"/>
            <a:round/>
            <a:headEnd/>
            <a:tailEnd/>
          </a:ln>
          <a:effectLst/>
        </p:spPr>
        <p:txBody>
          <a:bodyPr wrap="none" anchor="ctr"/>
          <a:lstStyle/>
          <a:p>
            <a:endParaRPr lang="en-US"/>
          </a:p>
        </p:txBody>
      </p:sp>
      <p:sp>
        <p:nvSpPr>
          <p:cNvPr id="14" name="AutoShape 6"/>
          <p:cNvSpPr>
            <a:spLocks noChangeArrowheads="1"/>
          </p:cNvSpPr>
          <p:nvPr/>
        </p:nvSpPr>
        <p:spPr bwMode="gray">
          <a:xfrm rot="30644363">
            <a:off x="2057400" y="3894138"/>
            <a:ext cx="1871663" cy="1855787"/>
          </a:xfrm>
          <a:prstGeom prst="chevron">
            <a:avLst>
              <a:gd name="adj" fmla="val 28655"/>
            </a:avLst>
          </a:prstGeom>
          <a:solidFill>
            <a:schemeClr val="accent1"/>
          </a:solidFill>
          <a:ln w="9525">
            <a:noFill/>
            <a:miter lim="800000"/>
            <a:headEnd/>
            <a:tailEnd/>
          </a:ln>
          <a:effectLst/>
          <a:scene3d>
            <a:camera prst="legacyObliqueTopRight"/>
            <a:lightRig rig="legacyFlat3" dir="b"/>
          </a:scene3d>
          <a:sp3d extrusionH="163500" prstMaterial="legacyMatte">
            <a:bevelT w="13500" h="13500" prst="angle"/>
            <a:bevelB w="13500" h="13500" prst="angle"/>
            <a:extrusionClr>
              <a:schemeClr val="accent1"/>
            </a:extrusionClr>
          </a:sp3d>
        </p:spPr>
        <p:txBody>
          <a:bodyPr wrap="none" anchor="ctr">
            <a:flatTx/>
          </a:bodyPr>
          <a:lstStyle/>
          <a:p>
            <a:endParaRPr lang="en-US"/>
          </a:p>
        </p:txBody>
      </p:sp>
      <p:sp>
        <p:nvSpPr>
          <p:cNvPr id="15" name="AutoShape 7"/>
          <p:cNvSpPr>
            <a:spLocks noChangeArrowheads="1"/>
          </p:cNvSpPr>
          <p:nvPr/>
        </p:nvSpPr>
        <p:spPr bwMode="gray">
          <a:xfrm rot="16200000">
            <a:off x="3335337" y="1700213"/>
            <a:ext cx="1871663" cy="1855788"/>
          </a:xfrm>
          <a:prstGeom prst="chevron">
            <a:avLst>
              <a:gd name="adj" fmla="val 28655"/>
            </a:avLst>
          </a:prstGeom>
          <a:solidFill>
            <a:schemeClr val="folHlink"/>
          </a:solidFill>
          <a:ln w="9525">
            <a:noFill/>
            <a:miter lim="800000"/>
            <a:headEnd/>
            <a:tailEnd/>
          </a:ln>
          <a:effectLst/>
          <a:scene3d>
            <a:camera prst="legacyObliqueTopRight"/>
            <a:lightRig rig="legacyFlat3" dir="b"/>
          </a:scene3d>
          <a:sp3d extrusionH="163500" prstMaterial="legacyPlastic">
            <a:bevelT w="13500" h="13500" prst="angle"/>
            <a:bevelB w="13500" h="13500" prst="angle"/>
            <a:extrusionClr>
              <a:schemeClr val="folHlink"/>
            </a:extrusionClr>
          </a:sp3d>
        </p:spPr>
        <p:txBody>
          <a:bodyPr wrap="none" anchor="ctr">
            <a:flatTx/>
          </a:bodyPr>
          <a:lstStyle/>
          <a:p>
            <a:endParaRPr lang="en-US"/>
          </a:p>
        </p:txBody>
      </p:sp>
      <p:sp>
        <p:nvSpPr>
          <p:cNvPr id="16" name="AutoShape 8"/>
          <p:cNvSpPr>
            <a:spLocks noChangeArrowheads="1"/>
          </p:cNvSpPr>
          <p:nvPr/>
        </p:nvSpPr>
        <p:spPr bwMode="gray">
          <a:xfrm rot="23388254">
            <a:off x="4603750" y="3906838"/>
            <a:ext cx="1871663" cy="1855787"/>
          </a:xfrm>
          <a:prstGeom prst="chevron">
            <a:avLst>
              <a:gd name="adj" fmla="val 28655"/>
            </a:avLst>
          </a:prstGeom>
          <a:solidFill>
            <a:schemeClr val="hlink"/>
          </a:solidFill>
          <a:ln w="9525">
            <a:noFill/>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p:spPr>
        <p:txBody>
          <a:bodyPr wrap="none" anchor="ctr">
            <a:flatTx/>
          </a:bodyPr>
          <a:lstStyle/>
          <a:p>
            <a:endParaRPr lang="en-US"/>
          </a:p>
        </p:txBody>
      </p:sp>
      <p:sp>
        <p:nvSpPr>
          <p:cNvPr id="17" name="Text Box 9"/>
          <p:cNvSpPr txBox="1">
            <a:spLocks noChangeArrowheads="1"/>
          </p:cNvSpPr>
          <p:nvPr/>
        </p:nvSpPr>
        <p:spPr bwMode="gray">
          <a:xfrm>
            <a:off x="3402012" y="3200400"/>
            <a:ext cx="1855788" cy="1815882"/>
          </a:xfrm>
          <a:prstGeom prst="rect">
            <a:avLst/>
          </a:prstGeom>
          <a:noFill/>
          <a:ln w="9525" algn="ctr">
            <a:noFill/>
            <a:miter lim="800000"/>
            <a:headEnd/>
            <a:tailEnd/>
          </a:ln>
          <a:effectLst/>
        </p:spPr>
        <p:txBody>
          <a:bodyPr>
            <a:spAutoFit/>
          </a:bodyPr>
          <a:lstStyle/>
          <a:p>
            <a:pPr algn="ctr" eaLnBrk="0" hangingPunct="0"/>
            <a:r>
              <a:rPr lang="en-US" sz="2800" b="1" dirty="0" err="1" smtClean="0"/>
              <a:t>Văn</a:t>
            </a:r>
            <a:r>
              <a:rPr lang="en-US" sz="2800" b="1" dirty="0" smtClean="0"/>
              <a:t> </a:t>
            </a:r>
            <a:r>
              <a:rPr lang="en-US" sz="2800" b="1" dirty="0" err="1" smtClean="0"/>
              <a:t>hóa</a:t>
            </a:r>
            <a:r>
              <a:rPr lang="en-US" sz="2800" b="1" dirty="0" smtClean="0"/>
              <a:t> </a:t>
            </a:r>
            <a:r>
              <a:rPr lang="en-US" sz="2800" b="1" dirty="0" err="1" smtClean="0"/>
              <a:t>hiểu</a:t>
            </a:r>
            <a:r>
              <a:rPr lang="en-US" sz="2800" b="1" dirty="0" smtClean="0"/>
              <a:t> </a:t>
            </a:r>
            <a:r>
              <a:rPr lang="en-US" sz="2800" b="1" dirty="0" err="1" smtClean="0"/>
              <a:t>theo</a:t>
            </a:r>
            <a:r>
              <a:rPr lang="en-US" sz="2800" b="1" dirty="0" smtClean="0"/>
              <a:t> </a:t>
            </a:r>
            <a:r>
              <a:rPr lang="en-US" sz="2800" b="1" dirty="0" err="1" smtClean="0"/>
              <a:t>nghĩa</a:t>
            </a:r>
            <a:r>
              <a:rPr lang="en-US" sz="2800" b="1" dirty="0" smtClean="0"/>
              <a:t> </a:t>
            </a:r>
            <a:r>
              <a:rPr lang="en-US" sz="2800" b="1" dirty="0" err="1" smtClean="0"/>
              <a:t>tiêu</a:t>
            </a:r>
            <a:r>
              <a:rPr lang="en-US" sz="2800" b="1" dirty="0" smtClean="0"/>
              <a:t> </a:t>
            </a:r>
            <a:r>
              <a:rPr lang="en-US" sz="2800" b="1" dirty="0" err="1" smtClean="0"/>
              <a:t>cực</a:t>
            </a:r>
            <a:endParaRPr lang="en-US" sz="2800" dirty="0"/>
          </a:p>
        </p:txBody>
      </p:sp>
      <p:sp>
        <p:nvSpPr>
          <p:cNvPr id="18" name="Rectangle 10"/>
          <p:cNvSpPr>
            <a:spLocks noChangeArrowheads="1"/>
          </p:cNvSpPr>
          <p:nvPr/>
        </p:nvSpPr>
        <p:spPr bwMode="gray">
          <a:xfrm>
            <a:off x="3548856" y="2151053"/>
            <a:ext cx="1504950" cy="954107"/>
          </a:xfrm>
          <a:prstGeom prst="rect">
            <a:avLst/>
          </a:prstGeom>
          <a:noFill/>
          <a:ln w="9525" algn="ctr">
            <a:noFill/>
            <a:miter lim="800000"/>
            <a:headEnd/>
            <a:tailEnd/>
          </a:ln>
          <a:effectLst/>
        </p:spPr>
        <p:txBody>
          <a:bodyPr>
            <a:spAutoFit/>
          </a:bodyPr>
          <a:lstStyle/>
          <a:p>
            <a:pPr algn="ctr" eaLnBrk="0" hangingPunct="0"/>
            <a:r>
              <a:rPr lang="en-US" sz="2800" dirty="0" err="1" smtClean="0">
                <a:solidFill>
                  <a:srgbClr val="FFFBFC"/>
                </a:solidFill>
              </a:rPr>
              <a:t>Xếp</a:t>
            </a:r>
            <a:r>
              <a:rPr lang="en-US" sz="2800" dirty="0" smtClean="0">
                <a:solidFill>
                  <a:srgbClr val="FFFBFC"/>
                </a:solidFill>
              </a:rPr>
              <a:t> </a:t>
            </a:r>
            <a:r>
              <a:rPr lang="en-US" sz="2800" dirty="0" err="1" smtClean="0">
                <a:solidFill>
                  <a:srgbClr val="FFFBFC"/>
                </a:solidFill>
              </a:rPr>
              <a:t>hàng</a:t>
            </a:r>
            <a:r>
              <a:rPr lang="en-US" sz="2800" dirty="0" smtClean="0">
                <a:solidFill>
                  <a:srgbClr val="FFFBFC"/>
                </a:solidFill>
              </a:rPr>
              <a:t> </a:t>
            </a:r>
            <a:endParaRPr lang="en-US" sz="2800" dirty="0">
              <a:solidFill>
                <a:srgbClr val="FFFBFC"/>
              </a:solidFill>
            </a:endParaRPr>
          </a:p>
        </p:txBody>
      </p:sp>
      <p:sp>
        <p:nvSpPr>
          <p:cNvPr id="19" name="Rectangle 11"/>
          <p:cNvSpPr>
            <a:spLocks noChangeArrowheads="1"/>
          </p:cNvSpPr>
          <p:nvPr/>
        </p:nvSpPr>
        <p:spPr bwMode="gray">
          <a:xfrm>
            <a:off x="2266950" y="4267200"/>
            <a:ext cx="1160463" cy="954107"/>
          </a:xfrm>
          <a:prstGeom prst="rect">
            <a:avLst/>
          </a:prstGeom>
          <a:noFill/>
          <a:ln w="9525" algn="ctr">
            <a:noFill/>
            <a:miter lim="800000"/>
            <a:headEnd/>
            <a:tailEnd/>
          </a:ln>
          <a:effectLst/>
        </p:spPr>
        <p:txBody>
          <a:bodyPr>
            <a:spAutoFit/>
          </a:bodyPr>
          <a:lstStyle/>
          <a:p>
            <a:pPr algn="ctr" eaLnBrk="0" hangingPunct="0"/>
            <a:r>
              <a:rPr lang="en-US" sz="2800" dirty="0" err="1" smtClean="0">
                <a:solidFill>
                  <a:srgbClr val="FFFBFC"/>
                </a:solidFill>
              </a:rPr>
              <a:t>Giao</a:t>
            </a:r>
            <a:r>
              <a:rPr lang="en-US" sz="2800" dirty="0" smtClean="0">
                <a:solidFill>
                  <a:srgbClr val="FFFBFC"/>
                </a:solidFill>
              </a:rPr>
              <a:t> </a:t>
            </a:r>
            <a:r>
              <a:rPr lang="en-US" sz="2800" dirty="0" err="1" smtClean="0">
                <a:solidFill>
                  <a:srgbClr val="FFFBFC"/>
                </a:solidFill>
              </a:rPr>
              <a:t>thông</a:t>
            </a:r>
            <a:endParaRPr lang="en-US" sz="2800" dirty="0">
              <a:solidFill>
                <a:srgbClr val="FFFBFC"/>
              </a:solidFill>
            </a:endParaRPr>
          </a:p>
        </p:txBody>
      </p:sp>
      <p:sp>
        <p:nvSpPr>
          <p:cNvPr id="20" name="Rectangle 12"/>
          <p:cNvSpPr>
            <a:spLocks noChangeArrowheads="1"/>
          </p:cNvSpPr>
          <p:nvPr/>
        </p:nvSpPr>
        <p:spPr bwMode="gray">
          <a:xfrm>
            <a:off x="5152651" y="4082256"/>
            <a:ext cx="1160463" cy="1384995"/>
          </a:xfrm>
          <a:prstGeom prst="rect">
            <a:avLst/>
          </a:prstGeom>
          <a:noFill/>
          <a:ln w="9525" algn="ctr">
            <a:noFill/>
            <a:miter lim="800000"/>
            <a:headEnd/>
            <a:tailEnd/>
          </a:ln>
          <a:effectLst/>
        </p:spPr>
        <p:txBody>
          <a:bodyPr>
            <a:spAutoFit/>
          </a:bodyPr>
          <a:lstStyle/>
          <a:p>
            <a:pPr algn="ctr" eaLnBrk="0" hangingPunct="0"/>
            <a:r>
              <a:rPr lang="en-US" sz="2800" dirty="0" err="1" smtClean="0">
                <a:solidFill>
                  <a:srgbClr val="FFFBFC"/>
                </a:solidFill>
              </a:rPr>
              <a:t>Tệ</a:t>
            </a:r>
            <a:r>
              <a:rPr lang="en-US" sz="2800" dirty="0" smtClean="0">
                <a:solidFill>
                  <a:srgbClr val="FFFBFC"/>
                </a:solidFill>
              </a:rPr>
              <a:t> </a:t>
            </a:r>
            <a:r>
              <a:rPr lang="en-US" sz="2800" dirty="0" err="1" smtClean="0">
                <a:solidFill>
                  <a:srgbClr val="FFFBFC"/>
                </a:solidFill>
              </a:rPr>
              <a:t>nạn</a:t>
            </a:r>
            <a:r>
              <a:rPr lang="en-US" sz="2800" dirty="0" smtClean="0">
                <a:solidFill>
                  <a:srgbClr val="FFFBFC"/>
                </a:solidFill>
              </a:rPr>
              <a:t> </a:t>
            </a:r>
            <a:r>
              <a:rPr lang="en-US" sz="2800" dirty="0" err="1" smtClean="0">
                <a:solidFill>
                  <a:srgbClr val="FFFBFC"/>
                </a:solidFill>
              </a:rPr>
              <a:t>xã</a:t>
            </a:r>
            <a:r>
              <a:rPr lang="en-US" sz="2800" dirty="0" smtClean="0">
                <a:solidFill>
                  <a:srgbClr val="FFFBFC"/>
                </a:solidFill>
              </a:rPr>
              <a:t> </a:t>
            </a:r>
            <a:r>
              <a:rPr lang="en-US" sz="2800" dirty="0" err="1" smtClean="0">
                <a:solidFill>
                  <a:srgbClr val="FFFBFC"/>
                </a:solidFill>
              </a:rPr>
              <a:t>hội</a:t>
            </a:r>
            <a:endParaRPr lang="en-US" sz="2800" dirty="0">
              <a:solidFill>
                <a:srgbClr val="FFFBFC"/>
              </a:solidFill>
            </a:endParaRPr>
          </a:p>
        </p:txBody>
      </p:sp>
      <p:sp>
        <p:nvSpPr>
          <p:cNvPr id="21" name="Rectangle 3"/>
          <p:cNvSpPr txBox="1">
            <a:spLocks noChangeArrowheads="1"/>
          </p:cNvSpPr>
          <p:nvPr/>
        </p:nvSpPr>
        <p:spPr>
          <a:xfrm>
            <a:off x="762000" y="381000"/>
            <a:ext cx="4964112" cy="9445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vi-VN" sz="4200" b="1" i="0" u="none" strike="noStrike" kern="0" cap="none" spc="0" normalizeH="0" baseline="0" noProof="0" dirty="0" smtClean="0">
                <a:ln>
                  <a:noFill/>
                </a:ln>
                <a:solidFill>
                  <a:srgbClr val="189180"/>
                </a:solidFill>
                <a:effectLst/>
                <a:uLnTx/>
                <a:uFillTx/>
                <a:latin typeface="+mj-lt"/>
                <a:ea typeface="+mj-ea"/>
                <a:cs typeface="+mj-cs"/>
              </a:rPr>
              <a:t>Văn Hóa</a:t>
            </a:r>
            <a:endParaRPr kumimoji="0" lang="en-US" sz="4200" b="1" i="0" u="none" strike="noStrike" kern="0" cap="none" spc="0" normalizeH="0" baseline="0" noProof="0" dirty="0">
              <a:ln>
                <a:noFill/>
              </a:ln>
              <a:solidFill>
                <a:srgbClr val="000000"/>
              </a:solidFill>
              <a:effectLst/>
              <a:uLnTx/>
              <a:uFillTx/>
              <a:latin typeface="+mj-lt"/>
              <a:ea typeface="+mj-ea"/>
              <a:cs typeface="+mj-cs"/>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426" y="1225921"/>
            <a:ext cx="3216997" cy="2041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7300" y="4887912"/>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37" y="1705246"/>
            <a:ext cx="2619375" cy="2154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309295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a:xfrm>
            <a:off x="903288" y="198438"/>
            <a:ext cx="6302375" cy="1143000"/>
          </a:xfrm>
          <a:prstGeom prst="rect">
            <a:avLst/>
          </a:prstGeom>
        </p:spPr>
        <p:txBody>
          <a:bodyPr/>
          <a:lstStyle/>
          <a:p>
            <a:r>
              <a:rPr lang="vi-VN" dirty="0">
                <a:solidFill>
                  <a:srgbClr val="189180"/>
                </a:solidFill>
              </a:rPr>
              <a:t>Văn Hóa</a:t>
            </a:r>
            <a:endParaRPr lang="en-US" dirty="0"/>
          </a:p>
        </p:txBody>
      </p:sp>
      <p:sp>
        <p:nvSpPr>
          <p:cNvPr id="76803" name="Oval 3"/>
          <p:cNvSpPr>
            <a:spLocks noChangeArrowheads="1"/>
          </p:cNvSpPr>
          <p:nvPr/>
        </p:nvSpPr>
        <p:spPr bwMode="gray">
          <a:xfrm>
            <a:off x="5384800" y="2057400"/>
            <a:ext cx="2867025" cy="2968625"/>
          </a:xfrm>
          <a:prstGeom prst="ellipse">
            <a:avLst/>
          </a:prstGeom>
          <a:noFill/>
          <a:ln w="57150">
            <a:solidFill>
              <a:schemeClr val="tx2">
                <a:alpha val="39999"/>
              </a:schemeClr>
            </a:solidFill>
            <a:round/>
            <a:headEnd/>
            <a:tailEnd/>
          </a:ln>
          <a:effectLst/>
          <a:scene3d>
            <a:camera prst="legacyPerspectiveFront"/>
            <a:lightRig rig="legacyFlat3" dir="r"/>
          </a:scene3d>
          <a:sp3d extrusionH="430200" prstMaterial="legacyPlastic">
            <a:bevelT w="13500" h="13500" prst="angle"/>
            <a:bevelB w="13500" h="13500" prst="angle"/>
            <a:extrusionClr>
              <a:schemeClr val="accent2"/>
            </a:extrusionClr>
          </a:sp3d>
        </p:spPr>
        <p:txBody>
          <a:bodyPr wrap="none" anchor="ctr">
            <a:flatTx/>
          </a:bodyPr>
          <a:lstStyle/>
          <a:p>
            <a:endParaRPr lang="en-US"/>
          </a:p>
        </p:txBody>
      </p:sp>
      <p:sp>
        <p:nvSpPr>
          <p:cNvPr id="76804" name="Oval 4"/>
          <p:cNvSpPr>
            <a:spLocks noChangeArrowheads="1"/>
          </p:cNvSpPr>
          <p:nvPr/>
        </p:nvSpPr>
        <p:spPr bwMode="gray">
          <a:xfrm>
            <a:off x="1001713" y="2057400"/>
            <a:ext cx="2867025" cy="2968625"/>
          </a:xfrm>
          <a:prstGeom prst="ellipse">
            <a:avLst/>
          </a:prstGeom>
          <a:noFill/>
          <a:ln w="57150">
            <a:solidFill>
              <a:schemeClr val="tx2">
                <a:alpha val="39999"/>
              </a:schemeClr>
            </a:solidFill>
            <a:round/>
            <a:headEnd/>
            <a:tailEnd/>
          </a:ln>
          <a:effectLst/>
          <a:scene3d>
            <a:camera prst="legacyPerspectiveFront"/>
            <a:lightRig rig="legacyFlat3" dir="r"/>
          </a:scene3d>
          <a:sp3d extrusionH="430200" prstMaterial="legacyPlastic">
            <a:bevelT w="13500" h="13500" prst="angle"/>
            <a:bevelB w="13500" h="13500" prst="angle"/>
            <a:extrusionClr>
              <a:schemeClr val="hlink"/>
            </a:extrusionClr>
          </a:sp3d>
        </p:spPr>
        <p:txBody>
          <a:bodyPr wrap="none" anchor="ctr">
            <a:flatTx/>
          </a:bodyPr>
          <a:lstStyle/>
          <a:p>
            <a:endParaRPr lang="en-US"/>
          </a:p>
        </p:txBody>
      </p:sp>
      <p:grpSp>
        <p:nvGrpSpPr>
          <p:cNvPr id="76805" name="Group 5"/>
          <p:cNvGrpSpPr>
            <a:grpSpLocks/>
          </p:cNvGrpSpPr>
          <p:nvPr/>
        </p:nvGrpSpPr>
        <p:grpSpPr bwMode="auto">
          <a:xfrm>
            <a:off x="3121025" y="2928938"/>
            <a:ext cx="1368425" cy="1266825"/>
            <a:chOff x="2226" y="2171"/>
            <a:chExt cx="798" cy="741"/>
          </a:xfrm>
        </p:grpSpPr>
        <p:sp>
          <p:nvSpPr>
            <p:cNvPr id="76806" name="AutoShape 6"/>
            <p:cNvSpPr>
              <a:spLocks noChangeArrowheads="1"/>
            </p:cNvSpPr>
            <p:nvPr/>
          </p:nvSpPr>
          <p:spPr bwMode="gray">
            <a:xfrm>
              <a:off x="2226" y="2171"/>
              <a:ext cx="798" cy="741"/>
            </a:xfrm>
            <a:prstGeom prst="roundRect">
              <a:avLst>
                <a:gd name="adj" fmla="val 11921"/>
              </a:avLst>
            </a:prstGeom>
            <a:gradFill rotWithShape="1">
              <a:gsLst>
                <a:gs pos="0">
                  <a:schemeClr val="hlink"/>
                </a:gs>
                <a:gs pos="100000">
                  <a:schemeClr val="hlink">
                    <a:gamma/>
                    <a:shade val="72941"/>
                    <a:invGamma/>
                  </a:schemeClr>
                </a:gs>
              </a:gsLst>
              <a:lin ang="5400000" scaled="1"/>
            </a:gradFill>
            <a:ln w="25400">
              <a:noFill/>
              <a:round/>
              <a:headEnd/>
              <a:tailEnd/>
            </a:ln>
            <a:effectLst>
              <a:outerShdw dist="53882" dir="2700000" algn="ctr" rotWithShape="0">
                <a:srgbClr val="000000">
                  <a:alpha val="50000"/>
                </a:srgbClr>
              </a:outerShdw>
            </a:effectLst>
          </p:spPr>
          <p:txBody>
            <a:bodyPr wrap="none" anchor="ctr"/>
            <a:lstStyle/>
            <a:p>
              <a:endParaRPr lang="en-US"/>
            </a:p>
          </p:txBody>
        </p:sp>
        <p:sp>
          <p:nvSpPr>
            <p:cNvPr id="76807" name="Freeform 7"/>
            <p:cNvSpPr>
              <a:spLocks/>
            </p:cNvSpPr>
            <p:nvPr/>
          </p:nvSpPr>
          <p:spPr bwMode="gray">
            <a:xfrm>
              <a:off x="2256" y="2208"/>
              <a:ext cx="397" cy="370"/>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60392"/>
                    <a:invGamma/>
                  </a:schemeClr>
                </a:gs>
                <a:gs pos="50000">
                  <a:schemeClr val="hlink">
                    <a:alpha val="0"/>
                  </a:schemeClr>
                </a:gs>
                <a:gs pos="100000">
                  <a:schemeClr val="hlink">
                    <a:gamma/>
                    <a:tint val="60392"/>
                    <a:invGamma/>
                  </a:schemeClr>
                </a:gs>
              </a:gsLst>
              <a:lin ang="2700000" scaled="1"/>
            </a:gradFill>
            <a:ln w="0">
              <a:noFill/>
              <a:prstDash val="solid"/>
              <a:round/>
              <a:headEnd/>
              <a:tailEnd/>
            </a:ln>
          </p:spPr>
          <p:txBody>
            <a:bodyPr/>
            <a:lstStyle/>
            <a:p>
              <a:endParaRPr lang="en-US"/>
            </a:p>
          </p:txBody>
        </p:sp>
      </p:grpSp>
      <p:sp>
        <p:nvSpPr>
          <p:cNvPr id="76808" name="Text Box 8"/>
          <p:cNvSpPr txBox="1">
            <a:spLocks noChangeArrowheads="1"/>
          </p:cNvSpPr>
          <p:nvPr/>
        </p:nvSpPr>
        <p:spPr bwMode="white">
          <a:xfrm>
            <a:off x="3117850" y="3162300"/>
            <a:ext cx="1376363" cy="830997"/>
          </a:xfrm>
          <a:prstGeom prst="rect">
            <a:avLst/>
          </a:prstGeom>
          <a:noFill/>
          <a:ln w="9525" algn="ctr">
            <a:noFill/>
            <a:miter lim="800000"/>
            <a:headEnd/>
            <a:tailEnd/>
          </a:ln>
          <a:effectLst/>
        </p:spPr>
        <p:txBody>
          <a:bodyPr>
            <a:spAutoFit/>
          </a:bodyPr>
          <a:lstStyle/>
          <a:p>
            <a:pPr algn="ctr">
              <a:spcBef>
                <a:spcPct val="50000"/>
              </a:spcBef>
            </a:pPr>
            <a:r>
              <a:rPr lang="en-US" sz="2400" b="1" dirty="0" err="1" smtClean="0">
                <a:solidFill>
                  <a:srgbClr val="F8F8F8"/>
                </a:solidFill>
                <a:cs typeface="Arial" charset="0"/>
              </a:rPr>
              <a:t>Tiểu</a:t>
            </a:r>
            <a:r>
              <a:rPr lang="en-US" sz="2400" b="1" dirty="0" smtClean="0">
                <a:solidFill>
                  <a:srgbClr val="F8F8F8"/>
                </a:solidFill>
                <a:cs typeface="Arial" charset="0"/>
              </a:rPr>
              <a:t> </a:t>
            </a:r>
            <a:r>
              <a:rPr lang="en-US" sz="2400" b="1" dirty="0" err="1" smtClean="0">
                <a:solidFill>
                  <a:srgbClr val="F8F8F8"/>
                </a:solidFill>
                <a:cs typeface="Arial" charset="0"/>
              </a:rPr>
              <a:t>văn</a:t>
            </a:r>
            <a:r>
              <a:rPr lang="en-US" sz="2400" b="1" dirty="0" smtClean="0">
                <a:solidFill>
                  <a:srgbClr val="F8F8F8"/>
                </a:solidFill>
                <a:cs typeface="Arial" charset="0"/>
              </a:rPr>
              <a:t> </a:t>
            </a:r>
            <a:r>
              <a:rPr lang="en-US" sz="2400" b="1" dirty="0" err="1" smtClean="0">
                <a:solidFill>
                  <a:srgbClr val="F8F8F8"/>
                </a:solidFill>
                <a:cs typeface="Arial" charset="0"/>
              </a:rPr>
              <a:t>hóa</a:t>
            </a:r>
            <a:endParaRPr lang="en-US" sz="2400" b="1" dirty="0">
              <a:solidFill>
                <a:srgbClr val="F8F8F8"/>
              </a:solidFill>
              <a:cs typeface="Arial" charset="0"/>
            </a:endParaRPr>
          </a:p>
        </p:txBody>
      </p:sp>
      <p:grpSp>
        <p:nvGrpSpPr>
          <p:cNvPr id="76811" name="Group 11"/>
          <p:cNvGrpSpPr>
            <a:grpSpLocks/>
          </p:cNvGrpSpPr>
          <p:nvPr/>
        </p:nvGrpSpPr>
        <p:grpSpPr bwMode="auto">
          <a:xfrm>
            <a:off x="4640263" y="2928938"/>
            <a:ext cx="1368425" cy="1266825"/>
            <a:chOff x="2226" y="2171"/>
            <a:chExt cx="798" cy="741"/>
          </a:xfrm>
        </p:grpSpPr>
        <p:sp>
          <p:nvSpPr>
            <p:cNvPr id="76812" name="AutoShape 12"/>
            <p:cNvSpPr>
              <a:spLocks noChangeArrowheads="1"/>
            </p:cNvSpPr>
            <p:nvPr/>
          </p:nvSpPr>
          <p:spPr bwMode="gray">
            <a:xfrm>
              <a:off x="2226" y="2171"/>
              <a:ext cx="798" cy="741"/>
            </a:xfrm>
            <a:prstGeom prst="roundRect">
              <a:avLst>
                <a:gd name="adj" fmla="val 11921"/>
              </a:avLst>
            </a:prstGeom>
            <a:gradFill rotWithShape="1">
              <a:gsLst>
                <a:gs pos="0">
                  <a:schemeClr val="accent2"/>
                </a:gs>
                <a:gs pos="100000">
                  <a:schemeClr val="accent2">
                    <a:gamma/>
                    <a:shade val="72941"/>
                    <a:invGamma/>
                  </a:schemeClr>
                </a:gs>
              </a:gsLst>
              <a:lin ang="5400000" scaled="1"/>
            </a:gradFill>
            <a:ln w="25400">
              <a:noFill/>
              <a:round/>
              <a:headEnd/>
              <a:tailEnd/>
            </a:ln>
            <a:effectLst>
              <a:outerShdw dist="53882" dir="2700000" algn="ctr" rotWithShape="0">
                <a:srgbClr val="000000">
                  <a:alpha val="50000"/>
                </a:srgbClr>
              </a:outerShdw>
            </a:effectLst>
          </p:spPr>
          <p:txBody>
            <a:bodyPr wrap="none" anchor="ctr"/>
            <a:lstStyle/>
            <a:p>
              <a:endParaRPr lang="en-US"/>
            </a:p>
          </p:txBody>
        </p:sp>
        <p:sp>
          <p:nvSpPr>
            <p:cNvPr id="76813" name="Freeform 13"/>
            <p:cNvSpPr>
              <a:spLocks/>
            </p:cNvSpPr>
            <p:nvPr/>
          </p:nvSpPr>
          <p:spPr bwMode="gray">
            <a:xfrm>
              <a:off x="2256" y="2208"/>
              <a:ext cx="397" cy="370"/>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60392"/>
                    <a:invGamma/>
                  </a:schemeClr>
                </a:gs>
                <a:gs pos="50000">
                  <a:schemeClr val="accent2">
                    <a:alpha val="0"/>
                  </a:schemeClr>
                </a:gs>
                <a:gs pos="100000">
                  <a:schemeClr val="accent2">
                    <a:gamma/>
                    <a:tint val="60392"/>
                    <a:invGamma/>
                  </a:schemeClr>
                </a:gs>
              </a:gsLst>
              <a:lin ang="2700000" scaled="1"/>
            </a:gradFill>
            <a:ln w="0">
              <a:noFill/>
              <a:prstDash val="solid"/>
              <a:round/>
              <a:headEnd/>
              <a:tailEnd/>
            </a:ln>
          </p:spPr>
          <p:txBody>
            <a:bodyPr/>
            <a:lstStyle/>
            <a:p>
              <a:endParaRPr lang="en-US"/>
            </a:p>
          </p:txBody>
        </p:sp>
      </p:grpSp>
      <p:sp>
        <p:nvSpPr>
          <p:cNvPr id="76814" name="Text Box 14"/>
          <p:cNvSpPr txBox="1">
            <a:spLocks noChangeArrowheads="1"/>
          </p:cNvSpPr>
          <p:nvPr/>
        </p:nvSpPr>
        <p:spPr bwMode="white">
          <a:xfrm>
            <a:off x="4637088" y="3162300"/>
            <a:ext cx="1376362" cy="830997"/>
          </a:xfrm>
          <a:prstGeom prst="rect">
            <a:avLst/>
          </a:prstGeom>
          <a:noFill/>
          <a:ln w="9525" algn="ctr">
            <a:noFill/>
            <a:miter lim="800000"/>
            <a:headEnd/>
            <a:tailEnd/>
          </a:ln>
          <a:effectLst/>
        </p:spPr>
        <p:txBody>
          <a:bodyPr>
            <a:spAutoFit/>
          </a:bodyPr>
          <a:lstStyle/>
          <a:p>
            <a:pPr algn="ctr">
              <a:spcBef>
                <a:spcPct val="50000"/>
              </a:spcBef>
            </a:pPr>
            <a:r>
              <a:rPr lang="en-US" sz="2400" b="1" dirty="0" err="1" smtClean="0">
                <a:solidFill>
                  <a:srgbClr val="F8F8F8"/>
                </a:solidFill>
                <a:cs typeface="Arial" charset="0"/>
              </a:rPr>
              <a:t>Phản</a:t>
            </a:r>
            <a:r>
              <a:rPr lang="en-US" sz="2400" b="1" dirty="0" smtClean="0">
                <a:solidFill>
                  <a:srgbClr val="F8F8F8"/>
                </a:solidFill>
                <a:cs typeface="Arial" charset="0"/>
              </a:rPr>
              <a:t> </a:t>
            </a:r>
            <a:r>
              <a:rPr lang="en-US" sz="2400" b="1" dirty="0" err="1" smtClean="0">
                <a:solidFill>
                  <a:srgbClr val="F8F8F8"/>
                </a:solidFill>
                <a:cs typeface="Arial" charset="0"/>
              </a:rPr>
              <a:t>văn</a:t>
            </a:r>
            <a:r>
              <a:rPr lang="en-US" sz="2400" b="1" dirty="0" smtClean="0">
                <a:solidFill>
                  <a:srgbClr val="F8F8F8"/>
                </a:solidFill>
                <a:cs typeface="Arial" charset="0"/>
              </a:rPr>
              <a:t> </a:t>
            </a:r>
            <a:r>
              <a:rPr lang="en-US" sz="2400" b="1" dirty="0" err="1" smtClean="0">
                <a:solidFill>
                  <a:srgbClr val="F8F8F8"/>
                </a:solidFill>
                <a:cs typeface="Arial" charset="0"/>
              </a:rPr>
              <a:t>hóa</a:t>
            </a:r>
            <a:endParaRPr lang="en-US" sz="2400" b="1" dirty="0">
              <a:solidFill>
                <a:srgbClr val="F8F8F8"/>
              </a:solidFill>
              <a:cs typeface="Arial" charset="0"/>
            </a:endParaRPr>
          </a:p>
        </p:txBody>
      </p:sp>
      <p:grpSp>
        <p:nvGrpSpPr>
          <p:cNvPr id="76815" name="Group 15"/>
          <p:cNvGrpSpPr>
            <a:grpSpLocks/>
          </p:cNvGrpSpPr>
          <p:nvPr/>
        </p:nvGrpSpPr>
        <p:grpSpPr bwMode="auto">
          <a:xfrm>
            <a:off x="611560" y="836712"/>
            <a:ext cx="2901301" cy="2092226"/>
            <a:chOff x="480" y="1200"/>
            <a:chExt cx="1042" cy="1019"/>
          </a:xfrm>
          <a:scene3d>
            <a:camera prst="perspectiveFront"/>
            <a:lightRig rig="threePt" dir="t"/>
          </a:scene3d>
        </p:grpSpPr>
        <p:grpSp>
          <p:nvGrpSpPr>
            <p:cNvPr id="76816" name="Group 16"/>
            <p:cNvGrpSpPr>
              <a:grpSpLocks/>
            </p:cNvGrpSpPr>
            <p:nvPr/>
          </p:nvGrpSpPr>
          <p:grpSpPr bwMode="auto">
            <a:xfrm>
              <a:off x="480" y="1200"/>
              <a:ext cx="1042" cy="1019"/>
              <a:chOff x="480" y="1200"/>
              <a:chExt cx="1042" cy="1019"/>
            </a:xfrm>
          </p:grpSpPr>
          <p:pic>
            <p:nvPicPr>
              <p:cNvPr id="76817" name="Picture 17" descr="circuler_1"/>
              <p:cNvPicPr>
                <a:picLocks noChangeAspect="1" noChangeArrowheads="1"/>
              </p:cNvPicPr>
              <p:nvPr/>
            </p:nvPicPr>
            <p:blipFill>
              <a:blip r:embed="rId2" cstate="print"/>
              <a:srcRect/>
              <a:stretch>
                <a:fillRect/>
              </a:stretch>
            </p:blipFill>
            <p:spPr bwMode="gray">
              <a:xfrm>
                <a:off x="480" y="1200"/>
                <a:ext cx="1042" cy="1016"/>
              </a:xfrm>
              <a:prstGeom prst="rect">
                <a:avLst/>
              </a:prstGeom>
              <a:noFill/>
            </p:spPr>
          </p:pic>
          <p:sp>
            <p:nvSpPr>
              <p:cNvPr id="76818" name="Oval 18"/>
              <p:cNvSpPr>
                <a:spLocks noChangeArrowheads="1"/>
              </p:cNvSpPr>
              <p:nvPr/>
            </p:nvSpPr>
            <p:spPr bwMode="gray">
              <a:xfrm>
                <a:off x="480" y="1200"/>
                <a:ext cx="1035" cy="1019"/>
              </a:xfrm>
              <a:prstGeom prst="ellipse">
                <a:avLst/>
              </a:prstGeom>
              <a:gradFill rotWithShape="1">
                <a:gsLst>
                  <a:gs pos="0">
                    <a:schemeClr val="hlink">
                      <a:alpha val="55000"/>
                    </a:schemeClr>
                  </a:gs>
                  <a:gs pos="50000">
                    <a:schemeClr val="hlink">
                      <a:gamma/>
                      <a:shade val="46275"/>
                      <a:invGamma/>
                      <a:alpha val="89999"/>
                    </a:schemeClr>
                  </a:gs>
                  <a:gs pos="100000">
                    <a:schemeClr val="hlink">
                      <a:alpha val="55000"/>
                    </a:schemeClr>
                  </a:gs>
                </a:gsLst>
                <a:lin ang="5400000" scaled="1"/>
              </a:gradFill>
              <a:ln w="9525" algn="ctr">
                <a:noFill/>
                <a:round/>
                <a:headEnd/>
                <a:tailEnd/>
              </a:ln>
              <a:effectLst/>
            </p:spPr>
            <p:txBody>
              <a:bodyPr wrap="none" anchor="ctr"/>
              <a:lstStyle/>
              <a:p>
                <a:endParaRPr lang="en-US"/>
              </a:p>
            </p:txBody>
          </p:sp>
        </p:grpSp>
        <p:pic>
          <p:nvPicPr>
            <p:cNvPr id="76819" name="Picture 19" descr="Picture2"/>
            <p:cNvPicPr>
              <a:picLocks noChangeAspect="1" noChangeArrowheads="1"/>
            </p:cNvPicPr>
            <p:nvPr/>
          </p:nvPicPr>
          <p:blipFill>
            <a:blip r:embed="rId3"/>
            <a:srcRect/>
            <a:stretch>
              <a:fillRect/>
            </a:stretch>
          </p:blipFill>
          <p:spPr bwMode="gray">
            <a:xfrm>
              <a:off x="584" y="1210"/>
              <a:ext cx="823" cy="360"/>
            </a:xfrm>
            <a:prstGeom prst="rect">
              <a:avLst/>
            </a:prstGeom>
            <a:noFill/>
          </p:spPr>
        </p:pic>
      </p:grpSp>
      <p:grpSp>
        <p:nvGrpSpPr>
          <p:cNvPr id="76825" name="Group 25"/>
          <p:cNvGrpSpPr>
            <a:grpSpLocks/>
          </p:cNvGrpSpPr>
          <p:nvPr/>
        </p:nvGrpSpPr>
        <p:grpSpPr bwMode="auto">
          <a:xfrm>
            <a:off x="611561" y="4267200"/>
            <a:ext cx="2881810" cy="2330152"/>
            <a:chOff x="480" y="1200"/>
            <a:chExt cx="1042" cy="1019"/>
          </a:xfrm>
        </p:grpSpPr>
        <p:grpSp>
          <p:nvGrpSpPr>
            <p:cNvPr id="76826" name="Group 26"/>
            <p:cNvGrpSpPr>
              <a:grpSpLocks/>
            </p:cNvGrpSpPr>
            <p:nvPr/>
          </p:nvGrpSpPr>
          <p:grpSpPr bwMode="auto">
            <a:xfrm>
              <a:off x="480" y="1200"/>
              <a:ext cx="1042" cy="1019"/>
              <a:chOff x="480" y="1200"/>
              <a:chExt cx="1042" cy="1019"/>
            </a:xfrm>
          </p:grpSpPr>
          <p:pic>
            <p:nvPicPr>
              <p:cNvPr id="76827" name="Picture 27" descr="circuler_1"/>
              <p:cNvPicPr>
                <a:picLocks noChangeAspect="1" noChangeArrowheads="1"/>
              </p:cNvPicPr>
              <p:nvPr/>
            </p:nvPicPr>
            <p:blipFill>
              <a:blip r:embed="rId2" cstate="print"/>
              <a:srcRect/>
              <a:stretch>
                <a:fillRect/>
              </a:stretch>
            </p:blipFill>
            <p:spPr bwMode="gray">
              <a:xfrm>
                <a:off x="480" y="1200"/>
                <a:ext cx="1042" cy="1016"/>
              </a:xfrm>
              <a:prstGeom prst="rect">
                <a:avLst/>
              </a:prstGeom>
              <a:noFill/>
            </p:spPr>
          </p:pic>
          <p:sp>
            <p:nvSpPr>
              <p:cNvPr id="76828" name="Oval 28"/>
              <p:cNvSpPr>
                <a:spLocks noChangeArrowheads="1"/>
              </p:cNvSpPr>
              <p:nvPr/>
            </p:nvSpPr>
            <p:spPr bwMode="gray">
              <a:xfrm>
                <a:off x="480" y="1200"/>
                <a:ext cx="1035" cy="1019"/>
              </a:xfrm>
              <a:prstGeom prst="ellipse">
                <a:avLst/>
              </a:prstGeom>
              <a:gradFill rotWithShape="1">
                <a:gsLst>
                  <a:gs pos="0">
                    <a:schemeClr val="hlink">
                      <a:alpha val="55000"/>
                    </a:schemeClr>
                  </a:gs>
                  <a:gs pos="50000">
                    <a:schemeClr val="hlink">
                      <a:gamma/>
                      <a:shade val="46275"/>
                      <a:invGamma/>
                      <a:alpha val="89999"/>
                    </a:schemeClr>
                  </a:gs>
                  <a:gs pos="100000">
                    <a:schemeClr val="hlink">
                      <a:alpha val="55000"/>
                    </a:schemeClr>
                  </a:gs>
                </a:gsLst>
                <a:lin ang="5400000" scaled="1"/>
              </a:gradFill>
              <a:ln w="9525" algn="ctr">
                <a:noFill/>
                <a:round/>
                <a:headEnd/>
                <a:tailEnd/>
              </a:ln>
              <a:effectLst/>
            </p:spPr>
            <p:txBody>
              <a:bodyPr wrap="none" anchor="ctr"/>
              <a:lstStyle/>
              <a:p>
                <a:endParaRPr lang="en-US"/>
              </a:p>
            </p:txBody>
          </p:sp>
        </p:grpSp>
        <p:pic>
          <p:nvPicPr>
            <p:cNvPr id="76829" name="Picture 29" descr="Picture2"/>
            <p:cNvPicPr>
              <a:picLocks noChangeAspect="1" noChangeArrowheads="1"/>
            </p:cNvPicPr>
            <p:nvPr/>
          </p:nvPicPr>
          <p:blipFill>
            <a:blip r:embed="rId3"/>
            <a:srcRect/>
            <a:stretch>
              <a:fillRect/>
            </a:stretch>
          </p:blipFill>
          <p:spPr bwMode="gray">
            <a:xfrm>
              <a:off x="584" y="1210"/>
              <a:ext cx="823" cy="360"/>
            </a:xfrm>
            <a:prstGeom prst="rect">
              <a:avLst/>
            </a:prstGeom>
            <a:noFill/>
          </p:spPr>
        </p:pic>
      </p:grpSp>
      <p:sp>
        <p:nvSpPr>
          <p:cNvPr id="76830" name="Text Box 30"/>
          <p:cNvSpPr txBox="1">
            <a:spLocks noChangeArrowheads="1"/>
          </p:cNvSpPr>
          <p:nvPr/>
        </p:nvSpPr>
        <p:spPr bwMode="white">
          <a:xfrm>
            <a:off x="750615" y="1143000"/>
            <a:ext cx="2505074" cy="1754326"/>
          </a:xfrm>
          <a:prstGeom prst="rect">
            <a:avLst/>
          </a:prstGeom>
          <a:noFill/>
          <a:ln w="9525" algn="ctr">
            <a:noFill/>
            <a:miter lim="800000"/>
            <a:headEnd/>
            <a:tailEnd/>
          </a:ln>
          <a:effectLst/>
        </p:spPr>
        <p:txBody>
          <a:bodyPr wrap="square">
            <a:spAutoFit/>
          </a:bodyPr>
          <a:lstStyle/>
          <a:p>
            <a:pPr algn="ctr">
              <a:spcBef>
                <a:spcPct val="50000"/>
              </a:spcBef>
            </a:pPr>
            <a:r>
              <a:rPr lang="en-GB" b="1" dirty="0" smtClean="0">
                <a:solidFill>
                  <a:srgbClr val="FFFFFF"/>
                </a:solidFill>
              </a:rPr>
              <a:t>L</a:t>
            </a:r>
            <a:r>
              <a:rPr lang="vi-VN" b="1" dirty="0" smtClean="0">
                <a:solidFill>
                  <a:srgbClr val="FFFFFF"/>
                </a:solidFill>
              </a:rPr>
              <a:t>à </a:t>
            </a:r>
            <a:r>
              <a:rPr lang="vi-VN" b="1" dirty="0">
                <a:solidFill>
                  <a:srgbClr val="FFFFFF"/>
                </a:solidFill>
              </a:rPr>
              <a:t>văn hóa của các cộng đồng xã hội mà có những sắc thái khác với nền văn hóa chung của toàn xã hội. </a:t>
            </a:r>
            <a:endParaRPr lang="en-US" b="1" dirty="0">
              <a:solidFill>
                <a:srgbClr val="FFFFFF"/>
              </a:solidFill>
              <a:cs typeface="Arial" charset="0"/>
            </a:endParaRPr>
          </a:p>
        </p:txBody>
      </p:sp>
      <p:grpSp>
        <p:nvGrpSpPr>
          <p:cNvPr id="76833" name="Group 33"/>
          <p:cNvGrpSpPr>
            <a:grpSpLocks/>
          </p:cNvGrpSpPr>
          <p:nvPr/>
        </p:nvGrpSpPr>
        <p:grpSpPr bwMode="auto">
          <a:xfrm>
            <a:off x="6748463" y="857244"/>
            <a:ext cx="2082696" cy="1914531"/>
            <a:chOff x="480" y="1200"/>
            <a:chExt cx="1042" cy="1019"/>
          </a:xfrm>
        </p:grpSpPr>
        <p:grpSp>
          <p:nvGrpSpPr>
            <p:cNvPr id="76834" name="Group 34"/>
            <p:cNvGrpSpPr>
              <a:grpSpLocks/>
            </p:cNvGrpSpPr>
            <p:nvPr/>
          </p:nvGrpSpPr>
          <p:grpSpPr bwMode="auto">
            <a:xfrm>
              <a:off x="480" y="1200"/>
              <a:ext cx="1042" cy="1019"/>
              <a:chOff x="480" y="1200"/>
              <a:chExt cx="1042" cy="1019"/>
            </a:xfrm>
          </p:grpSpPr>
          <p:pic>
            <p:nvPicPr>
              <p:cNvPr id="76835" name="Picture 35" descr="circuler_1"/>
              <p:cNvPicPr>
                <a:picLocks noChangeAspect="1" noChangeArrowheads="1"/>
              </p:cNvPicPr>
              <p:nvPr/>
            </p:nvPicPr>
            <p:blipFill>
              <a:blip r:embed="rId2" cstate="print"/>
              <a:srcRect/>
              <a:stretch>
                <a:fillRect/>
              </a:stretch>
            </p:blipFill>
            <p:spPr bwMode="gray">
              <a:xfrm>
                <a:off x="480" y="1200"/>
                <a:ext cx="1042" cy="1016"/>
              </a:xfrm>
              <a:prstGeom prst="rect">
                <a:avLst/>
              </a:prstGeom>
              <a:noFill/>
            </p:spPr>
          </p:pic>
          <p:sp>
            <p:nvSpPr>
              <p:cNvPr id="76836" name="Oval 36"/>
              <p:cNvSpPr>
                <a:spLocks noChangeArrowheads="1"/>
              </p:cNvSpPr>
              <p:nvPr/>
            </p:nvSpPr>
            <p:spPr bwMode="gray">
              <a:xfrm>
                <a:off x="480" y="1200"/>
                <a:ext cx="1035" cy="1019"/>
              </a:xfrm>
              <a:prstGeom prst="ellipse">
                <a:avLst/>
              </a:prstGeom>
              <a:gradFill rotWithShape="1">
                <a:gsLst>
                  <a:gs pos="0">
                    <a:schemeClr val="accent2">
                      <a:alpha val="55000"/>
                    </a:schemeClr>
                  </a:gs>
                  <a:gs pos="50000">
                    <a:schemeClr val="accent2">
                      <a:gamma/>
                      <a:shade val="66275"/>
                      <a:invGamma/>
                      <a:alpha val="89999"/>
                    </a:schemeClr>
                  </a:gs>
                  <a:gs pos="100000">
                    <a:schemeClr val="accent2">
                      <a:alpha val="55000"/>
                    </a:schemeClr>
                  </a:gs>
                </a:gsLst>
                <a:lin ang="5400000" scaled="1"/>
              </a:gradFill>
              <a:ln w="9525" algn="ctr">
                <a:noFill/>
                <a:round/>
                <a:headEnd/>
                <a:tailEnd/>
              </a:ln>
              <a:effectLst/>
            </p:spPr>
            <p:txBody>
              <a:bodyPr wrap="none" anchor="ctr"/>
              <a:lstStyle/>
              <a:p>
                <a:endParaRPr lang="en-US"/>
              </a:p>
            </p:txBody>
          </p:sp>
        </p:grpSp>
        <p:pic>
          <p:nvPicPr>
            <p:cNvPr id="76837" name="Picture 37" descr="Picture2"/>
            <p:cNvPicPr>
              <a:picLocks noChangeAspect="1" noChangeArrowheads="1"/>
            </p:cNvPicPr>
            <p:nvPr/>
          </p:nvPicPr>
          <p:blipFill>
            <a:blip r:embed="rId3"/>
            <a:srcRect/>
            <a:stretch>
              <a:fillRect/>
            </a:stretch>
          </p:blipFill>
          <p:spPr bwMode="gray">
            <a:xfrm>
              <a:off x="584" y="1210"/>
              <a:ext cx="823" cy="360"/>
            </a:xfrm>
            <a:prstGeom prst="rect">
              <a:avLst/>
            </a:prstGeom>
            <a:noFill/>
          </p:spPr>
        </p:pic>
      </p:grpSp>
      <p:sp>
        <p:nvSpPr>
          <p:cNvPr id="76838" name="Text Box 38"/>
          <p:cNvSpPr txBox="1">
            <a:spLocks noChangeArrowheads="1"/>
          </p:cNvSpPr>
          <p:nvPr/>
        </p:nvSpPr>
        <p:spPr bwMode="white">
          <a:xfrm>
            <a:off x="6765993" y="1214222"/>
            <a:ext cx="2025650" cy="1477328"/>
          </a:xfrm>
          <a:prstGeom prst="rect">
            <a:avLst/>
          </a:prstGeom>
          <a:noFill/>
          <a:ln w="9525" algn="ctr">
            <a:noFill/>
            <a:miter lim="800000"/>
            <a:headEnd/>
            <a:tailEnd/>
          </a:ln>
          <a:effectLst/>
        </p:spPr>
        <p:txBody>
          <a:bodyPr wrap="square">
            <a:spAutoFit/>
          </a:bodyPr>
          <a:lstStyle/>
          <a:p>
            <a:pPr algn="ctr">
              <a:spcBef>
                <a:spcPct val="50000"/>
              </a:spcBef>
            </a:pPr>
            <a:r>
              <a:rPr lang="en-GB" dirty="0" smtClean="0"/>
              <a:t>C</a:t>
            </a:r>
            <a:r>
              <a:rPr lang="vi-VN" dirty="0" smtClean="0"/>
              <a:t>ông </a:t>
            </a:r>
            <a:r>
              <a:rPr lang="vi-VN" dirty="0"/>
              <a:t>khai bác bỏ những chuẩn mực, giá trị của nền văn hóa chung</a:t>
            </a:r>
            <a:endParaRPr lang="en-US" b="1" dirty="0">
              <a:solidFill>
                <a:srgbClr val="F8F8F8"/>
              </a:solidFill>
              <a:cs typeface="Arial" charset="0"/>
            </a:endParaRPr>
          </a:p>
        </p:txBody>
      </p:sp>
      <p:grpSp>
        <p:nvGrpSpPr>
          <p:cNvPr id="76845" name="Group 45"/>
          <p:cNvGrpSpPr>
            <a:grpSpLocks/>
          </p:cNvGrpSpPr>
          <p:nvPr/>
        </p:nvGrpSpPr>
        <p:grpSpPr bwMode="auto">
          <a:xfrm>
            <a:off x="5508104" y="4249738"/>
            <a:ext cx="3323055" cy="2347614"/>
            <a:chOff x="480" y="1200"/>
            <a:chExt cx="1042" cy="1019"/>
          </a:xfrm>
        </p:grpSpPr>
        <p:grpSp>
          <p:nvGrpSpPr>
            <p:cNvPr id="76846" name="Group 46"/>
            <p:cNvGrpSpPr>
              <a:grpSpLocks/>
            </p:cNvGrpSpPr>
            <p:nvPr/>
          </p:nvGrpSpPr>
          <p:grpSpPr bwMode="auto">
            <a:xfrm>
              <a:off x="480" y="1200"/>
              <a:ext cx="1042" cy="1019"/>
              <a:chOff x="480" y="1200"/>
              <a:chExt cx="1042" cy="1019"/>
            </a:xfrm>
          </p:grpSpPr>
          <p:pic>
            <p:nvPicPr>
              <p:cNvPr id="76847" name="Picture 47" descr="circuler_1"/>
              <p:cNvPicPr>
                <a:picLocks noChangeAspect="1" noChangeArrowheads="1"/>
              </p:cNvPicPr>
              <p:nvPr/>
            </p:nvPicPr>
            <p:blipFill>
              <a:blip r:embed="rId2" cstate="print"/>
              <a:srcRect/>
              <a:stretch>
                <a:fillRect/>
              </a:stretch>
            </p:blipFill>
            <p:spPr bwMode="gray">
              <a:xfrm>
                <a:off x="480" y="1200"/>
                <a:ext cx="1042" cy="1016"/>
              </a:xfrm>
              <a:prstGeom prst="rect">
                <a:avLst/>
              </a:prstGeom>
              <a:noFill/>
            </p:spPr>
          </p:pic>
          <p:sp>
            <p:nvSpPr>
              <p:cNvPr id="76848" name="Oval 48"/>
              <p:cNvSpPr>
                <a:spLocks noChangeArrowheads="1"/>
              </p:cNvSpPr>
              <p:nvPr/>
            </p:nvSpPr>
            <p:spPr bwMode="gray">
              <a:xfrm>
                <a:off x="480" y="1200"/>
                <a:ext cx="1035" cy="1019"/>
              </a:xfrm>
              <a:prstGeom prst="ellipse">
                <a:avLst/>
              </a:prstGeom>
              <a:gradFill rotWithShape="1">
                <a:gsLst>
                  <a:gs pos="0">
                    <a:schemeClr val="accent2">
                      <a:alpha val="55000"/>
                    </a:schemeClr>
                  </a:gs>
                  <a:gs pos="50000">
                    <a:schemeClr val="accent2">
                      <a:gamma/>
                      <a:shade val="66275"/>
                      <a:invGamma/>
                      <a:alpha val="89999"/>
                    </a:schemeClr>
                  </a:gs>
                  <a:gs pos="100000">
                    <a:schemeClr val="accent2">
                      <a:alpha val="55000"/>
                    </a:schemeClr>
                  </a:gs>
                </a:gsLst>
                <a:lin ang="5400000" scaled="1"/>
              </a:gradFill>
              <a:ln w="9525" algn="ctr">
                <a:noFill/>
                <a:round/>
                <a:headEnd/>
                <a:tailEnd/>
              </a:ln>
              <a:effectLst/>
            </p:spPr>
            <p:txBody>
              <a:bodyPr wrap="none" anchor="ctr"/>
              <a:lstStyle/>
              <a:p>
                <a:endParaRPr lang="en-US"/>
              </a:p>
            </p:txBody>
          </p:sp>
        </p:grpSp>
        <p:pic>
          <p:nvPicPr>
            <p:cNvPr id="76849" name="Picture 49" descr="Picture2"/>
            <p:cNvPicPr>
              <a:picLocks noChangeAspect="1" noChangeArrowheads="1"/>
            </p:cNvPicPr>
            <p:nvPr/>
          </p:nvPicPr>
          <p:blipFill>
            <a:blip r:embed="rId3"/>
            <a:srcRect/>
            <a:stretch>
              <a:fillRect/>
            </a:stretch>
          </p:blipFill>
          <p:spPr bwMode="gray">
            <a:xfrm>
              <a:off x="584" y="1210"/>
              <a:ext cx="823" cy="360"/>
            </a:xfrm>
            <a:prstGeom prst="rect">
              <a:avLst/>
            </a:prstGeom>
            <a:noFill/>
          </p:spPr>
        </p:pic>
      </p:grpSp>
      <p:sp>
        <p:nvSpPr>
          <p:cNvPr id="2" name="Rectangle 1"/>
          <p:cNvSpPr/>
          <p:nvPr/>
        </p:nvSpPr>
        <p:spPr>
          <a:xfrm>
            <a:off x="5724127" y="4635259"/>
            <a:ext cx="2877175" cy="1754326"/>
          </a:xfrm>
          <a:prstGeom prst="rect">
            <a:avLst/>
          </a:prstGeom>
        </p:spPr>
        <p:txBody>
          <a:bodyPr wrap="square">
            <a:spAutoFit/>
          </a:bodyPr>
          <a:lstStyle/>
          <a:p>
            <a:pPr algn="ctr"/>
            <a:r>
              <a:rPr lang="en-GB" dirty="0"/>
              <a:t>T</a:t>
            </a:r>
            <a:r>
              <a:rPr lang="vi-VN" dirty="0" smtClean="0"/>
              <a:t>ập hợp các chuẩn mực, giá trị của một nhóm người trong xã hội mà đối lập, xung đột với các chuẩn mực, giá trị chung của toàn xã hội</a:t>
            </a:r>
            <a:endParaRPr lang="en-GB" dirty="0"/>
          </a:p>
        </p:txBody>
      </p:sp>
      <p:sp>
        <p:nvSpPr>
          <p:cNvPr id="3" name="Rectangle 2"/>
          <p:cNvSpPr/>
          <p:nvPr/>
        </p:nvSpPr>
        <p:spPr>
          <a:xfrm>
            <a:off x="697767" y="4570274"/>
            <a:ext cx="2610770" cy="1754326"/>
          </a:xfrm>
          <a:prstGeom prst="rect">
            <a:avLst/>
          </a:prstGeom>
        </p:spPr>
        <p:txBody>
          <a:bodyPr wrap="square">
            <a:spAutoFit/>
          </a:bodyPr>
          <a:lstStyle/>
          <a:p>
            <a:pPr algn="ctr"/>
            <a:r>
              <a:rPr lang="en-GB" b="1" dirty="0" smtClean="0">
                <a:solidFill>
                  <a:srgbClr val="FFFFFF"/>
                </a:solidFill>
              </a:rPr>
              <a:t>C</a:t>
            </a:r>
            <a:r>
              <a:rPr lang="vi-VN" b="1" dirty="0" smtClean="0">
                <a:solidFill>
                  <a:srgbClr val="FFFFFF"/>
                </a:solidFill>
              </a:rPr>
              <a:t>hỉ </a:t>
            </a:r>
            <a:r>
              <a:rPr lang="vi-VN" b="1" dirty="0">
                <a:solidFill>
                  <a:srgbClr val="FFFFFF"/>
                </a:solidFill>
              </a:rPr>
              <a:t>có những nét khác biệt khá rõ so với nền văn hóa chung, song không đối lập với nền văn hóa chung đó.</a:t>
            </a:r>
            <a:endParaRPr lang="en-GB" b="1" dirty="0">
              <a:solidFill>
                <a:srgbClr val="FFFFFF"/>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2234907" cy="707886"/>
          </a:xfrm>
          <a:prstGeom prst="rect">
            <a:avLst/>
          </a:prstGeom>
        </p:spPr>
        <p:txBody>
          <a:bodyPr wrap="none">
            <a:spAutoFit/>
          </a:bodyPr>
          <a:lstStyle/>
          <a:p>
            <a:r>
              <a:rPr lang="vi-VN" sz="4000" b="1" dirty="0" smtClean="0">
                <a:solidFill>
                  <a:schemeClr val="tx2"/>
                </a:solidFill>
              </a:rPr>
              <a:t>Văn Hóa</a:t>
            </a:r>
            <a:endParaRPr lang="en-US" sz="4000" b="1" dirty="0"/>
          </a:p>
        </p:txBody>
      </p:sp>
      <p:grpSp>
        <p:nvGrpSpPr>
          <p:cNvPr id="3" name="Group 5"/>
          <p:cNvGrpSpPr>
            <a:grpSpLocks/>
          </p:cNvGrpSpPr>
          <p:nvPr/>
        </p:nvGrpSpPr>
        <p:grpSpPr bwMode="auto">
          <a:xfrm>
            <a:off x="304800" y="1066800"/>
            <a:ext cx="1677988" cy="1419225"/>
            <a:chOff x="2226" y="2171"/>
            <a:chExt cx="798" cy="741"/>
          </a:xfrm>
        </p:grpSpPr>
        <p:sp>
          <p:nvSpPr>
            <p:cNvPr id="4" name="AutoShape 6"/>
            <p:cNvSpPr>
              <a:spLocks noChangeArrowheads="1"/>
            </p:cNvSpPr>
            <p:nvPr/>
          </p:nvSpPr>
          <p:spPr bwMode="gray">
            <a:xfrm>
              <a:off x="2226" y="2171"/>
              <a:ext cx="798" cy="741"/>
            </a:xfrm>
            <a:prstGeom prst="roundRect">
              <a:avLst>
                <a:gd name="adj" fmla="val 11921"/>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endParaRPr lang="en-US"/>
            </a:p>
          </p:txBody>
        </p:sp>
        <p:sp>
          <p:nvSpPr>
            <p:cNvPr id="5" name="Freeform 7"/>
            <p:cNvSpPr>
              <a:spLocks/>
            </p:cNvSpPr>
            <p:nvPr/>
          </p:nvSpPr>
          <p:spPr bwMode="gray">
            <a:xfrm>
              <a:off x="2256" y="2208"/>
              <a:ext cx="397" cy="370"/>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ln>
              <a:headEnd/>
              <a:tailEnd/>
            </a:ln>
          </p:spPr>
          <p:style>
            <a:lnRef idx="2">
              <a:schemeClr val="accent2"/>
            </a:lnRef>
            <a:fillRef idx="1">
              <a:schemeClr val="lt1"/>
            </a:fillRef>
            <a:effectRef idx="0">
              <a:schemeClr val="accent2"/>
            </a:effectRef>
            <a:fontRef idx="minor">
              <a:schemeClr val="dk1"/>
            </a:fontRef>
          </p:style>
          <p:txBody>
            <a:bodyPr/>
            <a:lstStyle/>
            <a:p>
              <a:endParaRPr lang="en-US"/>
            </a:p>
          </p:txBody>
        </p:sp>
      </p:grpSp>
      <p:sp>
        <p:nvSpPr>
          <p:cNvPr id="6" name="Text Box 8"/>
          <p:cNvSpPr txBox="1">
            <a:spLocks noChangeArrowheads="1"/>
          </p:cNvSpPr>
          <p:nvPr/>
        </p:nvSpPr>
        <p:spPr bwMode="white">
          <a:xfrm>
            <a:off x="304800" y="1295400"/>
            <a:ext cx="1757363" cy="954107"/>
          </a:xfrm>
          <a:prstGeom prst="rect">
            <a:avLst/>
          </a:prstGeom>
          <a:noFill/>
          <a:ln w="9525" algn="ctr">
            <a:noFill/>
            <a:miter lim="800000"/>
            <a:headEnd/>
            <a:tailEnd/>
          </a:ln>
          <a:effectLst/>
        </p:spPr>
        <p:txBody>
          <a:bodyPr wrap="square">
            <a:spAutoFit/>
          </a:bodyPr>
          <a:lstStyle/>
          <a:p>
            <a:pPr algn="ctr">
              <a:spcBef>
                <a:spcPct val="50000"/>
              </a:spcBef>
            </a:pPr>
            <a:r>
              <a:rPr lang="en-US" sz="2800" b="1" dirty="0" err="1" smtClean="0">
                <a:ln w="12700">
                  <a:solidFill>
                    <a:schemeClr val="tx2">
                      <a:satMod val="155000"/>
                    </a:schemeClr>
                  </a:solidFill>
                  <a:prstDash val="solid"/>
                </a:ln>
                <a:solidFill>
                  <a:srgbClr val="FF0000"/>
                </a:solidFill>
                <a:cs typeface="Arial" charset="0"/>
              </a:rPr>
              <a:t>Tiểu</a:t>
            </a:r>
            <a:r>
              <a:rPr lang="en-US" sz="2800" b="1" dirty="0" smtClean="0">
                <a:ln w="12700">
                  <a:solidFill>
                    <a:schemeClr val="tx2">
                      <a:satMod val="155000"/>
                    </a:schemeClr>
                  </a:solidFill>
                  <a:prstDash val="solid"/>
                </a:ln>
                <a:solidFill>
                  <a:srgbClr val="FF0000"/>
                </a:solidFill>
                <a:cs typeface="Arial" charset="0"/>
              </a:rPr>
              <a:t> </a:t>
            </a:r>
            <a:r>
              <a:rPr lang="en-US" sz="2800" b="1" dirty="0" err="1" smtClean="0">
                <a:ln w="12700">
                  <a:solidFill>
                    <a:schemeClr val="tx2">
                      <a:satMod val="155000"/>
                    </a:schemeClr>
                  </a:solidFill>
                  <a:prstDash val="solid"/>
                </a:ln>
                <a:solidFill>
                  <a:srgbClr val="FF0000"/>
                </a:solidFill>
                <a:cs typeface="Arial" charset="0"/>
              </a:rPr>
              <a:t>văn</a:t>
            </a:r>
            <a:r>
              <a:rPr lang="en-US" sz="2800" b="1" dirty="0" smtClean="0">
                <a:ln w="12700">
                  <a:solidFill>
                    <a:schemeClr val="tx2">
                      <a:satMod val="155000"/>
                    </a:schemeClr>
                  </a:solidFill>
                  <a:prstDash val="solid"/>
                </a:ln>
                <a:solidFill>
                  <a:srgbClr val="FF0000"/>
                </a:solidFill>
                <a:cs typeface="Arial" charset="0"/>
              </a:rPr>
              <a:t> </a:t>
            </a:r>
            <a:r>
              <a:rPr lang="en-US" sz="2800" b="1" dirty="0" err="1" smtClean="0">
                <a:ln w="12700">
                  <a:solidFill>
                    <a:schemeClr val="tx2">
                      <a:satMod val="155000"/>
                    </a:schemeClr>
                  </a:solidFill>
                  <a:prstDash val="solid"/>
                </a:ln>
                <a:solidFill>
                  <a:srgbClr val="FF0000"/>
                </a:solidFill>
                <a:cs typeface="Arial" charset="0"/>
              </a:rPr>
              <a:t>hóa</a:t>
            </a:r>
            <a:endParaRPr lang="en-US" sz="2800" b="1" dirty="0">
              <a:ln w="12700">
                <a:solidFill>
                  <a:schemeClr val="tx2">
                    <a:satMod val="155000"/>
                  </a:schemeClr>
                </a:solidFill>
                <a:prstDash val="solid"/>
              </a:ln>
              <a:solidFill>
                <a:srgbClr val="FF0000"/>
              </a:solidFill>
              <a:cs typeface="Arial" charset="0"/>
            </a:endParaRPr>
          </a:p>
        </p:txBody>
      </p:sp>
      <p:sp>
        <p:nvSpPr>
          <p:cNvPr id="9" name="TextBox 8"/>
          <p:cNvSpPr txBox="1"/>
          <p:nvPr/>
        </p:nvSpPr>
        <p:spPr>
          <a:xfrm>
            <a:off x="2133600" y="1447800"/>
            <a:ext cx="5943600" cy="923330"/>
          </a:xfrm>
          <a:prstGeom prst="rect">
            <a:avLst/>
          </a:prstGeom>
          <a:noFill/>
        </p:spPr>
        <p:txBody>
          <a:bodyPr wrap="square" rtlCol="0">
            <a:spAutoFit/>
          </a:bodyPr>
          <a:lstStyle/>
          <a:p>
            <a:r>
              <a:rPr lang="en-US" dirty="0" err="1" smtClean="0"/>
              <a:t>Trong</a:t>
            </a:r>
            <a:r>
              <a:rPr lang="en-US" dirty="0" smtClean="0"/>
              <a:t> </a:t>
            </a:r>
            <a:r>
              <a:rPr lang="en-US" dirty="0" err="1" smtClean="0"/>
              <a:t>một</a:t>
            </a:r>
            <a:r>
              <a:rPr lang="en-US" dirty="0" smtClean="0"/>
              <a:t> </a:t>
            </a:r>
            <a:r>
              <a:rPr lang="en-US" dirty="0" err="1" smtClean="0"/>
              <a:t>nền</a:t>
            </a:r>
            <a:r>
              <a:rPr lang="en-US" dirty="0" smtClean="0"/>
              <a:t> </a:t>
            </a:r>
            <a:r>
              <a:rPr lang="en-US" dirty="0" err="1" smtClean="0"/>
              <a:t>văn</a:t>
            </a:r>
            <a:r>
              <a:rPr lang="en-US" dirty="0" smtClean="0"/>
              <a:t> </a:t>
            </a:r>
            <a:r>
              <a:rPr lang="en-US" dirty="0" err="1" smtClean="0"/>
              <a:t>hóa</a:t>
            </a:r>
            <a:r>
              <a:rPr lang="en-US" dirty="0" smtClean="0"/>
              <a:t>, </a:t>
            </a:r>
            <a:r>
              <a:rPr lang="en-US" dirty="0" err="1" smtClean="0"/>
              <a:t>sự</a:t>
            </a:r>
            <a:r>
              <a:rPr lang="en-US" dirty="0" smtClean="0"/>
              <a:t> </a:t>
            </a:r>
            <a:r>
              <a:rPr lang="en-US" dirty="0" err="1" smtClean="0"/>
              <a:t>khác</a:t>
            </a:r>
            <a:r>
              <a:rPr lang="en-US" dirty="0" smtClean="0"/>
              <a:t> </a:t>
            </a:r>
            <a:r>
              <a:rPr lang="en-US" dirty="0" err="1" smtClean="0"/>
              <a:t>biệt</a:t>
            </a:r>
            <a:r>
              <a:rPr lang="en-US" dirty="0" smtClean="0"/>
              <a:t> </a:t>
            </a:r>
            <a:r>
              <a:rPr lang="en-US" dirty="0" err="1" smtClean="0"/>
              <a:t>về</a:t>
            </a:r>
            <a:r>
              <a:rPr lang="en-US" dirty="0" smtClean="0"/>
              <a:t> </a:t>
            </a:r>
            <a:r>
              <a:rPr lang="en-US" dirty="0" err="1" smtClean="0"/>
              <a:t>độ</a:t>
            </a:r>
            <a:r>
              <a:rPr lang="en-US" dirty="0" smtClean="0"/>
              <a:t> </a:t>
            </a:r>
            <a:r>
              <a:rPr lang="en-US" dirty="0" err="1" smtClean="0"/>
              <a:t>tuổi</a:t>
            </a:r>
            <a:r>
              <a:rPr lang="en-US" dirty="0" smtClean="0"/>
              <a:t>, </a:t>
            </a:r>
            <a:r>
              <a:rPr lang="en-US" dirty="0" err="1" smtClean="0"/>
              <a:t>điều</a:t>
            </a:r>
            <a:r>
              <a:rPr lang="en-US" dirty="0" smtClean="0"/>
              <a:t> </a:t>
            </a:r>
            <a:r>
              <a:rPr lang="en-US" dirty="0" err="1" smtClean="0"/>
              <a:t>kiện</a:t>
            </a:r>
            <a:r>
              <a:rPr lang="en-US" dirty="0" smtClean="0"/>
              <a:t> </a:t>
            </a:r>
            <a:r>
              <a:rPr lang="en-US" dirty="0" err="1" smtClean="0"/>
              <a:t>sống</a:t>
            </a:r>
            <a:r>
              <a:rPr lang="en-US" dirty="0" smtClean="0"/>
              <a:t>, </a:t>
            </a:r>
            <a:r>
              <a:rPr lang="en-US" dirty="0" err="1" smtClean="0"/>
              <a:t>giai</a:t>
            </a:r>
            <a:r>
              <a:rPr lang="en-US" dirty="0" smtClean="0"/>
              <a:t> </a:t>
            </a:r>
            <a:r>
              <a:rPr lang="en-US" dirty="0" err="1" smtClean="0"/>
              <a:t>cấp</a:t>
            </a:r>
            <a:r>
              <a:rPr lang="en-US" dirty="0" smtClean="0"/>
              <a:t> </a:t>
            </a:r>
            <a:r>
              <a:rPr lang="en-US" dirty="0" err="1" smtClean="0"/>
              <a:t>xã</a:t>
            </a:r>
            <a:r>
              <a:rPr lang="en-US" dirty="0" smtClean="0"/>
              <a:t> </a:t>
            </a:r>
            <a:r>
              <a:rPr lang="en-US" dirty="0" err="1" smtClean="0"/>
              <a:t>hội</a:t>
            </a:r>
            <a:r>
              <a:rPr lang="en-US" dirty="0" smtClean="0"/>
              <a:t>,… </a:t>
            </a:r>
            <a:r>
              <a:rPr lang="en-US" dirty="0" err="1" smtClean="0"/>
              <a:t>đã</a:t>
            </a:r>
            <a:r>
              <a:rPr lang="en-US" dirty="0" smtClean="0"/>
              <a:t> </a:t>
            </a:r>
            <a:r>
              <a:rPr lang="en-US" dirty="0" err="1" smtClean="0"/>
              <a:t>làm</a:t>
            </a:r>
            <a:r>
              <a:rPr lang="en-US" dirty="0" smtClean="0"/>
              <a:t> </a:t>
            </a:r>
            <a:r>
              <a:rPr lang="en-US" dirty="0" err="1" smtClean="0"/>
              <a:t>hình</a:t>
            </a:r>
            <a:r>
              <a:rPr lang="en-US" dirty="0" smtClean="0"/>
              <a:t> </a:t>
            </a:r>
            <a:r>
              <a:rPr lang="en-US" dirty="0" err="1" smtClean="0"/>
              <a:t>thành</a:t>
            </a:r>
            <a:r>
              <a:rPr lang="en-US" dirty="0" smtClean="0"/>
              <a:t> </a:t>
            </a:r>
            <a:r>
              <a:rPr lang="en-US" dirty="0" err="1" smtClean="0"/>
              <a:t>nên</a:t>
            </a:r>
            <a:r>
              <a:rPr lang="en-US" dirty="0" smtClean="0"/>
              <a:t> </a:t>
            </a:r>
            <a:r>
              <a:rPr lang="en-US" dirty="0" err="1" smtClean="0"/>
              <a:t>những</a:t>
            </a:r>
            <a:r>
              <a:rPr lang="en-US" dirty="0" smtClean="0"/>
              <a:t> </a:t>
            </a:r>
            <a:r>
              <a:rPr lang="en-US" dirty="0" err="1" smtClean="0"/>
              <a:t>mẫu</a:t>
            </a:r>
            <a:r>
              <a:rPr lang="en-US" dirty="0" smtClean="0"/>
              <a:t> </a:t>
            </a:r>
            <a:r>
              <a:rPr lang="en-US" dirty="0" err="1" smtClean="0"/>
              <a:t>văn</a:t>
            </a:r>
            <a:r>
              <a:rPr lang="en-US" dirty="0" smtClean="0"/>
              <a:t> </a:t>
            </a:r>
            <a:r>
              <a:rPr lang="en-US" dirty="0" err="1" smtClean="0"/>
              <a:t>hóa</a:t>
            </a:r>
            <a:r>
              <a:rPr lang="en-US" dirty="0" smtClean="0"/>
              <a:t> </a:t>
            </a:r>
            <a:r>
              <a:rPr lang="en-US" dirty="0" err="1" smtClean="0"/>
              <a:t>khác</a:t>
            </a:r>
            <a:r>
              <a:rPr lang="en-US" dirty="0" smtClean="0"/>
              <a:t> </a:t>
            </a:r>
            <a:r>
              <a:rPr lang="en-US" dirty="0" err="1" smtClean="0"/>
              <a:t>với</a:t>
            </a:r>
            <a:r>
              <a:rPr lang="en-US" dirty="0" smtClean="0"/>
              <a:t> </a:t>
            </a:r>
            <a:r>
              <a:rPr lang="en-US" dirty="0" err="1" smtClean="0"/>
              <a:t>văn</a:t>
            </a:r>
            <a:r>
              <a:rPr lang="en-US" dirty="0" smtClean="0"/>
              <a:t> </a:t>
            </a:r>
            <a:r>
              <a:rPr lang="en-US" dirty="0" err="1" smtClean="0"/>
              <a:t>hóa</a:t>
            </a:r>
            <a:r>
              <a:rPr lang="en-US" dirty="0" smtClean="0"/>
              <a:t> </a:t>
            </a:r>
            <a:r>
              <a:rPr lang="en-US" dirty="0" err="1" smtClean="0"/>
              <a:t>thống</a:t>
            </a:r>
            <a:r>
              <a:rPr lang="en-US" dirty="0" smtClean="0"/>
              <a:t> </a:t>
            </a:r>
            <a:r>
              <a:rPr lang="en-US" dirty="0" err="1" smtClean="0"/>
              <a:t>trị</a:t>
            </a:r>
            <a:r>
              <a:rPr lang="en-US" dirty="0" smtClean="0"/>
              <a:t>.</a:t>
            </a:r>
            <a:endParaRPr lang="en-US" dirty="0"/>
          </a:p>
        </p:txBody>
      </p:sp>
      <p:sp>
        <p:nvSpPr>
          <p:cNvPr id="10" name="TextBox 9"/>
          <p:cNvSpPr txBox="1"/>
          <p:nvPr/>
        </p:nvSpPr>
        <p:spPr>
          <a:xfrm>
            <a:off x="381000" y="2819400"/>
            <a:ext cx="1371600" cy="2308324"/>
          </a:xfrm>
          <a:prstGeom prst="rect">
            <a:avLst/>
          </a:prstGeom>
          <a:noFill/>
        </p:spPr>
        <p:txBody>
          <a:bodyPr wrap="square" rtlCol="0">
            <a:spAutoFit/>
          </a:bodyPr>
          <a:lstStyle/>
          <a:p>
            <a:pPr algn="ctr"/>
            <a:r>
              <a:rPr lang="en-US" dirty="0" smtClean="0"/>
              <a:t>VD: </a:t>
            </a:r>
            <a:r>
              <a:rPr lang="en-US" dirty="0" err="1" smtClean="0"/>
              <a:t>Xã</a:t>
            </a:r>
            <a:r>
              <a:rPr lang="en-US" dirty="0" smtClean="0"/>
              <a:t> </a:t>
            </a:r>
            <a:r>
              <a:rPr lang="en-US" dirty="0" err="1" smtClean="0"/>
              <a:t>hội</a:t>
            </a:r>
            <a:r>
              <a:rPr lang="en-US" dirty="0" smtClean="0"/>
              <a:t> </a:t>
            </a:r>
            <a:r>
              <a:rPr lang="en-US" dirty="0" err="1" smtClean="0"/>
              <a:t>Việt</a:t>
            </a:r>
            <a:r>
              <a:rPr lang="en-US" dirty="0" smtClean="0"/>
              <a:t> Nam </a:t>
            </a:r>
            <a:r>
              <a:rPr lang="en-US" dirty="0" err="1" smtClean="0"/>
              <a:t>được</a:t>
            </a:r>
            <a:r>
              <a:rPr lang="en-US" dirty="0" smtClean="0"/>
              <a:t> </a:t>
            </a:r>
            <a:r>
              <a:rPr lang="en-US" dirty="0" err="1" smtClean="0"/>
              <a:t>cấu</a:t>
            </a:r>
            <a:r>
              <a:rPr lang="en-US" dirty="0" smtClean="0"/>
              <a:t> </a:t>
            </a:r>
            <a:r>
              <a:rPr lang="en-US" dirty="0" err="1" smtClean="0"/>
              <a:t>thành</a:t>
            </a:r>
            <a:r>
              <a:rPr lang="en-US" dirty="0" smtClean="0"/>
              <a:t> </a:t>
            </a:r>
            <a:r>
              <a:rPr lang="en-US" dirty="0" err="1" smtClean="0"/>
              <a:t>bởi</a:t>
            </a:r>
            <a:r>
              <a:rPr lang="en-US" dirty="0" smtClean="0"/>
              <a:t> </a:t>
            </a:r>
            <a:r>
              <a:rPr lang="en-US" dirty="0" err="1" smtClean="0"/>
              <a:t>các</a:t>
            </a:r>
            <a:r>
              <a:rPr lang="en-US" dirty="0" smtClean="0"/>
              <a:t> </a:t>
            </a:r>
            <a:r>
              <a:rPr lang="en-US" dirty="0" err="1" smtClean="0"/>
              <a:t>tiểu</a:t>
            </a:r>
            <a:r>
              <a:rPr lang="en-US" dirty="0" smtClean="0"/>
              <a:t> </a:t>
            </a:r>
            <a:r>
              <a:rPr lang="en-US" dirty="0" err="1" smtClean="0"/>
              <a:t>văn</a:t>
            </a:r>
            <a:r>
              <a:rPr lang="en-US" dirty="0" smtClean="0"/>
              <a:t> </a:t>
            </a:r>
            <a:r>
              <a:rPr lang="en-US" dirty="0" err="1" smtClean="0"/>
              <a:t>hóa</a:t>
            </a:r>
            <a:r>
              <a:rPr lang="en-US" dirty="0" smtClean="0"/>
              <a:t> </a:t>
            </a:r>
            <a:r>
              <a:rPr lang="en-US" dirty="0" err="1" smtClean="0"/>
              <a:t>của</a:t>
            </a:r>
            <a:r>
              <a:rPr lang="en-US" dirty="0" smtClean="0"/>
              <a:t> </a:t>
            </a:r>
            <a:r>
              <a:rPr lang="en-US" dirty="0" err="1" smtClean="0"/>
              <a:t>trên</a:t>
            </a:r>
            <a:r>
              <a:rPr lang="en-US" dirty="0" smtClean="0"/>
              <a:t> 50 </a:t>
            </a:r>
            <a:r>
              <a:rPr lang="en-US" dirty="0" err="1" smtClean="0"/>
              <a:t>sắc</a:t>
            </a:r>
            <a:r>
              <a:rPr lang="en-US" dirty="0" smtClean="0"/>
              <a:t> </a:t>
            </a:r>
            <a:r>
              <a:rPr lang="en-US" dirty="0" err="1" smtClean="0"/>
              <a:t>tộc</a:t>
            </a:r>
            <a:r>
              <a:rPr lang="en-US" dirty="0" smtClean="0"/>
              <a:t>.</a:t>
            </a:r>
            <a:endParaRPr lang="en-US" dirty="0"/>
          </a:p>
        </p:txBody>
      </p:sp>
      <p:pic>
        <p:nvPicPr>
          <p:cNvPr id="14" name="Picture 13" descr="vl.ecoin.com.vn-c8e102a0e683558569a7d14df4030672-0.png"/>
          <p:cNvPicPr>
            <a:picLocks noChangeAspect="1"/>
          </p:cNvPicPr>
          <p:nvPr/>
        </p:nvPicPr>
        <p:blipFill>
          <a:blip r:embed="rId2"/>
          <a:stretch>
            <a:fillRect/>
          </a:stretch>
        </p:blipFill>
        <p:spPr>
          <a:xfrm>
            <a:off x="1676400" y="2438400"/>
            <a:ext cx="3808894" cy="3581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14" descr="vl.ecoin.com.vn-c8e102a0e683558569a7d14df4030672-0_2.png"/>
          <p:cNvPicPr>
            <a:picLocks noChangeAspect="1"/>
          </p:cNvPicPr>
          <p:nvPr/>
        </p:nvPicPr>
        <p:blipFill>
          <a:blip r:embed="rId3"/>
          <a:stretch>
            <a:fillRect/>
          </a:stretch>
        </p:blipFill>
        <p:spPr>
          <a:xfrm>
            <a:off x="5486400" y="2362200"/>
            <a:ext cx="3314867" cy="3886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a:grpSpLocks/>
          </p:cNvGrpSpPr>
          <p:nvPr/>
        </p:nvGrpSpPr>
        <p:grpSpPr bwMode="auto">
          <a:xfrm>
            <a:off x="381000" y="1295400"/>
            <a:ext cx="1368425" cy="1266825"/>
            <a:chOff x="2226" y="2171"/>
            <a:chExt cx="798" cy="741"/>
          </a:xfrm>
        </p:grpSpPr>
        <p:sp>
          <p:nvSpPr>
            <p:cNvPr id="3" name="AutoShape 12"/>
            <p:cNvSpPr>
              <a:spLocks noChangeArrowheads="1"/>
            </p:cNvSpPr>
            <p:nvPr/>
          </p:nvSpPr>
          <p:spPr bwMode="gray">
            <a:xfrm>
              <a:off x="2226" y="2171"/>
              <a:ext cx="798" cy="741"/>
            </a:xfrm>
            <a:prstGeom prst="roundRect">
              <a:avLst>
                <a:gd name="adj" fmla="val 11921"/>
              </a:avLst>
            </a:prstGeom>
            <a:gradFill rotWithShape="1">
              <a:gsLst>
                <a:gs pos="0">
                  <a:schemeClr val="accent2"/>
                </a:gs>
                <a:gs pos="100000">
                  <a:schemeClr val="accent2">
                    <a:gamma/>
                    <a:shade val="72941"/>
                    <a:invGamma/>
                  </a:schemeClr>
                </a:gs>
              </a:gsLst>
              <a:lin ang="5400000" scaled="1"/>
            </a:gradFill>
            <a:ln w="25400">
              <a:noFill/>
              <a:round/>
              <a:headEnd/>
              <a:tailEnd/>
            </a:ln>
            <a:effectLst>
              <a:outerShdw dist="53882" dir="2700000" algn="ctr" rotWithShape="0">
                <a:srgbClr val="000000">
                  <a:alpha val="50000"/>
                </a:srgbClr>
              </a:outerShdw>
            </a:effectLst>
          </p:spPr>
          <p:txBody>
            <a:bodyPr wrap="none" anchor="ctr"/>
            <a:lstStyle/>
            <a:p>
              <a:endParaRPr lang="en-US"/>
            </a:p>
          </p:txBody>
        </p:sp>
        <p:sp>
          <p:nvSpPr>
            <p:cNvPr id="4" name="Freeform 13"/>
            <p:cNvSpPr>
              <a:spLocks/>
            </p:cNvSpPr>
            <p:nvPr/>
          </p:nvSpPr>
          <p:spPr bwMode="gray">
            <a:xfrm>
              <a:off x="2256" y="2208"/>
              <a:ext cx="397" cy="370"/>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60392"/>
                    <a:invGamma/>
                  </a:schemeClr>
                </a:gs>
                <a:gs pos="50000">
                  <a:schemeClr val="accent2">
                    <a:alpha val="0"/>
                  </a:schemeClr>
                </a:gs>
                <a:gs pos="100000">
                  <a:schemeClr val="accent2">
                    <a:gamma/>
                    <a:tint val="60392"/>
                    <a:invGamma/>
                  </a:schemeClr>
                </a:gs>
              </a:gsLst>
              <a:lin ang="2700000" scaled="1"/>
            </a:gradFill>
            <a:ln w="0">
              <a:noFill/>
              <a:prstDash val="solid"/>
              <a:round/>
              <a:headEnd/>
              <a:tailEnd/>
            </a:ln>
          </p:spPr>
          <p:txBody>
            <a:bodyPr/>
            <a:lstStyle/>
            <a:p>
              <a:endParaRPr lang="en-US"/>
            </a:p>
          </p:txBody>
        </p:sp>
      </p:grpSp>
      <p:sp>
        <p:nvSpPr>
          <p:cNvPr id="5" name="Text Box 14"/>
          <p:cNvSpPr txBox="1">
            <a:spLocks noChangeArrowheads="1"/>
          </p:cNvSpPr>
          <p:nvPr/>
        </p:nvSpPr>
        <p:spPr bwMode="white">
          <a:xfrm>
            <a:off x="377825" y="1528762"/>
            <a:ext cx="1376362" cy="830997"/>
          </a:xfrm>
          <a:prstGeom prst="rect">
            <a:avLst/>
          </a:prstGeom>
          <a:noFill/>
          <a:ln w="9525" algn="ctr">
            <a:noFill/>
            <a:miter lim="800000"/>
            <a:headEnd/>
            <a:tailEnd/>
          </a:ln>
          <a:effectLst/>
        </p:spPr>
        <p:txBody>
          <a:bodyPr>
            <a:spAutoFit/>
          </a:bodyPr>
          <a:lstStyle/>
          <a:p>
            <a:pPr algn="ctr">
              <a:spcBef>
                <a:spcPct val="50000"/>
              </a:spcBef>
            </a:pPr>
            <a:r>
              <a:rPr lang="en-US" sz="2400" b="1" dirty="0" err="1" smtClean="0">
                <a:solidFill>
                  <a:srgbClr val="F8F8F8"/>
                </a:solidFill>
                <a:cs typeface="Arial" charset="0"/>
              </a:rPr>
              <a:t>Phản</a:t>
            </a:r>
            <a:r>
              <a:rPr lang="en-US" sz="2400" b="1" dirty="0" smtClean="0">
                <a:solidFill>
                  <a:srgbClr val="F8F8F8"/>
                </a:solidFill>
                <a:cs typeface="Arial" charset="0"/>
              </a:rPr>
              <a:t> </a:t>
            </a:r>
            <a:r>
              <a:rPr lang="en-US" sz="2400" b="1" dirty="0" err="1" smtClean="0">
                <a:solidFill>
                  <a:srgbClr val="F8F8F8"/>
                </a:solidFill>
                <a:cs typeface="Arial" charset="0"/>
              </a:rPr>
              <a:t>văn</a:t>
            </a:r>
            <a:r>
              <a:rPr lang="en-US" sz="2400" b="1" dirty="0" smtClean="0">
                <a:solidFill>
                  <a:srgbClr val="F8F8F8"/>
                </a:solidFill>
                <a:cs typeface="Arial" charset="0"/>
              </a:rPr>
              <a:t> </a:t>
            </a:r>
            <a:r>
              <a:rPr lang="en-US" sz="2400" b="1" dirty="0" err="1" smtClean="0">
                <a:solidFill>
                  <a:srgbClr val="F8F8F8"/>
                </a:solidFill>
                <a:cs typeface="Arial" charset="0"/>
              </a:rPr>
              <a:t>hóa</a:t>
            </a:r>
            <a:endParaRPr lang="en-US" sz="2400" b="1" dirty="0">
              <a:solidFill>
                <a:srgbClr val="F8F8F8"/>
              </a:solidFill>
              <a:cs typeface="Arial" charset="0"/>
            </a:endParaRPr>
          </a:p>
        </p:txBody>
      </p:sp>
      <p:sp>
        <p:nvSpPr>
          <p:cNvPr id="6" name="Rectangle 5"/>
          <p:cNvSpPr/>
          <p:nvPr/>
        </p:nvSpPr>
        <p:spPr>
          <a:xfrm>
            <a:off x="533400" y="381000"/>
            <a:ext cx="2234907" cy="707886"/>
          </a:xfrm>
          <a:prstGeom prst="rect">
            <a:avLst/>
          </a:prstGeom>
        </p:spPr>
        <p:txBody>
          <a:bodyPr wrap="none">
            <a:spAutoFit/>
          </a:bodyPr>
          <a:lstStyle/>
          <a:p>
            <a:r>
              <a:rPr lang="vi-VN" sz="4000" b="1" dirty="0" smtClean="0">
                <a:solidFill>
                  <a:schemeClr val="tx2"/>
                </a:solidFill>
              </a:rPr>
              <a:t>Văn Hóa</a:t>
            </a:r>
            <a:endParaRPr lang="en-US" sz="4000" b="1" dirty="0"/>
          </a:p>
        </p:txBody>
      </p:sp>
      <p:sp>
        <p:nvSpPr>
          <p:cNvPr id="7" name="TextBox 6"/>
          <p:cNvSpPr txBox="1"/>
          <p:nvPr/>
        </p:nvSpPr>
        <p:spPr>
          <a:xfrm>
            <a:off x="1828800" y="1066800"/>
            <a:ext cx="7162800" cy="1938992"/>
          </a:xfrm>
          <a:prstGeom prst="rect">
            <a:avLst/>
          </a:prstGeom>
          <a:noFill/>
        </p:spPr>
        <p:txBody>
          <a:bodyPr wrap="square" rtlCol="0">
            <a:spAutoFit/>
          </a:bodyPr>
          <a:lstStyle/>
          <a:p>
            <a:pPr algn="just"/>
            <a:r>
              <a:rPr lang="en-US" sz="2000" dirty="0" err="1" smtClean="0">
                <a:latin typeface="Bookman Old Style" pitchFamily="18" charset="0"/>
              </a:rPr>
              <a:t>Một</a:t>
            </a:r>
            <a:r>
              <a:rPr lang="en-US" sz="2000" dirty="0" smtClean="0">
                <a:latin typeface="Bookman Old Style" pitchFamily="18" charset="0"/>
              </a:rPr>
              <a:t> </a:t>
            </a:r>
            <a:r>
              <a:rPr lang="en-US" sz="2000" dirty="0" err="1" smtClean="0">
                <a:latin typeface="Bookman Old Style" pitchFamily="18" charset="0"/>
              </a:rPr>
              <a:t>văn</a:t>
            </a:r>
            <a:r>
              <a:rPr lang="en-US" sz="2000" dirty="0" smtClean="0">
                <a:latin typeface="Bookman Old Style" pitchFamily="18" charset="0"/>
              </a:rPr>
              <a:t> </a:t>
            </a:r>
            <a:r>
              <a:rPr lang="en-US" sz="2000" dirty="0" err="1" smtClean="0">
                <a:latin typeface="Bookman Old Style" pitchFamily="18" charset="0"/>
              </a:rPr>
              <a:t>hóa</a:t>
            </a:r>
            <a:r>
              <a:rPr lang="en-US" sz="2000" dirty="0" smtClean="0">
                <a:latin typeface="Bookman Old Style" pitchFamily="18" charset="0"/>
              </a:rPr>
              <a:t> </a:t>
            </a:r>
            <a:r>
              <a:rPr lang="en-US" sz="2000" dirty="0" err="1" smtClean="0">
                <a:latin typeface="Bookman Old Style" pitchFamily="18" charset="0"/>
              </a:rPr>
              <a:t>có</a:t>
            </a:r>
            <a:r>
              <a:rPr lang="en-US" sz="2000" dirty="0" smtClean="0">
                <a:latin typeface="Bookman Old Style" pitchFamily="18" charset="0"/>
              </a:rPr>
              <a:t> </a:t>
            </a:r>
            <a:r>
              <a:rPr lang="en-US" sz="2000" dirty="0" err="1" smtClean="0">
                <a:latin typeface="Bookman Old Style" pitchFamily="18" charset="0"/>
              </a:rPr>
              <a:t>sự</a:t>
            </a:r>
            <a:r>
              <a:rPr lang="en-US" sz="2000" dirty="0" smtClean="0">
                <a:latin typeface="Bookman Old Style" pitchFamily="18" charset="0"/>
              </a:rPr>
              <a:t> </a:t>
            </a:r>
            <a:r>
              <a:rPr lang="en-US" sz="2000" dirty="0" err="1" smtClean="0">
                <a:latin typeface="Bookman Old Style" pitchFamily="18" charset="0"/>
              </a:rPr>
              <a:t>khác</a:t>
            </a:r>
            <a:r>
              <a:rPr lang="en-US" sz="2000" dirty="0" smtClean="0">
                <a:latin typeface="Bookman Old Style" pitchFamily="18" charset="0"/>
              </a:rPr>
              <a:t> </a:t>
            </a:r>
            <a:r>
              <a:rPr lang="en-US" sz="2000" dirty="0" err="1" smtClean="0">
                <a:latin typeface="Bookman Old Style" pitchFamily="18" charset="0"/>
              </a:rPr>
              <a:t>biệt</a:t>
            </a:r>
            <a:r>
              <a:rPr lang="en-US" sz="2000" dirty="0" smtClean="0">
                <a:latin typeface="Bookman Old Style" pitchFamily="18" charset="0"/>
              </a:rPr>
              <a:t> </a:t>
            </a:r>
            <a:r>
              <a:rPr lang="en-US" sz="2000" dirty="0" err="1" smtClean="0">
                <a:latin typeface="Bookman Old Style" pitchFamily="18" charset="0"/>
              </a:rPr>
              <a:t>với</a:t>
            </a:r>
            <a:r>
              <a:rPr lang="en-US" sz="2000" dirty="0" smtClean="0">
                <a:latin typeface="Bookman Old Style" pitchFamily="18" charset="0"/>
              </a:rPr>
              <a:t> </a:t>
            </a:r>
            <a:r>
              <a:rPr lang="en-US" sz="2000" dirty="0" err="1" smtClean="0">
                <a:latin typeface="Bookman Old Style" pitchFamily="18" charset="0"/>
              </a:rPr>
              <a:t>văn</a:t>
            </a:r>
            <a:r>
              <a:rPr lang="en-US" sz="2000" dirty="0" smtClean="0">
                <a:latin typeface="Bookman Old Style" pitchFamily="18" charset="0"/>
              </a:rPr>
              <a:t> </a:t>
            </a:r>
            <a:r>
              <a:rPr lang="en-US" sz="2000" dirty="0" err="1" smtClean="0">
                <a:latin typeface="Bookman Old Style" pitchFamily="18" charset="0"/>
              </a:rPr>
              <a:t>hóa</a:t>
            </a:r>
            <a:r>
              <a:rPr lang="en-US" sz="2000" dirty="0" smtClean="0">
                <a:latin typeface="Bookman Old Style" pitchFamily="18" charset="0"/>
              </a:rPr>
              <a:t> </a:t>
            </a:r>
            <a:r>
              <a:rPr lang="en-US" sz="2000" dirty="0" err="1" smtClean="0">
                <a:latin typeface="Bookman Old Style" pitchFamily="18" charset="0"/>
              </a:rPr>
              <a:t>thống</a:t>
            </a:r>
            <a:r>
              <a:rPr lang="en-US" sz="2000" dirty="0" smtClean="0">
                <a:latin typeface="Bookman Old Style" pitchFamily="18" charset="0"/>
              </a:rPr>
              <a:t> </a:t>
            </a:r>
            <a:r>
              <a:rPr lang="en-US" sz="2000" dirty="0" err="1" smtClean="0">
                <a:latin typeface="Bookman Old Style" pitchFamily="18" charset="0"/>
              </a:rPr>
              <a:t>trị</a:t>
            </a:r>
            <a:r>
              <a:rPr lang="en-US" sz="2000" dirty="0" smtClean="0">
                <a:latin typeface="Bookman Old Style" pitchFamily="18" charset="0"/>
              </a:rPr>
              <a:t> </a:t>
            </a:r>
            <a:r>
              <a:rPr lang="en-US" sz="2000" dirty="0" err="1" smtClean="0">
                <a:latin typeface="Bookman Old Style" pitchFamily="18" charset="0"/>
              </a:rPr>
              <a:t>một</a:t>
            </a:r>
            <a:r>
              <a:rPr lang="en-US" sz="2000" dirty="0" smtClean="0">
                <a:latin typeface="Bookman Old Style" pitchFamily="18" charset="0"/>
              </a:rPr>
              <a:t> </a:t>
            </a:r>
            <a:r>
              <a:rPr lang="en-US" sz="2000" dirty="0" err="1" smtClean="0">
                <a:latin typeface="Bookman Old Style" pitchFamily="18" charset="0"/>
              </a:rPr>
              <a:t>mức</a:t>
            </a:r>
            <a:r>
              <a:rPr lang="en-US" sz="2000" dirty="0" smtClean="0">
                <a:latin typeface="Bookman Old Style" pitchFamily="18" charset="0"/>
              </a:rPr>
              <a:t> </a:t>
            </a:r>
            <a:r>
              <a:rPr lang="en-US" sz="2000" dirty="0" err="1" smtClean="0">
                <a:latin typeface="Bookman Old Style" pitchFamily="18" charset="0"/>
              </a:rPr>
              <a:t>đáng</a:t>
            </a:r>
            <a:r>
              <a:rPr lang="en-US" sz="2000" dirty="0" smtClean="0">
                <a:latin typeface="Bookman Old Style" pitchFamily="18" charset="0"/>
              </a:rPr>
              <a:t> </a:t>
            </a:r>
            <a:r>
              <a:rPr lang="en-US" sz="2000" dirty="0" err="1" smtClean="0">
                <a:latin typeface="Bookman Old Style" pitchFamily="18" charset="0"/>
              </a:rPr>
              <a:t>kể</a:t>
            </a:r>
            <a:r>
              <a:rPr lang="en-US" sz="2000" dirty="0" smtClean="0">
                <a:latin typeface="Bookman Old Style" pitchFamily="18" charset="0"/>
              </a:rPr>
              <a:t>, </a:t>
            </a:r>
            <a:r>
              <a:rPr lang="en-US" sz="2000" dirty="0" err="1" smtClean="0">
                <a:latin typeface="Bookman Old Style" pitchFamily="18" charset="0"/>
              </a:rPr>
              <a:t>khi</a:t>
            </a:r>
            <a:r>
              <a:rPr lang="en-US" sz="2000" dirty="0" smtClean="0">
                <a:latin typeface="Bookman Old Style" pitchFamily="18" charset="0"/>
              </a:rPr>
              <a:t> </a:t>
            </a:r>
            <a:r>
              <a:rPr lang="en-US" sz="2000" dirty="0" err="1" smtClean="0">
                <a:latin typeface="Bookman Old Style" pitchFamily="18" charset="0"/>
              </a:rPr>
              <a:t>đó</a:t>
            </a:r>
            <a:r>
              <a:rPr lang="en-US" sz="2000" dirty="0" smtClean="0">
                <a:latin typeface="Bookman Old Style" pitchFamily="18" charset="0"/>
              </a:rPr>
              <a:t> </a:t>
            </a:r>
            <a:r>
              <a:rPr lang="en-US" sz="2000" dirty="0" err="1" smtClean="0">
                <a:latin typeface="Bookman Old Style" pitchFamily="18" charset="0"/>
              </a:rPr>
              <a:t>sẽ</a:t>
            </a:r>
            <a:r>
              <a:rPr lang="en-US" sz="2000" dirty="0" smtClean="0">
                <a:latin typeface="Bookman Old Style" pitchFamily="18" charset="0"/>
              </a:rPr>
              <a:t> </a:t>
            </a:r>
            <a:r>
              <a:rPr lang="en-US" sz="2000" dirty="0" err="1" smtClean="0">
                <a:latin typeface="Bookman Old Style" pitchFamily="18" charset="0"/>
              </a:rPr>
              <a:t>xuất</a:t>
            </a:r>
            <a:r>
              <a:rPr lang="en-US" sz="2000" dirty="0" smtClean="0">
                <a:latin typeface="Bookman Old Style" pitchFamily="18" charset="0"/>
              </a:rPr>
              <a:t> </a:t>
            </a:r>
            <a:r>
              <a:rPr lang="en-US" sz="2000" dirty="0" err="1" smtClean="0">
                <a:latin typeface="Bookman Old Style" pitchFamily="18" charset="0"/>
              </a:rPr>
              <a:t>hiện</a:t>
            </a:r>
            <a:r>
              <a:rPr lang="en-US" sz="2000" dirty="0" smtClean="0">
                <a:latin typeface="Bookman Old Style" pitchFamily="18" charset="0"/>
              </a:rPr>
              <a:t> </a:t>
            </a:r>
            <a:r>
              <a:rPr lang="en-US" sz="2000" dirty="0" err="1" smtClean="0">
                <a:latin typeface="Bookman Old Style" pitchFamily="18" charset="0"/>
              </a:rPr>
              <a:t>vấn</a:t>
            </a:r>
            <a:r>
              <a:rPr lang="en-US" sz="2000" dirty="0" smtClean="0">
                <a:latin typeface="Bookman Old Style" pitchFamily="18" charset="0"/>
              </a:rPr>
              <a:t> </a:t>
            </a:r>
            <a:r>
              <a:rPr lang="en-US" sz="2000" dirty="0" err="1" smtClean="0">
                <a:latin typeface="Bookman Old Style" pitchFamily="18" charset="0"/>
              </a:rPr>
              <a:t>đề</a:t>
            </a:r>
            <a:r>
              <a:rPr lang="en-US" sz="2000" dirty="0" smtClean="0">
                <a:latin typeface="Bookman Old Style" pitchFamily="18" charset="0"/>
              </a:rPr>
              <a:t> </a:t>
            </a:r>
            <a:r>
              <a:rPr lang="en-US" sz="2000" dirty="0" err="1" smtClean="0">
                <a:latin typeface="Bookman Old Style" pitchFamily="18" charset="0"/>
              </a:rPr>
              <a:t>xem</a:t>
            </a:r>
            <a:r>
              <a:rPr lang="en-US" sz="2000" dirty="0" smtClean="0">
                <a:latin typeface="Bookman Old Style" pitchFamily="18" charset="0"/>
              </a:rPr>
              <a:t> </a:t>
            </a:r>
            <a:r>
              <a:rPr lang="en-US" sz="2000" dirty="0" err="1" smtClean="0">
                <a:latin typeface="Bookman Old Style" pitchFamily="18" charset="0"/>
              </a:rPr>
              <a:t>xét</a:t>
            </a:r>
            <a:r>
              <a:rPr lang="en-US" sz="2000" dirty="0" smtClean="0">
                <a:latin typeface="Bookman Old Style" pitchFamily="18" charset="0"/>
              </a:rPr>
              <a:t> </a:t>
            </a:r>
            <a:r>
              <a:rPr lang="en-US" sz="2000" dirty="0" err="1" smtClean="0">
                <a:latin typeface="Bookman Old Style" pitchFamily="18" charset="0"/>
              </a:rPr>
              <a:t>lại</a:t>
            </a:r>
            <a:r>
              <a:rPr lang="en-US" sz="2000" dirty="0" smtClean="0">
                <a:latin typeface="Bookman Old Style" pitchFamily="18" charset="0"/>
              </a:rPr>
              <a:t> </a:t>
            </a:r>
            <a:r>
              <a:rPr lang="en-US" sz="2000" dirty="0" err="1" smtClean="0">
                <a:latin typeface="Bookman Old Style" pitchFamily="18" charset="0"/>
              </a:rPr>
              <a:t>tiêu</a:t>
            </a:r>
            <a:r>
              <a:rPr lang="en-US" sz="2000" dirty="0" smtClean="0">
                <a:latin typeface="Bookman Old Style" pitchFamily="18" charset="0"/>
              </a:rPr>
              <a:t> </a:t>
            </a:r>
            <a:r>
              <a:rPr lang="en-US" sz="2000" dirty="0" err="1" smtClean="0">
                <a:latin typeface="Bookman Old Style" pitchFamily="18" charset="0"/>
              </a:rPr>
              <a:t>chuẩn</a:t>
            </a:r>
            <a:r>
              <a:rPr lang="en-US" sz="2000" dirty="0" smtClean="0">
                <a:latin typeface="Bookman Old Style" pitchFamily="18" charset="0"/>
              </a:rPr>
              <a:t>, </a:t>
            </a:r>
            <a:r>
              <a:rPr lang="en-US" sz="2000" dirty="0" err="1" smtClean="0">
                <a:latin typeface="Bookman Old Style" pitchFamily="18" charset="0"/>
              </a:rPr>
              <a:t>đạo</a:t>
            </a:r>
            <a:r>
              <a:rPr lang="en-US" sz="2000" dirty="0" smtClean="0">
                <a:latin typeface="Bookman Old Style" pitchFamily="18" charset="0"/>
              </a:rPr>
              <a:t> </a:t>
            </a:r>
            <a:r>
              <a:rPr lang="en-US" sz="2000" dirty="0" err="1" smtClean="0">
                <a:latin typeface="Bookman Old Style" pitchFamily="18" charset="0"/>
              </a:rPr>
              <a:t>đức</a:t>
            </a:r>
            <a:r>
              <a:rPr lang="en-US" sz="2000" dirty="0" smtClean="0">
                <a:latin typeface="Bookman Old Style" pitchFamily="18" charset="0"/>
              </a:rPr>
              <a:t> </a:t>
            </a:r>
            <a:r>
              <a:rPr lang="en-US" sz="2000" dirty="0" err="1" smtClean="0">
                <a:latin typeface="Bookman Old Style" pitchFamily="18" charset="0"/>
              </a:rPr>
              <a:t>của</a:t>
            </a:r>
            <a:r>
              <a:rPr lang="en-US" sz="2000" dirty="0" smtClean="0">
                <a:latin typeface="Bookman Old Style" pitchFamily="18" charset="0"/>
              </a:rPr>
              <a:t> </a:t>
            </a:r>
            <a:r>
              <a:rPr lang="en-US" sz="2000" dirty="0" err="1" smtClean="0">
                <a:latin typeface="Bookman Old Style" pitchFamily="18" charset="0"/>
              </a:rPr>
              <a:t>văn</a:t>
            </a:r>
            <a:r>
              <a:rPr lang="en-US" sz="2000" dirty="0" smtClean="0">
                <a:latin typeface="Bookman Old Style" pitchFamily="18" charset="0"/>
              </a:rPr>
              <a:t> </a:t>
            </a:r>
            <a:r>
              <a:rPr lang="en-US" sz="2000" dirty="0" err="1" smtClean="0">
                <a:latin typeface="Bookman Old Style" pitchFamily="18" charset="0"/>
              </a:rPr>
              <a:t>hóa</a:t>
            </a:r>
            <a:r>
              <a:rPr lang="en-US" sz="2000" dirty="0" smtClean="0">
                <a:latin typeface="Bookman Old Style" pitchFamily="18" charset="0"/>
              </a:rPr>
              <a:t> </a:t>
            </a:r>
            <a:r>
              <a:rPr lang="en-US" sz="2000" dirty="0" err="1" smtClean="0">
                <a:latin typeface="Bookman Old Style" pitchFamily="18" charset="0"/>
              </a:rPr>
              <a:t>thống</a:t>
            </a:r>
            <a:r>
              <a:rPr lang="en-US" sz="2000" dirty="0" smtClean="0">
                <a:latin typeface="Bookman Old Style" pitchFamily="18" charset="0"/>
              </a:rPr>
              <a:t> </a:t>
            </a:r>
            <a:r>
              <a:rPr lang="en-US" sz="2000" dirty="0" err="1" smtClean="0">
                <a:latin typeface="Bookman Old Style" pitchFamily="18" charset="0"/>
              </a:rPr>
              <a:t>trị</a:t>
            </a:r>
            <a:r>
              <a:rPr lang="en-US" sz="2000" dirty="0" smtClean="0">
                <a:latin typeface="Bookman Old Style" pitchFamily="18" charset="0"/>
              </a:rPr>
              <a:t> </a:t>
            </a:r>
            <a:r>
              <a:rPr lang="en-US" sz="2000" dirty="0" err="1" smtClean="0">
                <a:latin typeface="Bookman Old Style" pitchFamily="18" charset="0"/>
              </a:rPr>
              <a:t>và</a:t>
            </a:r>
            <a:r>
              <a:rPr lang="en-US" sz="2000" dirty="0" smtClean="0">
                <a:latin typeface="Bookman Old Style" pitchFamily="18" charset="0"/>
              </a:rPr>
              <a:t> do </a:t>
            </a:r>
            <a:r>
              <a:rPr lang="en-US" sz="2000" dirty="0" err="1" smtClean="0">
                <a:latin typeface="Bookman Old Style" pitchFamily="18" charset="0"/>
              </a:rPr>
              <a:t>vậy</a:t>
            </a:r>
            <a:r>
              <a:rPr lang="en-US" sz="2000" dirty="0" smtClean="0">
                <a:latin typeface="Bookman Old Style" pitchFamily="18" charset="0"/>
              </a:rPr>
              <a:t> </a:t>
            </a:r>
            <a:r>
              <a:rPr lang="en-US" sz="2000" dirty="0" err="1" smtClean="0">
                <a:latin typeface="Bookman Old Style" pitchFamily="18" charset="0"/>
              </a:rPr>
              <a:t>xã</a:t>
            </a:r>
            <a:r>
              <a:rPr lang="en-US" sz="2000" dirty="0" smtClean="0">
                <a:latin typeface="Bookman Old Style" pitchFamily="18" charset="0"/>
              </a:rPr>
              <a:t> </a:t>
            </a:r>
            <a:r>
              <a:rPr lang="en-US" sz="2000" dirty="0" err="1" smtClean="0">
                <a:latin typeface="Bookman Old Style" pitchFamily="18" charset="0"/>
              </a:rPr>
              <a:t>hội</a:t>
            </a:r>
            <a:r>
              <a:rPr lang="en-US" sz="2000" dirty="0" smtClean="0">
                <a:latin typeface="Bookman Old Style" pitchFamily="18" charset="0"/>
              </a:rPr>
              <a:t> </a:t>
            </a:r>
            <a:r>
              <a:rPr lang="en-US" sz="2000" dirty="0" err="1" smtClean="0">
                <a:latin typeface="Bookman Old Style" pitchFamily="18" charset="0"/>
              </a:rPr>
              <a:t>có</a:t>
            </a:r>
            <a:r>
              <a:rPr lang="en-US" sz="2000" dirty="0" smtClean="0">
                <a:latin typeface="Bookman Old Style" pitchFamily="18" charset="0"/>
              </a:rPr>
              <a:t> </a:t>
            </a:r>
            <a:r>
              <a:rPr lang="en-US" sz="2000" dirty="0" err="1" smtClean="0">
                <a:latin typeface="Bookman Old Style" pitchFamily="18" charset="0"/>
              </a:rPr>
              <a:t>các</a:t>
            </a:r>
            <a:r>
              <a:rPr lang="en-US" sz="2000" dirty="0" smtClean="0">
                <a:latin typeface="Bookman Old Style" pitchFamily="18" charset="0"/>
              </a:rPr>
              <a:t>  </a:t>
            </a:r>
            <a:r>
              <a:rPr lang="en-US" sz="2000" dirty="0" err="1" smtClean="0">
                <a:latin typeface="Bookman Old Style" pitchFamily="18" charset="0"/>
              </a:rPr>
              <a:t>biện</a:t>
            </a:r>
            <a:r>
              <a:rPr lang="en-US" sz="2000" dirty="0" smtClean="0">
                <a:latin typeface="Bookman Old Style" pitchFamily="18" charset="0"/>
              </a:rPr>
              <a:t> </a:t>
            </a:r>
            <a:r>
              <a:rPr lang="en-US" sz="2000" dirty="0" err="1" smtClean="0">
                <a:latin typeface="Bookman Old Style" pitchFamily="18" charset="0"/>
              </a:rPr>
              <a:t>pháp</a:t>
            </a:r>
            <a:r>
              <a:rPr lang="en-US" sz="2000" dirty="0" smtClean="0">
                <a:latin typeface="Bookman Old Style" pitchFamily="18" charset="0"/>
              </a:rPr>
              <a:t> </a:t>
            </a:r>
            <a:r>
              <a:rPr lang="en-US" sz="2000" dirty="0" err="1" smtClean="0">
                <a:latin typeface="Bookman Old Style" pitchFamily="18" charset="0"/>
              </a:rPr>
              <a:t>kiểm</a:t>
            </a:r>
            <a:r>
              <a:rPr lang="en-US" sz="2000" dirty="0" smtClean="0">
                <a:latin typeface="Bookman Old Style" pitchFamily="18" charset="0"/>
              </a:rPr>
              <a:t> </a:t>
            </a:r>
            <a:r>
              <a:rPr lang="en-US" sz="2000" dirty="0" err="1" smtClean="0">
                <a:latin typeface="Bookman Old Style" pitchFamily="18" charset="0"/>
              </a:rPr>
              <a:t>soát</a:t>
            </a:r>
            <a:r>
              <a:rPr lang="en-US" sz="2000" dirty="0" smtClean="0">
                <a:latin typeface="Bookman Old Style" pitchFamily="18" charset="0"/>
              </a:rPr>
              <a:t> </a:t>
            </a:r>
            <a:r>
              <a:rPr lang="en-US" sz="2000" dirty="0" err="1" smtClean="0">
                <a:latin typeface="Bookman Old Style" pitchFamily="18" charset="0"/>
              </a:rPr>
              <a:t>văn</a:t>
            </a:r>
            <a:r>
              <a:rPr lang="en-US" sz="2000" dirty="0" smtClean="0">
                <a:latin typeface="Bookman Old Style" pitchFamily="18" charset="0"/>
              </a:rPr>
              <a:t> </a:t>
            </a:r>
            <a:r>
              <a:rPr lang="en-US" sz="2000" dirty="0" err="1" smtClean="0">
                <a:latin typeface="Bookman Old Style" pitchFamily="18" charset="0"/>
              </a:rPr>
              <a:t>hóa</a:t>
            </a:r>
            <a:r>
              <a:rPr lang="en-US" sz="2000" dirty="0" smtClean="0">
                <a:latin typeface="Bookman Old Style" pitchFamily="18" charset="0"/>
              </a:rPr>
              <a:t> </a:t>
            </a:r>
            <a:r>
              <a:rPr lang="en-US" sz="2000" dirty="0" err="1" smtClean="0">
                <a:latin typeface="Bookman Old Style" pitchFamily="18" charset="0"/>
              </a:rPr>
              <a:t>từ</a:t>
            </a:r>
            <a:r>
              <a:rPr lang="en-US" sz="2000" dirty="0" smtClean="0">
                <a:latin typeface="Bookman Old Style" pitchFamily="18" charset="0"/>
              </a:rPr>
              <a:t> </a:t>
            </a:r>
            <a:r>
              <a:rPr lang="en-US" sz="2000" dirty="0" err="1" smtClean="0">
                <a:latin typeface="Bookman Old Style" pitchFamily="18" charset="0"/>
              </a:rPr>
              <a:t>đưa</a:t>
            </a:r>
            <a:r>
              <a:rPr lang="en-US" sz="2000" dirty="0" smtClean="0">
                <a:latin typeface="Bookman Old Style" pitchFamily="18" charset="0"/>
              </a:rPr>
              <a:t> tin </a:t>
            </a:r>
            <a:r>
              <a:rPr lang="en-US" sz="2000" dirty="0" err="1" smtClean="0">
                <a:latin typeface="Bookman Old Style" pitchFamily="18" charset="0"/>
              </a:rPr>
              <a:t>một</a:t>
            </a:r>
            <a:r>
              <a:rPr lang="en-US" sz="2000" dirty="0" smtClean="0">
                <a:latin typeface="Bookman Old Style" pitchFamily="18" charset="0"/>
              </a:rPr>
              <a:t> </a:t>
            </a:r>
            <a:r>
              <a:rPr lang="en-US" sz="2000" dirty="0" err="1" smtClean="0">
                <a:latin typeface="Bookman Old Style" pitchFamily="18" charset="0"/>
              </a:rPr>
              <a:t>cách</a:t>
            </a:r>
            <a:r>
              <a:rPr lang="en-US" sz="2000" dirty="0" smtClean="0">
                <a:latin typeface="Bookman Old Style" pitchFamily="18" charset="0"/>
              </a:rPr>
              <a:t> </a:t>
            </a:r>
            <a:r>
              <a:rPr lang="en-US" sz="2000" dirty="0" err="1" smtClean="0">
                <a:latin typeface="Bookman Old Style" pitchFamily="18" charset="0"/>
              </a:rPr>
              <a:t>tiêu</a:t>
            </a:r>
            <a:r>
              <a:rPr lang="en-US" sz="2000" dirty="0" smtClean="0">
                <a:latin typeface="Bookman Old Style" pitchFamily="18" charset="0"/>
              </a:rPr>
              <a:t> </a:t>
            </a:r>
            <a:r>
              <a:rPr lang="en-US" sz="2000" dirty="0" err="1" smtClean="0">
                <a:latin typeface="Bookman Old Style" pitchFamily="18" charset="0"/>
              </a:rPr>
              <a:t>cực</a:t>
            </a:r>
            <a:r>
              <a:rPr lang="en-US" sz="2000" dirty="0" smtClean="0">
                <a:latin typeface="Bookman Old Style" pitchFamily="18" charset="0"/>
              </a:rPr>
              <a:t> </a:t>
            </a:r>
            <a:r>
              <a:rPr lang="en-US" sz="2000" dirty="0" err="1" smtClean="0">
                <a:latin typeface="Bookman Old Style" pitchFamily="18" charset="0"/>
              </a:rPr>
              <a:t>trên</a:t>
            </a:r>
            <a:r>
              <a:rPr lang="en-US" sz="2000" dirty="0" smtClean="0">
                <a:latin typeface="Bookman Old Style" pitchFamily="18" charset="0"/>
              </a:rPr>
              <a:t> </a:t>
            </a:r>
            <a:r>
              <a:rPr lang="en-US" sz="2000" dirty="0" err="1" smtClean="0">
                <a:latin typeface="Bookman Old Style" pitchFamily="18" charset="0"/>
              </a:rPr>
              <a:t>các</a:t>
            </a:r>
            <a:r>
              <a:rPr lang="en-US" sz="2000" dirty="0" smtClean="0">
                <a:latin typeface="Bookman Old Style" pitchFamily="18" charset="0"/>
              </a:rPr>
              <a:t> </a:t>
            </a:r>
            <a:r>
              <a:rPr lang="en-US" sz="2000" dirty="0" err="1" smtClean="0">
                <a:latin typeface="Bookman Old Style" pitchFamily="18" charset="0"/>
              </a:rPr>
              <a:t>phương</a:t>
            </a:r>
            <a:r>
              <a:rPr lang="en-US" sz="2000" dirty="0" smtClean="0">
                <a:latin typeface="Bookman Old Style" pitchFamily="18" charset="0"/>
              </a:rPr>
              <a:t> </a:t>
            </a:r>
            <a:r>
              <a:rPr lang="en-US" sz="2000" dirty="0" err="1" smtClean="0">
                <a:latin typeface="Bookman Old Style" pitchFamily="18" charset="0"/>
              </a:rPr>
              <a:t>tiện</a:t>
            </a:r>
            <a:r>
              <a:rPr lang="en-US" sz="2000" dirty="0" smtClean="0">
                <a:latin typeface="Bookman Old Style" pitchFamily="18" charset="0"/>
              </a:rPr>
              <a:t> </a:t>
            </a:r>
            <a:r>
              <a:rPr lang="en-US" sz="2000" dirty="0" err="1" smtClean="0">
                <a:latin typeface="Bookman Old Style" pitchFamily="18" charset="0"/>
              </a:rPr>
              <a:t>truyền</a:t>
            </a:r>
            <a:r>
              <a:rPr lang="en-US" sz="2000" dirty="0" smtClean="0">
                <a:latin typeface="Bookman Old Style" pitchFamily="18" charset="0"/>
              </a:rPr>
              <a:t> </a:t>
            </a:r>
            <a:r>
              <a:rPr lang="en-US" sz="2000" dirty="0" err="1" smtClean="0">
                <a:latin typeface="Bookman Old Style" pitchFamily="18" charset="0"/>
              </a:rPr>
              <a:t>thông</a:t>
            </a:r>
            <a:r>
              <a:rPr lang="en-US" sz="2000" dirty="0" smtClean="0">
                <a:latin typeface="Bookman Old Style" pitchFamily="18" charset="0"/>
              </a:rPr>
              <a:t> </a:t>
            </a:r>
            <a:r>
              <a:rPr lang="en-US" sz="2000" dirty="0" err="1" smtClean="0">
                <a:latin typeface="Bookman Old Style" pitchFamily="18" charset="0"/>
              </a:rPr>
              <a:t>đến</a:t>
            </a:r>
            <a:r>
              <a:rPr lang="en-US" sz="2000" dirty="0" smtClean="0">
                <a:latin typeface="Bookman Old Style" pitchFamily="18" charset="0"/>
              </a:rPr>
              <a:t> can </a:t>
            </a:r>
            <a:r>
              <a:rPr lang="en-US" sz="2000" dirty="0" err="1" smtClean="0">
                <a:latin typeface="Bookman Old Style" pitchFamily="18" charset="0"/>
              </a:rPr>
              <a:t>thiệp</a:t>
            </a:r>
            <a:r>
              <a:rPr lang="en-US" sz="2000" dirty="0" smtClean="0">
                <a:latin typeface="Bookman Old Style" pitchFamily="18" charset="0"/>
              </a:rPr>
              <a:t> </a:t>
            </a:r>
            <a:r>
              <a:rPr lang="en-US" sz="2000" dirty="0" err="1" smtClean="0">
                <a:latin typeface="Bookman Old Style" pitchFamily="18" charset="0"/>
              </a:rPr>
              <a:t>bằng</a:t>
            </a:r>
            <a:r>
              <a:rPr lang="en-US" sz="2000" dirty="0" smtClean="0">
                <a:latin typeface="Bookman Old Style" pitchFamily="18" charset="0"/>
              </a:rPr>
              <a:t> </a:t>
            </a:r>
            <a:r>
              <a:rPr lang="en-US" sz="2000" dirty="0" err="1" smtClean="0">
                <a:latin typeface="Bookman Old Style" pitchFamily="18" charset="0"/>
              </a:rPr>
              <a:t>pháp</a:t>
            </a:r>
            <a:r>
              <a:rPr lang="en-US" sz="2000" dirty="0" smtClean="0">
                <a:latin typeface="Bookman Old Style" pitchFamily="18" charset="0"/>
              </a:rPr>
              <a:t> </a:t>
            </a:r>
            <a:r>
              <a:rPr lang="en-US" sz="2000" dirty="0" err="1" smtClean="0">
                <a:latin typeface="Bookman Old Style" pitchFamily="18" charset="0"/>
              </a:rPr>
              <a:t>luật</a:t>
            </a:r>
            <a:r>
              <a:rPr lang="en-US" sz="2000" dirty="0" smtClean="0">
                <a:latin typeface="Bookman Old Style" pitchFamily="18" charset="0"/>
              </a:rPr>
              <a:t>.</a:t>
            </a:r>
            <a:endParaRPr lang="en-US" sz="2000" dirty="0">
              <a:latin typeface="Bookman Old Style" pitchFamily="18" charset="0"/>
            </a:endParaRPr>
          </a:p>
        </p:txBody>
      </p:sp>
      <p:pic>
        <p:nvPicPr>
          <p:cNvPr id="8" name="Picture 7" descr="7-(127).jpg"/>
          <p:cNvPicPr>
            <a:picLocks noChangeAspect="1"/>
          </p:cNvPicPr>
          <p:nvPr/>
        </p:nvPicPr>
        <p:blipFill>
          <a:blip r:embed="rId2"/>
          <a:stretch>
            <a:fillRect/>
          </a:stretch>
        </p:blipFill>
        <p:spPr>
          <a:xfrm>
            <a:off x="304800" y="2667000"/>
            <a:ext cx="4191000" cy="3573780"/>
          </a:xfrm>
          <a:prstGeom prst="rect">
            <a:avLst/>
          </a:prstGeom>
        </p:spPr>
      </p:pic>
      <p:sp>
        <p:nvSpPr>
          <p:cNvPr id="9" name="TextBox 8"/>
          <p:cNvSpPr txBox="1"/>
          <p:nvPr/>
        </p:nvSpPr>
        <p:spPr>
          <a:xfrm>
            <a:off x="152400" y="6172200"/>
            <a:ext cx="4495800" cy="461665"/>
          </a:xfrm>
          <a:prstGeom prst="rect">
            <a:avLst/>
          </a:prstGeom>
          <a:noFill/>
        </p:spPr>
        <p:txBody>
          <a:bodyPr wrap="square" rtlCol="0">
            <a:spAutoFit/>
          </a:bodyPr>
          <a:lstStyle/>
          <a:p>
            <a:r>
              <a:rPr lang="en-US" sz="2400" i="1" dirty="0" err="1" smtClean="0">
                <a:latin typeface="Bodoni MT" pitchFamily="18" charset="0"/>
              </a:rPr>
              <a:t>Phong</a:t>
            </a:r>
            <a:r>
              <a:rPr lang="en-US" sz="2400" i="1" dirty="0" smtClean="0">
                <a:latin typeface="Bodoni MT" pitchFamily="18" charset="0"/>
              </a:rPr>
              <a:t> </a:t>
            </a:r>
            <a:r>
              <a:rPr lang="en-US" sz="2400" i="1" dirty="0" err="1" smtClean="0">
                <a:latin typeface="Bodoni MT" pitchFamily="18" charset="0"/>
              </a:rPr>
              <a:t>trào</a:t>
            </a:r>
            <a:r>
              <a:rPr lang="en-US" sz="2400" i="1" dirty="0" smtClean="0">
                <a:latin typeface="Bodoni MT" pitchFamily="18" charset="0"/>
              </a:rPr>
              <a:t> Hippie </a:t>
            </a:r>
            <a:r>
              <a:rPr lang="en-US" sz="2400" i="1" dirty="0" err="1" smtClean="0">
                <a:latin typeface="Bodoni MT" pitchFamily="18" charset="0"/>
              </a:rPr>
              <a:t>trước</a:t>
            </a:r>
            <a:r>
              <a:rPr lang="en-US" sz="2400" i="1" dirty="0" smtClean="0">
                <a:latin typeface="Bodoni MT" pitchFamily="18" charset="0"/>
              </a:rPr>
              <a:t> </a:t>
            </a:r>
            <a:r>
              <a:rPr lang="en-US" sz="2400" i="1" dirty="0" err="1" smtClean="0">
                <a:latin typeface="Bodoni MT" pitchFamily="18" charset="0"/>
              </a:rPr>
              <a:t>và</a:t>
            </a:r>
            <a:r>
              <a:rPr lang="en-US" sz="2400" i="1" dirty="0" smtClean="0">
                <a:latin typeface="Bodoni MT" pitchFamily="18" charset="0"/>
              </a:rPr>
              <a:t> </a:t>
            </a:r>
            <a:r>
              <a:rPr lang="en-US" sz="2400" i="1" dirty="0" err="1" smtClean="0">
                <a:latin typeface="Bodoni MT" pitchFamily="18" charset="0"/>
              </a:rPr>
              <a:t>bây</a:t>
            </a:r>
            <a:r>
              <a:rPr lang="en-US" sz="2400" i="1" dirty="0" smtClean="0">
                <a:latin typeface="Bodoni MT" pitchFamily="18" charset="0"/>
              </a:rPr>
              <a:t> </a:t>
            </a:r>
            <a:r>
              <a:rPr lang="en-US" sz="2400" i="1" dirty="0" err="1" smtClean="0">
                <a:latin typeface="Bodoni MT" pitchFamily="18" charset="0"/>
              </a:rPr>
              <a:t>giờ</a:t>
            </a:r>
            <a:endParaRPr lang="en-US" sz="2400" i="1" dirty="0">
              <a:latin typeface="Bodoni MT" pitchFamily="18" charset="0"/>
            </a:endParaRPr>
          </a:p>
        </p:txBody>
      </p:sp>
      <p:pic>
        <p:nvPicPr>
          <p:cNvPr id="10" name="Picture 9" descr="images (1).jpg"/>
          <p:cNvPicPr>
            <a:picLocks noChangeAspect="1"/>
          </p:cNvPicPr>
          <p:nvPr/>
        </p:nvPicPr>
        <p:blipFill>
          <a:blip r:embed="rId3"/>
          <a:stretch>
            <a:fillRect/>
          </a:stretch>
        </p:blipFill>
        <p:spPr>
          <a:xfrm>
            <a:off x="4572000" y="2971800"/>
            <a:ext cx="3828869" cy="2547938"/>
          </a:xfrm>
          <a:prstGeom prst="rect">
            <a:avLst/>
          </a:prstGeom>
        </p:spPr>
      </p:pic>
      <p:sp>
        <p:nvSpPr>
          <p:cNvPr id="11" name="TextBox 10"/>
          <p:cNvSpPr txBox="1"/>
          <p:nvPr/>
        </p:nvSpPr>
        <p:spPr>
          <a:xfrm>
            <a:off x="5334000" y="5638800"/>
            <a:ext cx="2895600" cy="400110"/>
          </a:xfrm>
          <a:prstGeom prst="rect">
            <a:avLst/>
          </a:prstGeom>
          <a:noFill/>
        </p:spPr>
        <p:txBody>
          <a:bodyPr wrap="square" rtlCol="0">
            <a:spAutoFit/>
          </a:bodyPr>
          <a:lstStyle/>
          <a:p>
            <a:r>
              <a:rPr lang="en-US" sz="2000" i="1" dirty="0" err="1" smtClean="0"/>
              <a:t>Làn</a:t>
            </a:r>
            <a:r>
              <a:rPr lang="en-US" sz="2000" i="1" dirty="0" smtClean="0"/>
              <a:t> </a:t>
            </a:r>
            <a:r>
              <a:rPr lang="en-US" sz="2000" i="1" dirty="0" err="1" smtClean="0"/>
              <a:t>sóng</a:t>
            </a:r>
            <a:r>
              <a:rPr lang="en-US" sz="2000" i="1" dirty="0" smtClean="0"/>
              <a:t> </a:t>
            </a:r>
            <a:r>
              <a:rPr lang="en-US" sz="2000" i="1" dirty="0" err="1" smtClean="0"/>
              <a:t>trọc</a:t>
            </a:r>
            <a:r>
              <a:rPr lang="en-US" sz="2000" i="1" dirty="0" smtClean="0"/>
              <a:t> </a:t>
            </a:r>
            <a:r>
              <a:rPr lang="en-US" sz="2000" i="1" dirty="0" err="1" smtClean="0"/>
              <a:t>đầu</a:t>
            </a:r>
            <a:endParaRPr lang="en-US" sz="2000" i="1"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7" name="Rectangle 3"/>
          <p:cNvSpPr>
            <a:spLocks noGrp="1" noChangeArrowheads="1"/>
          </p:cNvSpPr>
          <p:nvPr>
            <p:ph type="title" idx="4294967295"/>
          </p:nvPr>
        </p:nvSpPr>
        <p:spPr>
          <a:xfrm>
            <a:off x="685800" y="228600"/>
            <a:ext cx="6302375" cy="1143000"/>
          </a:xfrm>
          <a:prstGeom prst="rect">
            <a:avLst/>
          </a:prstGeom>
        </p:spPr>
        <p:txBody>
          <a:bodyPr/>
          <a:lstStyle/>
          <a:p>
            <a:r>
              <a:rPr lang="vi-VN" dirty="0">
                <a:solidFill>
                  <a:srgbClr val="189180"/>
                </a:solidFill>
              </a:rPr>
              <a:t>Văn Hóa</a:t>
            </a:r>
            <a:endParaRPr lang="en-US" dirty="0"/>
          </a:p>
        </p:txBody>
      </p:sp>
      <p:grpSp>
        <p:nvGrpSpPr>
          <p:cNvPr id="5" name="Group 3"/>
          <p:cNvGrpSpPr>
            <a:grpSpLocks/>
          </p:cNvGrpSpPr>
          <p:nvPr/>
        </p:nvGrpSpPr>
        <p:grpSpPr bwMode="auto">
          <a:xfrm>
            <a:off x="3124200" y="2514600"/>
            <a:ext cx="2362200" cy="2438400"/>
            <a:chOff x="4071" y="1584"/>
            <a:chExt cx="1092" cy="1097"/>
          </a:xfrm>
        </p:grpSpPr>
        <p:sp>
          <p:nvSpPr>
            <p:cNvPr id="6" name="Oval 4"/>
            <p:cNvSpPr>
              <a:spLocks noChangeArrowheads="1"/>
            </p:cNvSpPr>
            <p:nvPr/>
          </p:nvSpPr>
          <p:spPr bwMode="gray">
            <a:xfrm>
              <a:off x="4071" y="1584"/>
              <a:ext cx="1090" cy="1088"/>
            </a:xfrm>
            <a:prstGeom prst="ellipse">
              <a:avLst/>
            </a:prstGeom>
            <a:gradFill rotWithShape="1">
              <a:gsLst>
                <a:gs pos="0">
                  <a:srgbClr val="D8755A">
                    <a:gamma/>
                    <a:tint val="0"/>
                    <a:invGamma/>
                  </a:srgbClr>
                </a:gs>
                <a:gs pos="50000">
                  <a:srgbClr val="D8755A"/>
                </a:gs>
                <a:gs pos="100000">
                  <a:srgbClr val="D8755A">
                    <a:gamma/>
                    <a:tint val="0"/>
                    <a:invGamma/>
                  </a:srgbClr>
                </a:gs>
              </a:gsLst>
              <a:lin ang="2700000" scaled="1"/>
            </a:gradFill>
            <a:ln w="38100" algn="ctr">
              <a:solidFill>
                <a:schemeClr val="tx2">
                  <a:lumMod val="20000"/>
                  <a:lumOff val="80000"/>
                </a:schemeClr>
              </a:solidFill>
              <a:round/>
              <a:headEnd/>
              <a:tailEnd/>
            </a:ln>
            <a:effectLst/>
          </p:spPr>
          <p:txBody>
            <a:bodyPr wrap="none" anchor="ctr">
              <a:spAutoFit/>
            </a:bodyPr>
            <a:lstStyle/>
            <a:p>
              <a:endParaRPr lang="en-US"/>
            </a:p>
          </p:txBody>
        </p:sp>
        <p:sp>
          <p:nvSpPr>
            <p:cNvPr id="7" name="Oval 5"/>
            <p:cNvSpPr>
              <a:spLocks noChangeArrowheads="1"/>
            </p:cNvSpPr>
            <p:nvPr/>
          </p:nvSpPr>
          <p:spPr bwMode="gray">
            <a:xfrm>
              <a:off x="4073" y="1593"/>
              <a:ext cx="1090" cy="1088"/>
            </a:xfrm>
            <a:prstGeom prst="ellipse">
              <a:avLst/>
            </a:prstGeom>
            <a:gradFill rotWithShape="1">
              <a:gsLst>
                <a:gs pos="0">
                  <a:srgbClr val="D8755A">
                    <a:alpha val="32001"/>
                  </a:srgbClr>
                </a:gs>
                <a:gs pos="100000">
                  <a:srgbClr val="D8755A">
                    <a:gamma/>
                    <a:shade val="0"/>
                    <a:invGamma/>
                    <a:alpha val="89999"/>
                  </a:srgbClr>
                </a:gs>
              </a:gsLst>
              <a:lin ang="2700000" scaled="1"/>
            </a:gradFill>
            <a:ln w="38100" algn="ctr">
              <a:solidFill>
                <a:schemeClr val="tx2">
                  <a:lumMod val="20000"/>
                  <a:lumOff val="80000"/>
                </a:schemeClr>
              </a:solidFill>
              <a:round/>
              <a:headEnd/>
              <a:tailEnd/>
            </a:ln>
            <a:effectLst/>
          </p:spPr>
          <p:txBody>
            <a:bodyPr wrap="none" anchor="ctr">
              <a:spAutoFit/>
            </a:bodyPr>
            <a:lstStyle/>
            <a:p>
              <a:endParaRPr lang="en-US"/>
            </a:p>
          </p:txBody>
        </p:sp>
        <p:sp>
          <p:nvSpPr>
            <p:cNvPr id="8" name="Oval 6"/>
            <p:cNvSpPr>
              <a:spLocks noChangeArrowheads="1"/>
            </p:cNvSpPr>
            <p:nvPr/>
          </p:nvSpPr>
          <p:spPr bwMode="gray">
            <a:xfrm>
              <a:off x="4131" y="1655"/>
              <a:ext cx="946" cy="945"/>
            </a:xfrm>
            <a:prstGeom prst="ellipse">
              <a:avLst/>
            </a:prstGeom>
            <a:gradFill rotWithShape="1">
              <a:gsLst>
                <a:gs pos="0">
                  <a:srgbClr val="D8755A">
                    <a:gamma/>
                    <a:shade val="54118"/>
                    <a:invGamma/>
                  </a:srgbClr>
                </a:gs>
                <a:gs pos="50000">
                  <a:srgbClr val="D8755A"/>
                </a:gs>
                <a:gs pos="100000">
                  <a:srgbClr val="D8755A">
                    <a:gamma/>
                    <a:shade val="54118"/>
                    <a:invGamma/>
                  </a:srgbClr>
                </a:gs>
              </a:gsLst>
              <a:lin ang="18900000" scaled="1"/>
            </a:gradFill>
            <a:ln w="38100" algn="ctr">
              <a:solidFill>
                <a:schemeClr val="tx2">
                  <a:lumMod val="20000"/>
                  <a:lumOff val="80000"/>
                </a:schemeClr>
              </a:solidFill>
              <a:round/>
              <a:headEnd/>
              <a:tailEnd/>
            </a:ln>
            <a:effectLst/>
          </p:spPr>
          <p:txBody>
            <a:bodyPr anchor="ctr">
              <a:spAutoFit/>
            </a:bodyPr>
            <a:lstStyle/>
            <a:p>
              <a:endParaRPr lang="en-US"/>
            </a:p>
          </p:txBody>
        </p:sp>
        <p:sp>
          <p:nvSpPr>
            <p:cNvPr id="9" name="Oval 7"/>
            <p:cNvSpPr>
              <a:spLocks noChangeArrowheads="1"/>
            </p:cNvSpPr>
            <p:nvPr/>
          </p:nvSpPr>
          <p:spPr bwMode="gray">
            <a:xfrm>
              <a:off x="4128" y="1650"/>
              <a:ext cx="946" cy="945"/>
            </a:xfrm>
            <a:prstGeom prst="ellipse">
              <a:avLst/>
            </a:prstGeom>
            <a:gradFill rotWithShape="1">
              <a:gsLst>
                <a:gs pos="0">
                  <a:srgbClr val="D8755A">
                    <a:gamma/>
                    <a:shade val="63529"/>
                    <a:invGamma/>
                  </a:srgbClr>
                </a:gs>
                <a:gs pos="100000">
                  <a:srgbClr val="D8755A">
                    <a:alpha val="0"/>
                  </a:srgbClr>
                </a:gs>
              </a:gsLst>
              <a:lin ang="2700000" scaled="1"/>
            </a:gradFill>
            <a:ln w="38100" algn="ctr">
              <a:solidFill>
                <a:schemeClr val="tx2">
                  <a:lumMod val="40000"/>
                  <a:lumOff val="60000"/>
                </a:schemeClr>
              </a:solidFill>
              <a:round/>
              <a:headEnd/>
              <a:tailEnd/>
            </a:ln>
            <a:effectLst/>
          </p:spPr>
          <p:txBody>
            <a:bodyPr anchor="ctr">
              <a:spAutoFit/>
            </a:bodyPr>
            <a:lstStyle/>
            <a:p>
              <a:endParaRPr lang="en-US"/>
            </a:p>
          </p:txBody>
        </p:sp>
        <p:sp>
          <p:nvSpPr>
            <p:cNvPr id="10" name="Oval 8"/>
            <p:cNvSpPr>
              <a:spLocks noChangeArrowheads="1"/>
            </p:cNvSpPr>
            <p:nvPr/>
          </p:nvSpPr>
          <p:spPr bwMode="gray">
            <a:xfrm>
              <a:off x="4178" y="1703"/>
              <a:ext cx="852" cy="850"/>
            </a:xfrm>
            <a:prstGeom prst="ellipse">
              <a:avLst/>
            </a:prstGeom>
            <a:solidFill>
              <a:srgbClr val="000000"/>
            </a:solidFill>
            <a:ln w="38100" algn="ctr">
              <a:solidFill>
                <a:schemeClr val="tx2">
                  <a:lumMod val="20000"/>
                  <a:lumOff val="80000"/>
                </a:schemeClr>
              </a:solidFill>
              <a:round/>
              <a:headEnd/>
              <a:tailEnd/>
            </a:ln>
            <a:effectLst/>
          </p:spPr>
          <p:txBody>
            <a:bodyPr anchor="ctr">
              <a:spAutoFit/>
            </a:bodyPr>
            <a:lstStyle/>
            <a:p>
              <a:endParaRPr lang="en-US"/>
            </a:p>
          </p:txBody>
        </p:sp>
        <p:grpSp>
          <p:nvGrpSpPr>
            <p:cNvPr id="11" name="Group 9"/>
            <p:cNvGrpSpPr>
              <a:grpSpLocks/>
            </p:cNvGrpSpPr>
            <p:nvPr/>
          </p:nvGrpSpPr>
          <p:grpSpPr bwMode="auto">
            <a:xfrm>
              <a:off x="4197" y="1716"/>
              <a:ext cx="826" cy="825"/>
              <a:chOff x="4166" y="1706"/>
              <a:chExt cx="1252" cy="1252"/>
            </a:xfrm>
          </p:grpSpPr>
          <p:sp>
            <p:nvSpPr>
              <p:cNvPr id="12" name="Oval 10"/>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solidFill>
                  <a:schemeClr val="tx2">
                    <a:lumMod val="20000"/>
                    <a:lumOff val="80000"/>
                  </a:schemeClr>
                </a:solidFill>
                <a:round/>
                <a:headEnd/>
                <a:tailEnd/>
              </a:ln>
              <a:effectLst/>
            </p:spPr>
            <p:txBody>
              <a:bodyPr vert="eaVert" wrap="none" anchor="ctr"/>
              <a:lstStyle/>
              <a:p>
                <a:endParaRPr lang="en-US"/>
              </a:p>
            </p:txBody>
          </p:sp>
          <p:sp>
            <p:nvSpPr>
              <p:cNvPr id="13" name="Oval 11"/>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solidFill>
                  <a:schemeClr val="tx2">
                    <a:lumMod val="20000"/>
                    <a:lumOff val="80000"/>
                  </a:schemeClr>
                </a:solidFill>
                <a:round/>
                <a:headEnd/>
                <a:tailEnd/>
              </a:ln>
              <a:effectLst/>
            </p:spPr>
            <p:txBody>
              <a:bodyPr vert="eaVert" wrap="none" anchor="ctr"/>
              <a:lstStyle/>
              <a:p>
                <a:endParaRPr lang="en-US"/>
              </a:p>
            </p:txBody>
          </p:sp>
          <p:sp>
            <p:nvSpPr>
              <p:cNvPr id="14" name="Oval 12"/>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solidFill>
                  <a:schemeClr val="tx2">
                    <a:lumMod val="40000"/>
                    <a:lumOff val="60000"/>
                  </a:schemeClr>
                </a:solidFill>
                <a:round/>
                <a:headEnd/>
                <a:tailEnd/>
              </a:ln>
              <a:effectLst/>
            </p:spPr>
            <p:txBody>
              <a:bodyPr vert="eaVert" wrap="none" anchor="ctr"/>
              <a:lstStyle/>
              <a:p>
                <a:endParaRPr lang="en-US"/>
              </a:p>
            </p:txBody>
          </p:sp>
          <p:sp>
            <p:nvSpPr>
              <p:cNvPr id="15" name="Oval 13"/>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solidFill>
                  <a:schemeClr val="tx2">
                    <a:lumMod val="20000"/>
                    <a:lumOff val="80000"/>
                  </a:schemeClr>
                </a:solidFill>
                <a:round/>
                <a:headEnd/>
                <a:tailEnd/>
              </a:ln>
              <a:effectLst/>
            </p:spPr>
            <p:txBody>
              <a:bodyPr vert="eaVert" wrap="none" anchor="ctr"/>
              <a:lstStyle/>
              <a:p>
                <a:endParaRPr lang="en-US"/>
              </a:p>
            </p:txBody>
          </p:sp>
        </p:grpSp>
      </p:grpSp>
      <p:grpSp>
        <p:nvGrpSpPr>
          <p:cNvPr id="16" name="Group 14"/>
          <p:cNvGrpSpPr>
            <a:grpSpLocks/>
          </p:cNvGrpSpPr>
          <p:nvPr/>
        </p:nvGrpSpPr>
        <p:grpSpPr bwMode="auto">
          <a:xfrm>
            <a:off x="2514600" y="3505200"/>
            <a:ext cx="3581400" cy="1828800"/>
            <a:chOff x="1680" y="1824"/>
            <a:chExt cx="2256" cy="1152"/>
          </a:xfrm>
        </p:grpSpPr>
        <p:sp>
          <p:nvSpPr>
            <p:cNvPr id="17" name="AutoShape 15"/>
            <p:cNvSpPr>
              <a:spLocks noChangeArrowheads="1"/>
            </p:cNvSpPr>
            <p:nvPr/>
          </p:nvSpPr>
          <p:spPr bwMode="gray">
            <a:xfrm rot="10800000">
              <a:off x="3552" y="1824"/>
              <a:ext cx="384" cy="288"/>
            </a:xfrm>
            <a:prstGeom prst="leftArrow">
              <a:avLst>
                <a:gd name="adj1" fmla="val 31250"/>
                <a:gd name="adj2" fmla="val 71531"/>
              </a:avLst>
            </a:prstGeom>
            <a:gradFill rotWithShape="1">
              <a:gsLst>
                <a:gs pos="0">
                  <a:srgbClr val="666699"/>
                </a:gs>
                <a:gs pos="100000">
                  <a:srgbClr val="666699">
                    <a:gamma/>
                    <a:tint val="42353"/>
                    <a:invGamma/>
                  </a:srgbClr>
                </a:gs>
              </a:gsLst>
              <a:lin ang="0" scaled="1"/>
            </a:gradFill>
            <a:ln w="9525" algn="ctr">
              <a:noFill/>
              <a:miter lim="800000"/>
              <a:headEnd/>
              <a:tailEnd/>
            </a:ln>
            <a:effectLst/>
          </p:spPr>
          <p:txBody>
            <a:bodyPr wrap="none" anchor="ctr"/>
            <a:lstStyle/>
            <a:p>
              <a:endParaRPr lang="en-US"/>
            </a:p>
          </p:txBody>
        </p:sp>
        <p:sp>
          <p:nvSpPr>
            <p:cNvPr id="18" name="AutoShape 16"/>
            <p:cNvSpPr>
              <a:spLocks noChangeArrowheads="1"/>
            </p:cNvSpPr>
            <p:nvPr/>
          </p:nvSpPr>
          <p:spPr bwMode="gray">
            <a:xfrm rot="-25285140">
              <a:off x="2112" y="2640"/>
              <a:ext cx="384" cy="288"/>
            </a:xfrm>
            <a:prstGeom prst="leftArrow">
              <a:avLst>
                <a:gd name="adj1" fmla="val 31250"/>
                <a:gd name="adj2" fmla="val 71531"/>
              </a:avLst>
            </a:prstGeom>
            <a:gradFill rotWithShape="1">
              <a:gsLst>
                <a:gs pos="0">
                  <a:srgbClr val="666699"/>
                </a:gs>
                <a:gs pos="100000">
                  <a:srgbClr val="666699">
                    <a:gamma/>
                    <a:tint val="42353"/>
                    <a:invGamma/>
                  </a:srgbClr>
                </a:gs>
              </a:gsLst>
              <a:lin ang="0" scaled="1"/>
            </a:gradFill>
            <a:ln w="9525" algn="ctr">
              <a:noFill/>
              <a:miter lim="800000"/>
              <a:headEnd/>
              <a:tailEnd/>
            </a:ln>
            <a:effectLst/>
          </p:spPr>
          <p:txBody>
            <a:bodyPr wrap="none" anchor="ctr"/>
            <a:lstStyle/>
            <a:p>
              <a:endParaRPr lang="en-US"/>
            </a:p>
          </p:txBody>
        </p:sp>
        <p:sp>
          <p:nvSpPr>
            <p:cNvPr id="19" name="AutoShape 17"/>
            <p:cNvSpPr>
              <a:spLocks noChangeArrowheads="1"/>
            </p:cNvSpPr>
            <p:nvPr/>
          </p:nvSpPr>
          <p:spPr bwMode="gray">
            <a:xfrm>
              <a:off x="1680" y="1824"/>
              <a:ext cx="384" cy="288"/>
            </a:xfrm>
            <a:prstGeom prst="leftArrow">
              <a:avLst>
                <a:gd name="adj1" fmla="val 31250"/>
                <a:gd name="adj2" fmla="val 71531"/>
              </a:avLst>
            </a:prstGeom>
            <a:gradFill rotWithShape="1">
              <a:gsLst>
                <a:gs pos="0">
                  <a:srgbClr val="666699"/>
                </a:gs>
                <a:gs pos="100000">
                  <a:srgbClr val="666699">
                    <a:gamma/>
                    <a:tint val="42353"/>
                    <a:invGamma/>
                  </a:srgbClr>
                </a:gs>
              </a:gsLst>
              <a:lin ang="0" scaled="1"/>
            </a:gradFill>
            <a:ln w="9525" algn="ctr">
              <a:noFill/>
              <a:miter lim="800000"/>
              <a:headEnd/>
              <a:tailEnd/>
            </a:ln>
            <a:effectLst/>
          </p:spPr>
          <p:txBody>
            <a:bodyPr wrap="none" anchor="ctr"/>
            <a:lstStyle/>
            <a:p>
              <a:endParaRPr lang="en-US"/>
            </a:p>
          </p:txBody>
        </p:sp>
        <p:sp>
          <p:nvSpPr>
            <p:cNvPr id="20" name="AutoShape 18"/>
            <p:cNvSpPr>
              <a:spLocks noChangeArrowheads="1"/>
            </p:cNvSpPr>
            <p:nvPr/>
          </p:nvSpPr>
          <p:spPr bwMode="gray">
            <a:xfrm rot="-29384550">
              <a:off x="3120" y="2640"/>
              <a:ext cx="384" cy="288"/>
            </a:xfrm>
            <a:prstGeom prst="leftArrow">
              <a:avLst>
                <a:gd name="adj1" fmla="val 31250"/>
                <a:gd name="adj2" fmla="val 71531"/>
              </a:avLst>
            </a:prstGeom>
            <a:gradFill rotWithShape="1">
              <a:gsLst>
                <a:gs pos="0">
                  <a:srgbClr val="666699"/>
                </a:gs>
                <a:gs pos="100000">
                  <a:srgbClr val="666699">
                    <a:gamma/>
                    <a:tint val="42353"/>
                    <a:invGamma/>
                  </a:srgbClr>
                </a:gs>
              </a:gsLst>
              <a:lin ang="0" scaled="1"/>
            </a:gradFill>
            <a:ln w="9525" algn="ctr">
              <a:noFill/>
              <a:miter lim="800000"/>
              <a:headEnd/>
              <a:tailEnd/>
            </a:ln>
            <a:effectLst/>
          </p:spPr>
          <p:txBody>
            <a:bodyPr wrap="none" anchor="ctr"/>
            <a:lstStyle/>
            <a:p>
              <a:endParaRPr lang="en-US"/>
            </a:p>
          </p:txBody>
        </p:sp>
      </p:grpSp>
      <p:sp>
        <p:nvSpPr>
          <p:cNvPr id="21" name="Text Box 19"/>
          <p:cNvSpPr txBox="1">
            <a:spLocks noChangeArrowheads="1"/>
          </p:cNvSpPr>
          <p:nvPr/>
        </p:nvSpPr>
        <p:spPr bwMode="gray">
          <a:xfrm>
            <a:off x="3200400" y="3276600"/>
            <a:ext cx="2209800" cy="830997"/>
          </a:xfrm>
          <a:prstGeom prst="rect">
            <a:avLst/>
          </a:prstGeom>
          <a:noFill/>
          <a:ln w="9525" algn="ctr">
            <a:noFill/>
            <a:miter lim="800000"/>
            <a:headEnd/>
            <a:tailEnd/>
          </a:ln>
          <a:effectLst/>
        </p:spPr>
        <p:txBody>
          <a:bodyPr wrap="square">
            <a:spAutoFit/>
          </a:bodyPr>
          <a:lstStyle/>
          <a:p>
            <a:pPr algn="ctr" eaLnBrk="0" hangingPunct="0"/>
            <a:r>
              <a:rPr lang="en-US" sz="2400" b="1" dirty="0" err="1" smtClean="0">
                <a:solidFill>
                  <a:srgbClr val="FF0000"/>
                </a:solidFill>
              </a:rPr>
              <a:t>Cơ</a:t>
            </a:r>
            <a:r>
              <a:rPr lang="en-US" sz="2400" b="1" dirty="0" smtClean="0">
                <a:solidFill>
                  <a:srgbClr val="FF0000"/>
                </a:solidFill>
              </a:rPr>
              <a:t> </a:t>
            </a:r>
            <a:r>
              <a:rPr lang="en-US" sz="2400" b="1" dirty="0" err="1" smtClean="0">
                <a:solidFill>
                  <a:srgbClr val="FF0000"/>
                </a:solidFill>
              </a:rPr>
              <a:t>cấu</a:t>
            </a:r>
            <a:r>
              <a:rPr lang="en-US" sz="2400" b="1" dirty="0" smtClean="0">
                <a:solidFill>
                  <a:srgbClr val="FF0000"/>
                </a:solidFill>
              </a:rPr>
              <a:t> </a:t>
            </a:r>
            <a:r>
              <a:rPr lang="en-US" sz="2400" b="1" dirty="0" err="1" smtClean="0">
                <a:solidFill>
                  <a:srgbClr val="FF0000"/>
                </a:solidFill>
              </a:rPr>
              <a:t>của</a:t>
            </a:r>
            <a:r>
              <a:rPr lang="en-US" sz="2400" b="1" dirty="0" smtClean="0">
                <a:solidFill>
                  <a:srgbClr val="FF0000"/>
                </a:solidFill>
              </a:rPr>
              <a:t> </a:t>
            </a:r>
            <a:r>
              <a:rPr lang="en-US" sz="2400" b="1" dirty="0" err="1" smtClean="0">
                <a:solidFill>
                  <a:srgbClr val="FF0000"/>
                </a:solidFill>
              </a:rPr>
              <a:t>văn</a:t>
            </a:r>
            <a:r>
              <a:rPr lang="en-US" sz="2400" b="1" dirty="0" smtClean="0">
                <a:solidFill>
                  <a:srgbClr val="FF0000"/>
                </a:solidFill>
              </a:rPr>
              <a:t> </a:t>
            </a:r>
            <a:r>
              <a:rPr lang="en-US" sz="2400" b="1" dirty="0" err="1" smtClean="0">
                <a:solidFill>
                  <a:srgbClr val="FF0000"/>
                </a:solidFill>
              </a:rPr>
              <a:t>hóa</a:t>
            </a:r>
            <a:endParaRPr lang="en-US" sz="2400" b="1" dirty="0">
              <a:solidFill>
                <a:srgbClr val="FF0000"/>
              </a:solidFill>
            </a:endParaRPr>
          </a:p>
        </p:txBody>
      </p:sp>
      <p:grpSp>
        <p:nvGrpSpPr>
          <p:cNvPr id="22" name="Group 20"/>
          <p:cNvGrpSpPr>
            <a:grpSpLocks/>
          </p:cNvGrpSpPr>
          <p:nvPr/>
        </p:nvGrpSpPr>
        <p:grpSpPr bwMode="auto">
          <a:xfrm>
            <a:off x="6256338" y="3048000"/>
            <a:ext cx="1439862" cy="1439863"/>
            <a:chOff x="2789" y="1625"/>
            <a:chExt cx="907" cy="907"/>
          </a:xfrm>
        </p:grpSpPr>
        <p:sp>
          <p:nvSpPr>
            <p:cNvPr id="23" name="Oval 21"/>
            <p:cNvSpPr>
              <a:spLocks noChangeArrowheads="1"/>
            </p:cNvSpPr>
            <p:nvPr/>
          </p:nvSpPr>
          <p:spPr bwMode="gray">
            <a:xfrm>
              <a:off x="2789" y="1625"/>
              <a:ext cx="907" cy="907"/>
            </a:xfrm>
            <a:prstGeom prst="ellipse">
              <a:avLst/>
            </a:prstGeom>
            <a:gradFill rotWithShape="1">
              <a:gsLst>
                <a:gs pos="0">
                  <a:srgbClr val="83A6A7">
                    <a:gamma/>
                    <a:tint val="0"/>
                    <a:invGamma/>
                  </a:srgbClr>
                </a:gs>
                <a:gs pos="50000">
                  <a:srgbClr val="83A6A7"/>
                </a:gs>
                <a:gs pos="100000">
                  <a:srgbClr val="83A6A7">
                    <a:gamma/>
                    <a:tint val="0"/>
                    <a:invGamma/>
                  </a:srgbClr>
                </a:gs>
              </a:gsLst>
              <a:lin ang="2700000" scaled="1"/>
            </a:gradFill>
            <a:ln w="38100" algn="ctr">
              <a:noFill/>
              <a:round/>
              <a:headEnd/>
              <a:tailEnd/>
            </a:ln>
            <a:effectLst/>
          </p:spPr>
          <p:txBody>
            <a:bodyPr wrap="none" anchor="ctr">
              <a:spAutoFit/>
            </a:bodyPr>
            <a:lstStyle/>
            <a:p>
              <a:endParaRPr lang="en-US"/>
            </a:p>
          </p:txBody>
        </p:sp>
        <p:sp>
          <p:nvSpPr>
            <p:cNvPr id="24" name="Oval 22"/>
            <p:cNvSpPr>
              <a:spLocks noChangeArrowheads="1"/>
            </p:cNvSpPr>
            <p:nvPr/>
          </p:nvSpPr>
          <p:spPr bwMode="gray">
            <a:xfrm>
              <a:off x="2789" y="1625"/>
              <a:ext cx="907" cy="907"/>
            </a:xfrm>
            <a:prstGeom prst="ellipse">
              <a:avLst/>
            </a:prstGeom>
            <a:gradFill rotWithShape="1">
              <a:gsLst>
                <a:gs pos="0">
                  <a:srgbClr val="83A6A7">
                    <a:alpha val="32001"/>
                  </a:srgbClr>
                </a:gs>
                <a:gs pos="100000">
                  <a:srgbClr val="83A6A7">
                    <a:gamma/>
                    <a:shade val="0"/>
                    <a:invGamma/>
                    <a:alpha val="89999"/>
                  </a:srgbClr>
                </a:gs>
              </a:gsLst>
              <a:lin ang="2700000" scaled="1"/>
            </a:gradFill>
            <a:ln w="38100" algn="ctr">
              <a:noFill/>
              <a:round/>
              <a:headEnd/>
              <a:tailEnd/>
            </a:ln>
            <a:effectLst/>
          </p:spPr>
          <p:txBody>
            <a:bodyPr wrap="none" anchor="ctr">
              <a:spAutoFit/>
            </a:bodyPr>
            <a:lstStyle/>
            <a:p>
              <a:endParaRPr lang="en-US"/>
            </a:p>
          </p:txBody>
        </p:sp>
        <p:sp>
          <p:nvSpPr>
            <p:cNvPr id="25" name="Oval 23"/>
            <p:cNvSpPr>
              <a:spLocks noChangeArrowheads="1"/>
            </p:cNvSpPr>
            <p:nvPr/>
          </p:nvSpPr>
          <p:spPr bwMode="gray">
            <a:xfrm>
              <a:off x="2849" y="1684"/>
              <a:ext cx="787" cy="788"/>
            </a:xfrm>
            <a:prstGeom prst="ellipse">
              <a:avLst/>
            </a:prstGeom>
            <a:gradFill rotWithShape="1">
              <a:gsLst>
                <a:gs pos="0">
                  <a:srgbClr val="83A6A7">
                    <a:gamma/>
                    <a:shade val="54118"/>
                    <a:invGamma/>
                  </a:srgbClr>
                </a:gs>
                <a:gs pos="50000">
                  <a:srgbClr val="83A6A7"/>
                </a:gs>
                <a:gs pos="100000">
                  <a:srgbClr val="83A6A7">
                    <a:gamma/>
                    <a:shade val="54118"/>
                    <a:invGamma/>
                  </a:srgbClr>
                </a:gs>
              </a:gsLst>
              <a:lin ang="18900000" scaled="1"/>
            </a:gradFill>
            <a:ln w="38100" algn="ctr">
              <a:noFill/>
              <a:round/>
              <a:headEnd/>
              <a:tailEnd/>
            </a:ln>
            <a:effectLst/>
          </p:spPr>
          <p:txBody>
            <a:bodyPr anchor="ctr">
              <a:spAutoFit/>
            </a:bodyPr>
            <a:lstStyle/>
            <a:p>
              <a:endParaRPr lang="en-US"/>
            </a:p>
          </p:txBody>
        </p:sp>
        <p:sp>
          <p:nvSpPr>
            <p:cNvPr id="26" name="Oval 24"/>
            <p:cNvSpPr>
              <a:spLocks noChangeArrowheads="1"/>
            </p:cNvSpPr>
            <p:nvPr/>
          </p:nvSpPr>
          <p:spPr bwMode="gray">
            <a:xfrm>
              <a:off x="2849" y="1686"/>
              <a:ext cx="787" cy="788"/>
            </a:xfrm>
            <a:prstGeom prst="ellipse">
              <a:avLst/>
            </a:prstGeom>
            <a:gradFill rotWithShape="1">
              <a:gsLst>
                <a:gs pos="0">
                  <a:srgbClr val="83A6A7">
                    <a:gamma/>
                    <a:shade val="63529"/>
                    <a:invGamma/>
                  </a:srgbClr>
                </a:gs>
                <a:gs pos="100000">
                  <a:srgbClr val="83A6A7">
                    <a:alpha val="0"/>
                  </a:srgbClr>
                </a:gs>
              </a:gsLst>
              <a:lin ang="2700000" scaled="1"/>
            </a:gradFill>
            <a:ln w="38100" algn="ctr">
              <a:noFill/>
              <a:round/>
              <a:headEnd/>
              <a:tailEnd/>
            </a:ln>
            <a:effectLst/>
          </p:spPr>
          <p:txBody>
            <a:bodyPr anchor="ctr">
              <a:spAutoFit/>
            </a:bodyPr>
            <a:lstStyle/>
            <a:p>
              <a:endParaRPr lang="en-US"/>
            </a:p>
          </p:txBody>
        </p:sp>
        <p:sp>
          <p:nvSpPr>
            <p:cNvPr id="27" name="Oval 25"/>
            <p:cNvSpPr>
              <a:spLocks noChangeArrowheads="1"/>
            </p:cNvSpPr>
            <p:nvPr/>
          </p:nvSpPr>
          <p:spPr bwMode="gray">
            <a:xfrm>
              <a:off x="2888" y="1724"/>
              <a:ext cx="709" cy="709"/>
            </a:xfrm>
            <a:prstGeom prst="ellipse">
              <a:avLst/>
            </a:prstGeom>
            <a:solidFill>
              <a:srgbClr val="000000"/>
            </a:solidFill>
            <a:ln w="38100" algn="ctr">
              <a:noFill/>
              <a:round/>
              <a:headEnd/>
              <a:tailEnd/>
            </a:ln>
            <a:effectLst/>
          </p:spPr>
          <p:txBody>
            <a:bodyPr anchor="ctr">
              <a:spAutoFit/>
            </a:bodyPr>
            <a:lstStyle/>
            <a:p>
              <a:endParaRPr lang="en-US"/>
            </a:p>
          </p:txBody>
        </p:sp>
        <p:grpSp>
          <p:nvGrpSpPr>
            <p:cNvPr id="28" name="Group 26"/>
            <p:cNvGrpSpPr>
              <a:grpSpLocks/>
            </p:cNvGrpSpPr>
            <p:nvPr/>
          </p:nvGrpSpPr>
          <p:grpSpPr bwMode="auto">
            <a:xfrm>
              <a:off x="2899" y="1735"/>
              <a:ext cx="687" cy="688"/>
              <a:chOff x="4166" y="1706"/>
              <a:chExt cx="1252" cy="1252"/>
            </a:xfrm>
          </p:grpSpPr>
          <p:sp>
            <p:nvSpPr>
              <p:cNvPr id="29" name="Oval 27"/>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30" name="Oval 28"/>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31" name="Oval 29"/>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32" name="Oval 30"/>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grpSp>
      <p:sp>
        <p:nvSpPr>
          <p:cNvPr id="33" name="Text Box 31"/>
          <p:cNvSpPr txBox="1">
            <a:spLocks noChangeArrowheads="1"/>
          </p:cNvSpPr>
          <p:nvPr/>
        </p:nvSpPr>
        <p:spPr bwMode="gray">
          <a:xfrm>
            <a:off x="6553200" y="3429000"/>
            <a:ext cx="941340" cy="707886"/>
          </a:xfrm>
          <a:prstGeom prst="rect">
            <a:avLst/>
          </a:prstGeom>
          <a:noFill/>
          <a:ln w="9525" algn="ctr">
            <a:noFill/>
            <a:miter lim="800000"/>
            <a:headEnd/>
            <a:tailEnd/>
          </a:ln>
          <a:effectLst/>
        </p:spPr>
        <p:txBody>
          <a:bodyPr wrap="square">
            <a:spAutoFit/>
          </a:bodyPr>
          <a:lstStyle/>
          <a:p>
            <a:pPr algn="ctr" eaLnBrk="0" hangingPunct="0"/>
            <a:r>
              <a:rPr lang="en-US" sz="2000" b="1" dirty="0" err="1" smtClean="0"/>
              <a:t>Chân</a:t>
            </a:r>
            <a:r>
              <a:rPr lang="en-US" sz="2000" b="1" dirty="0" smtClean="0"/>
              <a:t> </a:t>
            </a:r>
            <a:r>
              <a:rPr lang="en-US" sz="2000" b="1" dirty="0" err="1" smtClean="0"/>
              <a:t>lý</a:t>
            </a:r>
            <a:endParaRPr lang="en-US" sz="2000" b="1" dirty="0">
              <a:solidFill>
                <a:srgbClr val="000000"/>
              </a:solidFill>
            </a:endParaRPr>
          </a:p>
        </p:txBody>
      </p:sp>
      <p:grpSp>
        <p:nvGrpSpPr>
          <p:cNvPr id="34" name="Group 32"/>
          <p:cNvGrpSpPr>
            <a:grpSpLocks/>
          </p:cNvGrpSpPr>
          <p:nvPr/>
        </p:nvGrpSpPr>
        <p:grpSpPr bwMode="auto">
          <a:xfrm>
            <a:off x="4876800" y="5257800"/>
            <a:ext cx="1444625" cy="1524000"/>
            <a:chOff x="864" y="1680"/>
            <a:chExt cx="910" cy="960"/>
          </a:xfrm>
        </p:grpSpPr>
        <p:sp>
          <p:nvSpPr>
            <p:cNvPr id="35" name="Oval 33"/>
            <p:cNvSpPr>
              <a:spLocks noChangeArrowheads="1"/>
            </p:cNvSpPr>
            <p:nvPr/>
          </p:nvSpPr>
          <p:spPr bwMode="gray">
            <a:xfrm>
              <a:off x="864" y="1680"/>
              <a:ext cx="910" cy="960"/>
            </a:xfrm>
            <a:prstGeom prst="ellipse">
              <a:avLst/>
            </a:prstGeom>
            <a:gradFill rotWithShape="1">
              <a:gsLst>
                <a:gs pos="0">
                  <a:srgbClr val="FF6699">
                    <a:gamma/>
                    <a:tint val="0"/>
                    <a:invGamma/>
                  </a:srgbClr>
                </a:gs>
                <a:gs pos="50000">
                  <a:srgbClr val="FF6699"/>
                </a:gs>
                <a:gs pos="100000">
                  <a:srgbClr val="FF6699">
                    <a:gamma/>
                    <a:tint val="0"/>
                    <a:invGamma/>
                  </a:srgbClr>
                </a:gs>
              </a:gsLst>
              <a:lin ang="2700000" scaled="1"/>
            </a:gradFill>
            <a:ln w="38100" algn="ctr">
              <a:noFill/>
              <a:round/>
              <a:headEnd/>
              <a:tailEnd/>
            </a:ln>
            <a:effectLst/>
          </p:spPr>
          <p:txBody>
            <a:bodyPr wrap="none" anchor="ctr">
              <a:spAutoFit/>
            </a:bodyPr>
            <a:lstStyle/>
            <a:p>
              <a:endParaRPr lang="en-US"/>
            </a:p>
          </p:txBody>
        </p:sp>
        <p:sp>
          <p:nvSpPr>
            <p:cNvPr id="36" name="Oval 34"/>
            <p:cNvSpPr>
              <a:spLocks noChangeArrowheads="1"/>
            </p:cNvSpPr>
            <p:nvPr/>
          </p:nvSpPr>
          <p:spPr bwMode="gray">
            <a:xfrm>
              <a:off x="864" y="1680"/>
              <a:ext cx="910" cy="960"/>
            </a:xfrm>
            <a:prstGeom prst="ellipse">
              <a:avLst/>
            </a:prstGeom>
            <a:gradFill rotWithShape="1">
              <a:gsLst>
                <a:gs pos="0">
                  <a:srgbClr val="FF6699">
                    <a:alpha val="32001"/>
                  </a:srgbClr>
                </a:gs>
                <a:gs pos="100000">
                  <a:srgbClr val="FF6699">
                    <a:gamma/>
                    <a:shade val="0"/>
                    <a:invGamma/>
                    <a:alpha val="89999"/>
                  </a:srgbClr>
                </a:gs>
              </a:gsLst>
              <a:lin ang="2700000" scaled="1"/>
            </a:gradFill>
            <a:ln w="38100" algn="ctr">
              <a:noFill/>
              <a:round/>
              <a:headEnd/>
              <a:tailEnd/>
            </a:ln>
            <a:effectLst/>
          </p:spPr>
          <p:txBody>
            <a:bodyPr wrap="none" anchor="ctr">
              <a:spAutoFit/>
            </a:bodyPr>
            <a:lstStyle/>
            <a:p>
              <a:endParaRPr lang="en-US"/>
            </a:p>
          </p:txBody>
        </p:sp>
        <p:sp>
          <p:nvSpPr>
            <p:cNvPr id="37" name="Oval 35"/>
            <p:cNvSpPr>
              <a:spLocks noChangeArrowheads="1"/>
            </p:cNvSpPr>
            <p:nvPr/>
          </p:nvSpPr>
          <p:spPr bwMode="gray">
            <a:xfrm>
              <a:off x="923" y="1742"/>
              <a:ext cx="792" cy="836"/>
            </a:xfrm>
            <a:prstGeom prst="ellipse">
              <a:avLst/>
            </a:prstGeom>
            <a:gradFill rotWithShape="1">
              <a:gsLst>
                <a:gs pos="0">
                  <a:srgbClr val="FF6699">
                    <a:gamma/>
                    <a:shade val="54118"/>
                    <a:invGamma/>
                  </a:srgbClr>
                </a:gs>
                <a:gs pos="50000">
                  <a:srgbClr val="FF6699"/>
                </a:gs>
                <a:gs pos="100000">
                  <a:srgbClr val="FF6699">
                    <a:gamma/>
                    <a:shade val="54118"/>
                    <a:invGamma/>
                  </a:srgbClr>
                </a:gs>
              </a:gsLst>
              <a:lin ang="18900000" scaled="1"/>
            </a:gradFill>
            <a:ln w="38100" algn="ctr">
              <a:noFill/>
              <a:round/>
              <a:headEnd/>
              <a:tailEnd/>
            </a:ln>
            <a:effectLst/>
          </p:spPr>
          <p:txBody>
            <a:bodyPr anchor="ctr">
              <a:spAutoFit/>
            </a:bodyPr>
            <a:lstStyle/>
            <a:p>
              <a:endParaRPr lang="en-US"/>
            </a:p>
          </p:txBody>
        </p:sp>
        <p:sp>
          <p:nvSpPr>
            <p:cNvPr id="38" name="Oval 36"/>
            <p:cNvSpPr>
              <a:spLocks noChangeArrowheads="1"/>
            </p:cNvSpPr>
            <p:nvPr/>
          </p:nvSpPr>
          <p:spPr bwMode="gray">
            <a:xfrm>
              <a:off x="912" y="1728"/>
              <a:ext cx="791" cy="836"/>
            </a:xfrm>
            <a:prstGeom prst="ellipse">
              <a:avLst/>
            </a:prstGeom>
            <a:gradFill rotWithShape="1">
              <a:gsLst>
                <a:gs pos="0">
                  <a:srgbClr val="FF6699">
                    <a:gamma/>
                    <a:shade val="63529"/>
                    <a:invGamma/>
                  </a:srgbClr>
                </a:gs>
                <a:gs pos="100000">
                  <a:srgbClr val="FF6699">
                    <a:alpha val="0"/>
                  </a:srgbClr>
                </a:gs>
              </a:gsLst>
              <a:lin ang="2700000" scaled="1"/>
            </a:gradFill>
            <a:ln w="38100" algn="ctr">
              <a:noFill/>
              <a:round/>
              <a:headEnd/>
              <a:tailEnd/>
            </a:ln>
            <a:effectLst/>
          </p:spPr>
          <p:txBody>
            <a:bodyPr anchor="ctr">
              <a:spAutoFit/>
            </a:bodyPr>
            <a:lstStyle/>
            <a:p>
              <a:endParaRPr lang="en-US"/>
            </a:p>
          </p:txBody>
        </p:sp>
        <p:sp>
          <p:nvSpPr>
            <p:cNvPr id="39" name="Oval 37"/>
            <p:cNvSpPr>
              <a:spLocks noChangeArrowheads="1"/>
            </p:cNvSpPr>
            <p:nvPr/>
          </p:nvSpPr>
          <p:spPr bwMode="gray">
            <a:xfrm>
              <a:off x="966" y="1785"/>
              <a:ext cx="712" cy="750"/>
            </a:xfrm>
            <a:prstGeom prst="ellipse">
              <a:avLst/>
            </a:prstGeom>
            <a:solidFill>
              <a:srgbClr val="333333"/>
            </a:solidFill>
            <a:ln w="38100" algn="ctr">
              <a:noFill/>
              <a:round/>
              <a:headEnd/>
              <a:tailEnd/>
            </a:ln>
            <a:effectLst/>
          </p:spPr>
          <p:txBody>
            <a:bodyPr anchor="ctr">
              <a:spAutoFit/>
            </a:bodyPr>
            <a:lstStyle/>
            <a:p>
              <a:endParaRPr lang="en-US"/>
            </a:p>
          </p:txBody>
        </p:sp>
        <p:sp>
          <p:nvSpPr>
            <p:cNvPr id="40" name="Oval 38"/>
            <p:cNvSpPr>
              <a:spLocks noChangeArrowheads="1"/>
            </p:cNvSpPr>
            <p:nvPr/>
          </p:nvSpPr>
          <p:spPr bwMode="gray">
            <a:xfrm>
              <a:off x="960" y="1776"/>
              <a:ext cx="689" cy="727"/>
            </a:xfrm>
            <a:prstGeom prst="ellipse">
              <a:avLst/>
            </a:prstGeom>
            <a:gradFill rotWithShape="1">
              <a:gsLst>
                <a:gs pos="0">
                  <a:srgbClr val="C0C0C0">
                    <a:gamma/>
                    <a:shade val="46275"/>
                    <a:invGamma/>
                  </a:srgbClr>
                </a:gs>
                <a:gs pos="100000">
                  <a:srgbClr val="C0C0C0"/>
                </a:gs>
              </a:gsLst>
              <a:lin ang="5400000" scaled="1"/>
            </a:gradFill>
            <a:ln w="9525" algn="ctr">
              <a:noFill/>
              <a:round/>
              <a:headEnd/>
              <a:tailEnd/>
            </a:ln>
            <a:effectLst/>
          </p:spPr>
          <p:txBody>
            <a:bodyPr vert="eaVert" wrap="none" anchor="ctr"/>
            <a:lstStyle/>
            <a:p>
              <a:endParaRPr lang="en-US"/>
            </a:p>
          </p:txBody>
        </p:sp>
        <p:sp>
          <p:nvSpPr>
            <p:cNvPr id="41" name="Oval 39"/>
            <p:cNvSpPr>
              <a:spLocks noChangeArrowheads="1"/>
            </p:cNvSpPr>
            <p:nvPr/>
          </p:nvSpPr>
          <p:spPr bwMode="gray">
            <a:xfrm>
              <a:off x="986" y="1801"/>
              <a:ext cx="673" cy="709"/>
            </a:xfrm>
            <a:prstGeom prst="ellipse">
              <a:avLst/>
            </a:prstGeom>
            <a:gradFill rotWithShape="1">
              <a:gsLst>
                <a:gs pos="0">
                  <a:srgbClr val="C0C0C0">
                    <a:alpha val="0"/>
                  </a:srgbClr>
                </a:gs>
                <a:gs pos="100000">
                  <a:srgbClr val="C0C0C0">
                    <a:gamma/>
                    <a:tint val="34902"/>
                    <a:invGamma/>
                  </a:srgbClr>
                </a:gs>
              </a:gsLst>
              <a:lin ang="5400000" scaled="1"/>
            </a:gradFill>
            <a:ln w="9525" algn="ctr">
              <a:noFill/>
              <a:round/>
              <a:headEnd/>
              <a:tailEnd/>
            </a:ln>
            <a:effectLst/>
          </p:spPr>
          <p:txBody>
            <a:bodyPr vert="eaVert" wrap="none" anchor="ctr"/>
            <a:lstStyle/>
            <a:p>
              <a:endParaRPr lang="en-US"/>
            </a:p>
          </p:txBody>
        </p:sp>
        <p:sp>
          <p:nvSpPr>
            <p:cNvPr id="42" name="Oval 40"/>
            <p:cNvSpPr>
              <a:spLocks noChangeArrowheads="1"/>
            </p:cNvSpPr>
            <p:nvPr/>
          </p:nvSpPr>
          <p:spPr bwMode="gray">
            <a:xfrm>
              <a:off x="994" y="1808"/>
              <a:ext cx="640" cy="663"/>
            </a:xfrm>
            <a:prstGeom prst="ellipse">
              <a:avLst/>
            </a:prstGeom>
            <a:gradFill rotWithShape="1">
              <a:gsLst>
                <a:gs pos="0">
                  <a:srgbClr val="C0C0C0">
                    <a:gamma/>
                    <a:shade val="79216"/>
                    <a:invGamma/>
                  </a:srgbClr>
                </a:gs>
                <a:gs pos="100000">
                  <a:srgbClr val="C0C0C0">
                    <a:alpha val="48000"/>
                  </a:srgbClr>
                </a:gs>
              </a:gsLst>
              <a:lin ang="5400000" scaled="1"/>
            </a:gradFill>
            <a:ln w="9525" algn="ctr">
              <a:noFill/>
              <a:round/>
              <a:headEnd/>
              <a:tailEnd/>
            </a:ln>
            <a:effectLst/>
          </p:spPr>
          <p:txBody>
            <a:bodyPr vert="eaVert" wrap="none" anchor="ctr"/>
            <a:lstStyle/>
            <a:p>
              <a:endParaRPr lang="en-US"/>
            </a:p>
          </p:txBody>
        </p:sp>
        <p:sp>
          <p:nvSpPr>
            <p:cNvPr id="43" name="Oval 41"/>
            <p:cNvSpPr>
              <a:spLocks noChangeArrowheads="1"/>
            </p:cNvSpPr>
            <p:nvPr/>
          </p:nvSpPr>
          <p:spPr bwMode="gray">
            <a:xfrm>
              <a:off x="1031" y="1827"/>
              <a:ext cx="569" cy="538"/>
            </a:xfrm>
            <a:prstGeom prst="ellipse">
              <a:avLst/>
            </a:prstGeom>
            <a:gradFill rotWithShape="1">
              <a:gsLst>
                <a:gs pos="0">
                  <a:srgbClr val="C0C0C0">
                    <a:gamma/>
                    <a:tint val="0"/>
                    <a:invGamma/>
                  </a:srgbClr>
                </a:gs>
                <a:gs pos="100000">
                  <a:srgbClr val="C0C0C0">
                    <a:alpha val="38000"/>
                  </a:srgbClr>
                </a:gs>
              </a:gsLst>
              <a:lin ang="5400000" scaled="1"/>
            </a:gradFill>
            <a:ln w="9525" algn="ctr">
              <a:noFill/>
              <a:round/>
              <a:headEnd/>
              <a:tailEnd/>
            </a:ln>
            <a:effectLst/>
          </p:spPr>
          <p:txBody>
            <a:bodyPr vert="eaVert" wrap="none" anchor="ctr"/>
            <a:lstStyle/>
            <a:p>
              <a:endParaRPr lang="en-US"/>
            </a:p>
          </p:txBody>
        </p:sp>
        <p:sp>
          <p:nvSpPr>
            <p:cNvPr id="44" name="Text Box 42"/>
            <p:cNvSpPr txBox="1">
              <a:spLocks noChangeArrowheads="1"/>
            </p:cNvSpPr>
            <p:nvPr/>
          </p:nvSpPr>
          <p:spPr bwMode="gray">
            <a:xfrm>
              <a:off x="1104" y="2054"/>
              <a:ext cx="116" cy="252"/>
            </a:xfrm>
            <a:prstGeom prst="rect">
              <a:avLst/>
            </a:prstGeom>
            <a:noFill/>
            <a:ln w="9525" algn="ctr">
              <a:noFill/>
              <a:miter lim="800000"/>
              <a:headEnd/>
              <a:tailEnd/>
            </a:ln>
            <a:effectLst/>
          </p:spPr>
          <p:txBody>
            <a:bodyPr wrap="none">
              <a:spAutoFit/>
            </a:bodyPr>
            <a:lstStyle/>
            <a:p>
              <a:pPr algn="ctr" eaLnBrk="0" hangingPunct="0"/>
              <a:endParaRPr lang="en-US" sz="2000" b="1" dirty="0">
                <a:solidFill>
                  <a:srgbClr val="000000"/>
                </a:solidFill>
              </a:endParaRPr>
            </a:p>
          </p:txBody>
        </p:sp>
      </p:grpSp>
      <p:grpSp>
        <p:nvGrpSpPr>
          <p:cNvPr id="45" name="Group 43"/>
          <p:cNvGrpSpPr>
            <a:grpSpLocks/>
          </p:cNvGrpSpPr>
          <p:nvPr/>
        </p:nvGrpSpPr>
        <p:grpSpPr bwMode="auto">
          <a:xfrm>
            <a:off x="914400" y="3048000"/>
            <a:ext cx="1446213" cy="1524000"/>
            <a:chOff x="884" y="2523"/>
            <a:chExt cx="862" cy="862"/>
          </a:xfrm>
        </p:grpSpPr>
        <p:sp>
          <p:nvSpPr>
            <p:cNvPr id="46" name="Oval 44"/>
            <p:cNvSpPr>
              <a:spLocks noChangeArrowheads="1"/>
            </p:cNvSpPr>
            <p:nvPr/>
          </p:nvSpPr>
          <p:spPr bwMode="gray">
            <a:xfrm>
              <a:off x="884" y="2523"/>
              <a:ext cx="862" cy="862"/>
            </a:xfrm>
            <a:prstGeom prst="ellipse">
              <a:avLst/>
            </a:prstGeom>
            <a:gradFill rotWithShape="1">
              <a:gsLst>
                <a:gs pos="0">
                  <a:srgbClr val="00CC66">
                    <a:gamma/>
                    <a:tint val="0"/>
                    <a:invGamma/>
                  </a:srgbClr>
                </a:gs>
                <a:gs pos="50000">
                  <a:srgbClr val="00CC66"/>
                </a:gs>
                <a:gs pos="100000">
                  <a:srgbClr val="00CC66">
                    <a:gamma/>
                    <a:tint val="0"/>
                    <a:invGamma/>
                  </a:srgbClr>
                </a:gs>
              </a:gsLst>
              <a:lin ang="2700000" scaled="1"/>
            </a:gradFill>
            <a:ln w="38100" algn="ctr">
              <a:noFill/>
              <a:round/>
              <a:headEnd/>
              <a:tailEnd/>
            </a:ln>
            <a:effectLst/>
          </p:spPr>
          <p:txBody>
            <a:bodyPr wrap="none" anchor="ctr">
              <a:spAutoFit/>
            </a:bodyPr>
            <a:lstStyle/>
            <a:p>
              <a:endParaRPr lang="en-US"/>
            </a:p>
          </p:txBody>
        </p:sp>
        <p:sp>
          <p:nvSpPr>
            <p:cNvPr id="47" name="Oval 45"/>
            <p:cNvSpPr>
              <a:spLocks noChangeArrowheads="1"/>
            </p:cNvSpPr>
            <p:nvPr/>
          </p:nvSpPr>
          <p:spPr bwMode="gray">
            <a:xfrm>
              <a:off x="884" y="2523"/>
              <a:ext cx="862" cy="862"/>
            </a:xfrm>
            <a:prstGeom prst="ellipse">
              <a:avLst/>
            </a:prstGeom>
            <a:gradFill rotWithShape="1">
              <a:gsLst>
                <a:gs pos="0">
                  <a:srgbClr val="00CC66">
                    <a:alpha val="32001"/>
                  </a:srgbClr>
                </a:gs>
                <a:gs pos="100000">
                  <a:srgbClr val="00CC66">
                    <a:gamma/>
                    <a:shade val="0"/>
                    <a:invGamma/>
                    <a:alpha val="89999"/>
                  </a:srgbClr>
                </a:gs>
              </a:gsLst>
              <a:lin ang="2700000" scaled="1"/>
            </a:gradFill>
            <a:ln w="38100" algn="ctr">
              <a:noFill/>
              <a:round/>
              <a:headEnd/>
              <a:tailEnd/>
            </a:ln>
            <a:effectLst/>
          </p:spPr>
          <p:txBody>
            <a:bodyPr wrap="none" anchor="ctr">
              <a:spAutoFit/>
            </a:bodyPr>
            <a:lstStyle/>
            <a:p>
              <a:endParaRPr lang="en-US"/>
            </a:p>
          </p:txBody>
        </p:sp>
        <p:sp>
          <p:nvSpPr>
            <p:cNvPr id="48" name="Oval 46"/>
            <p:cNvSpPr>
              <a:spLocks noChangeArrowheads="1"/>
            </p:cNvSpPr>
            <p:nvPr/>
          </p:nvSpPr>
          <p:spPr bwMode="gray">
            <a:xfrm>
              <a:off x="940" y="2579"/>
              <a:ext cx="750" cy="750"/>
            </a:xfrm>
            <a:prstGeom prst="ellipse">
              <a:avLst/>
            </a:prstGeom>
            <a:gradFill rotWithShape="1">
              <a:gsLst>
                <a:gs pos="0">
                  <a:srgbClr val="00CC66">
                    <a:gamma/>
                    <a:shade val="54118"/>
                    <a:invGamma/>
                  </a:srgbClr>
                </a:gs>
                <a:gs pos="50000">
                  <a:srgbClr val="00CC66"/>
                </a:gs>
                <a:gs pos="100000">
                  <a:srgbClr val="00CC66">
                    <a:gamma/>
                    <a:shade val="54118"/>
                    <a:invGamma/>
                  </a:srgbClr>
                </a:gs>
              </a:gsLst>
              <a:lin ang="18900000" scaled="1"/>
            </a:gradFill>
            <a:ln w="38100" algn="ctr">
              <a:noFill/>
              <a:round/>
              <a:headEnd/>
              <a:tailEnd/>
            </a:ln>
            <a:effectLst/>
          </p:spPr>
          <p:txBody>
            <a:bodyPr anchor="ctr">
              <a:spAutoFit/>
            </a:bodyPr>
            <a:lstStyle/>
            <a:p>
              <a:endParaRPr lang="en-US"/>
            </a:p>
          </p:txBody>
        </p:sp>
        <p:sp>
          <p:nvSpPr>
            <p:cNvPr id="49" name="Oval 47"/>
            <p:cNvSpPr>
              <a:spLocks noChangeArrowheads="1"/>
            </p:cNvSpPr>
            <p:nvPr/>
          </p:nvSpPr>
          <p:spPr bwMode="gray">
            <a:xfrm>
              <a:off x="941" y="2579"/>
              <a:ext cx="749" cy="750"/>
            </a:xfrm>
            <a:prstGeom prst="ellipse">
              <a:avLst/>
            </a:prstGeom>
            <a:gradFill rotWithShape="1">
              <a:gsLst>
                <a:gs pos="0">
                  <a:srgbClr val="00CC66">
                    <a:gamma/>
                    <a:shade val="63529"/>
                    <a:invGamma/>
                  </a:srgbClr>
                </a:gs>
                <a:gs pos="100000">
                  <a:srgbClr val="00CC66">
                    <a:alpha val="0"/>
                  </a:srgbClr>
                </a:gs>
              </a:gsLst>
              <a:lin ang="2700000" scaled="1"/>
            </a:gradFill>
            <a:ln w="38100" algn="ctr">
              <a:noFill/>
              <a:round/>
              <a:headEnd/>
              <a:tailEnd/>
            </a:ln>
            <a:effectLst/>
          </p:spPr>
          <p:txBody>
            <a:bodyPr anchor="ctr">
              <a:spAutoFit/>
            </a:bodyPr>
            <a:lstStyle/>
            <a:p>
              <a:endParaRPr lang="en-US"/>
            </a:p>
          </p:txBody>
        </p:sp>
        <p:sp>
          <p:nvSpPr>
            <p:cNvPr id="50" name="Oval 48"/>
            <p:cNvSpPr>
              <a:spLocks noChangeArrowheads="1"/>
            </p:cNvSpPr>
            <p:nvPr/>
          </p:nvSpPr>
          <p:spPr bwMode="gray">
            <a:xfrm>
              <a:off x="981" y="2617"/>
              <a:ext cx="674" cy="674"/>
            </a:xfrm>
            <a:prstGeom prst="ellipse">
              <a:avLst/>
            </a:prstGeom>
            <a:solidFill>
              <a:srgbClr val="333333"/>
            </a:solidFill>
            <a:ln w="38100" algn="ctr">
              <a:noFill/>
              <a:round/>
              <a:headEnd/>
              <a:tailEnd/>
            </a:ln>
            <a:effectLst/>
          </p:spPr>
          <p:txBody>
            <a:bodyPr anchor="ctr">
              <a:spAutoFit/>
            </a:bodyPr>
            <a:lstStyle/>
            <a:p>
              <a:endParaRPr lang="en-US"/>
            </a:p>
          </p:txBody>
        </p:sp>
        <p:sp>
          <p:nvSpPr>
            <p:cNvPr id="51" name="Oval 49"/>
            <p:cNvSpPr>
              <a:spLocks noChangeArrowheads="1"/>
            </p:cNvSpPr>
            <p:nvPr/>
          </p:nvSpPr>
          <p:spPr bwMode="gray">
            <a:xfrm>
              <a:off x="992" y="2628"/>
              <a:ext cx="653" cy="653"/>
            </a:xfrm>
            <a:prstGeom prst="ellipse">
              <a:avLst/>
            </a:prstGeom>
            <a:gradFill rotWithShape="1">
              <a:gsLst>
                <a:gs pos="0">
                  <a:srgbClr val="C0C0C0">
                    <a:gamma/>
                    <a:shade val="46275"/>
                    <a:invGamma/>
                  </a:srgbClr>
                </a:gs>
                <a:gs pos="100000">
                  <a:srgbClr val="C0C0C0"/>
                </a:gs>
              </a:gsLst>
              <a:lin ang="5400000" scaled="1"/>
            </a:gradFill>
            <a:ln w="9525" algn="ctr">
              <a:noFill/>
              <a:round/>
              <a:headEnd/>
              <a:tailEnd/>
            </a:ln>
            <a:effectLst/>
          </p:spPr>
          <p:txBody>
            <a:bodyPr vert="eaVert" wrap="none" anchor="ctr"/>
            <a:lstStyle/>
            <a:p>
              <a:endParaRPr lang="en-US"/>
            </a:p>
          </p:txBody>
        </p:sp>
        <p:sp>
          <p:nvSpPr>
            <p:cNvPr id="52" name="Oval 50"/>
            <p:cNvSpPr>
              <a:spLocks noChangeArrowheads="1"/>
            </p:cNvSpPr>
            <p:nvPr/>
          </p:nvSpPr>
          <p:spPr bwMode="gray">
            <a:xfrm>
              <a:off x="1000" y="2632"/>
              <a:ext cx="637" cy="636"/>
            </a:xfrm>
            <a:prstGeom prst="ellipse">
              <a:avLst/>
            </a:prstGeom>
            <a:gradFill rotWithShape="1">
              <a:gsLst>
                <a:gs pos="0">
                  <a:srgbClr val="C0C0C0">
                    <a:alpha val="0"/>
                  </a:srgbClr>
                </a:gs>
                <a:gs pos="100000">
                  <a:srgbClr val="C0C0C0">
                    <a:gamma/>
                    <a:tint val="34902"/>
                    <a:invGamma/>
                  </a:srgbClr>
                </a:gs>
              </a:gsLst>
              <a:lin ang="5400000" scaled="1"/>
            </a:gradFill>
            <a:ln w="9525" algn="ctr">
              <a:noFill/>
              <a:round/>
              <a:headEnd/>
              <a:tailEnd/>
            </a:ln>
            <a:effectLst/>
          </p:spPr>
          <p:txBody>
            <a:bodyPr vert="eaVert" wrap="none" anchor="ctr"/>
            <a:lstStyle/>
            <a:p>
              <a:endParaRPr lang="en-US"/>
            </a:p>
          </p:txBody>
        </p:sp>
        <p:sp>
          <p:nvSpPr>
            <p:cNvPr id="53" name="Oval 51"/>
            <p:cNvSpPr>
              <a:spLocks noChangeArrowheads="1"/>
            </p:cNvSpPr>
            <p:nvPr/>
          </p:nvSpPr>
          <p:spPr bwMode="gray">
            <a:xfrm>
              <a:off x="1007" y="2638"/>
              <a:ext cx="606" cy="595"/>
            </a:xfrm>
            <a:prstGeom prst="ellipse">
              <a:avLst/>
            </a:prstGeom>
            <a:gradFill rotWithShape="1">
              <a:gsLst>
                <a:gs pos="0">
                  <a:srgbClr val="C0C0C0">
                    <a:gamma/>
                    <a:shade val="79216"/>
                    <a:invGamma/>
                  </a:srgbClr>
                </a:gs>
                <a:gs pos="100000">
                  <a:srgbClr val="C0C0C0">
                    <a:alpha val="48000"/>
                  </a:srgbClr>
                </a:gs>
              </a:gsLst>
              <a:lin ang="5400000" scaled="1"/>
            </a:gradFill>
            <a:ln w="9525" algn="ctr">
              <a:noFill/>
              <a:round/>
              <a:headEnd/>
              <a:tailEnd/>
            </a:ln>
            <a:effectLst/>
          </p:spPr>
          <p:txBody>
            <a:bodyPr vert="eaVert" wrap="none" anchor="ctr"/>
            <a:lstStyle/>
            <a:p>
              <a:endParaRPr lang="en-US"/>
            </a:p>
          </p:txBody>
        </p:sp>
        <p:sp>
          <p:nvSpPr>
            <p:cNvPr id="54" name="Oval 52"/>
            <p:cNvSpPr>
              <a:spLocks noChangeArrowheads="1"/>
            </p:cNvSpPr>
            <p:nvPr/>
          </p:nvSpPr>
          <p:spPr bwMode="gray">
            <a:xfrm>
              <a:off x="1042" y="2655"/>
              <a:ext cx="539" cy="483"/>
            </a:xfrm>
            <a:prstGeom prst="ellipse">
              <a:avLst/>
            </a:prstGeom>
            <a:gradFill rotWithShape="1">
              <a:gsLst>
                <a:gs pos="0">
                  <a:srgbClr val="C0C0C0">
                    <a:gamma/>
                    <a:tint val="0"/>
                    <a:invGamma/>
                  </a:srgbClr>
                </a:gs>
                <a:gs pos="100000">
                  <a:srgbClr val="C0C0C0">
                    <a:alpha val="38000"/>
                  </a:srgbClr>
                </a:gs>
              </a:gsLst>
              <a:lin ang="5400000" scaled="1"/>
            </a:gradFill>
            <a:ln w="9525" algn="ctr">
              <a:noFill/>
              <a:round/>
              <a:headEnd/>
              <a:tailEnd/>
            </a:ln>
            <a:effectLst/>
          </p:spPr>
          <p:txBody>
            <a:bodyPr vert="eaVert" wrap="none" anchor="ctr"/>
            <a:lstStyle/>
            <a:p>
              <a:endParaRPr lang="en-US"/>
            </a:p>
          </p:txBody>
        </p:sp>
      </p:grpSp>
      <p:sp>
        <p:nvSpPr>
          <p:cNvPr id="55" name="Text Box 53"/>
          <p:cNvSpPr txBox="1">
            <a:spLocks noChangeArrowheads="1"/>
          </p:cNvSpPr>
          <p:nvPr/>
        </p:nvSpPr>
        <p:spPr bwMode="gray">
          <a:xfrm>
            <a:off x="990600" y="3429000"/>
            <a:ext cx="1350678" cy="707886"/>
          </a:xfrm>
          <a:prstGeom prst="rect">
            <a:avLst/>
          </a:prstGeom>
          <a:noFill/>
          <a:ln w="9525" algn="ctr">
            <a:noFill/>
            <a:miter lim="800000"/>
            <a:headEnd/>
            <a:tailEnd/>
          </a:ln>
          <a:effectLst/>
        </p:spPr>
        <p:txBody>
          <a:bodyPr wrap="square">
            <a:spAutoFit/>
          </a:bodyPr>
          <a:lstStyle/>
          <a:p>
            <a:pPr algn="ctr" eaLnBrk="0" hangingPunct="0"/>
            <a:r>
              <a:rPr lang="vi-VN" sz="2000" b="1" dirty="0" smtClean="0"/>
              <a:t>Biểu tượng</a:t>
            </a:r>
            <a:endParaRPr lang="en-US" sz="2000" b="1" dirty="0">
              <a:solidFill>
                <a:srgbClr val="000000"/>
              </a:solidFill>
            </a:endParaRPr>
          </a:p>
        </p:txBody>
      </p:sp>
      <p:grpSp>
        <p:nvGrpSpPr>
          <p:cNvPr id="56" name="Group 54"/>
          <p:cNvGrpSpPr>
            <a:grpSpLocks/>
          </p:cNvGrpSpPr>
          <p:nvPr/>
        </p:nvGrpSpPr>
        <p:grpSpPr bwMode="auto">
          <a:xfrm>
            <a:off x="2217738" y="5257800"/>
            <a:ext cx="1439862" cy="1439863"/>
            <a:chOff x="1685" y="3125"/>
            <a:chExt cx="907" cy="907"/>
          </a:xfrm>
        </p:grpSpPr>
        <p:grpSp>
          <p:nvGrpSpPr>
            <p:cNvPr id="57" name="Group 55"/>
            <p:cNvGrpSpPr>
              <a:grpSpLocks/>
            </p:cNvGrpSpPr>
            <p:nvPr/>
          </p:nvGrpSpPr>
          <p:grpSpPr bwMode="auto">
            <a:xfrm>
              <a:off x="1685" y="3125"/>
              <a:ext cx="907" cy="907"/>
              <a:chOff x="2832" y="1728"/>
              <a:chExt cx="907" cy="907"/>
            </a:xfrm>
          </p:grpSpPr>
          <p:sp>
            <p:nvSpPr>
              <p:cNvPr id="59" name="Oval 56"/>
              <p:cNvSpPr>
                <a:spLocks noChangeArrowheads="1"/>
              </p:cNvSpPr>
              <p:nvPr/>
            </p:nvSpPr>
            <p:spPr bwMode="gray">
              <a:xfrm>
                <a:off x="2832" y="1728"/>
                <a:ext cx="907" cy="907"/>
              </a:xfrm>
              <a:prstGeom prst="ellipse">
                <a:avLst/>
              </a:prstGeom>
              <a:gradFill rotWithShape="1">
                <a:gsLst>
                  <a:gs pos="0">
                    <a:srgbClr val="3965E1">
                      <a:gamma/>
                      <a:tint val="0"/>
                      <a:invGamma/>
                    </a:srgbClr>
                  </a:gs>
                  <a:gs pos="50000">
                    <a:srgbClr val="3965E1"/>
                  </a:gs>
                  <a:gs pos="100000">
                    <a:srgbClr val="3965E1">
                      <a:gamma/>
                      <a:tint val="0"/>
                      <a:invGamma/>
                    </a:srgbClr>
                  </a:gs>
                </a:gsLst>
                <a:lin ang="2700000" scaled="1"/>
              </a:gradFill>
              <a:ln w="38100" algn="ctr">
                <a:noFill/>
                <a:round/>
                <a:headEnd/>
                <a:tailEnd/>
              </a:ln>
              <a:effectLst/>
            </p:spPr>
            <p:txBody>
              <a:bodyPr wrap="none" anchor="ctr">
                <a:spAutoFit/>
              </a:bodyPr>
              <a:lstStyle/>
              <a:p>
                <a:endParaRPr lang="en-US"/>
              </a:p>
            </p:txBody>
          </p:sp>
          <p:sp>
            <p:nvSpPr>
              <p:cNvPr id="60" name="Oval 57"/>
              <p:cNvSpPr>
                <a:spLocks noChangeArrowheads="1"/>
              </p:cNvSpPr>
              <p:nvPr/>
            </p:nvSpPr>
            <p:spPr bwMode="gray">
              <a:xfrm>
                <a:off x="2832" y="1728"/>
                <a:ext cx="907" cy="907"/>
              </a:xfrm>
              <a:prstGeom prst="ellipse">
                <a:avLst/>
              </a:prstGeom>
              <a:gradFill rotWithShape="1">
                <a:gsLst>
                  <a:gs pos="0">
                    <a:srgbClr val="3965E1">
                      <a:alpha val="32001"/>
                    </a:srgbClr>
                  </a:gs>
                  <a:gs pos="100000">
                    <a:srgbClr val="3965E1">
                      <a:gamma/>
                      <a:shade val="0"/>
                      <a:invGamma/>
                      <a:alpha val="89999"/>
                    </a:srgbClr>
                  </a:gs>
                </a:gsLst>
                <a:lin ang="2700000" scaled="1"/>
              </a:gradFill>
              <a:ln w="38100" algn="ctr">
                <a:noFill/>
                <a:round/>
                <a:headEnd/>
                <a:tailEnd/>
              </a:ln>
              <a:effectLst/>
            </p:spPr>
            <p:txBody>
              <a:bodyPr wrap="none" anchor="ctr">
                <a:spAutoFit/>
              </a:bodyPr>
              <a:lstStyle/>
              <a:p>
                <a:endParaRPr lang="en-US"/>
              </a:p>
            </p:txBody>
          </p:sp>
          <p:sp>
            <p:nvSpPr>
              <p:cNvPr id="61" name="Oval 58"/>
              <p:cNvSpPr>
                <a:spLocks noChangeArrowheads="1"/>
              </p:cNvSpPr>
              <p:nvPr/>
            </p:nvSpPr>
            <p:spPr bwMode="gray">
              <a:xfrm>
                <a:off x="2889" y="1788"/>
                <a:ext cx="787" cy="788"/>
              </a:xfrm>
              <a:prstGeom prst="ellipse">
                <a:avLst/>
              </a:prstGeom>
              <a:gradFill rotWithShape="1">
                <a:gsLst>
                  <a:gs pos="0">
                    <a:srgbClr val="3965E1">
                      <a:gamma/>
                      <a:shade val="54118"/>
                      <a:invGamma/>
                    </a:srgbClr>
                  </a:gs>
                  <a:gs pos="50000">
                    <a:srgbClr val="3965E1"/>
                  </a:gs>
                  <a:gs pos="100000">
                    <a:srgbClr val="3965E1">
                      <a:gamma/>
                      <a:shade val="54118"/>
                      <a:invGamma/>
                    </a:srgbClr>
                  </a:gs>
                </a:gsLst>
                <a:lin ang="18900000" scaled="1"/>
              </a:gradFill>
              <a:ln w="38100" algn="ctr">
                <a:noFill/>
                <a:round/>
                <a:headEnd/>
                <a:tailEnd/>
              </a:ln>
              <a:effectLst/>
            </p:spPr>
            <p:txBody>
              <a:bodyPr anchor="ctr">
                <a:spAutoFit/>
              </a:bodyPr>
              <a:lstStyle/>
              <a:p>
                <a:endParaRPr lang="en-US"/>
              </a:p>
            </p:txBody>
          </p:sp>
          <p:sp>
            <p:nvSpPr>
              <p:cNvPr id="62" name="Oval 59"/>
              <p:cNvSpPr>
                <a:spLocks noChangeArrowheads="1"/>
              </p:cNvSpPr>
              <p:nvPr/>
            </p:nvSpPr>
            <p:spPr bwMode="gray">
              <a:xfrm>
                <a:off x="2889" y="1794"/>
                <a:ext cx="787" cy="788"/>
              </a:xfrm>
              <a:prstGeom prst="ellipse">
                <a:avLst/>
              </a:prstGeom>
              <a:gradFill rotWithShape="1">
                <a:gsLst>
                  <a:gs pos="0">
                    <a:srgbClr val="3965E1">
                      <a:gamma/>
                      <a:shade val="66667"/>
                      <a:invGamma/>
                    </a:srgbClr>
                  </a:gs>
                  <a:gs pos="100000">
                    <a:srgbClr val="3965E1">
                      <a:alpha val="0"/>
                    </a:srgbClr>
                  </a:gs>
                </a:gsLst>
                <a:lin ang="2700000" scaled="1"/>
              </a:gradFill>
              <a:ln w="38100" algn="ctr">
                <a:noFill/>
                <a:round/>
                <a:headEnd/>
                <a:tailEnd/>
              </a:ln>
              <a:effectLst/>
            </p:spPr>
            <p:txBody>
              <a:bodyPr anchor="ctr">
                <a:spAutoFit/>
              </a:bodyPr>
              <a:lstStyle/>
              <a:p>
                <a:endParaRPr lang="en-US"/>
              </a:p>
            </p:txBody>
          </p:sp>
          <p:sp>
            <p:nvSpPr>
              <p:cNvPr id="63" name="Oval 60"/>
              <p:cNvSpPr>
                <a:spLocks noChangeArrowheads="1"/>
              </p:cNvSpPr>
              <p:nvPr/>
            </p:nvSpPr>
            <p:spPr bwMode="gray">
              <a:xfrm>
                <a:off x="2928" y="1833"/>
                <a:ext cx="709" cy="709"/>
              </a:xfrm>
              <a:prstGeom prst="ellipse">
                <a:avLst/>
              </a:prstGeom>
              <a:gradFill rotWithShape="1">
                <a:gsLst>
                  <a:gs pos="0">
                    <a:srgbClr val="3965E1"/>
                  </a:gs>
                  <a:gs pos="100000">
                    <a:srgbClr val="3965E1">
                      <a:gamma/>
                      <a:shade val="5882"/>
                      <a:invGamma/>
                    </a:srgbClr>
                  </a:gs>
                </a:gsLst>
                <a:lin ang="5400000" scaled="1"/>
              </a:gradFill>
              <a:ln w="38100" algn="ctr">
                <a:noFill/>
                <a:round/>
                <a:headEnd/>
                <a:tailEnd/>
              </a:ln>
              <a:effectLst/>
            </p:spPr>
            <p:txBody>
              <a:bodyPr anchor="ctr">
                <a:spAutoFit/>
              </a:bodyPr>
              <a:lstStyle/>
              <a:p>
                <a:endParaRPr lang="en-US"/>
              </a:p>
            </p:txBody>
          </p:sp>
          <p:grpSp>
            <p:nvGrpSpPr>
              <p:cNvPr id="64" name="Group 61"/>
              <p:cNvGrpSpPr>
                <a:grpSpLocks/>
              </p:cNvGrpSpPr>
              <p:nvPr/>
            </p:nvGrpSpPr>
            <p:grpSpPr bwMode="auto">
              <a:xfrm>
                <a:off x="2946" y="1842"/>
                <a:ext cx="687" cy="688"/>
                <a:chOff x="4166" y="1706"/>
                <a:chExt cx="1252" cy="1252"/>
              </a:xfrm>
            </p:grpSpPr>
            <p:sp>
              <p:nvSpPr>
                <p:cNvPr id="65" name="Oval 62"/>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66" name="Oval 63"/>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67" name="Oval 64"/>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68" name="Oval 65"/>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grpSp>
        <p:sp>
          <p:nvSpPr>
            <p:cNvPr id="58" name="Text Box 66"/>
            <p:cNvSpPr txBox="1">
              <a:spLocks noChangeArrowheads="1"/>
            </p:cNvSpPr>
            <p:nvPr/>
          </p:nvSpPr>
          <p:spPr bwMode="gray">
            <a:xfrm>
              <a:off x="1907" y="3456"/>
              <a:ext cx="116" cy="252"/>
            </a:xfrm>
            <a:prstGeom prst="rect">
              <a:avLst/>
            </a:prstGeom>
            <a:noFill/>
            <a:ln w="9525" algn="ctr">
              <a:noFill/>
              <a:miter lim="800000"/>
              <a:headEnd/>
              <a:tailEnd/>
            </a:ln>
            <a:effectLst/>
          </p:spPr>
          <p:txBody>
            <a:bodyPr wrap="none">
              <a:spAutoFit/>
            </a:bodyPr>
            <a:lstStyle/>
            <a:p>
              <a:pPr algn="ctr" eaLnBrk="0" hangingPunct="0"/>
              <a:endParaRPr lang="en-US" sz="2000" b="1" dirty="0">
                <a:solidFill>
                  <a:srgbClr val="000000"/>
                </a:solidFill>
              </a:endParaRPr>
            </a:p>
          </p:txBody>
        </p:sp>
      </p:grpSp>
      <p:sp>
        <p:nvSpPr>
          <p:cNvPr id="69" name="Rectangle 68"/>
          <p:cNvSpPr/>
          <p:nvPr/>
        </p:nvSpPr>
        <p:spPr>
          <a:xfrm>
            <a:off x="2514601" y="5562600"/>
            <a:ext cx="762000" cy="707886"/>
          </a:xfrm>
          <a:prstGeom prst="rect">
            <a:avLst/>
          </a:prstGeom>
        </p:spPr>
        <p:txBody>
          <a:bodyPr wrap="square">
            <a:spAutoFit/>
          </a:bodyPr>
          <a:lstStyle/>
          <a:p>
            <a:pPr algn="ctr"/>
            <a:r>
              <a:rPr lang="en-US" sz="2000" b="1" dirty="0" err="1" smtClean="0"/>
              <a:t>Giá</a:t>
            </a:r>
            <a:r>
              <a:rPr lang="en-US" sz="2000" b="1" dirty="0" smtClean="0"/>
              <a:t> </a:t>
            </a:r>
            <a:r>
              <a:rPr lang="en-US" sz="2000" b="1" dirty="0" err="1" smtClean="0"/>
              <a:t>trị</a:t>
            </a:r>
            <a:endParaRPr lang="en-US" sz="2000" b="1" dirty="0"/>
          </a:p>
        </p:txBody>
      </p:sp>
      <p:sp>
        <p:nvSpPr>
          <p:cNvPr id="70" name="Rectangle 69"/>
          <p:cNvSpPr/>
          <p:nvPr/>
        </p:nvSpPr>
        <p:spPr>
          <a:xfrm>
            <a:off x="5029200" y="5715000"/>
            <a:ext cx="1143000" cy="646331"/>
          </a:xfrm>
          <a:prstGeom prst="rect">
            <a:avLst/>
          </a:prstGeom>
        </p:spPr>
        <p:txBody>
          <a:bodyPr wrap="square">
            <a:spAutoFit/>
          </a:bodyPr>
          <a:lstStyle/>
          <a:p>
            <a:pPr algn="ctr"/>
            <a:r>
              <a:rPr lang="en-US" b="1" dirty="0" err="1" smtClean="0"/>
              <a:t>Chuẩn</a:t>
            </a:r>
            <a:r>
              <a:rPr lang="en-US" b="1" dirty="0" smtClean="0"/>
              <a:t> </a:t>
            </a:r>
            <a:r>
              <a:rPr lang="en-US" b="1" dirty="0" err="1" smtClean="0"/>
              <a:t>mực</a:t>
            </a:r>
            <a:endParaRPr lang="en-US" b="1" dirty="0"/>
          </a:p>
        </p:txBody>
      </p:sp>
      <p:grpSp>
        <p:nvGrpSpPr>
          <p:cNvPr id="71" name="Group 32"/>
          <p:cNvGrpSpPr>
            <a:grpSpLocks/>
          </p:cNvGrpSpPr>
          <p:nvPr/>
        </p:nvGrpSpPr>
        <p:grpSpPr bwMode="auto">
          <a:xfrm>
            <a:off x="2209800" y="838200"/>
            <a:ext cx="1444625" cy="1524000"/>
            <a:chOff x="864" y="1680"/>
            <a:chExt cx="910" cy="960"/>
          </a:xfrm>
        </p:grpSpPr>
        <p:sp>
          <p:nvSpPr>
            <p:cNvPr id="72" name="Oval 33"/>
            <p:cNvSpPr>
              <a:spLocks noChangeArrowheads="1"/>
            </p:cNvSpPr>
            <p:nvPr/>
          </p:nvSpPr>
          <p:spPr bwMode="gray">
            <a:xfrm>
              <a:off x="864" y="1680"/>
              <a:ext cx="910" cy="960"/>
            </a:xfrm>
            <a:prstGeom prst="ellipse">
              <a:avLst/>
            </a:prstGeom>
            <a:gradFill rotWithShape="1">
              <a:gsLst>
                <a:gs pos="0">
                  <a:srgbClr val="FF6699">
                    <a:gamma/>
                    <a:tint val="0"/>
                    <a:invGamma/>
                  </a:srgbClr>
                </a:gs>
                <a:gs pos="50000">
                  <a:srgbClr val="FF6699"/>
                </a:gs>
                <a:gs pos="100000">
                  <a:srgbClr val="FF6699">
                    <a:gamma/>
                    <a:tint val="0"/>
                    <a:invGamma/>
                  </a:srgbClr>
                </a:gs>
              </a:gsLst>
              <a:lin ang="2700000" scaled="1"/>
            </a:gradFill>
            <a:ln w="38100" algn="ctr">
              <a:noFill/>
              <a:round/>
              <a:headEnd/>
              <a:tailEnd/>
            </a:ln>
            <a:effectLst/>
          </p:spPr>
          <p:txBody>
            <a:bodyPr wrap="none" anchor="ctr">
              <a:spAutoFit/>
            </a:bodyPr>
            <a:lstStyle/>
            <a:p>
              <a:endParaRPr lang="en-US"/>
            </a:p>
          </p:txBody>
        </p:sp>
        <p:sp>
          <p:nvSpPr>
            <p:cNvPr id="73" name="Oval 34"/>
            <p:cNvSpPr>
              <a:spLocks noChangeArrowheads="1"/>
            </p:cNvSpPr>
            <p:nvPr/>
          </p:nvSpPr>
          <p:spPr bwMode="gray">
            <a:xfrm>
              <a:off x="864" y="1680"/>
              <a:ext cx="910" cy="960"/>
            </a:xfrm>
            <a:prstGeom prst="ellipse">
              <a:avLst/>
            </a:prstGeom>
            <a:gradFill rotWithShape="1">
              <a:gsLst>
                <a:gs pos="0">
                  <a:srgbClr val="FF6699">
                    <a:alpha val="32001"/>
                  </a:srgbClr>
                </a:gs>
                <a:gs pos="100000">
                  <a:srgbClr val="FF6699">
                    <a:gamma/>
                    <a:shade val="0"/>
                    <a:invGamma/>
                    <a:alpha val="89999"/>
                  </a:srgbClr>
                </a:gs>
              </a:gsLst>
              <a:lin ang="2700000" scaled="1"/>
            </a:gradFill>
            <a:ln w="38100" algn="ctr">
              <a:noFill/>
              <a:round/>
              <a:headEnd/>
              <a:tailEnd/>
            </a:ln>
            <a:effectLst/>
          </p:spPr>
          <p:txBody>
            <a:bodyPr wrap="none" anchor="ctr">
              <a:spAutoFit/>
            </a:bodyPr>
            <a:lstStyle/>
            <a:p>
              <a:endParaRPr lang="en-US"/>
            </a:p>
          </p:txBody>
        </p:sp>
        <p:sp>
          <p:nvSpPr>
            <p:cNvPr id="74" name="Oval 35"/>
            <p:cNvSpPr>
              <a:spLocks noChangeArrowheads="1"/>
            </p:cNvSpPr>
            <p:nvPr/>
          </p:nvSpPr>
          <p:spPr bwMode="gray">
            <a:xfrm>
              <a:off x="923" y="1742"/>
              <a:ext cx="792" cy="836"/>
            </a:xfrm>
            <a:prstGeom prst="ellipse">
              <a:avLst/>
            </a:prstGeom>
            <a:gradFill rotWithShape="1">
              <a:gsLst>
                <a:gs pos="0">
                  <a:srgbClr val="FF6699">
                    <a:gamma/>
                    <a:shade val="54118"/>
                    <a:invGamma/>
                  </a:srgbClr>
                </a:gs>
                <a:gs pos="50000">
                  <a:srgbClr val="FF6699"/>
                </a:gs>
                <a:gs pos="100000">
                  <a:srgbClr val="FF6699">
                    <a:gamma/>
                    <a:shade val="54118"/>
                    <a:invGamma/>
                  </a:srgbClr>
                </a:gs>
              </a:gsLst>
              <a:lin ang="18900000" scaled="1"/>
            </a:gradFill>
            <a:ln w="38100" algn="ctr">
              <a:noFill/>
              <a:round/>
              <a:headEnd/>
              <a:tailEnd/>
            </a:ln>
            <a:effectLst/>
          </p:spPr>
          <p:txBody>
            <a:bodyPr anchor="ctr">
              <a:spAutoFit/>
            </a:bodyPr>
            <a:lstStyle/>
            <a:p>
              <a:endParaRPr lang="en-US"/>
            </a:p>
          </p:txBody>
        </p:sp>
        <p:sp>
          <p:nvSpPr>
            <p:cNvPr id="75" name="Oval 36"/>
            <p:cNvSpPr>
              <a:spLocks noChangeArrowheads="1"/>
            </p:cNvSpPr>
            <p:nvPr/>
          </p:nvSpPr>
          <p:spPr bwMode="gray">
            <a:xfrm>
              <a:off x="912" y="1728"/>
              <a:ext cx="791" cy="836"/>
            </a:xfrm>
            <a:prstGeom prst="ellipse">
              <a:avLst/>
            </a:prstGeom>
            <a:gradFill rotWithShape="1">
              <a:gsLst>
                <a:gs pos="0">
                  <a:srgbClr val="FF6699">
                    <a:gamma/>
                    <a:shade val="63529"/>
                    <a:invGamma/>
                  </a:srgbClr>
                </a:gs>
                <a:gs pos="100000">
                  <a:srgbClr val="FF6699">
                    <a:alpha val="0"/>
                  </a:srgbClr>
                </a:gs>
              </a:gsLst>
              <a:lin ang="2700000" scaled="1"/>
            </a:gradFill>
            <a:ln w="38100" algn="ctr">
              <a:noFill/>
              <a:round/>
              <a:headEnd/>
              <a:tailEnd/>
            </a:ln>
            <a:effectLst/>
          </p:spPr>
          <p:txBody>
            <a:bodyPr anchor="ctr">
              <a:spAutoFit/>
            </a:bodyPr>
            <a:lstStyle/>
            <a:p>
              <a:endParaRPr lang="en-US"/>
            </a:p>
          </p:txBody>
        </p:sp>
        <p:sp>
          <p:nvSpPr>
            <p:cNvPr id="76" name="Oval 37"/>
            <p:cNvSpPr>
              <a:spLocks noChangeArrowheads="1"/>
            </p:cNvSpPr>
            <p:nvPr/>
          </p:nvSpPr>
          <p:spPr bwMode="gray">
            <a:xfrm>
              <a:off x="966" y="1785"/>
              <a:ext cx="712" cy="750"/>
            </a:xfrm>
            <a:prstGeom prst="ellipse">
              <a:avLst/>
            </a:prstGeom>
            <a:solidFill>
              <a:srgbClr val="333333"/>
            </a:solidFill>
            <a:ln w="38100" algn="ctr">
              <a:noFill/>
              <a:round/>
              <a:headEnd/>
              <a:tailEnd/>
            </a:ln>
            <a:effectLst/>
          </p:spPr>
          <p:txBody>
            <a:bodyPr anchor="ctr">
              <a:spAutoFit/>
            </a:bodyPr>
            <a:lstStyle/>
            <a:p>
              <a:endParaRPr lang="en-US"/>
            </a:p>
          </p:txBody>
        </p:sp>
        <p:sp>
          <p:nvSpPr>
            <p:cNvPr id="77" name="Oval 38"/>
            <p:cNvSpPr>
              <a:spLocks noChangeArrowheads="1"/>
            </p:cNvSpPr>
            <p:nvPr/>
          </p:nvSpPr>
          <p:spPr bwMode="gray">
            <a:xfrm>
              <a:off x="960" y="1776"/>
              <a:ext cx="689" cy="727"/>
            </a:xfrm>
            <a:prstGeom prst="ellipse">
              <a:avLst/>
            </a:prstGeom>
            <a:gradFill rotWithShape="1">
              <a:gsLst>
                <a:gs pos="0">
                  <a:srgbClr val="C0C0C0">
                    <a:gamma/>
                    <a:shade val="46275"/>
                    <a:invGamma/>
                  </a:srgbClr>
                </a:gs>
                <a:gs pos="100000">
                  <a:srgbClr val="C0C0C0"/>
                </a:gs>
              </a:gsLst>
              <a:lin ang="5400000" scaled="1"/>
            </a:gradFill>
            <a:ln w="9525" algn="ctr">
              <a:noFill/>
              <a:round/>
              <a:headEnd/>
              <a:tailEnd/>
            </a:ln>
            <a:effectLst/>
          </p:spPr>
          <p:txBody>
            <a:bodyPr vert="eaVert" wrap="none" anchor="ctr"/>
            <a:lstStyle/>
            <a:p>
              <a:endParaRPr lang="en-US"/>
            </a:p>
          </p:txBody>
        </p:sp>
        <p:sp>
          <p:nvSpPr>
            <p:cNvPr id="78" name="Oval 39"/>
            <p:cNvSpPr>
              <a:spLocks noChangeArrowheads="1"/>
            </p:cNvSpPr>
            <p:nvPr/>
          </p:nvSpPr>
          <p:spPr bwMode="gray">
            <a:xfrm>
              <a:off x="986" y="1801"/>
              <a:ext cx="673" cy="709"/>
            </a:xfrm>
            <a:prstGeom prst="ellipse">
              <a:avLst/>
            </a:prstGeom>
            <a:gradFill rotWithShape="1">
              <a:gsLst>
                <a:gs pos="0">
                  <a:srgbClr val="C0C0C0">
                    <a:alpha val="0"/>
                  </a:srgbClr>
                </a:gs>
                <a:gs pos="100000">
                  <a:srgbClr val="C0C0C0">
                    <a:gamma/>
                    <a:tint val="34902"/>
                    <a:invGamma/>
                  </a:srgbClr>
                </a:gs>
              </a:gsLst>
              <a:lin ang="5400000" scaled="1"/>
            </a:gradFill>
            <a:ln w="9525" algn="ctr">
              <a:noFill/>
              <a:round/>
              <a:headEnd/>
              <a:tailEnd/>
            </a:ln>
            <a:effectLst/>
          </p:spPr>
          <p:txBody>
            <a:bodyPr vert="eaVert" wrap="none" anchor="ctr"/>
            <a:lstStyle/>
            <a:p>
              <a:endParaRPr lang="en-US"/>
            </a:p>
          </p:txBody>
        </p:sp>
        <p:sp>
          <p:nvSpPr>
            <p:cNvPr id="79" name="Oval 40"/>
            <p:cNvSpPr>
              <a:spLocks noChangeArrowheads="1"/>
            </p:cNvSpPr>
            <p:nvPr/>
          </p:nvSpPr>
          <p:spPr bwMode="gray">
            <a:xfrm>
              <a:off x="994" y="1808"/>
              <a:ext cx="640" cy="663"/>
            </a:xfrm>
            <a:prstGeom prst="ellipse">
              <a:avLst/>
            </a:prstGeom>
            <a:gradFill rotWithShape="1">
              <a:gsLst>
                <a:gs pos="0">
                  <a:srgbClr val="C0C0C0">
                    <a:gamma/>
                    <a:shade val="79216"/>
                    <a:invGamma/>
                  </a:srgbClr>
                </a:gs>
                <a:gs pos="100000">
                  <a:srgbClr val="C0C0C0">
                    <a:alpha val="48000"/>
                  </a:srgbClr>
                </a:gs>
              </a:gsLst>
              <a:lin ang="5400000" scaled="1"/>
            </a:gradFill>
            <a:ln w="9525" algn="ctr">
              <a:noFill/>
              <a:round/>
              <a:headEnd/>
              <a:tailEnd/>
            </a:ln>
            <a:effectLst/>
          </p:spPr>
          <p:txBody>
            <a:bodyPr vert="eaVert" wrap="none" anchor="ctr"/>
            <a:lstStyle/>
            <a:p>
              <a:endParaRPr lang="en-US"/>
            </a:p>
          </p:txBody>
        </p:sp>
        <p:sp>
          <p:nvSpPr>
            <p:cNvPr id="80" name="Oval 41"/>
            <p:cNvSpPr>
              <a:spLocks noChangeArrowheads="1"/>
            </p:cNvSpPr>
            <p:nvPr/>
          </p:nvSpPr>
          <p:spPr bwMode="gray">
            <a:xfrm>
              <a:off x="1031" y="1827"/>
              <a:ext cx="569" cy="538"/>
            </a:xfrm>
            <a:prstGeom prst="ellipse">
              <a:avLst/>
            </a:prstGeom>
            <a:gradFill rotWithShape="1">
              <a:gsLst>
                <a:gs pos="0">
                  <a:srgbClr val="C0C0C0">
                    <a:gamma/>
                    <a:tint val="0"/>
                    <a:invGamma/>
                  </a:srgbClr>
                </a:gs>
                <a:gs pos="100000">
                  <a:srgbClr val="C0C0C0">
                    <a:alpha val="38000"/>
                  </a:srgbClr>
                </a:gs>
              </a:gsLst>
              <a:lin ang="5400000" scaled="1"/>
            </a:gradFill>
            <a:ln w="9525" algn="ctr">
              <a:noFill/>
              <a:round/>
              <a:headEnd/>
              <a:tailEnd/>
            </a:ln>
            <a:effectLst/>
          </p:spPr>
          <p:txBody>
            <a:bodyPr vert="eaVert" wrap="none" anchor="ctr"/>
            <a:lstStyle/>
            <a:p>
              <a:endParaRPr lang="en-US"/>
            </a:p>
          </p:txBody>
        </p:sp>
        <p:sp>
          <p:nvSpPr>
            <p:cNvPr id="81" name="Text Box 42"/>
            <p:cNvSpPr txBox="1">
              <a:spLocks noChangeArrowheads="1"/>
            </p:cNvSpPr>
            <p:nvPr/>
          </p:nvSpPr>
          <p:spPr bwMode="gray">
            <a:xfrm>
              <a:off x="1104" y="2054"/>
              <a:ext cx="116" cy="252"/>
            </a:xfrm>
            <a:prstGeom prst="rect">
              <a:avLst/>
            </a:prstGeom>
            <a:noFill/>
            <a:ln w="9525" algn="ctr">
              <a:noFill/>
              <a:miter lim="800000"/>
              <a:headEnd/>
              <a:tailEnd/>
            </a:ln>
            <a:effectLst/>
          </p:spPr>
          <p:txBody>
            <a:bodyPr wrap="none">
              <a:spAutoFit/>
            </a:bodyPr>
            <a:lstStyle/>
            <a:p>
              <a:pPr algn="ctr" eaLnBrk="0" hangingPunct="0"/>
              <a:endParaRPr lang="en-US" sz="2000" b="1" dirty="0">
                <a:solidFill>
                  <a:srgbClr val="000000"/>
                </a:solidFill>
              </a:endParaRPr>
            </a:p>
          </p:txBody>
        </p:sp>
      </p:grpSp>
      <p:sp>
        <p:nvSpPr>
          <p:cNvPr id="82" name="Rectangle 81"/>
          <p:cNvSpPr/>
          <p:nvPr/>
        </p:nvSpPr>
        <p:spPr>
          <a:xfrm>
            <a:off x="2362200" y="1219200"/>
            <a:ext cx="1143000" cy="707886"/>
          </a:xfrm>
          <a:prstGeom prst="rect">
            <a:avLst/>
          </a:prstGeom>
        </p:spPr>
        <p:txBody>
          <a:bodyPr wrap="square">
            <a:spAutoFit/>
          </a:bodyPr>
          <a:lstStyle/>
          <a:p>
            <a:pPr algn="ctr"/>
            <a:r>
              <a:rPr lang="en-US" sz="2000" b="1" dirty="0" err="1" smtClean="0"/>
              <a:t>Ngôn</a:t>
            </a:r>
            <a:r>
              <a:rPr lang="en-US" sz="2000" b="1" dirty="0" smtClean="0"/>
              <a:t> </a:t>
            </a:r>
            <a:r>
              <a:rPr lang="en-US" sz="2000" b="1" dirty="0" err="1" smtClean="0"/>
              <a:t>ngữ</a:t>
            </a:r>
            <a:endParaRPr lang="en-US" sz="2000" b="1" dirty="0"/>
          </a:p>
        </p:txBody>
      </p:sp>
      <p:grpSp>
        <p:nvGrpSpPr>
          <p:cNvPr id="83" name="Group 14"/>
          <p:cNvGrpSpPr>
            <a:grpSpLocks/>
          </p:cNvGrpSpPr>
          <p:nvPr/>
        </p:nvGrpSpPr>
        <p:grpSpPr bwMode="auto">
          <a:xfrm rot="10800000">
            <a:off x="2514601" y="2133599"/>
            <a:ext cx="3581400" cy="1828800"/>
            <a:chOff x="1680" y="1824"/>
            <a:chExt cx="2256" cy="1152"/>
          </a:xfrm>
        </p:grpSpPr>
        <p:sp>
          <p:nvSpPr>
            <p:cNvPr id="84" name="AutoShape 15"/>
            <p:cNvSpPr>
              <a:spLocks noChangeArrowheads="1"/>
            </p:cNvSpPr>
            <p:nvPr/>
          </p:nvSpPr>
          <p:spPr bwMode="gray">
            <a:xfrm rot="10800000">
              <a:off x="3552" y="1824"/>
              <a:ext cx="384" cy="288"/>
            </a:xfrm>
            <a:prstGeom prst="leftArrow">
              <a:avLst>
                <a:gd name="adj1" fmla="val 31250"/>
                <a:gd name="adj2" fmla="val 71531"/>
              </a:avLst>
            </a:prstGeom>
            <a:gradFill rotWithShape="1">
              <a:gsLst>
                <a:gs pos="0">
                  <a:srgbClr val="666699"/>
                </a:gs>
                <a:gs pos="100000">
                  <a:srgbClr val="666699">
                    <a:gamma/>
                    <a:tint val="42353"/>
                    <a:invGamma/>
                  </a:srgbClr>
                </a:gs>
              </a:gsLst>
              <a:lin ang="0" scaled="1"/>
            </a:gradFill>
            <a:ln w="9525" algn="ctr">
              <a:noFill/>
              <a:miter lim="800000"/>
              <a:headEnd/>
              <a:tailEnd/>
            </a:ln>
            <a:effectLst/>
          </p:spPr>
          <p:txBody>
            <a:bodyPr wrap="none" anchor="ctr"/>
            <a:lstStyle/>
            <a:p>
              <a:endParaRPr lang="en-US"/>
            </a:p>
          </p:txBody>
        </p:sp>
        <p:sp>
          <p:nvSpPr>
            <p:cNvPr id="85" name="AutoShape 16"/>
            <p:cNvSpPr>
              <a:spLocks noChangeArrowheads="1"/>
            </p:cNvSpPr>
            <p:nvPr/>
          </p:nvSpPr>
          <p:spPr bwMode="gray">
            <a:xfrm rot="-25285140">
              <a:off x="2112" y="2640"/>
              <a:ext cx="384" cy="288"/>
            </a:xfrm>
            <a:prstGeom prst="leftArrow">
              <a:avLst>
                <a:gd name="adj1" fmla="val 31250"/>
                <a:gd name="adj2" fmla="val 71531"/>
              </a:avLst>
            </a:prstGeom>
            <a:gradFill rotWithShape="1">
              <a:gsLst>
                <a:gs pos="0">
                  <a:srgbClr val="666699"/>
                </a:gs>
                <a:gs pos="100000">
                  <a:srgbClr val="666699">
                    <a:gamma/>
                    <a:tint val="42353"/>
                    <a:invGamma/>
                  </a:srgbClr>
                </a:gs>
              </a:gsLst>
              <a:lin ang="0" scaled="1"/>
            </a:gradFill>
            <a:ln w="9525" algn="ctr">
              <a:noFill/>
              <a:miter lim="800000"/>
              <a:headEnd/>
              <a:tailEnd/>
            </a:ln>
            <a:effectLst/>
          </p:spPr>
          <p:txBody>
            <a:bodyPr wrap="none" anchor="ctr"/>
            <a:lstStyle/>
            <a:p>
              <a:endParaRPr lang="en-US"/>
            </a:p>
          </p:txBody>
        </p:sp>
        <p:sp>
          <p:nvSpPr>
            <p:cNvPr id="86" name="AutoShape 17"/>
            <p:cNvSpPr>
              <a:spLocks noChangeArrowheads="1"/>
            </p:cNvSpPr>
            <p:nvPr/>
          </p:nvSpPr>
          <p:spPr bwMode="gray">
            <a:xfrm>
              <a:off x="1680" y="1824"/>
              <a:ext cx="384" cy="288"/>
            </a:xfrm>
            <a:prstGeom prst="leftArrow">
              <a:avLst>
                <a:gd name="adj1" fmla="val 31250"/>
                <a:gd name="adj2" fmla="val 71531"/>
              </a:avLst>
            </a:prstGeom>
            <a:gradFill rotWithShape="1">
              <a:gsLst>
                <a:gs pos="0">
                  <a:srgbClr val="666699"/>
                </a:gs>
                <a:gs pos="100000">
                  <a:srgbClr val="666699">
                    <a:gamma/>
                    <a:tint val="42353"/>
                    <a:invGamma/>
                  </a:srgbClr>
                </a:gs>
              </a:gsLst>
              <a:lin ang="0" scaled="1"/>
            </a:gradFill>
            <a:ln w="9525" algn="ctr">
              <a:noFill/>
              <a:miter lim="800000"/>
              <a:headEnd/>
              <a:tailEnd/>
            </a:ln>
            <a:effectLst/>
          </p:spPr>
          <p:txBody>
            <a:bodyPr wrap="none" anchor="ctr"/>
            <a:lstStyle/>
            <a:p>
              <a:endParaRPr lang="en-US"/>
            </a:p>
          </p:txBody>
        </p:sp>
        <p:sp>
          <p:nvSpPr>
            <p:cNvPr id="87" name="AutoShape 18"/>
            <p:cNvSpPr>
              <a:spLocks noChangeArrowheads="1"/>
            </p:cNvSpPr>
            <p:nvPr/>
          </p:nvSpPr>
          <p:spPr bwMode="gray">
            <a:xfrm rot="-29384550">
              <a:off x="3120" y="2640"/>
              <a:ext cx="384" cy="288"/>
            </a:xfrm>
            <a:prstGeom prst="leftArrow">
              <a:avLst>
                <a:gd name="adj1" fmla="val 31250"/>
                <a:gd name="adj2" fmla="val 71531"/>
              </a:avLst>
            </a:prstGeom>
            <a:gradFill rotWithShape="1">
              <a:gsLst>
                <a:gs pos="0">
                  <a:srgbClr val="666699"/>
                </a:gs>
                <a:gs pos="100000">
                  <a:srgbClr val="666699">
                    <a:gamma/>
                    <a:tint val="42353"/>
                    <a:invGamma/>
                  </a:srgbClr>
                </a:gs>
              </a:gsLst>
              <a:lin ang="0" scaled="1"/>
            </a:gradFill>
            <a:ln w="9525" algn="ctr">
              <a:noFill/>
              <a:miter lim="800000"/>
              <a:headEnd/>
              <a:tailEnd/>
            </a:ln>
            <a:effectLst/>
          </p:spPr>
          <p:txBody>
            <a:bodyPr wrap="none" anchor="ctr"/>
            <a:lstStyle/>
            <a:p>
              <a:endParaRPr lang="en-US"/>
            </a:p>
          </p:txBody>
        </p:sp>
      </p:grpSp>
      <p:grpSp>
        <p:nvGrpSpPr>
          <p:cNvPr id="89" name="Group 54"/>
          <p:cNvGrpSpPr>
            <a:grpSpLocks/>
          </p:cNvGrpSpPr>
          <p:nvPr/>
        </p:nvGrpSpPr>
        <p:grpSpPr bwMode="auto">
          <a:xfrm>
            <a:off x="5029200" y="914400"/>
            <a:ext cx="1439862" cy="1439863"/>
            <a:chOff x="1685" y="3125"/>
            <a:chExt cx="907" cy="907"/>
          </a:xfrm>
        </p:grpSpPr>
        <p:grpSp>
          <p:nvGrpSpPr>
            <p:cNvPr id="90" name="Group 55"/>
            <p:cNvGrpSpPr>
              <a:grpSpLocks/>
            </p:cNvGrpSpPr>
            <p:nvPr/>
          </p:nvGrpSpPr>
          <p:grpSpPr bwMode="auto">
            <a:xfrm>
              <a:off x="1685" y="3125"/>
              <a:ext cx="907" cy="907"/>
              <a:chOff x="2832" y="1728"/>
              <a:chExt cx="907" cy="907"/>
            </a:xfrm>
          </p:grpSpPr>
          <p:sp>
            <p:nvSpPr>
              <p:cNvPr id="92" name="Oval 56"/>
              <p:cNvSpPr>
                <a:spLocks noChangeArrowheads="1"/>
              </p:cNvSpPr>
              <p:nvPr/>
            </p:nvSpPr>
            <p:spPr bwMode="gray">
              <a:xfrm>
                <a:off x="2832" y="1728"/>
                <a:ext cx="907" cy="907"/>
              </a:xfrm>
              <a:prstGeom prst="ellipse">
                <a:avLst/>
              </a:prstGeom>
              <a:gradFill rotWithShape="1">
                <a:gsLst>
                  <a:gs pos="0">
                    <a:srgbClr val="3965E1">
                      <a:gamma/>
                      <a:tint val="0"/>
                      <a:invGamma/>
                    </a:srgbClr>
                  </a:gs>
                  <a:gs pos="50000">
                    <a:srgbClr val="3965E1"/>
                  </a:gs>
                  <a:gs pos="100000">
                    <a:srgbClr val="3965E1">
                      <a:gamma/>
                      <a:tint val="0"/>
                      <a:invGamma/>
                    </a:srgbClr>
                  </a:gs>
                </a:gsLst>
                <a:lin ang="2700000" scaled="1"/>
              </a:gradFill>
              <a:ln w="38100" algn="ctr">
                <a:noFill/>
                <a:round/>
                <a:headEnd/>
                <a:tailEnd/>
              </a:ln>
              <a:effectLst/>
            </p:spPr>
            <p:txBody>
              <a:bodyPr wrap="none" anchor="ctr">
                <a:spAutoFit/>
              </a:bodyPr>
              <a:lstStyle/>
              <a:p>
                <a:endParaRPr lang="en-US"/>
              </a:p>
            </p:txBody>
          </p:sp>
          <p:sp>
            <p:nvSpPr>
              <p:cNvPr id="93" name="Oval 57"/>
              <p:cNvSpPr>
                <a:spLocks noChangeArrowheads="1"/>
              </p:cNvSpPr>
              <p:nvPr/>
            </p:nvSpPr>
            <p:spPr bwMode="gray">
              <a:xfrm>
                <a:off x="2832" y="1728"/>
                <a:ext cx="907" cy="907"/>
              </a:xfrm>
              <a:prstGeom prst="ellipse">
                <a:avLst/>
              </a:prstGeom>
              <a:gradFill rotWithShape="1">
                <a:gsLst>
                  <a:gs pos="0">
                    <a:srgbClr val="3965E1">
                      <a:alpha val="32001"/>
                    </a:srgbClr>
                  </a:gs>
                  <a:gs pos="100000">
                    <a:srgbClr val="3965E1">
                      <a:gamma/>
                      <a:shade val="0"/>
                      <a:invGamma/>
                      <a:alpha val="89999"/>
                    </a:srgbClr>
                  </a:gs>
                </a:gsLst>
                <a:lin ang="2700000" scaled="1"/>
              </a:gradFill>
              <a:ln w="38100" algn="ctr">
                <a:noFill/>
                <a:round/>
                <a:headEnd/>
                <a:tailEnd/>
              </a:ln>
              <a:effectLst/>
            </p:spPr>
            <p:txBody>
              <a:bodyPr wrap="none" anchor="ctr">
                <a:spAutoFit/>
              </a:bodyPr>
              <a:lstStyle/>
              <a:p>
                <a:endParaRPr lang="en-US"/>
              </a:p>
            </p:txBody>
          </p:sp>
          <p:sp>
            <p:nvSpPr>
              <p:cNvPr id="94" name="Oval 58"/>
              <p:cNvSpPr>
                <a:spLocks noChangeArrowheads="1"/>
              </p:cNvSpPr>
              <p:nvPr/>
            </p:nvSpPr>
            <p:spPr bwMode="gray">
              <a:xfrm>
                <a:off x="2889" y="1788"/>
                <a:ext cx="787" cy="788"/>
              </a:xfrm>
              <a:prstGeom prst="ellipse">
                <a:avLst/>
              </a:prstGeom>
              <a:gradFill rotWithShape="1">
                <a:gsLst>
                  <a:gs pos="0">
                    <a:srgbClr val="3965E1">
                      <a:gamma/>
                      <a:shade val="54118"/>
                      <a:invGamma/>
                    </a:srgbClr>
                  </a:gs>
                  <a:gs pos="50000">
                    <a:srgbClr val="3965E1"/>
                  </a:gs>
                  <a:gs pos="100000">
                    <a:srgbClr val="3965E1">
                      <a:gamma/>
                      <a:shade val="54118"/>
                      <a:invGamma/>
                    </a:srgbClr>
                  </a:gs>
                </a:gsLst>
                <a:lin ang="18900000" scaled="1"/>
              </a:gradFill>
              <a:ln w="38100" algn="ctr">
                <a:noFill/>
                <a:round/>
                <a:headEnd/>
                <a:tailEnd/>
              </a:ln>
              <a:effectLst/>
            </p:spPr>
            <p:txBody>
              <a:bodyPr anchor="ctr">
                <a:spAutoFit/>
              </a:bodyPr>
              <a:lstStyle/>
              <a:p>
                <a:endParaRPr lang="en-US"/>
              </a:p>
            </p:txBody>
          </p:sp>
          <p:sp>
            <p:nvSpPr>
              <p:cNvPr id="95" name="Oval 59"/>
              <p:cNvSpPr>
                <a:spLocks noChangeArrowheads="1"/>
              </p:cNvSpPr>
              <p:nvPr/>
            </p:nvSpPr>
            <p:spPr bwMode="gray">
              <a:xfrm>
                <a:off x="2889" y="1794"/>
                <a:ext cx="787" cy="788"/>
              </a:xfrm>
              <a:prstGeom prst="ellipse">
                <a:avLst/>
              </a:prstGeom>
              <a:gradFill rotWithShape="1">
                <a:gsLst>
                  <a:gs pos="0">
                    <a:srgbClr val="3965E1">
                      <a:gamma/>
                      <a:shade val="66667"/>
                      <a:invGamma/>
                    </a:srgbClr>
                  </a:gs>
                  <a:gs pos="100000">
                    <a:srgbClr val="3965E1">
                      <a:alpha val="0"/>
                    </a:srgbClr>
                  </a:gs>
                </a:gsLst>
                <a:lin ang="2700000" scaled="1"/>
              </a:gradFill>
              <a:ln w="38100" algn="ctr">
                <a:noFill/>
                <a:round/>
                <a:headEnd/>
                <a:tailEnd/>
              </a:ln>
              <a:effectLst/>
            </p:spPr>
            <p:txBody>
              <a:bodyPr anchor="ctr">
                <a:spAutoFit/>
              </a:bodyPr>
              <a:lstStyle/>
              <a:p>
                <a:endParaRPr lang="en-US"/>
              </a:p>
            </p:txBody>
          </p:sp>
          <p:sp>
            <p:nvSpPr>
              <p:cNvPr id="96" name="Oval 60"/>
              <p:cNvSpPr>
                <a:spLocks noChangeArrowheads="1"/>
              </p:cNvSpPr>
              <p:nvPr/>
            </p:nvSpPr>
            <p:spPr bwMode="gray">
              <a:xfrm>
                <a:off x="2928" y="1833"/>
                <a:ext cx="709" cy="709"/>
              </a:xfrm>
              <a:prstGeom prst="ellipse">
                <a:avLst/>
              </a:prstGeom>
              <a:gradFill rotWithShape="1">
                <a:gsLst>
                  <a:gs pos="0">
                    <a:srgbClr val="3965E1"/>
                  </a:gs>
                  <a:gs pos="100000">
                    <a:srgbClr val="3965E1">
                      <a:gamma/>
                      <a:shade val="5882"/>
                      <a:invGamma/>
                    </a:srgbClr>
                  </a:gs>
                </a:gsLst>
                <a:lin ang="5400000" scaled="1"/>
              </a:gradFill>
              <a:ln w="38100" algn="ctr">
                <a:noFill/>
                <a:round/>
                <a:headEnd/>
                <a:tailEnd/>
              </a:ln>
              <a:effectLst/>
            </p:spPr>
            <p:txBody>
              <a:bodyPr anchor="ctr">
                <a:spAutoFit/>
              </a:bodyPr>
              <a:lstStyle/>
              <a:p>
                <a:endParaRPr lang="en-US"/>
              </a:p>
            </p:txBody>
          </p:sp>
          <p:grpSp>
            <p:nvGrpSpPr>
              <p:cNvPr id="97" name="Group 61"/>
              <p:cNvGrpSpPr>
                <a:grpSpLocks/>
              </p:cNvGrpSpPr>
              <p:nvPr/>
            </p:nvGrpSpPr>
            <p:grpSpPr bwMode="auto">
              <a:xfrm>
                <a:off x="2946" y="1842"/>
                <a:ext cx="687" cy="688"/>
                <a:chOff x="4166" y="1706"/>
                <a:chExt cx="1252" cy="1252"/>
              </a:xfrm>
            </p:grpSpPr>
            <p:sp>
              <p:nvSpPr>
                <p:cNvPr id="98" name="Oval 62"/>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99" name="Oval 63"/>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100" name="Oval 64"/>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101" name="Oval 65"/>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grpSp>
        <p:sp>
          <p:nvSpPr>
            <p:cNvPr id="91" name="Text Box 66"/>
            <p:cNvSpPr txBox="1">
              <a:spLocks noChangeArrowheads="1"/>
            </p:cNvSpPr>
            <p:nvPr/>
          </p:nvSpPr>
          <p:spPr bwMode="gray">
            <a:xfrm>
              <a:off x="1907" y="3456"/>
              <a:ext cx="116" cy="252"/>
            </a:xfrm>
            <a:prstGeom prst="rect">
              <a:avLst/>
            </a:prstGeom>
            <a:noFill/>
            <a:ln w="9525" algn="ctr">
              <a:noFill/>
              <a:miter lim="800000"/>
              <a:headEnd/>
              <a:tailEnd/>
            </a:ln>
            <a:effectLst/>
          </p:spPr>
          <p:txBody>
            <a:bodyPr wrap="none">
              <a:spAutoFit/>
            </a:bodyPr>
            <a:lstStyle/>
            <a:p>
              <a:pPr algn="ctr" eaLnBrk="0" hangingPunct="0"/>
              <a:endParaRPr lang="en-US" sz="2000" b="1" dirty="0">
                <a:solidFill>
                  <a:srgbClr val="000000"/>
                </a:solidFill>
              </a:endParaRPr>
            </a:p>
          </p:txBody>
        </p:sp>
      </p:grpSp>
      <p:sp>
        <p:nvSpPr>
          <p:cNvPr id="88" name="Rectangle 87"/>
          <p:cNvSpPr/>
          <p:nvPr/>
        </p:nvSpPr>
        <p:spPr>
          <a:xfrm>
            <a:off x="5334000" y="1295400"/>
            <a:ext cx="838200" cy="707886"/>
          </a:xfrm>
          <a:prstGeom prst="rect">
            <a:avLst/>
          </a:prstGeom>
        </p:spPr>
        <p:txBody>
          <a:bodyPr wrap="square">
            <a:spAutoFit/>
          </a:bodyPr>
          <a:lstStyle/>
          <a:p>
            <a:pPr algn="ctr"/>
            <a:r>
              <a:rPr lang="en-US" sz="2000" b="1" dirty="0" err="1" smtClean="0"/>
              <a:t>Mục</a:t>
            </a:r>
            <a:r>
              <a:rPr lang="en-US" sz="2000" b="1" dirty="0" smtClean="0"/>
              <a:t> </a:t>
            </a:r>
            <a:r>
              <a:rPr lang="en-US" sz="2000" b="1" dirty="0" err="1" smtClean="0"/>
              <a:t>tiêu</a:t>
            </a:r>
            <a:endParaRPr lang="en-US" sz="2000"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 name="Picture 35" descr="hoavantrongdongvl5.jpg"/>
          <p:cNvPicPr>
            <a:picLocks noChangeAspect="1"/>
          </p:cNvPicPr>
          <p:nvPr/>
        </p:nvPicPr>
        <p:blipFill>
          <a:blip r:embed="rId3"/>
          <a:stretch>
            <a:fillRect/>
          </a:stretch>
        </p:blipFill>
        <p:spPr>
          <a:xfrm>
            <a:off x="381000" y="758457"/>
            <a:ext cx="8458199" cy="6099542"/>
          </a:xfrm>
          <a:prstGeom prst="rect">
            <a:avLst/>
          </a:prstGeom>
        </p:spPr>
      </p:pic>
      <p:sp>
        <p:nvSpPr>
          <p:cNvPr id="80898" name="Rectangle 2"/>
          <p:cNvSpPr>
            <a:spLocks noGrp="1" noChangeArrowheads="1"/>
          </p:cNvSpPr>
          <p:nvPr>
            <p:ph type="title" idx="4294967295"/>
          </p:nvPr>
        </p:nvSpPr>
        <p:spPr>
          <a:xfrm>
            <a:off x="609600" y="381000"/>
            <a:ext cx="4876800" cy="1066800"/>
          </a:xfrm>
          <a:prstGeom prst="rect">
            <a:avLst/>
          </a:prstGeom>
        </p:spPr>
        <p:txBody>
          <a:bodyPr/>
          <a:lstStyle/>
          <a:p>
            <a:r>
              <a:rPr lang="vi-VN" dirty="0" smtClean="0">
                <a:solidFill>
                  <a:srgbClr val="189180"/>
                </a:solidFill>
              </a:rPr>
              <a:t>Văn Hóa</a:t>
            </a:r>
            <a:endParaRPr lang="en-US" dirty="0"/>
          </a:p>
        </p:txBody>
      </p:sp>
      <p:sp>
        <p:nvSpPr>
          <p:cNvPr id="7" name="AutoShape 3"/>
          <p:cNvSpPr>
            <a:spLocks noChangeArrowheads="1"/>
          </p:cNvSpPr>
          <p:nvPr/>
        </p:nvSpPr>
        <p:spPr bwMode="gray">
          <a:xfrm rot="5400000">
            <a:off x="-269294" y="3083509"/>
            <a:ext cx="3949829" cy="2989558"/>
          </a:xfrm>
          <a:prstGeom prst="roundRect">
            <a:avLst>
              <a:gd name="adj" fmla="val 19894"/>
            </a:avLst>
          </a:prstGeom>
          <a:gradFill rotWithShape="1">
            <a:gsLst>
              <a:gs pos="0">
                <a:srgbClr val="FFFFFF">
                  <a:gamma/>
                  <a:shade val="78824"/>
                  <a:invGamma/>
                  <a:alpha val="98000"/>
                </a:srgbClr>
              </a:gs>
              <a:gs pos="50000">
                <a:srgbClr val="FFFFFF"/>
              </a:gs>
              <a:gs pos="100000">
                <a:srgbClr val="FFFFFF">
                  <a:gamma/>
                  <a:shade val="78824"/>
                  <a:invGamma/>
                  <a:alpha val="98000"/>
                </a:srgbClr>
              </a:gs>
            </a:gsLst>
            <a:lin ang="5400000" scaled="1"/>
          </a:gradFill>
          <a:ln w="38100" algn="ctr">
            <a:solidFill>
              <a:srgbClr val="FFFFFF"/>
            </a:solidFill>
            <a:round/>
            <a:headEnd/>
            <a:tailEnd/>
          </a:ln>
          <a:effectLst/>
        </p:spPr>
        <p:txBody>
          <a:bodyPr wrap="none" anchor="ctr"/>
          <a:lstStyle/>
          <a:p>
            <a:endParaRPr lang="en-US" dirty="0"/>
          </a:p>
        </p:txBody>
      </p:sp>
      <p:sp>
        <p:nvSpPr>
          <p:cNvPr id="8" name="Freeform 4"/>
          <p:cNvSpPr>
            <a:spLocks/>
          </p:cNvSpPr>
          <p:nvPr/>
        </p:nvSpPr>
        <p:spPr bwMode="gray">
          <a:xfrm>
            <a:off x="228600" y="2590799"/>
            <a:ext cx="2956809" cy="871031"/>
          </a:xfrm>
          <a:custGeom>
            <a:avLst/>
            <a:gdLst/>
            <a:ahLst/>
            <a:cxnLst>
              <a:cxn ang="0">
                <a:pos x="5" y="303"/>
              </a:cxn>
              <a:cxn ang="0">
                <a:pos x="21" y="177"/>
              </a:cxn>
              <a:cxn ang="0">
                <a:pos x="172" y="22"/>
              </a:cxn>
              <a:cxn ang="0">
                <a:pos x="361" y="11"/>
              </a:cxn>
              <a:cxn ang="0">
                <a:pos x="932" y="12"/>
              </a:cxn>
              <a:cxn ang="0">
                <a:pos x="1070" y="14"/>
              </a:cxn>
              <a:cxn ang="0">
                <a:pos x="1260" y="189"/>
              </a:cxn>
              <a:cxn ang="0">
                <a:pos x="1266" y="302"/>
              </a:cxn>
              <a:cxn ang="0">
                <a:pos x="5" y="303"/>
              </a:cxn>
            </a:cxnLst>
            <a:rect l="0" t="0" r="r" b="b"/>
            <a:pathLst>
              <a:path w="1270" h="303">
                <a:moveTo>
                  <a:pt x="5" y="303"/>
                </a:moveTo>
                <a:cubicBezTo>
                  <a:pt x="5" y="303"/>
                  <a:pt x="0" y="253"/>
                  <a:pt x="21" y="177"/>
                </a:cubicBezTo>
                <a:cubicBezTo>
                  <a:pt x="48" y="130"/>
                  <a:pt x="69" y="44"/>
                  <a:pt x="172" y="22"/>
                </a:cubicBezTo>
                <a:cubicBezTo>
                  <a:pt x="275" y="0"/>
                  <a:pt x="235" y="13"/>
                  <a:pt x="361" y="11"/>
                </a:cubicBezTo>
                <a:cubicBezTo>
                  <a:pt x="487" y="9"/>
                  <a:pt x="813" y="12"/>
                  <a:pt x="932" y="12"/>
                </a:cubicBezTo>
                <a:cubicBezTo>
                  <a:pt x="1050" y="12"/>
                  <a:pt x="998" y="2"/>
                  <a:pt x="1070" y="14"/>
                </a:cubicBezTo>
                <a:cubicBezTo>
                  <a:pt x="1143" y="26"/>
                  <a:pt x="1215" y="84"/>
                  <a:pt x="1260" y="189"/>
                </a:cubicBezTo>
                <a:cubicBezTo>
                  <a:pt x="1270" y="262"/>
                  <a:pt x="1266" y="302"/>
                  <a:pt x="1266" y="302"/>
                </a:cubicBezTo>
                <a:lnTo>
                  <a:pt x="5" y="303"/>
                </a:lnTo>
                <a:close/>
              </a:path>
            </a:pathLst>
          </a:custGeom>
          <a:solidFill>
            <a:schemeClr val="accent2">
              <a:alpha val="50000"/>
            </a:schemeClr>
          </a:solidFill>
          <a:ln w="38100" cap="flat" cmpd="sng">
            <a:noFill/>
            <a:prstDash val="solid"/>
            <a:round/>
            <a:headEnd/>
            <a:tailEnd/>
          </a:ln>
          <a:effectLst/>
        </p:spPr>
        <p:txBody>
          <a:bodyPr wrap="none" anchor="ctr"/>
          <a:lstStyle/>
          <a:p>
            <a:endParaRPr lang="en-US"/>
          </a:p>
        </p:txBody>
      </p:sp>
      <p:sp>
        <p:nvSpPr>
          <p:cNvPr id="9" name="Rectangle 5"/>
          <p:cNvSpPr>
            <a:spLocks noChangeArrowheads="1"/>
          </p:cNvSpPr>
          <p:nvPr/>
        </p:nvSpPr>
        <p:spPr bwMode="gray">
          <a:xfrm>
            <a:off x="772849" y="2667000"/>
            <a:ext cx="2235013" cy="461665"/>
          </a:xfrm>
          <a:prstGeom prst="rect">
            <a:avLst/>
          </a:prstGeom>
          <a:noFill/>
          <a:ln w="9525" algn="ctr">
            <a:noFill/>
            <a:miter lim="800000"/>
            <a:headEnd/>
            <a:tailEnd/>
          </a:ln>
          <a:effectLst/>
        </p:spPr>
        <p:txBody>
          <a:bodyPr wrap="square">
            <a:spAutoFit/>
          </a:bodyPr>
          <a:lstStyle/>
          <a:p>
            <a:r>
              <a:rPr lang="vi-VN" sz="2400" b="1" dirty="0" smtClean="0">
                <a:solidFill>
                  <a:srgbClr val="FF0000"/>
                </a:solidFill>
              </a:rPr>
              <a:t>Mục tiêu</a:t>
            </a:r>
            <a:r>
              <a:rPr lang="vi-VN" sz="2400" dirty="0" smtClean="0">
                <a:solidFill>
                  <a:srgbClr val="FF0000"/>
                </a:solidFill>
              </a:rPr>
              <a:t> </a:t>
            </a:r>
            <a:endParaRPr lang="en-US" sz="2400" dirty="0">
              <a:solidFill>
                <a:srgbClr val="FF0000"/>
              </a:solidFill>
            </a:endParaRPr>
          </a:p>
        </p:txBody>
      </p:sp>
      <p:sp>
        <p:nvSpPr>
          <p:cNvPr id="10" name="Text Box 6"/>
          <p:cNvSpPr txBox="1">
            <a:spLocks noChangeArrowheads="1"/>
          </p:cNvSpPr>
          <p:nvPr/>
        </p:nvSpPr>
        <p:spPr bwMode="gray">
          <a:xfrm>
            <a:off x="216063" y="4129776"/>
            <a:ext cx="2963827" cy="292388"/>
          </a:xfrm>
          <a:prstGeom prst="rect">
            <a:avLst/>
          </a:prstGeom>
          <a:noFill/>
          <a:ln w="9525" algn="ctr">
            <a:noFill/>
            <a:miter lim="800000"/>
            <a:headEnd/>
            <a:tailEnd/>
          </a:ln>
          <a:effectLst/>
        </p:spPr>
        <p:txBody>
          <a:bodyPr wrap="square">
            <a:spAutoFit/>
          </a:bodyPr>
          <a:lstStyle/>
          <a:p>
            <a:pPr eaLnBrk="0" hangingPunct="0"/>
            <a:endParaRPr lang="en-US" sz="1300" dirty="0">
              <a:solidFill>
                <a:srgbClr val="1C1C1C"/>
              </a:solidFill>
            </a:endParaRPr>
          </a:p>
        </p:txBody>
      </p:sp>
      <p:sp>
        <p:nvSpPr>
          <p:cNvPr id="11" name="AutoShape 7"/>
          <p:cNvSpPr>
            <a:spLocks noChangeArrowheads="1"/>
          </p:cNvSpPr>
          <p:nvPr/>
        </p:nvSpPr>
        <p:spPr bwMode="gray">
          <a:xfrm rot="5400000">
            <a:off x="5669379" y="1469324"/>
            <a:ext cx="3462935" cy="2609694"/>
          </a:xfrm>
          <a:prstGeom prst="roundRect">
            <a:avLst>
              <a:gd name="adj" fmla="val 19894"/>
            </a:avLst>
          </a:prstGeom>
          <a:gradFill rotWithShape="1">
            <a:gsLst>
              <a:gs pos="0">
                <a:srgbClr val="FFFFFF">
                  <a:gamma/>
                  <a:shade val="78824"/>
                  <a:invGamma/>
                  <a:alpha val="98000"/>
                </a:srgbClr>
              </a:gs>
              <a:gs pos="50000">
                <a:srgbClr val="FFFFFF"/>
              </a:gs>
              <a:gs pos="100000">
                <a:srgbClr val="FFFFFF">
                  <a:gamma/>
                  <a:shade val="78824"/>
                  <a:invGamma/>
                  <a:alpha val="98000"/>
                </a:srgbClr>
              </a:gs>
            </a:gsLst>
            <a:lin ang="5400000" scaled="1"/>
          </a:gradFill>
          <a:ln w="38100" algn="ctr">
            <a:solidFill>
              <a:srgbClr val="FFFFFF"/>
            </a:solidFill>
            <a:round/>
            <a:headEnd/>
            <a:tailEnd/>
          </a:ln>
          <a:effectLst/>
        </p:spPr>
        <p:txBody>
          <a:bodyPr wrap="none" anchor="ctr"/>
          <a:lstStyle/>
          <a:p>
            <a:endParaRPr lang="en-US"/>
          </a:p>
        </p:txBody>
      </p:sp>
      <p:sp>
        <p:nvSpPr>
          <p:cNvPr id="12" name="Freeform 8"/>
          <p:cNvSpPr>
            <a:spLocks/>
          </p:cNvSpPr>
          <p:nvPr/>
        </p:nvSpPr>
        <p:spPr bwMode="gray">
          <a:xfrm>
            <a:off x="6114894" y="1000435"/>
            <a:ext cx="2574978" cy="763661"/>
          </a:xfrm>
          <a:custGeom>
            <a:avLst/>
            <a:gdLst/>
            <a:ahLst/>
            <a:cxnLst>
              <a:cxn ang="0">
                <a:pos x="6" y="297"/>
              </a:cxn>
              <a:cxn ang="0">
                <a:pos x="18" y="174"/>
              </a:cxn>
              <a:cxn ang="0">
                <a:pos x="171" y="30"/>
              </a:cxn>
              <a:cxn ang="0">
                <a:pos x="352" y="13"/>
              </a:cxn>
              <a:cxn ang="0">
                <a:pos x="922" y="10"/>
              </a:cxn>
              <a:cxn ang="0">
                <a:pos x="1061" y="12"/>
              </a:cxn>
              <a:cxn ang="0">
                <a:pos x="1251" y="190"/>
              </a:cxn>
              <a:cxn ang="0">
                <a:pos x="1257" y="303"/>
              </a:cxn>
              <a:cxn ang="0">
                <a:pos x="6" y="297"/>
              </a:cxn>
            </a:cxnLst>
            <a:rect l="0" t="0" r="r" b="b"/>
            <a:pathLst>
              <a:path w="1261" h="303">
                <a:moveTo>
                  <a:pt x="6" y="297"/>
                </a:moveTo>
                <a:cubicBezTo>
                  <a:pt x="6" y="297"/>
                  <a:pt x="0" y="225"/>
                  <a:pt x="18" y="174"/>
                </a:cubicBezTo>
                <a:cubicBezTo>
                  <a:pt x="36" y="123"/>
                  <a:pt x="105" y="45"/>
                  <a:pt x="171" y="30"/>
                </a:cubicBezTo>
                <a:cubicBezTo>
                  <a:pt x="237" y="15"/>
                  <a:pt x="227" y="16"/>
                  <a:pt x="352" y="13"/>
                </a:cubicBezTo>
                <a:cubicBezTo>
                  <a:pt x="477" y="10"/>
                  <a:pt x="804" y="10"/>
                  <a:pt x="922" y="10"/>
                </a:cubicBezTo>
                <a:cubicBezTo>
                  <a:pt x="1039" y="10"/>
                  <a:pt x="988" y="0"/>
                  <a:pt x="1061" y="12"/>
                </a:cubicBezTo>
                <a:cubicBezTo>
                  <a:pt x="1133" y="24"/>
                  <a:pt x="1206" y="83"/>
                  <a:pt x="1251" y="190"/>
                </a:cubicBezTo>
                <a:cubicBezTo>
                  <a:pt x="1261" y="263"/>
                  <a:pt x="1257" y="303"/>
                  <a:pt x="1257" y="303"/>
                </a:cubicBezTo>
                <a:lnTo>
                  <a:pt x="6" y="297"/>
                </a:lnTo>
                <a:close/>
              </a:path>
            </a:pathLst>
          </a:custGeom>
          <a:solidFill>
            <a:schemeClr val="hlink">
              <a:alpha val="50000"/>
            </a:schemeClr>
          </a:solidFill>
          <a:ln w="38100" cap="flat" cmpd="sng">
            <a:noFill/>
            <a:prstDash val="solid"/>
            <a:round/>
            <a:headEnd/>
            <a:tailEnd/>
          </a:ln>
          <a:effectLst/>
        </p:spPr>
        <p:txBody>
          <a:bodyPr wrap="none" anchor="ctr"/>
          <a:lstStyle/>
          <a:p>
            <a:endParaRPr lang="en-US"/>
          </a:p>
        </p:txBody>
      </p:sp>
      <p:sp>
        <p:nvSpPr>
          <p:cNvPr id="13" name="Rectangle 9"/>
          <p:cNvSpPr>
            <a:spLocks noChangeArrowheads="1"/>
          </p:cNvSpPr>
          <p:nvPr/>
        </p:nvSpPr>
        <p:spPr bwMode="gray">
          <a:xfrm>
            <a:off x="6579484" y="1130123"/>
            <a:ext cx="1666472" cy="461665"/>
          </a:xfrm>
          <a:prstGeom prst="rect">
            <a:avLst/>
          </a:prstGeom>
          <a:noFill/>
          <a:ln w="9525" algn="ctr">
            <a:noFill/>
            <a:miter lim="800000"/>
            <a:headEnd/>
            <a:tailEnd/>
          </a:ln>
          <a:effectLst/>
        </p:spPr>
        <p:txBody>
          <a:bodyPr wrap="square">
            <a:spAutoFit/>
          </a:bodyPr>
          <a:lstStyle/>
          <a:p>
            <a:pPr algn="ctr"/>
            <a:r>
              <a:rPr lang="vi-VN" sz="2400" b="1" dirty="0" smtClean="0">
                <a:solidFill>
                  <a:srgbClr val="FF0000"/>
                </a:solidFill>
              </a:rPr>
              <a:t>Chân lý</a:t>
            </a:r>
            <a:endParaRPr lang="en-US" sz="2400" dirty="0">
              <a:solidFill>
                <a:srgbClr val="1C1C1C"/>
              </a:solidFill>
            </a:endParaRPr>
          </a:p>
        </p:txBody>
      </p:sp>
      <p:sp>
        <p:nvSpPr>
          <p:cNvPr id="34" name="TextBox 33"/>
          <p:cNvSpPr txBox="1"/>
          <p:nvPr/>
        </p:nvSpPr>
        <p:spPr>
          <a:xfrm>
            <a:off x="228600" y="3429000"/>
            <a:ext cx="2895600" cy="3139321"/>
          </a:xfrm>
          <a:prstGeom prst="rect">
            <a:avLst/>
          </a:prstGeom>
          <a:noFill/>
        </p:spPr>
        <p:txBody>
          <a:bodyPr wrap="square" rtlCol="0">
            <a:spAutoFit/>
          </a:bodyPr>
          <a:lstStyle/>
          <a:p>
            <a:pPr algn="ctr"/>
            <a:r>
              <a:rPr lang="vi-VN" dirty="0" smtClean="0"/>
              <a:t>Là</a:t>
            </a:r>
            <a:r>
              <a:rPr lang="en-US" dirty="0" smtClean="0"/>
              <a:t> 1</a:t>
            </a:r>
            <a:r>
              <a:rPr lang="vi-VN" dirty="0" smtClean="0"/>
              <a:t> trong những yếu tố cơ bản của hành vi và sự hành động có ý thức của con người</a:t>
            </a:r>
            <a:r>
              <a:rPr lang="en-US" dirty="0" smtClean="0"/>
              <a:t>, </a:t>
            </a:r>
            <a:r>
              <a:rPr lang="vi-VN" dirty="0" smtClean="0"/>
              <a:t>được coi như sự dự đoán trước kết quả của hành động. Đó là cái đích thực tế cần phải hoàn thành. Con người tổ chức mọi hành động của mình xoay quanh những cái đích thực tế đó.</a:t>
            </a:r>
            <a:endParaRPr lang="en-US" dirty="0"/>
          </a:p>
        </p:txBody>
      </p:sp>
      <p:sp>
        <p:nvSpPr>
          <p:cNvPr id="35" name="TextBox 34"/>
          <p:cNvSpPr txBox="1"/>
          <p:nvPr/>
        </p:nvSpPr>
        <p:spPr>
          <a:xfrm>
            <a:off x="6133786" y="1701922"/>
            <a:ext cx="2495707" cy="2862322"/>
          </a:xfrm>
          <a:prstGeom prst="rect">
            <a:avLst/>
          </a:prstGeom>
          <a:noFill/>
        </p:spPr>
        <p:txBody>
          <a:bodyPr wrap="square" rtlCol="0">
            <a:spAutoFit/>
          </a:bodyPr>
          <a:lstStyle/>
          <a:p>
            <a:pPr algn="ctr"/>
            <a:r>
              <a:rPr lang="vi-VN" dirty="0" smtClean="0"/>
              <a:t>chính là tính chính xác, rõ ràng của tư duy</a:t>
            </a:r>
            <a:r>
              <a:rPr lang="en-US" dirty="0" smtClean="0"/>
              <a:t>.</a:t>
            </a:r>
            <a:r>
              <a:rPr lang="vi-VN" dirty="0" smtClean="0"/>
              <a:t> là những nguyên lý được nhiều người tán thành thừa nhận</a:t>
            </a:r>
            <a:r>
              <a:rPr lang="en-US" dirty="0" smtClean="0"/>
              <a:t>,</a:t>
            </a:r>
            <a:r>
              <a:rPr lang="vi-VN" dirty="0" smtClean="0"/>
              <a:t> là sự phản ánh đúng đắn thế giới khách quan trong ý thức con người quan và được thực tế kiểm nghiệm</a:t>
            </a:r>
            <a:endParaRPr lang="en-US" dirty="0"/>
          </a:p>
        </p:txBody>
      </p:sp>
      <p:sp>
        <p:nvSpPr>
          <p:cNvPr id="23" name="AutoShape 7"/>
          <p:cNvSpPr>
            <a:spLocks noChangeArrowheads="1"/>
          </p:cNvSpPr>
          <p:nvPr/>
        </p:nvSpPr>
        <p:spPr bwMode="gray">
          <a:xfrm rot="5400000">
            <a:off x="3212575" y="2601140"/>
            <a:ext cx="2743202" cy="2286001"/>
          </a:xfrm>
          <a:prstGeom prst="roundRect">
            <a:avLst>
              <a:gd name="adj" fmla="val 19894"/>
            </a:avLst>
          </a:prstGeom>
          <a:gradFill rotWithShape="1">
            <a:gsLst>
              <a:gs pos="0">
                <a:srgbClr val="FFFFFF">
                  <a:gamma/>
                  <a:shade val="78824"/>
                  <a:invGamma/>
                  <a:alpha val="98000"/>
                </a:srgbClr>
              </a:gs>
              <a:gs pos="50000">
                <a:srgbClr val="FFFFFF"/>
              </a:gs>
              <a:gs pos="100000">
                <a:srgbClr val="FFFFFF">
                  <a:gamma/>
                  <a:shade val="78824"/>
                  <a:invGamma/>
                  <a:alpha val="98000"/>
                </a:srgbClr>
              </a:gs>
            </a:gsLst>
            <a:lin ang="5400000" scaled="1"/>
          </a:gradFill>
          <a:ln w="38100" algn="ctr">
            <a:solidFill>
              <a:srgbClr val="FFFFFF"/>
            </a:solidFill>
            <a:round/>
            <a:headEnd/>
            <a:tailEnd/>
          </a:ln>
          <a:effectLst/>
        </p:spPr>
        <p:txBody>
          <a:bodyPr wrap="none" anchor="ctr"/>
          <a:lstStyle/>
          <a:p>
            <a:endParaRPr lang="en-US" dirty="0"/>
          </a:p>
        </p:txBody>
      </p:sp>
      <p:sp>
        <p:nvSpPr>
          <p:cNvPr id="24" name="Freeform 8"/>
          <p:cNvSpPr>
            <a:spLocks/>
          </p:cNvSpPr>
          <p:nvPr/>
        </p:nvSpPr>
        <p:spPr bwMode="gray">
          <a:xfrm>
            <a:off x="3487215" y="2372540"/>
            <a:ext cx="2163762" cy="457199"/>
          </a:xfrm>
          <a:custGeom>
            <a:avLst/>
            <a:gdLst/>
            <a:ahLst/>
            <a:cxnLst>
              <a:cxn ang="0">
                <a:pos x="6" y="297"/>
              </a:cxn>
              <a:cxn ang="0">
                <a:pos x="18" y="174"/>
              </a:cxn>
              <a:cxn ang="0">
                <a:pos x="171" y="30"/>
              </a:cxn>
              <a:cxn ang="0">
                <a:pos x="352" y="13"/>
              </a:cxn>
              <a:cxn ang="0">
                <a:pos x="922" y="10"/>
              </a:cxn>
              <a:cxn ang="0">
                <a:pos x="1061" y="12"/>
              </a:cxn>
              <a:cxn ang="0">
                <a:pos x="1251" y="190"/>
              </a:cxn>
              <a:cxn ang="0">
                <a:pos x="1257" y="303"/>
              </a:cxn>
              <a:cxn ang="0">
                <a:pos x="6" y="297"/>
              </a:cxn>
            </a:cxnLst>
            <a:rect l="0" t="0" r="r" b="b"/>
            <a:pathLst>
              <a:path w="1261" h="303">
                <a:moveTo>
                  <a:pt x="6" y="297"/>
                </a:moveTo>
                <a:cubicBezTo>
                  <a:pt x="6" y="297"/>
                  <a:pt x="0" y="225"/>
                  <a:pt x="18" y="174"/>
                </a:cubicBezTo>
                <a:cubicBezTo>
                  <a:pt x="36" y="123"/>
                  <a:pt x="105" y="45"/>
                  <a:pt x="171" y="30"/>
                </a:cubicBezTo>
                <a:cubicBezTo>
                  <a:pt x="237" y="15"/>
                  <a:pt x="227" y="16"/>
                  <a:pt x="352" y="13"/>
                </a:cubicBezTo>
                <a:cubicBezTo>
                  <a:pt x="477" y="10"/>
                  <a:pt x="804" y="10"/>
                  <a:pt x="922" y="10"/>
                </a:cubicBezTo>
                <a:cubicBezTo>
                  <a:pt x="1039" y="10"/>
                  <a:pt x="988" y="0"/>
                  <a:pt x="1061" y="12"/>
                </a:cubicBezTo>
                <a:cubicBezTo>
                  <a:pt x="1133" y="24"/>
                  <a:pt x="1206" y="83"/>
                  <a:pt x="1251" y="190"/>
                </a:cubicBezTo>
                <a:cubicBezTo>
                  <a:pt x="1261" y="263"/>
                  <a:pt x="1257" y="303"/>
                  <a:pt x="1257" y="303"/>
                </a:cubicBezTo>
                <a:lnTo>
                  <a:pt x="6" y="297"/>
                </a:lnTo>
                <a:close/>
              </a:path>
            </a:pathLst>
          </a:custGeom>
          <a:solidFill>
            <a:schemeClr val="hlink">
              <a:alpha val="50000"/>
            </a:schemeClr>
          </a:solidFill>
          <a:ln w="38100" cap="flat" cmpd="sng">
            <a:noFill/>
            <a:prstDash val="solid"/>
            <a:round/>
            <a:headEnd/>
            <a:tailEnd/>
          </a:ln>
          <a:effectLst/>
        </p:spPr>
        <p:txBody>
          <a:bodyPr wrap="none" anchor="ctr"/>
          <a:lstStyle/>
          <a:p>
            <a:endParaRPr lang="en-US"/>
          </a:p>
        </p:txBody>
      </p:sp>
      <p:sp>
        <p:nvSpPr>
          <p:cNvPr id="25" name="Rectangle 9"/>
          <p:cNvSpPr>
            <a:spLocks noChangeArrowheads="1"/>
          </p:cNvSpPr>
          <p:nvPr/>
        </p:nvSpPr>
        <p:spPr bwMode="gray">
          <a:xfrm>
            <a:off x="3669777" y="2372540"/>
            <a:ext cx="1880643" cy="461665"/>
          </a:xfrm>
          <a:prstGeom prst="rect">
            <a:avLst/>
          </a:prstGeom>
          <a:noFill/>
          <a:ln w="9525" algn="ctr">
            <a:noFill/>
            <a:miter lim="800000"/>
            <a:headEnd/>
            <a:tailEnd/>
          </a:ln>
          <a:effectLst/>
        </p:spPr>
        <p:txBody>
          <a:bodyPr wrap="none">
            <a:spAutoFit/>
          </a:bodyPr>
          <a:lstStyle/>
          <a:p>
            <a:r>
              <a:rPr lang="en-US" sz="2400" dirty="0" err="1" smtClean="0">
                <a:solidFill>
                  <a:srgbClr val="FF0000"/>
                </a:solidFill>
              </a:rPr>
              <a:t>Chuẩn</a:t>
            </a:r>
            <a:r>
              <a:rPr lang="en-US" sz="2400" dirty="0" smtClean="0">
                <a:solidFill>
                  <a:srgbClr val="FF0000"/>
                </a:solidFill>
              </a:rPr>
              <a:t> </a:t>
            </a:r>
            <a:r>
              <a:rPr lang="en-US" sz="2400" dirty="0" err="1" smtClean="0">
                <a:solidFill>
                  <a:srgbClr val="FF0000"/>
                </a:solidFill>
              </a:rPr>
              <a:t>mực</a:t>
            </a:r>
            <a:r>
              <a:rPr lang="en-US" sz="2400" dirty="0" smtClean="0">
                <a:solidFill>
                  <a:srgbClr val="FF0000"/>
                </a:solidFill>
              </a:rPr>
              <a:t> </a:t>
            </a:r>
            <a:endParaRPr lang="en-US" sz="2400" dirty="0">
              <a:solidFill>
                <a:srgbClr val="1C1C1C"/>
              </a:solidFill>
            </a:endParaRPr>
          </a:p>
        </p:txBody>
      </p:sp>
      <p:sp>
        <p:nvSpPr>
          <p:cNvPr id="26" name="TextBox 25"/>
          <p:cNvSpPr txBox="1"/>
          <p:nvPr/>
        </p:nvSpPr>
        <p:spPr>
          <a:xfrm>
            <a:off x="3441177" y="2829740"/>
            <a:ext cx="2362200" cy="2308324"/>
          </a:xfrm>
          <a:prstGeom prst="rect">
            <a:avLst/>
          </a:prstGeom>
          <a:noFill/>
        </p:spPr>
        <p:txBody>
          <a:bodyPr wrap="square" rtlCol="0">
            <a:spAutoFit/>
          </a:bodyPr>
          <a:lstStyle/>
          <a:p>
            <a:pPr algn="ctr"/>
            <a:r>
              <a:rPr lang="en-US" dirty="0" err="1" smtClean="0"/>
              <a:t>được</a:t>
            </a:r>
            <a:r>
              <a:rPr lang="en-US" dirty="0" smtClean="0"/>
              <a:t> </a:t>
            </a:r>
            <a:r>
              <a:rPr lang="en-US" dirty="0" err="1" smtClean="0"/>
              <a:t>hiểu</a:t>
            </a:r>
            <a:r>
              <a:rPr lang="en-US" dirty="0" smtClean="0"/>
              <a:t> </a:t>
            </a:r>
            <a:r>
              <a:rPr lang="en-US" dirty="0" err="1" smtClean="0"/>
              <a:t>là</a:t>
            </a:r>
            <a:r>
              <a:rPr lang="en-US" dirty="0" smtClean="0"/>
              <a:t> </a:t>
            </a:r>
            <a:r>
              <a:rPr lang="en-US" dirty="0" err="1" smtClean="0"/>
              <a:t>những</a:t>
            </a:r>
            <a:r>
              <a:rPr lang="en-US" dirty="0" smtClean="0"/>
              <a:t> </a:t>
            </a:r>
            <a:r>
              <a:rPr lang="en-US" dirty="0" err="1" smtClean="0"/>
              <a:t>quy</a:t>
            </a:r>
            <a:r>
              <a:rPr lang="en-US" dirty="0" smtClean="0"/>
              <a:t> </a:t>
            </a:r>
            <a:r>
              <a:rPr lang="en-US" dirty="0" err="1" smtClean="0"/>
              <a:t>ước</a:t>
            </a:r>
            <a:r>
              <a:rPr lang="en-US" dirty="0" smtClean="0"/>
              <a:t> </a:t>
            </a:r>
            <a:r>
              <a:rPr lang="en-US" dirty="0" err="1" smtClean="0"/>
              <a:t>chung</a:t>
            </a:r>
            <a:r>
              <a:rPr lang="en-US" dirty="0" smtClean="0"/>
              <a:t> </a:t>
            </a:r>
            <a:r>
              <a:rPr lang="en-US" dirty="0" err="1" smtClean="0"/>
              <a:t>của</a:t>
            </a:r>
            <a:r>
              <a:rPr lang="en-US" dirty="0" smtClean="0"/>
              <a:t> </a:t>
            </a:r>
            <a:r>
              <a:rPr lang="en-US" dirty="0" err="1" smtClean="0"/>
              <a:t>cả</a:t>
            </a:r>
            <a:r>
              <a:rPr lang="en-US" dirty="0" smtClean="0"/>
              <a:t> </a:t>
            </a:r>
            <a:r>
              <a:rPr lang="en-US" dirty="0" err="1" smtClean="0"/>
              <a:t>cộng</a:t>
            </a:r>
            <a:r>
              <a:rPr lang="en-US" dirty="0" smtClean="0"/>
              <a:t> </a:t>
            </a:r>
            <a:r>
              <a:rPr lang="en-US" dirty="0" err="1" smtClean="0"/>
              <a:t>đồng</a:t>
            </a:r>
            <a:r>
              <a:rPr lang="en-US" dirty="0" smtClean="0"/>
              <a:t> hay </a:t>
            </a:r>
            <a:r>
              <a:rPr lang="en-US" dirty="0" err="1" smtClean="0"/>
              <a:t>một</a:t>
            </a:r>
            <a:r>
              <a:rPr lang="en-US" dirty="0" smtClean="0"/>
              <a:t> </a:t>
            </a:r>
            <a:r>
              <a:rPr lang="en-US" dirty="0" err="1" smtClean="0"/>
              <a:t>nhóm</a:t>
            </a:r>
            <a:r>
              <a:rPr lang="en-US" dirty="0" smtClean="0"/>
              <a:t>, </a:t>
            </a:r>
            <a:r>
              <a:rPr lang="en-US" dirty="0" err="1" smtClean="0"/>
              <a:t>có</a:t>
            </a:r>
            <a:r>
              <a:rPr lang="en-US" dirty="0" smtClean="0"/>
              <a:t> </a:t>
            </a:r>
            <a:r>
              <a:rPr lang="en-US" dirty="0" err="1" smtClean="0"/>
              <a:t>thể</a:t>
            </a:r>
            <a:r>
              <a:rPr lang="en-US" dirty="0" smtClean="0"/>
              <a:t> </a:t>
            </a:r>
            <a:r>
              <a:rPr lang="en-US" dirty="0" err="1" smtClean="0"/>
              <a:t>công</a:t>
            </a:r>
            <a:r>
              <a:rPr lang="en-US" dirty="0" smtClean="0"/>
              <a:t> </a:t>
            </a:r>
            <a:r>
              <a:rPr lang="en-US" dirty="0" err="1" smtClean="0"/>
              <a:t>khai</a:t>
            </a:r>
            <a:r>
              <a:rPr lang="en-US" dirty="0" smtClean="0"/>
              <a:t> </a:t>
            </a:r>
            <a:r>
              <a:rPr lang="en-US" dirty="0" err="1" smtClean="0"/>
              <a:t>hoặc</a:t>
            </a:r>
            <a:r>
              <a:rPr lang="en-US" dirty="0" smtClean="0"/>
              <a:t> </a:t>
            </a:r>
            <a:r>
              <a:rPr lang="en-US" dirty="0" err="1" smtClean="0"/>
              <a:t>ngầm</a:t>
            </a:r>
            <a:r>
              <a:rPr lang="en-US" dirty="0" smtClean="0"/>
              <a:t> </a:t>
            </a:r>
            <a:r>
              <a:rPr lang="en-US" dirty="0" err="1" smtClean="0"/>
              <a:t>hiểu</a:t>
            </a:r>
            <a:r>
              <a:rPr lang="en-US" dirty="0" smtClean="0"/>
              <a:t>, song </a:t>
            </a:r>
            <a:r>
              <a:rPr lang="en-US" dirty="0" err="1" smtClean="0"/>
              <a:t>được</a:t>
            </a:r>
            <a:r>
              <a:rPr lang="en-US" dirty="0" smtClean="0"/>
              <a:t> </a:t>
            </a:r>
            <a:r>
              <a:rPr lang="en-US" dirty="0" err="1" smtClean="0"/>
              <a:t>mọi</a:t>
            </a:r>
            <a:r>
              <a:rPr lang="en-US" dirty="0" smtClean="0"/>
              <a:t> </a:t>
            </a:r>
            <a:r>
              <a:rPr lang="en-US" dirty="0" err="1" smtClean="0"/>
              <a:t>người</a:t>
            </a:r>
            <a:r>
              <a:rPr lang="en-US" dirty="0" smtClean="0"/>
              <a:t> </a:t>
            </a:r>
            <a:r>
              <a:rPr lang="en-US" dirty="0" err="1" smtClean="0"/>
              <a:t>chia</a:t>
            </a:r>
            <a:r>
              <a:rPr lang="en-US" dirty="0" smtClean="0"/>
              <a:t> </a:t>
            </a:r>
            <a:r>
              <a:rPr lang="en-US" dirty="0" err="1" smtClean="0"/>
              <a:t>sẻ</a:t>
            </a:r>
            <a:r>
              <a:rPr lang="en-US" dirty="0" smtClean="0"/>
              <a:t> </a:t>
            </a:r>
            <a:r>
              <a:rPr lang="en-US" dirty="0" err="1" smtClean="0"/>
              <a:t>về</a:t>
            </a:r>
            <a:r>
              <a:rPr lang="en-US" dirty="0" smtClean="0"/>
              <a:t> </a:t>
            </a:r>
            <a:r>
              <a:rPr lang="en-US" dirty="0" err="1" smtClean="0"/>
              <a:t>mặt</a:t>
            </a:r>
            <a:r>
              <a:rPr lang="en-US" dirty="0" smtClean="0"/>
              <a:t> </a:t>
            </a:r>
            <a:r>
              <a:rPr lang="en-US" dirty="0" err="1" smtClean="0"/>
              <a:t>hành</a:t>
            </a:r>
            <a:r>
              <a:rPr lang="en-US" dirty="0" smtClean="0"/>
              <a:t> vi</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hoavantrongdongvl5.jpg"/>
          <p:cNvPicPr>
            <a:picLocks noChangeAspect="1"/>
          </p:cNvPicPr>
          <p:nvPr/>
        </p:nvPicPr>
        <p:blipFill>
          <a:blip r:embed="rId2"/>
          <a:stretch>
            <a:fillRect/>
          </a:stretch>
        </p:blipFill>
        <p:spPr>
          <a:xfrm>
            <a:off x="352890" y="769192"/>
            <a:ext cx="8458199" cy="6099542"/>
          </a:xfrm>
          <a:prstGeom prst="rect">
            <a:avLst/>
          </a:prstGeom>
        </p:spPr>
      </p:pic>
      <p:sp>
        <p:nvSpPr>
          <p:cNvPr id="2" name="Rectangle 3"/>
          <p:cNvSpPr txBox="1">
            <a:spLocks noChangeArrowheads="1"/>
          </p:cNvSpPr>
          <p:nvPr/>
        </p:nvSpPr>
        <p:spPr>
          <a:xfrm>
            <a:off x="609600" y="228600"/>
            <a:ext cx="4964112" cy="9445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vi-VN" sz="4200" b="1" i="0" u="none" strike="noStrike" kern="0" cap="none" spc="0" normalizeH="0" baseline="0" noProof="0" dirty="0" smtClean="0">
                <a:ln>
                  <a:noFill/>
                </a:ln>
                <a:solidFill>
                  <a:srgbClr val="189180"/>
                </a:solidFill>
                <a:effectLst/>
                <a:uLnTx/>
                <a:uFillTx/>
                <a:latin typeface="+mj-lt"/>
                <a:ea typeface="+mj-ea"/>
                <a:cs typeface="+mj-cs"/>
              </a:rPr>
              <a:t>Văn Hóa</a:t>
            </a:r>
            <a:endParaRPr kumimoji="0" lang="en-US" sz="4200" b="1" i="0" u="none" strike="noStrike" kern="0" cap="none" spc="0" normalizeH="0" baseline="0" noProof="0" dirty="0">
              <a:ln>
                <a:noFill/>
              </a:ln>
              <a:solidFill>
                <a:srgbClr val="000000"/>
              </a:solidFill>
              <a:effectLst/>
              <a:uLnTx/>
              <a:uFillTx/>
              <a:latin typeface="+mj-lt"/>
              <a:ea typeface="+mj-ea"/>
              <a:cs typeface="+mj-cs"/>
            </a:endParaRPr>
          </a:p>
        </p:txBody>
      </p:sp>
      <p:sp>
        <p:nvSpPr>
          <p:cNvPr id="3" name="AutoShape 3"/>
          <p:cNvSpPr>
            <a:spLocks noChangeArrowheads="1"/>
          </p:cNvSpPr>
          <p:nvPr/>
        </p:nvSpPr>
        <p:spPr bwMode="gray">
          <a:xfrm rot="5400000">
            <a:off x="85976" y="1241172"/>
            <a:ext cx="2826776" cy="2328805"/>
          </a:xfrm>
          <a:prstGeom prst="roundRect">
            <a:avLst>
              <a:gd name="adj" fmla="val 19894"/>
            </a:avLst>
          </a:prstGeom>
          <a:gradFill rotWithShape="1">
            <a:gsLst>
              <a:gs pos="0">
                <a:srgbClr val="FFFFFF">
                  <a:gamma/>
                  <a:shade val="78824"/>
                  <a:invGamma/>
                  <a:alpha val="98000"/>
                </a:srgbClr>
              </a:gs>
              <a:gs pos="50000">
                <a:srgbClr val="FFFFFF"/>
              </a:gs>
              <a:gs pos="100000">
                <a:srgbClr val="FFFFFF">
                  <a:gamma/>
                  <a:shade val="78824"/>
                  <a:invGamma/>
                  <a:alpha val="98000"/>
                </a:srgbClr>
              </a:gs>
            </a:gsLst>
            <a:lin ang="5400000" scaled="1"/>
          </a:gradFill>
          <a:ln w="38100" algn="ctr">
            <a:solidFill>
              <a:srgbClr val="FFFFFF"/>
            </a:solidFill>
            <a:round/>
            <a:headEnd/>
            <a:tailEnd/>
          </a:ln>
          <a:effectLst/>
        </p:spPr>
        <p:txBody>
          <a:bodyPr wrap="none" anchor="ctr"/>
          <a:lstStyle/>
          <a:p>
            <a:endParaRPr lang="en-US"/>
          </a:p>
        </p:txBody>
      </p:sp>
      <p:sp>
        <p:nvSpPr>
          <p:cNvPr id="4" name="Freeform 4"/>
          <p:cNvSpPr>
            <a:spLocks/>
          </p:cNvSpPr>
          <p:nvPr/>
        </p:nvSpPr>
        <p:spPr bwMode="gray">
          <a:xfrm>
            <a:off x="346074" y="990600"/>
            <a:ext cx="2232138" cy="439128"/>
          </a:xfrm>
          <a:custGeom>
            <a:avLst/>
            <a:gdLst/>
            <a:ahLst/>
            <a:cxnLst>
              <a:cxn ang="0">
                <a:pos x="5" y="303"/>
              </a:cxn>
              <a:cxn ang="0">
                <a:pos x="21" y="177"/>
              </a:cxn>
              <a:cxn ang="0">
                <a:pos x="172" y="22"/>
              </a:cxn>
              <a:cxn ang="0">
                <a:pos x="361" y="11"/>
              </a:cxn>
              <a:cxn ang="0">
                <a:pos x="932" y="12"/>
              </a:cxn>
              <a:cxn ang="0">
                <a:pos x="1070" y="14"/>
              </a:cxn>
              <a:cxn ang="0">
                <a:pos x="1260" y="189"/>
              </a:cxn>
              <a:cxn ang="0">
                <a:pos x="1266" y="302"/>
              </a:cxn>
              <a:cxn ang="0">
                <a:pos x="5" y="303"/>
              </a:cxn>
            </a:cxnLst>
            <a:rect l="0" t="0" r="r" b="b"/>
            <a:pathLst>
              <a:path w="1270" h="303">
                <a:moveTo>
                  <a:pt x="5" y="303"/>
                </a:moveTo>
                <a:cubicBezTo>
                  <a:pt x="5" y="303"/>
                  <a:pt x="0" y="253"/>
                  <a:pt x="21" y="177"/>
                </a:cubicBezTo>
                <a:cubicBezTo>
                  <a:pt x="48" y="130"/>
                  <a:pt x="69" y="44"/>
                  <a:pt x="172" y="22"/>
                </a:cubicBezTo>
                <a:cubicBezTo>
                  <a:pt x="275" y="0"/>
                  <a:pt x="235" y="13"/>
                  <a:pt x="361" y="11"/>
                </a:cubicBezTo>
                <a:cubicBezTo>
                  <a:pt x="487" y="9"/>
                  <a:pt x="813" y="12"/>
                  <a:pt x="932" y="12"/>
                </a:cubicBezTo>
                <a:cubicBezTo>
                  <a:pt x="1050" y="12"/>
                  <a:pt x="998" y="2"/>
                  <a:pt x="1070" y="14"/>
                </a:cubicBezTo>
                <a:cubicBezTo>
                  <a:pt x="1143" y="26"/>
                  <a:pt x="1215" y="84"/>
                  <a:pt x="1260" y="189"/>
                </a:cubicBezTo>
                <a:cubicBezTo>
                  <a:pt x="1270" y="262"/>
                  <a:pt x="1266" y="302"/>
                  <a:pt x="1266" y="302"/>
                </a:cubicBezTo>
                <a:lnTo>
                  <a:pt x="5" y="303"/>
                </a:lnTo>
                <a:close/>
              </a:path>
            </a:pathLst>
          </a:custGeom>
          <a:solidFill>
            <a:schemeClr val="accent2">
              <a:alpha val="50000"/>
            </a:schemeClr>
          </a:solidFill>
          <a:ln w="38100" cap="flat" cmpd="sng">
            <a:noFill/>
            <a:prstDash val="solid"/>
            <a:round/>
            <a:headEnd/>
            <a:tailEnd/>
          </a:ln>
          <a:effectLst/>
        </p:spPr>
        <p:txBody>
          <a:bodyPr wrap="none" anchor="ctr"/>
          <a:lstStyle/>
          <a:p>
            <a:endParaRPr lang="en-US"/>
          </a:p>
        </p:txBody>
      </p:sp>
      <p:sp>
        <p:nvSpPr>
          <p:cNvPr id="5" name="Rectangle 5"/>
          <p:cNvSpPr>
            <a:spLocks noChangeArrowheads="1"/>
          </p:cNvSpPr>
          <p:nvPr/>
        </p:nvSpPr>
        <p:spPr bwMode="gray">
          <a:xfrm>
            <a:off x="609600" y="1077912"/>
            <a:ext cx="1687286" cy="461665"/>
          </a:xfrm>
          <a:prstGeom prst="rect">
            <a:avLst/>
          </a:prstGeom>
          <a:noFill/>
          <a:ln w="9525" algn="ctr">
            <a:noFill/>
            <a:miter lim="800000"/>
            <a:headEnd/>
            <a:tailEnd/>
          </a:ln>
          <a:effectLst/>
        </p:spPr>
        <p:txBody>
          <a:bodyPr wrap="square">
            <a:spAutoFit/>
          </a:bodyPr>
          <a:lstStyle/>
          <a:p>
            <a:pPr algn="ctr"/>
            <a:r>
              <a:rPr lang="en-US" sz="2400" dirty="0" err="1" smtClean="0">
                <a:solidFill>
                  <a:srgbClr val="FF0000"/>
                </a:solidFill>
              </a:rPr>
              <a:t>Giá</a:t>
            </a:r>
            <a:r>
              <a:rPr lang="en-US" sz="2400" dirty="0" smtClean="0">
                <a:solidFill>
                  <a:srgbClr val="FF0000"/>
                </a:solidFill>
              </a:rPr>
              <a:t> </a:t>
            </a:r>
            <a:r>
              <a:rPr lang="en-US" sz="2400" dirty="0" err="1" smtClean="0">
                <a:solidFill>
                  <a:srgbClr val="FF0000"/>
                </a:solidFill>
              </a:rPr>
              <a:t>trị</a:t>
            </a:r>
            <a:endParaRPr lang="en-US" sz="2400" dirty="0">
              <a:solidFill>
                <a:srgbClr val="1C1C1C"/>
              </a:solidFill>
            </a:endParaRPr>
          </a:p>
        </p:txBody>
      </p:sp>
      <p:sp>
        <p:nvSpPr>
          <p:cNvPr id="12" name="TextBox 11"/>
          <p:cNvSpPr txBox="1"/>
          <p:nvPr/>
        </p:nvSpPr>
        <p:spPr>
          <a:xfrm>
            <a:off x="304800" y="1458912"/>
            <a:ext cx="2362200" cy="2031325"/>
          </a:xfrm>
          <a:prstGeom prst="rect">
            <a:avLst/>
          </a:prstGeom>
          <a:noFill/>
        </p:spPr>
        <p:txBody>
          <a:bodyPr wrap="square" rtlCol="0">
            <a:spAutoFit/>
          </a:bodyPr>
          <a:lstStyle/>
          <a:p>
            <a:pPr algn="ctr"/>
            <a:r>
              <a:rPr lang="en-US" dirty="0" err="1" smtClean="0"/>
              <a:t>Trung</a:t>
            </a:r>
            <a:r>
              <a:rPr lang="en-US" dirty="0" smtClean="0"/>
              <a:t> </a:t>
            </a:r>
            <a:r>
              <a:rPr lang="en-US" dirty="0" err="1" smtClean="0"/>
              <a:t>tâm</a:t>
            </a:r>
            <a:r>
              <a:rPr lang="en-US" dirty="0" smtClean="0"/>
              <a:t> </a:t>
            </a:r>
            <a:r>
              <a:rPr lang="en-US" dirty="0" err="1" smtClean="0"/>
              <a:t>của</a:t>
            </a:r>
            <a:r>
              <a:rPr lang="en-US" dirty="0" smtClean="0"/>
              <a:t> </a:t>
            </a:r>
            <a:r>
              <a:rPr lang="en-US" dirty="0" err="1" smtClean="0"/>
              <a:t>văn</a:t>
            </a:r>
            <a:r>
              <a:rPr lang="en-US" dirty="0" smtClean="0"/>
              <a:t> </a:t>
            </a:r>
            <a:r>
              <a:rPr lang="en-US" dirty="0" err="1" smtClean="0"/>
              <a:t>hóa</a:t>
            </a:r>
            <a:r>
              <a:rPr lang="en-US" dirty="0" smtClean="0"/>
              <a:t>, </a:t>
            </a:r>
            <a:r>
              <a:rPr lang="en-US" dirty="0" err="1" smtClean="0"/>
              <a:t>theo</a:t>
            </a:r>
            <a:r>
              <a:rPr lang="en-US" dirty="0" smtClean="0"/>
              <a:t> </a:t>
            </a:r>
            <a:r>
              <a:rPr lang="en-US" dirty="0" err="1" smtClean="0"/>
              <a:t>nghĩa</a:t>
            </a:r>
            <a:r>
              <a:rPr lang="en-US" dirty="0" smtClean="0"/>
              <a:t> </a:t>
            </a:r>
            <a:r>
              <a:rPr lang="en-US" dirty="0" err="1" smtClean="0"/>
              <a:t>văn</a:t>
            </a:r>
            <a:r>
              <a:rPr lang="en-US" dirty="0" smtClean="0"/>
              <a:t> </a:t>
            </a:r>
            <a:r>
              <a:rPr lang="en-US" dirty="0" err="1" smtClean="0"/>
              <a:t>hóa</a:t>
            </a:r>
            <a:r>
              <a:rPr lang="en-US" dirty="0" smtClean="0"/>
              <a:t>, </a:t>
            </a:r>
            <a:r>
              <a:rPr lang="en-US" dirty="0" err="1" smtClean="0"/>
              <a:t>giá</a:t>
            </a:r>
            <a:r>
              <a:rPr lang="en-US" dirty="0" smtClean="0"/>
              <a:t> </a:t>
            </a:r>
            <a:r>
              <a:rPr lang="en-US" dirty="0" err="1" smtClean="0"/>
              <a:t>trị</a:t>
            </a:r>
            <a:r>
              <a:rPr lang="en-US" dirty="0" smtClean="0"/>
              <a:t> </a:t>
            </a:r>
            <a:r>
              <a:rPr lang="en-US" dirty="0" err="1" smtClean="0"/>
              <a:t>được</a:t>
            </a:r>
            <a:r>
              <a:rPr lang="en-US" dirty="0" smtClean="0"/>
              <a:t> </a:t>
            </a:r>
            <a:r>
              <a:rPr lang="en-US" dirty="0" err="1" smtClean="0"/>
              <a:t>định</a:t>
            </a:r>
            <a:r>
              <a:rPr lang="en-US" dirty="0" smtClean="0"/>
              <a:t> </a:t>
            </a:r>
            <a:r>
              <a:rPr lang="en-US" dirty="0" err="1" smtClean="0"/>
              <a:t>nghĩa</a:t>
            </a:r>
            <a:r>
              <a:rPr lang="en-US" dirty="0" smtClean="0"/>
              <a:t> </a:t>
            </a:r>
            <a:r>
              <a:rPr lang="en-US" dirty="0" err="1" smtClean="0"/>
              <a:t>là</a:t>
            </a:r>
            <a:r>
              <a:rPr lang="en-US" dirty="0" smtClean="0"/>
              <a:t> </a:t>
            </a:r>
            <a:r>
              <a:rPr lang="en-US" dirty="0" err="1" smtClean="0"/>
              <a:t>những</a:t>
            </a:r>
            <a:r>
              <a:rPr lang="en-US" dirty="0" smtClean="0"/>
              <a:t> ý </a:t>
            </a:r>
            <a:r>
              <a:rPr lang="en-US" dirty="0" err="1" smtClean="0"/>
              <a:t>tưởng</a:t>
            </a:r>
            <a:r>
              <a:rPr lang="en-US" dirty="0" smtClean="0"/>
              <a:t> </a:t>
            </a:r>
            <a:r>
              <a:rPr lang="en-US" dirty="0" err="1" smtClean="0"/>
              <a:t>trong</a:t>
            </a:r>
            <a:r>
              <a:rPr lang="en-US" dirty="0" smtClean="0"/>
              <a:t> </a:t>
            </a:r>
            <a:r>
              <a:rPr lang="en-US" dirty="0" err="1" smtClean="0"/>
              <a:t>việc</a:t>
            </a:r>
            <a:r>
              <a:rPr lang="en-US" dirty="0" smtClean="0"/>
              <a:t> </a:t>
            </a:r>
            <a:r>
              <a:rPr lang="en-US" dirty="0" err="1" smtClean="0"/>
              <a:t>xác</a:t>
            </a:r>
            <a:r>
              <a:rPr lang="en-US" dirty="0" smtClean="0"/>
              <a:t> </a:t>
            </a:r>
            <a:r>
              <a:rPr lang="en-US" dirty="0" err="1" smtClean="0"/>
              <a:t>định</a:t>
            </a:r>
            <a:r>
              <a:rPr lang="en-US" dirty="0" smtClean="0"/>
              <a:t> </a:t>
            </a:r>
            <a:r>
              <a:rPr lang="en-US" dirty="0" err="1" smtClean="0"/>
              <a:t>cái</a:t>
            </a:r>
            <a:r>
              <a:rPr lang="en-US" dirty="0" smtClean="0"/>
              <a:t> </a:t>
            </a:r>
            <a:r>
              <a:rPr lang="en-US" dirty="0" err="1" smtClean="0"/>
              <a:t>gì</a:t>
            </a:r>
            <a:r>
              <a:rPr lang="en-US" dirty="0" smtClean="0"/>
              <a:t> </a:t>
            </a:r>
            <a:r>
              <a:rPr lang="en-US" dirty="0" err="1" smtClean="0"/>
              <a:t>là</a:t>
            </a:r>
            <a:r>
              <a:rPr lang="en-US" dirty="0" smtClean="0"/>
              <a:t> </a:t>
            </a:r>
            <a:r>
              <a:rPr lang="en-US" dirty="0" err="1" smtClean="0"/>
              <a:t>quan</a:t>
            </a:r>
            <a:r>
              <a:rPr lang="en-US" dirty="0" smtClean="0"/>
              <a:t> </a:t>
            </a:r>
            <a:r>
              <a:rPr lang="en-US" dirty="0" err="1" smtClean="0"/>
              <a:t>trọng</a:t>
            </a:r>
            <a:endParaRPr lang="en-US" dirty="0"/>
          </a:p>
        </p:txBody>
      </p:sp>
      <p:sp>
        <p:nvSpPr>
          <p:cNvPr id="16" name="AutoShape 11"/>
          <p:cNvSpPr>
            <a:spLocks noChangeArrowheads="1"/>
          </p:cNvSpPr>
          <p:nvPr/>
        </p:nvSpPr>
        <p:spPr bwMode="gray">
          <a:xfrm rot="5400000">
            <a:off x="5859712" y="979914"/>
            <a:ext cx="3048002" cy="2573337"/>
          </a:xfrm>
          <a:prstGeom prst="roundRect">
            <a:avLst>
              <a:gd name="adj" fmla="val 19894"/>
            </a:avLst>
          </a:prstGeom>
          <a:gradFill rotWithShape="1">
            <a:gsLst>
              <a:gs pos="0">
                <a:srgbClr val="FFFFFF">
                  <a:gamma/>
                  <a:shade val="78824"/>
                  <a:invGamma/>
                  <a:alpha val="98000"/>
                </a:srgbClr>
              </a:gs>
              <a:gs pos="50000">
                <a:srgbClr val="FFFFFF"/>
              </a:gs>
              <a:gs pos="100000">
                <a:srgbClr val="FFFFFF">
                  <a:gamma/>
                  <a:shade val="78824"/>
                  <a:invGamma/>
                  <a:alpha val="98000"/>
                </a:srgbClr>
              </a:gs>
            </a:gsLst>
            <a:lin ang="5400000" scaled="1"/>
          </a:gradFill>
          <a:ln w="38100" algn="ctr">
            <a:solidFill>
              <a:srgbClr val="FFFFFF"/>
            </a:solidFill>
            <a:round/>
            <a:headEnd/>
            <a:tailEnd/>
          </a:ln>
          <a:effectLst/>
        </p:spPr>
        <p:txBody>
          <a:bodyPr wrap="none" anchor="ctr"/>
          <a:lstStyle/>
          <a:p>
            <a:endParaRPr lang="en-US"/>
          </a:p>
        </p:txBody>
      </p:sp>
      <p:sp>
        <p:nvSpPr>
          <p:cNvPr id="18" name="Freeform 12"/>
          <p:cNvSpPr>
            <a:spLocks/>
          </p:cNvSpPr>
          <p:nvPr/>
        </p:nvSpPr>
        <p:spPr bwMode="gray">
          <a:xfrm>
            <a:off x="6108156" y="758457"/>
            <a:ext cx="2537093" cy="647756"/>
          </a:xfrm>
          <a:custGeom>
            <a:avLst/>
            <a:gdLst/>
            <a:ahLst/>
            <a:cxnLst>
              <a:cxn ang="0">
                <a:pos x="5" y="292"/>
              </a:cxn>
              <a:cxn ang="0">
                <a:pos x="192" y="0"/>
              </a:cxn>
              <a:cxn ang="0">
                <a:pos x="1060" y="0"/>
              </a:cxn>
              <a:cxn ang="0">
                <a:pos x="1254" y="291"/>
              </a:cxn>
              <a:cxn ang="0">
                <a:pos x="5" y="292"/>
              </a:cxn>
            </a:cxnLst>
            <a:rect l="0" t="0" r="r" b="b"/>
            <a:pathLst>
              <a:path w="1260" h="292">
                <a:moveTo>
                  <a:pt x="5" y="292"/>
                </a:moveTo>
                <a:cubicBezTo>
                  <a:pt x="0" y="270"/>
                  <a:pt x="16" y="49"/>
                  <a:pt x="192" y="0"/>
                </a:cubicBezTo>
                <a:lnTo>
                  <a:pt x="1060" y="0"/>
                </a:lnTo>
                <a:cubicBezTo>
                  <a:pt x="1241" y="48"/>
                  <a:pt x="1260" y="186"/>
                  <a:pt x="1254" y="291"/>
                </a:cubicBezTo>
                <a:lnTo>
                  <a:pt x="5" y="292"/>
                </a:lnTo>
                <a:close/>
              </a:path>
            </a:pathLst>
          </a:custGeom>
          <a:solidFill>
            <a:schemeClr val="folHlink">
              <a:alpha val="50000"/>
            </a:schemeClr>
          </a:solidFill>
          <a:ln w="38100" cap="flat" cmpd="sng">
            <a:noFill/>
            <a:prstDash val="solid"/>
            <a:round/>
            <a:headEnd/>
            <a:tailEnd/>
          </a:ln>
          <a:effectLst/>
        </p:spPr>
        <p:txBody>
          <a:bodyPr wrap="none" anchor="ctr"/>
          <a:lstStyle/>
          <a:p>
            <a:endParaRPr lang="en-US"/>
          </a:p>
        </p:txBody>
      </p:sp>
      <p:sp>
        <p:nvSpPr>
          <p:cNvPr id="19" name="Rectangle 13"/>
          <p:cNvSpPr>
            <a:spLocks noChangeArrowheads="1"/>
          </p:cNvSpPr>
          <p:nvPr/>
        </p:nvSpPr>
        <p:spPr bwMode="gray">
          <a:xfrm>
            <a:off x="6419306" y="799732"/>
            <a:ext cx="1974672" cy="461665"/>
          </a:xfrm>
          <a:prstGeom prst="rect">
            <a:avLst/>
          </a:prstGeom>
          <a:noFill/>
          <a:ln w="9525" algn="ctr">
            <a:noFill/>
            <a:miter lim="800000"/>
            <a:headEnd/>
            <a:tailEnd/>
          </a:ln>
          <a:effectLst/>
        </p:spPr>
        <p:txBody>
          <a:bodyPr wrap="square">
            <a:spAutoFit/>
          </a:bodyPr>
          <a:lstStyle/>
          <a:p>
            <a:r>
              <a:rPr lang="en-US" sz="2400" dirty="0" err="1" smtClean="0">
                <a:solidFill>
                  <a:srgbClr val="FF0000"/>
                </a:solidFill>
              </a:rPr>
              <a:t>Ngôn</a:t>
            </a:r>
            <a:r>
              <a:rPr lang="en-US" sz="2400" dirty="0" smtClean="0">
                <a:solidFill>
                  <a:srgbClr val="FF0000"/>
                </a:solidFill>
              </a:rPr>
              <a:t> </a:t>
            </a:r>
            <a:r>
              <a:rPr lang="en-US" sz="2400" dirty="0" err="1" smtClean="0">
                <a:solidFill>
                  <a:srgbClr val="FF0000"/>
                </a:solidFill>
              </a:rPr>
              <a:t>ngữ</a:t>
            </a:r>
            <a:endParaRPr lang="en-US" sz="2400" dirty="0">
              <a:solidFill>
                <a:srgbClr val="FF0000"/>
              </a:solidFill>
            </a:endParaRPr>
          </a:p>
        </p:txBody>
      </p:sp>
      <p:sp>
        <p:nvSpPr>
          <p:cNvPr id="20" name="Text Box 14"/>
          <p:cNvSpPr txBox="1">
            <a:spLocks noChangeArrowheads="1"/>
          </p:cNvSpPr>
          <p:nvPr/>
        </p:nvSpPr>
        <p:spPr bwMode="gray">
          <a:xfrm>
            <a:off x="6155782" y="1428382"/>
            <a:ext cx="2362200" cy="2362201"/>
          </a:xfrm>
          <a:prstGeom prst="rect">
            <a:avLst/>
          </a:prstGeom>
          <a:noFill/>
          <a:ln w="9525" algn="ctr">
            <a:noFill/>
            <a:miter lim="800000"/>
            <a:headEnd/>
            <a:tailEnd/>
          </a:ln>
          <a:effectLst/>
        </p:spPr>
        <p:txBody>
          <a:bodyPr wrap="square">
            <a:spAutoFit/>
          </a:bodyPr>
          <a:lstStyle/>
          <a:p>
            <a:pPr algn="ctr"/>
            <a:r>
              <a:rPr lang="en-US" dirty="0" err="1" smtClean="0"/>
              <a:t>là</a:t>
            </a:r>
            <a:r>
              <a:rPr lang="en-US" dirty="0" smtClean="0"/>
              <a:t> </a:t>
            </a:r>
            <a:r>
              <a:rPr lang="en-US" dirty="0" err="1" smtClean="0"/>
              <a:t>một</a:t>
            </a:r>
            <a:r>
              <a:rPr lang="en-US" dirty="0" smtClean="0"/>
              <a:t> </a:t>
            </a:r>
            <a:r>
              <a:rPr lang="en-US" dirty="0" err="1" smtClean="0"/>
              <a:t>dạng</a:t>
            </a:r>
            <a:r>
              <a:rPr lang="en-US" dirty="0" smtClean="0"/>
              <a:t> </a:t>
            </a:r>
            <a:r>
              <a:rPr lang="en-US" dirty="0" err="1" smtClean="0"/>
              <a:t>đặc</a:t>
            </a:r>
            <a:r>
              <a:rPr lang="en-US" dirty="0" smtClean="0"/>
              <a:t> </a:t>
            </a:r>
            <a:r>
              <a:rPr lang="en-US" dirty="0" err="1" smtClean="0"/>
              <a:t>biệt</a:t>
            </a:r>
            <a:r>
              <a:rPr lang="en-US" dirty="0" smtClean="0"/>
              <a:t> </a:t>
            </a:r>
            <a:r>
              <a:rPr lang="en-US" dirty="0" err="1" smtClean="0"/>
              <a:t>của</a:t>
            </a:r>
            <a:r>
              <a:rPr lang="en-US" dirty="0" smtClean="0"/>
              <a:t> </a:t>
            </a:r>
            <a:r>
              <a:rPr lang="en-US" dirty="0" err="1" smtClean="0"/>
              <a:t>biểu</a:t>
            </a:r>
            <a:r>
              <a:rPr lang="en-US" dirty="0" smtClean="0"/>
              <a:t> </a:t>
            </a:r>
            <a:r>
              <a:rPr lang="en-US" dirty="0" err="1" smtClean="0"/>
              <a:t>tượng</a:t>
            </a:r>
            <a:r>
              <a:rPr lang="en-US" dirty="0" smtClean="0"/>
              <a:t>, </a:t>
            </a:r>
            <a:r>
              <a:rPr lang="en-US" dirty="0" err="1" smtClean="0"/>
              <a:t>là</a:t>
            </a:r>
            <a:r>
              <a:rPr lang="en-US" dirty="0" smtClean="0"/>
              <a:t> </a:t>
            </a:r>
            <a:r>
              <a:rPr lang="en-US" dirty="0" err="1" smtClean="0"/>
              <a:t>hệ</a:t>
            </a:r>
            <a:r>
              <a:rPr lang="en-US" dirty="0" smtClean="0"/>
              <a:t> </a:t>
            </a:r>
            <a:r>
              <a:rPr lang="en-US" dirty="0" err="1" smtClean="0"/>
              <a:t>thống</a:t>
            </a:r>
            <a:r>
              <a:rPr lang="en-US" dirty="0" smtClean="0"/>
              <a:t> </a:t>
            </a:r>
            <a:r>
              <a:rPr lang="en-US" dirty="0" err="1" smtClean="0"/>
              <a:t>các</a:t>
            </a:r>
            <a:r>
              <a:rPr lang="en-US" dirty="0" smtClean="0"/>
              <a:t> </a:t>
            </a:r>
            <a:r>
              <a:rPr lang="en-US" dirty="0" err="1" smtClean="0"/>
              <a:t>biểu</a:t>
            </a:r>
            <a:r>
              <a:rPr lang="en-US" dirty="0" smtClean="0"/>
              <a:t> </a:t>
            </a:r>
            <a:r>
              <a:rPr lang="en-US" dirty="0" err="1" smtClean="0"/>
              <a:t>tượng</a:t>
            </a:r>
            <a:r>
              <a:rPr lang="en-US" dirty="0" smtClean="0"/>
              <a:t> </a:t>
            </a:r>
            <a:r>
              <a:rPr lang="en-US" dirty="0" err="1" smtClean="0"/>
              <a:t>cho</a:t>
            </a:r>
            <a:r>
              <a:rPr lang="en-US" dirty="0" smtClean="0"/>
              <a:t> </a:t>
            </a:r>
            <a:r>
              <a:rPr lang="en-US" dirty="0" err="1" smtClean="0"/>
              <a:t>phép</a:t>
            </a:r>
            <a:r>
              <a:rPr lang="en-US" dirty="0" smtClean="0"/>
              <a:t> </a:t>
            </a:r>
            <a:r>
              <a:rPr lang="en-US" dirty="0" err="1" smtClean="0"/>
              <a:t>sự</a:t>
            </a:r>
            <a:r>
              <a:rPr lang="en-US" dirty="0" smtClean="0"/>
              <a:t> </a:t>
            </a:r>
            <a:r>
              <a:rPr lang="en-US" dirty="0" err="1" smtClean="0"/>
              <a:t>truyền</a:t>
            </a:r>
            <a:r>
              <a:rPr lang="en-US" dirty="0" smtClean="0"/>
              <a:t> </a:t>
            </a:r>
            <a:r>
              <a:rPr lang="en-US" dirty="0" err="1" smtClean="0"/>
              <a:t>đạt</a:t>
            </a:r>
            <a:r>
              <a:rPr lang="en-US" dirty="0" smtClean="0"/>
              <a:t> </a:t>
            </a:r>
            <a:r>
              <a:rPr lang="en-US" dirty="0" err="1" smtClean="0"/>
              <a:t>thông</a:t>
            </a:r>
            <a:r>
              <a:rPr lang="en-US" dirty="0" smtClean="0"/>
              <a:t> tin </a:t>
            </a:r>
            <a:r>
              <a:rPr lang="en-US" dirty="0" err="1" smtClean="0"/>
              <a:t>giữa</a:t>
            </a:r>
            <a:r>
              <a:rPr lang="en-US" dirty="0" smtClean="0"/>
              <a:t> </a:t>
            </a:r>
            <a:r>
              <a:rPr lang="en-US" dirty="0" err="1" smtClean="0"/>
              <a:t>các</a:t>
            </a:r>
            <a:r>
              <a:rPr lang="en-US" dirty="0" smtClean="0"/>
              <a:t> </a:t>
            </a:r>
            <a:r>
              <a:rPr lang="en-US" dirty="0" err="1" smtClean="0"/>
              <a:t>thành</a:t>
            </a:r>
            <a:r>
              <a:rPr lang="en-US" dirty="0" smtClean="0"/>
              <a:t> </a:t>
            </a:r>
            <a:r>
              <a:rPr lang="en-US" dirty="0" err="1" smtClean="0"/>
              <a:t>viên</a:t>
            </a:r>
            <a:r>
              <a:rPr lang="en-US" dirty="0" smtClean="0"/>
              <a:t> </a:t>
            </a:r>
            <a:r>
              <a:rPr lang="en-US" dirty="0" err="1" smtClean="0"/>
              <a:t>của</a:t>
            </a:r>
            <a:r>
              <a:rPr lang="en-US" dirty="0" smtClean="0"/>
              <a:t> </a:t>
            </a:r>
            <a:r>
              <a:rPr lang="en-US" dirty="0" err="1" smtClean="0"/>
              <a:t>nền</a:t>
            </a:r>
            <a:r>
              <a:rPr lang="en-US" dirty="0" smtClean="0"/>
              <a:t> </a:t>
            </a:r>
            <a:r>
              <a:rPr lang="en-US" dirty="0" err="1" smtClean="0"/>
              <a:t>văn</a:t>
            </a:r>
            <a:r>
              <a:rPr lang="en-US" dirty="0" smtClean="0"/>
              <a:t> </a:t>
            </a:r>
            <a:r>
              <a:rPr lang="en-US" dirty="0" err="1" smtClean="0"/>
              <a:t>hóa</a:t>
            </a:r>
            <a:r>
              <a:rPr lang="en-US" dirty="0" smtClean="0"/>
              <a:t>, </a:t>
            </a:r>
            <a:r>
              <a:rPr lang="en-US" dirty="0" err="1" smtClean="0"/>
              <a:t>có</a:t>
            </a:r>
            <a:r>
              <a:rPr lang="en-US" dirty="0" smtClean="0"/>
              <a:t> </a:t>
            </a:r>
            <a:r>
              <a:rPr lang="en-US" dirty="0" err="1" smtClean="0"/>
              <a:t>thể</a:t>
            </a:r>
            <a:r>
              <a:rPr lang="en-US" dirty="0" smtClean="0"/>
              <a:t> </a:t>
            </a:r>
            <a:r>
              <a:rPr lang="en-US" dirty="0" err="1" smtClean="0"/>
              <a:t>bằng</a:t>
            </a:r>
            <a:r>
              <a:rPr lang="en-US" dirty="0" smtClean="0"/>
              <a:t> </a:t>
            </a:r>
            <a:r>
              <a:rPr lang="en-US" dirty="0" err="1" smtClean="0"/>
              <a:t>lời</a:t>
            </a:r>
            <a:r>
              <a:rPr lang="en-US" dirty="0" smtClean="0"/>
              <a:t> </a:t>
            </a:r>
            <a:r>
              <a:rPr lang="en-US" dirty="0" err="1" smtClean="0"/>
              <a:t>hoặc</a:t>
            </a:r>
            <a:r>
              <a:rPr lang="en-US" dirty="0" smtClean="0"/>
              <a:t> </a:t>
            </a:r>
            <a:r>
              <a:rPr lang="en-US" dirty="0" err="1" smtClean="0"/>
              <a:t>viết</a:t>
            </a:r>
            <a:endParaRPr lang="en-US" dirty="0"/>
          </a:p>
        </p:txBody>
      </p:sp>
      <p:sp>
        <p:nvSpPr>
          <p:cNvPr id="21" name="AutoShape 11"/>
          <p:cNvSpPr>
            <a:spLocks noChangeArrowheads="1"/>
          </p:cNvSpPr>
          <p:nvPr/>
        </p:nvSpPr>
        <p:spPr bwMode="gray">
          <a:xfrm rot="5400000">
            <a:off x="2815477" y="3429362"/>
            <a:ext cx="3200401" cy="2674938"/>
          </a:xfrm>
          <a:prstGeom prst="roundRect">
            <a:avLst>
              <a:gd name="adj" fmla="val 19894"/>
            </a:avLst>
          </a:prstGeom>
          <a:gradFill rotWithShape="1">
            <a:gsLst>
              <a:gs pos="0">
                <a:srgbClr val="FFFFFF">
                  <a:gamma/>
                  <a:shade val="78824"/>
                  <a:invGamma/>
                  <a:alpha val="98000"/>
                </a:srgbClr>
              </a:gs>
              <a:gs pos="50000">
                <a:srgbClr val="FFFFFF"/>
              </a:gs>
              <a:gs pos="100000">
                <a:srgbClr val="FFFFFF">
                  <a:gamma/>
                  <a:shade val="78824"/>
                  <a:invGamma/>
                  <a:alpha val="98000"/>
                </a:srgbClr>
              </a:gs>
            </a:gsLst>
            <a:lin ang="5400000" scaled="1"/>
          </a:gradFill>
          <a:ln w="38100" algn="ctr">
            <a:solidFill>
              <a:srgbClr val="FFFFFF"/>
            </a:solidFill>
            <a:round/>
            <a:headEnd/>
            <a:tailEnd/>
          </a:ln>
          <a:effectLst/>
        </p:spPr>
        <p:txBody>
          <a:bodyPr wrap="none" anchor="ctr"/>
          <a:lstStyle/>
          <a:p>
            <a:endParaRPr lang="en-US"/>
          </a:p>
        </p:txBody>
      </p:sp>
      <p:sp>
        <p:nvSpPr>
          <p:cNvPr id="22" name="Freeform 12"/>
          <p:cNvSpPr>
            <a:spLocks/>
          </p:cNvSpPr>
          <p:nvPr/>
        </p:nvSpPr>
        <p:spPr bwMode="gray">
          <a:xfrm>
            <a:off x="3081383" y="3166629"/>
            <a:ext cx="2663155" cy="753631"/>
          </a:xfrm>
          <a:custGeom>
            <a:avLst/>
            <a:gdLst/>
            <a:ahLst/>
            <a:cxnLst>
              <a:cxn ang="0">
                <a:pos x="5" y="292"/>
              </a:cxn>
              <a:cxn ang="0">
                <a:pos x="192" y="0"/>
              </a:cxn>
              <a:cxn ang="0">
                <a:pos x="1060" y="0"/>
              </a:cxn>
              <a:cxn ang="0">
                <a:pos x="1254" y="291"/>
              </a:cxn>
              <a:cxn ang="0">
                <a:pos x="5" y="292"/>
              </a:cxn>
            </a:cxnLst>
            <a:rect l="0" t="0" r="r" b="b"/>
            <a:pathLst>
              <a:path w="1260" h="292">
                <a:moveTo>
                  <a:pt x="5" y="292"/>
                </a:moveTo>
                <a:cubicBezTo>
                  <a:pt x="0" y="270"/>
                  <a:pt x="16" y="49"/>
                  <a:pt x="192" y="0"/>
                </a:cubicBezTo>
                <a:lnTo>
                  <a:pt x="1060" y="0"/>
                </a:lnTo>
                <a:cubicBezTo>
                  <a:pt x="1241" y="48"/>
                  <a:pt x="1260" y="186"/>
                  <a:pt x="1254" y="291"/>
                </a:cubicBezTo>
                <a:lnTo>
                  <a:pt x="5" y="292"/>
                </a:lnTo>
                <a:close/>
              </a:path>
            </a:pathLst>
          </a:custGeom>
          <a:solidFill>
            <a:schemeClr val="folHlink">
              <a:alpha val="50000"/>
            </a:schemeClr>
          </a:solidFill>
          <a:ln w="38100" cap="flat" cmpd="sng">
            <a:noFill/>
            <a:prstDash val="solid"/>
            <a:round/>
            <a:headEnd/>
            <a:tailEnd/>
          </a:ln>
          <a:effectLst/>
        </p:spPr>
        <p:txBody>
          <a:bodyPr wrap="none" anchor="ctr"/>
          <a:lstStyle/>
          <a:p>
            <a:endParaRPr lang="en-US"/>
          </a:p>
        </p:txBody>
      </p:sp>
      <p:sp>
        <p:nvSpPr>
          <p:cNvPr id="23" name="Rectangle 13"/>
          <p:cNvSpPr>
            <a:spLocks noChangeArrowheads="1"/>
          </p:cNvSpPr>
          <p:nvPr/>
        </p:nvSpPr>
        <p:spPr bwMode="gray">
          <a:xfrm>
            <a:off x="3384725" y="3200398"/>
            <a:ext cx="2058858" cy="461665"/>
          </a:xfrm>
          <a:prstGeom prst="rect">
            <a:avLst/>
          </a:prstGeom>
          <a:noFill/>
          <a:ln w="9525" algn="ctr">
            <a:noFill/>
            <a:miter lim="800000"/>
            <a:headEnd/>
            <a:tailEnd/>
          </a:ln>
          <a:effectLst/>
        </p:spPr>
        <p:txBody>
          <a:bodyPr wrap="square">
            <a:spAutoFit/>
          </a:bodyPr>
          <a:lstStyle/>
          <a:p>
            <a:r>
              <a:rPr lang="vi-VN" sz="2400" b="1" dirty="0" smtClean="0">
                <a:solidFill>
                  <a:srgbClr val="FF0000"/>
                </a:solidFill>
              </a:rPr>
              <a:t>Biểu tượng</a:t>
            </a:r>
            <a:r>
              <a:rPr lang="vi-VN" sz="2400" dirty="0" smtClean="0"/>
              <a:t> </a:t>
            </a:r>
            <a:endParaRPr lang="en-US" sz="2400" dirty="0">
              <a:solidFill>
                <a:srgbClr val="1C1C1C"/>
              </a:solidFill>
            </a:endParaRPr>
          </a:p>
        </p:txBody>
      </p:sp>
      <p:sp>
        <p:nvSpPr>
          <p:cNvPr id="24" name="TextBox 23"/>
          <p:cNvSpPr txBox="1"/>
          <p:nvPr/>
        </p:nvSpPr>
        <p:spPr>
          <a:xfrm>
            <a:off x="3078209" y="3928629"/>
            <a:ext cx="2743200" cy="2308324"/>
          </a:xfrm>
          <a:prstGeom prst="rect">
            <a:avLst/>
          </a:prstGeom>
          <a:noFill/>
        </p:spPr>
        <p:txBody>
          <a:bodyPr wrap="square" rtlCol="0">
            <a:spAutoFit/>
          </a:bodyPr>
          <a:lstStyle/>
          <a:p>
            <a:pPr algn="ctr"/>
            <a:r>
              <a:rPr lang="vi-VN" dirty="0" smtClean="0"/>
              <a:t>là bất cứ cái gì mang một ý nghĩa cụ thể được các thành viên của một cộng đồng người nhận biết</a:t>
            </a:r>
            <a:r>
              <a:rPr lang="en-US" dirty="0" smtClean="0"/>
              <a:t>. </a:t>
            </a:r>
            <a:r>
              <a:rPr lang="en-US" dirty="0" err="1" smtClean="0"/>
              <a:t>Âm</a:t>
            </a:r>
            <a:r>
              <a:rPr lang="en-US" dirty="0" smtClean="0"/>
              <a:t> </a:t>
            </a:r>
            <a:r>
              <a:rPr lang="en-US" dirty="0" err="1" smtClean="0"/>
              <a:t>thanh</a:t>
            </a:r>
            <a:r>
              <a:rPr lang="vi-VN" dirty="0" smtClean="0"/>
              <a:t>, đồ vật, hình ảnh, hành động của con người và cả những ký tự</a:t>
            </a:r>
            <a:endParaRPr 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2" name="Group 3"/>
          <p:cNvGrpSpPr>
            <a:grpSpLocks/>
          </p:cNvGrpSpPr>
          <p:nvPr/>
        </p:nvGrpSpPr>
        <p:grpSpPr bwMode="auto">
          <a:xfrm>
            <a:off x="152400" y="2819400"/>
            <a:ext cx="6683375" cy="1568450"/>
            <a:chOff x="720" y="1392"/>
            <a:chExt cx="4058" cy="480"/>
          </a:xfrm>
        </p:grpSpPr>
        <p:sp>
          <p:nvSpPr>
            <p:cNvPr id="33" name="AutoShape 4"/>
            <p:cNvSpPr>
              <a:spLocks noChangeArrowheads="1"/>
            </p:cNvSpPr>
            <p:nvPr/>
          </p:nvSpPr>
          <p:spPr bwMode="gray">
            <a:xfrm>
              <a:off x="720" y="1392"/>
              <a:ext cx="4058" cy="480"/>
            </a:xfrm>
            <a:prstGeom prst="roundRect">
              <a:avLst>
                <a:gd name="adj" fmla="val 17509"/>
              </a:avLst>
            </a:prstGeom>
            <a:gradFill rotWithShape="1">
              <a:gsLst>
                <a:gs pos="0">
                  <a:schemeClr val="accent2"/>
                </a:gs>
                <a:gs pos="50000">
                  <a:schemeClr val="accent2">
                    <a:gamma/>
                    <a:shade val="92157"/>
                    <a:invGamma/>
                  </a:schemeClr>
                </a:gs>
                <a:gs pos="100000">
                  <a:schemeClr val="accent2"/>
                </a:gs>
              </a:gsLst>
              <a:lin ang="5400000" scaled="1"/>
            </a:gradFill>
            <a:ln w="9525">
              <a:noFill/>
              <a:round/>
              <a:headEnd/>
              <a:tailEnd/>
            </a:ln>
            <a:effectLst/>
          </p:spPr>
          <p:txBody>
            <a:bodyPr wrap="none" anchor="ctr"/>
            <a:lstStyle/>
            <a:p>
              <a:endParaRPr lang="en-US"/>
            </a:p>
          </p:txBody>
        </p:sp>
        <p:grpSp>
          <p:nvGrpSpPr>
            <p:cNvPr id="34" name="Group 5"/>
            <p:cNvGrpSpPr>
              <a:grpSpLocks/>
            </p:cNvGrpSpPr>
            <p:nvPr/>
          </p:nvGrpSpPr>
          <p:grpSpPr bwMode="auto">
            <a:xfrm>
              <a:off x="730" y="1407"/>
              <a:ext cx="4043" cy="444"/>
              <a:chOff x="744" y="1407"/>
              <a:chExt cx="3988" cy="444"/>
            </a:xfrm>
          </p:grpSpPr>
          <p:sp>
            <p:nvSpPr>
              <p:cNvPr id="35" name="AutoShape 6"/>
              <p:cNvSpPr>
                <a:spLocks noChangeArrowheads="1"/>
              </p:cNvSpPr>
              <p:nvPr/>
            </p:nvSpPr>
            <p:spPr bwMode="gray">
              <a:xfrm>
                <a:off x="744" y="1736"/>
                <a:ext cx="3988" cy="115"/>
              </a:xfrm>
              <a:prstGeom prst="roundRect">
                <a:avLst>
                  <a:gd name="adj" fmla="val 50000"/>
                </a:avLst>
              </a:prstGeom>
              <a:gradFill rotWithShape="1">
                <a:gsLst>
                  <a:gs pos="0">
                    <a:schemeClr val="accent2">
                      <a:alpha val="0"/>
                    </a:schemeClr>
                  </a:gs>
                  <a:gs pos="100000">
                    <a:schemeClr val="accent2">
                      <a:gamma/>
                      <a:tint val="0"/>
                      <a:invGamma/>
                    </a:schemeClr>
                  </a:gs>
                </a:gsLst>
                <a:lin ang="5400000" scaled="1"/>
              </a:gradFill>
              <a:ln w="9525">
                <a:noFill/>
                <a:round/>
                <a:headEnd/>
                <a:tailEnd/>
              </a:ln>
              <a:effectLst/>
            </p:spPr>
            <p:txBody>
              <a:bodyPr wrap="none" anchor="ctr"/>
              <a:lstStyle/>
              <a:p>
                <a:endParaRPr lang="en-US"/>
              </a:p>
            </p:txBody>
          </p:sp>
          <p:sp>
            <p:nvSpPr>
              <p:cNvPr id="36" name="AutoShape 7"/>
              <p:cNvSpPr>
                <a:spLocks noChangeArrowheads="1"/>
              </p:cNvSpPr>
              <p:nvPr/>
            </p:nvSpPr>
            <p:spPr bwMode="gray">
              <a:xfrm>
                <a:off x="744" y="1407"/>
                <a:ext cx="3988" cy="115"/>
              </a:xfrm>
              <a:prstGeom prst="roundRect">
                <a:avLst>
                  <a:gd name="adj" fmla="val 50000"/>
                </a:avLst>
              </a:prstGeom>
              <a:gradFill rotWithShape="1">
                <a:gsLst>
                  <a:gs pos="0">
                    <a:schemeClr val="accent2">
                      <a:gamma/>
                      <a:tint val="0"/>
                      <a:invGamma/>
                    </a:schemeClr>
                  </a:gs>
                  <a:gs pos="100000">
                    <a:schemeClr val="accent2">
                      <a:alpha val="0"/>
                    </a:schemeClr>
                  </a:gs>
                </a:gsLst>
                <a:lin ang="5400000" scaled="1"/>
              </a:gradFill>
              <a:ln w="9525">
                <a:noFill/>
                <a:round/>
                <a:headEnd/>
                <a:tailEnd/>
              </a:ln>
              <a:effectLst/>
            </p:spPr>
            <p:txBody>
              <a:bodyPr wrap="none" anchor="ctr"/>
              <a:lstStyle/>
              <a:p>
                <a:endParaRPr lang="en-US"/>
              </a:p>
            </p:txBody>
          </p:sp>
        </p:grpSp>
      </p:grpSp>
      <p:grpSp>
        <p:nvGrpSpPr>
          <p:cNvPr id="47" name="Group 18"/>
          <p:cNvGrpSpPr>
            <a:grpSpLocks/>
          </p:cNvGrpSpPr>
          <p:nvPr/>
        </p:nvGrpSpPr>
        <p:grpSpPr bwMode="auto">
          <a:xfrm>
            <a:off x="2209800" y="940483"/>
            <a:ext cx="6302375" cy="1746250"/>
            <a:chOff x="720" y="1392"/>
            <a:chExt cx="4058" cy="480"/>
          </a:xfrm>
        </p:grpSpPr>
        <p:sp>
          <p:nvSpPr>
            <p:cNvPr id="48" name="AutoShape 19"/>
            <p:cNvSpPr>
              <a:spLocks noChangeArrowheads="1"/>
            </p:cNvSpPr>
            <p:nvPr/>
          </p:nvSpPr>
          <p:spPr bwMode="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w="9525">
              <a:noFill/>
              <a:round/>
              <a:headEnd/>
              <a:tailEnd/>
            </a:ln>
            <a:effectLst/>
          </p:spPr>
          <p:txBody>
            <a:bodyPr wrap="none" anchor="ctr"/>
            <a:lstStyle/>
            <a:p>
              <a:endParaRPr lang="en-US"/>
            </a:p>
          </p:txBody>
        </p:sp>
        <p:grpSp>
          <p:nvGrpSpPr>
            <p:cNvPr id="49" name="Group 20"/>
            <p:cNvGrpSpPr>
              <a:grpSpLocks/>
            </p:cNvGrpSpPr>
            <p:nvPr/>
          </p:nvGrpSpPr>
          <p:grpSpPr bwMode="auto">
            <a:xfrm>
              <a:off x="730" y="1407"/>
              <a:ext cx="4043" cy="444"/>
              <a:chOff x="744" y="1407"/>
              <a:chExt cx="3988" cy="444"/>
            </a:xfrm>
          </p:grpSpPr>
          <p:sp>
            <p:nvSpPr>
              <p:cNvPr id="50" name="AutoShape 21"/>
              <p:cNvSpPr>
                <a:spLocks noChangeArrowheads="1"/>
              </p:cNvSpPr>
              <p:nvPr/>
            </p:nvSpPr>
            <p:spPr bwMode="gray">
              <a:xfrm>
                <a:off x="744" y="1736"/>
                <a:ext cx="3988" cy="115"/>
              </a:xfrm>
              <a:prstGeom prst="roundRect">
                <a:avLst>
                  <a:gd name="adj" fmla="val 50000"/>
                </a:avLst>
              </a:prstGeom>
              <a:gradFill rotWithShape="1">
                <a:gsLst>
                  <a:gs pos="0">
                    <a:schemeClr val="accent1">
                      <a:alpha val="0"/>
                    </a:schemeClr>
                  </a:gs>
                  <a:gs pos="100000">
                    <a:schemeClr val="accent1">
                      <a:gamma/>
                      <a:tint val="0"/>
                      <a:invGamma/>
                    </a:schemeClr>
                  </a:gs>
                </a:gsLst>
                <a:lin ang="5400000" scaled="1"/>
              </a:gradFill>
              <a:ln w="9525">
                <a:noFill/>
                <a:round/>
                <a:headEnd/>
                <a:tailEnd/>
              </a:ln>
              <a:effectLst/>
            </p:spPr>
            <p:txBody>
              <a:bodyPr wrap="none" anchor="ctr"/>
              <a:lstStyle/>
              <a:p>
                <a:endParaRPr lang="en-US"/>
              </a:p>
            </p:txBody>
          </p:sp>
          <p:sp>
            <p:nvSpPr>
              <p:cNvPr id="51" name="AutoShape 22"/>
              <p:cNvSpPr>
                <a:spLocks noChangeArrowheads="1"/>
              </p:cNvSpPr>
              <p:nvPr/>
            </p:nvSpPr>
            <p:spPr bwMode="gray">
              <a:xfrm>
                <a:off x="744" y="1407"/>
                <a:ext cx="3988" cy="115"/>
              </a:xfrm>
              <a:prstGeom prst="roundRect">
                <a:avLst>
                  <a:gd name="adj" fmla="val 50000"/>
                </a:avLst>
              </a:prstGeom>
              <a:gradFill rotWithShape="1">
                <a:gsLst>
                  <a:gs pos="0">
                    <a:schemeClr val="accent1">
                      <a:gamma/>
                      <a:tint val="0"/>
                      <a:invGamma/>
                    </a:schemeClr>
                  </a:gs>
                  <a:gs pos="100000">
                    <a:schemeClr val="accent1">
                      <a:alpha val="0"/>
                    </a:schemeClr>
                  </a:gs>
                </a:gsLst>
                <a:lin ang="5400000" scaled="1"/>
              </a:gradFill>
              <a:ln w="9525">
                <a:noFill/>
                <a:round/>
                <a:headEnd/>
                <a:tailEnd/>
              </a:ln>
              <a:effectLst/>
            </p:spPr>
            <p:txBody>
              <a:bodyPr wrap="none" anchor="ctr"/>
              <a:lstStyle/>
              <a:p>
                <a:endParaRPr lang="en-US"/>
              </a:p>
            </p:txBody>
          </p:sp>
        </p:grpSp>
      </p:grpSp>
      <p:sp>
        <p:nvSpPr>
          <p:cNvPr id="83970" name="Rectangle 2"/>
          <p:cNvSpPr>
            <a:spLocks noGrp="1" noChangeArrowheads="1"/>
          </p:cNvSpPr>
          <p:nvPr>
            <p:ph type="title" idx="4294967295"/>
          </p:nvPr>
        </p:nvSpPr>
        <p:spPr>
          <a:xfrm>
            <a:off x="903289" y="198438"/>
            <a:ext cx="4506912" cy="868362"/>
          </a:xfrm>
          <a:prstGeom prst="rect">
            <a:avLst/>
          </a:prstGeom>
        </p:spPr>
        <p:txBody>
          <a:bodyPr/>
          <a:lstStyle/>
          <a:p>
            <a:r>
              <a:rPr lang="en-US" dirty="0" err="1" smtClean="0">
                <a:solidFill>
                  <a:schemeClr val="accent2">
                    <a:lumMod val="50000"/>
                  </a:schemeClr>
                </a:solidFill>
              </a:rPr>
              <a:t>Xã</a:t>
            </a:r>
            <a:r>
              <a:rPr lang="en-US" dirty="0" smtClean="0">
                <a:solidFill>
                  <a:schemeClr val="accent2">
                    <a:lumMod val="50000"/>
                  </a:schemeClr>
                </a:solidFill>
              </a:rPr>
              <a:t> </a:t>
            </a:r>
            <a:r>
              <a:rPr lang="en-US" dirty="0" err="1" smtClean="0">
                <a:solidFill>
                  <a:schemeClr val="accent2">
                    <a:lumMod val="50000"/>
                  </a:schemeClr>
                </a:solidFill>
              </a:rPr>
              <a:t>hội</a:t>
            </a:r>
            <a:endParaRPr lang="en-US" dirty="0">
              <a:solidFill>
                <a:schemeClr val="accent2">
                  <a:lumMod val="50000"/>
                </a:schemeClr>
              </a:solidFill>
            </a:endParaRPr>
          </a:p>
        </p:txBody>
      </p:sp>
      <p:sp>
        <p:nvSpPr>
          <p:cNvPr id="29" name="TextBox 28"/>
          <p:cNvSpPr txBox="1"/>
          <p:nvPr/>
        </p:nvSpPr>
        <p:spPr>
          <a:xfrm>
            <a:off x="228600" y="990600"/>
            <a:ext cx="3276600" cy="523220"/>
          </a:xfrm>
          <a:prstGeom prst="rect">
            <a:avLst/>
          </a:prstGeom>
          <a:noFill/>
        </p:spPr>
        <p:txBody>
          <a:bodyPr wrap="square" rtlCol="0">
            <a:spAutoFit/>
          </a:bodyPr>
          <a:lstStyle/>
          <a:p>
            <a:r>
              <a:rPr lang="en-US" sz="2800" dirty="0" err="1" smtClean="0">
                <a:solidFill>
                  <a:srgbClr val="FF0000"/>
                </a:solidFill>
              </a:rPr>
              <a:t>Khái</a:t>
            </a:r>
            <a:r>
              <a:rPr lang="en-US" sz="2800" dirty="0" smtClean="0">
                <a:solidFill>
                  <a:srgbClr val="FF0000"/>
                </a:solidFill>
              </a:rPr>
              <a:t> </a:t>
            </a:r>
            <a:r>
              <a:rPr lang="en-US" sz="2800" dirty="0" err="1" smtClean="0">
                <a:solidFill>
                  <a:srgbClr val="FF0000"/>
                </a:solidFill>
              </a:rPr>
              <a:t>niệm</a:t>
            </a:r>
            <a:endParaRPr lang="en-US" sz="2800" dirty="0">
              <a:solidFill>
                <a:srgbClr val="FF0000"/>
              </a:solidFill>
            </a:endParaRPr>
          </a:p>
        </p:txBody>
      </p:sp>
      <p:sp>
        <p:nvSpPr>
          <p:cNvPr id="30" name="Rectangle 29"/>
          <p:cNvSpPr/>
          <p:nvPr/>
        </p:nvSpPr>
        <p:spPr>
          <a:xfrm>
            <a:off x="609600" y="2971800"/>
            <a:ext cx="5791200" cy="1200329"/>
          </a:xfrm>
          <a:prstGeom prst="rect">
            <a:avLst/>
          </a:prstGeom>
        </p:spPr>
        <p:txBody>
          <a:bodyPr wrap="square">
            <a:spAutoFit/>
          </a:bodyPr>
          <a:lstStyle/>
          <a:p>
            <a:r>
              <a:rPr lang="vi-VN" b="1" dirty="0" smtClean="0"/>
              <a:t>Xã hội</a:t>
            </a:r>
            <a:r>
              <a:rPr lang="vi-VN" dirty="0" smtClean="0"/>
              <a:t> là một </a:t>
            </a:r>
            <a:r>
              <a:rPr lang="en-US" dirty="0" err="1" smtClean="0"/>
              <a:t>tập</a:t>
            </a:r>
            <a:r>
              <a:rPr lang="en-US" dirty="0" smtClean="0"/>
              <a:t> </a:t>
            </a:r>
            <a:r>
              <a:rPr lang="en-US" dirty="0" err="1" smtClean="0"/>
              <a:t>thể</a:t>
            </a:r>
            <a:r>
              <a:rPr lang="vi-VN" dirty="0" smtClean="0"/>
              <a:t> hay một </a:t>
            </a:r>
            <a:r>
              <a:rPr lang="en-US" dirty="0" err="1" smtClean="0"/>
              <a:t>nhóm</a:t>
            </a:r>
            <a:r>
              <a:rPr lang="vi-VN" dirty="0" smtClean="0"/>
              <a:t> những </a:t>
            </a:r>
            <a:r>
              <a:rPr lang="en-US" dirty="0" err="1" smtClean="0"/>
              <a:t>người</a:t>
            </a:r>
            <a:r>
              <a:rPr lang="vi-VN" dirty="0" smtClean="0"/>
              <a:t> được phân biệt với các nhóm người khác bằng các lợi ích, mối quan hệ đặc trưng, chia sẻ cùng một </a:t>
            </a:r>
            <a:r>
              <a:rPr lang="en-US" dirty="0" err="1" smtClean="0"/>
              <a:t>thể</a:t>
            </a:r>
            <a:r>
              <a:rPr lang="en-US" dirty="0" smtClean="0"/>
              <a:t> </a:t>
            </a:r>
            <a:r>
              <a:rPr lang="en-US" dirty="0" err="1" smtClean="0"/>
              <a:t>chế</a:t>
            </a:r>
            <a:r>
              <a:rPr lang="vi-VN" dirty="0" smtClean="0"/>
              <a:t> và có cùng </a:t>
            </a:r>
            <a:r>
              <a:rPr lang="en-US" dirty="0" err="1" smtClean="0"/>
              <a:t>văn</a:t>
            </a:r>
            <a:r>
              <a:rPr lang="en-US" dirty="0" smtClean="0"/>
              <a:t> </a:t>
            </a:r>
            <a:r>
              <a:rPr lang="en-US" dirty="0" err="1" smtClean="0"/>
              <a:t>hóa</a:t>
            </a:r>
            <a:r>
              <a:rPr lang="vi-VN" dirty="0" smtClean="0"/>
              <a:t>.</a:t>
            </a:r>
            <a:endParaRPr lang="en-US" dirty="0"/>
          </a:p>
        </p:txBody>
      </p:sp>
      <p:sp>
        <p:nvSpPr>
          <p:cNvPr id="31" name="Rectangle 30"/>
          <p:cNvSpPr/>
          <p:nvPr/>
        </p:nvSpPr>
        <p:spPr>
          <a:xfrm>
            <a:off x="2590800" y="1092883"/>
            <a:ext cx="4572000" cy="1200329"/>
          </a:xfrm>
          <a:prstGeom prst="rect">
            <a:avLst/>
          </a:prstGeom>
        </p:spPr>
        <p:txBody>
          <a:bodyPr>
            <a:spAutoFit/>
          </a:bodyPr>
          <a:lstStyle/>
          <a:p>
            <a:r>
              <a:rPr lang="vi-VN" b="1" dirty="0" smtClean="0"/>
              <a:t>Xã hội là</a:t>
            </a:r>
            <a:r>
              <a:rPr lang="vi-VN" dirty="0" smtClean="0"/>
              <a:t> một thuật ngữ rất thông dụng dung để chỉ một tập hợp người có những quan hệ kinh tế, chính trị, văn hoá, xã hội chặt chẽ với nhau.</a:t>
            </a:r>
            <a:endParaRPr lang="en-US" dirty="0"/>
          </a:p>
        </p:txBody>
      </p:sp>
      <p:grpSp>
        <p:nvGrpSpPr>
          <p:cNvPr id="37" name="Group 8"/>
          <p:cNvGrpSpPr>
            <a:grpSpLocks/>
          </p:cNvGrpSpPr>
          <p:nvPr/>
        </p:nvGrpSpPr>
        <p:grpSpPr bwMode="auto">
          <a:xfrm>
            <a:off x="1927225" y="4724400"/>
            <a:ext cx="6759575" cy="1470025"/>
            <a:chOff x="720" y="1392"/>
            <a:chExt cx="4058" cy="480"/>
          </a:xfrm>
        </p:grpSpPr>
        <p:sp>
          <p:nvSpPr>
            <p:cNvPr id="38" name="AutoShape 9"/>
            <p:cNvSpPr>
              <a:spLocks noChangeArrowheads="1"/>
            </p:cNvSpPr>
            <p:nvPr/>
          </p:nvSpPr>
          <p:spPr bwMode="gray">
            <a:xfrm>
              <a:off x="720" y="1392"/>
              <a:ext cx="4058" cy="480"/>
            </a:xfrm>
            <a:prstGeom prst="roundRect">
              <a:avLst>
                <a:gd name="adj" fmla="val 17509"/>
              </a:avLst>
            </a:prstGeom>
            <a:gradFill rotWithShape="1">
              <a:gsLst>
                <a:gs pos="0">
                  <a:schemeClr val="hlink"/>
                </a:gs>
                <a:gs pos="50000">
                  <a:schemeClr val="hlink">
                    <a:gamma/>
                    <a:shade val="92157"/>
                    <a:invGamma/>
                  </a:schemeClr>
                </a:gs>
                <a:gs pos="100000">
                  <a:schemeClr val="hlink"/>
                </a:gs>
              </a:gsLst>
              <a:lin ang="5400000" scaled="1"/>
            </a:gradFill>
            <a:ln w="9525">
              <a:noFill/>
              <a:round/>
              <a:headEnd/>
              <a:tailEnd/>
            </a:ln>
            <a:effectLst/>
          </p:spPr>
          <p:txBody>
            <a:bodyPr wrap="none" anchor="ctr"/>
            <a:lstStyle/>
            <a:p>
              <a:endParaRPr lang="en-US"/>
            </a:p>
          </p:txBody>
        </p:sp>
        <p:grpSp>
          <p:nvGrpSpPr>
            <p:cNvPr id="39" name="Group 10"/>
            <p:cNvGrpSpPr>
              <a:grpSpLocks/>
            </p:cNvGrpSpPr>
            <p:nvPr/>
          </p:nvGrpSpPr>
          <p:grpSpPr bwMode="auto">
            <a:xfrm>
              <a:off x="730" y="1407"/>
              <a:ext cx="4043" cy="444"/>
              <a:chOff x="744" y="1407"/>
              <a:chExt cx="3988" cy="444"/>
            </a:xfrm>
          </p:grpSpPr>
          <p:sp>
            <p:nvSpPr>
              <p:cNvPr id="40" name="AutoShape 11"/>
              <p:cNvSpPr>
                <a:spLocks noChangeArrowheads="1"/>
              </p:cNvSpPr>
              <p:nvPr/>
            </p:nvSpPr>
            <p:spPr bwMode="gray">
              <a:xfrm>
                <a:off x="744" y="1736"/>
                <a:ext cx="3988" cy="115"/>
              </a:xfrm>
              <a:prstGeom prst="roundRect">
                <a:avLst>
                  <a:gd name="adj" fmla="val 50000"/>
                </a:avLst>
              </a:prstGeom>
              <a:gradFill rotWithShape="1">
                <a:gsLst>
                  <a:gs pos="0">
                    <a:schemeClr val="hlink">
                      <a:alpha val="0"/>
                    </a:schemeClr>
                  </a:gs>
                  <a:gs pos="100000">
                    <a:schemeClr val="hlink">
                      <a:gamma/>
                      <a:tint val="0"/>
                      <a:invGamma/>
                    </a:schemeClr>
                  </a:gs>
                </a:gsLst>
                <a:lin ang="5400000" scaled="1"/>
              </a:gradFill>
              <a:ln w="9525">
                <a:noFill/>
                <a:round/>
                <a:headEnd/>
                <a:tailEnd/>
              </a:ln>
              <a:effectLst/>
            </p:spPr>
            <p:txBody>
              <a:bodyPr wrap="none" anchor="ctr"/>
              <a:lstStyle/>
              <a:p>
                <a:endParaRPr lang="en-US"/>
              </a:p>
            </p:txBody>
          </p:sp>
          <p:sp>
            <p:nvSpPr>
              <p:cNvPr id="41" name="AutoShape 12"/>
              <p:cNvSpPr>
                <a:spLocks noChangeArrowheads="1"/>
              </p:cNvSpPr>
              <p:nvPr/>
            </p:nvSpPr>
            <p:spPr bwMode="gray">
              <a:xfrm>
                <a:off x="744" y="1407"/>
                <a:ext cx="3988" cy="115"/>
              </a:xfrm>
              <a:prstGeom prst="roundRect">
                <a:avLst>
                  <a:gd name="adj" fmla="val 50000"/>
                </a:avLst>
              </a:prstGeom>
              <a:gradFill rotWithShape="1">
                <a:gsLst>
                  <a:gs pos="0">
                    <a:schemeClr val="hlink">
                      <a:gamma/>
                      <a:tint val="0"/>
                      <a:invGamma/>
                    </a:schemeClr>
                  </a:gs>
                  <a:gs pos="100000">
                    <a:schemeClr val="hlink">
                      <a:alpha val="0"/>
                    </a:schemeClr>
                  </a:gs>
                </a:gsLst>
                <a:lin ang="5400000" scaled="1"/>
              </a:gradFill>
              <a:ln w="9525">
                <a:noFill/>
                <a:round/>
                <a:headEnd/>
                <a:tailEnd/>
              </a:ln>
              <a:effectLst/>
            </p:spPr>
            <p:txBody>
              <a:bodyPr wrap="none" anchor="ctr"/>
              <a:lstStyle/>
              <a:p>
                <a:endParaRPr lang="en-US"/>
              </a:p>
            </p:txBody>
          </p:sp>
        </p:grpSp>
      </p:grpSp>
      <p:sp>
        <p:nvSpPr>
          <p:cNvPr id="2" name="TextBox 1"/>
          <p:cNvSpPr txBox="1"/>
          <p:nvPr/>
        </p:nvSpPr>
        <p:spPr>
          <a:xfrm>
            <a:off x="1943882" y="4946434"/>
            <a:ext cx="6568293" cy="923330"/>
          </a:xfrm>
          <a:prstGeom prst="rect">
            <a:avLst/>
          </a:prstGeom>
          <a:noFill/>
        </p:spPr>
        <p:txBody>
          <a:bodyPr wrap="square" rtlCol="0">
            <a:spAutoFit/>
          </a:bodyPr>
          <a:lstStyle/>
          <a:p>
            <a:r>
              <a:rPr lang="en-GB" dirty="0" err="1" smtClean="0"/>
              <a:t>Xã</a:t>
            </a:r>
            <a:r>
              <a:rPr lang="en-GB" dirty="0" smtClean="0"/>
              <a:t> </a:t>
            </a:r>
            <a:r>
              <a:rPr lang="en-GB" dirty="0" err="1" smtClean="0"/>
              <a:t>hội</a:t>
            </a:r>
            <a:r>
              <a:rPr lang="en-GB" dirty="0" smtClean="0"/>
              <a:t> </a:t>
            </a:r>
            <a:r>
              <a:rPr lang="en-GB" dirty="0" err="1" smtClean="0"/>
              <a:t>cũng</a:t>
            </a:r>
            <a:r>
              <a:rPr lang="en-GB" dirty="0" smtClean="0"/>
              <a:t> </a:t>
            </a:r>
            <a:r>
              <a:rPr lang="en-GB" dirty="0" err="1" smtClean="0"/>
              <a:t>là</a:t>
            </a:r>
            <a:r>
              <a:rPr lang="en-GB" dirty="0" smtClean="0"/>
              <a:t> </a:t>
            </a:r>
            <a:r>
              <a:rPr lang="en-GB" dirty="0" err="1" smtClean="0"/>
              <a:t>thành</a:t>
            </a:r>
            <a:r>
              <a:rPr lang="en-GB" dirty="0" smtClean="0"/>
              <a:t> </a:t>
            </a:r>
            <a:r>
              <a:rPr lang="en-GB" dirty="0" err="1" smtClean="0"/>
              <a:t>phần</a:t>
            </a:r>
            <a:r>
              <a:rPr lang="en-GB" dirty="0" smtClean="0"/>
              <a:t> </a:t>
            </a:r>
            <a:r>
              <a:rPr lang="en-GB" dirty="0" err="1" smtClean="0"/>
              <a:t>trung</a:t>
            </a:r>
            <a:r>
              <a:rPr lang="en-GB" dirty="0" smtClean="0"/>
              <a:t> </a:t>
            </a:r>
            <a:r>
              <a:rPr lang="en-GB" dirty="0" err="1" smtClean="0"/>
              <a:t>tâm</a:t>
            </a:r>
            <a:r>
              <a:rPr lang="en-GB" dirty="0" smtClean="0"/>
              <a:t> </a:t>
            </a:r>
            <a:r>
              <a:rPr lang="en-GB" dirty="0" err="1" smtClean="0"/>
              <a:t>của</a:t>
            </a:r>
            <a:r>
              <a:rPr lang="en-GB" dirty="0" smtClean="0"/>
              <a:t> </a:t>
            </a:r>
            <a:r>
              <a:rPr lang="en-GB" dirty="0" err="1" smtClean="0"/>
              <a:t>nghiên</a:t>
            </a:r>
            <a:r>
              <a:rPr lang="en-GB" dirty="0" smtClean="0"/>
              <a:t> </a:t>
            </a:r>
            <a:r>
              <a:rPr lang="en-GB" dirty="0" err="1" smtClean="0"/>
              <a:t>cứu</a:t>
            </a:r>
            <a:r>
              <a:rPr lang="en-GB" dirty="0" smtClean="0"/>
              <a:t> </a:t>
            </a:r>
            <a:r>
              <a:rPr lang="en-GB" dirty="0" err="1" smtClean="0"/>
              <a:t>xã</a:t>
            </a:r>
            <a:r>
              <a:rPr lang="en-GB" dirty="0" smtClean="0"/>
              <a:t> </a:t>
            </a:r>
            <a:r>
              <a:rPr lang="en-GB" dirty="0" err="1" smtClean="0"/>
              <a:t>hội</a:t>
            </a:r>
            <a:r>
              <a:rPr lang="en-GB" dirty="0" smtClean="0"/>
              <a:t> </a:t>
            </a:r>
            <a:r>
              <a:rPr lang="en-GB" dirty="0" err="1" smtClean="0"/>
              <a:t>học</a:t>
            </a:r>
            <a:r>
              <a:rPr lang="en-GB" dirty="0" smtClean="0"/>
              <a:t> </a:t>
            </a:r>
            <a:r>
              <a:rPr lang="en-GB" dirty="0" err="1" smtClean="0"/>
              <a:t>và</a:t>
            </a:r>
            <a:r>
              <a:rPr lang="en-GB" dirty="0" smtClean="0"/>
              <a:t> </a:t>
            </a:r>
            <a:r>
              <a:rPr lang="en-GB" dirty="0" err="1" smtClean="0"/>
              <a:t>cuộc</a:t>
            </a:r>
            <a:r>
              <a:rPr lang="en-GB" dirty="0" smtClean="0"/>
              <a:t> </a:t>
            </a:r>
            <a:r>
              <a:rPr lang="en-GB" dirty="0" err="1" smtClean="0"/>
              <a:t>sống</a:t>
            </a:r>
            <a:r>
              <a:rPr lang="en-GB" dirty="0" smtClean="0"/>
              <a:t> </a:t>
            </a:r>
            <a:r>
              <a:rPr lang="en-GB" dirty="0" err="1" smtClean="0"/>
              <a:t>hằng</a:t>
            </a:r>
            <a:r>
              <a:rPr lang="en-GB" dirty="0" smtClean="0"/>
              <a:t> </a:t>
            </a:r>
            <a:r>
              <a:rPr lang="en-GB" dirty="0" err="1" smtClean="0"/>
              <a:t>ngày</a:t>
            </a:r>
            <a:r>
              <a:rPr lang="en-GB" dirty="0" smtClean="0"/>
              <a:t>. </a:t>
            </a:r>
            <a:r>
              <a:rPr lang="en-GB" dirty="0" err="1" smtClean="0"/>
              <a:t>Một</a:t>
            </a:r>
            <a:r>
              <a:rPr lang="en-GB" dirty="0" smtClean="0"/>
              <a:t> </a:t>
            </a:r>
            <a:r>
              <a:rPr lang="en-GB" dirty="0" err="1" smtClean="0"/>
              <a:t>xã</a:t>
            </a:r>
            <a:r>
              <a:rPr lang="en-GB" dirty="0" smtClean="0"/>
              <a:t> </a:t>
            </a:r>
            <a:r>
              <a:rPr lang="en-GB" dirty="0" err="1" smtClean="0"/>
              <a:t>hội</a:t>
            </a:r>
            <a:r>
              <a:rPr lang="en-GB" dirty="0" smtClean="0"/>
              <a:t> </a:t>
            </a:r>
            <a:r>
              <a:rPr lang="en-GB" dirty="0" err="1" smtClean="0"/>
              <a:t>bao</a:t>
            </a:r>
            <a:r>
              <a:rPr lang="en-GB" dirty="0" smtClean="0"/>
              <a:t> </a:t>
            </a:r>
            <a:r>
              <a:rPr lang="en-GB" dirty="0" err="1" smtClean="0"/>
              <a:t>gồm</a:t>
            </a:r>
            <a:r>
              <a:rPr lang="en-GB" dirty="0" smtClean="0"/>
              <a:t> con </a:t>
            </a:r>
            <a:r>
              <a:rPr lang="en-GB" dirty="0" err="1" smtClean="0"/>
              <a:t>người</a:t>
            </a:r>
            <a:r>
              <a:rPr lang="en-GB" dirty="0" smtClean="0"/>
              <a:t> </a:t>
            </a:r>
            <a:r>
              <a:rPr lang="en-GB" dirty="0" err="1" smtClean="0"/>
              <a:t>tương</a:t>
            </a:r>
            <a:r>
              <a:rPr lang="en-GB" dirty="0" smtClean="0"/>
              <a:t> </a:t>
            </a:r>
            <a:r>
              <a:rPr lang="en-GB" dirty="0" err="1" smtClean="0"/>
              <a:t>tác</a:t>
            </a:r>
            <a:r>
              <a:rPr lang="en-GB" dirty="0" smtClean="0"/>
              <a:t> </a:t>
            </a:r>
            <a:r>
              <a:rPr lang="en-GB" dirty="0" err="1" smtClean="0"/>
              <a:t>với</a:t>
            </a:r>
            <a:r>
              <a:rPr lang="en-GB" dirty="0" smtClean="0"/>
              <a:t> </a:t>
            </a:r>
            <a:r>
              <a:rPr lang="en-GB" dirty="0" err="1" smtClean="0"/>
              <a:t>nhau</a:t>
            </a:r>
            <a:r>
              <a:rPr lang="en-GB" dirty="0" smtClean="0"/>
              <a:t> </a:t>
            </a:r>
            <a:r>
              <a:rPr lang="en-GB" dirty="0" err="1" smtClean="0"/>
              <a:t>và</a:t>
            </a:r>
            <a:r>
              <a:rPr lang="en-GB" dirty="0" smtClean="0"/>
              <a:t> chia </a:t>
            </a:r>
            <a:r>
              <a:rPr lang="en-GB" dirty="0" err="1" smtClean="0"/>
              <a:t>sẽ</a:t>
            </a:r>
            <a:r>
              <a:rPr lang="en-GB" dirty="0" smtClean="0"/>
              <a:t> </a:t>
            </a:r>
            <a:r>
              <a:rPr lang="en-GB" dirty="0" err="1" smtClean="0"/>
              <a:t>một</a:t>
            </a:r>
            <a:r>
              <a:rPr lang="en-GB" dirty="0" smtClean="0"/>
              <a:t> </a:t>
            </a:r>
            <a:r>
              <a:rPr lang="en-GB" dirty="0" err="1" smtClean="0"/>
              <a:t>nền</a:t>
            </a:r>
            <a:r>
              <a:rPr lang="en-GB" dirty="0" smtClean="0"/>
              <a:t> </a:t>
            </a:r>
            <a:r>
              <a:rPr lang="en-GB" dirty="0" err="1" smtClean="0"/>
              <a:t>văn</a:t>
            </a:r>
            <a:r>
              <a:rPr lang="en-GB" dirty="0" smtClean="0"/>
              <a:t> </a:t>
            </a:r>
            <a:r>
              <a:rPr lang="en-GB" dirty="0" err="1" smtClean="0"/>
              <a:t>hóa</a:t>
            </a:r>
            <a:r>
              <a:rPr lang="en-GB" dirty="0" smtClean="0"/>
              <a:t> </a:t>
            </a:r>
            <a:r>
              <a:rPr lang="en-GB" dirty="0" err="1" smtClean="0"/>
              <a:t>chung</a:t>
            </a:r>
            <a:endParaRPr lang="en-GB"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19" name="Freeform 3"/>
          <p:cNvSpPr>
            <a:spLocks/>
          </p:cNvSpPr>
          <p:nvPr/>
        </p:nvSpPr>
        <p:spPr bwMode="gray">
          <a:xfrm flipH="1" flipV="1">
            <a:off x="722313" y="4075113"/>
            <a:ext cx="7607300" cy="1944687"/>
          </a:xfrm>
          <a:custGeom>
            <a:avLst/>
            <a:gdLst/>
            <a:ahLst/>
            <a:cxnLst>
              <a:cxn ang="0">
                <a:pos x="3724" y="288"/>
              </a:cxn>
              <a:cxn ang="0">
                <a:pos x="1346" y="290"/>
              </a:cxn>
              <a:cxn ang="0">
                <a:pos x="1246" y="258"/>
              </a:cxn>
              <a:cxn ang="0">
                <a:pos x="1066" y="79"/>
              </a:cxn>
              <a:cxn ang="0">
                <a:pos x="923" y="4"/>
              </a:cxn>
              <a:cxn ang="0">
                <a:pos x="103" y="4"/>
              </a:cxn>
              <a:cxn ang="0">
                <a:pos x="2" y="88"/>
              </a:cxn>
              <a:cxn ang="0">
                <a:pos x="2" y="729"/>
              </a:cxn>
              <a:cxn ang="0">
                <a:pos x="103" y="804"/>
              </a:cxn>
              <a:cxn ang="0">
                <a:pos x="3688" y="804"/>
              </a:cxn>
              <a:cxn ang="0">
                <a:pos x="3790" y="716"/>
              </a:cxn>
              <a:cxn ang="0">
                <a:pos x="3790" y="356"/>
              </a:cxn>
              <a:cxn ang="0">
                <a:pos x="3724" y="288"/>
              </a:cxn>
            </a:cxnLst>
            <a:rect l="0" t="0" r="r" b="b"/>
            <a:pathLst>
              <a:path w="3796" h="816">
                <a:moveTo>
                  <a:pt x="3724" y="288"/>
                </a:moveTo>
                <a:cubicBezTo>
                  <a:pt x="2535" y="289"/>
                  <a:pt x="1346" y="290"/>
                  <a:pt x="1346" y="290"/>
                </a:cubicBezTo>
                <a:cubicBezTo>
                  <a:pt x="1304" y="288"/>
                  <a:pt x="1272" y="282"/>
                  <a:pt x="1246" y="258"/>
                </a:cubicBezTo>
                <a:cubicBezTo>
                  <a:pt x="1156" y="168"/>
                  <a:pt x="1066" y="79"/>
                  <a:pt x="1066" y="79"/>
                </a:cubicBezTo>
                <a:cubicBezTo>
                  <a:pt x="1034" y="48"/>
                  <a:pt x="1002" y="0"/>
                  <a:pt x="923" y="4"/>
                </a:cubicBezTo>
                <a:cubicBezTo>
                  <a:pt x="513" y="4"/>
                  <a:pt x="103" y="4"/>
                  <a:pt x="103" y="4"/>
                </a:cubicBezTo>
                <a:cubicBezTo>
                  <a:pt x="38" y="4"/>
                  <a:pt x="0" y="42"/>
                  <a:pt x="2" y="88"/>
                </a:cubicBezTo>
                <a:cubicBezTo>
                  <a:pt x="2" y="410"/>
                  <a:pt x="2" y="729"/>
                  <a:pt x="2" y="729"/>
                </a:cubicBezTo>
                <a:cubicBezTo>
                  <a:pt x="0" y="812"/>
                  <a:pt x="103" y="804"/>
                  <a:pt x="103" y="804"/>
                </a:cubicBezTo>
                <a:cubicBezTo>
                  <a:pt x="1895" y="804"/>
                  <a:pt x="3688" y="804"/>
                  <a:pt x="3688" y="804"/>
                </a:cubicBezTo>
                <a:cubicBezTo>
                  <a:pt x="3688" y="804"/>
                  <a:pt x="3794" y="816"/>
                  <a:pt x="3790" y="716"/>
                </a:cubicBezTo>
                <a:cubicBezTo>
                  <a:pt x="3790" y="536"/>
                  <a:pt x="3790" y="356"/>
                  <a:pt x="3790" y="356"/>
                </a:cubicBezTo>
                <a:cubicBezTo>
                  <a:pt x="3790" y="356"/>
                  <a:pt x="3796" y="288"/>
                  <a:pt x="3724" y="288"/>
                </a:cubicBezTo>
                <a:close/>
              </a:path>
            </a:pathLst>
          </a:custGeom>
          <a:gradFill rotWithShape="1">
            <a:gsLst>
              <a:gs pos="0">
                <a:schemeClr val="accent2"/>
              </a:gs>
              <a:gs pos="100000">
                <a:schemeClr val="accent2">
                  <a:gamma/>
                  <a:shade val="46275"/>
                  <a:invGamma/>
                </a:schemeClr>
              </a:gs>
            </a:gsLst>
            <a:lin ang="5400000" scaled="1"/>
          </a:gradFill>
          <a:ln w="9525">
            <a:noFill/>
            <a:round/>
            <a:headEnd/>
            <a:tailEnd/>
          </a:ln>
          <a:effectLst>
            <a:outerShdw dist="35921" dir="2700000" algn="ctr" rotWithShape="0">
              <a:schemeClr val="bg2"/>
            </a:outerShdw>
          </a:effectLst>
        </p:spPr>
        <p:txBody>
          <a:bodyPr/>
          <a:lstStyle/>
          <a:p>
            <a:endParaRPr lang="en-US"/>
          </a:p>
        </p:txBody>
      </p:sp>
      <p:sp>
        <p:nvSpPr>
          <p:cNvPr id="86020" name="Freeform 4"/>
          <p:cNvSpPr>
            <a:spLocks/>
          </p:cNvSpPr>
          <p:nvPr/>
        </p:nvSpPr>
        <p:spPr bwMode="gray">
          <a:xfrm>
            <a:off x="708025" y="1905000"/>
            <a:ext cx="7607300" cy="2117725"/>
          </a:xfrm>
          <a:custGeom>
            <a:avLst/>
            <a:gdLst/>
            <a:ahLst/>
            <a:cxnLst>
              <a:cxn ang="0">
                <a:pos x="3724" y="288"/>
              </a:cxn>
              <a:cxn ang="0">
                <a:pos x="1346" y="290"/>
              </a:cxn>
              <a:cxn ang="0">
                <a:pos x="1246" y="258"/>
              </a:cxn>
              <a:cxn ang="0">
                <a:pos x="1066" y="79"/>
              </a:cxn>
              <a:cxn ang="0">
                <a:pos x="923" y="4"/>
              </a:cxn>
              <a:cxn ang="0">
                <a:pos x="103" y="4"/>
              </a:cxn>
              <a:cxn ang="0">
                <a:pos x="2" y="88"/>
              </a:cxn>
              <a:cxn ang="0">
                <a:pos x="2" y="729"/>
              </a:cxn>
              <a:cxn ang="0">
                <a:pos x="103" y="804"/>
              </a:cxn>
              <a:cxn ang="0">
                <a:pos x="3688" y="804"/>
              </a:cxn>
              <a:cxn ang="0">
                <a:pos x="3790" y="716"/>
              </a:cxn>
              <a:cxn ang="0">
                <a:pos x="3790" y="356"/>
              </a:cxn>
              <a:cxn ang="0">
                <a:pos x="3724" y="288"/>
              </a:cxn>
            </a:cxnLst>
            <a:rect l="0" t="0" r="r" b="b"/>
            <a:pathLst>
              <a:path w="3796" h="816">
                <a:moveTo>
                  <a:pt x="3724" y="288"/>
                </a:moveTo>
                <a:cubicBezTo>
                  <a:pt x="2535" y="289"/>
                  <a:pt x="1346" y="290"/>
                  <a:pt x="1346" y="290"/>
                </a:cubicBezTo>
                <a:cubicBezTo>
                  <a:pt x="1304" y="288"/>
                  <a:pt x="1272" y="282"/>
                  <a:pt x="1246" y="258"/>
                </a:cubicBezTo>
                <a:cubicBezTo>
                  <a:pt x="1156" y="168"/>
                  <a:pt x="1066" y="79"/>
                  <a:pt x="1066" y="79"/>
                </a:cubicBezTo>
                <a:cubicBezTo>
                  <a:pt x="1034" y="48"/>
                  <a:pt x="1002" y="0"/>
                  <a:pt x="923" y="4"/>
                </a:cubicBezTo>
                <a:cubicBezTo>
                  <a:pt x="513" y="4"/>
                  <a:pt x="103" y="4"/>
                  <a:pt x="103" y="4"/>
                </a:cubicBezTo>
                <a:cubicBezTo>
                  <a:pt x="38" y="4"/>
                  <a:pt x="0" y="42"/>
                  <a:pt x="2" y="88"/>
                </a:cubicBezTo>
                <a:cubicBezTo>
                  <a:pt x="2" y="410"/>
                  <a:pt x="2" y="729"/>
                  <a:pt x="2" y="729"/>
                </a:cubicBezTo>
                <a:cubicBezTo>
                  <a:pt x="0" y="812"/>
                  <a:pt x="103" y="804"/>
                  <a:pt x="103" y="804"/>
                </a:cubicBezTo>
                <a:cubicBezTo>
                  <a:pt x="1895" y="804"/>
                  <a:pt x="3688" y="804"/>
                  <a:pt x="3688" y="804"/>
                </a:cubicBezTo>
                <a:cubicBezTo>
                  <a:pt x="3688" y="804"/>
                  <a:pt x="3794" y="816"/>
                  <a:pt x="3790" y="716"/>
                </a:cubicBezTo>
                <a:cubicBezTo>
                  <a:pt x="3790" y="536"/>
                  <a:pt x="3790" y="356"/>
                  <a:pt x="3790" y="356"/>
                </a:cubicBezTo>
                <a:cubicBezTo>
                  <a:pt x="3790" y="356"/>
                  <a:pt x="3796" y="288"/>
                  <a:pt x="3724" y="288"/>
                </a:cubicBezTo>
                <a:close/>
              </a:path>
            </a:pathLst>
          </a:custGeom>
          <a:gradFill rotWithShape="1">
            <a:gsLst>
              <a:gs pos="0">
                <a:schemeClr val="hlink"/>
              </a:gs>
              <a:gs pos="100000">
                <a:schemeClr val="hlink">
                  <a:gamma/>
                  <a:shade val="46275"/>
                  <a:invGamma/>
                </a:schemeClr>
              </a:gs>
            </a:gsLst>
            <a:lin ang="5400000" scaled="1"/>
          </a:gradFill>
          <a:ln w="9525">
            <a:noFill/>
            <a:round/>
            <a:headEnd/>
            <a:tailEnd/>
          </a:ln>
          <a:effectLst>
            <a:outerShdw dist="35921" dir="2700000" algn="ctr" rotWithShape="0">
              <a:schemeClr val="bg2"/>
            </a:outerShdw>
          </a:effectLst>
        </p:spPr>
        <p:txBody>
          <a:bodyPr/>
          <a:lstStyle/>
          <a:p>
            <a:endParaRPr lang="en-US"/>
          </a:p>
        </p:txBody>
      </p:sp>
      <p:sp>
        <p:nvSpPr>
          <p:cNvPr id="86021" name="Rectangle 5"/>
          <p:cNvSpPr>
            <a:spLocks noChangeArrowheads="1"/>
          </p:cNvSpPr>
          <p:nvPr/>
        </p:nvSpPr>
        <p:spPr bwMode="gray">
          <a:xfrm>
            <a:off x="928688" y="3184525"/>
            <a:ext cx="1643062" cy="1639888"/>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en-US" dirty="0"/>
          </a:p>
        </p:txBody>
      </p:sp>
      <p:sp>
        <p:nvSpPr>
          <p:cNvPr id="86022" name="Rectangle 6"/>
          <p:cNvSpPr>
            <a:spLocks noChangeArrowheads="1"/>
          </p:cNvSpPr>
          <p:nvPr/>
        </p:nvSpPr>
        <p:spPr bwMode="gray">
          <a:xfrm>
            <a:off x="2770188" y="3184525"/>
            <a:ext cx="1643062" cy="1639888"/>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en-US"/>
          </a:p>
        </p:txBody>
      </p:sp>
      <p:sp>
        <p:nvSpPr>
          <p:cNvPr id="86023" name="Rectangle 7"/>
          <p:cNvSpPr>
            <a:spLocks noChangeArrowheads="1"/>
          </p:cNvSpPr>
          <p:nvPr/>
        </p:nvSpPr>
        <p:spPr bwMode="gray">
          <a:xfrm>
            <a:off x="4600575" y="3184524"/>
            <a:ext cx="1724025" cy="2911475"/>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en-US"/>
          </a:p>
        </p:txBody>
      </p:sp>
      <p:sp>
        <p:nvSpPr>
          <p:cNvPr id="86024" name="Rectangle 8"/>
          <p:cNvSpPr>
            <a:spLocks noChangeArrowheads="1"/>
          </p:cNvSpPr>
          <p:nvPr/>
        </p:nvSpPr>
        <p:spPr bwMode="gray">
          <a:xfrm>
            <a:off x="6442075" y="3184524"/>
            <a:ext cx="1635125" cy="1920875"/>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en-US"/>
          </a:p>
        </p:txBody>
      </p:sp>
      <p:sp>
        <p:nvSpPr>
          <p:cNvPr id="86025" name="Rectangle 9"/>
          <p:cNvSpPr>
            <a:spLocks noChangeArrowheads="1"/>
          </p:cNvSpPr>
          <p:nvPr/>
        </p:nvSpPr>
        <p:spPr bwMode="white">
          <a:xfrm>
            <a:off x="749300" y="2033588"/>
            <a:ext cx="2219325" cy="830997"/>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r>
              <a:rPr lang="en-US" sz="2400" b="1" i="1" dirty="0">
                <a:solidFill>
                  <a:srgbClr val="F8F8F8"/>
                </a:solidFill>
              </a:rPr>
              <a:t> </a:t>
            </a:r>
            <a:r>
              <a:rPr lang="en-US" sz="2400" b="1" i="1" dirty="0" err="1" smtClean="0">
                <a:solidFill>
                  <a:srgbClr val="F8F8F8"/>
                </a:solidFill>
              </a:rPr>
              <a:t>Mô</a:t>
            </a:r>
            <a:r>
              <a:rPr lang="en-US" sz="2400" b="1" i="1" dirty="0" smtClean="0">
                <a:solidFill>
                  <a:srgbClr val="F8F8F8"/>
                </a:solidFill>
              </a:rPr>
              <a:t> </a:t>
            </a:r>
            <a:r>
              <a:rPr lang="en-US" sz="2400" b="1" i="1" dirty="0" err="1" smtClean="0">
                <a:solidFill>
                  <a:srgbClr val="F8F8F8"/>
                </a:solidFill>
              </a:rPr>
              <a:t>hình</a:t>
            </a:r>
            <a:r>
              <a:rPr lang="en-US" sz="2400" b="1" i="1" dirty="0" smtClean="0">
                <a:solidFill>
                  <a:srgbClr val="F8F8F8"/>
                </a:solidFill>
              </a:rPr>
              <a:t> </a:t>
            </a:r>
            <a:r>
              <a:rPr lang="en-US" sz="2400" b="1" i="1" dirty="0" err="1" smtClean="0">
                <a:solidFill>
                  <a:srgbClr val="F8F8F8"/>
                </a:solidFill>
              </a:rPr>
              <a:t>xã</a:t>
            </a:r>
            <a:r>
              <a:rPr lang="en-US" sz="2400" b="1" i="1" dirty="0" smtClean="0">
                <a:solidFill>
                  <a:srgbClr val="F8F8F8"/>
                </a:solidFill>
              </a:rPr>
              <a:t> </a:t>
            </a:r>
            <a:r>
              <a:rPr lang="en-US" sz="2400" b="1" i="1" dirty="0" err="1" smtClean="0">
                <a:solidFill>
                  <a:srgbClr val="F8F8F8"/>
                </a:solidFill>
              </a:rPr>
              <a:t>hội</a:t>
            </a:r>
            <a:r>
              <a:rPr lang="en-US" sz="2400" b="1" i="1" dirty="0" smtClean="0">
                <a:solidFill>
                  <a:srgbClr val="F8F8F8"/>
                </a:solidFill>
              </a:rPr>
              <a:t> </a:t>
            </a:r>
            <a:r>
              <a:rPr lang="en-US" sz="2400" b="1" i="1" dirty="0" err="1" smtClean="0">
                <a:solidFill>
                  <a:srgbClr val="F8F8F8"/>
                </a:solidFill>
              </a:rPr>
              <a:t>là</a:t>
            </a:r>
            <a:r>
              <a:rPr lang="en-US" sz="2400" b="1" i="1" dirty="0" smtClean="0">
                <a:solidFill>
                  <a:srgbClr val="F8F8F8"/>
                </a:solidFill>
              </a:rPr>
              <a:t> </a:t>
            </a:r>
            <a:r>
              <a:rPr lang="en-US" sz="2400" b="1" i="1" dirty="0" err="1" smtClean="0">
                <a:solidFill>
                  <a:srgbClr val="F8F8F8"/>
                </a:solidFill>
              </a:rPr>
              <a:t>gì</a:t>
            </a:r>
            <a:r>
              <a:rPr lang="en-US" sz="2400" b="1" i="1" dirty="0" smtClean="0">
                <a:solidFill>
                  <a:srgbClr val="F8F8F8"/>
                </a:solidFill>
              </a:rPr>
              <a:t>?</a:t>
            </a:r>
            <a:endParaRPr lang="en-US" sz="2400" b="1" i="1" dirty="0">
              <a:solidFill>
                <a:srgbClr val="F8F8F8"/>
              </a:solidFill>
            </a:endParaRPr>
          </a:p>
        </p:txBody>
      </p:sp>
      <p:sp>
        <p:nvSpPr>
          <p:cNvPr id="86028" name="Rectangle 12"/>
          <p:cNvSpPr>
            <a:spLocks noChangeArrowheads="1"/>
          </p:cNvSpPr>
          <p:nvPr/>
        </p:nvSpPr>
        <p:spPr bwMode="gray">
          <a:xfrm>
            <a:off x="2362200" y="2667000"/>
            <a:ext cx="4682692" cy="523220"/>
          </a:xfrm>
          <a:prstGeom prst="rect">
            <a:avLst/>
          </a:prstGeom>
          <a:noFill/>
          <a:ln w="9525">
            <a:noFill/>
            <a:miter lim="800000"/>
            <a:headEnd/>
            <a:tailEnd/>
          </a:ln>
          <a:effectLst/>
        </p:spPr>
        <p:txBody>
          <a:bodyPr wrap="none">
            <a:spAutoFit/>
          </a:bodyPr>
          <a:lstStyle/>
          <a:p>
            <a:pPr>
              <a:spcBef>
                <a:spcPct val="50000"/>
              </a:spcBef>
            </a:pPr>
            <a:r>
              <a:rPr lang="en-US" sz="2800" dirty="0" err="1" smtClean="0">
                <a:solidFill>
                  <a:srgbClr val="F8F8F8"/>
                </a:solidFill>
              </a:rPr>
              <a:t>Cấu</a:t>
            </a:r>
            <a:r>
              <a:rPr lang="en-US" sz="2800" dirty="0" smtClean="0">
                <a:solidFill>
                  <a:srgbClr val="F8F8F8"/>
                </a:solidFill>
              </a:rPr>
              <a:t> </a:t>
            </a:r>
            <a:r>
              <a:rPr lang="en-US" sz="2800" dirty="0" err="1" smtClean="0">
                <a:solidFill>
                  <a:srgbClr val="F8F8F8"/>
                </a:solidFill>
              </a:rPr>
              <a:t>trúc</a:t>
            </a:r>
            <a:r>
              <a:rPr lang="en-US" sz="2800" dirty="0" smtClean="0">
                <a:solidFill>
                  <a:srgbClr val="F8F8F8"/>
                </a:solidFill>
              </a:rPr>
              <a:t> </a:t>
            </a:r>
            <a:r>
              <a:rPr lang="en-US" sz="2800" dirty="0" err="1" smtClean="0">
                <a:solidFill>
                  <a:srgbClr val="F8F8F8"/>
                </a:solidFill>
              </a:rPr>
              <a:t>của</a:t>
            </a:r>
            <a:r>
              <a:rPr lang="en-US" sz="2800" dirty="0" smtClean="0">
                <a:solidFill>
                  <a:srgbClr val="F8F8F8"/>
                </a:solidFill>
              </a:rPr>
              <a:t> </a:t>
            </a:r>
            <a:r>
              <a:rPr lang="en-US" sz="2800" dirty="0" err="1" smtClean="0">
                <a:solidFill>
                  <a:srgbClr val="F8F8F8"/>
                </a:solidFill>
              </a:rPr>
              <a:t>mô</a:t>
            </a:r>
            <a:r>
              <a:rPr lang="en-US" sz="2800" dirty="0" smtClean="0">
                <a:solidFill>
                  <a:srgbClr val="F8F8F8"/>
                </a:solidFill>
              </a:rPr>
              <a:t> </a:t>
            </a:r>
            <a:r>
              <a:rPr lang="en-US" sz="2800" dirty="0" err="1" smtClean="0">
                <a:solidFill>
                  <a:srgbClr val="F8F8F8"/>
                </a:solidFill>
              </a:rPr>
              <a:t>hình</a:t>
            </a:r>
            <a:r>
              <a:rPr lang="en-US" sz="2800" dirty="0" smtClean="0">
                <a:solidFill>
                  <a:srgbClr val="F8F8F8"/>
                </a:solidFill>
              </a:rPr>
              <a:t> </a:t>
            </a:r>
            <a:r>
              <a:rPr lang="en-US" sz="2800" dirty="0" err="1" smtClean="0">
                <a:solidFill>
                  <a:srgbClr val="F8F8F8"/>
                </a:solidFill>
              </a:rPr>
              <a:t>xã</a:t>
            </a:r>
            <a:r>
              <a:rPr lang="en-US" sz="2800" dirty="0" smtClean="0">
                <a:solidFill>
                  <a:srgbClr val="F8F8F8"/>
                </a:solidFill>
              </a:rPr>
              <a:t> </a:t>
            </a:r>
            <a:r>
              <a:rPr lang="en-US" sz="2800" dirty="0" err="1" smtClean="0">
                <a:solidFill>
                  <a:srgbClr val="F8F8F8"/>
                </a:solidFill>
              </a:rPr>
              <a:t>hội</a:t>
            </a:r>
            <a:endParaRPr lang="en-US" sz="2800" dirty="0">
              <a:solidFill>
                <a:srgbClr val="F8F8F8"/>
              </a:solidFill>
            </a:endParaRPr>
          </a:p>
        </p:txBody>
      </p:sp>
      <p:cxnSp>
        <p:nvCxnSpPr>
          <p:cNvPr id="86029" name="AutoShape 13"/>
          <p:cNvCxnSpPr>
            <a:cxnSpLocks noChangeShapeType="1"/>
            <a:stCxn id="86021" idx="0"/>
            <a:endCxn id="86028" idx="1"/>
          </p:cNvCxnSpPr>
          <p:nvPr/>
        </p:nvCxnSpPr>
        <p:spPr bwMode="gray">
          <a:xfrm rot="5400000" flipH="1" flipV="1">
            <a:off x="1928252" y="2750578"/>
            <a:ext cx="255915" cy="611981"/>
          </a:xfrm>
          <a:prstGeom prst="bentConnector2">
            <a:avLst/>
          </a:prstGeom>
          <a:noFill/>
          <a:ln w="9525">
            <a:solidFill>
              <a:srgbClr val="EAEAEA"/>
            </a:solidFill>
            <a:miter lim="800000"/>
            <a:headEnd/>
            <a:tailEnd type="triangle" w="med" len="med"/>
          </a:ln>
          <a:effectLst/>
        </p:spPr>
      </p:cxnSp>
      <p:cxnSp>
        <p:nvCxnSpPr>
          <p:cNvPr id="86030" name="AutoShape 14"/>
          <p:cNvCxnSpPr>
            <a:cxnSpLocks noChangeShapeType="1"/>
            <a:stCxn id="86024" idx="0"/>
            <a:endCxn id="86028" idx="3"/>
          </p:cNvCxnSpPr>
          <p:nvPr/>
        </p:nvCxnSpPr>
        <p:spPr bwMode="gray">
          <a:xfrm rot="16200000" flipV="1">
            <a:off x="7024308" y="2949194"/>
            <a:ext cx="255914" cy="214746"/>
          </a:xfrm>
          <a:prstGeom prst="bentConnector2">
            <a:avLst/>
          </a:prstGeom>
          <a:noFill/>
          <a:ln w="9525">
            <a:solidFill>
              <a:srgbClr val="EAEAEA"/>
            </a:solidFill>
            <a:miter lim="800000"/>
            <a:headEnd/>
            <a:tailEnd type="triangle" w="med" len="med"/>
          </a:ln>
          <a:effectLst/>
        </p:spPr>
      </p:cxnSp>
      <p:cxnSp>
        <p:nvCxnSpPr>
          <p:cNvPr id="86031" name="AutoShape 15"/>
          <p:cNvCxnSpPr>
            <a:cxnSpLocks noChangeShapeType="1"/>
            <a:stCxn id="86021" idx="2"/>
            <a:endCxn id="86022" idx="2"/>
          </p:cNvCxnSpPr>
          <p:nvPr/>
        </p:nvCxnSpPr>
        <p:spPr bwMode="gray">
          <a:xfrm rot="16200000" flipH="1">
            <a:off x="2670969" y="3904457"/>
            <a:ext cx="1587" cy="1841500"/>
          </a:xfrm>
          <a:prstGeom prst="bentConnector3">
            <a:avLst>
              <a:gd name="adj1" fmla="val 14300000"/>
            </a:avLst>
          </a:prstGeom>
          <a:noFill/>
          <a:ln w="9525">
            <a:solidFill>
              <a:srgbClr val="EAEAEA"/>
            </a:solidFill>
            <a:miter lim="800000"/>
            <a:headEnd type="triangle" w="med" len="med"/>
            <a:tailEnd type="triangle" w="med" len="med"/>
          </a:ln>
          <a:effectLst/>
        </p:spPr>
      </p:cxnSp>
      <p:cxnSp>
        <p:nvCxnSpPr>
          <p:cNvPr id="86032" name="AutoShape 16"/>
          <p:cNvCxnSpPr>
            <a:cxnSpLocks noChangeShapeType="1"/>
            <a:stCxn id="86023" idx="2"/>
            <a:endCxn id="86024" idx="2"/>
          </p:cNvCxnSpPr>
          <p:nvPr/>
        </p:nvCxnSpPr>
        <p:spPr bwMode="gray">
          <a:xfrm rot="5400000" flipH="1" flipV="1">
            <a:off x="5865813" y="4702174"/>
            <a:ext cx="990600" cy="1797050"/>
          </a:xfrm>
          <a:prstGeom prst="bentConnector3">
            <a:avLst>
              <a:gd name="adj1" fmla="val -23077"/>
            </a:avLst>
          </a:prstGeom>
          <a:noFill/>
          <a:ln w="9525">
            <a:solidFill>
              <a:srgbClr val="EAEAEA"/>
            </a:solidFill>
            <a:miter lim="800000"/>
            <a:headEnd type="triangle" w="med" len="med"/>
            <a:tailEnd type="triangle" w="med" len="med"/>
          </a:ln>
          <a:effectLst/>
        </p:spPr>
      </p:cxnSp>
      <p:sp>
        <p:nvSpPr>
          <p:cNvPr id="86033" name="Rectangle 17"/>
          <p:cNvSpPr>
            <a:spLocks noChangeArrowheads="1"/>
          </p:cNvSpPr>
          <p:nvPr/>
        </p:nvSpPr>
        <p:spPr bwMode="gray">
          <a:xfrm>
            <a:off x="2743200" y="3429000"/>
            <a:ext cx="1635125" cy="1015663"/>
          </a:xfrm>
          <a:prstGeom prst="rect">
            <a:avLst/>
          </a:prstGeom>
          <a:noFill/>
          <a:ln w="9525">
            <a:noFill/>
            <a:miter lim="800000"/>
            <a:headEnd/>
            <a:tailEnd/>
          </a:ln>
          <a:effectLst/>
        </p:spPr>
        <p:txBody>
          <a:bodyPr>
            <a:spAutoFit/>
          </a:bodyPr>
          <a:lstStyle/>
          <a:p>
            <a:pPr algn="ctr">
              <a:spcBef>
                <a:spcPct val="50000"/>
              </a:spcBef>
            </a:pPr>
            <a:r>
              <a:rPr lang="vi-VN" sz="2000" dirty="0" smtClean="0"/>
              <a:t>Quá trình tương tác của hành vi</a:t>
            </a:r>
            <a:endParaRPr lang="en-US" sz="2000" dirty="0">
              <a:solidFill>
                <a:srgbClr val="080808"/>
              </a:solidFill>
            </a:endParaRPr>
          </a:p>
        </p:txBody>
      </p:sp>
      <p:sp>
        <p:nvSpPr>
          <p:cNvPr id="86034" name="Rectangle 18"/>
          <p:cNvSpPr>
            <a:spLocks noChangeArrowheads="1"/>
          </p:cNvSpPr>
          <p:nvPr/>
        </p:nvSpPr>
        <p:spPr bwMode="gray">
          <a:xfrm>
            <a:off x="4495800" y="3276600"/>
            <a:ext cx="1905000" cy="2862322"/>
          </a:xfrm>
          <a:prstGeom prst="rect">
            <a:avLst/>
          </a:prstGeom>
          <a:noFill/>
          <a:ln w="9525">
            <a:noFill/>
            <a:miter lim="800000"/>
            <a:headEnd/>
            <a:tailEnd/>
          </a:ln>
          <a:effectLst/>
        </p:spPr>
        <p:txBody>
          <a:bodyPr wrap="square">
            <a:spAutoFit/>
          </a:bodyPr>
          <a:lstStyle/>
          <a:p>
            <a:pPr algn="ctr">
              <a:spcBef>
                <a:spcPct val="50000"/>
              </a:spcBef>
            </a:pPr>
            <a:r>
              <a:rPr lang="vi-VN" sz="2000" dirty="0" smtClean="0"/>
              <a:t> Hệ thống chuẩn mực, giá trị nhất định để hành vi đó được truyền tải và biến đổi theo sự hoạt động của con người.</a:t>
            </a:r>
            <a:endParaRPr lang="en-US" sz="2000" dirty="0">
              <a:solidFill>
                <a:srgbClr val="080808"/>
              </a:solidFill>
            </a:endParaRPr>
          </a:p>
        </p:txBody>
      </p:sp>
      <p:sp>
        <p:nvSpPr>
          <p:cNvPr id="86035" name="Rectangle 19"/>
          <p:cNvSpPr>
            <a:spLocks noChangeArrowheads="1"/>
          </p:cNvSpPr>
          <p:nvPr/>
        </p:nvSpPr>
        <p:spPr bwMode="gray">
          <a:xfrm>
            <a:off x="6442075" y="3352800"/>
            <a:ext cx="1635125" cy="1631216"/>
          </a:xfrm>
          <a:prstGeom prst="rect">
            <a:avLst/>
          </a:prstGeom>
          <a:noFill/>
          <a:ln w="9525">
            <a:noFill/>
            <a:miter lim="800000"/>
            <a:headEnd/>
            <a:tailEnd/>
          </a:ln>
          <a:effectLst/>
        </p:spPr>
        <p:txBody>
          <a:bodyPr>
            <a:spAutoFit/>
          </a:bodyPr>
          <a:lstStyle/>
          <a:p>
            <a:pPr algn="ctr">
              <a:spcBef>
                <a:spcPct val="50000"/>
              </a:spcBef>
            </a:pPr>
            <a:r>
              <a:rPr lang="vi-VN" sz="2000" dirty="0" smtClean="0"/>
              <a:t>Có ít nhất 2 chủ thể hành động cùng hoạt động.</a:t>
            </a:r>
            <a:endParaRPr lang="en-US" sz="2000" dirty="0">
              <a:solidFill>
                <a:srgbClr val="080808"/>
              </a:solidFill>
            </a:endParaRPr>
          </a:p>
        </p:txBody>
      </p:sp>
      <p:sp>
        <p:nvSpPr>
          <p:cNvPr id="30" name="Rectangle 2"/>
          <p:cNvSpPr>
            <a:spLocks noGrp="1" noChangeArrowheads="1"/>
          </p:cNvSpPr>
          <p:nvPr>
            <p:ph type="title" idx="4294967295"/>
          </p:nvPr>
        </p:nvSpPr>
        <p:spPr>
          <a:xfrm>
            <a:off x="903289" y="198438"/>
            <a:ext cx="4506912" cy="868362"/>
          </a:xfrm>
          <a:prstGeom prst="rect">
            <a:avLst/>
          </a:prstGeom>
        </p:spPr>
        <p:txBody>
          <a:bodyPr/>
          <a:lstStyle/>
          <a:p>
            <a:r>
              <a:rPr lang="en-US" dirty="0" err="1" smtClean="0">
                <a:solidFill>
                  <a:schemeClr val="accent2">
                    <a:lumMod val="50000"/>
                  </a:schemeClr>
                </a:solidFill>
              </a:rPr>
              <a:t>Xã</a:t>
            </a:r>
            <a:r>
              <a:rPr lang="en-US" dirty="0" smtClean="0">
                <a:solidFill>
                  <a:schemeClr val="accent2">
                    <a:lumMod val="50000"/>
                  </a:schemeClr>
                </a:solidFill>
              </a:rPr>
              <a:t> </a:t>
            </a:r>
            <a:r>
              <a:rPr lang="en-US" dirty="0" err="1" smtClean="0">
                <a:solidFill>
                  <a:schemeClr val="accent2">
                    <a:lumMod val="50000"/>
                  </a:schemeClr>
                </a:solidFill>
              </a:rPr>
              <a:t>hội</a:t>
            </a:r>
            <a:endParaRPr lang="en-US" dirty="0">
              <a:solidFill>
                <a:schemeClr val="accent2">
                  <a:lumMod val="50000"/>
                </a:schemeClr>
              </a:solidFill>
            </a:endParaRPr>
          </a:p>
        </p:txBody>
      </p:sp>
      <p:sp>
        <p:nvSpPr>
          <p:cNvPr id="31" name="Rectangle 30"/>
          <p:cNvSpPr/>
          <p:nvPr/>
        </p:nvSpPr>
        <p:spPr>
          <a:xfrm>
            <a:off x="2895600" y="836474"/>
            <a:ext cx="6019800" cy="1754326"/>
          </a:xfrm>
          <a:prstGeom prst="rect">
            <a:avLst/>
          </a:prstGeom>
        </p:spPr>
        <p:txBody>
          <a:bodyPr wrap="square">
            <a:spAutoFit/>
          </a:bodyPr>
          <a:lstStyle/>
          <a:p>
            <a:pPr algn="ctr"/>
            <a:r>
              <a:rPr lang="vi-VN" dirty="0" smtClean="0"/>
              <a:t> Trong hoạt động xã hội, các chủ thể hành động tương tác với nhau để trao đổi vật chất, năng lượng thông tin, tạo ra những mối liên hệ và quan hệ xã hội. Những tương tác xã hội lặp đi lặp lại cố kết con người lại với nhau, có quy tắc nhất định ít tự phát hơn, có cơ cấu đoán trước được hình thành những mô hình xã hội.</a:t>
            </a:r>
            <a:endParaRPr lang="en-US" dirty="0"/>
          </a:p>
        </p:txBody>
      </p:sp>
      <p:sp>
        <p:nvSpPr>
          <p:cNvPr id="32" name="TextBox 31"/>
          <p:cNvSpPr txBox="1"/>
          <p:nvPr/>
        </p:nvSpPr>
        <p:spPr>
          <a:xfrm>
            <a:off x="1066800" y="3429000"/>
            <a:ext cx="1371600" cy="1015663"/>
          </a:xfrm>
          <a:prstGeom prst="rect">
            <a:avLst/>
          </a:prstGeom>
          <a:noFill/>
        </p:spPr>
        <p:txBody>
          <a:bodyPr wrap="square" rtlCol="0">
            <a:spAutoFit/>
          </a:bodyPr>
          <a:lstStyle/>
          <a:p>
            <a:pPr algn="ctr"/>
            <a:r>
              <a:rPr lang="vi-VN" sz="2000" dirty="0" smtClean="0"/>
              <a:t>Mục tiêu của tương tác xã hội</a:t>
            </a:r>
            <a:endParaRPr lang="en-US" sz="20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8" name="Rectangle 2"/>
          <p:cNvSpPr>
            <a:spLocks noGrp="1" noChangeArrowheads="1"/>
          </p:cNvSpPr>
          <p:nvPr>
            <p:ph type="body" idx="4294967295"/>
          </p:nvPr>
        </p:nvSpPr>
        <p:spPr bwMode="black">
          <a:xfrm>
            <a:off x="179512" y="908720"/>
            <a:ext cx="8784975" cy="5760640"/>
          </a:xfrm>
          <a:prstGeom prst="rect">
            <a:avLst/>
          </a:prstGeom>
          <a:noFill/>
          <a:ln/>
        </p:spPr>
        <p:txBody>
          <a:bodyPr/>
          <a:lstStyle/>
          <a:p>
            <a:pPr>
              <a:buSzPct val="90000"/>
            </a:pPr>
            <a:r>
              <a:rPr lang="vi-VN" sz="2800" b="1" dirty="0">
                <a:solidFill>
                  <a:schemeClr val="tx2"/>
                </a:solidFill>
              </a:rPr>
              <a:t>Khái niệm:</a:t>
            </a:r>
          </a:p>
          <a:p>
            <a:pPr marL="360000" indent="0">
              <a:spcBef>
                <a:spcPts val="1200"/>
              </a:spcBef>
              <a:spcAft>
                <a:spcPts val="1200"/>
              </a:spcAft>
              <a:buSzPct val="90000"/>
              <a:buNone/>
            </a:pPr>
            <a:endParaRPr lang="en-GB" sz="2000" b="1" dirty="0" smtClean="0">
              <a:sym typeface="Wingdings"/>
            </a:endParaRPr>
          </a:p>
          <a:p>
            <a:pPr marL="360000" indent="0">
              <a:spcBef>
                <a:spcPts val="1200"/>
              </a:spcBef>
              <a:spcAft>
                <a:spcPts val="1200"/>
              </a:spcAft>
              <a:buSzPct val="90000"/>
              <a:buNone/>
            </a:pPr>
            <a:endParaRPr lang="en-GB" sz="2000" b="1" dirty="0" smtClean="0">
              <a:sym typeface="Wingdings"/>
            </a:endParaRPr>
          </a:p>
          <a:p>
            <a:pPr marL="360000">
              <a:spcBef>
                <a:spcPts val="1200"/>
              </a:spcBef>
              <a:spcAft>
                <a:spcPts val="1200"/>
              </a:spcAft>
              <a:buSzPct val="90000"/>
              <a:buFontTx/>
              <a:buChar char="-"/>
            </a:pPr>
            <a:endParaRPr lang="en-GB" sz="2000" b="1" dirty="0" smtClean="0"/>
          </a:p>
          <a:p>
            <a:pPr marL="360000">
              <a:spcBef>
                <a:spcPts val="1200"/>
              </a:spcBef>
              <a:spcAft>
                <a:spcPts val="1200"/>
              </a:spcAft>
              <a:buSzPct val="90000"/>
              <a:buFontTx/>
              <a:buChar char="-"/>
            </a:pPr>
            <a:endParaRPr lang="en-GB" sz="2000" b="1" dirty="0"/>
          </a:p>
          <a:p>
            <a:pPr marL="360000">
              <a:spcBef>
                <a:spcPts val="1200"/>
              </a:spcBef>
              <a:spcAft>
                <a:spcPts val="1200"/>
              </a:spcAft>
              <a:buSzPct val="90000"/>
              <a:buFontTx/>
              <a:buChar char="-"/>
            </a:pPr>
            <a:endParaRPr lang="en-GB" sz="2000" b="1" dirty="0" smtClean="0"/>
          </a:p>
          <a:p>
            <a:pPr marL="17100" indent="0">
              <a:spcBef>
                <a:spcPts val="1200"/>
              </a:spcBef>
              <a:spcAft>
                <a:spcPts val="1200"/>
              </a:spcAft>
              <a:buSzPct val="90000"/>
              <a:buNone/>
            </a:pPr>
            <a:r>
              <a:rPr lang="en-GB" sz="2000" b="1" dirty="0" smtClean="0"/>
              <a:t>- </a:t>
            </a:r>
            <a:r>
              <a:rPr lang="vi-VN" sz="2000" b="1" dirty="0" smtClean="0"/>
              <a:t>Văn </a:t>
            </a:r>
            <a:r>
              <a:rPr lang="vi-VN" sz="2000" b="1" dirty="0"/>
              <a:t>hóa bao gồm tất cả mọi thứ vốn là một bộ phận trong đời sống con </a:t>
            </a:r>
            <a:r>
              <a:rPr lang="vi-VN" sz="2000" b="1" dirty="0" smtClean="0"/>
              <a:t>người. </a:t>
            </a:r>
            <a:r>
              <a:rPr lang="vi-VN" sz="2000" b="1" dirty="0"/>
              <a:t>Văn hóa không chỉ là những gì liên quan đến tinh thần mà bao gồm cả vật chất</a:t>
            </a:r>
            <a:r>
              <a:rPr lang="vi-VN" sz="2000" b="1" dirty="0" smtClean="0"/>
              <a:t>.</a:t>
            </a:r>
            <a:endParaRPr lang="en-US" sz="2000" b="1" dirty="0"/>
          </a:p>
        </p:txBody>
      </p:sp>
      <p:sp>
        <p:nvSpPr>
          <p:cNvPr id="70660" name="Rectangle 4"/>
          <p:cNvSpPr>
            <a:spLocks noGrp="1" noChangeArrowheads="1"/>
          </p:cNvSpPr>
          <p:nvPr>
            <p:ph type="title" idx="4294967295"/>
          </p:nvPr>
        </p:nvSpPr>
        <p:spPr>
          <a:xfrm>
            <a:off x="903288" y="198438"/>
            <a:ext cx="6302375" cy="1143000"/>
          </a:xfrm>
          <a:prstGeom prst="rect">
            <a:avLst/>
          </a:prstGeom>
        </p:spPr>
        <p:txBody>
          <a:bodyPr/>
          <a:lstStyle/>
          <a:p>
            <a:r>
              <a:rPr lang="vi-VN" dirty="0" smtClean="0">
                <a:solidFill>
                  <a:schemeClr val="tx2"/>
                </a:solidFill>
              </a:rPr>
              <a:t>Văn Hóa</a:t>
            </a:r>
            <a:endParaRPr lang="en-US" dirty="0">
              <a:solidFill>
                <a:schemeClr val="tx2"/>
              </a:solidFill>
            </a:endParaRPr>
          </a:p>
        </p:txBody>
      </p:sp>
      <p:sp>
        <p:nvSpPr>
          <p:cNvPr id="5" name="AutoShape 2"/>
          <p:cNvSpPr>
            <a:spLocks noChangeArrowheads="1"/>
          </p:cNvSpPr>
          <p:nvPr/>
        </p:nvSpPr>
        <p:spPr bwMode="gray">
          <a:xfrm>
            <a:off x="768005" y="1484784"/>
            <a:ext cx="7560840" cy="864096"/>
          </a:xfrm>
          <a:prstGeom prst="roundRect">
            <a:avLst>
              <a:gd name="adj" fmla="val 31951"/>
            </a:avLst>
          </a:prstGeom>
          <a:gradFill>
            <a:gsLst>
              <a:gs pos="54600">
                <a:srgbClr val="FFCCB7"/>
              </a:gs>
              <a:gs pos="35404">
                <a:srgbClr val="FFC1A4"/>
              </a:gs>
              <a:gs pos="22513">
                <a:srgbClr val="FFB997"/>
              </a:gs>
              <a:gs pos="13350">
                <a:srgbClr val="FFB38E"/>
              </a:gs>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12700" algn="ctr">
            <a:solidFill>
              <a:srgbClr val="808080"/>
            </a:solidFill>
            <a:round/>
            <a:headEnd/>
            <a:tailEnd/>
          </a:ln>
          <a:effectLst/>
        </p:spPr>
        <p:txBody>
          <a:bodyPr wrap="none" anchor="ctr"/>
          <a:lstStyle/>
          <a:p>
            <a:endParaRPr lang="en-GB" sz="2000" dirty="0" smtClean="0"/>
          </a:p>
          <a:p>
            <a:r>
              <a:rPr lang="vi-VN" sz="2000" dirty="0" smtClean="0"/>
              <a:t>Văn </a:t>
            </a:r>
            <a:r>
              <a:rPr lang="vi-VN" sz="2000" dirty="0"/>
              <a:t>hóa là một khái niệm rất rộng lớn, rất nhiều kiểu khác nhau, </a:t>
            </a:r>
            <a:endParaRPr lang="en-GB" sz="2000" dirty="0" smtClean="0"/>
          </a:p>
          <a:p>
            <a:r>
              <a:rPr lang="vi-VN" sz="2000" dirty="0" smtClean="0"/>
              <a:t>liên </a:t>
            </a:r>
            <a:r>
              <a:rPr lang="vi-VN" sz="2000" dirty="0"/>
              <a:t>quan đến mọi đời sống vật chất và tinh thần của con người.</a:t>
            </a:r>
            <a:br>
              <a:rPr lang="vi-VN" sz="2000" dirty="0"/>
            </a:br>
            <a:endParaRPr lang="en-US" sz="2000" dirty="0"/>
          </a:p>
        </p:txBody>
      </p:sp>
      <p:pic>
        <p:nvPicPr>
          <p:cNvPr id="8" name="Picture 7" descr="grab1376276841Culture_by_AagaardDS.jpg"/>
          <p:cNvPicPr>
            <a:picLocks noChangeAspect="1"/>
          </p:cNvPicPr>
          <p:nvPr/>
        </p:nvPicPr>
        <p:blipFill>
          <a:blip r:embed="rId2"/>
          <a:stretch>
            <a:fillRect/>
          </a:stretch>
        </p:blipFill>
        <p:spPr>
          <a:xfrm>
            <a:off x="381000" y="2438400"/>
            <a:ext cx="8382000" cy="2057400"/>
          </a:xfrm>
          <a:prstGeom prst="rect">
            <a:avLst/>
          </a:prstGeom>
        </p:spPr>
      </p:pic>
      <p:sp>
        <p:nvSpPr>
          <p:cNvPr id="2" name="Rectangle 1"/>
          <p:cNvSpPr/>
          <p:nvPr/>
        </p:nvSpPr>
        <p:spPr>
          <a:xfrm>
            <a:off x="228600" y="5486400"/>
            <a:ext cx="8763000" cy="1015663"/>
          </a:xfrm>
          <a:prstGeom prst="rect">
            <a:avLst/>
          </a:prstGeom>
        </p:spPr>
        <p:txBody>
          <a:bodyPr wrap="square">
            <a:spAutoFit/>
          </a:bodyPr>
          <a:lstStyle/>
          <a:p>
            <a:pPr marL="285750" lvl="0" indent="-285750" algn="just">
              <a:buFont typeface="Wingdings" pitchFamily="2" charset="2"/>
              <a:buChar char="v"/>
            </a:pPr>
            <a:r>
              <a:rPr lang="en-US" sz="2000" b="1" dirty="0" err="1">
                <a:solidFill>
                  <a:srgbClr val="FF0000"/>
                </a:solidFill>
                <a:latin typeface="Arial" pitchFamily="34" charset="0"/>
                <a:cs typeface="Arial" pitchFamily="34" charset="0"/>
              </a:rPr>
              <a:t>Nguồn</a:t>
            </a:r>
            <a:r>
              <a:rPr lang="en-US" sz="2000" b="1" dirty="0">
                <a:solidFill>
                  <a:srgbClr val="FF0000"/>
                </a:solidFill>
                <a:latin typeface="Arial" pitchFamily="34" charset="0"/>
                <a:cs typeface="Arial" pitchFamily="34" charset="0"/>
              </a:rPr>
              <a:t> </a:t>
            </a:r>
            <a:r>
              <a:rPr lang="en-US" sz="2000" b="1" dirty="0" err="1">
                <a:solidFill>
                  <a:srgbClr val="FF0000"/>
                </a:solidFill>
                <a:latin typeface="Arial" pitchFamily="34" charset="0"/>
                <a:cs typeface="Arial" pitchFamily="34" charset="0"/>
              </a:rPr>
              <a:t>gốc</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thuật</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ngữ</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Văn</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hóa</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bắt</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nguồn</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từ</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chữ</a:t>
            </a:r>
            <a:r>
              <a:rPr lang="en-US" sz="2000" b="1" dirty="0">
                <a:solidFill>
                  <a:prstClr val="black"/>
                </a:solidFill>
                <a:latin typeface="Arial" pitchFamily="34" charset="0"/>
                <a:cs typeface="Arial" pitchFamily="34" charset="0"/>
              </a:rPr>
              <a:t> Latin “</a:t>
            </a:r>
            <a:r>
              <a:rPr lang="en-US" sz="2000" b="1" dirty="0" err="1">
                <a:solidFill>
                  <a:prstClr val="black"/>
                </a:solidFill>
                <a:latin typeface="Arial" pitchFamily="34" charset="0"/>
                <a:cs typeface="Arial" pitchFamily="34" charset="0"/>
              </a:rPr>
              <a:t>Cultus</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nghĩa</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là</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gieo</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trồng</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gieo</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trồng</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trên</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ruộng</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đất</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hoặc</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là</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gieo</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trồng</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tinh</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thần</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tức</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là</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giáo</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dục</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bồi</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dưỡng</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tâm</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hồn</a:t>
            </a:r>
            <a:r>
              <a:rPr lang="en-US" sz="2000" b="1" dirty="0">
                <a:solidFill>
                  <a:prstClr val="black"/>
                </a:solidFill>
                <a:latin typeface="Arial" pitchFamily="34" charset="0"/>
                <a:cs typeface="Arial" pitchFamily="34" charset="0"/>
              </a:rPr>
              <a:t> </a:t>
            </a:r>
            <a:r>
              <a:rPr lang="en-US" sz="2000" b="1" dirty="0" err="1">
                <a:solidFill>
                  <a:prstClr val="black"/>
                </a:solidFill>
                <a:latin typeface="Arial" pitchFamily="34" charset="0"/>
                <a:cs typeface="Arial" pitchFamily="34" charset="0"/>
              </a:rPr>
              <a:t>cho</a:t>
            </a:r>
            <a:r>
              <a:rPr lang="en-US" sz="2000" b="1" dirty="0">
                <a:solidFill>
                  <a:prstClr val="black"/>
                </a:solidFill>
                <a:latin typeface="Arial" pitchFamily="34" charset="0"/>
                <a:cs typeface="Arial" pitchFamily="34" charset="0"/>
              </a:rPr>
              <a:t> con </a:t>
            </a:r>
            <a:r>
              <a:rPr lang="en-US" sz="2000" b="1" dirty="0" err="1">
                <a:solidFill>
                  <a:prstClr val="black"/>
                </a:solidFill>
                <a:latin typeface="Arial" pitchFamily="34" charset="0"/>
                <a:cs typeface="Arial" pitchFamily="34" charset="0"/>
              </a:rPr>
              <a:t>người</a:t>
            </a:r>
            <a:r>
              <a:rPr lang="en-US" sz="2000" b="1" dirty="0">
                <a:solidFill>
                  <a:prstClr val="black"/>
                </a:solidFill>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 name="Freeform 26"/>
          <p:cNvSpPr>
            <a:spLocks/>
          </p:cNvSpPr>
          <p:nvPr/>
        </p:nvSpPr>
        <p:spPr bwMode="gray">
          <a:xfrm>
            <a:off x="304800" y="914400"/>
            <a:ext cx="7772400" cy="533400"/>
          </a:xfrm>
          <a:custGeom>
            <a:avLst/>
            <a:gdLst/>
            <a:ahLst/>
            <a:cxnLst>
              <a:cxn ang="0">
                <a:pos x="20" y="62"/>
              </a:cxn>
              <a:cxn ang="0">
                <a:pos x="132" y="20"/>
              </a:cxn>
              <a:cxn ang="0">
                <a:pos x="406" y="32"/>
              </a:cxn>
              <a:cxn ang="0">
                <a:pos x="746" y="8"/>
              </a:cxn>
              <a:cxn ang="0">
                <a:pos x="1054" y="26"/>
              </a:cxn>
              <a:cxn ang="0">
                <a:pos x="1270" y="30"/>
              </a:cxn>
              <a:cxn ang="0">
                <a:pos x="1474" y="6"/>
              </a:cxn>
              <a:cxn ang="0">
                <a:pos x="1612" y="18"/>
              </a:cxn>
              <a:cxn ang="0">
                <a:pos x="1698" y="120"/>
              </a:cxn>
              <a:cxn ang="0">
                <a:pos x="1694" y="338"/>
              </a:cxn>
              <a:cxn ang="0">
                <a:pos x="1704" y="750"/>
              </a:cxn>
              <a:cxn ang="0">
                <a:pos x="1694" y="902"/>
              </a:cxn>
              <a:cxn ang="0">
                <a:pos x="1696" y="1038"/>
              </a:cxn>
              <a:cxn ang="0">
                <a:pos x="1650" y="1120"/>
              </a:cxn>
              <a:cxn ang="0">
                <a:pos x="1474" y="1122"/>
              </a:cxn>
              <a:cxn ang="0">
                <a:pos x="1250" y="1102"/>
              </a:cxn>
              <a:cxn ang="0">
                <a:pos x="914" y="1126"/>
              </a:cxn>
              <a:cxn ang="0">
                <a:pos x="580" y="1100"/>
              </a:cxn>
              <a:cxn ang="0">
                <a:pos x="344" y="1116"/>
              </a:cxn>
              <a:cxn ang="0">
                <a:pos x="64" y="1116"/>
              </a:cxn>
              <a:cxn ang="0">
                <a:pos x="8" y="1020"/>
              </a:cxn>
              <a:cxn ang="0">
                <a:pos x="16" y="860"/>
              </a:cxn>
              <a:cxn ang="0">
                <a:pos x="16" y="550"/>
              </a:cxn>
              <a:cxn ang="0">
                <a:pos x="2" y="384"/>
              </a:cxn>
              <a:cxn ang="0">
                <a:pos x="14" y="222"/>
              </a:cxn>
              <a:cxn ang="0">
                <a:pos x="20" y="62"/>
              </a:cxn>
            </a:cxnLst>
            <a:rect l="0" t="0" r="r" b="b"/>
            <a:pathLst>
              <a:path w="1712" h="1134">
                <a:moveTo>
                  <a:pt x="20" y="62"/>
                </a:moveTo>
                <a:cubicBezTo>
                  <a:pt x="40" y="28"/>
                  <a:pt x="68" y="25"/>
                  <a:pt x="132" y="20"/>
                </a:cubicBezTo>
                <a:cubicBezTo>
                  <a:pt x="196" y="15"/>
                  <a:pt x="304" y="34"/>
                  <a:pt x="406" y="32"/>
                </a:cubicBezTo>
                <a:cubicBezTo>
                  <a:pt x="508" y="30"/>
                  <a:pt x="638" y="9"/>
                  <a:pt x="746" y="8"/>
                </a:cubicBezTo>
                <a:cubicBezTo>
                  <a:pt x="854" y="7"/>
                  <a:pt x="967" y="22"/>
                  <a:pt x="1054" y="26"/>
                </a:cubicBezTo>
                <a:cubicBezTo>
                  <a:pt x="1141" y="30"/>
                  <a:pt x="1200" y="33"/>
                  <a:pt x="1270" y="30"/>
                </a:cubicBezTo>
                <a:cubicBezTo>
                  <a:pt x="1340" y="27"/>
                  <a:pt x="1417" y="8"/>
                  <a:pt x="1474" y="6"/>
                </a:cubicBezTo>
                <a:cubicBezTo>
                  <a:pt x="1531" y="4"/>
                  <a:pt x="1573" y="0"/>
                  <a:pt x="1612" y="18"/>
                </a:cubicBezTo>
                <a:cubicBezTo>
                  <a:pt x="1651" y="36"/>
                  <a:pt x="1684" y="67"/>
                  <a:pt x="1698" y="120"/>
                </a:cubicBezTo>
                <a:cubicBezTo>
                  <a:pt x="1712" y="173"/>
                  <a:pt x="1694" y="232"/>
                  <a:pt x="1694" y="338"/>
                </a:cubicBezTo>
                <a:cubicBezTo>
                  <a:pt x="1694" y="444"/>
                  <a:pt x="1706" y="662"/>
                  <a:pt x="1704" y="750"/>
                </a:cubicBezTo>
                <a:cubicBezTo>
                  <a:pt x="1702" y="838"/>
                  <a:pt x="1695" y="854"/>
                  <a:pt x="1694" y="902"/>
                </a:cubicBezTo>
                <a:cubicBezTo>
                  <a:pt x="1693" y="950"/>
                  <a:pt x="1703" y="1002"/>
                  <a:pt x="1696" y="1038"/>
                </a:cubicBezTo>
                <a:cubicBezTo>
                  <a:pt x="1689" y="1074"/>
                  <a:pt x="1687" y="1106"/>
                  <a:pt x="1650" y="1120"/>
                </a:cubicBezTo>
                <a:cubicBezTo>
                  <a:pt x="1613" y="1134"/>
                  <a:pt x="1531" y="1124"/>
                  <a:pt x="1474" y="1122"/>
                </a:cubicBezTo>
                <a:cubicBezTo>
                  <a:pt x="1417" y="1120"/>
                  <a:pt x="1343" y="1101"/>
                  <a:pt x="1250" y="1102"/>
                </a:cubicBezTo>
                <a:cubicBezTo>
                  <a:pt x="1157" y="1103"/>
                  <a:pt x="1026" y="1126"/>
                  <a:pt x="914" y="1126"/>
                </a:cubicBezTo>
                <a:cubicBezTo>
                  <a:pt x="802" y="1126"/>
                  <a:pt x="675" y="1102"/>
                  <a:pt x="580" y="1100"/>
                </a:cubicBezTo>
                <a:cubicBezTo>
                  <a:pt x="485" y="1098"/>
                  <a:pt x="430" y="1113"/>
                  <a:pt x="344" y="1116"/>
                </a:cubicBezTo>
                <a:cubicBezTo>
                  <a:pt x="258" y="1119"/>
                  <a:pt x="120" y="1132"/>
                  <a:pt x="64" y="1116"/>
                </a:cubicBezTo>
                <a:cubicBezTo>
                  <a:pt x="8" y="1100"/>
                  <a:pt x="16" y="1063"/>
                  <a:pt x="8" y="1020"/>
                </a:cubicBezTo>
                <a:cubicBezTo>
                  <a:pt x="0" y="977"/>
                  <a:pt x="15" y="938"/>
                  <a:pt x="16" y="860"/>
                </a:cubicBezTo>
                <a:cubicBezTo>
                  <a:pt x="17" y="782"/>
                  <a:pt x="18" y="629"/>
                  <a:pt x="16" y="550"/>
                </a:cubicBezTo>
                <a:cubicBezTo>
                  <a:pt x="14" y="471"/>
                  <a:pt x="2" y="439"/>
                  <a:pt x="2" y="384"/>
                </a:cubicBezTo>
                <a:cubicBezTo>
                  <a:pt x="2" y="329"/>
                  <a:pt x="11" y="276"/>
                  <a:pt x="14" y="222"/>
                </a:cubicBezTo>
                <a:cubicBezTo>
                  <a:pt x="17" y="168"/>
                  <a:pt x="0" y="96"/>
                  <a:pt x="20" y="62"/>
                </a:cubicBezTo>
                <a:close/>
              </a:path>
            </a:pathLst>
          </a:custGeom>
          <a:solidFill>
            <a:schemeClr val="accent2">
              <a:lumMod val="60000"/>
              <a:lumOff val="40000"/>
            </a:schemeClr>
          </a:solidFill>
          <a:ln w="9525">
            <a:noFill/>
            <a:round/>
            <a:headEnd/>
            <a:tailEnd/>
          </a:ln>
          <a:effectLst/>
        </p:spPr>
        <p:txBody>
          <a:bodyPr/>
          <a:lstStyle/>
          <a:p>
            <a:endParaRPr lang="en-US"/>
          </a:p>
        </p:txBody>
      </p:sp>
      <p:sp>
        <p:nvSpPr>
          <p:cNvPr id="28" name="AutoShape 12"/>
          <p:cNvSpPr>
            <a:spLocks noChangeArrowheads="1"/>
          </p:cNvSpPr>
          <p:nvPr/>
        </p:nvSpPr>
        <p:spPr bwMode="gray">
          <a:xfrm>
            <a:off x="228600" y="1905000"/>
            <a:ext cx="5257800" cy="2362200"/>
          </a:xfrm>
          <a:prstGeom prst="roundRect">
            <a:avLst>
              <a:gd name="adj" fmla="val 12699"/>
            </a:avLst>
          </a:prstGeom>
          <a:solidFill>
            <a:schemeClr val="accent3"/>
          </a:solidFill>
          <a:ln w="9525" algn="ctr">
            <a:noFill/>
            <a:round/>
            <a:headEnd/>
            <a:tailEnd/>
          </a:ln>
          <a:effectLst/>
        </p:spPr>
        <p:txBody>
          <a:bodyPr wrap="none" anchor="ctr"/>
          <a:lstStyle/>
          <a:p>
            <a:endParaRPr lang="en-US"/>
          </a:p>
        </p:txBody>
      </p:sp>
      <p:sp>
        <p:nvSpPr>
          <p:cNvPr id="107526" name="Rectangle 6"/>
          <p:cNvSpPr>
            <a:spLocks noChangeArrowheads="1"/>
          </p:cNvSpPr>
          <p:nvPr/>
        </p:nvSpPr>
        <p:spPr bwMode="blackGray">
          <a:xfrm>
            <a:off x="838200" y="1905000"/>
            <a:ext cx="3886200" cy="400110"/>
          </a:xfrm>
          <a:prstGeom prst="rect">
            <a:avLst/>
          </a:prstGeom>
          <a:noFill/>
          <a:ln w="9525" algn="ctr">
            <a:noFill/>
            <a:miter lim="800000"/>
            <a:headEnd/>
            <a:tailEnd/>
          </a:ln>
          <a:effectLst/>
        </p:spPr>
        <p:txBody>
          <a:bodyPr wrap="square">
            <a:spAutoFit/>
          </a:bodyPr>
          <a:lstStyle/>
          <a:p>
            <a:pPr>
              <a:buFontTx/>
              <a:buChar char="•"/>
            </a:pPr>
            <a:r>
              <a:rPr lang="en-US" sz="2000" b="1" dirty="0" err="1" smtClean="0">
                <a:solidFill>
                  <a:schemeClr val="accent2">
                    <a:lumMod val="50000"/>
                  </a:schemeClr>
                </a:solidFill>
              </a:rPr>
              <a:t>Mô</a:t>
            </a:r>
            <a:r>
              <a:rPr lang="en-US" sz="2000" b="1" dirty="0" smtClean="0">
                <a:solidFill>
                  <a:schemeClr val="accent2">
                    <a:lumMod val="50000"/>
                  </a:schemeClr>
                </a:solidFill>
              </a:rPr>
              <a:t> </a:t>
            </a:r>
            <a:r>
              <a:rPr lang="en-US" sz="2000" b="1" dirty="0" err="1" smtClean="0">
                <a:solidFill>
                  <a:schemeClr val="accent2">
                    <a:lumMod val="50000"/>
                  </a:schemeClr>
                </a:solidFill>
              </a:rPr>
              <a:t>hình</a:t>
            </a:r>
            <a:r>
              <a:rPr lang="en-US" sz="2000" b="1" dirty="0" smtClean="0">
                <a:solidFill>
                  <a:schemeClr val="accent2">
                    <a:lumMod val="50000"/>
                  </a:schemeClr>
                </a:solidFill>
              </a:rPr>
              <a:t> </a:t>
            </a:r>
            <a:r>
              <a:rPr lang="en-US" sz="2000" b="1" dirty="0" err="1" smtClean="0">
                <a:solidFill>
                  <a:schemeClr val="accent2">
                    <a:lumMod val="50000"/>
                  </a:schemeClr>
                </a:solidFill>
              </a:rPr>
              <a:t>hợp</a:t>
            </a:r>
            <a:r>
              <a:rPr lang="en-US" sz="2000" b="1" dirty="0" smtClean="0">
                <a:solidFill>
                  <a:schemeClr val="accent2">
                    <a:lumMod val="50000"/>
                  </a:schemeClr>
                </a:solidFill>
              </a:rPr>
              <a:t> </a:t>
            </a:r>
            <a:r>
              <a:rPr lang="en-US" sz="2000" b="1" dirty="0" err="1" smtClean="0">
                <a:solidFill>
                  <a:schemeClr val="accent2">
                    <a:lumMod val="50000"/>
                  </a:schemeClr>
                </a:solidFill>
              </a:rPr>
              <a:t>tác</a:t>
            </a:r>
            <a:r>
              <a:rPr lang="en-US" sz="2000" b="1" dirty="0" smtClean="0">
                <a:solidFill>
                  <a:schemeClr val="accent2">
                    <a:lumMod val="50000"/>
                  </a:schemeClr>
                </a:solidFill>
              </a:rPr>
              <a:t> </a:t>
            </a:r>
            <a:r>
              <a:rPr lang="en-US" sz="2000" b="1" dirty="0" err="1" smtClean="0">
                <a:solidFill>
                  <a:schemeClr val="accent2">
                    <a:lumMod val="50000"/>
                  </a:schemeClr>
                </a:solidFill>
              </a:rPr>
              <a:t>và</a:t>
            </a:r>
            <a:r>
              <a:rPr lang="en-US" sz="2000" b="1" dirty="0" smtClean="0">
                <a:solidFill>
                  <a:schemeClr val="accent2">
                    <a:lumMod val="50000"/>
                  </a:schemeClr>
                </a:solidFill>
              </a:rPr>
              <a:t> </a:t>
            </a:r>
            <a:r>
              <a:rPr lang="en-US" sz="2000" b="1" dirty="0" err="1" smtClean="0">
                <a:solidFill>
                  <a:schemeClr val="accent2">
                    <a:lumMod val="50000"/>
                  </a:schemeClr>
                </a:solidFill>
              </a:rPr>
              <a:t>giao</a:t>
            </a:r>
            <a:r>
              <a:rPr lang="en-US" sz="2000" b="1" dirty="0" smtClean="0">
                <a:solidFill>
                  <a:schemeClr val="accent2">
                    <a:lumMod val="50000"/>
                  </a:schemeClr>
                </a:solidFill>
              </a:rPr>
              <a:t> </a:t>
            </a:r>
            <a:r>
              <a:rPr lang="en-US" sz="2000" b="1" dirty="0" err="1" smtClean="0">
                <a:solidFill>
                  <a:schemeClr val="accent2">
                    <a:lumMod val="50000"/>
                  </a:schemeClr>
                </a:solidFill>
              </a:rPr>
              <a:t>tiếp</a:t>
            </a:r>
            <a:endParaRPr lang="en-US" sz="2000" b="1" dirty="0">
              <a:solidFill>
                <a:schemeClr val="accent2">
                  <a:lumMod val="50000"/>
                </a:schemeClr>
              </a:solidFill>
            </a:endParaRPr>
          </a:p>
        </p:txBody>
      </p:sp>
      <p:sp>
        <p:nvSpPr>
          <p:cNvPr id="107528" name="Rectangle 8"/>
          <p:cNvSpPr>
            <a:spLocks noChangeArrowheads="1"/>
          </p:cNvSpPr>
          <p:nvPr/>
        </p:nvSpPr>
        <p:spPr bwMode="blackGray">
          <a:xfrm>
            <a:off x="1371600" y="2590800"/>
            <a:ext cx="3810000" cy="366713"/>
          </a:xfrm>
          <a:prstGeom prst="rect">
            <a:avLst/>
          </a:prstGeom>
          <a:noFill/>
          <a:ln w="9525" algn="ctr">
            <a:noFill/>
            <a:miter lim="800000"/>
            <a:headEnd/>
            <a:tailEnd/>
          </a:ln>
          <a:effectLst/>
        </p:spPr>
        <p:txBody>
          <a:bodyPr>
            <a:spAutoFit/>
          </a:bodyPr>
          <a:lstStyle/>
          <a:p>
            <a:pPr>
              <a:buFontTx/>
              <a:buChar char="•"/>
            </a:pPr>
            <a:r>
              <a:rPr lang="en-US" b="1" dirty="0">
                <a:solidFill>
                  <a:schemeClr val="hlink"/>
                </a:solidFill>
              </a:rPr>
              <a:t> </a:t>
            </a:r>
            <a:r>
              <a:rPr lang="en-US" b="1" dirty="0" err="1" smtClean="0">
                <a:solidFill>
                  <a:schemeClr val="hlink"/>
                </a:solidFill>
              </a:rPr>
              <a:t>Mô</a:t>
            </a:r>
            <a:r>
              <a:rPr lang="en-US" b="1" dirty="0" smtClean="0">
                <a:solidFill>
                  <a:schemeClr val="hlink"/>
                </a:solidFill>
              </a:rPr>
              <a:t> </a:t>
            </a:r>
            <a:r>
              <a:rPr lang="en-US" b="1" dirty="0" err="1" smtClean="0">
                <a:solidFill>
                  <a:schemeClr val="hlink"/>
                </a:solidFill>
              </a:rPr>
              <a:t>hình</a:t>
            </a:r>
            <a:r>
              <a:rPr lang="en-US" b="1" dirty="0" smtClean="0">
                <a:solidFill>
                  <a:schemeClr val="hlink"/>
                </a:solidFill>
              </a:rPr>
              <a:t> </a:t>
            </a:r>
            <a:r>
              <a:rPr lang="en-US" b="1" dirty="0" err="1" smtClean="0">
                <a:solidFill>
                  <a:schemeClr val="hlink"/>
                </a:solidFill>
              </a:rPr>
              <a:t>xung</a:t>
            </a:r>
            <a:r>
              <a:rPr lang="en-US" b="1" dirty="0" smtClean="0">
                <a:solidFill>
                  <a:schemeClr val="hlink"/>
                </a:solidFill>
              </a:rPr>
              <a:t> </a:t>
            </a:r>
            <a:r>
              <a:rPr lang="en-US" b="1" dirty="0" err="1" smtClean="0">
                <a:solidFill>
                  <a:schemeClr val="hlink"/>
                </a:solidFill>
              </a:rPr>
              <a:t>đột</a:t>
            </a:r>
            <a:endParaRPr lang="en-US" b="1" dirty="0">
              <a:solidFill>
                <a:schemeClr val="hlink"/>
              </a:solidFill>
            </a:endParaRPr>
          </a:p>
        </p:txBody>
      </p:sp>
      <p:sp>
        <p:nvSpPr>
          <p:cNvPr id="19" name="Rectangle 2"/>
          <p:cNvSpPr>
            <a:spLocks noGrp="1" noChangeArrowheads="1"/>
          </p:cNvSpPr>
          <p:nvPr>
            <p:ph type="title" idx="4294967295"/>
          </p:nvPr>
        </p:nvSpPr>
        <p:spPr>
          <a:xfrm>
            <a:off x="903289" y="198438"/>
            <a:ext cx="4506912" cy="868362"/>
          </a:xfrm>
          <a:prstGeom prst="rect">
            <a:avLst/>
          </a:prstGeom>
        </p:spPr>
        <p:txBody>
          <a:bodyPr/>
          <a:lstStyle/>
          <a:p>
            <a:r>
              <a:rPr lang="en-US" dirty="0" err="1" smtClean="0">
                <a:solidFill>
                  <a:schemeClr val="accent2">
                    <a:lumMod val="50000"/>
                  </a:schemeClr>
                </a:solidFill>
              </a:rPr>
              <a:t>Xã</a:t>
            </a:r>
            <a:r>
              <a:rPr lang="en-US" dirty="0" smtClean="0">
                <a:solidFill>
                  <a:schemeClr val="accent2">
                    <a:lumMod val="50000"/>
                  </a:schemeClr>
                </a:solidFill>
              </a:rPr>
              <a:t> </a:t>
            </a:r>
            <a:r>
              <a:rPr lang="en-US" dirty="0" err="1" smtClean="0">
                <a:solidFill>
                  <a:schemeClr val="accent2">
                    <a:lumMod val="50000"/>
                  </a:schemeClr>
                </a:solidFill>
              </a:rPr>
              <a:t>hội</a:t>
            </a:r>
            <a:endParaRPr lang="en-US" dirty="0">
              <a:solidFill>
                <a:schemeClr val="accent2">
                  <a:lumMod val="50000"/>
                </a:schemeClr>
              </a:solidFill>
            </a:endParaRPr>
          </a:p>
        </p:txBody>
      </p:sp>
      <p:sp>
        <p:nvSpPr>
          <p:cNvPr id="27" name="Text Box 5"/>
          <p:cNvSpPr txBox="1">
            <a:spLocks noChangeArrowheads="1"/>
          </p:cNvSpPr>
          <p:nvPr/>
        </p:nvSpPr>
        <p:spPr bwMode="gray">
          <a:xfrm>
            <a:off x="533400" y="914400"/>
            <a:ext cx="7239000" cy="523220"/>
          </a:xfrm>
          <a:prstGeom prst="rect">
            <a:avLst/>
          </a:prstGeom>
          <a:noFill/>
          <a:ln w="9525" algn="ctr">
            <a:noFill/>
            <a:miter lim="800000"/>
            <a:headEnd/>
            <a:tailEnd/>
          </a:ln>
          <a:effectLst/>
        </p:spPr>
        <p:txBody>
          <a:bodyPr wrap="square">
            <a:spAutoFit/>
          </a:bodyPr>
          <a:lstStyle/>
          <a:p>
            <a:pPr algn="ctr"/>
            <a:r>
              <a:rPr lang="vi-VN" sz="2800" b="1" dirty="0" smtClean="0">
                <a:solidFill>
                  <a:srgbClr val="FF0000"/>
                </a:solidFill>
                <a:cs typeface="Arabic Typesetting" pitchFamily="66" charset="-78"/>
              </a:rPr>
              <a:t>Các loại mô hình xã hội cơ bản</a:t>
            </a:r>
            <a:endParaRPr lang="vi-VN" sz="2800" b="1" dirty="0">
              <a:solidFill>
                <a:srgbClr val="FF0000"/>
              </a:solidFill>
              <a:cs typeface="Arabic Typesetting" pitchFamily="66" charset="-78"/>
            </a:endParaRPr>
          </a:p>
        </p:txBody>
      </p:sp>
      <p:sp>
        <p:nvSpPr>
          <p:cNvPr id="29" name="AutoShape 13"/>
          <p:cNvSpPr>
            <a:spLocks noChangeArrowheads="1"/>
          </p:cNvSpPr>
          <p:nvPr/>
        </p:nvSpPr>
        <p:spPr bwMode="gray">
          <a:xfrm>
            <a:off x="282574" y="2333625"/>
            <a:ext cx="4978829" cy="1645104"/>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endParaRPr lang="en-US"/>
          </a:p>
        </p:txBody>
      </p:sp>
      <p:sp>
        <p:nvSpPr>
          <p:cNvPr id="22" name="Rectangle 21"/>
          <p:cNvSpPr/>
          <p:nvPr/>
        </p:nvSpPr>
        <p:spPr>
          <a:xfrm>
            <a:off x="228600" y="2438400"/>
            <a:ext cx="5105400" cy="1477328"/>
          </a:xfrm>
          <a:prstGeom prst="rect">
            <a:avLst/>
          </a:prstGeom>
        </p:spPr>
        <p:txBody>
          <a:bodyPr wrap="square">
            <a:spAutoFit/>
          </a:bodyPr>
          <a:lstStyle/>
          <a:p>
            <a:pPr algn="just"/>
            <a:r>
              <a:rPr lang="vi-VN" dirty="0" smtClean="0"/>
              <a:t>Trong quá trình cùng nhau hoạt động, chủ thể cùng nhau trao đổi về vật chất hoặc thông tin năng lượng, điều chỉnh hành vi cho nhau, sẻ chia kinh nghiệm, cùng nhau hợp tác và duy trì sự hợp tác tiếp tục.</a:t>
            </a:r>
            <a:endParaRPr lang="en-US" dirty="0"/>
          </a:p>
        </p:txBody>
      </p:sp>
      <p:pic>
        <p:nvPicPr>
          <p:cNvPr id="36" name="Picture 35" descr="0022.png"/>
          <p:cNvPicPr>
            <a:picLocks noChangeAspect="1"/>
          </p:cNvPicPr>
          <p:nvPr/>
        </p:nvPicPr>
        <p:blipFill>
          <a:blip r:embed="rId2"/>
          <a:stretch>
            <a:fillRect/>
          </a:stretch>
        </p:blipFill>
        <p:spPr>
          <a:xfrm>
            <a:off x="6019800" y="2133600"/>
            <a:ext cx="2543112" cy="1961829"/>
          </a:xfrm>
          <a:prstGeom prst="rect">
            <a:avLst/>
          </a:prstGeom>
        </p:spPr>
      </p:pic>
      <p:sp>
        <p:nvSpPr>
          <p:cNvPr id="37" name="AutoShape 16"/>
          <p:cNvSpPr>
            <a:spLocks noChangeArrowheads="1"/>
          </p:cNvSpPr>
          <p:nvPr/>
        </p:nvSpPr>
        <p:spPr bwMode="gray">
          <a:xfrm>
            <a:off x="3886200" y="4419600"/>
            <a:ext cx="5029200" cy="2209800"/>
          </a:xfrm>
          <a:prstGeom prst="roundRect">
            <a:avLst>
              <a:gd name="adj" fmla="val 12699"/>
            </a:avLst>
          </a:prstGeom>
          <a:solidFill>
            <a:schemeClr val="accent2"/>
          </a:solidFill>
          <a:ln w="9525" algn="ctr">
            <a:noFill/>
            <a:round/>
            <a:headEnd/>
            <a:tailEnd/>
          </a:ln>
          <a:effectLst/>
        </p:spPr>
        <p:txBody>
          <a:bodyPr wrap="none" anchor="ctr"/>
          <a:lstStyle/>
          <a:p>
            <a:endParaRPr lang="en-US"/>
          </a:p>
        </p:txBody>
      </p:sp>
      <p:sp>
        <p:nvSpPr>
          <p:cNvPr id="38" name="AutoShape 17"/>
          <p:cNvSpPr>
            <a:spLocks noChangeArrowheads="1"/>
          </p:cNvSpPr>
          <p:nvPr/>
        </p:nvSpPr>
        <p:spPr bwMode="gray">
          <a:xfrm>
            <a:off x="4038600" y="4848226"/>
            <a:ext cx="4795836" cy="1628774"/>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endParaRPr lang="en-US" dirty="0"/>
          </a:p>
        </p:txBody>
      </p:sp>
      <p:sp>
        <p:nvSpPr>
          <p:cNvPr id="39" name="Text Box 18"/>
          <p:cNvSpPr txBox="1">
            <a:spLocks noChangeArrowheads="1"/>
          </p:cNvSpPr>
          <p:nvPr/>
        </p:nvSpPr>
        <p:spPr bwMode="white">
          <a:xfrm>
            <a:off x="5312873" y="4443413"/>
            <a:ext cx="3165963" cy="400110"/>
          </a:xfrm>
          <a:prstGeom prst="rect">
            <a:avLst/>
          </a:prstGeom>
          <a:noFill/>
          <a:ln w="9525" algn="ctr">
            <a:noFill/>
            <a:miter lim="800000"/>
            <a:headEnd/>
            <a:tailEnd/>
          </a:ln>
        </p:spPr>
        <p:txBody>
          <a:bodyPr wrap="square">
            <a:spAutoFit/>
          </a:bodyPr>
          <a:lstStyle/>
          <a:p>
            <a:pPr algn="ctr">
              <a:spcBef>
                <a:spcPct val="50000"/>
              </a:spcBef>
            </a:pPr>
            <a:endParaRPr lang="en-US" sz="2000" b="1" dirty="0">
              <a:solidFill>
                <a:srgbClr val="FFFFFF"/>
              </a:solidFill>
              <a:cs typeface="Arial" charset="0"/>
            </a:endParaRPr>
          </a:p>
        </p:txBody>
      </p:sp>
      <p:sp>
        <p:nvSpPr>
          <p:cNvPr id="41" name="Rectangle 10"/>
          <p:cNvSpPr>
            <a:spLocks noChangeArrowheads="1"/>
          </p:cNvSpPr>
          <p:nvPr/>
        </p:nvSpPr>
        <p:spPr bwMode="blackGray">
          <a:xfrm>
            <a:off x="4495800" y="4419600"/>
            <a:ext cx="3810000" cy="366712"/>
          </a:xfrm>
          <a:prstGeom prst="rect">
            <a:avLst/>
          </a:prstGeom>
          <a:noFill/>
          <a:ln w="9525" algn="ctr">
            <a:noFill/>
            <a:miter lim="800000"/>
            <a:headEnd/>
            <a:tailEnd/>
          </a:ln>
          <a:effectLst/>
        </p:spPr>
        <p:txBody>
          <a:bodyPr>
            <a:spAutoFit/>
          </a:bodyPr>
          <a:lstStyle/>
          <a:p>
            <a:pPr>
              <a:buFontTx/>
              <a:buChar char="•"/>
            </a:pPr>
            <a:r>
              <a:rPr lang="en-US" b="1" dirty="0">
                <a:solidFill>
                  <a:schemeClr val="folHlink"/>
                </a:solidFill>
              </a:rPr>
              <a:t> </a:t>
            </a:r>
            <a:r>
              <a:rPr lang="en-US" b="1" dirty="0" err="1" smtClean="0">
                <a:solidFill>
                  <a:schemeClr val="folHlink"/>
                </a:solidFill>
              </a:rPr>
              <a:t>Mô</a:t>
            </a:r>
            <a:r>
              <a:rPr lang="en-US" b="1" dirty="0" smtClean="0">
                <a:solidFill>
                  <a:schemeClr val="folHlink"/>
                </a:solidFill>
              </a:rPr>
              <a:t> </a:t>
            </a:r>
            <a:r>
              <a:rPr lang="en-US" b="1" dirty="0" err="1" smtClean="0">
                <a:solidFill>
                  <a:schemeClr val="folHlink"/>
                </a:solidFill>
              </a:rPr>
              <a:t>hình</a:t>
            </a:r>
            <a:r>
              <a:rPr lang="en-US" b="1" dirty="0" smtClean="0">
                <a:solidFill>
                  <a:schemeClr val="folHlink"/>
                </a:solidFill>
              </a:rPr>
              <a:t> </a:t>
            </a:r>
            <a:r>
              <a:rPr lang="en-US" b="1" dirty="0" err="1" smtClean="0">
                <a:solidFill>
                  <a:schemeClr val="folHlink"/>
                </a:solidFill>
              </a:rPr>
              <a:t>xung</a:t>
            </a:r>
            <a:r>
              <a:rPr lang="en-US" b="1" dirty="0" smtClean="0">
                <a:solidFill>
                  <a:schemeClr val="folHlink"/>
                </a:solidFill>
              </a:rPr>
              <a:t> </a:t>
            </a:r>
            <a:r>
              <a:rPr lang="en-US" b="1" dirty="0" err="1" smtClean="0">
                <a:solidFill>
                  <a:schemeClr val="folHlink"/>
                </a:solidFill>
              </a:rPr>
              <a:t>đột</a:t>
            </a:r>
            <a:endParaRPr lang="en-US" b="1" dirty="0">
              <a:solidFill>
                <a:schemeClr val="folHlink"/>
              </a:solidFill>
            </a:endParaRPr>
          </a:p>
        </p:txBody>
      </p:sp>
      <p:sp>
        <p:nvSpPr>
          <p:cNvPr id="42" name="TextBox 41"/>
          <p:cNvSpPr txBox="1"/>
          <p:nvPr/>
        </p:nvSpPr>
        <p:spPr>
          <a:xfrm>
            <a:off x="4114800" y="4800600"/>
            <a:ext cx="4648200" cy="1754326"/>
          </a:xfrm>
          <a:prstGeom prst="rect">
            <a:avLst/>
          </a:prstGeom>
          <a:noFill/>
        </p:spPr>
        <p:txBody>
          <a:bodyPr wrap="square" rtlCol="0">
            <a:spAutoFit/>
          </a:bodyPr>
          <a:lstStyle/>
          <a:p>
            <a:r>
              <a:rPr lang="vi-VN" dirty="0" smtClean="0"/>
              <a:t>là mô hình nảy sinh một khi sự trao và nhận không đáp ứng mục đích, nhu cầu của một bên đối tác. Những người có lợi thế cố duy trì những lợi thế của mình, kết quả là tạo ra sự rạn nứt trong quan hệ xã hội. Hình thức cao nhất là chiến tranh.</a:t>
            </a:r>
            <a:endParaRPr lang="en-US" dirty="0"/>
          </a:p>
        </p:txBody>
      </p:sp>
      <p:pic>
        <p:nvPicPr>
          <p:cNvPr id="43" name="Picture 42" descr="2323-is888-070.jpg"/>
          <p:cNvPicPr>
            <a:picLocks noChangeAspect="1"/>
          </p:cNvPicPr>
          <p:nvPr/>
        </p:nvPicPr>
        <p:blipFill>
          <a:blip r:embed="rId3"/>
          <a:stretch>
            <a:fillRect/>
          </a:stretch>
        </p:blipFill>
        <p:spPr>
          <a:xfrm>
            <a:off x="381000" y="4343400"/>
            <a:ext cx="3429000" cy="227427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childTnLst>
                                </p:cTn>
                              </p:par>
                              <p:par>
                                <p:cTn id="8" presetID="19" presetClass="emph" presetSubtype="0" fill="hold" grpId="1" nodeType="withEffect">
                                  <p:stCondLst>
                                    <p:cond delay="900"/>
                                  </p:stCondLst>
                                  <p:childTnLst>
                                    <p:animClr clrSpc="rgb" dir="cw">
                                      <p:cBhvr override="childStyle">
                                        <p:cTn id="9" dur="1000" fill="hold"/>
                                        <p:tgtEl>
                                          <p:spTgt spid="32"/>
                                        </p:tgtEl>
                                        <p:attrNameLst>
                                          <p:attrName>style.color</p:attrName>
                                        </p:attrNameLst>
                                      </p:cBhvr>
                                      <p:to>
                                        <a:schemeClr val="accent2"/>
                                      </p:to>
                                    </p:animClr>
                                    <p:animClr clrSpc="rgb" dir="cw">
                                      <p:cBhvr>
                                        <p:cTn id="10" dur="1000" fill="hold"/>
                                        <p:tgtEl>
                                          <p:spTgt spid="32"/>
                                        </p:tgtEl>
                                        <p:attrNameLst>
                                          <p:attrName>fillcolor</p:attrName>
                                        </p:attrNameLst>
                                      </p:cBhvr>
                                      <p:to>
                                        <a:schemeClr val="accent2"/>
                                      </p:to>
                                    </p:animClr>
                                    <p:set>
                                      <p:cBhvr>
                                        <p:cTn id="11" dur="1000" fill="hold"/>
                                        <p:tgtEl>
                                          <p:spTgt spid="32"/>
                                        </p:tgtEl>
                                        <p:attrNameLst>
                                          <p:attrName>fill.type</p:attrName>
                                        </p:attrNameLst>
                                      </p:cBhvr>
                                      <p:to>
                                        <p:strVal val="solid"/>
                                      </p:to>
                                    </p:set>
                                    <p:set>
                                      <p:cBhvr>
                                        <p:cTn id="12" dur="1000" fill="hold"/>
                                        <p:tgtEl>
                                          <p:spTgt spid="3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3"/>
          <p:cNvSpPr>
            <a:spLocks noChangeArrowheads="1"/>
          </p:cNvSpPr>
          <p:nvPr/>
        </p:nvSpPr>
        <p:spPr bwMode="gray">
          <a:xfrm>
            <a:off x="228600" y="1676400"/>
            <a:ext cx="4800600" cy="2022022"/>
          </a:xfrm>
          <a:prstGeom prst="roundRect">
            <a:avLst>
              <a:gd name="adj" fmla="val 12699"/>
            </a:avLst>
          </a:prstGeom>
          <a:solidFill>
            <a:schemeClr val="accent1">
              <a:lumMod val="60000"/>
              <a:lumOff val="40000"/>
            </a:schemeClr>
          </a:solidFill>
          <a:ln w="9525" algn="ctr">
            <a:noFill/>
            <a:round/>
            <a:headEnd/>
            <a:tailEnd/>
          </a:ln>
          <a:effectLst/>
        </p:spPr>
        <p:txBody>
          <a:bodyPr wrap="none" anchor="ctr"/>
          <a:lstStyle/>
          <a:p>
            <a:endParaRPr lang="en-US"/>
          </a:p>
        </p:txBody>
      </p:sp>
      <p:sp>
        <p:nvSpPr>
          <p:cNvPr id="8" name="Rectangle 2"/>
          <p:cNvSpPr txBox="1">
            <a:spLocks noChangeArrowheads="1"/>
          </p:cNvSpPr>
          <p:nvPr/>
        </p:nvSpPr>
        <p:spPr>
          <a:xfrm>
            <a:off x="903289" y="198438"/>
            <a:ext cx="4506912" cy="8683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200" b="1" i="0" u="none" strike="noStrike" kern="0" cap="none" spc="0" normalizeH="0" baseline="0" noProof="0" dirty="0" err="1" smtClean="0">
                <a:ln>
                  <a:noFill/>
                </a:ln>
                <a:solidFill>
                  <a:schemeClr val="accent2">
                    <a:lumMod val="50000"/>
                  </a:schemeClr>
                </a:solidFill>
                <a:effectLst/>
                <a:uLnTx/>
                <a:uFillTx/>
                <a:latin typeface="+mj-lt"/>
                <a:ea typeface="+mj-ea"/>
                <a:cs typeface="+mj-cs"/>
              </a:rPr>
              <a:t>Xã</a:t>
            </a:r>
            <a:r>
              <a:rPr kumimoji="0" lang="en-US" sz="4200" b="1" i="0" u="none" strike="noStrike" kern="0" cap="none" spc="0" normalizeH="0" baseline="0" noProof="0" dirty="0" smtClean="0">
                <a:ln>
                  <a:noFill/>
                </a:ln>
                <a:solidFill>
                  <a:schemeClr val="accent2">
                    <a:lumMod val="50000"/>
                  </a:schemeClr>
                </a:solidFill>
                <a:effectLst/>
                <a:uLnTx/>
                <a:uFillTx/>
                <a:latin typeface="+mj-lt"/>
                <a:ea typeface="+mj-ea"/>
                <a:cs typeface="+mj-cs"/>
              </a:rPr>
              <a:t> </a:t>
            </a:r>
            <a:r>
              <a:rPr kumimoji="0" lang="en-US" sz="4200" b="1" i="0" u="none" strike="noStrike" kern="0" cap="none" spc="0" normalizeH="0" baseline="0" noProof="0" dirty="0" err="1" smtClean="0">
                <a:ln>
                  <a:noFill/>
                </a:ln>
                <a:solidFill>
                  <a:schemeClr val="accent2">
                    <a:lumMod val="50000"/>
                  </a:schemeClr>
                </a:solidFill>
                <a:effectLst/>
                <a:uLnTx/>
                <a:uFillTx/>
                <a:latin typeface="+mj-lt"/>
                <a:ea typeface="+mj-ea"/>
                <a:cs typeface="+mj-cs"/>
              </a:rPr>
              <a:t>hội</a:t>
            </a:r>
            <a:endParaRPr kumimoji="0" lang="en-US" sz="4200" b="1" i="0" u="none" strike="noStrike" kern="0" cap="none" spc="0" normalizeH="0" baseline="0" noProof="0" dirty="0">
              <a:ln>
                <a:noFill/>
              </a:ln>
              <a:solidFill>
                <a:schemeClr val="accent2">
                  <a:lumMod val="50000"/>
                </a:schemeClr>
              </a:solidFill>
              <a:effectLst/>
              <a:uLnTx/>
              <a:uFillTx/>
              <a:latin typeface="+mj-lt"/>
              <a:ea typeface="+mj-ea"/>
              <a:cs typeface="+mj-cs"/>
            </a:endParaRPr>
          </a:p>
        </p:txBody>
      </p:sp>
      <p:sp>
        <p:nvSpPr>
          <p:cNvPr id="12" name="Rectangle 10"/>
          <p:cNvSpPr>
            <a:spLocks noChangeArrowheads="1"/>
          </p:cNvSpPr>
          <p:nvPr/>
        </p:nvSpPr>
        <p:spPr bwMode="blackGray">
          <a:xfrm>
            <a:off x="533400" y="1752599"/>
            <a:ext cx="3636818" cy="369332"/>
          </a:xfrm>
          <a:prstGeom prst="rect">
            <a:avLst/>
          </a:prstGeom>
          <a:noFill/>
          <a:ln w="9525" algn="ctr">
            <a:noFill/>
            <a:miter lim="800000"/>
            <a:headEnd/>
            <a:tailEnd/>
          </a:ln>
          <a:effectLst/>
        </p:spPr>
        <p:txBody>
          <a:bodyPr wrap="square">
            <a:spAutoFit/>
          </a:bodyPr>
          <a:lstStyle/>
          <a:p>
            <a:pPr>
              <a:buFontTx/>
              <a:buChar char="•"/>
            </a:pPr>
            <a:r>
              <a:rPr lang="en-US" b="1" dirty="0">
                <a:solidFill>
                  <a:schemeClr val="accent2">
                    <a:lumMod val="75000"/>
                  </a:schemeClr>
                </a:solidFill>
              </a:rPr>
              <a:t> </a:t>
            </a:r>
            <a:r>
              <a:rPr lang="en-US" b="1" dirty="0" err="1" smtClean="0">
                <a:solidFill>
                  <a:schemeClr val="accent2">
                    <a:lumMod val="75000"/>
                  </a:schemeClr>
                </a:solidFill>
              </a:rPr>
              <a:t>Mô</a:t>
            </a:r>
            <a:r>
              <a:rPr lang="en-US" b="1" dirty="0" smtClean="0">
                <a:solidFill>
                  <a:schemeClr val="accent2">
                    <a:lumMod val="75000"/>
                  </a:schemeClr>
                </a:solidFill>
              </a:rPr>
              <a:t> </a:t>
            </a:r>
            <a:r>
              <a:rPr lang="en-US" b="1" dirty="0" err="1" smtClean="0">
                <a:solidFill>
                  <a:schemeClr val="accent2">
                    <a:lumMod val="75000"/>
                  </a:schemeClr>
                </a:solidFill>
              </a:rPr>
              <a:t>hình</a:t>
            </a:r>
            <a:r>
              <a:rPr lang="en-US" b="1" dirty="0" smtClean="0">
                <a:solidFill>
                  <a:schemeClr val="accent2">
                    <a:lumMod val="75000"/>
                  </a:schemeClr>
                </a:solidFill>
              </a:rPr>
              <a:t> </a:t>
            </a:r>
            <a:r>
              <a:rPr lang="en-US" b="1" dirty="0" err="1" smtClean="0">
                <a:solidFill>
                  <a:schemeClr val="accent2">
                    <a:lumMod val="75000"/>
                  </a:schemeClr>
                </a:solidFill>
              </a:rPr>
              <a:t>trao</a:t>
            </a:r>
            <a:r>
              <a:rPr lang="en-US" b="1" dirty="0" smtClean="0">
                <a:solidFill>
                  <a:schemeClr val="accent2">
                    <a:lumMod val="75000"/>
                  </a:schemeClr>
                </a:solidFill>
              </a:rPr>
              <a:t> </a:t>
            </a:r>
            <a:r>
              <a:rPr lang="en-US" b="1" dirty="0" err="1" smtClean="0">
                <a:solidFill>
                  <a:schemeClr val="accent2">
                    <a:lumMod val="75000"/>
                  </a:schemeClr>
                </a:solidFill>
              </a:rPr>
              <a:t>đổi</a:t>
            </a:r>
            <a:r>
              <a:rPr lang="en-US" b="1" dirty="0" smtClean="0">
                <a:solidFill>
                  <a:schemeClr val="accent2">
                    <a:lumMod val="75000"/>
                  </a:schemeClr>
                </a:solidFill>
              </a:rPr>
              <a:t> </a:t>
            </a:r>
            <a:r>
              <a:rPr lang="en-US" b="1" dirty="0" err="1" smtClean="0">
                <a:solidFill>
                  <a:schemeClr val="accent2">
                    <a:lumMod val="75000"/>
                  </a:schemeClr>
                </a:solidFill>
              </a:rPr>
              <a:t>và</a:t>
            </a:r>
            <a:r>
              <a:rPr lang="en-US" b="1" dirty="0" smtClean="0">
                <a:solidFill>
                  <a:schemeClr val="accent2">
                    <a:lumMod val="75000"/>
                  </a:schemeClr>
                </a:solidFill>
              </a:rPr>
              <a:t> </a:t>
            </a:r>
            <a:r>
              <a:rPr lang="en-US" b="1" dirty="0" err="1" smtClean="0">
                <a:solidFill>
                  <a:schemeClr val="accent2">
                    <a:lumMod val="75000"/>
                  </a:schemeClr>
                </a:solidFill>
              </a:rPr>
              <a:t>quyền</a:t>
            </a:r>
            <a:r>
              <a:rPr lang="en-US" b="1" dirty="0" smtClean="0">
                <a:solidFill>
                  <a:schemeClr val="accent2">
                    <a:lumMod val="75000"/>
                  </a:schemeClr>
                </a:solidFill>
              </a:rPr>
              <a:t> </a:t>
            </a:r>
            <a:r>
              <a:rPr lang="en-US" b="1" dirty="0" err="1" smtClean="0">
                <a:solidFill>
                  <a:schemeClr val="accent2">
                    <a:lumMod val="75000"/>
                  </a:schemeClr>
                </a:solidFill>
              </a:rPr>
              <a:t>lực</a:t>
            </a:r>
            <a:endParaRPr lang="en-US" b="1" dirty="0">
              <a:solidFill>
                <a:schemeClr val="accent2">
                  <a:lumMod val="75000"/>
                </a:schemeClr>
              </a:solidFill>
            </a:endParaRPr>
          </a:p>
        </p:txBody>
      </p:sp>
      <p:sp>
        <p:nvSpPr>
          <p:cNvPr id="14" name="Freeform 26"/>
          <p:cNvSpPr>
            <a:spLocks/>
          </p:cNvSpPr>
          <p:nvPr/>
        </p:nvSpPr>
        <p:spPr bwMode="gray">
          <a:xfrm>
            <a:off x="304800" y="914400"/>
            <a:ext cx="7772400" cy="533400"/>
          </a:xfrm>
          <a:custGeom>
            <a:avLst/>
            <a:gdLst/>
            <a:ahLst/>
            <a:cxnLst>
              <a:cxn ang="0">
                <a:pos x="20" y="62"/>
              </a:cxn>
              <a:cxn ang="0">
                <a:pos x="132" y="20"/>
              </a:cxn>
              <a:cxn ang="0">
                <a:pos x="406" y="32"/>
              </a:cxn>
              <a:cxn ang="0">
                <a:pos x="746" y="8"/>
              </a:cxn>
              <a:cxn ang="0">
                <a:pos x="1054" y="26"/>
              </a:cxn>
              <a:cxn ang="0">
                <a:pos x="1270" y="30"/>
              </a:cxn>
              <a:cxn ang="0">
                <a:pos x="1474" y="6"/>
              </a:cxn>
              <a:cxn ang="0">
                <a:pos x="1612" y="18"/>
              </a:cxn>
              <a:cxn ang="0">
                <a:pos x="1698" y="120"/>
              </a:cxn>
              <a:cxn ang="0">
                <a:pos x="1694" y="338"/>
              </a:cxn>
              <a:cxn ang="0">
                <a:pos x="1704" y="750"/>
              </a:cxn>
              <a:cxn ang="0">
                <a:pos x="1694" y="902"/>
              </a:cxn>
              <a:cxn ang="0">
                <a:pos x="1696" y="1038"/>
              </a:cxn>
              <a:cxn ang="0">
                <a:pos x="1650" y="1120"/>
              </a:cxn>
              <a:cxn ang="0">
                <a:pos x="1474" y="1122"/>
              </a:cxn>
              <a:cxn ang="0">
                <a:pos x="1250" y="1102"/>
              </a:cxn>
              <a:cxn ang="0">
                <a:pos x="914" y="1126"/>
              </a:cxn>
              <a:cxn ang="0">
                <a:pos x="580" y="1100"/>
              </a:cxn>
              <a:cxn ang="0">
                <a:pos x="344" y="1116"/>
              </a:cxn>
              <a:cxn ang="0">
                <a:pos x="64" y="1116"/>
              </a:cxn>
              <a:cxn ang="0">
                <a:pos x="8" y="1020"/>
              </a:cxn>
              <a:cxn ang="0">
                <a:pos x="16" y="860"/>
              </a:cxn>
              <a:cxn ang="0">
                <a:pos x="16" y="550"/>
              </a:cxn>
              <a:cxn ang="0">
                <a:pos x="2" y="384"/>
              </a:cxn>
              <a:cxn ang="0">
                <a:pos x="14" y="222"/>
              </a:cxn>
              <a:cxn ang="0">
                <a:pos x="20" y="62"/>
              </a:cxn>
            </a:cxnLst>
            <a:rect l="0" t="0" r="r" b="b"/>
            <a:pathLst>
              <a:path w="1712" h="1134">
                <a:moveTo>
                  <a:pt x="20" y="62"/>
                </a:moveTo>
                <a:cubicBezTo>
                  <a:pt x="40" y="28"/>
                  <a:pt x="68" y="25"/>
                  <a:pt x="132" y="20"/>
                </a:cubicBezTo>
                <a:cubicBezTo>
                  <a:pt x="196" y="15"/>
                  <a:pt x="304" y="34"/>
                  <a:pt x="406" y="32"/>
                </a:cubicBezTo>
                <a:cubicBezTo>
                  <a:pt x="508" y="30"/>
                  <a:pt x="638" y="9"/>
                  <a:pt x="746" y="8"/>
                </a:cubicBezTo>
                <a:cubicBezTo>
                  <a:pt x="854" y="7"/>
                  <a:pt x="967" y="22"/>
                  <a:pt x="1054" y="26"/>
                </a:cubicBezTo>
                <a:cubicBezTo>
                  <a:pt x="1141" y="30"/>
                  <a:pt x="1200" y="33"/>
                  <a:pt x="1270" y="30"/>
                </a:cubicBezTo>
                <a:cubicBezTo>
                  <a:pt x="1340" y="27"/>
                  <a:pt x="1417" y="8"/>
                  <a:pt x="1474" y="6"/>
                </a:cubicBezTo>
                <a:cubicBezTo>
                  <a:pt x="1531" y="4"/>
                  <a:pt x="1573" y="0"/>
                  <a:pt x="1612" y="18"/>
                </a:cubicBezTo>
                <a:cubicBezTo>
                  <a:pt x="1651" y="36"/>
                  <a:pt x="1684" y="67"/>
                  <a:pt x="1698" y="120"/>
                </a:cubicBezTo>
                <a:cubicBezTo>
                  <a:pt x="1712" y="173"/>
                  <a:pt x="1694" y="232"/>
                  <a:pt x="1694" y="338"/>
                </a:cubicBezTo>
                <a:cubicBezTo>
                  <a:pt x="1694" y="444"/>
                  <a:pt x="1706" y="662"/>
                  <a:pt x="1704" y="750"/>
                </a:cubicBezTo>
                <a:cubicBezTo>
                  <a:pt x="1702" y="838"/>
                  <a:pt x="1695" y="854"/>
                  <a:pt x="1694" y="902"/>
                </a:cubicBezTo>
                <a:cubicBezTo>
                  <a:pt x="1693" y="950"/>
                  <a:pt x="1703" y="1002"/>
                  <a:pt x="1696" y="1038"/>
                </a:cubicBezTo>
                <a:cubicBezTo>
                  <a:pt x="1689" y="1074"/>
                  <a:pt x="1687" y="1106"/>
                  <a:pt x="1650" y="1120"/>
                </a:cubicBezTo>
                <a:cubicBezTo>
                  <a:pt x="1613" y="1134"/>
                  <a:pt x="1531" y="1124"/>
                  <a:pt x="1474" y="1122"/>
                </a:cubicBezTo>
                <a:cubicBezTo>
                  <a:pt x="1417" y="1120"/>
                  <a:pt x="1343" y="1101"/>
                  <a:pt x="1250" y="1102"/>
                </a:cubicBezTo>
                <a:cubicBezTo>
                  <a:pt x="1157" y="1103"/>
                  <a:pt x="1026" y="1126"/>
                  <a:pt x="914" y="1126"/>
                </a:cubicBezTo>
                <a:cubicBezTo>
                  <a:pt x="802" y="1126"/>
                  <a:pt x="675" y="1102"/>
                  <a:pt x="580" y="1100"/>
                </a:cubicBezTo>
                <a:cubicBezTo>
                  <a:pt x="485" y="1098"/>
                  <a:pt x="430" y="1113"/>
                  <a:pt x="344" y="1116"/>
                </a:cubicBezTo>
                <a:cubicBezTo>
                  <a:pt x="258" y="1119"/>
                  <a:pt x="120" y="1132"/>
                  <a:pt x="64" y="1116"/>
                </a:cubicBezTo>
                <a:cubicBezTo>
                  <a:pt x="8" y="1100"/>
                  <a:pt x="16" y="1063"/>
                  <a:pt x="8" y="1020"/>
                </a:cubicBezTo>
                <a:cubicBezTo>
                  <a:pt x="0" y="977"/>
                  <a:pt x="15" y="938"/>
                  <a:pt x="16" y="860"/>
                </a:cubicBezTo>
                <a:cubicBezTo>
                  <a:pt x="17" y="782"/>
                  <a:pt x="18" y="629"/>
                  <a:pt x="16" y="550"/>
                </a:cubicBezTo>
                <a:cubicBezTo>
                  <a:pt x="14" y="471"/>
                  <a:pt x="2" y="439"/>
                  <a:pt x="2" y="384"/>
                </a:cubicBezTo>
                <a:cubicBezTo>
                  <a:pt x="2" y="329"/>
                  <a:pt x="11" y="276"/>
                  <a:pt x="14" y="222"/>
                </a:cubicBezTo>
                <a:cubicBezTo>
                  <a:pt x="17" y="168"/>
                  <a:pt x="0" y="96"/>
                  <a:pt x="20" y="62"/>
                </a:cubicBezTo>
                <a:close/>
              </a:path>
            </a:pathLst>
          </a:custGeom>
          <a:solidFill>
            <a:schemeClr val="accent2">
              <a:lumMod val="60000"/>
              <a:lumOff val="40000"/>
            </a:schemeClr>
          </a:solidFill>
          <a:ln w="9525">
            <a:noFill/>
            <a:round/>
            <a:headEnd/>
            <a:tailEnd/>
          </a:ln>
          <a:effectLst/>
        </p:spPr>
        <p:txBody>
          <a:bodyPr/>
          <a:lstStyle/>
          <a:p>
            <a:endParaRPr lang="en-US"/>
          </a:p>
        </p:txBody>
      </p:sp>
      <p:sp>
        <p:nvSpPr>
          <p:cNvPr id="15" name="Text Box 5"/>
          <p:cNvSpPr txBox="1">
            <a:spLocks noChangeArrowheads="1"/>
          </p:cNvSpPr>
          <p:nvPr/>
        </p:nvSpPr>
        <p:spPr bwMode="gray">
          <a:xfrm>
            <a:off x="533400" y="914400"/>
            <a:ext cx="7239000" cy="523220"/>
          </a:xfrm>
          <a:prstGeom prst="rect">
            <a:avLst/>
          </a:prstGeom>
          <a:noFill/>
          <a:ln w="9525" algn="ctr">
            <a:noFill/>
            <a:miter lim="800000"/>
            <a:headEnd/>
            <a:tailEnd/>
          </a:ln>
          <a:effectLst/>
        </p:spPr>
        <p:txBody>
          <a:bodyPr wrap="square">
            <a:spAutoFit/>
          </a:bodyPr>
          <a:lstStyle/>
          <a:p>
            <a:pPr algn="ctr"/>
            <a:r>
              <a:rPr lang="vi-VN" sz="2800" b="1" dirty="0" smtClean="0">
                <a:solidFill>
                  <a:srgbClr val="FF0000"/>
                </a:solidFill>
                <a:cs typeface="Arabic Typesetting" pitchFamily="66" charset="-78"/>
              </a:rPr>
              <a:t>Các loại mô hình xã hội cơ bản</a:t>
            </a:r>
            <a:endParaRPr lang="vi-VN" sz="2800" b="1" dirty="0">
              <a:solidFill>
                <a:srgbClr val="FF0000"/>
              </a:solidFill>
              <a:cs typeface="Arabic Typesetting" pitchFamily="66" charset="-78"/>
            </a:endParaRPr>
          </a:p>
        </p:txBody>
      </p:sp>
      <p:sp>
        <p:nvSpPr>
          <p:cNvPr id="17" name="AutoShape 5"/>
          <p:cNvSpPr>
            <a:spLocks noChangeArrowheads="1"/>
          </p:cNvSpPr>
          <p:nvPr/>
        </p:nvSpPr>
        <p:spPr bwMode="gray">
          <a:xfrm>
            <a:off x="282575" y="2128157"/>
            <a:ext cx="4545887" cy="1408194"/>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endParaRPr lang="en-US"/>
          </a:p>
        </p:txBody>
      </p:sp>
      <p:sp>
        <p:nvSpPr>
          <p:cNvPr id="20" name="TextBox 19"/>
          <p:cNvSpPr txBox="1"/>
          <p:nvPr/>
        </p:nvSpPr>
        <p:spPr>
          <a:xfrm>
            <a:off x="304800" y="2133600"/>
            <a:ext cx="4509655" cy="1200329"/>
          </a:xfrm>
          <a:prstGeom prst="rect">
            <a:avLst/>
          </a:prstGeom>
          <a:noFill/>
        </p:spPr>
        <p:txBody>
          <a:bodyPr wrap="square" rtlCol="0">
            <a:spAutoFit/>
          </a:bodyPr>
          <a:lstStyle/>
          <a:p>
            <a:r>
              <a:rPr lang="vi-VN" dirty="0" smtClean="0"/>
              <a:t>Đây là mô hình biểu đạt hành vi thực hiện nghĩa vụ (bắt buộc) của một cá nhân xã hội đang đóng một vai trò nhất định trên cương vị xã hội dành cho.</a:t>
            </a:r>
            <a:endParaRPr lang="en-US" dirty="0"/>
          </a:p>
        </p:txBody>
      </p:sp>
      <p:sp>
        <p:nvSpPr>
          <p:cNvPr id="21" name="AutoShape 12"/>
          <p:cNvSpPr>
            <a:spLocks noChangeArrowheads="1"/>
          </p:cNvSpPr>
          <p:nvPr/>
        </p:nvSpPr>
        <p:spPr bwMode="gray">
          <a:xfrm>
            <a:off x="4572000" y="4419600"/>
            <a:ext cx="4448175" cy="1676400"/>
          </a:xfrm>
          <a:prstGeom prst="roundRect">
            <a:avLst>
              <a:gd name="adj" fmla="val 12699"/>
            </a:avLst>
          </a:prstGeom>
          <a:solidFill>
            <a:schemeClr val="hlink"/>
          </a:solidFill>
          <a:ln w="9525" algn="ctr">
            <a:noFill/>
            <a:round/>
            <a:headEnd/>
            <a:tailEnd/>
          </a:ln>
          <a:effectLst/>
        </p:spPr>
        <p:txBody>
          <a:bodyPr wrap="none" anchor="ctr"/>
          <a:lstStyle/>
          <a:p>
            <a:endParaRPr lang="en-US"/>
          </a:p>
        </p:txBody>
      </p:sp>
      <p:sp>
        <p:nvSpPr>
          <p:cNvPr id="22" name="AutoShape 13"/>
          <p:cNvSpPr>
            <a:spLocks noChangeArrowheads="1"/>
          </p:cNvSpPr>
          <p:nvPr/>
        </p:nvSpPr>
        <p:spPr bwMode="gray">
          <a:xfrm>
            <a:off x="4625975" y="4871357"/>
            <a:ext cx="4212162" cy="1167493"/>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endParaRPr lang="en-US"/>
          </a:p>
        </p:txBody>
      </p:sp>
      <p:sp>
        <p:nvSpPr>
          <p:cNvPr id="24" name="Text Box 9"/>
          <p:cNvSpPr txBox="1">
            <a:spLocks noChangeArrowheads="1"/>
          </p:cNvSpPr>
          <p:nvPr/>
        </p:nvSpPr>
        <p:spPr bwMode="gray">
          <a:xfrm>
            <a:off x="4667250" y="4957309"/>
            <a:ext cx="4051117" cy="923330"/>
          </a:xfrm>
          <a:prstGeom prst="rect">
            <a:avLst/>
          </a:prstGeom>
          <a:noFill/>
          <a:ln w="9525" algn="ctr">
            <a:noFill/>
            <a:miter lim="800000"/>
            <a:headEnd/>
            <a:tailEnd/>
          </a:ln>
        </p:spPr>
        <p:txBody>
          <a:bodyPr wrap="square">
            <a:spAutoFit/>
          </a:bodyPr>
          <a:lstStyle/>
          <a:p>
            <a:pPr algn="ctr" eaLnBrk="0" hangingPunct="0"/>
            <a:r>
              <a:rPr lang="en-US" dirty="0" smtClean="0"/>
              <a:t>B</a:t>
            </a:r>
            <a:r>
              <a:rPr lang="vi-VN" dirty="0" smtClean="0"/>
              <a:t>iểu hiện mạnh trong hoạt động kinh tế, thể hiện sự cố gắng để đạt được mục tiêu trong hành động xã hội.</a:t>
            </a:r>
            <a:endParaRPr lang="en-US" b="1" dirty="0">
              <a:solidFill>
                <a:srgbClr val="000000"/>
              </a:solidFill>
              <a:cs typeface="Arial" charset="0"/>
            </a:endParaRPr>
          </a:p>
        </p:txBody>
      </p:sp>
      <p:sp>
        <p:nvSpPr>
          <p:cNvPr id="10" name="Rectangle 12"/>
          <p:cNvSpPr>
            <a:spLocks noChangeArrowheads="1"/>
          </p:cNvSpPr>
          <p:nvPr/>
        </p:nvSpPr>
        <p:spPr bwMode="blackGray">
          <a:xfrm>
            <a:off x="4876800" y="4495800"/>
            <a:ext cx="3810000" cy="366712"/>
          </a:xfrm>
          <a:prstGeom prst="rect">
            <a:avLst/>
          </a:prstGeom>
          <a:noFill/>
          <a:ln w="9525" algn="ctr">
            <a:noFill/>
            <a:miter lim="800000"/>
            <a:headEnd/>
            <a:tailEnd/>
          </a:ln>
          <a:effectLst/>
        </p:spPr>
        <p:txBody>
          <a:bodyPr>
            <a:spAutoFit/>
          </a:bodyPr>
          <a:lstStyle/>
          <a:p>
            <a:pPr>
              <a:buFontTx/>
              <a:buChar char="•"/>
            </a:pPr>
            <a:r>
              <a:rPr lang="en-US" b="1" dirty="0">
                <a:solidFill>
                  <a:schemeClr val="accent1">
                    <a:lumMod val="40000"/>
                    <a:lumOff val="60000"/>
                  </a:schemeClr>
                </a:solidFill>
              </a:rPr>
              <a:t> </a:t>
            </a:r>
            <a:r>
              <a:rPr lang="en-US" b="1" dirty="0" err="1" smtClean="0">
                <a:solidFill>
                  <a:schemeClr val="accent1">
                    <a:lumMod val="40000"/>
                    <a:lumOff val="60000"/>
                  </a:schemeClr>
                </a:solidFill>
              </a:rPr>
              <a:t>Mô</a:t>
            </a:r>
            <a:r>
              <a:rPr lang="en-US" b="1" dirty="0" smtClean="0">
                <a:solidFill>
                  <a:schemeClr val="accent1">
                    <a:lumMod val="40000"/>
                    <a:lumOff val="60000"/>
                  </a:schemeClr>
                </a:solidFill>
              </a:rPr>
              <a:t> </a:t>
            </a:r>
            <a:r>
              <a:rPr lang="en-US" b="1" dirty="0" err="1" smtClean="0">
                <a:solidFill>
                  <a:schemeClr val="accent1">
                    <a:lumMod val="40000"/>
                    <a:lumOff val="60000"/>
                  </a:schemeClr>
                </a:solidFill>
              </a:rPr>
              <a:t>hình</a:t>
            </a:r>
            <a:r>
              <a:rPr lang="en-US" b="1" dirty="0" smtClean="0">
                <a:solidFill>
                  <a:schemeClr val="accent1">
                    <a:lumMod val="40000"/>
                    <a:lumOff val="60000"/>
                  </a:schemeClr>
                </a:solidFill>
              </a:rPr>
              <a:t> </a:t>
            </a:r>
            <a:r>
              <a:rPr lang="en-US" b="1" dirty="0" err="1" smtClean="0">
                <a:solidFill>
                  <a:schemeClr val="accent1">
                    <a:lumMod val="40000"/>
                    <a:lumOff val="60000"/>
                  </a:schemeClr>
                </a:solidFill>
              </a:rPr>
              <a:t>trao</a:t>
            </a:r>
            <a:r>
              <a:rPr lang="en-US" b="1" dirty="0" smtClean="0">
                <a:solidFill>
                  <a:schemeClr val="accent1">
                    <a:lumMod val="40000"/>
                    <a:lumOff val="60000"/>
                  </a:schemeClr>
                </a:solidFill>
              </a:rPr>
              <a:t> </a:t>
            </a:r>
            <a:r>
              <a:rPr lang="en-US" b="1" dirty="0" err="1" smtClean="0">
                <a:solidFill>
                  <a:schemeClr val="accent1">
                    <a:lumMod val="40000"/>
                    <a:lumOff val="60000"/>
                  </a:schemeClr>
                </a:solidFill>
              </a:rPr>
              <a:t>đổi</a:t>
            </a:r>
            <a:r>
              <a:rPr lang="en-US" b="1" dirty="0" smtClean="0">
                <a:solidFill>
                  <a:schemeClr val="accent1">
                    <a:lumMod val="40000"/>
                    <a:lumOff val="60000"/>
                  </a:schemeClr>
                </a:solidFill>
              </a:rPr>
              <a:t> </a:t>
            </a:r>
            <a:r>
              <a:rPr lang="en-US" b="1" dirty="0" err="1" smtClean="0">
                <a:solidFill>
                  <a:schemeClr val="accent1">
                    <a:lumMod val="40000"/>
                    <a:lumOff val="60000"/>
                  </a:schemeClr>
                </a:solidFill>
              </a:rPr>
              <a:t>và</a:t>
            </a:r>
            <a:r>
              <a:rPr lang="en-US" b="1" dirty="0" smtClean="0">
                <a:solidFill>
                  <a:schemeClr val="accent1">
                    <a:lumMod val="40000"/>
                    <a:lumOff val="60000"/>
                  </a:schemeClr>
                </a:solidFill>
              </a:rPr>
              <a:t> </a:t>
            </a:r>
            <a:r>
              <a:rPr lang="en-US" b="1" dirty="0" err="1" smtClean="0">
                <a:solidFill>
                  <a:schemeClr val="accent1">
                    <a:lumMod val="40000"/>
                    <a:lumOff val="60000"/>
                  </a:schemeClr>
                </a:solidFill>
              </a:rPr>
              <a:t>cạnh</a:t>
            </a:r>
            <a:r>
              <a:rPr lang="en-US" b="1" dirty="0" smtClean="0">
                <a:solidFill>
                  <a:schemeClr val="accent1">
                    <a:lumMod val="40000"/>
                    <a:lumOff val="60000"/>
                  </a:schemeClr>
                </a:solidFill>
              </a:rPr>
              <a:t> </a:t>
            </a:r>
            <a:r>
              <a:rPr lang="en-US" b="1" dirty="0" err="1" smtClean="0">
                <a:solidFill>
                  <a:schemeClr val="accent1">
                    <a:lumMod val="40000"/>
                    <a:lumOff val="60000"/>
                  </a:schemeClr>
                </a:solidFill>
              </a:rPr>
              <a:t>tranh</a:t>
            </a:r>
            <a:endParaRPr lang="en-US" b="1" dirty="0">
              <a:solidFill>
                <a:schemeClr val="accent1">
                  <a:lumMod val="40000"/>
                  <a:lumOff val="60000"/>
                </a:schemeClr>
              </a:solidFill>
            </a:endParaRPr>
          </a:p>
        </p:txBody>
      </p:sp>
      <p:pic>
        <p:nvPicPr>
          <p:cNvPr id="29" name="Picture 28" descr="1610cu.jpg"/>
          <p:cNvPicPr>
            <a:picLocks noChangeAspect="1"/>
          </p:cNvPicPr>
          <p:nvPr/>
        </p:nvPicPr>
        <p:blipFill>
          <a:blip r:embed="rId2"/>
          <a:stretch>
            <a:fillRect/>
          </a:stretch>
        </p:blipFill>
        <p:spPr>
          <a:xfrm>
            <a:off x="5105400" y="1676400"/>
            <a:ext cx="3441032" cy="2615184"/>
          </a:xfrm>
          <a:prstGeom prst="rect">
            <a:avLst/>
          </a:prstGeom>
        </p:spPr>
      </p:pic>
      <p:pic>
        <p:nvPicPr>
          <p:cNvPr id="30" name="Picture 29" descr="e7.jpg"/>
          <p:cNvPicPr>
            <a:picLocks noChangeAspect="1"/>
          </p:cNvPicPr>
          <p:nvPr/>
        </p:nvPicPr>
        <p:blipFill>
          <a:blip r:embed="rId3"/>
          <a:stretch>
            <a:fillRect/>
          </a:stretch>
        </p:blipFill>
        <p:spPr>
          <a:xfrm>
            <a:off x="1066800" y="3962400"/>
            <a:ext cx="3200400" cy="249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19" presetClass="emph" presetSubtype="0" fill="hold" grpId="1" nodeType="withEffect">
                                  <p:stCondLst>
                                    <p:cond delay="900"/>
                                  </p:stCondLst>
                                  <p:childTnLst>
                                    <p:animClr clrSpc="rgb" dir="cw">
                                      <p:cBhvr override="childStyle">
                                        <p:cTn id="9" dur="1000" fill="hold"/>
                                        <p:tgtEl>
                                          <p:spTgt spid="14"/>
                                        </p:tgtEl>
                                        <p:attrNameLst>
                                          <p:attrName>style.color</p:attrName>
                                        </p:attrNameLst>
                                      </p:cBhvr>
                                      <p:to>
                                        <a:schemeClr val="accent2"/>
                                      </p:to>
                                    </p:animClr>
                                    <p:animClr clrSpc="rgb" dir="cw">
                                      <p:cBhvr>
                                        <p:cTn id="10" dur="1000" fill="hold"/>
                                        <p:tgtEl>
                                          <p:spTgt spid="14"/>
                                        </p:tgtEl>
                                        <p:attrNameLst>
                                          <p:attrName>fillcolor</p:attrName>
                                        </p:attrNameLst>
                                      </p:cBhvr>
                                      <p:to>
                                        <a:schemeClr val="accent2"/>
                                      </p:to>
                                    </p:animClr>
                                    <p:set>
                                      <p:cBhvr>
                                        <p:cTn id="11" dur="1000" fill="hold"/>
                                        <p:tgtEl>
                                          <p:spTgt spid="14"/>
                                        </p:tgtEl>
                                        <p:attrNameLst>
                                          <p:attrName>fill.type</p:attrName>
                                        </p:attrNameLst>
                                      </p:cBhvr>
                                      <p:to>
                                        <p:strVal val="solid"/>
                                      </p:to>
                                    </p:set>
                                    <p:set>
                                      <p:cBhvr>
                                        <p:cTn id="12" dur="1000" fill="hold"/>
                                        <p:tgtEl>
                                          <p:spTgt spid="1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903289" y="198438"/>
            <a:ext cx="4506912" cy="8683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200" b="1" i="0" u="none" strike="noStrike" kern="0" cap="none" spc="0" normalizeH="0" baseline="0" noProof="0" smtClean="0">
                <a:ln>
                  <a:noFill/>
                </a:ln>
                <a:solidFill>
                  <a:schemeClr val="accent2">
                    <a:lumMod val="50000"/>
                  </a:schemeClr>
                </a:solidFill>
                <a:effectLst/>
                <a:uLnTx/>
                <a:uFillTx/>
                <a:latin typeface="+mj-lt"/>
                <a:ea typeface="+mj-ea"/>
                <a:cs typeface="+mj-cs"/>
              </a:rPr>
              <a:t>Xã hội</a:t>
            </a:r>
            <a:endParaRPr kumimoji="0" lang="en-US" sz="4200" b="1" i="0" u="none" strike="noStrike" kern="0" cap="none" spc="0" normalizeH="0" baseline="0" noProof="0" dirty="0">
              <a:ln>
                <a:noFill/>
              </a:ln>
              <a:solidFill>
                <a:schemeClr val="accent2">
                  <a:lumMod val="50000"/>
                </a:schemeClr>
              </a:solidFill>
              <a:effectLst/>
              <a:uLnTx/>
              <a:uFillTx/>
              <a:latin typeface="+mj-lt"/>
              <a:ea typeface="+mj-ea"/>
              <a:cs typeface="+mj-cs"/>
            </a:endParaRPr>
          </a:p>
        </p:txBody>
      </p:sp>
      <p:sp>
        <p:nvSpPr>
          <p:cNvPr id="3" name="Freeform 26"/>
          <p:cNvSpPr>
            <a:spLocks/>
          </p:cNvSpPr>
          <p:nvPr/>
        </p:nvSpPr>
        <p:spPr bwMode="gray">
          <a:xfrm>
            <a:off x="304800" y="914400"/>
            <a:ext cx="7772400" cy="533400"/>
          </a:xfrm>
          <a:custGeom>
            <a:avLst/>
            <a:gdLst/>
            <a:ahLst/>
            <a:cxnLst>
              <a:cxn ang="0">
                <a:pos x="20" y="62"/>
              </a:cxn>
              <a:cxn ang="0">
                <a:pos x="132" y="20"/>
              </a:cxn>
              <a:cxn ang="0">
                <a:pos x="406" y="32"/>
              </a:cxn>
              <a:cxn ang="0">
                <a:pos x="746" y="8"/>
              </a:cxn>
              <a:cxn ang="0">
                <a:pos x="1054" y="26"/>
              </a:cxn>
              <a:cxn ang="0">
                <a:pos x="1270" y="30"/>
              </a:cxn>
              <a:cxn ang="0">
                <a:pos x="1474" y="6"/>
              </a:cxn>
              <a:cxn ang="0">
                <a:pos x="1612" y="18"/>
              </a:cxn>
              <a:cxn ang="0">
                <a:pos x="1698" y="120"/>
              </a:cxn>
              <a:cxn ang="0">
                <a:pos x="1694" y="338"/>
              </a:cxn>
              <a:cxn ang="0">
                <a:pos x="1704" y="750"/>
              </a:cxn>
              <a:cxn ang="0">
                <a:pos x="1694" y="902"/>
              </a:cxn>
              <a:cxn ang="0">
                <a:pos x="1696" y="1038"/>
              </a:cxn>
              <a:cxn ang="0">
                <a:pos x="1650" y="1120"/>
              </a:cxn>
              <a:cxn ang="0">
                <a:pos x="1474" y="1122"/>
              </a:cxn>
              <a:cxn ang="0">
                <a:pos x="1250" y="1102"/>
              </a:cxn>
              <a:cxn ang="0">
                <a:pos x="914" y="1126"/>
              </a:cxn>
              <a:cxn ang="0">
                <a:pos x="580" y="1100"/>
              </a:cxn>
              <a:cxn ang="0">
                <a:pos x="344" y="1116"/>
              </a:cxn>
              <a:cxn ang="0">
                <a:pos x="64" y="1116"/>
              </a:cxn>
              <a:cxn ang="0">
                <a:pos x="8" y="1020"/>
              </a:cxn>
              <a:cxn ang="0">
                <a:pos x="16" y="860"/>
              </a:cxn>
              <a:cxn ang="0">
                <a:pos x="16" y="550"/>
              </a:cxn>
              <a:cxn ang="0">
                <a:pos x="2" y="384"/>
              </a:cxn>
              <a:cxn ang="0">
                <a:pos x="14" y="222"/>
              </a:cxn>
              <a:cxn ang="0">
                <a:pos x="20" y="62"/>
              </a:cxn>
            </a:cxnLst>
            <a:rect l="0" t="0" r="r" b="b"/>
            <a:pathLst>
              <a:path w="1712" h="1134">
                <a:moveTo>
                  <a:pt x="20" y="62"/>
                </a:moveTo>
                <a:cubicBezTo>
                  <a:pt x="40" y="28"/>
                  <a:pt x="68" y="25"/>
                  <a:pt x="132" y="20"/>
                </a:cubicBezTo>
                <a:cubicBezTo>
                  <a:pt x="196" y="15"/>
                  <a:pt x="304" y="34"/>
                  <a:pt x="406" y="32"/>
                </a:cubicBezTo>
                <a:cubicBezTo>
                  <a:pt x="508" y="30"/>
                  <a:pt x="638" y="9"/>
                  <a:pt x="746" y="8"/>
                </a:cubicBezTo>
                <a:cubicBezTo>
                  <a:pt x="854" y="7"/>
                  <a:pt x="967" y="22"/>
                  <a:pt x="1054" y="26"/>
                </a:cubicBezTo>
                <a:cubicBezTo>
                  <a:pt x="1141" y="30"/>
                  <a:pt x="1200" y="33"/>
                  <a:pt x="1270" y="30"/>
                </a:cubicBezTo>
                <a:cubicBezTo>
                  <a:pt x="1340" y="27"/>
                  <a:pt x="1417" y="8"/>
                  <a:pt x="1474" y="6"/>
                </a:cubicBezTo>
                <a:cubicBezTo>
                  <a:pt x="1531" y="4"/>
                  <a:pt x="1573" y="0"/>
                  <a:pt x="1612" y="18"/>
                </a:cubicBezTo>
                <a:cubicBezTo>
                  <a:pt x="1651" y="36"/>
                  <a:pt x="1684" y="67"/>
                  <a:pt x="1698" y="120"/>
                </a:cubicBezTo>
                <a:cubicBezTo>
                  <a:pt x="1712" y="173"/>
                  <a:pt x="1694" y="232"/>
                  <a:pt x="1694" y="338"/>
                </a:cubicBezTo>
                <a:cubicBezTo>
                  <a:pt x="1694" y="444"/>
                  <a:pt x="1706" y="662"/>
                  <a:pt x="1704" y="750"/>
                </a:cubicBezTo>
                <a:cubicBezTo>
                  <a:pt x="1702" y="838"/>
                  <a:pt x="1695" y="854"/>
                  <a:pt x="1694" y="902"/>
                </a:cubicBezTo>
                <a:cubicBezTo>
                  <a:pt x="1693" y="950"/>
                  <a:pt x="1703" y="1002"/>
                  <a:pt x="1696" y="1038"/>
                </a:cubicBezTo>
                <a:cubicBezTo>
                  <a:pt x="1689" y="1074"/>
                  <a:pt x="1687" y="1106"/>
                  <a:pt x="1650" y="1120"/>
                </a:cubicBezTo>
                <a:cubicBezTo>
                  <a:pt x="1613" y="1134"/>
                  <a:pt x="1531" y="1124"/>
                  <a:pt x="1474" y="1122"/>
                </a:cubicBezTo>
                <a:cubicBezTo>
                  <a:pt x="1417" y="1120"/>
                  <a:pt x="1343" y="1101"/>
                  <a:pt x="1250" y="1102"/>
                </a:cubicBezTo>
                <a:cubicBezTo>
                  <a:pt x="1157" y="1103"/>
                  <a:pt x="1026" y="1126"/>
                  <a:pt x="914" y="1126"/>
                </a:cubicBezTo>
                <a:cubicBezTo>
                  <a:pt x="802" y="1126"/>
                  <a:pt x="675" y="1102"/>
                  <a:pt x="580" y="1100"/>
                </a:cubicBezTo>
                <a:cubicBezTo>
                  <a:pt x="485" y="1098"/>
                  <a:pt x="430" y="1113"/>
                  <a:pt x="344" y="1116"/>
                </a:cubicBezTo>
                <a:cubicBezTo>
                  <a:pt x="258" y="1119"/>
                  <a:pt x="120" y="1132"/>
                  <a:pt x="64" y="1116"/>
                </a:cubicBezTo>
                <a:cubicBezTo>
                  <a:pt x="8" y="1100"/>
                  <a:pt x="16" y="1063"/>
                  <a:pt x="8" y="1020"/>
                </a:cubicBezTo>
                <a:cubicBezTo>
                  <a:pt x="0" y="977"/>
                  <a:pt x="15" y="938"/>
                  <a:pt x="16" y="860"/>
                </a:cubicBezTo>
                <a:cubicBezTo>
                  <a:pt x="17" y="782"/>
                  <a:pt x="18" y="629"/>
                  <a:pt x="16" y="550"/>
                </a:cubicBezTo>
                <a:cubicBezTo>
                  <a:pt x="14" y="471"/>
                  <a:pt x="2" y="439"/>
                  <a:pt x="2" y="384"/>
                </a:cubicBezTo>
                <a:cubicBezTo>
                  <a:pt x="2" y="329"/>
                  <a:pt x="11" y="276"/>
                  <a:pt x="14" y="222"/>
                </a:cubicBezTo>
                <a:cubicBezTo>
                  <a:pt x="17" y="168"/>
                  <a:pt x="0" y="96"/>
                  <a:pt x="20" y="62"/>
                </a:cubicBezTo>
                <a:close/>
              </a:path>
            </a:pathLst>
          </a:custGeom>
          <a:solidFill>
            <a:schemeClr val="accent2">
              <a:lumMod val="60000"/>
              <a:lumOff val="40000"/>
            </a:schemeClr>
          </a:solidFill>
          <a:ln w="9525">
            <a:noFill/>
            <a:round/>
            <a:headEnd/>
            <a:tailEnd/>
          </a:ln>
          <a:effectLst/>
        </p:spPr>
        <p:txBody>
          <a:bodyPr/>
          <a:lstStyle/>
          <a:p>
            <a:endParaRPr lang="en-US"/>
          </a:p>
        </p:txBody>
      </p:sp>
      <p:sp>
        <p:nvSpPr>
          <p:cNvPr id="4" name="Text Box 5"/>
          <p:cNvSpPr txBox="1">
            <a:spLocks noChangeArrowheads="1"/>
          </p:cNvSpPr>
          <p:nvPr/>
        </p:nvSpPr>
        <p:spPr bwMode="gray">
          <a:xfrm>
            <a:off x="533400" y="914400"/>
            <a:ext cx="7239000" cy="523220"/>
          </a:xfrm>
          <a:prstGeom prst="rect">
            <a:avLst/>
          </a:prstGeom>
          <a:noFill/>
          <a:ln w="9525" algn="ctr">
            <a:noFill/>
            <a:miter lim="800000"/>
            <a:headEnd/>
            <a:tailEnd/>
          </a:ln>
          <a:effectLst/>
        </p:spPr>
        <p:txBody>
          <a:bodyPr wrap="square">
            <a:spAutoFit/>
          </a:bodyPr>
          <a:lstStyle/>
          <a:p>
            <a:pPr algn="ctr"/>
            <a:r>
              <a:rPr lang="vi-VN" sz="2800" b="1" dirty="0" smtClean="0">
                <a:solidFill>
                  <a:srgbClr val="FF0000"/>
                </a:solidFill>
                <a:cs typeface="Arabic Typesetting" pitchFamily="66" charset="-78"/>
              </a:rPr>
              <a:t>Các loại mô hình xã hội cơ bản</a:t>
            </a:r>
            <a:endParaRPr lang="vi-VN" sz="2800" b="1" dirty="0">
              <a:solidFill>
                <a:srgbClr val="FF0000"/>
              </a:solidFill>
              <a:cs typeface="Arabic Typesetting" pitchFamily="66" charset="-78"/>
            </a:endParaRPr>
          </a:p>
        </p:txBody>
      </p:sp>
      <p:sp>
        <p:nvSpPr>
          <p:cNvPr id="5" name="AutoShape 12"/>
          <p:cNvSpPr>
            <a:spLocks noChangeArrowheads="1"/>
          </p:cNvSpPr>
          <p:nvPr/>
        </p:nvSpPr>
        <p:spPr bwMode="gray">
          <a:xfrm>
            <a:off x="304800" y="4191000"/>
            <a:ext cx="5332413" cy="1852613"/>
          </a:xfrm>
          <a:prstGeom prst="roundRect">
            <a:avLst>
              <a:gd name="adj" fmla="val 12699"/>
            </a:avLst>
          </a:prstGeom>
          <a:solidFill>
            <a:schemeClr val="hlink"/>
          </a:solidFill>
          <a:ln w="9525" algn="ctr">
            <a:noFill/>
            <a:round/>
            <a:headEnd/>
            <a:tailEnd/>
          </a:ln>
          <a:effectLst/>
        </p:spPr>
        <p:txBody>
          <a:bodyPr wrap="none" anchor="ctr"/>
          <a:lstStyle/>
          <a:p>
            <a:endParaRPr lang="en-US"/>
          </a:p>
        </p:txBody>
      </p:sp>
      <p:sp>
        <p:nvSpPr>
          <p:cNvPr id="6" name="AutoShape 13"/>
          <p:cNvSpPr>
            <a:spLocks noChangeArrowheads="1"/>
          </p:cNvSpPr>
          <p:nvPr/>
        </p:nvSpPr>
        <p:spPr bwMode="gray">
          <a:xfrm>
            <a:off x="358774" y="4619626"/>
            <a:ext cx="5049483" cy="1290213"/>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endParaRPr lang="en-US"/>
          </a:p>
        </p:txBody>
      </p:sp>
      <p:sp>
        <p:nvSpPr>
          <p:cNvPr id="8" name="Text Box 9"/>
          <p:cNvSpPr txBox="1">
            <a:spLocks noChangeArrowheads="1"/>
          </p:cNvSpPr>
          <p:nvPr/>
        </p:nvSpPr>
        <p:spPr bwMode="gray">
          <a:xfrm>
            <a:off x="400050" y="4697414"/>
            <a:ext cx="5010150" cy="1200329"/>
          </a:xfrm>
          <a:prstGeom prst="rect">
            <a:avLst/>
          </a:prstGeom>
          <a:noFill/>
          <a:ln w="9525" algn="ctr">
            <a:noFill/>
            <a:miter lim="800000"/>
            <a:headEnd/>
            <a:tailEnd/>
          </a:ln>
        </p:spPr>
        <p:txBody>
          <a:bodyPr wrap="square">
            <a:spAutoFit/>
          </a:bodyPr>
          <a:lstStyle/>
          <a:p>
            <a:pPr algn="ctr" eaLnBrk="0" hangingPunct="0"/>
            <a:r>
              <a:rPr lang="vi-VN" dirty="0" smtClean="0"/>
              <a:t>Nó đặc trưng riêng cho một nền văn hoá của một xã hội cụ thể, giúp để phân biệt giữa xã hội này với xã hội khác trong cung cách tương tác với nhau của các chủ thể hành động của mình.</a:t>
            </a:r>
            <a:endParaRPr lang="en-US" b="1" dirty="0">
              <a:solidFill>
                <a:srgbClr val="000000"/>
              </a:solidFill>
              <a:cs typeface="Arial" charset="0"/>
            </a:endParaRPr>
          </a:p>
        </p:txBody>
      </p:sp>
      <p:sp>
        <p:nvSpPr>
          <p:cNvPr id="9" name="AutoShape 12"/>
          <p:cNvSpPr>
            <a:spLocks noChangeArrowheads="1"/>
          </p:cNvSpPr>
          <p:nvPr/>
        </p:nvSpPr>
        <p:spPr bwMode="gray">
          <a:xfrm>
            <a:off x="4038601" y="1576386"/>
            <a:ext cx="4144962" cy="1852613"/>
          </a:xfrm>
          <a:prstGeom prst="roundRect">
            <a:avLst>
              <a:gd name="adj" fmla="val 12699"/>
            </a:avLst>
          </a:prstGeom>
          <a:solidFill>
            <a:schemeClr val="accent2">
              <a:lumMod val="60000"/>
              <a:lumOff val="40000"/>
            </a:schemeClr>
          </a:solidFill>
          <a:ln w="9525" algn="ctr">
            <a:noFill/>
            <a:round/>
            <a:headEnd/>
            <a:tailEnd/>
          </a:ln>
          <a:effectLst/>
        </p:spPr>
        <p:txBody>
          <a:bodyPr wrap="none" anchor="ctr"/>
          <a:lstStyle/>
          <a:p>
            <a:endParaRPr lang="en-US"/>
          </a:p>
        </p:txBody>
      </p:sp>
      <p:sp>
        <p:nvSpPr>
          <p:cNvPr id="10" name="AutoShape 13"/>
          <p:cNvSpPr>
            <a:spLocks noChangeArrowheads="1"/>
          </p:cNvSpPr>
          <p:nvPr/>
        </p:nvSpPr>
        <p:spPr bwMode="gray">
          <a:xfrm>
            <a:off x="4177563" y="2005012"/>
            <a:ext cx="3925037" cy="1290213"/>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endParaRPr lang="en-US"/>
          </a:p>
        </p:txBody>
      </p:sp>
      <p:sp>
        <p:nvSpPr>
          <p:cNvPr id="12" name="Text Box 9"/>
          <p:cNvSpPr txBox="1">
            <a:spLocks noChangeArrowheads="1"/>
          </p:cNvSpPr>
          <p:nvPr/>
        </p:nvSpPr>
        <p:spPr bwMode="gray">
          <a:xfrm>
            <a:off x="4276831" y="2082800"/>
            <a:ext cx="3774969" cy="1200329"/>
          </a:xfrm>
          <a:prstGeom prst="rect">
            <a:avLst/>
          </a:prstGeom>
          <a:noFill/>
          <a:ln w="9525" algn="ctr">
            <a:noFill/>
            <a:miter lim="800000"/>
            <a:headEnd/>
            <a:tailEnd/>
          </a:ln>
        </p:spPr>
        <p:txBody>
          <a:bodyPr wrap="square">
            <a:spAutoFit/>
          </a:bodyPr>
          <a:lstStyle/>
          <a:p>
            <a:pPr algn="ctr" eaLnBrk="0" hangingPunct="0"/>
            <a:r>
              <a:rPr lang="vi-VN" dirty="0" smtClean="0"/>
              <a:t> Trong hợp tác cùng nhau hoạt động, các chủ thể thi đua với nhau để đạt được mục tiêu trong hành động của mình.</a:t>
            </a:r>
            <a:endParaRPr lang="en-US" b="1" dirty="0">
              <a:solidFill>
                <a:srgbClr val="000000"/>
              </a:solidFill>
              <a:cs typeface="Arial" charset="0"/>
            </a:endParaRPr>
          </a:p>
        </p:txBody>
      </p:sp>
      <p:sp>
        <p:nvSpPr>
          <p:cNvPr id="13" name="Rectangle 12"/>
          <p:cNvSpPr>
            <a:spLocks noChangeArrowheads="1"/>
          </p:cNvSpPr>
          <p:nvPr/>
        </p:nvSpPr>
        <p:spPr bwMode="blackGray">
          <a:xfrm>
            <a:off x="4191000" y="1600200"/>
            <a:ext cx="3810000" cy="366712"/>
          </a:xfrm>
          <a:prstGeom prst="rect">
            <a:avLst/>
          </a:prstGeom>
          <a:noFill/>
          <a:ln w="9525" algn="ctr">
            <a:noFill/>
            <a:miter lim="800000"/>
            <a:headEnd/>
            <a:tailEnd/>
          </a:ln>
          <a:effectLst/>
        </p:spPr>
        <p:txBody>
          <a:bodyPr>
            <a:spAutoFit/>
          </a:bodyPr>
          <a:lstStyle/>
          <a:p>
            <a:pPr>
              <a:buFontTx/>
              <a:buChar char="•"/>
            </a:pPr>
            <a:r>
              <a:rPr lang="en-US" b="1" dirty="0">
                <a:solidFill>
                  <a:schemeClr val="accent1"/>
                </a:solidFill>
              </a:rPr>
              <a:t> </a:t>
            </a:r>
            <a:r>
              <a:rPr lang="en-US" b="1" dirty="0" err="1" smtClean="0">
                <a:solidFill>
                  <a:schemeClr val="accent1"/>
                </a:solidFill>
              </a:rPr>
              <a:t>Mô</a:t>
            </a:r>
            <a:r>
              <a:rPr lang="en-US" b="1" dirty="0" smtClean="0">
                <a:solidFill>
                  <a:schemeClr val="accent1"/>
                </a:solidFill>
              </a:rPr>
              <a:t> </a:t>
            </a:r>
            <a:r>
              <a:rPr lang="en-US" b="1" dirty="0" err="1" smtClean="0">
                <a:solidFill>
                  <a:schemeClr val="accent1"/>
                </a:solidFill>
              </a:rPr>
              <a:t>hình</a:t>
            </a:r>
            <a:r>
              <a:rPr lang="en-US" b="1" dirty="0" smtClean="0">
                <a:solidFill>
                  <a:schemeClr val="accent1"/>
                </a:solidFill>
              </a:rPr>
              <a:t> </a:t>
            </a:r>
            <a:r>
              <a:rPr lang="en-US" b="1" dirty="0" err="1" smtClean="0">
                <a:solidFill>
                  <a:schemeClr val="accent1"/>
                </a:solidFill>
              </a:rPr>
              <a:t>ganh</a:t>
            </a:r>
            <a:r>
              <a:rPr lang="en-US" b="1" dirty="0" smtClean="0">
                <a:solidFill>
                  <a:schemeClr val="accent1"/>
                </a:solidFill>
              </a:rPr>
              <a:t> </a:t>
            </a:r>
            <a:r>
              <a:rPr lang="en-US" b="1" dirty="0" err="1" smtClean="0">
                <a:solidFill>
                  <a:schemeClr val="accent1"/>
                </a:solidFill>
              </a:rPr>
              <a:t>đua</a:t>
            </a:r>
            <a:r>
              <a:rPr lang="en-US" b="1" dirty="0" smtClean="0">
                <a:solidFill>
                  <a:schemeClr val="accent1"/>
                </a:solidFill>
              </a:rPr>
              <a:t> – </a:t>
            </a:r>
            <a:r>
              <a:rPr lang="en-US" b="1" dirty="0" err="1" smtClean="0">
                <a:solidFill>
                  <a:schemeClr val="accent1"/>
                </a:solidFill>
              </a:rPr>
              <a:t>thi</a:t>
            </a:r>
            <a:r>
              <a:rPr lang="en-US" b="1" dirty="0" smtClean="0">
                <a:solidFill>
                  <a:schemeClr val="accent1"/>
                </a:solidFill>
              </a:rPr>
              <a:t> </a:t>
            </a:r>
            <a:r>
              <a:rPr lang="en-US" b="1" dirty="0" err="1" smtClean="0">
                <a:solidFill>
                  <a:schemeClr val="accent1"/>
                </a:solidFill>
              </a:rPr>
              <a:t>đua</a:t>
            </a:r>
            <a:endParaRPr lang="en-US" b="1" dirty="0">
              <a:solidFill>
                <a:schemeClr val="accent1"/>
              </a:solidFill>
            </a:endParaRPr>
          </a:p>
        </p:txBody>
      </p:sp>
      <p:sp>
        <p:nvSpPr>
          <p:cNvPr id="14" name="Rectangle 12"/>
          <p:cNvSpPr>
            <a:spLocks noChangeArrowheads="1"/>
          </p:cNvSpPr>
          <p:nvPr/>
        </p:nvSpPr>
        <p:spPr bwMode="blackGray">
          <a:xfrm>
            <a:off x="914400" y="4267200"/>
            <a:ext cx="3810000" cy="366712"/>
          </a:xfrm>
          <a:prstGeom prst="rect">
            <a:avLst/>
          </a:prstGeom>
          <a:noFill/>
          <a:ln w="9525" algn="ctr">
            <a:noFill/>
            <a:miter lim="800000"/>
            <a:headEnd/>
            <a:tailEnd/>
          </a:ln>
          <a:effectLst/>
        </p:spPr>
        <p:txBody>
          <a:bodyPr>
            <a:spAutoFit/>
          </a:bodyPr>
          <a:lstStyle/>
          <a:p>
            <a:pPr>
              <a:buFontTx/>
              <a:buChar char="•"/>
            </a:pPr>
            <a:r>
              <a:rPr lang="en-US" b="1" dirty="0"/>
              <a:t> </a:t>
            </a:r>
            <a:r>
              <a:rPr lang="en-US" b="1" dirty="0" err="1" smtClean="0"/>
              <a:t>Mô</a:t>
            </a:r>
            <a:r>
              <a:rPr lang="en-US" b="1" dirty="0" smtClean="0"/>
              <a:t> </a:t>
            </a:r>
            <a:r>
              <a:rPr lang="en-US" b="1" dirty="0" err="1" smtClean="0"/>
              <a:t>hình</a:t>
            </a:r>
            <a:r>
              <a:rPr lang="en-US" b="1" dirty="0" smtClean="0"/>
              <a:t> </a:t>
            </a:r>
            <a:r>
              <a:rPr lang="en-US" b="1" dirty="0" err="1" smtClean="0"/>
              <a:t>văn</a:t>
            </a:r>
            <a:r>
              <a:rPr lang="en-US" b="1" dirty="0" smtClean="0"/>
              <a:t> </a:t>
            </a:r>
            <a:r>
              <a:rPr lang="en-US" b="1" dirty="0" err="1" smtClean="0"/>
              <a:t>hóa</a:t>
            </a:r>
            <a:endParaRPr lang="en-US" b="1" dirty="0"/>
          </a:p>
        </p:txBody>
      </p:sp>
      <p:pic>
        <p:nvPicPr>
          <p:cNvPr id="15" name="Picture 14" descr="anh ghep Thi dua.jpg"/>
          <p:cNvPicPr>
            <a:picLocks noChangeAspect="1"/>
          </p:cNvPicPr>
          <p:nvPr/>
        </p:nvPicPr>
        <p:blipFill>
          <a:blip r:embed="rId2"/>
          <a:stretch>
            <a:fillRect/>
          </a:stretch>
        </p:blipFill>
        <p:spPr>
          <a:xfrm>
            <a:off x="533400" y="1600200"/>
            <a:ext cx="3364290" cy="2135519"/>
          </a:xfrm>
          <a:prstGeom prst="rect">
            <a:avLst/>
          </a:prstGeom>
        </p:spPr>
      </p:pic>
      <p:pic>
        <p:nvPicPr>
          <p:cNvPr id="16" name="Picture 15" descr="images (2).jpg"/>
          <p:cNvPicPr>
            <a:picLocks noChangeAspect="1"/>
          </p:cNvPicPr>
          <p:nvPr/>
        </p:nvPicPr>
        <p:blipFill>
          <a:blip r:embed="rId3"/>
          <a:stretch>
            <a:fillRect/>
          </a:stretch>
        </p:blipFill>
        <p:spPr>
          <a:xfrm>
            <a:off x="5715000" y="3810000"/>
            <a:ext cx="3206230" cy="2286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9" presetClass="emph" presetSubtype="0" fill="hold" grpId="1" nodeType="withEffect">
                                  <p:stCondLst>
                                    <p:cond delay="900"/>
                                  </p:stCondLst>
                                  <p:childTnLst>
                                    <p:animClr clrSpc="rgb" dir="cw">
                                      <p:cBhvr override="childStyle">
                                        <p:cTn id="9" dur="1000" fill="hold"/>
                                        <p:tgtEl>
                                          <p:spTgt spid="3"/>
                                        </p:tgtEl>
                                        <p:attrNameLst>
                                          <p:attrName>style.color</p:attrName>
                                        </p:attrNameLst>
                                      </p:cBhvr>
                                      <p:to>
                                        <a:schemeClr val="accent2"/>
                                      </p:to>
                                    </p:animClr>
                                    <p:animClr clrSpc="rgb" dir="cw">
                                      <p:cBhvr>
                                        <p:cTn id="10" dur="1000" fill="hold"/>
                                        <p:tgtEl>
                                          <p:spTgt spid="3"/>
                                        </p:tgtEl>
                                        <p:attrNameLst>
                                          <p:attrName>fillcolor</p:attrName>
                                        </p:attrNameLst>
                                      </p:cBhvr>
                                      <p:to>
                                        <a:schemeClr val="accent2"/>
                                      </p:to>
                                    </p:animClr>
                                    <p:set>
                                      <p:cBhvr>
                                        <p:cTn id="11" dur="1000" fill="hold"/>
                                        <p:tgtEl>
                                          <p:spTgt spid="3"/>
                                        </p:tgtEl>
                                        <p:attrNameLst>
                                          <p:attrName>fill.type</p:attrName>
                                        </p:attrNameLst>
                                      </p:cBhvr>
                                      <p:to>
                                        <p:strVal val="solid"/>
                                      </p:to>
                                    </p:set>
                                    <p:set>
                                      <p:cBhvr>
                                        <p:cTn id="12"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2"/>
          <p:cNvSpPr txBox="1">
            <a:spLocks noChangeArrowheads="1"/>
          </p:cNvSpPr>
          <p:nvPr/>
        </p:nvSpPr>
        <p:spPr bwMode="black">
          <a:xfrm>
            <a:off x="3019016" y="2471971"/>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xã</a:t>
            </a:r>
            <a:r>
              <a:rPr lang="en-US" sz="2400" b="1" dirty="0" smtClean="0">
                <a:solidFill>
                  <a:srgbClr val="FFFFFF"/>
                </a:solidFill>
              </a:rPr>
              <a:t> </a:t>
            </a:r>
            <a:r>
              <a:rPr lang="en-US" sz="2400" b="1" dirty="0" err="1" smtClean="0">
                <a:solidFill>
                  <a:srgbClr val="FFFFFF"/>
                </a:solidFill>
              </a:rPr>
              <a:t>hội</a:t>
            </a:r>
            <a:endParaRPr lang="en-US" sz="2400" b="1" dirty="0">
              <a:solidFill>
                <a:srgbClr val="FFFFFF"/>
              </a:solidFill>
            </a:endParaRPr>
          </a:p>
        </p:txBody>
      </p:sp>
      <p:sp>
        <p:nvSpPr>
          <p:cNvPr id="9" name="Text Box 23"/>
          <p:cNvSpPr txBox="1">
            <a:spLocks noChangeArrowheads="1"/>
          </p:cNvSpPr>
          <p:nvPr/>
        </p:nvSpPr>
        <p:spPr bwMode="black">
          <a:xfrm>
            <a:off x="3030129" y="3329221"/>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tôn</a:t>
            </a:r>
            <a:r>
              <a:rPr lang="en-US" sz="2400" b="1" dirty="0" smtClean="0">
                <a:solidFill>
                  <a:srgbClr val="FFFFFF"/>
                </a:solidFill>
              </a:rPr>
              <a:t> </a:t>
            </a:r>
            <a:r>
              <a:rPr lang="en-US" sz="2400" b="1" dirty="0" err="1" smtClean="0">
                <a:solidFill>
                  <a:srgbClr val="FFFFFF"/>
                </a:solidFill>
              </a:rPr>
              <a:t>giáo</a:t>
            </a:r>
            <a:endParaRPr lang="en-US" sz="2400" b="1" dirty="0">
              <a:solidFill>
                <a:srgbClr val="FFFFFF"/>
              </a:solidFill>
            </a:endParaRPr>
          </a:p>
        </p:txBody>
      </p:sp>
      <p:sp>
        <p:nvSpPr>
          <p:cNvPr id="10" name="Text Box 24"/>
          <p:cNvSpPr txBox="1">
            <a:spLocks noChangeArrowheads="1"/>
          </p:cNvSpPr>
          <p:nvPr/>
        </p:nvSpPr>
        <p:spPr bwMode="black">
          <a:xfrm>
            <a:off x="3030129" y="4188059"/>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giáo</a:t>
            </a:r>
            <a:r>
              <a:rPr lang="en-US" sz="2400" b="1" dirty="0" smtClean="0">
                <a:solidFill>
                  <a:srgbClr val="FFFFFF"/>
                </a:solidFill>
              </a:rPr>
              <a:t> </a:t>
            </a:r>
            <a:r>
              <a:rPr lang="en-US" sz="2400" b="1" dirty="0" err="1" smtClean="0">
                <a:solidFill>
                  <a:srgbClr val="FFFFFF"/>
                </a:solidFill>
              </a:rPr>
              <a:t>dục</a:t>
            </a:r>
            <a:endParaRPr lang="en-US" sz="2400" b="1" dirty="0">
              <a:solidFill>
                <a:srgbClr val="FFFFFF"/>
              </a:solidFill>
            </a:endParaRPr>
          </a:p>
        </p:txBody>
      </p:sp>
      <p:sp>
        <p:nvSpPr>
          <p:cNvPr id="11" name="Text Box 25"/>
          <p:cNvSpPr txBox="1">
            <a:spLocks noChangeArrowheads="1"/>
          </p:cNvSpPr>
          <p:nvPr/>
        </p:nvSpPr>
        <p:spPr bwMode="black">
          <a:xfrm>
            <a:off x="3030129" y="5035784"/>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kinh</a:t>
            </a:r>
            <a:r>
              <a:rPr lang="en-US" sz="2400" b="1" dirty="0" smtClean="0">
                <a:solidFill>
                  <a:srgbClr val="FFFFFF"/>
                </a:solidFill>
              </a:rPr>
              <a:t> </a:t>
            </a:r>
            <a:r>
              <a:rPr lang="en-US" sz="2400" b="1" dirty="0" err="1" smtClean="0">
                <a:solidFill>
                  <a:srgbClr val="FFFFFF"/>
                </a:solidFill>
              </a:rPr>
              <a:t>tế</a:t>
            </a:r>
            <a:endParaRPr lang="en-US" sz="2400" b="1" dirty="0">
              <a:solidFill>
                <a:srgbClr val="FFFFFF"/>
              </a:solidFill>
            </a:endParaRPr>
          </a:p>
        </p:txBody>
      </p:sp>
      <p:sp>
        <p:nvSpPr>
          <p:cNvPr id="12" name="Text Box 31"/>
          <p:cNvSpPr txBox="1">
            <a:spLocks noChangeArrowheads="1"/>
          </p:cNvSpPr>
          <p:nvPr/>
        </p:nvSpPr>
        <p:spPr bwMode="gray">
          <a:xfrm>
            <a:off x="2698341" y="5043721"/>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4</a:t>
            </a:r>
          </a:p>
        </p:txBody>
      </p:sp>
      <p:sp>
        <p:nvSpPr>
          <p:cNvPr id="13" name="Text Box 32"/>
          <p:cNvSpPr txBox="1">
            <a:spLocks noChangeArrowheads="1"/>
          </p:cNvSpPr>
          <p:nvPr/>
        </p:nvSpPr>
        <p:spPr bwMode="gray">
          <a:xfrm>
            <a:off x="2677704" y="2449746"/>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1</a:t>
            </a:r>
          </a:p>
        </p:txBody>
      </p:sp>
      <p:sp>
        <p:nvSpPr>
          <p:cNvPr id="14" name="Text Box 33"/>
          <p:cNvSpPr txBox="1">
            <a:spLocks noChangeArrowheads="1"/>
          </p:cNvSpPr>
          <p:nvPr/>
        </p:nvSpPr>
        <p:spPr bwMode="gray">
          <a:xfrm>
            <a:off x="2690404" y="3308584"/>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2</a:t>
            </a:r>
          </a:p>
        </p:txBody>
      </p:sp>
      <p:sp>
        <p:nvSpPr>
          <p:cNvPr id="15" name="Text Box 34"/>
          <p:cNvSpPr txBox="1">
            <a:spLocks noChangeArrowheads="1"/>
          </p:cNvSpPr>
          <p:nvPr/>
        </p:nvSpPr>
        <p:spPr bwMode="gray">
          <a:xfrm>
            <a:off x="2690404" y="4195996"/>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3</a:t>
            </a:r>
          </a:p>
        </p:txBody>
      </p:sp>
      <p:sp>
        <p:nvSpPr>
          <p:cNvPr id="17" name="Text Box 25"/>
          <p:cNvSpPr txBox="1">
            <a:spLocks noChangeArrowheads="1"/>
          </p:cNvSpPr>
          <p:nvPr/>
        </p:nvSpPr>
        <p:spPr bwMode="black">
          <a:xfrm>
            <a:off x="3006217" y="5876169"/>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gia</a:t>
            </a:r>
            <a:r>
              <a:rPr lang="en-US" sz="2400" b="1" dirty="0" smtClean="0">
                <a:solidFill>
                  <a:srgbClr val="FFFFFF"/>
                </a:solidFill>
              </a:rPr>
              <a:t> </a:t>
            </a:r>
            <a:r>
              <a:rPr lang="en-US" sz="2400" b="1" dirty="0" err="1" smtClean="0">
                <a:solidFill>
                  <a:srgbClr val="FFFFFF"/>
                </a:solidFill>
              </a:rPr>
              <a:t>đình</a:t>
            </a:r>
            <a:endParaRPr lang="en-US" sz="2400" b="1" dirty="0">
              <a:solidFill>
                <a:srgbClr val="FFFFFF"/>
              </a:solidFill>
            </a:endParaRPr>
          </a:p>
        </p:txBody>
      </p:sp>
      <p:sp>
        <p:nvSpPr>
          <p:cNvPr id="18" name="Text Box 31"/>
          <p:cNvSpPr txBox="1">
            <a:spLocks noChangeArrowheads="1"/>
          </p:cNvSpPr>
          <p:nvPr/>
        </p:nvSpPr>
        <p:spPr bwMode="gray">
          <a:xfrm>
            <a:off x="2674429" y="5884106"/>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dirty="0"/>
              <a:t>5</a:t>
            </a:r>
          </a:p>
        </p:txBody>
      </p:sp>
      <p:sp>
        <p:nvSpPr>
          <p:cNvPr id="39" name="Oval 38"/>
          <p:cNvSpPr/>
          <p:nvPr/>
        </p:nvSpPr>
        <p:spPr>
          <a:xfrm>
            <a:off x="3600066" y="1232682"/>
            <a:ext cx="3502199" cy="11521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40" name="TextBox 1"/>
          <p:cNvSpPr txBox="1"/>
          <p:nvPr/>
        </p:nvSpPr>
        <p:spPr>
          <a:xfrm>
            <a:off x="1432333" y="537332"/>
            <a:ext cx="3888432"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err="1" smtClean="0">
                <a:solidFill>
                  <a:schemeClr val="accent2">
                    <a:lumMod val="75000"/>
                  </a:schemeClr>
                </a:solidFill>
              </a:rPr>
              <a:t>Xã</a:t>
            </a:r>
            <a:r>
              <a:rPr lang="en-GB" sz="4000" b="1" dirty="0" smtClean="0">
                <a:solidFill>
                  <a:schemeClr val="accent2">
                    <a:lumMod val="75000"/>
                  </a:schemeClr>
                </a:solidFill>
              </a:rPr>
              <a:t> </a:t>
            </a:r>
            <a:r>
              <a:rPr lang="en-GB" sz="4000" b="1" dirty="0" err="1" smtClean="0">
                <a:solidFill>
                  <a:schemeClr val="accent2">
                    <a:lumMod val="75000"/>
                  </a:schemeClr>
                </a:solidFill>
              </a:rPr>
              <a:t>hội</a:t>
            </a:r>
            <a:endParaRPr lang="en-GB" sz="4000" b="1" dirty="0">
              <a:solidFill>
                <a:schemeClr val="accent2">
                  <a:lumMod val="75000"/>
                </a:schemeClr>
              </a:solidFill>
            </a:endParaRPr>
          </a:p>
        </p:txBody>
      </p:sp>
      <p:sp>
        <p:nvSpPr>
          <p:cNvPr id="41" name="TextBox 2"/>
          <p:cNvSpPr txBox="1"/>
          <p:nvPr/>
        </p:nvSpPr>
        <p:spPr>
          <a:xfrm>
            <a:off x="4032114" y="1547136"/>
            <a:ext cx="3739942"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800" b="1" dirty="0" err="1" smtClean="0">
                <a:solidFill>
                  <a:srgbClr val="FF0000"/>
                </a:solidFill>
              </a:rPr>
              <a:t>Cơ</a:t>
            </a:r>
            <a:r>
              <a:rPr lang="en-GB" sz="2800" b="1" dirty="0" smtClean="0">
                <a:solidFill>
                  <a:srgbClr val="FF0000"/>
                </a:solidFill>
              </a:rPr>
              <a:t> </a:t>
            </a:r>
            <a:r>
              <a:rPr lang="en-GB" sz="2800" b="1" dirty="0" err="1" smtClean="0">
                <a:solidFill>
                  <a:srgbClr val="FF0000"/>
                </a:solidFill>
              </a:rPr>
              <a:t>cấu</a:t>
            </a:r>
            <a:r>
              <a:rPr lang="en-GB" sz="2800" b="1" dirty="0" smtClean="0">
                <a:solidFill>
                  <a:srgbClr val="FF0000"/>
                </a:solidFill>
              </a:rPr>
              <a:t> </a:t>
            </a:r>
            <a:r>
              <a:rPr lang="en-GB" sz="2800" b="1" dirty="0" err="1" smtClean="0">
                <a:solidFill>
                  <a:srgbClr val="FF0000"/>
                </a:solidFill>
              </a:rPr>
              <a:t>Xã</a:t>
            </a:r>
            <a:r>
              <a:rPr lang="en-GB" sz="2800" b="1" dirty="0" smtClean="0">
                <a:solidFill>
                  <a:srgbClr val="FF0000"/>
                </a:solidFill>
              </a:rPr>
              <a:t> </a:t>
            </a:r>
            <a:r>
              <a:rPr lang="en-GB" sz="2800" b="1" dirty="0" err="1" smtClean="0">
                <a:solidFill>
                  <a:srgbClr val="FF0000"/>
                </a:solidFill>
              </a:rPr>
              <a:t>hội</a:t>
            </a:r>
            <a:endParaRPr lang="en-GB" sz="2800" b="1" dirty="0">
              <a:solidFill>
                <a:srgbClr val="FF0000"/>
              </a:solidFill>
            </a:endParaRPr>
          </a:p>
        </p:txBody>
      </p:sp>
      <p:grpSp>
        <p:nvGrpSpPr>
          <p:cNvPr id="42" name="Group 41"/>
          <p:cNvGrpSpPr>
            <a:grpSpLocks/>
          </p:cNvGrpSpPr>
          <p:nvPr/>
        </p:nvGrpSpPr>
        <p:grpSpPr bwMode="auto">
          <a:xfrm>
            <a:off x="2704691" y="3373671"/>
            <a:ext cx="5311775" cy="688975"/>
            <a:chOff x="720" y="1392"/>
            <a:chExt cx="4058" cy="480"/>
          </a:xfrm>
        </p:grpSpPr>
        <p:sp>
          <p:nvSpPr>
            <p:cNvPr id="73" name="AutoShape 3"/>
            <p:cNvSpPr>
              <a:spLocks noChangeArrowheads="1"/>
            </p:cNvSpPr>
            <p:nvPr/>
          </p:nvSpPr>
          <p:spPr bwMode="gray">
            <a:xfrm>
              <a:off x="720" y="1392"/>
              <a:ext cx="4058" cy="480"/>
            </a:xfrm>
            <a:prstGeom prst="roundRect">
              <a:avLst>
                <a:gd name="adj" fmla="val 17509"/>
              </a:avLst>
            </a:prstGeom>
            <a:gradFill rotWithShape="1">
              <a:gsLst>
                <a:gs pos="0">
                  <a:schemeClr val="accent2"/>
                </a:gs>
                <a:gs pos="50000">
                  <a:schemeClr val="accent2">
                    <a:gamma/>
                    <a:shade val="92157"/>
                    <a:invGamma/>
                  </a:schemeClr>
                </a:gs>
                <a:gs pos="100000">
                  <a:schemeClr val="accent2"/>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74" name="Group 73"/>
            <p:cNvGrpSpPr>
              <a:grpSpLocks/>
            </p:cNvGrpSpPr>
            <p:nvPr/>
          </p:nvGrpSpPr>
          <p:grpSpPr bwMode="auto">
            <a:xfrm>
              <a:off x="730" y="1407"/>
              <a:ext cx="4043" cy="444"/>
              <a:chOff x="744" y="1407"/>
              <a:chExt cx="3988" cy="444"/>
            </a:xfrm>
          </p:grpSpPr>
          <p:sp>
            <p:nvSpPr>
              <p:cNvPr id="75" name="AutoShape 5"/>
              <p:cNvSpPr>
                <a:spLocks noChangeArrowheads="1"/>
              </p:cNvSpPr>
              <p:nvPr/>
            </p:nvSpPr>
            <p:spPr bwMode="gray">
              <a:xfrm>
                <a:off x="744" y="1736"/>
                <a:ext cx="3988" cy="115"/>
              </a:xfrm>
              <a:prstGeom prst="roundRect">
                <a:avLst>
                  <a:gd name="adj" fmla="val 50000"/>
                </a:avLst>
              </a:prstGeom>
              <a:gradFill rotWithShape="1">
                <a:gsLst>
                  <a:gs pos="0">
                    <a:schemeClr val="accent2">
                      <a:alpha val="0"/>
                    </a:schemeClr>
                  </a:gs>
                  <a:gs pos="100000">
                    <a:schemeClr val="accent2">
                      <a:gamma/>
                      <a:tint val="0"/>
                      <a:invGamma/>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6" name="AutoShape 6"/>
              <p:cNvSpPr>
                <a:spLocks noChangeArrowheads="1"/>
              </p:cNvSpPr>
              <p:nvPr/>
            </p:nvSpPr>
            <p:spPr bwMode="gray">
              <a:xfrm>
                <a:off x="744" y="1407"/>
                <a:ext cx="3988" cy="115"/>
              </a:xfrm>
              <a:prstGeom prst="roundRect">
                <a:avLst>
                  <a:gd name="adj" fmla="val 50000"/>
                </a:avLst>
              </a:prstGeom>
              <a:gradFill rotWithShape="1">
                <a:gsLst>
                  <a:gs pos="0">
                    <a:schemeClr val="accent2">
                      <a:gamma/>
                      <a:tint val="0"/>
                      <a:invGamma/>
                    </a:schemeClr>
                  </a:gs>
                  <a:gs pos="100000">
                    <a:schemeClr val="accent2">
                      <a:alpha val="0"/>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43" name="Group 42"/>
          <p:cNvGrpSpPr>
            <a:grpSpLocks/>
          </p:cNvGrpSpPr>
          <p:nvPr/>
        </p:nvGrpSpPr>
        <p:grpSpPr bwMode="auto">
          <a:xfrm>
            <a:off x="2704691" y="4238859"/>
            <a:ext cx="5311775" cy="688975"/>
            <a:chOff x="720" y="1392"/>
            <a:chExt cx="4058" cy="480"/>
          </a:xfrm>
        </p:grpSpPr>
        <p:sp>
          <p:nvSpPr>
            <p:cNvPr id="69" name="AutoShape 8"/>
            <p:cNvSpPr>
              <a:spLocks noChangeArrowheads="1"/>
            </p:cNvSpPr>
            <p:nvPr/>
          </p:nvSpPr>
          <p:spPr bwMode="gray">
            <a:xfrm>
              <a:off x="720" y="1392"/>
              <a:ext cx="4058" cy="480"/>
            </a:xfrm>
            <a:prstGeom prst="roundRect">
              <a:avLst>
                <a:gd name="adj" fmla="val 17509"/>
              </a:avLst>
            </a:prstGeom>
            <a:gradFill rotWithShape="1">
              <a:gsLst>
                <a:gs pos="0">
                  <a:schemeClr val="hlink"/>
                </a:gs>
                <a:gs pos="50000">
                  <a:schemeClr val="hlink">
                    <a:gamma/>
                    <a:shade val="92157"/>
                    <a:invGamma/>
                  </a:schemeClr>
                </a:gs>
                <a:gs pos="100000">
                  <a:schemeClr val="hlink"/>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70" name="Group 69"/>
            <p:cNvGrpSpPr>
              <a:grpSpLocks/>
            </p:cNvGrpSpPr>
            <p:nvPr/>
          </p:nvGrpSpPr>
          <p:grpSpPr bwMode="auto">
            <a:xfrm>
              <a:off x="730" y="1407"/>
              <a:ext cx="4043" cy="444"/>
              <a:chOff x="744" y="1407"/>
              <a:chExt cx="3988" cy="444"/>
            </a:xfrm>
          </p:grpSpPr>
          <p:sp>
            <p:nvSpPr>
              <p:cNvPr id="71" name="AutoShape 10"/>
              <p:cNvSpPr>
                <a:spLocks noChangeArrowheads="1"/>
              </p:cNvSpPr>
              <p:nvPr/>
            </p:nvSpPr>
            <p:spPr bwMode="gray">
              <a:xfrm>
                <a:off x="744" y="1736"/>
                <a:ext cx="3988" cy="115"/>
              </a:xfrm>
              <a:prstGeom prst="roundRect">
                <a:avLst>
                  <a:gd name="adj" fmla="val 50000"/>
                </a:avLst>
              </a:prstGeom>
              <a:gradFill rotWithShape="1">
                <a:gsLst>
                  <a:gs pos="0">
                    <a:schemeClr val="hlink">
                      <a:alpha val="0"/>
                    </a:schemeClr>
                  </a:gs>
                  <a:gs pos="100000">
                    <a:schemeClr val="hlink">
                      <a:gamma/>
                      <a:tint val="0"/>
                      <a:invGamma/>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2" name="AutoShape 11"/>
              <p:cNvSpPr>
                <a:spLocks noChangeArrowheads="1"/>
              </p:cNvSpPr>
              <p:nvPr/>
            </p:nvSpPr>
            <p:spPr bwMode="gray">
              <a:xfrm>
                <a:off x="744" y="1407"/>
                <a:ext cx="3988" cy="115"/>
              </a:xfrm>
              <a:prstGeom prst="roundRect">
                <a:avLst>
                  <a:gd name="adj" fmla="val 50000"/>
                </a:avLst>
              </a:prstGeom>
              <a:gradFill rotWithShape="1">
                <a:gsLst>
                  <a:gs pos="0">
                    <a:schemeClr val="hlink">
                      <a:gamma/>
                      <a:tint val="0"/>
                      <a:invGamma/>
                    </a:schemeClr>
                  </a:gs>
                  <a:gs pos="100000">
                    <a:schemeClr val="hlink">
                      <a:alpha val="0"/>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44" name="Group 43"/>
          <p:cNvGrpSpPr>
            <a:grpSpLocks/>
          </p:cNvGrpSpPr>
          <p:nvPr/>
        </p:nvGrpSpPr>
        <p:grpSpPr bwMode="auto">
          <a:xfrm>
            <a:off x="2704691" y="5096109"/>
            <a:ext cx="5311775" cy="688975"/>
            <a:chOff x="720" y="1392"/>
            <a:chExt cx="4058" cy="480"/>
          </a:xfrm>
        </p:grpSpPr>
        <p:sp>
          <p:nvSpPr>
            <p:cNvPr id="65" name="AutoShape 13"/>
            <p:cNvSpPr>
              <a:spLocks noChangeArrowheads="1"/>
            </p:cNvSpPr>
            <p:nvPr/>
          </p:nvSpPr>
          <p:spPr bwMode="ltGray">
            <a:xfrm>
              <a:off x="720" y="1392"/>
              <a:ext cx="4058" cy="480"/>
            </a:xfrm>
            <a:prstGeom prst="roundRect">
              <a:avLst>
                <a:gd name="adj" fmla="val 17509"/>
              </a:avLst>
            </a:prstGeom>
            <a:gradFill rotWithShape="1">
              <a:gsLst>
                <a:gs pos="0">
                  <a:schemeClr val="folHlink"/>
                </a:gs>
                <a:gs pos="50000">
                  <a:schemeClr val="folHlink">
                    <a:gamma/>
                    <a:shade val="92157"/>
                    <a:invGamma/>
                  </a:schemeClr>
                </a:gs>
                <a:gs pos="100000">
                  <a:schemeClr val="folHlink"/>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66" name="Group 65"/>
            <p:cNvGrpSpPr>
              <a:grpSpLocks/>
            </p:cNvGrpSpPr>
            <p:nvPr/>
          </p:nvGrpSpPr>
          <p:grpSpPr bwMode="auto">
            <a:xfrm>
              <a:off x="730" y="1407"/>
              <a:ext cx="4043" cy="444"/>
              <a:chOff x="744" y="1407"/>
              <a:chExt cx="3988" cy="444"/>
            </a:xfrm>
          </p:grpSpPr>
          <p:sp>
            <p:nvSpPr>
              <p:cNvPr id="67" name="AutoShape 15"/>
              <p:cNvSpPr>
                <a:spLocks noChangeArrowheads="1"/>
              </p:cNvSpPr>
              <p:nvPr/>
            </p:nvSpPr>
            <p:spPr bwMode="ltGray">
              <a:xfrm>
                <a:off x="744" y="1736"/>
                <a:ext cx="3988" cy="115"/>
              </a:xfrm>
              <a:prstGeom prst="roundRect">
                <a:avLst>
                  <a:gd name="adj" fmla="val 50000"/>
                </a:avLst>
              </a:prstGeom>
              <a:gradFill rotWithShape="1">
                <a:gsLst>
                  <a:gs pos="0">
                    <a:schemeClr val="folHlink">
                      <a:alpha val="0"/>
                    </a:schemeClr>
                  </a:gs>
                  <a:gs pos="100000">
                    <a:schemeClr val="folHlink">
                      <a:gamma/>
                      <a:tint val="0"/>
                      <a:invGamma/>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8" name="AutoShape 16"/>
              <p:cNvSpPr>
                <a:spLocks noChangeArrowheads="1"/>
              </p:cNvSpPr>
              <p:nvPr/>
            </p:nvSpPr>
            <p:spPr bwMode="ltGray">
              <a:xfrm>
                <a:off x="744" y="1407"/>
                <a:ext cx="3988" cy="115"/>
              </a:xfrm>
              <a:prstGeom prst="roundRect">
                <a:avLst>
                  <a:gd name="adj" fmla="val 50000"/>
                </a:avLst>
              </a:prstGeom>
              <a:gradFill rotWithShape="1">
                <a:gsLst>
                  <a:gs pos="0">
                    <a:schemeClr val="folHlink">
                      <a:gamma/>
                      <a:tint val="0"/>
                      <a:invGamma/>
                    </a:schemeClr>
                  </a:gs>
                  <a:gs pos="100000">
                    <a:schemeClr val="folHlink">
                      <a:alpha val="0"/>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45" name="Group 44"/>
          <p:cNvGrpSpPr>
            <a:grpSpLocks/>
          </p:cNvGrpSpPr>
          <p:nvPr/>
        </p:nvGrpSpPr>
        <p:grpSpPr bwMode="auto">
          <a:xfrm>
            <a:off x="2704691" y="2510071"/>
            <a:ext cx="5311775" cy="688975"/>
            <a:chOff x="720" y="1392"/>
            <a:chExt cx="4058" cy="480"/>
          </a:xfrm>
        </p:grpSpPr>
        <p:sp>
          <p:nvSpPr>
            <p:cNvPr id="61" name="AutoShape 18"/>
            <p:cNvSpPr>
              <a:spLocks noChangeArrowheads="1"/>
            </p:cNvSpPr>
            <p:nvPr/>
          </p:nvSpPr>
          <p:spPr bwMode="lt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62" name="Group 61"/>
            <p:cNvGrpSpPr>
              <a:grpSpLocks/>
            </p:cNvGrpSpPr>
            <p:nvPr/>
          </p:nvGrpSpPr>
          <p:grpSpPr bwMode="auto">
            <a:xfrm>
              <a:off x="730" y="1407"/>
              <a:ext cx="4043" cy="444"/>
              <a:chOff x="744" y="1407"/>
              <a:chExt cx="3988" cy="444"/>
            </a:xfrm>
          </p:grpSpPr>
          <p:sp>
            <p:nvSpPr>
              <p:cNvPr id="63" name="AutoShape 20"/>
              <p:cNvSpPr>
                <a:spLocks noChangeArrowheads="1"/>
              </p:cNvSpPr>
              <p:nvPr/>
            </p:nvSpPr>
            <p:spPr bwMode="ltGray">
              <a:xfrm>
                <a:off x="744" y="1736"/>
                <a:ext cx="3988" cy="115"/>
              </a:xfrm>
              <a:prstGeom prst="roundRect">
                <a:avLst>
                  <a:gd name="adj" fmla="val 50000"/>
                </a:avLst>
              </a:prstGeom>
              <a:gradFill rotWithShape="1">
                <a:gsLst>
                  <a:gs pos="0">
                    <a:schemeClr val="accent1">
                      <a:alpha val="0"/>
                    </a:schemeClr>
                  </a:gs>
                  <a:gs pos="100000">
                    <a:schemeClr val="accent1">
                      <a:gamma/>
                      <a:tint val="0"/>
                      <a:invGamma/>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4" name="AutoShape 21"/>
              <p:cNvSpPr>
                <a:spLocks noChangeArrowheads="1"/>
              </p:cNvSpPr>
              <p:nvPr/>
            </p:nvSpPr>
            <p:spPr bwMode="ltGray">
              <a:xfrm>
                <a:off x="744" y="1407"/>
                <a:ext cx="3988" cy="115"/>
              </a:xfrm>
              <a:prstGeom prst="roundRect">
                <a:avLst>
                  <a:gd name="adj" fmla="val 50000"/>
                </a:avLst>
              </a:prstGeom>
              <a:gradFill rotWithShape="1">
                <a:gsLst>
                  <a:gs pos="0">
                    <a:schemeClr val="accent1">
                      <a:gamma/>
                      <a:tint val="0"/>
                      <a:invGamma/>
                    </a:schemeClr>
                  </a:gs>
                  <a:gs pos="100000">
                    <a:schemeClr val="accent1">
                      <a:alpha val="0"/>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46" name="Text Box 22"/>
          <p:cNvSpPr txBox="1">
            <a:spLocks noChangeArrowheads="1"/>
          </p:cNvSpPr>
          <p:nvPr/>
        </p:nvSpPr>
        <p:spPr bwMode="black">
          <a:xfrm>
            <a:off x="3171416" y="2624371"/>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xã</a:t>
            </a:r>
            <a:r>
              <a:rPr lang="en-US" sz="2400" b="1" dirty="0" smtClean="0">
                <a:solidFill>
                  <a:srgbClr val="FFFFFF"/>
                </a:solidFill>
              </a:rPr>
              <a:t> </a:t>
            </a:r>
            <a:r>
              <a:rPr lang="en-US" sz="2400" b="1" dirty="0" err="1" smtClean="0">
                <a:solidFill>
                  <a:srgbClr val="FFFFFF"/>
                </a:solidFill>
              </a:rPr>
              <a:t>hội</a:t>
            </a:r>
            <a:endParaRPr lang="en-US" sz="2400" b="1" dirty="0">
              <a:solidFill>
                <a:srgbClr val="FFFFFF"/>
              </a:solidFill>
            </a:endParaRPr>
          </a:p>
        </p:txBody>
      </p:sp>
      <p:sp>
        <p:nvSpPr>
          <p:cNvPr id="47" name="Text Box 23"/>
          <p:cNvSpPr txBox="1">
            <a:spLocks noChangeArrowheads="1"/>
          </p:cNvSpPr>
          <p:nvPr/>
        </p:nvSpPr>
        <p:spPr bwMode="black">
          <a:xfrm>
            <a:off x="3182529" y="3481621"/>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tôn</a:t>
            </a:r>
            <a:r>
              <a:rPr lang="en-US" sz="2400" b="1" dirty="0" smtClean="0">
                <a:solidFill>
                  <a:srgbClr val="FFFFFF"/>
                </a:solidFill>
              </a:rPr>
              <a:t> </a:t>
            </a:r>
            <a:r>
              <a:rPr lang="en-US" sz="2400" b="1" dirty="0" err="1" smtClean="0">
                <a:solidFill>
                  <a:srgbClr val="FFFFFF"/>
                </a:solidFill>
              </a:rPr>
              <a:t>giáo</a:t>
            </a:r>
            <a:endParaRPr lang="en-US" sz="2400" b="1" dirty="0">
              <a:solidFill>
                <a:srgbClr val="FFFFFF"/>
              </a:solidFill>
            </a:endParaRPr>
          </a:p>
        </p:txBody>
      </p:sp>
      <p:sp>
        <p:nvSpPr>
          <p:cNvPr id="48" name="Text Box 24"/>
          <p:cNvSpPr txBox="1">
            <a:spLocks noChangeArrowheads="1"/>
          </p:cNvSpPr>
          <p:nvPr/>
        </p:nvSpPr>
        <p:spPr bwMode="black">
          <a:xfrm>
            <a:off x="3182529" y="4340459"/>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giáo</a:t>
            </a:r>
            <a:r>
              <a:rPr lang="en-US" sz="2400" b="1" dirty="0" smtClean="0">
                <a:solidFill>
                  <a:srgbClr val="FFFFFF"/>
                </a:solidFill>
              </a:rPr>
              <a:t> </a:t>
            </a:r>
            <a:r>
              <a:rPr lang="en-US" sz="2400" b="1" dirty="0" err="1" smtClean="0">
                <a:solidFill>
                  <a:srgbClr val="FFFFFF"/>
                </a:solidFill>
              </a:rPr>
              <a:t>dục</a:t>
            </a:r>
            <a:endParaRPr lang="en-US" sz="2400" b="1" dirty="0">
              <a:solidFill>
                <a:srgbClr val="FFFFFF"/>
              </a:solidFill>
            </a:endParaRPr>
          </a:p>
        </p:txBody>
      </p:sp>
      <p:sp>
        <p:nvSpPr>
          <p:cNvPr id="49" name="Text Box 25"/>
          <p:cNvSpPr txBox="1">
            <a:spLocks noChangeArrowheads="1"/>
          </p:cNvSpPr>
          <p:nvPr/>
        </p:nvSpPr>
        <p:spPr bwMode="black">
          <a:xfrm>
            <a:off x="3182529" y="5188184"/>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kinh</a:t>
            </a:r>
            <a:r>
              <a:rPr lang="en-US" sz="2400" b="1" dirty="0" smtClean="0">
                <a:solidFill>
                  <a:srgbClr val="FFFFFF"/>
                </a:solidFill>
              </a:rPr>
              <a:t> </a:t>
            </a:r>
            <a:r>
              <a:rPr lang="en-US" sz="2400" b="1" dirty="0" err="1" smtClean="0">
                <a:solidFill>
                  <a:srgbClr val="FFFFFF"/>
                </a:solidFill>
              </a:rPr>
              <a:t>tế</a:t>
            </a:r>
            <a:endParaRPr lang="en-US" sz="2400" b="1" dirty="0">
              <a:solidFill>
                <a:srgbClr val="FFFFFF"/>
              </a:solidFill>
            </a:endParaRPr>
          </a:p>
        </p:txBody>
      </p:sp>
      <p:sp>
        <p:nvSpPr>
          <p:cNvPr id="50" name="Text Box 31"/>
          <p:cNvSpPr txBox="1">
            <a:spLocks noChangeArrowheads="1"/>
          </p:cNvSpPr>
          <p:nvPr/>
        </p:nvSpPr>
        <p:spPr bwMode="gray">
          <a:xfrm>
            <a:off x="2850741" y="5196121"/>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4</a:t>
            </a:r>
          </a:p>
        </p:txBody>
      </p:sp>
      <p:sp>
        <p:nvSpPr>
          <p:cNvPr id="51" name="Text Box 32"/>
          <p:cNvSpPr txBox="1">
            <a:spLocks noChangeArrowheads="1"/>
          </p:cNvSpPr>
          <p:nvPr/>
        </p:nvSpPr>
        <p:spPr bwMode="gray">
          <a:xfrm>
            <a:off x="2830104" y="2602146"/>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1</a:t>
            </a:r>
          </a:p>
        </p:txBody>
      </p:sp>
      <p:sp>
        <p:nvSpPr>
          <p:cNvPr id="52" name="Text Box 33"/>
          <p:cNvSpPr txBox="1">
            <a:spLocks noChangeArrowheads="1"/>
          </p:cNvSpPr>
          <p:nvPr/>
        </p:nvSpPr>
        <p:spPr bwMode="gray">
          <a:xfrm>
            <a:off x="2842804" y="3460984"/>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2</a:t>
            </a:r>
          </a:p>
        </p:txBody>
      </p:sp>
      <p:sp>
        <p:nvSpPr>
          <p:cNvPr id="53" name="Text Box 34"/>
          <p:cNvSpPr txBox="1">
            <a:spLocks noChangeArrowheads="1"/>
          </p:cNvSpPr>
          <p:nvPr/>
        </p:nvSpPr>
        <p:spPr bwMode="gray">
          <a:xfrm>
            <a:off x="2842804" y="4348396"/>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3</a:t>
            </a:r>
          </a:p>
        </p:txBody>
      </p:sp>
      <p:grpSp>
        <p:nvGrpSpPr>
          <p:cNvPr id="54" name="Group 53"/>
          <p:cNvGrpSpPr>
            <a:grpSpLocks/>
          </p:cNvGrpSpPr>
          <p:nvPr/>
        </p:nvGrpSpPr>
        <p:grpSpPr bwMode="auto">
          <a:xfrm>
            <a:off x="2680779" y="5936494"/>
            <a:ext cx="5311775" cy="688975"/>
            <a:chOff x="720" y="1392"/>
            <a:chExt cx="4058" cy="480"/>
          </a:xfrm>
        </p:grpSpPr>
        <p:sp>
          <p:nvSpPr>
            <p:cNvPr id="57" name="AutoShape 13"/>
            <p:cNvSpPr>
              <a:spLocks noChangeArrowheads="1"/>
            </p:cNvSpPr>
            <p:nvPr/>
          </p:nvSpPr>
          <p:spPr bwMode="ltGray">
            <a:xfrm>
              <a:off x="720" y="1392"/>
              <a:ext cx="4058" cy="480"/>
            </a:xfrm>
            <a:prstGeom prst="roundRect">
              <a:avLst>
                <a:gd name="adj" fmla="val 17509"/>
              </a:avLst>
            </a:prstGeom>
            <a:gradFill rotWithShape="1">
              <a:gsLst>
                <a:gs pos="0">
                  <a:schemeClr val="folHlink"/>
                </a:gs>
                <a:gs pos="50000">
                  <a:schemeClr val="folHlink">
                    <a:gamma/>
                    <a:shade val="92157"/>
                    <a:invGamma/>
                  </a:schemeClr>
                </a:gs>
                <a:gs pos="100000">
                  <a:schemeClr val="folHlink"/>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58" name="Group 57"/>
            <p:cNvGrpSpPr>
              <a:grpSpLocks/>
            </p:cNvGrpSpPr>
            <p:nvPr/>
          </p:nvGrpSpPr>
          <p:grpSpPr bwMode="auto">
            <a:xfrm>
              <a:off x="730" y="1407"/>
              <a:ext cx="4043" cy="444"/>
              <a:chOff x="744" y="1407"/>
              <a:chExt cx="3988" cy="444"/>
            </a:xfrm>
          </p:grpSpPr>
          <p:sp>
            <p:nvSpPr>
              <p:cNvPr id="59" name="AutoShape 15"/>
              <p:cNvSpPr>
                <a:spLocks noChangeArrowheads="1"/>
              </p:cNvSpPr>
              <p:nvPr/>
            </p:nvSpPr>
            <p:spPr bwMode="ltGray">
              <a:xfrm>
                <a:off x="744" y="1736"/>
                <a:ext cx="3988" cy="115"/>
              </a:xfrm>
              <a:prstGeom prst="roundRect">
                <a:avLst>
                  <a:gd name="adj" fmla="val 50000"/>
                </a:avLst>
              </a:prstGeom>
              <a:gradFill rotWithShape="1">
                <a:gsLst>
                  <a:gs pos="0">
                    <a:schemeClr val="folHlink">
                      <a:alpha val="0"/>
                    </a:schemeClr>
                  </a:gs>
                  <a:gs pos="100000">
                    <a:schemeClr val="folHlink">
                      <a:gamma/>
                      <a:tint val="0"/>
                      <a:invGamma/>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0" name="AutoShape 16"/>
              <p:cNvSpPr>
                <a:spLocks noChangeArrowheads="1"/>
              </p:cNvSpPr>
              <p:nvPr/>
            </p:nvSpPr>
            <p:spPr bwMode="ltGray">
              <a:xfrm>
                <a:off x="744" y="1407"/>
                <a:ext cx="3988" cy="115"/>
              </a:xfrm>
              <a:prstGeom prst="roundRect">
                <a:avLst>
                  <a:gd name="adj" fmla="val 50000"/>
                </a:avLst>
              </a:prstGeom>
              <a:gradFill rotWithShape="1">
                <a:gsLst>
                  <a:gs pos="0">
                    <a:schemeClr val="folHlink">
                      <a:gamma/>
                      <a:tint val="0"/>
                      <a:invGamma/>
                    </a:schemeClr>
                  </a:gs>
                  <a:gs pos="100000">
                    <a:schemeClr val="folHlink">
                      <a:alpha val="0"/>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55" name="Text Box 25"/>
          <p:cNvSpPr txBox="1">
            <a:spLocks noChangeArrowheads="1"/>
          </p:cNvSpPr>
          <p:nvPr/>
        </p:nvSpPr>
        <p:spPr bwMode="black">
          <a:xfrm>
            <a:off x="3158617" y="6028569"/>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gia</a:t>
            </a:r>
            <a:r>
              <a:rPr lang="en-US" sz="2400" b="1" dirty="0" smtClean="0">
                <a:solidFill>
                  <a:srgbClr val="FFFFFF"/>
                </a:solidFill>
              </a:rPr>
              <a:t> </a:t>
            </a:r>
            <a:r>
              <a:rPr lang="en-US" sz="2400" b="1" dirty="0" err="1" smtClean="0">
                <a:solidFill>
                  <a:srgbClr val="FFFFFF"/>
                </a:solidFill>
              </a:rPr>
              <a:t>đình</a:t>
            </a:r>
            <a:endParaRPr lang="en-US" sz="2400" b="1" dirty="0">
              <a:solidFill>
                <a:srgbClr val="FFFFFF"/>
              </a:solidFill>
            </a:endParaRPr>
          </a:p>
        </p:txBody>
      </p:sp>
      <p:sp>
        <p:nvSpPr>
          <p:cNvPr id="56" name="Text Box 31"/>
          <p:cNvSpPr txBox="1">
            <a:spLocks noChangeArrowheads="1"/>
          </p:cNvSpPr>
          <p:nvPr/>
        </p:nvSpPr>
        <p:spPr bwMode="gray">
          <a:xfrm>
            <a:off x="2826829" y="6036506"/>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dirty="0"/>
              <a:t>5</a:t>
            </a:r>
          </a:p>
        </p:txBody>
      </p:sp>
    </p:spTree>
    <p:extLst>
      <p:ext uri="{BB962C8B-B14F-4D97-AF65-F5344CB8AC3E}">
        <p14:creationId xmlns:p14="http://schemas.microsoft.com/office/powerpoint/2010/main" val="207834083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a:grpSpLocks/>
          </p:cNvGrpSpPr>
          <p:nvPr/>
        </p:nvGrpSpPr>
        <p:grpSpPr bwMode="auto">
          <a:xfrm>
            <a:off x="2057400" y="940500"/>
            <a:ext cx="5311775" cy="688975"/>
            <a:chOff x="720" y="1392"/>
            <a:chExt cx="4058" cy="480"/>
          </a:xfrm>
        </p:grpSpPr>
        <p:sp>
          <p:nvSpPr>
            <p:cNvPr id="7" name="AutoShape 18"/>
            <p:cNvSpPr>
              <a:spLocks noChangeArrowheads="1"/>
            </p:cNvSpPr>
            <p:nvPr/>
          </p:nvSpPr>
          <p:spPr bwMode="lt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8" name="Group 7"/>
            <p:cNvGrpSpPr>
              <a:grpSpLocks/>
            </p:cNvGrpSpPr>
            <p:nvPr/>
          </p:nvGrpSpPr>
          <p:grpSpPr bwMode="auto">
            <a:xfrm>
              <a:off x="730" y="1407"/>
              <a:ext cx="4043" cy="444"/>
              <a:chOff x="744" y="1407"/>
              <a:chExt cx="3988" cy="444"/>
            </a:xfrm>
          </p:grpSpPr>
          <p:sp>
            <p:nvSpPr>
              <p:cNvPr id="9" name="AutoShape 20"/>
              <p:cNvSpPr>
                <a:spLocks noChangeArrowheads="1"/>
              </p:cNvSpPr>
              <p:nvPr/>
            </p:nvSpPr>
            <p:spPr bwMode="ltGray">
              <a:xfrm>
                <a:off x="744" y="1736"/>
                <a:ext cx="3988" cy="115"/>
              </a:xfrm>
              <a:prstGeom prst="roundRect">
                <a:avLst>
                  <a:gd name="adj" fmla="val 50000"/>
                </a:avLst>
              </a:prstGeom>
              <a:gradFill rotWithShape="1">
                <a:gsLst>
                  <a:gs pos="0">
                    <a:schemeClr val="accent1">
                      <a:alpha val="0"/>
                    </a:schemeClr>
                  </a:gs>
                  <a:gs pos="100000">
                    <a:schemeClr val="accent1">
                      <a:gamma/>
                      <a:tint val="0"/>
                      <a:invGamma/>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AutoShape 21"/>
              <p:cNvSpPr>
                <a:spLocks noChangeArrowheads="1"/>
              </p:cNvSpPr>
              <p:nvPr/>
            </p:nvSpPr>
            <p:spPr bwMode="ltGray">
              <a:xfrm>
                <a:off x="744" y="1407"/>
                <a:ext cx="3988" cy="115"/>
              </a:xfrm>
              <a:prstGeom prst="roundRect">
                <a:avLst>
                  <a:gd name="adj" fmla="val 50000"/>
                </a:avLst>
              </a:prstGeom>
              <a:gradFill rotWithShape="1">
                <a:gsLst>
                  <a:gs pos="0">
                    <a:schemeClr val="accent1">
                      <a:gamma/>
                      <a:tint val="0"/>
                      <a:invGamma/>
                    </a:schemeClr>
                  </a:gs>
                  <a:gs pos="100000">
                    <a:schemeClr val="accent1">
                      <a:alpha val="0"/>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3" name="Rectangle 3"/>
          <p:cNvSpPr txBox="1">
            <a:spLocks noChangeArrowheads="1"/>
          </p:cNvSpPr>
          <p:nvPr/>
        </p:nvSpPr>
        <p:spPr>
          <a:xfrm>
            <a:off x="457200" y="1752600"/>
            <a:ext cx="8229600" cy="4525963"/>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90000"/>
              </a:lnSpc>
            </a:pPr>
            <a:r>
              <a:rPr lang="en-US" sz="2000" dirty="0" err="1" smtClean="0"/>
              <a:t>Thiết</a:t>
            </a:r>
            <a:r>
              <a:rPr lang="en-US" sz="2000" dirty="0" smtClean="0"/>
              <a:t> </a:t>
            </a:r>
            <a:r>
              <a:rPr lang="en-US" sz="2000" dirty="0" err="1" smtClean="0"/>
              <a:t>chế</a:t>
            </a:r>
            <a:r>
              <a:rPr lang="en-US" sz="2000" dirty="0" smtClean="0"/>
              <a:t> </a:t>
            </a:r>
            <a:r>
              <a:rPr lang="en-US" sz="2000" dirty="0" err="1" smtClean="0"/>
              <a:t>xã</a:t>
            </a:r>
            <a:r>
              <a:rPr lang="en-US" sz="2000" dirty="0" smtClean="0"/>
              <a:t> </a:t>
            </a:r>
            <a:r>
              <a:rPr lang="en-US" sz="2000" dirty="0" err="1" smtClean="0"/>
              <a:t>hội</a:t>
            </a:r>
            <a:r>
              <a:rPr lang="en-US" sz="2000" dirty="0" smtClean="0"/>
              <a:t> </a:t>
            </a:r>
            <a:r>
              <a:rPr lang="en-US" sz="2000" dirty="0" err="1" smtClean="0"/>
              <a:t>là</a:t>
            </a:r>
            <a:r>
              <a:rPr lang="en-US" sz="2000" dirty="0" smtClean="0"/>
              <a:t> </a:t>
            </a:r>
            <a:r>
              <a:rPr lang="en-US" sz="2000" dirty="0" err="1" smtClean="0"/>
              <a:t>tổ</a:t>
            </a:r>
            <a:r>
              <a:rPr lang="en-US" sz="2000" dirty="0" smtClean="0"/>
              <a:t> </a:t>
            </a:r>
            <a:r>
              <a:rPr lang="en-US" sz="2000" dirty="0" err="1" smtClean="0"/>
              <a:t>chức</a:t>
            </a:r>
            <a:r>
              <a:rPr lang="en-US" sz="2000" dirty="0" smtClean="0"/>
              <a:t> </a:t>
            </a:r>
            <a:r>
              <a:rPr lang="en-US" sz="2000" dirty="0" err="1" smtClean="0"/>
              <a:t>các</a:t>
            </a:r>
            <a:r>
              <a:rPr lang="en-US" sz="2000" dirty="0" smtClean="0"/>
              <a:t> </a:t>
            </a:r>
            <a:r>
              <a:rPr lang="en-US" sz="2000" dirty="0" err="1" smtClean="0"/>
              <a:t>hoạt</a:t>
            </a:r>
            <a:r>
              <a:rPr lang="en-US" sz="2000" dirty="0" smtClean="0"/>
              <a:t> </a:t>
            </a:r>
            <a:r>
              <a:rPr lang="en-US" sz="2000" dirty="0" err="1" smtClean="0"/>
              <a:t>động</a:t>
            </a:r>
            <a:r>
              <a:rPr lang="en-US" sz="2000" dirty="0" smtClean="0"/>
              <a:t> </a:t>
            </a:r>
            <a:r>
              <a:rPr lang="en-US" sz="2000" dirty="0" err="1" smtClean="0"/>
              <a:t>xã</a:t>
            </a:r>
            <a:r>
              <a:rPr lang="en-US" sz="2000" dirty="0" smtClean="0"/>
              <a:t> </a:t>
            </a:r>
            <a:r>
              <a:rPr lang="en-US" sz="2000" dirty="0" err="1" smtClean="0"/>
              <a:t>hội</a:t>
            </a:r>
            <a:r>
              <a:rPr lang="en-US" sz="2000" dirty="0" smtClean="0"/>
              <a:t> </a:t>
            </a:r>
            <a:r>
              <a:rPr lang="en-US" sz="2000" dirty="0" err="1" smtClean="0"/>
              <a:t>và</a:t>
            </a:r>
            <a:r>
              <a:rPr lang="en-US" sz="2000" dirty="0" smtClean="0"/>
              <a:t> </a:t>
            </a:r>
            <a:r>
              <a:rPr lang="en-US" sz="2000" dirty="0" err="1" smtClean="0"/>
              <a:t>các</a:t>
            </a:r>
            <a:r>
              <a:rPr lang="en-US" sz="2000" dirty="0" smtClean="0"/>
              <a:t> </a:t>
            </a:r>
            <a:r>
              <a:rPr lang="en-US" sz="2000" dirty="0" err="1" smtClean="0"/>
              <a:t>quan</a:t>
            </a:r>
            <a:r>
              <a:rPr lang="en-US" sz="2000" dirty="0" smtClean="0"/>
              <a:t> </a:t>
            </a:r>
            <a:r>
              <a:rPr lang="en-US" sz="2000" dirty="0" err="1" smtClean="0"/>
              <a:t>hệ</a:t>
            </a:r>
            <a:r>
              <a:rPr lang="en-US" sz="2000" dirty="0" smtClean="0"/>
              <a:t> </a:t>
            </a:r>
            <a:r>
              <a:rPr lang="en-US" sz="2000" dirty="0" err="1" smtClean="0"/>
              <a:t>xã</a:t>
            </a:r>
            <a:r>
              <a:rPr lang="en-US" sz="2000" dirty="0" smtClean="0"/>
              <a:t> </a:t>
            </a:r>
            <a:r>
              <a:rPr lang="en-US" sz="2000" dirty="0" err="1" smtClean="0"/>
              <a:t>hội</a:t>
            </a:r>
            <a:r>
              <a:rPr lang="en-US" sz="2000" dirty="0" smtClean="0"/>
              <a:t>, </a:t>
            </a:r>
            <a:r>
              <a:rPr lang="en-US" sz="2000" dirty="0" err="1" smtClean="0"/>
              <a:t>là</a:t>
            </a:r>
            <a:r>
              <a:rPr lang="en-US" sz="2000" dirty="0" smtClean="0"/>
              <a:t> </a:t>
            </a:r>
            <a:r>
              <a:rPr lang="en-US" sz="2000" dirty="0" err="1" smtClean="0"/>
              <a:t>mô</a:t>
            </a:r>
            <a:r>
              <a:rPr lang="en-US" sz="2000" dirty="0" smtClean="0"/>
              <a:t> </a:t>
            </a:r>
            <a:r>
              <a:rPr lang="en-US" sz="2000" dirty="0" err="1" smtClean="0"/>
              <a:t>hình</a:t>
            </a:r>
            <a:r>
              <a:rPr lang="en-US" sz="2000" dirty="0" smtClean="0"/>
              <a:t> </a:t>
            </a:r>
            <a:r>
              <a:rPr lang="en-US" sz="2000" dirty="0" err="1" smtClean="0"/>
              <a:t>hành</a:t>
            </a:r>
            <a:r>
              <a:rPr lang="en-US" sz="2000" dirty="0" smtClean="0"/>
              <a:t> vi </a:t>
            </a:r>
            <a:r>
              <a:rPr lang="en-US" sz="2000" dirty="0" err="1" smtClean="0"/>
              <a:t>chung</a:t>
            </a:r>
            <a:r>
              <a:rPr lang="en-US" sz="2000" dirty="0" smtClean="0"/>
              <a:t> </a:t>
            </a:r>
            <a:r>
              <a:rPr lang="en-US" sz="2000" dirty="0" err="1" smtClean="0"/>
              <a:t>cho</a:t>
            </a:r>
            <a:r>
              <a:rPr lang="en-US" sz="2000" dirty="0" smtClean="0"/>
              <a:t> </a:t>
            </a:r>
            <a:r>
              <a:rPr lang="en-US" sz="2000" dirty="0" err="1" smtClean="0"/>
              <a:t>mọi</a:t>
            </a:r>
            <a:r>
              <a:rPr lang="en-US" sz="2000" dirty="0" smtClean="0"/>
              <a:t> </a:t>
            </a:r>
            <a:r>
              <a:rPr lang="en-US" sz="2000" dirty="0" err="1" smtClean="0"/>
              <a:t>thành</a:t>
            </a:r>
            <a:r>
              <a:rPr lang="en-US" sz="2000" dirty="0" smtClean="0"/>
              <a:t> </a:t>
            </a:r>
            <a:r>
              <a:rPr lang="en-US" sz="2000" dirty="0" err="1" smtClean="0"/>
              <a:t>viên</a:t>
            </a:r>
            <a:r>
              <a:rPr lang="en-US" sz="2000" dirty="0" smtClean="0"/>
              <a:t> </a:t>
            </a:r>
            <a:r>
              <a:rPr lang="en-US" sz="2000" dirty="0" err="1" smtClean="0"/>
              <a:t>trong</a:t>
            </a:r>
            <a:r>
              <a:rPr lang="en-US" sz="2000" dirty="0" smtClean="0"/>
              <a:t> </a:t>
            </a:r>
            <a:r>
              <a:rPr lang="en-US" sz="2000" dirty="0" err="1" smtClean="0"/>
              <a:t>những</a:t>
            </a:r>
            <a:r>
              <a:rPr lang="en-US" sz="2000" dirty="0" smtClean="0"/>
              <a:t> </a:t>
            </a:r>
            <a:r>
              <a:rPr lang="en-US" sz="2000" dirty="0" err="1" smtClean="0"/>
              <a:t>lĩnh</a:t>
            </a:r>
            <a:r>
              <a:rPr lang="en-US" sz="2000" dirty="0" smtClean="0"/>
              <a:t> </a:t>
            </a:r>
            <a:r>
              <a:rPr lang="en-US" sz="2000" dirty="0" err="1" smtClean="0"/>
              <a:t>vực</a:t>
            </a:r>
            <a:r>
              <a:rPr lang="en-US" sz="2000" dirty="0" smtClean="0"/>
              <a:t> </a:t>
            </a:r>
            <a:r>
              <a:rPr lang="en-US" sz="2000" dirty="0" err="1" smtClean="0"/>
              <a:t>khác</a:t>
            </a:r>
            <a:r>
              <a:rPr lang="en-US" sz="2000" dirty="0" smtClean="0"/>
              <a:t> </a:t>
            </a:r>
            <a:r>
              <a:rPr lang="en-US" sz="2000" dirty="0" err="1" smtClean="0"/>
              <a:t>nhau</a:t>
            </a:r>
            <a:r>
              <a:rPr lang="en-US" sz="2000" dirty="0" smtClean="0"/>
              <a:t> </a:t>
            </a:r>
            <a:r>
              <a:rPr lang="en-US" sz="2000" dirty="0" err="1" smtClean="0"/>
              <a:t>của</a:t>
            </a:r>
            <a:r>
              <a:rPr lang="en-US" sz="2000" dirty="0" smtClean="0"/>
              <a:t> </a:t>
            </a:r>
            <a:r>
              <a:rPr lang="en-US" sz="2000" dirty="0" err="1" smtClean="0"/>
              <a:t>một</a:t>
            </a:r>
            <a:r>
              <a:rPr lang="en-US" sz="2000" dirty="0" smtClean="0"/>
              <a:t> </a:t>
            </a:r>
            <a:r>
              <a:rPr lang="en-US" sz="2000" dirty="0" err="1" smtClean="0"/>
              <a:t>xã</a:t>
            </a:r>
            <a:r>
              <a:rPr lang="en-US" sz="2000" dirty="0" smtClean="0"/>
              <a:t> </a:t>
            </a:r>
            <a:r>
              <a:rPr lang="en-US" sz="2000" dirty="0" err="1" smtClean="0"/>
              <a:t>hội</a:t>
            </a:r>
            <a:r>
              <a:rPr lang="en-US" sz="2000" dirty="0" smtClean="0"/>
              <a:t> </a:t>
            </a:r>
            <a:r>
              <a:rPr lang="en-US" sz="2000" dirty="0" err="1" smtClean="0"/>
              <a:t>nhất</a:t>
            </a:r>
            <a:r>
              <a:rPr lang="en-US" sz="2000" dirty="0" smtClean="0"/>
              <a:t> </a:t>
            </a:r>
            <a:r>
              <a:rPr lang="en-US" sz="2000" dirty="0" err="1" smtClean="0"/>
              <a:t>định</a:t>
            </a:r>
            <a:r>
              <a:rPr lang="en-US" sz="2000" dirty="0" smtClean="0"/>
              <a:t>.</a:t>
            </a:r>
          </a:p>
          <a:p>
            <a:pPr>
              <a:lnSpc>
                <a:spcPct val="90000"/>
              </a:lnSpc>
            </a:pPr>
            <a:r>
              <a:rPr lang="en-US" sz="2000" dirty="0" err="1" smtClean="0"/>
              <a:t>Các</a:t>
            </a:r>
            <a:r>
              <a:rPr lang="en-US" sz="2000" dirty="0" smtClean="0"/>
              <a:t> </a:t>
            </a:r>
            <a:r>
              <a:rPr lang="en-US" sz="2000" dirty="0" err="1" smtClean="0"/>
              <a:t>thiết</a:t>
            </a:r>
            <a:r>
              <a:rPr lang="en-US" sz="2000" dirty="0" smtClean="0"/>
              <a:t> </a:t>
            </a:r>
            <a:r>
              <a:rPr lang="en-US" sz="2000" dirty="0" err="1" smtClean="0"/>
              <a:t>chế</a:t>
            </a:r>
            <a:r>
              <a:rPr lang="en-US" sz="2000" dirty="0" smtClean="0"/>
              <a:t> </a:t>
            </a:r>
            <a:r>
              <a:rPr lang="en-US" sz="2000" dirty="0" err="1" smtClean="0"/>
              <a:t>là</a:t>
            </a:r>
            <a:r>
              <a:rPr lang="en-US" sz="2000" dirty="0" smtClean="0"/>
              <a:t> </a:t>
            </a:r>
            <a:r>
              <a:rPr lang="en-US" sz="2000" dirty="0" err="1" smtClean="0"/>
              <a:t>những</a:t>
            </a:r>
            <a:r>
              <a:rPr lang="en-US" sz="2000" dirty="0" smtClean="0"/>
              <a:t> </a:t>
            </a:r>
            <a:r>
              <a:rPr lang="en-US" sz="2000" dirty="0" err="1" smtClean="0"/>
              <a:t>thành</a:t>
            </a:r>
            <a:r>
              <a:rPr lang="en-US" sz="2000" dirty="0" smtClean="0"/>
              <a:t> </a:t>
            </a:r>
            <a:r>
              <a:rPr lang="en-US" sz="2000" dirty="0" err="1" smtClean="0"/>
              <a:t>tố</a:t>
            </a:r>
            <a:r>
              <a:rPr lang="en-US" sz="2000" dirty="0" smtClean="0"/>
              <a:t> </a:t>
            </a:r>
            <a:r>
              <a:rPr lang="en-US" sz="2000" dirty="0" err="1" smtClean="0"/>
              <a:t>đặc</a:t>
            </a:r>
            <a:r>
              <a:rPr lang="en-US" sz="2000" dirty="0" smtClean="0"/>
              <a:t> </a:t>
            </a:r>
            <a:r>
              <a:rPr lang="en-US" sz="2000" dirty="0" err="1" smtClean="0"/>
              <a:t>thù</a:t>
            </a:r>
            <a:r>
              <a:rPr lang="en-US" sz="2000" dirty="0" smtClean="0"/>
              <a:t> </a:t>
            </a:r>
            <a:r>
              <a:rPr lang="en-US" sz="2000" dirty="0" err="1" smtClean="0"/>
              <a:t>bảo</a:t>
            </a:r>
            <a:r>
              <a:rPr lang="en-US" sz="2000" dirty="0" smtClean="0"/>
              <a:t> </a:t>
            </a:r>
            <a:r>
              <a:rPr lang="en-US" sz="2000" dirty="0" err="1" smtClean="0"/>
              <a:t>đảm</a:t>
            </a:r>
            <a:r>
              <a:rPr lang="en-US" sz="2000" dirty="0" smtClean="0"/>
              <a:t> </a:t>
            </a:r>
            <a:r>
              <a:rPr lang="en-US" sz="2000" dirty="0" err="1" smtClean="0"/>
              <a:t>tính</a:t>
            </a:r>
            <a:r>
              <a:rPr lang="en-US" sz="2000" dirty="0" smtClean="0"/>
              <a:t> </a:t>
            </a:r>
            <a:r>
              <a:rPr lang="en-US" sz="2000" dirty="0" err="1" smtClean="0"/>
              <a:t>kế</a:t>
            </a:r>
            <a:r>
              <a:rPr lang="en-US" sz="2000" dirty="0" smtClean="0"/>
              <a:t> </a:t>
            </a:r>
            <a:r>
              <a:rPr lang="en-US" sz="2000" dirty="0" err="1" smtClean="0"/>
              <a:t>thừa</a:t>
            </a:r>
            <a:r>
              <a:rPr lang="en-US" sz="2000" dirty="0" smtClean="0"/>
              <a:t> </a:t>
            </a:r>
            <a:r>
              <a:rPr lang="en-US" sz="2000" dirty="0" err="1" smtClean="0"/>
              <a:t>và</a:t>
            </a:r>
            <a:r>
              <a:rPr lang="en-US" sz="2000" dirty="0" smtClean="0"/>
              <a:t> </a:t>
            </a:r>
            <a:r>
              <a:rPr lang="en-US" sz="2000" dirty="0" err="1" smtClean="0"/>
              <a:t>tính</a:t>
            </a:r>
            <a:r>
              <a:rPr lang="en-US" sz="2000" dirty="0" smtClean="0"/>
              <a:t> </a:t>
            </a:r>
            <a:r>
              <a:rPr lang="en-US" sz="2000" dirty="0" err="1" smtClean="0"/>
              <a:t>ổn</a:t>
            </a:r>
            <a:r>
              <a:rPr lang="en-US" sz="2000" dirty="0" smtClean="0"/>
              <a:t> </a:t>
            </a:r>
            <a:r>
              <a:rPr lang="en-US" sz="2000" dirty="0" err="1" smtClean="0"/>
              <a:t>định</a:t>
            </a:r>
            <a:r>
              <a:rPr lang="en-US" sz="2000" dirty="0" smtClean="0"/>
              <a:t> </a:t>
            </a:r>
            <a:r>
              <a:rPr lang="en-US" sz="2000" dirty="0" err="1" smtClean="0"/>
              <a:t>nhất</a:t>
            </a:r>
            <a:r>
              <a:rPr lang="en-US" sz="2000" dirty="0" smtClean="0"/>
              <a:t> </a:t>
            </a:r>
            <a:r>
              <a:rPr lang="en-US" sz="2000" dirty="0" err="1" smtClean="0"/>
              <a:t>định</a:t>
            </a:r>
            <a:r>
              <a:rPr lang="en-US" sz="2000" dirty="0" smtClean="0"/>
              <a:t> </a:t>
            </a:r>
            <a:r>
              <a:rPr lang="en-US" sz="2000" dirty="0" err="1" smtClean="0"/>
              <a:t>của</a:t>
            </a:r>
            <a:r>
              <a:rPr lang="en-US" sz="2000" dirty="0" smtClean="0"/>
              <a:t> </a:t>
            </a:r>
            <a:r>
              <a:rPr lang="en-US" sz="2000" dirty="0" err="1" smtClean="0"/>
              <a:t>những</a:t>
            </a:r>
            <a:r>
              <a:rPr lang="en-US" sz="2000" dirty="0" smtClean="0"/>
              <a:t> </a:t>
            </a:r>
            <a:r>
              <a:rPr lang="en-US" sz="2000" dirty="0" err="1" smtClean="0"/>
              <a:t>mối</a:t>
            </a:r>
            <a:r>
              <a:rPr lang="en-US" sz="2000" dirty="0" smtClean="0"/>
              <a:t> </a:t>
            </a:r>
            <a:r>
              <a:rPr lang="en-US" sz="2000" dirty="0" err="1" smtClean="0"/>
              <a:t>liên</a:t>
            </a:r>
            <a:r>
              <a:rPr lang="en-US" sz="2000" dirty="0" smtClean="0"/>
              <a:t> </a:t>
            </a:r>
            <a:r>
              <a:rPr lang="en-US" sz="2000" dirty="0" err="1" smtClean="0"/>
              <a:t>hệ</a:t>
            </a:r>
            <a:r>
              <a:rPr lang="en-US" sz="2000" dirty="0" smtClean="0"/>
              <a:t> </a:t>
            </a:r>
            <a:r>
              <a:rPr lang="en-US" sz="2000" dirty="0" err="1" smtClean="0"/>
              <a:t>và</a:t>
            </a:r>
            <a:r>
              <a:rPr lang="en-US" sz="2000" dirty="0" smtClean="0"/>
              <a:t> </a:t>
            </a:r>
            <a:r>
              <a:rPr lang="en-US" sz="2000" dirty="0" err="1" smtClean="0"/>
              <a:t>quan</a:t>
            </a:r>
            <a:r>
              <a:rPr lang="en-US" sz="2000" dirty="0" smtClean="0"/>
              <a:t> </a:t>
            </a:r>
            <a:r>
              <a:rPr lang="en-US" sz="2000" dirty="0" err="1" smtClean="0"/>
              <a:t>hệ</a:t>
            </a:r>
            <a:r>
              <a:rPr lang="en-US" sz="2000" dirty="0" smtClean="0"/>
              <a:t> </a:t>
            </a:r>
            <a:r>
              <a:rPr lang="en-US" sz="2000" dirty="0" err="1" smtClean="0"/>
              <a:t>trong</a:t>
            </a:r>
            <a:r>
              <a:rPr lang="en-US" sz="2000" dirty="0" smtClean="0"/>
              <a:t> </a:t>
            </a:r>
            <a:r>
              <a:rPr lang="en-US" sz="2000" dirty="0" err="1" smtClean="0"/>
              <a:t>khuôn</a:t>
            </a:r>
            <a:r>
              <a:rPr lang="en-US" sz="2000" dirty="0" smtClean="0"/>
              <a:t> </a:t>
            </a:r>
            <a:r>
              <a:rPr lang="en-US" sz="2000" dirty="0" err="1" smtClean="0"/>
              <a:t>khổ</a:t>
            </a:r>
            <a:r>
              <a:rPr lang="en-US" sz="2000" dirty="0" smtClean="0"/>
              <a:t> </a:t>
            </a:r>
            <a:r>
              <a:rPr lang="en-US" sz="2000" dirty="0" err="1" smtClean="0"/>
              <a:t>của</a:t>
            </a:r>
            <a:r>
              <a:rPr lang="en-US" sz="2000" dirty="0" smtClean="0"/>
              <a:t> </a:t>
            </a:r>
            <a:r>
              <a:rPr lang="en-US" sz="2000" dirty="0" err="1" smtClean="0"/>
              <a:t>các</a:t>
            </a:r>
            <a:r>
              <a:rPr lang="en-US" sz="2000" dirty="0" smtClean="0"/>
              <a:t> </a:t>
            </a:r>
            <a:r>
              <a:rPr lang="en-US" sz="2000" dirty="0" err="1" smtClean="0"/>
              <a:t>giá</a:t>
            </a:r>
            <a:r>
              <a:rPr lang="en-US" sz="2000" dirty="0" smtClean="0"/>
              <a:t> </a:t>
            </a:r>
            <a:r>
              <a:rPr lang="en-US" sz="2000" dirty="0" err="1" smtClean="0"/>
              <a:t>trị</a:t>
            </a:r>
            <a:r>
              <a:rPr lang="en-US" sz="2000" dirty="0" smtClean="0"/>
              <a:t> </a:t>
            </a:r>
            <a:r>
              <a:rPr lang="en-US" sz="2000" dirty="0" err="1" smtClean="0"/>
              <a:t>và</a:t>
            </a:r>
            <a:r>
              <a:rPr lang="en-US" sz="2000" dirty="0" smtClean="0"/>
              <a:t> </a:t>
            </a:r>
            <a:r>
              <a:rPr lang="en-US" sz="2000" dirty="0" err="1" smtClean="0"/>
              <a:t>chuẩn</a:t>
            </a:r>
            <a:r>
              <a:rPr lang="en-US" sz="2000" dirty="0" smtClean="0"/>
              <a:t> </a:t>
            </a:r>
            <a:r>
              <a:rPr lang="en-US" sz="2000" dirty="0" err="1" smtClean="0"/>
              <a:t>mực</a:t>
            </a:r>
            <a:r>
              <a:rPr lang="en-US" sz="2000" dirty="0" smtClean="0"/>
              <a:t> </a:t>
            </a:r>
            <a:r>
              <a:rPr lang="en-US" sz="2000" dirty="0" err="1" smtClean="0"/>
              <a:t>xã</a:t>
            </a:r>
            <a:r>
              <a:rPr lang="en-US" sz="2000" dirty="0" smtClean="0"/>
              <a:t> </a:t>
            </a:r>
            <a:r>
              <a:rPr lang="en-US" sz="2000" dirty="0" err="1" smtClean="0"/>
              <a:t>hội</a:t>
            </a:r>
            <a:r>
              <a:rPr lang="en-US" sz="2000" dirty="0" smtClean="0"/>
              <a:t>.</a:t>
            </a:r>
          </a:p>
          <a:p>
            <a:pPr>
              <a:lnSpc>
                <a:spcPct val="90000"/>
              </a:lnSpc>
            </a:pPr>
            <a:r>
              <a:rPr lang="en-US" sz="2000" dirty="0" err="1" smtClean="0"/>
              <a:t>Thiết</a:t>
            </a:r>
            <a:r>
              <a:rPr lang="en-US" sz="2000" dirty="0" smtClean="0"/>
              <a:t> </a:t>
            </a:r>
            <a:r>
              <a:rPr lang="en-US" sz="2000" dirty="0" err="1" smtClean="0"/>
              <a:t>chế</a:t>
            </a:r>
            <a:r>
              <a:rPr lang="en-US" sz="2000" dirty="0" smtClean="0"/>
              <a:t> </a:t>
            </a:r>
            <a:r>
              <a:rPr lang="en-US" sz="2000" dirty="0" err="1" smtClean="0"/>
              <a:t>là</a:t>
            </a:r>
            <a:r>
              <a:rPr lang="en-US" sz="2000" dirty="0" smtClean="0"/>
              <a:t> </a:t>
            </a:r>
            <a:r>
              <a:rPr lang="en-US" sz="2000" dirty="0" err="1" smtClean="0"/>
              <a:t>một</a:t>
            </a:r>
            <a:r>
              <a:rPr lang="en-US" sz="2000" dirty="0" smtClean="0"/>
              <a:t> </a:t>
            </a:r>
            <a:r>
              <a:rPr lang="en-US" sz="2000" dirty="0" err="1" smtClean="0"/>
              <a:t>cấu</a:t>
            </a:r>
            <a:r>
              <a:rPr lang="en-US" sz="2000" dirty="0" smtClean="0"/>
              <a:t> </a:t>
            </a:r>
            <a:r>
              <a:rPr lang="en-US" sz="2000" dirty="0" err="1" smtClean="0"/>
              <a:t>trúc</a:t>
            </a:r>
            <a:r>
              <a:rPr lang="en-US" sz="2000" dirty="0" smtClean="0"/>
              <a:t> </a:t>
            </a:r>
            <a:r>
              <a:rPr lang="en-US" sz="2000" dirty="0" err="1" smtClean="0"/>
              <a:t>và</a:t>
            </a:r>
            <a:r>
              <a:rPr lang="en-US" sz="2000" dirty="0" smtClean="0"/>
              <a:t> </a:t>
            </a:r>
            <a:r>
              <a:rPr lang="en-US" sz="2000" dirty="0" err="1" smtClean="0"/>
              <a:t>là</a:t>
            </a:r>
            <a:r>
              <a:rPr lang="en-US" sz="2000" dirty="0" smtClean="0"/>
              <a:t> </a:t>
            </a:r>
            <a:r>
              <a:rPr lang="en-US" sz="2000" dirty="0" err="1" smtClean="0"/>
              <a:t>một</a:t>
            </a:r>
            <a:r>
              <a:rPr lang="en-US" sz="2000" dirty="0" smtClean="0"/>
              <a:t> </a:t>
            </a:r>
            <a:r>
              <a:rPr lang="en-US" sz="2000" dirty="0" err="1" smtClean="0"/>
              <a:t>chức</a:t>
            </a:r>
            <a:r>
              <a:rPr lang="en-US" sz="2000" dirty="0" smtClean="0"/>
              <a:t> </a:t>
            </a:r>
            <a:r>
              <a:rPr lang="en-US" sz="2000" dirty="0" err="1" smtClean="0"/>
              <a:t>năng</a:t>
            </a:r>
            <a:r>
              <a:rPr lang="en-US" sz="2000" dirty="0" smtClean="0"/>
              <a:t> </a:t>
            </a:r>
            <a:r>
              <a:rPr lang="en-US" sz="2000" dirty="0" err="1" smtClean="0"/>
              <a:t>của</a:t>
            </a:r>
            <a:r>
              <a:rPr lang="en-US" sz="2000" dirty="0" smtClean="0"/>
              <a:t> </a:t>
            </a:r>
            <a:r>
              <a:rPr lang="en-US" sz="2000" dirty="0" err="1" smtClean="0"/>
              <a:t>xã</a:t>
            </a:r>
            <a:r>
              <a:rPr lang="en-US" sz="2000" dirty="0" smtClean="0"/>
              <a:t> </a:t>
            </a:r>
            <a:r>
              <a:rPr lang="en-US" sz="2000" dirty="0" err="1" smtClean="0"/>
              <a:t>hội</a:t>
            </a:r>
            <a:r>
              <a:rPr lang="en-US" sz="2000" dirty="0" smtClean="0"/>
              <a:t>.</a:t>
            </a:r>
          </a:p>
          <a:p>
            <a:pPr>
              <a:lnSpc>
                <a:spcPct val="90000"/>
              </a:lnSpc>
            </a:pPr>
            <a:endParaRPr lang="en-US" sz="2000" dirty="0"/>
          </a:p>
        </p:txBody>
      </p:sp>
      <p:sp>
        <p:nvSpPr>
          <p:cNvPr id="4" name="Text Box 22"/>
          <p:cNvSpPr txBox="1">
            <a:spLocks noChangeArrowheads="1"/>
          </p:cNvSpPr>
          <p:nvPr/>
        </p:nvSpPr>
        <p:spPr bwMode="black">
          <a:xfrm>
            <a:off x="2468660" y="1030416"/>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xã</a:t>
            </a:r>
            <a:r>
              <a:rPr lang="en-US" sz="2400" b="1" dirty="0" smtClean="0">
                <a:solidFill>
                  <a:srgbClr val="FFFFFF"/>
                </a:solidFill>
              </a:rPr>
              <a:t> </a:t>
            </a:r>
            <a:r>
              <a:rPr lang="en-US" sz="2400" b="1" dirty="0" err="1" smtClean="0">
                <a:solidFill>
                  <a:srgbClr val="FFFFFF"/>
                </a:solidFill>
              </a:rPr>
              <a:t>hội</a:t>
            </a:r>
            <a:endParaRPr lang="en-US" sz="2400" b="1" dirty="0">
              <a:solidFill>
                <a:srgbClr val="FFFFFF"/>
              </a:solidFill>
            </a:endParaRPr>
          </a:p>
        </p:txBody>
      </p:sp>
      <p:sp>
        <p:nvSpPr>
          <p:cNvPr id="5" name="Text Box 32"/>
          <p:cNvSpPr txBox="1">
            <a:spLocks noChangeArrowheads="1"/>
          </p:cNvSpPr>
          <p:nvPr/>
        </p:nvSpPr>
        <p:spPr bwMode="gray">
          <a:xfrm>
            <a:off x="2677704" y="2449746"/>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1</a:t>
            </a:r>
          </a:p>
        </p:txBody>
      </p:sp>
      <p:sp>
        <p:nvSpPr>
          <p:cNvPr id="11" name="Text Box 22"/>
          <p:cNvSpPr txBox="1">
            <a:spLocks noChangeArrowheads="1"/>
          </p:cNvSpPr>
          <p:nvPr/>
        </p:nvSpPr>
        <p:spPr bwMode="black">
          <a:xfrm>
            <a:off x="3171416" y="2624371"/>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xã</a:t>
            </a:r>
            <a:r>
              <a:rPr lang="en-US" sz="2400" b="1" dirty="0" smtClean="0">
                <a:solidFill>
                  <a:srgbClr val="FFFFFF"/>
                </a:solidFill>
              </a:rPr>
              <a:t> </a:t>
            </a:r>
            <a:r>
              <a:rPr lang="en-US" sz="2400" b="1" dirty="0" err="1" smtClean="0">
                <a:solidFill>
                  <a:srgbClr val="FFFFFF"/>
                </a:solidFill>
              </a:rPr>
              <a:t>hội</a:t>
            </a:r>
            <a:endParaRPr lang="en-US" sz="2400" b="1" dirty="0">
              <a:solidFill>
                <a:srgbClr val="FFFFFF"/>
              </a:solidFill>
            </a:endParaRPr>
          </a:p>
        </p:txBody>
      </p:sp>
      <p:sp>
        <p:nvSpPr>
          <p:cNvPr id="12" name="Text Box 32"/>
          <p:cNvSpPr txBox="1">
            <a:spLocks noChangeArrowheads="1"/>
          </p:cNvSpPr>
          <p:nvPr/>
        </p:nvSpPr>
        <p:spPr bwMode="gray">
          <a:xfrm>
            <a:off x="2830104" y="2602146"/>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1</a:t>
            </a:r>
          </a:p>
        </p:txBody>
      </p:sp>
      <p:sp>
        <p:nvSpPr>
          <p:cNvPr id="13" name="Rectangle 2"/>
          <p:cNvSpPr txBox="1">
            <a:spLocks noChangeArrowheads="1"/>
          </p:cNvSpPr>
          <p:nvPr/>
        </p:nvSpPr>
        <p:spPr>
          <a:xfrm>
            <a:off x="903289" y="198438"/>
            <a:ext cx="4506912" cy="8683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200" b="1" i="0" u="none" strike="noStrike" kern="0" cap="none" spc="0" normalizeH="0" baseline="0" noProof="0" dirty="0" err="1" smtClean="0">
                <a:ln>
                  <a:noFill/>
                </a:ln>
                <a:solidFill>
                  <a:schemeClr val="accent2">
                    <a:lumMod val="50000"/>
                  </a:schemeClr>
                </a:solidFill>
                <a:effectLst/>
                <a:uLnTx/>
                <a:uFillTx/>
                <a:latin typeface="+mj-lt"/>
                <a:ea typeface="+mj-ea"/>
                <a:cs typeface="+mj-cs"/>
              </a:rPr>
              <a:t>Xã</a:t>
            </a:r>
            <a:r>
              <a:rPr kumimoji="0" lang="en-US" sz="4200" b="1" i="0" u="none" strike="noStrike" kern="0" cap="none" spc="0" normalizeH="0" baseline="0" noProof="0" dirty="0" smtClean="0">
                <a:ln>
                  <a:noFill/>
                </a:ln>
                <a:solidFill>
                  <a:schemeClr val="accent2">
                    <a:lumMod val="50000"/>
                  </a:schemeClr>
                </a:solidFill>
                <a:effectLst/>
                <a:uLnTx/>
                <a:uFillTx/>
                <a:latin typeface="+mj-lt"/>
                <a:ea typeface="+mj-ea"/>
                <a:cs typeface="+mj-cs"/>
              </a:rPr>
              <a:t> </a:t>
            </a:r>
            <a:r>
              <a:rPr kumimoji="0" lang="en-US" sz="4200" b="1" i="0" u="none" strike="noStrike" kern="0" cap="none" spc="0" normalizeH="0" baseline="0" noProof="0" dirty="0" err="1" smtClean="0">
                <a:ln>
                  <a:noFill/>
                </a:ln>
                <a:solidFill>
                  <a:schemeClr val="accent2">
                    <a:lumMod val="50000"/>
                  </a:schemeClr>
                </a:solidFill>
                <a:effectLst/>
                <a:uLnTx/>
                <a:uFillTx/>
                <a:latin typeface="+mj-lt"/>
                <a:ea typeface="+mj-ea"/>
                <a:cs typeface="+mj-cs"/>
              </a:rPr>
              <a:t>hội</a:t>
            </a:r>
            <a:endParaRPr kumimoji="0" lang="en-US" sz="4200" b="1" i="0" u="none" strike="noStrike" kern="0" cap="none" spc="0" normalizeH="0" baseline="0" noProof="0" dirty="0">
              <a:ln>
                <a:noFill/>
              </a:ln>
              <a:solidFill>
                <a:schemeClr val="accent2">
                  <a:lumMod val="50000"/>
                </a:schemeClr>
              </a:solidFill>
              <a:effectLst/>
              <a:uLnTx/>
              <a:uFillTx/>
              <a:latin typeface="+mj-lt"/>
              <a:ea typeface="+mj-ea"/>
              <a:cs typeface="+mj-cs"/>
            </a:endParaRPr>
          </a:p>
        </p:txBody>
      </p:sp>
      <p:sp>
        <p:nvSpPr>
          <p:cNvPr id="14" name="Rectangle 2"/>
          <p:cNvSpPr txBox="1">
            <a:spLocks noChangeArrowheads="1"/>
          </p:cNvSpPr>
          <p:nvPr/>
        </p:nvSpPr>
        <p:spPr>
          <a:xfrm>
            <a:off x="762000" y="4164665"/>
            <a:ext cx="8229600" cy="1143000"/>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en-US" sz="2000" dirty="0" err="1" smtClean="0">
                <a:solidFill>
                  <a:srgbClr val="FF0000"/>
                </a:solidFill>
              </a:rPr>
              <a:t>Hai</a:t>
            </a:r>
            <a:r>
              <a:rPr lang="en-US" sz="2000" dirty="0" smtClean="0">
                <a:solidFill>
                  <a:srgbClr val="FF0000"/>
                </a:solidFill>
              </a:rPr>
              <a:t> </a:t>
            </a:r>
            <a:r>
              <a:rPr lang="en-US" sz="2000" dirty="0" err="1" smtClean="0">
                <a:solidFill>
                  <a:srgbClr val="FF0000"/>
                </a:solidFill>
              </a:rPr>
              <a:t>chức</a:t>
            </a:r>
            <a:r>
              <a:rPr lang="en-US" sz="2000" dirty="0" smtClean="0">
                <a:solidFill>
                  <a:srgbClr val="FF0000"/>
                </a:solidFill>
              </a:rPr>
              <a:t> </a:t>
            </a:r>
            <a:r>
              <a:rPr lang="en-US" sz="2000" dirty="0" err="1" smtClean="0">
                <a:solidFill>
                  <a:srgbClr val="FF0000"/>
                </a:solidFill>
              </a:rPr>
              <a:t>năng</a:t>
            </a:r>
            <a:r>
              <a:rPr lang="en-US" sz="2000" dirty="0" smtClean="0">
                <a:solidFill>
                  <a:srgbClr val="FF0000"/>
                </a:solidFill>
              </a:rPr>
              <a:t> </a:t>
            </a:r>
            <a:r>
              <a:rPr lang="en-US" sz="2000" dirty="0" err="1" smtClean="0">
                <a:solidFill>
                  <a:srgbClr val="FF0000"/>
                </a:solidFill>
              </a:rPr>
              <a:t>chính</a:t>
            </a:r>
            <a:r>
              <a:rPr lang="en-US" sz="2000" dirty="0" smtClean="0">
                <a:solidFill>
                  <a:srgbClr val="FF0000"/>
                </a:solidFill>
              </a:rPr>
              <a:t> </a:t>
            </a:r>
            <a:r>
              <a:rPr lang="en-US" sz="2000" dirty="0" err="1" smtClean="0">
                <a:solidFill>
                  <a:srgbClr val="FF0000"/>
                </a:solidFill>
              </a:rPr>
              <a:t>của</a:t>
            </a:r>
            <a:r>
              <a:rPr lang="en-US" sz="2000" dirty="0" smtClean="0">
                <a:solidFill>
                  <a:srgbClr val="FF0000"/>
                </a:solidFill>
              </a:rPr>
              <a:t> </a:t>
            </a:r>
            <a:r>
              <a:rPr lang="en-US" sz="2000" dirty="0" err="1" smtClean="0">
                <a:solidFill>
                  <a:srgbClr val="FF0000"/>
                </a:solidFill>
              </a:rPr>
              <a:t>thiết</a:t>
            </a:r>
            <a:r>
              <a:rPr lang="en-US" sz="2000" dirty="0" smtClean="0">
                <a:solidFill>
                  <a:srgbClr val="FF0000"/>
                </a:solidFill>
              </a:rPr>
              <a:t> </a:t>
            </a:r>
            <a:r>
              <a:rPr lang="en-US" sz="2000" dirty="0" err="1" smtClean="0">
                <a:solidFill>
                  <a:srgbClr val="FF0000"/>
                </a:solidFill>
              </a:rPr>
              <a:t>chế</a:t>
            </a:r>
            <a:r>
              <a:rPr lang="en-US" sz="2000" dirty="0" smtClean="0">
                <a:solidFill>
                  <a:srgbClr val="FF0000"/>
                </a:solidFill>
              </a:rPr>
              <a:t> </a:t>
            </a:r>
            <a:r>
              <a:rPr lang="en-US" sz="2000" dirty="0" err="1" smtClean="0">
                <a:solidFill>
                  <a:srgbClr val="FF0000"/>
                </a:solidFill>
              </a:rPr>
              <a:t>xã</a:t>
            </a:r>
            <a:r>
              <a:rPr lang="en-US" sz="2000" dirty="0" smtClean="0">
                <a:solidFill>
                  <a:srgbClr val="FF0000"/>
                </a:solidFill>
              </a:rPr>
              <a:t> </a:t>
            </a:r>
            <a:r>
              <a:rPr lang="en-US" sz="2000" dirty="0" err="1" smtClean="0">
                <a:solidFill>
                  <a:srgbClr val="FF0000"/>
                </a:solidFill>
              </a:rPr>
              <a:t>hội:</a:t>
            </a:r>
            <a:r>
              <a:rPr lang="en-US" sz="2000" dirty="0" err="1"/>
              <a:t>Thứ</a:t>
            </a:r>
            <a:r>
              <a:rPr lang="en-US" sz="2000" dirty="0"/>
              <a:t> </a:t>
            </a:r>
            <a:r>
              <a:rPr lang="en-US" sz="2000" dirty="0" err="1"/>
              <a:t>nhất</a:t>
            </a:r>
            <a:r>
              <a:rPr lang="en-US" sz="2000" dirty="0"/>
              <a:t>: </a:t>
            </a:r>
            <a:r>
              <a:rPr lang="en-US" sz="2000" dirty="0" err="1"/>
              <a:t>khuyến</a:t>
            </a:r>
            <a:r>
              <a:rPr lang="en-US" sz="2000" dirty="0"/>
              <a:t> </a:t>
            </a:r>
            <a:r>
              <a:rPr lang="en-US" sz="2000" dirty="0" err="1"/>
              <a:t>khích</a:t>
            </a:r>
            <a:r>
              <a:rPr lang="en-US" sz="2000" dirty="0"/>
              <a:t>, </a:t>
            </a:r>
            <a:r>
              <a:rPr lang="en-US" sz="2000" dirty="0" err="1"/>
              <a:t>điều</a:t>
            </a:r>
            <a:r>
              <a:rPr lang="en-US" sz="2000" dirty="0"/>
              <a:t> </a:t>
            </a:r>
            <a:r>
              <a:rPr lang="en-US" sz="2000" dirty="0" err="1"/>
              <a:t>hành</a:t>
            </a:r>
            <a:r>
              <a:rPr lang="en-US" sz="2000" dirty="0"/>
              <a:t>, </a:t>
            </a:r>
            <a:r>
              <a:rPr lang="en-US" sz="2000" dirty="0" err="1"/>
              <a:t>điều</a:t>
            </a:r>
            <a:r>
              <a:rPr lang="en-US" sz="2000" dirty="0"/>
              <a:t> </a:t>
            </a:r>
            <a:r>
              <a:rPr lang="en-US" sz="2000" dirty="0" err="1"/>
              <a:t>chỉnh</a:t>
            </a:r>
            <a:r>
              <a:rPr lang="en-US" sz="2000" dirty="0"/>
              <a:t> </a:t>
            </a:r>
            <a:r>
              <a:rPr lang="en-US" sz="2000" dirty="0" err="1"/>
              <a:t>hành</a:t>
            </a:r>
            <a:r>
              <a:rPr lang="en-US" sz="2000" dirty="0"/>
              <a:t> vi </a:t>
            </a:r>
            <a:r>
              <a:rPr lang="en-US" sz="2000" dirty="0" err="1"/>
              <a:t>của</a:t>
            </a:r>
            <a:r>
              <a:rPr lang="en-US" sz="2000" dirty="0"/>
              <a:t> con </a:t>
            </a:r>
            <a:r>
              <a:rPr lang="en-US" sz="2000" dirty="0" err="1"/>
              <a:t>người</a:t>
            </a:r>
            <a:r>
              <a:rPr lang="en-US" sz="2000" dirty="0"/>
              <a:t> </a:t>
            </a:r>
            <a:r>
              <a:rPr lang="en-US" sz="2000" dirty="0" err="1"/>
              <a:t>phù</a:t>
            </a:r>
            <a:r>
              <a:rPr lang="en-US" sz="2000" dirty="0"/>
              <a:t> </a:t>
            </a:r>
            <a:r>
              <a:rPr lang="en-US" sz="2000" dirty="0" err="1"/>
              <a:t>hợp</a:t>
            </a:r>
            <a:r>
              <a:rPr lang="en-US" sz="2000" dirty="0"/>
              <a:t> </a:t>
            </a:r>
            <a:r>
              <a:rPr lang="en-US" sz="2000" dirty="0" err="1"/>
              <a:t>với</a:t>
            </a:r>
            <a:r>
              <a:rPr lang="en-US" sz="2000" dirty="0"/>
              <a:t> qui </a:t>
            </a:r>
            <a:r>
              <a:rPr lang="en-US" sz="2000" dirty="0" err="1"/>
              <a:t>phạm</a:t>
            </a:r>
            <a:r>
              <a:rPr lang="en-US" sz="2000" dirty="0"/>
              <a:t> </a:t>
            </a:r>
            <a:r>
              <a:rPr lang="en-US" sz="2000" dirty="0" err="1"/>
              <a:t>và</a:t>
            </a:r>
            <a:r>
              <a:rPr lang="en-US" sz="2000" dirty="0"/>
              <a:t> </a:t>
            </a:r>
            <a:r>
              <a:rPr lang="en-US" sz="2000" dirty="0" err="1"/>
              <a:t>chuẩn</a:t>
            </a:r>
            <a:r>
              <a:rPr lang="en-US" sz="2000" dirty="0"/>
              <a:t> </a:t>
            </a:r>
            <a:r>
              <a:rPr lang="en-US" sz="2000" dirty="0" err="1"/>
              <a:t>mực</a:t>
            </a:r>
            <a:r>
              <a:rPr lang="en-US" sz="2000" dirty="0"/>
              <a:t> </a:t>
            </a:r>
            <a:r>
              <a:rPr lang="en-US" sz="2000" dirty="0" err="1"/>
              <a:t>của</a:t>
            </a:r>
            <a:r>
              <a:rPr lang="en-US" sz="2000" dirty="0"/>
              <a:t> </a:t>
            </a:r>
            <a:r>
              <a:rPr lang="en-US" sz="2000" dirty="0" err="1"/>
              <a:t>thiết</a:t>
            </a:r>
            <a:r>
              <a:rPr lang="en-US" sz="2000" dirty="0"/>
              <a:t> </a:t>
            </a:r>
            <a:r>
              <a:rPr lang="en-US" sz="2000" dirty="0" err="1"/>
              <a:t>chế</a:t>
            </a:r>
            <a:r>
              <a:rPr lang="en-US" sz="2000" dirty="0"/>
              <a:t>.</a:t>
            </a:r>
          </a:p>
          <a:p>
            <a:r>
              <a:rPr lang="en-US" sz="2000" dirty="0" err="1"/>
              <a:t>Thứ</a:t>
            </a:r>
            <a:r>
              <a:rPr lang="en-US" sz="2000" dirty="0"/>
              <a:t> </a:t>
            </a:r>
            <a:r>
              <a:rPr lang="en-US" sz="2000" dirty="0" err="1"/>
              <a:t>hai</a:t>
            </a:r>
            <a:r>
              <a:rPr lang="en-US" sz="2000" dirty="0"/>
              <a:t>: </a:t>
            </a:r>
            <a:r>
              <a:rPr lang="en-US" sz="2000" dirty="0" err="1"/>
              <a:t>ngăn</a:t>
            </a:r>
            <a:r>
              <a:rPr lang="en-US" sz="2000" dirty="0"/>
              <a:t> </a:t>
            </a:r>
            <a:r>
              <a:rPr lang="en-US" sz="2000" dirty="0" err="1"/>
              <a:t>chặn</a:t>
            </a:r>
            <a:r>
              <a:rPr lang="en-US" sz="2000" dirty="0"/>
              <a:t>, </a:t>
            </a:r>
            <a:r>
              <a:rPr lang="en-US" sz="2000" dirty="0" err="1"/>
              <a:t>kiển</a:t>
            </a:r>
            <a:r>
              <a:rPr lang="en-US" sz="2000" dirty="0"/>
              <a:t> </a:t>
            </a:r>
            <a:r>
              <a:rPr lang="en-US" sz="2000" dirty="0" err="1"/>
              <a:t>soát</a:t>
            </a:r>
            <a:r>
              <a:rPr lang="en-US" sz="2000" dirty="0"/>
              <a:t> </a:t>
            </a:r>
            <a:r>
              <a:rPr lang="en-US" sz="2000" dirty="0" err="1"/>
              <a:t>những</a:t>
            </a:r>
            <a:r>
              <a:rPr lang="en-US" sz="2000" dirty="0"/>
              <a:t> </a:t>
            </a:r>
            <a:r>
              <a:rPr lang="en-US" sz="2000" dirty="0" err="1"/>
              <a:t>hành</a:t>
            </a:r>
            <a:r>
              <a:rPr lang="en-US" sz="2000" dirty="0"/>
              <a:t> vi </a:t>
            </a:r>
            <a:r>
              <a:rPr lang="en-US" sz="2000" dirty="0" err="1"/>
              <a:t>lệch</a:t>
            </a:r>
            <a:r>
              <a:rPr lang="en-US" sz="2000" dirty="0"/>
              <a:t> </a:t>
            </a:r>
            <a:r>
              <a:rPr lang="en-US" sz="2000" dirty="0" err="1"/>
              <a:t>lạc</a:t>
            </a:r>
            <a:r>
              <a:rPr lang="en-US" sz="2000" dirty="0"/>
              <a:t> do </a:t>
            </a:r>
            <a:r>
              <a:rPr lang="en-US" sz="2000" dirty="0" err="1"/>
              <a:t>thiết</a:t>
            </a:r>
            <a:r>
              <a:rPr lang="en-US" sz="2000" dirty="0"/>
              <a:t> </a:t>
            </a:r>
            <a:r>
              <a:rPr lang="en-US" sz="2000" dirty="0" err="1"/>
              <a:t>chế</a:t>
            </a:r>
            <a:r>
              <a:rPr lang="en-US" sz="2000" dirty="0"/>
              <a:t> </a:t>
            </a:r>
            <a:r>
              <a:rPr lang="en-US" sz="2000" dirty="0" err="1"/>
              <a:t>quy</a:t>
            </a:r>
            <a:r>
              <a:rPr lang="en-US" sz="2000" dirty="0"/>
              <a:t> </a:t>
            </a:r>
            <a:r>
              <a:rPr lang="en-US" sz="2000" dirty="0" err="1"/>
              <a:t>định</a:t>
            </a:r>
            <a:r>
              <a:rPr lang="en-US" sz="2000" dirty="0"/>
              <a:t>.</a:t>
            </a:r>
          </a:p>
          <a:p>
            <a:endParaRPr lang="en-US" sz="2000" dirty="0"/>
          </a:p>
          <a:p>
            <a:endParaRPr lang="en-US" sz="2000" dirty="0"/>
          </a:p>
        </p:txBody>
      </p:sp>
      <p:sp>
        <p:nvSpPr>
          <p:cNvPr id="15" name="Rectangle 3"/>
          <p:cNvSpPr txBox="1">
            <a:spLocks noChangeArrowheads="1"/>
          </p:cNvSpPr>
          <p:nvPr/>
        </p:nvSpPr>
        <p:spPr>
          <a:xfrm>
            <a:off x="439271" y="3013308"/>
            <a:ext cx="8229600" cy="4525963"/>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endParaRPr lang="en-US" sz="2000" dirty="0"/>
          </a:p>
        </p:txBody>
      </p:sp>
    </p:spTree>
    <p:extLst>
      <p:ext uri="{BB962C8B-B14F-4D97-AF65-F5344CB8AC3E}">
        <p14:creationId xmlns:p14="http://schemas.microsoft.com/office/powerpoint/2010/main" val="230768078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84094" y="1028700"/>
            <a:ext cx="8229600" cy="1143000"/>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en-US" sz="2800" dirty="0" err="1" smtClean="0">
                <a:solidFill>
                  <a:srgbClr val="FF0000"/>
                </a:solidFill>
              </a:rPr>
              <a:t>Nguyên</a:t>
            </a:r>
            <a:r>
              <a:rPr lang="en-US" sz="2800" dirty="0" smtClean="0">
                <a:solidFill>
                  <a:srgbClr val="FF0000"/>
                </a:solidFill>
              </a:rPr>
              <a:t> </a:t>
            </a:r>
            <a:r>
              <a:rPr lang="en-US" sz="2800" dirty="0" err="1" smtClean="0">
                <a:solidFill>
                  <a:srgbClr val="FF0000"/>
                </a:solidFill>
              </a:rPr>
              <a:t>nhân</a:t>
            </a:r>
            <a:r>
              <a:rPr lang="en-US" sz="2800" dirty="0" smtClean="0">
                <a:solidFill>
                  <a:srgbClr val="FF0000"/>
                </a:solidFill>
              </a:rPr>
              <a:t> </a:t>
            </a:r>
            <a:r>
              <a:rPr lang="en-US" sz="2800" dirty="0" err="1" smtClean="0">
                <a:solidFill>
                  <a:srgbClr val="FF0000"/>
                </a:solidFill>
              </a:rPr>
              <a:t>tạo</a:t>
            </a:r>
            <a:r>
              <a:rPr lang="en-US" sz="2800" dirty="0" smtClean="0">
                <a:solidFill>
                  <a:srgbClr val="FF0000"/>
                </a:solidFill>
              </a:rPr>
              <a:t> </a:t>
            </a:r>
            <a:r>
              <a:rPr lang="en-US" sz="2800" dirty="0" err="1" smtClean="0">
                <a:solidFill>
                  <a:srgbClr val="FF0000"/>
                </a:solidFill>
              </a:rPr>
              <a:t>ra</a:t>
            </a:r>
            <a:r>
              <a:rPr lang="en-US" sz="2800" dirty="0" smtClean="0">
                <a:solidFill>
                  <a:srgbClr val="FF0000"/>
                </a:solidFill>
              </a:rPr>
              <a:t> </a:t>
            </a:r>
            <a:r>
              <a:rPr lang="en-US" sz="2800" dirty="0" err="1" smtClean="0">
                <a:solidFill>
                  <a:srgbClr val="FF0000"/>
                </a:solidFill>
              </a:rPr>
              <a:t>thiết</a:t>
            </a:r>
            <a:r>
              <a:rPr lang="en-US" sz="2800" dirty="0" smtClean="0">
                <a:solidFill>
                  <a:srgbClr val="FF0000"/>
                </a:solidFill>
              </a:rPr>
              <a:t> </a:t>
            </a:r>
            <a:r>
              <a:rPr lang="en-US" sz="2800" dirty="0" err="1" smtClean="0">
                <a:solidFill>
                  <a:srgbClr val="FF0000"/>
                </a:solidFill>
              </a:rPr>
              <a:t>chế</a:t>
            </a:r>
            <a:r>
              <a:rPr lang="en-US" sz="2800" dirty="0" smtClean="0">
                <a:solidFill>
                  <a:srgbClr val="FF0000"/>
                </a:solidFill>
              </a:rPr>
              <a:t> </a:t>
            </a:r>
            <a:r>
              <a:rPr lang="en-US" sz="2800" dirty="0" err="1" smtClean="0">
                <a:solidFill>
                  <a:srgbClr val="FF0000"/>
                </a:solidFill>
              </a:rPr>
              <a:t>xã</a:t>
            </a:r>
            <a:r>
              <a:rPr lang="en-US" sz="2800" dirty="0" smtClean="0">
                <a:solidFill>
                  <a:srgbClr val="FF0000"/>
                </a:solidFill>
              </a:rPr>
              <a:t> </a:t>
            </a:r>
            <a:r>
              <a:rPr lang="en-US" sz="2800" dirty="0" err="1" smtClean="0">
                <a:solidFill>
                  <a:srgbClr val="FF0000"/>
                </a:solidFill>
              </a:rPr>
              <a:t>hội</a:t>
            </a:r>
            <a:r>
              <a:rPr lang="en-US" sz="2800" dirty="0" smtClean="0">
                <a:solidFill>
                  <a:srgbClr val="FF0000"/>
                </a:solidFill>
              </a:rPr>
              <a:t>:</a:t>
            </a:r>
            <a:br>
              <a:rPr lang="en-US" sz="2800" dirty="0" smtClean="0">
                <a:solidFill>
                  <a:srgbClr val="FF0000"/>
                </a:solidFill>
              </a:rPr>
            </a:br>
            <a:endParaRPr lang="en-US" sz="2800" dirty="0">
              <a:solidFill>
                <a:srgbClr val="FF0000"/>
              </a:solidFill>
            </a:endParaRPr>
          </a:p>
        </p:txBody>
      </p:sp>
      <p:sp>
        <p:nvSpPr>
          <p:cNvPr id="3" name="Rectangle 3"/>
          <p:cNvSpPr txBox="1">
            <a:spLocks noChangeArrowheads="1"/>
          </p:cNvSpPr>
          <p:nvPr/>
        </p:nvSpPr>
        <p:spPr>
          <a:xfrm>
            <a:off x="457200" y="1600200"/>
            <a:ext cx="8229600" cy="4525963"/>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80000"/>
              </a:lnSpc>
              <a:buFontTx/>
              <a:buNone/>
            </a:pPr>
            <a:endParaRPr lang="en-US" sz="2000" b="1" smtClean="0"/>
          </a:p>
          <a:p>
            <a:pPr>
              <a:lnSpc>
                <a:spcPct val="80000"/>
              </a:lnSpc>
            </a:pPr>
            <a:r>
              <a:rPr lang="vi-VN" sz="2000" smtClean="0"/>
              <a:t>Các nhà xã hội học đều cho rằng thiết chế xã hội nảy sinh, tồn tại và phát triển là do nó đáp ứng nhu cầu xã hội. Nhu cầu xã hội là nguyên nhân hình thành, đồng thời nó cũng là mục đích tồn tại của thiết chế xã hội. Các nhu cầu xã hội cơ bản như sau:</a:t>
            </a:r>
            <a:endParaRPr lang="en-US" sz="2000" smtClean="0"/>
          </a:p>
          <a:p>
            <a:pPr>
              <a:lnSpc>
                <a:spcPct val="80000"/>
              </a:lnSpc>
            </a:pPr>
            <a:r>
              <a:rPr lang="vi-VN" sz="2000" smtClean="0"/>
              <a:t>Giao tiếp giữa các thành viên;</a:t>
            </a:r>
            <a:endParaRPr lang="en-US" sz="2000" smtClean="0"/>
          </a:p>
          <a:p>
            <a:pPr>
              <a:lnSpc>
                <a:spcPct val="80000"/>
              </a:lnSpc>
            </a:pPr>
            <a:r>
              <a:rPr lang="vi-VN" sz="2000" smtClean="0"/>
              <a:t>Sản xuất và sản phẩm dịch vụ;</a:t>
            </a:r>
            <a:endParaRPr lang="en-US" sz="2000" smtClean="0"/>
          </a:p>
          <a:p>
            <a:pPr>
              <a:lnSpc>
                <a:spcPct val="80000"/>
              </a:lnSpc>
            </a:pPr>
            <a:r>
              <a:rPr lang="vi-VN" sz="2000" smtClean="0"/>
              <a:t>Phân phối các sản phẩm và dịch vụ hàng hóa;</a:t>
            </a:r>
            <a:endParaRPr lang="en-US" sz="2000" smtClean="0"/>
          </a:p>
          <a:p>
            <a:pPr>
              <a:lnSpc>
                <a:spcPct val="80000"/>
              </a:lnSpc>
            </a:pPr>
            <a:r>
              <a:rPr lang="vi-VN" sz="2000" smtClean="0"/>
              <a:t>Bảo vệ các thành viên khỏi tác động của thiên nhiên, bệnh tật và nguy hiểm khác;</a:t>
            </a:r>
            <a:endParaRPr lang="en-US" sz="2000" smtClean="0"/>
          </a:p>
          <a:p>
            <a:pPr>
              <a:lnSpc>
                <a:spcPct val="80000"/>
              </a:lnSpc>
            </a:pPr>
            <a:r>
              <a:rPr lang="vi-VN" sz="2000" smtClean="0"/>
              <a:t>Thay thế các thành viên (cả tái sinh sản sinh học) và thay thế văn hóa thông qua quá trình xã hội hóa;</a:t>
            </a:r>
            <a:endParaRPr lang="en-US" sz="2000" smtClean="0"/>
          </a:p>
          <a:p>
            <a:pPr>
              <a:lnSpc>
                <a:spcPct val="80000"/>
              </a:lnSpc>
            </a:pPr>
            <a:r>
              <a:rPr lang="vi-VN" sz="2000" smtClean="0"/>
              <a:t>Kiểm soát hành vi của các thành viên.</a:t>
            </a:r>
            <a:endParaRPr lang="en-US" sz="2000" smtClean="0"/>
          </a:p>
          <a:p>
            <a:pPr>
              <a:lnSpc>
                <a:spcPct val="80000"/>
              </a:lnSpc>
            </a:pPr>
            <a:r>
              <a:rPr lang="vi-VN" sz="2000" smtClean="0"/>
              <a:t>Những cố gắng được tổ chức lại nhằm thỏa bãn các nhu cầu đó chính là các thiết chế cơ bản.</a:t>
            </a:r>
            <a:endParaRPr lang="en-US" sz="2000"/>
          </a:p>
        </p:txBody>
      </p:sp>
      <p:sp>
        <p:nvSpPr>
          <p:cNvPr id="4" name="Rectangle 2"/>
          <p:cNvSpPr txBox="1">
            <a:spLocks noChangeArrowheads="1"/>
          </p:cNvSpPr>
          <p:nvPr/>
        </p:nvSpPr>
        <p:spPr>
          <a:xfrm>
            <a:off x="903289" y="198438"/>
            <a:ext cx="4506912" cy="8683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200" b="1" i="0" u="none" strike="noStrike" kern="0" cap="none" spc="0" normalizeH="0" baseline="0" noProof="0" dirty="0" err="1" smtClean="0">
                <a:ln>
                  <a:noFill/>
                </a:ln>
                <a:solidFill>
                  <a:schemeClr val="accent2">
                    <a:lumMod val="50000"/>
                  </a:schemeClr>
                </a:solidFill>
                <a:effectLst/>
                <a:uLnTx/>
                <a:uFillTx/>
                <a:latin typeface="+mj-lt"/>
                <a:ea typeface="+mj-ea"/>
                <a:cs typeface="+mj-cs"/>
              </a:rPr>
              <a:t>Xã</a:t>
            </a:r>
            <a:r>
              <a:rPr kumimoji="0" lang="en-US" sz="4200" b="1" i="0" u="none" strike="noStrike" kern="0" cap="none" spc="0" normalizeH="0" baseline="0" noProof="0" dirty="0" smtClean="0">
                <a:ln>
                  <a:noFill/>
                </a:ln>
                <a:solidFill>
                  <a:schemeClr val="accent2">
                    <a:lumMod val="50000"/>
                  </a:schemeClr>
                </a:solidFill>
                <a:effectLst/>
                <a:uLnTx/>
                <a:uFillTx/>
                <a:latin typeface="+mj-lt"/>
                <a:ea typeface="+mj-ea"/>
                <a:cs typeface="+mj-cs"/>
              </a:rPr>
              <a:t> </a:t>
            </a:r>
            <a:r>
              <a:rPr kumimoji="0" lang="en-US" sz="4200" b="1" i="0" u="none" strike="noStrike" kern="0" cap="none" spc="0" normalizeH="0" baseline="0" noProof="0" dirty="0" err="1" smtClean="0">
                <a:ln>
                  <a:noFill/>
                </a:ln>
                <a:solidFill>
                  <a:schemeClr val="accent2">
                    <a:lumMod val="50000"/>
                  </a:schemeClr>
                </a:solidFill>
                <a:effectLst/>
                <a:uLnTx/>
                <a:uFillTx/>
                <a:latin typeface="+mj-lt"/>
                <a:ea typeface="+mj-ea"/>
                <a:cs typeface="+mj-cs"/>
              </a:rPr>
              <a:t>hội</a:t>
            </a:r>
            <a:endParaRPr kumimoji="0" lang="en-US" sz="4200" b="1" i="0" u="none" strike="noStrike" kern="0" cap="none" spc="0" normalizeH="0" baseline="0" noProof="0" dirty="0">
              <a:ln>
                <a:noFill/>
              </a:ln>
              <a:solidFill>
                <a:schemeClr val="accent2">
                  <a:lumMod val="50000"/>
                </a:schemeClr>
              </a:solidFill>
              <a:effectLst/>
              <a:uLnTx/>
              <a:uFillTx/>
              <a:latin typeface="+mj-lt"/>
              <a:ea typeface="+mj-ea"/>
              <a:cs typeface="+mj-cs"/>
            </a:endParaRPr>
          </a:p>
        </p:txBody>
      </p:sp>
    </p:spTree>
    <p:extLst>
      <p:ext uri="{BB962C8B-B14F-4D97-AF65-F5344CB8AC3E}">
        <p14:creationId xmlns:p14="http://schemas.microsoft.com/office/powerpoint/2010/main" val="288589120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1219200"/>
            <a:ext cx="8229600" cy="1143000"/>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en-US" sz="2800" dirty="0" err="1" smtClean="0">
                <a:solidFill>
                  <a:srgbClr val="FF0000"/>
                </a:solidFill>
              </a:rPr>
              <a:t>Đặc</a:t>
            </a:r>
            <a:r>
              <a:rPr lang="en-US" sz="2800" dirty="0" smtClean="0">
                <a:solidFill>
                  <a:srgbClr val="FF0000"/>
                </a:solidFill>
              </a:rPr>
              <a:t> </a:t>
            </a:r>
            <a:r>
              <a:rPr lang="en-US" sz="2800" dirty="0" err="1" smtClean="0">
                <a:solidFill>
                  <a:srgbClr val="FF0000"/>
                </a:solidFill>
              </a:rPr>
              <a:t>trưng</a:t>
            </a:r>
            <a:r>
              <a:rPr lang="en-US" sz="2800" dirty="0" smtClean="0">
                <a:solidFill>
                  <a:srgbClr val="FF0000"/>
                </a:solidFill>
              </a:rPr>
              <a:t> </a:t>
            </a:r>
            <a:r>
              <a:rPr lang="en-US" sz="2800" dirty="0" err="1" smtClean="0">
                <a:solidFill>
                  <a:srgbClr val="FF0000"/>
                </a:solidFill>
              </a:rPr>
              <a:t>của</a:t>
            </a:r>
            <a:r>
              <a:rPr lang="en-US" sz="2800" dirty="0" smtClean="0">
                <a:solidFill>
                  <a:srgbClr val="FF0000"/>
                </a:solidFill>
              </a:rPr>
              <a:t> </a:t>
            </a:r>
            <a:r>
              <a:rPr lang="en-US" sz="2800" dirty="0" err="1" smtClean="0">
                <a:solidFill>
                  <a:srgbClr val="FF0000"/>
                </a:solidFill>
              </a:rPr>
              <a:t>thiết</a:t>
            </a:r>
            <a:r>
              <a:rPr lang="en-US" sz="2800" dirty="0" smtClean="0">
                <a:solidFill>
                  <a:srgbClr val="FF0000"/>
                </a:solidFill>
              </a:rPr>
              <a:t> </a:t>
            </a:r>
            <a:r>
              <a:rPr lang="en-US" sz="2800" dirty="0" err="1" smtClean="0">
                <a:solidFill>
                  <a:srgbClr val="FF0000"/>
                </a:solidFill>
              </a:rPr>
              <a:t>chế</a:t>
            </a:r>
            <a:r>
              <a:rPr lang="en-US" sz="2800" dirty="0" smtClean="0">
                <a:solidFill>
                  <a:srgbClr val="FF0000"/>
                </a:solidFill>
              </a:rPr>
              <a:t> </a:t>
            </a:r>
            <a:r>
              <a:rPr lang="en-US" sz="2800" dirty="0" err="1" smtClean="0">
                <a:solidFill>
                  <a:srgbClr val="FF0000"/>
                </a:solidFill>
              </a:rPr>
              <a:t>xa</a:t>
            </a:r>
            <a:r>
              <a:rPr lang="en-US" sz="2800" dirty="0" smtClean="0">
                <a:solidFill>
                  <a:srgbClr val="FF0000"/>
                </a:solidFill>
              </a:rPr>
              <a:t> </a:t>
            </a:r>
            <a:r>
              <a:rPr lang="en-US" sz="2800" dirty="0" err="1" smtClean="0">
                <a:solidFill>
                  <a:srgbClr val="FF0000"/>
                </a:solidFill>
              </a:rPr>
              <a:t>hội</a:t>
            </a:r>
            <a:r>
              <a:rPr lang="en-US" sz="2800" dirty="0" smtClean="0">
                <a:solidFill>
                  <a:srgbClr val="FF0000"/>
                </a:solidFill>
              </a:rPr>
              <a:t>:</a:t>
            </a:r>
            <a:endParaRPr lang="en-US" sz="2800" dirty="0">
              <a:solidFill>
                <a:srgbClr val="FF0000"/>
              </a:solidFill>
            </a:endParaRPr>
          </a:p>
        </p:txBody>
      </p:sp>
      <p:sp>
        <p:nvSpPr>
          <p:cNvPr id="3" name="Rectangle 3"/>
          <p:cNvSpPr txBox="1">
            <a:spLocks noChangeArrowheads="1"/>
          </p:cNvSpPr>
          <p:nvPr/>
        </p:nvSpPr>
        <p:spPr>
          <a:xfrm>
            <a:off x="457200" y="1600200"/>
            <a:ext cx="8229600" cy="4525963"/>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80000"/>
              </a:lnSpc>
              <a:buFontTx/>
              <a:buNone/>
            </a:pPr>
            <a:endParaRPr lang="en-US" sz="1800" b="1" dirty="0" smtClean="0"/>
          </a:p>
          <a:p>
            <a:pPr>
              <a:lnSpc>
                <a:spcPct val="80000"/>
              </a:lnSpc>
            </a:pPr>
            <a:r>
              <a:rPr lang="vi-VN" sz="1800" dirty="0" smtClean="0"/>
              <a:t>Bản thân của thiết chế xã hội có sự độc lập tương đối và có tác động trở lại đối với cơ sở kinh tế - xã hội.</a:t>
            </a:r>
            <a:endParaRPr lang="en-US" sz="1800" dirty="0" smtClean="0"/>
          </a:p>
          <a:p>
            <a:pPr>
              <a:lnSpc>
                <a:spcPct val="80000"/>
              </a:lnSpc>
            </a:pPr>
            <a:r>
              <a:rPr lang="vi-VN" sz="1800" dirty="0" smtClean="0"/>
              <a:t> Tính không hiệu quả của các thiết chế xã hội, sự tác động không hài hòa của chúng, việc chúng không có khả năng tổ chức các lợi ích xã hội, không thu xếp được một cách đúng theo trật tự sự vận hành của các mối liên hệ xã hội là dấu hiệu nói lên sự khủng hoảng của xã hội. Để khắc phục tình trạng này, cần phải cải tiến cơ bản bản thân các phương thức và cơ chế hoạt động của chúng.</a:t>
            </a:r>
          </a:p>
          <a:p>
            <a:pPr>
              <a:lnSpc>
                <a:spcPct val="80000"/>
              </a:lnSpc>
            </a:pPr>
            <a:r>
              <a:rPr lang="vi-VN" sz="1800" dirty="0" smtClean="0"/>
              <a:t>Các yếu tố tạo thành thiết chế xã hội có khuynh hướng kết hợp lại với nhau và hỗ trợ lẫn nhau. Khi thiết chế xã hội càng phức tạp, thì xã hội càng phát triển, và như vậy nó xác định vị trí, vai trò của cá nhân càng rõ ràng.</a:t>
            </a:r>
            <a:endParaRPr lang="en-US" sz="1800" dirty="0" smtClean="0"/>
          </a:p>
          <a:p>
            <a:pPr>
              <a:lnSpc>
                <a:spcPct val="80000"/>
              </a:lnSpc>
            </a:pPr>
            <a:r>
              <a:rPr lang="vi-VN" sz="1800" dirty="0" smtClean="0"/>
              <a:t> Mỗi một thiết chế xã hội có một đối tượng riêng để hướng tới phục vụ, nhằm đáp ứng các nhu cầu xã hội.</a:t>
            </a:r>
            <a:endParaRPr lang="en-US" sz="1800" dirty="0" smtClean="0"/>
          </a:p>
          <a:p>
            <a:pPr>
              <a:lnSpc>
                <a:spcPct val="80000"/>
              </a:lnSpc>
            </a:pPr>
            <a:r>
              <a:rPr lang="vi-VN" sz="1800" dirty="0" smtClean="0"/>
              <a:t> Để đạt được điều đó mỗi thiết chế lại có một chức năng. Mỗi một thiết chế tự nó được cấu trúc ở mức cao và được tổ chức xung quanh hệ thống các giá trị, chuẩn mực, quy tắc, khuôn mẫu đã được xã hội thừa nhận.</a:t>
            </a:r>
            <a:endParaRPr lang="en-US" sz="1800" dirty="0"/>
          </a:p>
        </p:txBody>
      </p:sp>
      <p:sp>
        <p:nvSpPr>
          <p:cNvPr id="4" name="Rectangle 2"/>
          <p:cNvSpPr txBox="1">
            <a:spLocks noChangeArrowheads="1"/>
          </p:cNvSpPr>
          <p:nvPr/>
        </p:nvSpPr>
        <p:spPr>
          <a:xfrm>
            <a:off x="903289" y="198438"/>
            <a:ext cx="4506912" cy="86836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200" b="1" i="0" u="none" strike="noStrike" kern="0" cap="none" spc="0" normalizeH="0" baseline="0" noProof="0" dirty="0" err="1" smtClean="0">
                <a:ln>
                  <a:noFill/>
                </a:ln>
                <a:solidFill>
                  <a:schemeClr val="accent2">
                    <a:lumMod val="50000"/>
                  </a:schemeClr>
                </a:solidFill>
                <a:effectLst/>
                <a:uLnTx/>
                <a:uFillTx/>
                <a:latin typeface="+mj-lt"/>
                <a:ea typeface="+mj-ea"/>
                <a:cs typeface="+mj-cs"/>
              </a:rPr>
              <a:t>Xã</a:t>
            </a:r>
            <a:r>
              <a:rPr kumimoji="0" lang="en-US" sz="4200" b="1" i="0" u="none" strike="noStrike" kern="0" cap="none" spc="0" normalizeH="0" baseline="0" noProof="0" dirty="0" smtClean="0">
                <a:ln>
                  <a:noFill/>
                </a:ln>
                <a:solidFill>
                  <a:schemeClr val="accent2">
                    <a:lumMod val="50000"/>
                  </a:schemeClr>
                </a:solidFill>
                <a:effectLst/>
                <a:uLnTx/>
                <a:uFillTx/>
                <a:latin typeface="+mj-lt"/>
                <a:ea typeface="+mj-ea"/>
                <a:cs typeface="+mj-cs"/>
              </a:rPr>
              <a:t> </a:t>
            </a:r>
            <a:r>
              <a:rPr kumimoji="0" lang="en-US" sz="4200" b="1" i="0" u="none" strike="noStrike" kern="0" cap="none" spc="0" normalizeH="0" baseline="0" noProof="0" dirty="0" err="1" smtClean="0">
                <a:ln>
                  <a:noFill/>
                </a:ln>
                <a:solidFill>
                  <a:schemeClr val="accent2">
                    <a:lumMod val="50000"/>
                  </a:schemeClr>
                </a:solidFill>
                <a:effectLst/>
                <a:uLnTx/>
                <a:uFillTx/>
                <a:latin typeface="+mj-lt"/>
                <a:ea typeface="+mj-ea"/>
                <a:cs typeface="+mj-cs"/>
              </a:rPr>
              <a:t>hội</a:t>
            </a:r>
            <a:endParaRPr kumimoji="0" lang="en-US" sz="4200" b="1" i="0" u="none" strike="noStrike" kern="0" cap="none" spc="0" normalizeH="0" baseline="0" noProof="0" dirty="0">
              <a:ln>
                <a:noFill/>
              </a:ln>
              <a:solidFill>
                <a:schemeClr val="accent2">
                  <a:lumMod val="50000"/>
                </a:schemeClr>
              </a:solidFill>
              <a:effectLst/>
              <a:uLnTx/>
              <a:uFillTx/>
              <a:latin typeface="+mj-lt"/>
              <a:ea typeface="+mj-ea"/>
              <a:cs typeface="+mj-cs"/>
            </a:endParaRPr>
          </a:p>
        </p:txBody>
      </p:sp>
    </p:spTree>
    <p:extLst>
      <p:ext uri="{BB962C8B-B14F-4D97-AF65-F5344CB8AC3E}">
        <p14:creationId xmlns:p14="http://schemas.microsoft.com/office/powerpoint/2010/main" val="14718317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1143000"/>
            <a:ext cx="9144000" cy="457200"/>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en-US" sz="2000" dirty="0" smtClean="0"/>
              <a:t>a. </a:t>
            </a:r>
            <a:r>
              <a:rPr lang="en-US" sz="2000" dirty="0" err="1" smtClean="0"/>
              <a:t>Khái</a:t>
            </a:r>
            <a:r>
              <a:rPr lang="en-US" sz="2000" dirty="0" smtClean="0"/>
              <a:t> </a:t>
            </a:r>
            <a:r>
              <a:rPr lang="en-US" sz="2000" dirty="0" err="1" smtClean="0"/>
              <a:t>niệm</a:t>
            </a:r>
            <a:r>
              <a:rPr lang="en-US" sz="2000" dirty="0" smtClean="0"/>
              <a:t> </a:t>
            </a:r>
            <a:r>
              <a:rPr lang="en-US" sz="2000" dirty="0" err="1" smtClean="0"/>
              <a:t>và</a:t>
            </a:r>
            <a:r>
              <a:rPr lang="en-US" sz="2000" dirty="0" smtClean="0"/>
              <a:t> </a:t>
            </a:r>
            <a:r>
              <a:rPr lang="en-US" sz="2000" dirty="0" err="1" smtClean="0"/>
              <a:t>chức</a:t>
            </a:r>
            <a:r>
              <a:rPr lang="en-US" sz="2000" dirty="0" smtClean="0"/>
              <a:t> </a:t>
            </a:r>
            <a:r>
              <a:rPr lang="en-US" sz="2000" dirty="0" err="1" smtClean="0"/>
              <a:t>năng</a:t>
            </a:r>
            <a:r>
              <a:rPr lang="en-US" sz="2000" dirty="0" smtClean="0"/>
              <a:t> </a:t>
            </a:r>
            <a:r>
              <a:rPr lang="en-US" sz="2000" dirty="0" err="1" smtClean="0"/>
              <a:t>của</a:t>
            </a:r>
            <a:r>
              <a:rPr lang="en-US" sz="2000" dirty="0" smtClean="0"/>
              <a:t> </a:t>
            </a:r>
            <a:r>
              <a:rPr lang="en-US" sz="2000" dirty="0" err="1" smtClean="0"/>
              <a:t>tôn</a:t>
            </a:r>
            <a:r>
              <a:rPr lang="en-US" sz="2000" dirty="0" smtClean="0"/>
              <a:t> </a:t>
            </a:r>
            <a:r>
              <a:rPr lang="en-US" sz="2000" dirty="0" err="1" smtClean="0"/>
              <a:t>giáo</a:t>
            </a:r>
            <a:r>
              <a:rPr lang="en-US" sz="2000" dirty="0" smtClean="0"/>
              <a:t/>
            </a:r>
            <a:br>
              <a:rPr lang="en-US" sz="2000" dirty="0" smtClean="0"/>
            </a:br>
            <a:endParaRPr lang="en-US" sz="2000" dirty="0"/>
          </a:p>
        </p:txBody>
      </p:sp>
      <p:sp>
        <p:nvSpPr>
          <p:cNvPr id="3" name="Rectangle 3"/>
          <p:cNvSpPr txBox="1">
            <a:spLocks noChangeArrowheads="1"/>
          </p:cNvSpPr>
          <p:nvPr/>
        </p:nvSpPr>
        <p:spPr>
          <a:xfrm>
            <a:off x="457200" y="1600200"/>
            <a:ext cx="8229600" cy="4525963"/>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90000"/>
              </a:lnSpc>
            </a:pPr>
            <a:r>
              <a:rPr lang="en-US" sz="2000" dirty="0" err="1" smtClean="0"/>
              <a:t>Tôn</a:t>
            </a:r>
            <a:r>
              <a:rPr lang="en-US" sz="2000" dirty="0" smtClean="0"/>
              <a:t> </a:t>
            </a:r>
            <a:r>
              <a:rPr lang="en-US" sz="2000" dirty="0" err="1" smtClean="0"/>
              <a:t>giáo</a:t>
            </a:r>
            <a:r>
              <a:rPr lang="en-US" sz="2000" dirty="0" smtClean="0"/>
              <a:t> hay </a:t>
            </a:r>
            <a:r>
              <a:rPr lang="en-US" sz="2000" dirty="0" err="1" smtClean="0"/>
              <a:t>còn</a:t>
            </a:r>
            <a:r>
              <a:rPr lang="en-US" sz="2000" dirty="0" smtClean="0"/>
              <a:t> </a:t>
            </a:r>
            <a:r>
              <a:rPr lang="en-US" sz="2000" dirty="0" err="1" smtClean="0"/>
              <a:t>gọi</a:t>
            </a:r>
            <a:r>
              <a:rPr lang="en-US" sz="2000" dirty="0" smtClean="0"/>
              <a:t> </a:t>
            </a:r>
            <a:r>
              <a:rPr lang="en-US" sz="2000" dirty="0" err="1" smtClean="0"/>
              <a:t>là</a:t>
            </a:r>
            <a:r>
              <a:rPr lang="en-US" sz="2000" dirty="0" smtClean="0"/>
              <a:t> </a:t>
            </a:r>
            <a:r>
              <a:rPr lang="en-US" sz="2000" dirty="0" err="1" smtClean="0"/>
              <a:t>đạo</a:t>
            </a:r>
            <a:r>
              <a:rPr lang="en-US" sz="2000" dirty="0" smtClean="0"/>
              <a:t>. </a:t>
            </a:r>
            <a:r>
              <a:rPr lang="en-US" sz="2000" dirty="0" err="1" smtClean="0"/>
              <a:t>Tiếng</a:t>
            </a:r>
            <a:r>
              <a:rPr lang="en-US" sz="2000" dirty="0" smtClean="0"/>
              <a:t> </a:t>
            </a:r>
            <a:r>
              <a:rPr lang="en-US" sz="2000" dirty="0" err="1" smtClean="0"/>
              <a:t>Anh</a:t>
            </a:r>
            <a:r>
              <a:rPr lang="en-US" sz="2000" dirty="0" smtClean="0"/>
              <a:t> </a:t>
            </a:r>
            <a:r>
              <a:rPr lang="en-US" sz="2000" dirty="0" err="1" smtClean="0"/>
              <a:t>là</a:t>
            </a:r>
            <a:r>
              <a:rPr lang="en-US" sz="2000" dirty="0" smtClean="0"/>
              <a:t> “religion” </a:t>
            </a:r>
            <a:r>
              <a:rPr lang="en-US" sz="2000" dirty="0" err="1" smtClean="0"/>
              <a:t>xuất</a:t>
            </a:r>
            <a:r>
              <a:rPr lang="en-US" sz="2000" dirty="0" smtClean="0"/>
              <a:t> </a:t>
            </a:r>
            <a:r>
              <a:rPr lang="en-US" sz="2000" dirty="0" err="1" smtClean="0"/>
              <a:t>phát</a:t>
            </a:r>
            <a:r>
              <a:rPr lang="en-US" sz="2000" dirty="0" smtClean="0"/>
              <a:t> </a:t>
            </a:r>
            <a:r>
              <a:rPr lang="en-US" sz="2000" dirty="0" err="1" smtClean="0"/>
              <a:t>từ</a:t>
            </a:r>
            <a:r>
              <a:rPr lang="en-US" sz="2000" dirty="0" smtClean="0"/>
              <a:t> </a:t>
            </a:r>
            <a:r>
              <a:rPr lang="en-US" sz="2000" dirty="0" err="1" smtClean="0"/>
              <a:t>thuật</a:t>
            </a:r>
            <a:r>
              <a:rPr lang="en-US" sz="2000" dirty="0" smtClean="0"/>
              <a:t> </a:t>
            </a:r>
            <a:r>
              <a:rPr lang="en-US" sz="2000" dirty="0" err="1" smtClean="0"/>
              <a:t>ngữ</a:t>
            </a:r>
            <a:r>
              <a:rPr lang="en-US" sz="2000" dirty="0" smtClean="0"/>
              <a:t> “</a:t>
            </a:r>
            <a:r>
              <a:rPr lang="en-US" sz="2000" dirty="0" err="1" smtClean="0"/>
              <a:t>legere</a:t>
            </a:r>
            <a:r>
              <a:rPr lang="en-US" sz="2000" dirty="0" smtClean="0"/>
              <a:t>” </a:t>
            </a:r>
            <a:r>
              <a:rPr lang="en-US" sz="2000" dirty="0" err="1" smtClean="0"/>
              <a:t>có</a:t>
            </a:r>
            <a:r>
              <a:rPr lang="en-US" sz="2000" dirty="0" smtClean="0"/>
              <a:t> </a:t>
            </a:r>
            <a:r>
              <a:rPr lang="en-US" sz="2000" dirty="0" err="1" smtClean="0"/>
              <a:t>nghĩa</a:t>
            </a:r>
            <a:r>
              <a:rPr lang="en-US" sz="2000" dirty="0" smtClean="0"/>
              <a:t> </a:t>
            </a:r>
            <a:r>
              <a:rPr lang="en-US" sz="2000" dirty="0" err="1" smtClean="0"/>
              <a:t>là</a:t>
            </a:r>
            <a:r>
              <a:rPr lang="en-US" sz="2000" dirty="0" smtClean="0"/>
              <a:t> </a:t>
            </a:r>
            <a:r>
              <a:rPr lang="en-US" sz="2000" dirty="0" err="1" smtClean="0"/>
              <a:t>thu</a:t>
            </a:r>
            <a:r>
              <a:rPr lang="en-US" sz="2000" dirty="0" smtClean="0"/>
              <a:t> </a:t>
            </a:r>
            <a:r>
              <a:rPr lang="en-US" sz="2000" dirty="0" err="1" smtClean="0"/>
              <a:t>lượm</a:t>
            </a:r>
            <a:r>
              <a:rPr lang="en-US" sz="2000" dirty="0" smtClean="0"/>
              <a:t> </a:t>
            </a:r>
            <a:r>
              <a:rPr lang="en-US" sz="2000" dirty="0" err="1" smtClean="0"/>
              <a:t>thêm</a:t>
            </a:r>
            <a:r>
              <a:rPr lang="en-US" sz="2000" dirty="0" smtClean="0"/>
              <a:t> </a:t>
            </a:r>
            <a:r>
              <a:rPr lang="en-US" sz="2000" dirty="0" err="1" smtClean="0"/>
              <a:t>sức</a:t>
            </a:r>
            <a:r>
              <a:rPr lang="en-US" sz="2000" dirty="0" smtClean="0"/>
              <a:t> </a:t>
            </a:r>
            <a:r>
              <a:rPr lang="en-US" sz="2000" dirty="0" err="1" smtClean="0"/>
              <a:t>mạnh</a:t>
            </a:r>
            <a:r>
              <a:rPr lang="en-US" sz="2000" dirty="0" smtClean="0"/>
              <a:t> </a:t>
            </a:r>
            <a:r>
              <a:rPr lang="en-US" sz="2000" dirty="0" err="1" smtClean="0"/>
              <a:t>siêu</a:t>
            </a:r>
            <a:r>
              <a:rPr lang="en-US" sz="2000" dirty="0" smtClean="0"/>
              <a:t> </a:t>
            </a:r>
            <a:r>
              <a:rPr lang="en-US" sz="2000" dirty="0" err="1" smtClean="0"/>
              <a:t>nhiên</a:t>
            </a:r>
            <a:r>
              <a:rPr lang="en-US" sz="2000" dirty="0" smtClean="0"/>
              <a:t>.</a:t>
            </a:r>
          </a:p>
          <a:p>
            <a:pPr>
              <a:lnSpc>
                <a:spcPct val="90000"/>
              </a:lnSpc>
            </a:pPr>
            <a:r>
              <a:rPr lang="en-US" sz="2000" dirty="0" err="1" smtClean="0"/>
              <a:t>Tôn</a:t>
            </a:r>
            <a:r>
              <a:rPr lang="en-US" sz="2000" dirty="0" smtClean="0"/>
              <a:t> </a:t>
            </a:r>
            <a:r>
              <a:rPr lang="en-US" sz="2000" dirty="0" err="1" smtClean="0"/>
              <a:t>giáo</a:t>
            </a:r>
            <a:r>
              <a:rPr lang="en-US" sz="2000" dirty="0" smtClean="0"/>
              <a:t> </a:t>
            </a:r>
            <a:r>
              <a:rPr lang="en-US" sz="2000" dirty="0" err="1" smtClean="0"/>
              <a:t>là</a:t>
            </a:r>
            <a:r>
              <a:rPr lang="en-US" sz="2000" dirty="0" smtClean="0"/>
              <a:t> </a:t>
            </a:r>
            <a:r>
              <a:rPr lang="en-US" sz="2000" dirty="0" err="1" smtClean="0"/>
              <a:t>một</a:t>
            </a:r>
            <a:r>
              <a:rPr lang="en-US" sz="2000" dirty="0" smtClean="0"/>
              <a:t> </a:t>
            </a:r>
            <a:r>
              <a:rPr lang="en-US" sz="2000" dirty="0" err="1" smtClean="0"/>
              <a:t>thiết</a:t>
            </a:r>
            <a:r>
              <a:rPr lang="en-US" sz="2000" dirty="0" smtClean="0"/>
              <a:t> </a:t>
            </a:r>
            <a:r>
              <a:rPr lang="en-US" sz="2000" dirty="0" err="1" smtClean="0"/>
              <a:t>chế</a:t>
            </a:r>
            <a:r>
              <a:rPr lang="en-US" sz="2000" dirty="0" smtClean="0"/>
              <a:t> </a:t>
            </a:r>
            <a:r>
              <a:rPr lang="en-US" sz="2000" dirty="0" err="1" smtClean="0"/>
              <a:t>xã</a:t>
            </a:r>
            <a:r>
              <a:rPr lang="en-US" sz="2000" dirty="0" smtClean="0"/>
              <a:t> </a:t>
            </a:r>
            <a:r>
              <a:rPr lang="en-US" sz="2000" dirty="0" err="1" smtClean="0"/>
              <a:t>hội</a:t>
            </a:r>
            <a:r>
              <a:rPr lang="en-US" sz="2000" dirty="0" smtClean="0"/>
              <a:t>. </a:t>
            </a:r>
          </a:p>
          <a:p>
            <a:pPr>
              <a:lnSpc>
                <a:spcPct val="90000"/>
              </a:lnSpc>
            </a:pPr>
            <a:r>
              <a:rPr lang="en-US" sz="2000" dirty="0" err="1" smtClean="0"/>
              <a:t>Tôn</a:t>
            </a:r>
            <a:r>
              <a:rPr lang="en-US" sz="2000" dirty="0" smtClean="0"/>
              <a:t> </a:t>
            </a:r>
            <a:r>
              <a:rPr lang="en-US" sz="2000" dirty="0" err="1" smtClean="0"/>
              <a:t>giáo</a:t>
            </a:r>
            <a:r>
              <a:rPr lang="en-US" sz="2000" dirty="0" smtClean="0"/>
              <a:t> </a:t>
            </a:r>
            <a:r>
              <a:rPr lang="en-US" sz="2000" dirty="0" err="1" smtClean="0"/>
              <a:t>cũng</a:t>
            </a:r>
            <a:r>
              <a:rPr lang="en-US" sz="2000" dirty="0" smtClean="0"/>
              <a:t> </a:t>
            </a:r>
            <a:r>
              <a:rPr lang="en-US" sz="2000" dirty="0" err="1" smtClean="0"/>
              <a:t>được</a:t>
            </a:r>
            <a:r>
              <a:rPr lang="en-US" sz="2000" dirty="0" smtClean="0"/>
              <a:t> </a:t>
            </a:r>
            <a:r>
              <a:rPr lang="en-US" sz="2000" dirty="0" err="1" smtClean="0"/>
              <a:t>xem</a:t>
            </a:r>
            <a:r>
              <a:rPr lang="en-US" sz="2000" dirty="0" smtClean="0"/>
              <a:t> </a:t>
            </a:r>
            <a:r>
              <a:rPr lang="en-US" sz="2000" dirty="0" err="1" smtClean="0"/>
              <a:t>như</a:t>
            </a:r>
            <a:r>
              <a:rPr lang="en-US" sz="2000" dirty="0" smtClean="0"/>
              <a:t> </a:t>
            </a:r>
            <a:r>
              <a:rPr lang="en-US" sz="2000" dirty="0" err="1" smtClean="0"/>
              <a:t>một</a:t>
            </a:r>
            <a:r>
              <a:rPr lang="en-US" sz="2000" dirty="0" smtClean="0"/>
              <a:t> </a:t>
            </a:r>
            <a:r>
              <a:rPr lang="en-US" sz="2000" dirty="0" err="1" smtClean="0"/>
              <a:t>thiết</a:t>
            </a:r>
            <a:r>
              <a:rPr lang="en-US" sz="2000" dirty="0" smtClean="0"/>
              <a:t> </a:t>
            </a:r>
            <a:r>
              <a:rPr lang="en-US" sz="2000" dirty="0" err="1" smtClean="0"/>
              <a:t>chế</a:t>
            </a:r>
            <a:r>
              <a:rPr lang="en-US" sz="2000" dirty="0" smtClean="0"/>
              <a:t> </a:t>
            </a:r>
            <a:r>
              <a:rPr lang="en-US" sz="2000" dirty="0" err="1" smtClean="0"/>
              <a:t>văn</a:t>
            </a:r>
            <a:r>
              <a:rPr lang="en-US" sz="2000" dirty="0" smtClean="0"/>
              <a:t> </a:t>
            </a:r>
            <a:r>
              <a:rPr lang="en-US" sz="2000" dirty="0" err="1" smtClean="0"/>
              <a:t>hóa</a:t>
            </a:r>
            <a:r>
              <a:rPr lang="en-US" sz="2000" dirty="0" smtClean="0"/>
              <a:t>.</a:t>
            </a:r>
          </a:p>
          <a:p>
            <a:pPr>
              <a:lnSpc>
                <a:spcPct val="90000"/>
              </a:lnSpc>
            </a:pPr>
            <a:r>
              <a:rPr lang="en-US" sz="2000" dirty="0" err="1" smtClean="0"/>
              <a:t>Là</a:t>
            </a:r>
            <a:r>
              <a:rPr lang="en-US" sz="2000" dirty="0" smtClean="0"/>
              <a:t> </a:t>
            </a:r>
            <a:r>
              <a:rPr lang="en-US" sz="2000" dirty="0" err="1" smtClean="0"/>
              <a:t>nền</a:t>
            </a:r>
            <a:r>
              <a:rPr lang="en-US" sz="2000" dirty="0" smtClean="0"/>
              <a:t> </a:t>
            </a:r>
            <a:r>
              <a:rPr lang="en-US" sz="2000" dirty="0" err="1" smtClean="0"/>
              <a:t>tảng</a:t>
            </a:r>
            <a:r>
              <a:rPr lang="en-US" sz="2000" dirty="0" smtClean="0"/>
              <a:t> </a:t>
            </a:r>
            <a:r>
              <a:rPr lang="en-US" sz="2000" dirty="0" err="1" smtClean="0"/>
              <a:t>quan</a:t>
            </a:r>
            <a:r>
              <a:rPr lang="en-US" sz="2000" dirty="0" smtClean="0"/>
              <a:t> </a:t>
            </a:r>
            <a:r>
              <a:rPr lang="en-US" sz="2000" dirty="0" err="1" smtClean="0"/>
              <a:t>trọng</a:t>
            </a:r>
            <a:r>
              <a:rPr lang="en-US" sz="2000" dirty="0" smtClean="0"/>
              <a:t> </a:t>
            </a:r>
            <a:r>
              <a:rPr lang="en-US" sz="2000" dirty="0" err="1" smtClean="0"/>
              <a:t>để</a:t>
            </a:r>
            <a:r>
              <a:rPr lang="en-US" sz="2000" dirty="0" smtClean="0"/>
              <a:t> </a:t>
            </a:r>
            <a:r>
              <a:rPr lang="en-US" sz="2000" dirty="0" err="1" smtClean="0"/>
              <a:t>hiểu</a:t>
            </a:r>
            <a:r>
              <a:rPr lang="en-US" sz="2000" dirty="0" smtClean="0"/>
              <a:t> </a:t>
            </a:r>
            <a:r>
              <a:rPr lang="en-US" sz="2000" dirty="0" err="1" smtClean="0"/>
              <a:t>biết</a:t>
            </a:r>
            <a:r>
              <a:rPr lang="en-US" sz="2000" dirty="0" smtClean="0"/>
              <a:t> ý </a:t>
            </a:r>
            <a:r>
              <a:rPr lang="en-US" sz="2000" dirty="0" err="1" smtClean="0"/>
              <a:t>nghĩa</a:t>
            </a:r>
            <a:r>
              <a:rPr lang="en-US" sz="2000" dirty="0" smtClean="0"/>
              <a:t> </a:t>
            </a:r>
            <a:r>
              <a:rPr lang="en-US" sz="2000" dirty="0" err="1" smtClean="0"/>
              <a:t>của</a:t>
            </a:r>
            <a:r>
              <a:rPr lang="en-US" sz="2000" dirty="0" smtClean="0"/>
              <a:t> </a:t>
            </a:r>
            <a:r>
              <a:rPr lang="en-US" sz="2000" dirty="0" err="1" smtClean="0"/>
              <a:t>sự</a:t>
            </a:r>
            <a:r>
              <a:rPr lang="en-US" sz="2000" dirty="0" smtClean="0"/>
              <a:t> </a:t>
            </a:r>
            <a:r>
              <a:rPr lang="en-US" sz="2000" dirty="0" err="1" smtClean="0"/>
              <a:t>sống</a:t>
            </a:r>
            <a:r>
              <a:rPr lang="en-US" sz="2000" dirty="0" smtClean="0"/>
              <a:t> </a:t>
            </a:r>
            <a:r>
              <a:rPr lang="en-US" sz="2000" dirty="0" err="1" smtClean="0"/>
              <a:t>và</a:t>
            </a:r>
            <a:r>
              <a:rPr lang="en-US" sz="2000" dirty="0" smtClean="0"/>
              <a:t> </a:t>
            </a:r>
            <a:r>
              <a:rPr lang="en-US" sz="2000" dirty="0" err="1" smtClean="0"/>
              <a:t>cái</a:t>
            </a:r>
            <a:r>
              <a:rPr lang="en-US" sz="2000" dirty="0" smtClean="0"/>
              <a:t> </a:t>
            </a:r>
            <a:r>
              <a:rPr lang="en-US" sz="2000" dirty="0" err="1" smtClean="0"/>
              <a:t>chết</a:t>
            </a:r>
            <a:r>
              <a:rPr lang="en-US" sz="2000" dirty="0" smtClean="0"/>
              <a:t>.</a:t>
            </a:r>
          </a:p>
          <a:p>
            <a:pPr>
              <a:lnSpc>
                <a:spcPct val="90000"/>
              </a:lnSpc>
            </a:pPr>
            <a:endParaRPr lang="en-US" sz="2000" dirty="0" smtClean="0"/>
          </a:p>
          <a:p>
            <a:pPr>
              <a:lnSpc>
                <a:spcPct val="90000"/>
              </a:lnSpc>
            </a:pPr>
            <a:r>
              <a:rPr lang="en-US" sz="2000" dirty="0" err="1"/>
              <a:t>Cung</a:t>
            </a:r>
            <a:r>
              <a:rPr lang="en-US" sz="2000" dirty="0"/>
              <a:t> </a:t>
            </a:r>
            <a:r>
              <a:rPr lang="en-US" sz="2000" dirty="0" err="1"/>
              <a:t>cấp</a:t>
            </a:r>
            <a:r>
              <a:rPr lang="en-US" sz="2000" dirty="0"/>
              <a:t> </a:t>
            </a:r>
            <a:r>
              <a:rPr lang="en-US" sz="2000" dirty="0" err="1"/>
              <a:t>một</a:t>
            </a:r>
            <a:r>
              <a:rPr lang="en-US" sz="2000" dirty="0"/>
              <a:t> </a:t>
            </a:r>
            <a:r>
              <a:rPr lang="en-US" sz="2000" dirty="0" err="1"/>
              <a:t>hệ</a:t>
            </a:r>
            <a:r>
              <a:rPr lang="en-US" sz="2000" dirty="0"/>
              <a:t> </a:t>
            </a:r>
            <a:r>
              <a:rPr lang="en-US" sz="2000" dirty="0" err="1"/>
              <a:t>thống</a:t>
            </a:r>
            <a:r>
              <a:rPr lang="en-US" sz="2000" dirty="0"/>
              <a:t> </a:t>
            </a:r>
            <a:r>
              <a:rPr lang="en-US" sz="2000" dirty="0" err="1"/>
              <a:t>đức</a:t>
            </a:r>
            <a:r>
              <a:rPr lang="en-US" sz="2000" dirty="0"/>
              <a:t> tin </a:t>
            </a:r>
            <a:r>
              <a:rPr lang="en-US" sz="2000" dirty="0" err="1"/>
              <a:t>nhằm</a:t>
            </a:r>
            <a:r>
              <a:rPr lang="en-US" sz="2000" dirty="0"/>
              <a:t> </a:t>
            </a:r>
            <a:r>
              <a:rPr lang="en-US" sz="2000" dirty="0" err="1"/>
              <a:t>làm</a:t>
            </a:r>
            <a:r>
              <a:rPr lang="en-US" sz="2000" dirty="0"/>
              <a:t> </a:t>
            </a:r>
            <a:r>
              <a:rPr lang="en-US" sz="2000" dirty="0" err="1"/>
              <a:t>rõ</a:t>
            </a:r>
            <a:r>
              <a:rPr lang="en-US" sz="2000" dirty="0"/>
              <a:t> </a:t>
            </a:r>
            <a:r>
              <a:rPr lang="en-US" sz="2000" dirty="0" err="1"/>
              <a:t>các</a:t>
            </a:r>
            <a:r>
              <a:rPr lang="en-US" sz="2000" dirty="0"/>
              <a:t> </a:t>
            </a:r>
            <a:r>
              <a:rPr lang="en-US" sz="2000" dirty="0" err="1"/>
              <a:t>sự</a:t>
            </a:r>
            <a:r>
              <a:rPr lang="en-US" sz="2000" dirty="0"/>
              <a:t> </a:t>
            </a:r>
            <a:r>
              <a:rPr lang="en-US" sz="2000" dirty="0" err="1"/>
              <a:t>kiện</a:t>
            </a:r>
            <a:r>
              <a:rPr lang="en-US" sz="2000" dirty="0"/>
              <a:t> </a:t>
            </a:r>
            <a:r>
              <a:rPr lang="en-US" sz="2000" dirty="0" err="1"/>
              <a:t>tron</a:t>
            </a:r>
            <a:r>
              <a:rPr lang="en-US" sz="2000" dirty="0"/>
              <a:t> </a:t>
            </a:r>
            <a:r>
              <a:rPr lang="en-US" sz="2000" dirty="0" err="1"/>
              <a:t>tự</a:t>
            </a:r>
            <a:r>
              <a:rPr lang="en-US" sz="2000" dirty="0"/>
              <a:t> </a:t>
            </a:r>
            <a:r>
              <a:rPr lang="en-US" sz="2000" dirty="0" err="1"/>
              <a:t>nhiên</a:t>
            </a:r>
            <a:r>
              <a:rPr lang="en-US" sz="2000" dirty="0"/>
              <a:t> </a:t>
            </a:r>
            <a:r>
              <a:rPr lang="en-US" sz="2000" dirty="0" err="1"/>
              <a:t>và</a:t>
            </a:r>
            <a:r>
              <a:rPr lang="en-US" sz="2000" dirty="0"/>
              <a:t> </a:t>
            </a:r>
            <a:r>
              <a:rPr lang="en-US" sz="2000" dirty="0" err="1"/>
              <a:t>xã</a:t>
            </a:r>
            <a:r>
              <a:rPr lang="en-US" sz="2000" dirty="0"/>
              <a:t> </a:t>
            </a:r>
            <a:r>
              <a:rPr lang="en-US" sz="2000" dirty="0" err="1"/>
              <a:t>hội</a:t>
            </a:r>
            <a:r>
              <a:rPr lang="en-US" sz="2000" dirty="0"/>
              <a:t> </a:t>
            </a:r>
            <a:r>
              <a:rPr lang="en-US" sz="2000" dirty="0" err="1"/>
              <a:t>mà</a:t>
            </a:r>
            <a:r>
              <a:rPr lang="en-US" sz="2000" dirty="0"/>
              <a:t> </a:t>
            </a:r>
            <a:r>
              <a:rPr lang="en-US" sz="2000" dirty="0" err="1"/>
              <a:t>không</a:t>
            </a:r>
            <a:r>
              <a:rPr lang="en-US" sz="2000" dirty="0"/>
              <a:t> </a:t>
            </a:r>
            <a:r>
              <a:rPr lang="en-US" sz="2000" dirty="0" err="1"/>
              <a:t>thể</a:t>
            </a:r>
            <a:r>
              <a:rPr lang="en-US" sz="2000" dirty="0"/>
              <a:t> </a:t>
            </a:r>
            <a:r>
              <a:rPr lang="en-US" sz="2000" dirty="0" err="1"/>
              <a:t>giải</a:t>
            </a:r>
            <a:r>
              <a:rPr lang="en-US" sz="2000" dirty="0"/>
              <a:t> </a:t>
            </a:r>
            <a:r>
              <a:rPr lang="en-US" sz="2000" dirty="0" err="1"/>
              <a:t>thích</a:t>
            </a:r>
            <a:r>
              <a:rPr lang="en-US" sz="2000" dirty="0"/>
              <a:t> </a:t>
            </a:r>
            <a:r>
              <a:rPr lang="en-US" sz="2000" dirty="0" err="1"/>
              <a:t>bằng</a:t>
            </a:r>
            <a:r>
              <a:rPr lang="en-US" sz="2000" dirty="0"/>
              <a:t> </a:t>
            </a:r>
            <a:r>
              <a:rPr lang="en-US" sz="2000" dirty="0" err="1"/>
              <a:t>cách</a:t>
            </a:r>
            <a:r>
              <a:rPr lang="en-US" sz="2000" dirty="0"/>
              <a:t> </a:t>
            </a:r>
            <a:r>
              <a:rPr lang="en-US" sz="2000" dirty="0" err="1"/>
              <a:t>nào</a:t>
            </a:r>
            <a:r>
              <a:rPr lang="en-US" sz="2000" dirty="0"/>
              <a:t> </a:t>
            </a:r>
            <a:r>
              <a:rPr lang="en-US" sz="2000" dirty="0" err="1"/>
              <a:t>khác</a:t>
            </a:r>
            <a:r>
              <a:rPr lang="en-US" sz="2000" dirty="0"/>
              <a:t>.</a:t>
            </a:r>
          </a:p>
          <a:p>
            <a:pPr>
              <a:lnSpc>
                <a:spcPct val="90000"/>
              </a:lnSpc>
            </a:pPr>
            <a:r>
              <a:rPr lang="en-US" sz="2000" dirty="0" err="1"/>
              <a:t>Thõa</a:t>
            </a:r>
            <a:r>
              <a:rPr lang="en-US" sz="2000" dirty="0"/>
              <a:t> </a:t>
            </a:r>
            <a:r>
              <a:rPr lang="en-US" sz="2000" dirty="0" err="1"/>
              <a:t>mãn</a:t>
            </a:r>
            <a:r>
              <a:rPr lang="en-US" sz="2000" dirty="0"/>
              <a:t> </a:t>
            </a:r>
            <a:r>
              <a:rPr lang="en-US" sz="2000" dirty="0" err="1"/>
              <a:t>nhu</a:t>
            </a:r>
            <a:r>
              <a:rPr lang="en-US" sz="2000" dirty="0"/>
              <a:t> </a:t>
            </a:r>
            <a:r>
              <a:rPr lang="en-US" sz="2000" dirty="0" err="1"/>
              <a:t>cầu</a:t>
            </a:r>
            <a:r>
              <a:rPr lang="en-US" sz="2000" dirty="0"/>
              <a:t> </a:t>
            </a:r>
            <a:r>
              <a:rPr lang="en-US" sz="2000" dirty="0" err="1"/>
              <a:t>cản</a:t>
            </a:r>
            <a:r>
              <a:rPr lang="en-US" sz="2000" dirty="0"/>
              <a:t> </a:t>
            </a:r>
            <a:r>
              <a:rPr lang="en-US" sz="2000" dirty="0" err="1"/>
              <a:t>bản</a:t>
            </a:r>
            <a:r>
              <a:rPr lang="en-US" sz="2000" dirty="0"/>
              <a:t> </a:t>
            </a:r>
            <a:r>
              <a:rPr lang="en-US" sz="2000" dirty="0" err="1"/>
              <a:t>của</a:t>
            </a:r>
            <a:r>
              <a:rPr lang="en-US" sz="2000" dirty="0"/>
              <a:t> con </a:t>
            </a:r>
            <a:r>
              <a:rPr lang="en-US" sz="2000" dirty="0" err="1"/>
              <a:t>người</a:t>
            </a:r>
            <a:r>
              <a:rPr lang="en-US" sz="2000" dirty="0"/>
              <a:t> </a:t>
            </a:r>
            <a:r>
              <a:rPr lang="en-US" sz="2000" dirty="0" err="1"/>
              <a:t>bằng</a:t>
            </a:r>
            <a:r>
              <a:rPr lang="en-US" sz="2000" dirty="0"/>
              <a:t> </a:t>
            </a:r>
            <a:r>
              <a:rPr lang="en-US" sz="2000" dirty="0" err="1"/>
              <a:t>cách</a:t>
            </a:r>
            <a:r>
              <a:rPr lang="en-US" sz="2000" dirty="0"/>
              <a:t> </a:t>
            </a:r>
            <a:r>
              <a:rPr lang="en-US" sz="2000" dirty="0" err="1"/>
              <a:t>cung</a:t>
            </a:r>
            <a:r>
              <a:rPr lang="en-US" sz="2000" dirty="0"/>
              <a:t> </a:t>
            </a:r>
            <a:r>
              <a:rPr lang="en-US" sz="2000" dirty="0" err="1"/>
              <a:t>cấp</a:t>
            </a:r>
            <a:r>
              <a:rPr lang="en-US" sz="2000" dirty="0"/>
              <a:t> </a:t>
            </a:r>
            <a:r>
              <a:rPr lang="en-US" sz="2000" dirty="0" err="1"/>
              <a:t>các</a:t>
            </a:r>
            <a:r>
              <a:rPr lang="en-US" sz="2000" dirty="0"/>
              <a:t> </a:t>
            </a:r>
            <a:r>
              <a:rPr lang="en-US" sz="2000" dirty="0" err="1"/>
              <a:t>cách</a:t>
            </a:r>
            <a:r>
              <a:rPr lang="en-US" sz="2000" dirty="0"/>
              <a:t> </a:t>
            </a:r>
            <a:r>
              <a:rPr lang="en-US" sz="2000" dirty="0" err="1"/>
              <a:t>đối</a:t>
            </a:r>
            <a:r>
              <a:rPr lang="en-US" sz="2000" dirty="0"/>
              <a:t> </a:t>
            </a:r>
            <a:r>
              <a:rPr lang="en-US" sz="2000" dirty="0" err="1"/>
              <a:t>nhân</a:t>
            </a:r>
            <a:r>
              <a:rPr lang="en-US" sz="2000" dirty="0"/>
              <a:t> </a:t>
            </a:r>
            <a:r>
              <a:rPr lang="en-US" sz="2000" dirty="0" err="1"/>
              <a:t>xử</a:t>
            </a:r>
            <a:r>
              <a:rPr lang="en-US" sz="2000" dirty="0"/>
              <a:t> </a:t>
            </a:r>
            <a:r>
              <a:rPr lang="en-US" sz="2000" dirty="0" err="1"/>
              <a:t>thế</a:t>
            </a:r>
            <a:r>
              <a:rPr lang="en-US" sz="2000" dirty="0"/>
              <a:t>.</a:t>
            </a:r>
          </a:p>
          <a:p>
            <a:pPr>
              <a:lnSpc>
                <a:spcPct val="90000"/>
              </a:lnSpc>
            </a:pPr>
            <a:r>
              <a:rPr lang="en-US" sz="2000" dirty="0" err="1"/>
              <a:t>Cung</a:t>
            </a:r>
            <a:r>
              <a:rPr lang="en-US" sz="2000" dirty="0"/>
              <a:t> </a:t>
            </a:r>
            <a:r>
              <a:rPr lang="en-US" sz="2000" dirty="0" err="1"/>
              <a:t>cấp</a:t>
            </a:r>
            <a:r>
              <a:rPr lang="en-US" sz="2000" dirty="0"/>
              <a:t> </a:t>
            </a:r>
            <a:r>
              <a:rPr lang="en-US" sz="2000" dirty="0" err="1"/>
              <a:t>hệ</a:t>
            </a:r>
            <a:r>
              <a:rPr lang="en-US" sz="2000" dirty="0"/>
              <a:t> </a:t>
            </a:r>
            <a:r>
              <a:rPr lang="en-US" sz="2000" dirty="0" err="1"/>
              <a:t>thống</a:t>
            </a:r>
            <a:r>
              <a:rPr lang="en-US" sz="2000" dirty="0"/>
              <a:t> </a:t>
            </a:r>
            <a:r>
              <a:rPr lang="en-US" sz="2000" dirty="0" err="1"/>
              <a:t>đức</a:t>
            </a:r>
            <a:r>
              <a:rPr lang="en-US" sz="2000" dirty="0"/>
              <a:t> tin </a:t>
            </a:r>
            <a:r>
              <a:rPr lang="en-US" sz="2000" dirty="0" err="1"/>
              <a:t>để</a:t>
            </a:r>
            <a:r>
              <a:rPr lang="en-US" sz="2000" dirty="0"/>
              <a:t> </a:t>
            </a:r>
            <a:r>
              <a:rPr lang="en-US" sz="2000" dirty="0" err="1"/>
              <a:t>giải</a:t>
            </a:r>
            <a:r>
              <a:rPr lang="en-US" sz="2000" dirty="0"/>
              <a:t> </a:t>
            </a:r>
            <a:r>
              <a:rPr lang="en-US" sz="2000" dirty="0" err="1"/>
              <a:t>thích</a:t>
            </a:r>
            <a:r>
              <a:rPr lang="en-US" sz="2000" dirty="0"/>
              <a:t> </a:t>
            </a:r>
            <a:r>
              <a:rPr lang="en-US" sz="2000" dirty="0" err="1"/>
              <a:t>các</a:t>
            </a:r>
            <a:r>
              <a:rPr lang="en-US" sz="2000" dirty="0"/>
              <a:t> </a:t>
            </a:r>
            <a:r>
              <a:rPr lang="en-US" sz="2000" dirty="0" err="1"/>
              <a:t>nguyên</a:t>
            </a:r>
            <a:r>
              <a:rPr lang="en-US" sz="2000" dirty="0"/>
              <a:t> </a:t>
            </a:r>
            <a:r>
              <a:rPr lang="en-US" sz="2000" dirty="0" err="1"/>
              <a:t>nhân</a:t>
            </a:r>
            <a:r>
              <a:rPr lang="en-US" sz="2000" dirty="0"/>
              <a:t> </a:t>
            </a:r>
            <a:r>
              <a:rPr lang="en-US" sz="2000" dirty="0" err="1"/>
              <a:t>và</a:t>
            </a:r>
            <a:r>
              <a:rPr lang="en-US" sz="2000" dirty="0"/>
              <a:t> </a:t>
            </a:r>
            <a:r>
              <a:rPr lang="en-US" sz="2000" dirty="0" err="1"/>
              <a:t>kết</a:t>
            </a:r>
            <a:r>
              <a:rPr lang="en-US" sz="2000" dirty="0"/>
              <a:t> </a:t>
            </a:r>
            <a:r>
              <a:rPr lang="en-US" sz="2000" dirty="0" err="1"/>
              <a:t>quả</a:t>
            </a:r>
            <a:r>
              <a:rPr lang="en-US" sz="2000" dirty="0"/>
              <a:t> </a:t>
            </a:r>
            <a:r>
              <a:rPr lang="en-US" sz="2000" dirty="0" err="1"/>
              <a:t>của</a:t>
            </a:r>
            <a:r>
              <a:rPr lang="en-US" sz="2000" dirty="0"/>
              <a:t> con </a:t>
            </a:r>
            <a:r>
              <a:rPr lang="en-US" sz="2000" dirty="0" err="1"/>
              <a:t>người</a:t>
            </a:r>
            <a:r>
              <a:rPr lang="en-US" sz="2000" dirty="0"/>
              <a:t> ở </a:t>
            </a:r>
            <a:r>
              <a:rPr lang="en-US" sz="2000" dirty="0" err="1"/>
              <a:t>quá</a:t>
            </a:r>
            <a:r>
              <a:rPr lang="en-US" sz="2000" dirty="0"/>
              <a:t> </a:t>
            </a:r>
            <a:r>
              <a:rPr lang="en-US" sz="2000" dirty="0" err="1"/>
              <a:t>khứ,tương</a:t>
            </a:r>
            <a:r>
              <a:rPr lang="en-US" sz="2000" dirty="0"/>
              <a:t> </a:t>
            </a:r>
            <a:r>
              <a:rPr lang="en-US" sz="2000" dirty="0" err="1"/>
              <a:t>lai</a:t>
            </a:r>
            <a:r>
              <a:rPr lang="en-US" sz="2000" dirty="0"/>
              <a:t> </a:t>
            </a:r>
            <a:r>
              <a:rPr lang="en-US" sz="2000" dirty="0" err="1"/>
              <a:t>và</a:t>
            </a:r>
            <a:r>
              <a:rPr lang="en-US" sz="2000" dirty="0"/>
              <a:t> </a:t>
            </a:r>
            <a:r>
              <a:rPr lang="en-US" sz="2000" dirty="0" err="1"/>
              <a:t>hiện</a:t>
            </a:r>
            <a:r>
              <a:rPr lang="en-US" sz="2000" dirty="0"/>
              <a:t> </a:t>
            </a:r>
            <a:r>
              <a:rPr lang="en-US" sz="2000" dirty="0" err="1"/>
              <a:t>tại</a:t>
            </a:r>
            <a:r>
              <a:rPr lang="en-US" sz="2000" dirty="0"/>
              <a:t>.</a:t>
            </a:r>
          </a:p>
          <a:p>
            <a:pPr>
              <a:lnSpc>
                <a:spcPct val="90000"/>
              </a:lnSpc>
            </a:pPr>
            <a:r>
              <a:rPr lang="en-US" sz="2000" dirty="0" err="1"/>
              <a:t>Hỗ</a:t>
            </a:r>
            <a:r>
              <a:rPr lang="en-US" sz="2000" dirty="0"/>
              <a:t> </a:t>
            </a:r>
            <a:r>
              <a:rPr lang="en-US" sz="2000" dirty="0" err="1"/>
              <a:t>trợ</a:t>
            </a:r>
            <a:r>
              <a:rPr lang="en-US" sz="2000" dirty="0"/>
              <a:t> </a:t>
            </a:r>
            <a:r>
              <a:rPr lang="en-US" sz="2000" dirty="0" err="1"/>
              <a:t>về</a:t>
            </a:r>
            <a:r>
              <a:rPr lang="en-US" sz="2000" dirty="0"/>
              <a:t> </a:t>
            </a:r>
            <a:r>
              <a:rPr lang="en-US" sz="2000" dirty="0" err="1"/>
              <a:t>mặt</a:t>
            </a:r>
            <a:r>
              <a:rPr lang="en-US" sz="2000" dirty="0"/>
              <a:t> </a:t>
            </a:r>
            <a:r>
              <a:rPr lang="en-US" sz="2000" dirty="0" err="1"/>
              <a:t>tinh</a:t>
            </a:r>
            <a:r>
              <a:rPr lang="en-US" sz="2000" dirty="0"/>
              <a:t> </a:t>
            </a:r>
            <a:r>
              <a:rPr lang="en-US" sz="2000" dirty="0" err="1"/>
              <a:t>thần</a:t>
            </a:r>
            <a:r>
              <a:rPr lang="en-US" sz="2000" dirty="0"/>
              <a:t> </a:t>
            </a:r>
            <a:r>
              <a:rPr lang="en-US" sz="2000" dirty="0" err="1"/>
              <a:t>và</a:t>
            </a:r>
            <a:r>
              <a:rPr lang="en-US" sz="2000" dirty="0"/>
              <a:t> an </a:t>
            </a:r>
            <a:r>
              <a:rPr lang="en-US" sz="2000" dirty="0" err="1"/>
              <a:t>ủi</a:t>
            </a:r>
            <a:r>
              <a:rPr lang="en-US" sz="2000" dirty="0"/>
              <a:t> con </a:t>
            </a:r>
            <a:r>
              <a:rPr lang="en-US" sz="2000" dirty="0" err="1"/>
              <a:t>người</a:t>
            </a:r>
            <a:r>
              <a:rPr lang="en-US" sz="2000" dirty="0"/>
              <a:t> </a:t>
            </a:r>
            <a:r>
              <a:rPr lang="en-US" sz="2000" dirty="0" err="1"/>
              <a:t>đối</a:t>
            </a:r>
            <a:r>
              <a:rPr lang="en-US" sz="2000" dirty="0"/>
              <a:t> </a:t>
            </a:r>
            <a:r>
              <a:rPr lang="en-US" sz="2000" dirty="0" err="1"/>
              <a:t>mặt</a:t>
            </a:r>
            <a:r>
              <a:rPr lang="en-US" sz="2000" dirty="0"/>
              <a:t> </a:t>
            </a:r>
            <a:r>
              <a:rPr lang="en-US" sz="2000" dirty="0" err="1"/>
              <a:t>với</a:t>
            </a:r>
            <a:r>
              <a:rPr lang="en-US" sz="2000" dirty="0"/>
              <a:t> </a:t>
            </a:r>
            <a:r>
              <a:rPr lang="en-US" sz="2000" dirty="0" err="1"/>
              <a:t>sự</a:t>
            </a:r>
            <a:r>
              <a:rPr lang="en-US" sz="2000" dirty="0"/>
              <a:t> </a:t>
            </a:r>
            <a:r>
              <a:rPr lang="en-US" sz="2000" dirty="0" err="1"/>
              <a:t>bấp</a:t>
            </a:r>
            <a:r>
              <a:rPr lang="en-US" sz="2000" dirty="0"/>
              <a:t> </a:t>
            </a:r>
            <a:r>
              <a:rPr lang="en-US" sz="2000" dirty="0" err="1"/>
              <a:t>bênh,lo</a:t>
            </a:r>
            <a:r>
              <a:rPr lang="en-US" sz="2000" dirty="0"/>
              <a:t> </a:t>
            </a:r>
            <a:r>
              <a:rPr lang="en-US" sz="2000" dirty="0" err="1"/>
              <a:t>lắng</a:t>
            </a:r>
            <a:r>
              <a:rPr lang="en-US" sz="2000" dirty="0"/>
              <a:t>, </a:t>
            </a:r>
            <a:r>
              <a:rPr lang="en-US" sz="2000" dirty="0" err="1"/>
              <a:t>thất</a:t>
            </a:r>
            <a:r>
              <a:rPr lang="en-US" sz="2000" dirty="0"/>
              <a:t> </a:t>
            </a:r>
            <a:r>
              <a:rPr lang="en-US" sz="2000" dirty="0" err="1"/>
              <a:t>bại</a:t>
            </a:r>
            <a:r>
              <a:rPr lang="en-US" sz="2000" dirty="0"/>
              <a:t>.</a:t>
            </a:r>
          </a:p>
          <a:p>
            <a:pPr>
              <a:lnSpc>
                <a:spcPct val="90000"/>
              </a:lnSpc>
            </a:pPr>
            <a:endParaRPr lang="en-US" sz="2000" dirty="0"/>
          </a:p>
          <a:p>
            <a:pPr>
              <a:lnSpc>
                <a:spcPct val="90000"/>
              </a:lnSpc>
            </a:pPr>
            <a:endParaRPr lang="en-US" sz="2000" dirty="0"/>
          </a:p>
        </p:txBody>
      </p:sp>
      <p:sp>
        <p:nvSpPr>
          <p:cNvPr id="4" name="TextBox 9"/>
          <p:cNvSpPr txBox="1"/>
          <p:nvPr/>
        </p:nvSpPr>
        <p:spPr>
          <a:xfrm>
            <a:off x="669303" y="358664"/>
            <a:ext cx="3888432"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err="1" smtClean="0">
                <a:solidFill>
                  <a:schemeClr val="accent2">
                    <a:lumMod val="75000"/>
                  </a:schemeClr>
                </a:solidFill>
              </a:rPr>
              <a:t>Xã</a:t>
            </a:r>
            <a:r>
              <a:rPr lang="en-GB" sz="4000" b="1" dirty="0" smtClean="0">
                <a:solidFill>
                  <a:schemeClr val="accent2">
                    <a:lumMod val="75000"/>
                  </a:schemeClr>
                </a:solidFill>
              </a:rPr>
              <a:t> </a:t>
            </a:r>
            <a:r>
              <a:rPr lang="en-GB" sz="4000" b="1" dirty="0" err="1" smtClean="0">
                <a:solidFill>
                  <a:schemeClr val="accent2">
                    <a:lumMod val="75000"/>
                  </a:schemeClr>
                </a:solidFill>
              </a:rPr>
              <a:t>hội</a:t>
            </a:r>
            <a:endParaRPr lang="en-GB" sz="4000" b="1" dirty="0">
              <a:solidFill>
                <a:schemeClr val="accent2">
                  <a:lumMod val="75000"/>
                </a:schemeClr>
              </a:solidFill>
            </a:endParaRPr>
          </a:p>
        </p:txBody>
      </p:sp>
      <p:sp>
        <p:nvSpPr>
          <p:cNvPr id="5" name="Rectangle 2"/>
          <p:cNvSpPr txBox="1">
            <a:spLocks noChangeArrowheads="1"/>
          </p:cNvSpPr>
          <p:nvPr/>
        </p:nvSpPr>
        <p:spPr>
          <a:xfrm>
            <a:off x="739895" y="3094038"/>
            <a:ext cx="7010400" cy="639762"/>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en-US" sz="2000" dirty="0" smtClean="0"/>
              <a:t/>
            </a:r>
            <a:br>
              <a:rPr lang="en-US" sz="2000" dirty="0" smtClean="0"/>
            </a:br>
            <a:r>
              <a:rPr lang="en-US" sz="2000" dirty="0" smtClean="0"/>
              <a:t>*</a:t>
            </a:r>
            <a:r>
              <a:rPr lang="en-US" sz="2000" dirty="0" err="1" smtClean="0"/>
              <a:t>những</a:t>
            </a:r>
            <a:r>
              <a:rPr lang="en-US" sz="2000" dirty="0" smtClean="0"/>
              <a:t> </a:t>
            </a:r>
            <a:r>
              <a:rPr lang="en-US" sz="2000" dirty="0" err="1" smtClean="0"/>
              <a:t>chức</a:t>
            </a:r>
            <a:r>
              <a:rPr lang="en-US" sz="2000" dirty="0" smtClean="0"/>
              <a:t> </a:t>
            </a:r>
            <a:r>
              <a:rPr lang="en-US" sz="2000" dirty="0" err="1" smtClean="0"/>
              <a:t>năng</a:t>
            </a:r>
            <a:r>
              <a:rPr lang="en-US" sz="2000" dirty="0" smtClean="0"/>
              <a:t> </a:t>
            </a:r>
            <a:r>
              <a:rPr lang="en-US" sz="2000" dirty="0" err="1" smtClean="0"/>
              <a:t>của</a:t>
            </a:r>
            <a:r>
              <a:rPr lang="en-US" sz="2000" dirty="0" smtClean="0"/>
              <a:t> </a:t>
            </a:r>
            <a:r>
              <a:rPr lang="en-US" sz="2000" dirty="0" err="1" smtClean="0"/>
              <a:t>tôn</a:t>
            </a:r>
            <a:r>
              <a:rPr lang="en-US" sz="2000" dirty="0" smtClean="0"/>
              <a:t> </a:t>
            </a:r>
            <a:r>
              <a:rPr lang="en-US" sz="2000" dirty="0" err="1" smtClean="0"/>
              <a:t>giáo</a:t>
            </a:r>
            <a:r>
              <a:rPr lang="en-US" sz="2000" dirty="0" smtClean="0"/>
              <a:t>:</a:t>
            </a:r>
            <a:br>
              <a:rPr lang="en-US" sz="2000" dirty="0" smtClean="0"/>
            </a:br>
            <a:endParaRPr lang="en-US" sz="2000" dirty="0"/>
          </a:p>
        </p:txBody>
      </p:sp>
    </p:spTree>
    <p:extLst>
      <p:ext uri="{BB962C8B-B14F-4D97-AF65-F5344CB8AC3E}">
        <p14:creationId xmlns:p14="http://schemas.microsoft.com/office/powerpoint/2010/main" val="209226303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1417638"/>
            <a:ext cx="8229600" cy="1143000"/>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en-US" sz="2000" smtClean="0"/>
              <a:t>3.Tôn giáo theo quan điểm các nhà xã hội học.</a:t>
            </a:r>
            <a:br>
              <a:rPr lang="en-US" sz="2000" smtClean="0"/>
            </a:br>
            <a:r>
              <a:rPr lang="en-US" sz="2000" smtClean="0"/>
              <a:t>a.Emile Durkheim</a:t>
            </a:r>
            <a:br>
              <a:rPr lang="en-US" sz="2000" smtClean="0"/>
            </a:br>
            <a:endParaRPr lang="en-US" sz="2000" dirty="0"/>
          </a:p>
        </p:txBody>
      </p:sp>
      <p:sp>
        <p:nvSpPr>
          <p:cNvPr id="3" name="Rectangle 3"/>
          <p:cNvSpPr txBox="1">
            <a:spLocks noChangeArrowheads="1"/>
          </p:cNvSpPr>
          <p:nvPr/>
        </p:nvSpPr>
        <p:spPr>
          <a:xfrm>
            <a:off x="304800" y="1989138"/>
            <a:ext cx="8229600" cy="4525963"/>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90000"/>
              </a:lnSpc>
            </a:pPr>
            <a:r>
              <a:rPr lang="en-US" sz="2000" dirty="0" err="1" smtClean="0"/>
              <a:t>Nghiên</a:t>
            </a:r>
            <a:r>
              <a:rPr lang="en-US" sz="2000" dirty="0" smtClean="0"/>
              <a:t> </a:t>
            </a:r>
            <a:r>
              <a:rPr lang="en-US" sz="2000" dirty="0" err="1" smtClean="0"/>
              <a:t>cứu</a:t>
            </a:r>
            <a:r>
              <a:rPr lang="en-US" sz="2000" dirty="0" smtClean="0"/>
              <a:t> </a:t>
            </a:r>
            <a:r>
              <a:rPr lang="en-US" sz="2000" dirty="0" err="1" smtClean="0"/>
              <a:t>tôn</a:t>
            </a:r>
            <a:r>
              <a:rPr lang="en-US" sz="2000" dirty="0" smtClean="0"/>
              <a:t> </a:t>
            </a:r>
            <a:r>
              <a:rPr lang="en-US" sz="2000" dirty="0" err="1" smtClean="0"/>
              <a:t>bằng</a:t>
            </a:r>
            <a:r>
              <a:rPr lang="en-US" sz="2000" dirty="0" smtClean="0"/>
              <a:t> </a:t>
            </a:r>
            <a:r>
              <a:rPr lang="en-US" sz="2000" dirty="0" err="1" smtClean="0"/>
              <a:t>cách</a:t>
            </a:r>
            <a:r>
              <a:rPr lang="en-US" sz="2000" dirty="0" smtClean="0"/>
              <a:t> </a:t>
            </a:r>
            <a:r>
              <a:rPr lang="en-US" sz="2000" dirty="0" err="1" smtClean="0"/>
              <a:t>tiếp</a:t>
            </a:r>
            <a:r>
              <a:rPr lang="en-US" sz="2000" dirty="0" smtClean="0"/>
              <a:t> </a:t>
            </a:r>
            <a:r>
              <a:rPr lang="en-US" sz="2000" dirty="0" err="1" smtClean="0"/>
              <a:t>cận</a:t>
            </a:r>
            <a:r>
              <a:rPr lang="en-US" sz="2000" dirty="0" smtClean="0"/>
              <a:t> </a:t>
            </a:r>
            <a:r>
              <a:rPr lang="en-US" sz="2000" dirty="0" err="1" smtClean="0"/>
              <a:t>thực</a:t>
            </a:r>
            <a:r>
              <a:rPr lang="en-US" sz="2000" dirty="0" smtClean="0"/>
              <a:t> </a:t>
            </a:r>
            <a:r>
              <a:rPr lang="en-US" sz="2000" dirty="0" err="1" smtClean="0"/>
              <a:t>chứng</a:t>
            </a:r>
            <a:r>
              <a:rPr lang="en-US" sz="2000" dirty="0" smtClean="0"/>
              <a:t> </a:t>
            </a:r>
            <a:r>
              <a:rPr lang="en-US" sz="2000" dirty="0" err="1" smtClean="0"/>
              <a:t>chặt</a:t>
            </a:r>
            <a:r>
              <a:rPr lang="en-US" sz="2000" dirty="0" smtClean="0"/>
              <a:t> </a:t>
            </a:r>
            <a:r>
              <a:rPr lang="en-US" sz="2000" dirty="0" err="1" smtClean="0"/>
              <a:t>chẽ</a:t>
            </a:r>
            <a:r>
              <a:rPr lang="en-US" sz="2000" dirty="0" smtClean="0"/>
              <a:t>.</a:t>
            </a:r>
          </a:p>
          <a:p>
            <a:pPr>
              <a:lnSpc>
                <a:spcPct val="90000"/>
              </a:lnSpc>
            </a:pPr>
            <a:r>
              <a:rPr lang="en-US" sz="2000" dirty="0" err="1" smtClean="0"/>
              <a:t>Tác</a:t>
            </a:r>
            <a:r>
              <a:rPr lang="en-US" sz="2000" dirty="0" smtClean="0"/>
              <a:t> </a:t>
            </a:r>
            <a:r>
              <a:rPr lang="en-US" sz="2000" dirty="0" err="1" smtClean="0"/>
              <a:t>phẩm</a:t>
            </a:r>
            <a:r>
              <a:rPr lang="en-US" sz="2000" dirty="0" smtClean="0"/>
              <a:t> </a:t>
            </a:r>
            <a:r>
              <a:rPr lang="en-US" sz="2000" dirty="0" err="1" smtClean="0"/>
              <a:t>nổi</a:t>
            </a:r>
            <a:r>
              <a:rPr lang="en-US" sz="2000" dirty="0" smtClean="0"/>
              <a:t> </a:t>
            </a:r>
            <a:r>
              <a:rPr lang="en-US" sz="2000" dirty="0" err="1" smtClean="0"/>
              <a:t>tiếng</a:t>
            </a:r>
            <a:r>
              <a:rPr lang="en-US" sz="2000" dirty="0" smtClean="0"/>
              <a:t> </a:t>
            </a:r>
            <a:r>
              <a:rPr lang="en-US" sz="2000" dirty="0" err="1" smtClean="0"/>
              <a:t>mang</a:t>
            </a:r>
            <a:r>
              <a:rPr lang="en-US" sz="2000" dirty="0" smtClean="0"/>
              <a:t> </a:t>
            </a:r>
            <a:r>
              <a:rPr lang="en-US" sz="2000" dirty="0" err="1" smtClean="0"/>
              <a:t>tên</a:t>
            </a:r>
            <a:r>
              <a:rPr lang="en-US" sz="2000" dirty="0" smtClean="0"/>
              <a:t> The Elementary Forms of Religion </a:t>
            </a:r>
            <a:r>
              <a:rPr lang="en-US" sz="2000" dirty="0" err="1" smtClean="0"/>
              <a:t>đã</a:t>
            </a:r>
            <a:r>
              <a:rPr lang="en-US" sz="2000" dirty="0" smtClean="0"/>
              <a:t> </a:t>
            </a:r>
            <a:r>
              <a:rPr lang="en-US" sz="2000" dirty="0" err="1" smtClean="0"/>
              <a:t>phân</a:t>
            </a:r>
            <a:r>
              <a:rPr lang="en-US" sz="2000" dirty="0" smtClean="0"/>
              <a:t> </a:t>
            </a:r>
            <a:r>
              <a:rPr lang="en-US" sz="2000" dirty="0" err="1" smtClean="0"/>
              <a:t>tích</a:t>
            </a:r>
            <a:r>
              <a:rPr lang="en-US" sz="2000" dirty="0" smtClean="0"/>
              <a:t> </a:t>
            </a:r>
            <a:r>
              <a:rPr lang="en-US" sz="2000" dirty="0" err="1" smtClean="0"/>
              <a:t>tỉ</a:t>
            </a:r>
            <a:r>
              <a:rPr lang="en-US" sz="2000" dirty="0" smtClean="0"/>
              <a:t> </a:t>
            </a:r>
            <a:r>
              <a:rPr lang="en-US" sz="2000" dirty="0" err="1" smtClean="0"/>
              <a:t>mỉ</a:t>
            </a:r>
            <a:r>
              <a:rPr lang="en-US" sz="2000" dirty="0" smtClean="0"/>
              <a:t> </a:t>
            </a:r>
            <a:r>
              <a:rPr lang="en-US" sz="2000" dirty="0" err="1" smtClean="0"/>
              <a:t>về</a:t>
            </a:r>
            <a:r>
              <a:rPr lang="en-US" sz="2000" dirty="0" smtClean="0"/>
              <a:t> </a:t>
            </a:r>
            <a:r>
              <a:rPr lang="en-US" sz="2000" dirty="0" err="1" smtClean="0"/>
              <a:t>thành</a:t>
            </a:r>
            <a:r>
              <a:rPr lang="en-US" sz="2000" dirty="0" smtClean="0"/>
              <a:t> </a:t>
            </a:r>
            <a:r>
              <a:rPr lang="en-US" sz="2000" dirty="0" err="1" smtClean="0"/>
              <a:t>phần</a:t>
            </a:r>
            <a:r>
              <a:rPr lang="en-US" sz="2000" dirty="0" smtClean="0"/>
              <a:t> </a:t>
            </a:r>
            <a:r>
              <a:rPr lang="en-US" sz="2000" dirty="0" err="1" smtClean="0"/>
              <a:t>tồn</a:t>
            </a:r>
            <a:r>
              <a:rPr lang="en-US" sz="2000" dirty="0" smtClean="0"/>
              <a:t> </a:t>
            </a:r>
            <a:r>
              <a:rPr lang="en-US" sz="2000" dirty="0" err="1" smtClean="0"/>
              <a:t>tại</a:t>
            </a:r>
            <a:r>
              <a:rPr lang="en-US" sz="2000" dirty="0" smtClean="0"/>
              <a:t> </a:t>
            </a:r>
            <a:r>
              <a:rPr lang="en-US" sz="2000" dirty="0" err="1" smtClean="0"/>
              <a:t>của</a:t>
            </a:r>
            <a:r>
              <a:rPr lang="en-US" sz="2000" dirty="0" smtClean="0"/>
              <a:t> </a:t>
            </a:r>
            <a:r>
              <a:rPr lang="en-US" sz="2000" dirty="0" err="1" smtClean="0"/>
              <a:t>tôn</a:t>
            </a:r>
            <a:r>
              <a:rPr lang="en-US" sz="2000" dirty="0" smtClean="0"/>
              <a:t> </a:t>
            </a:r>
            <a:r>
              <a:rPr lang="en-US" sz="2000" dirty="0" err="1" smtClean="0"/>
              <a:t>giáo</a:t>
            </a:r>
            <a:r>
              <a:rPr lang="en-US" sz="2000" dirty="0" smtClean="0"/>
              <a:t>.</a:t>
            </a:r>
          </a:p>
          <a:p>
            <a:pPr>
              <a:lnSpc>
                <a:spcPct val="90000"/>
              </a:lnSpc>
            </a:pPr>
            <a:r>
              <a:rPr lang="en-US" sz="2000" dirty="0" err="1" smtClean="0"/>
              <a:t>Durkhiem</a:t>
            </a:r>
            <a:r>
              <a:rPr lang="en-US" sz="2000" dirty="0" smtClean="0"/>
              <a:t> </a:t>
            </a:r>
            <a:r>
              <a:rPr lang="en-US" sz="2000" dirty="0" err="1" smtClean="0"/>
              <a:t>đã</a:t>
            </a:r>
            <a:r>
              <a:rPr lang="en-US" sz="2000" dirty="0" smtClean="0"/>
              <a:t> </a:t>
            </a:r>
            <a:r>
              <a:rPr lang="en-US" sz="2000" dirty="0" err="1" smtClean="0"/>
              <a:t>tạo</a:t>
            </a:r>
            <a:r>
              <a:rPr lang="en-US" sz="2000" dirty="0" smtClean="0"/>
              <a:t> </a:t>
            </a:r>
            <a:r>
              <a:rPr lang="en-US" sz="2000" dirty="0" err="1" smtClean="0"/>
              <a:t>ra</a:t>
            </a:r>
            <a:r>
              <a:rPr lang="en-US" sz="2000" dirty="0" smtClean="0"/>
              <a:t> </a:t>
            </a:r>
            <a:r>
              <a:rPr lang="en-US" sz="2000" dirty="0" err="1" smtClean="0"/>
              <a:t>một</a:t>
            </a:r>
            <a:r>
              <a:rPr lang="en-US" sz="2000" dirty="0" smtClean="0"/>
              <a:t> </a:t>
            </a:r>
            <a:r>
              <a:rPr lang="en-US" sz="2000" dirty="0" err="1" smtClean="0"/>
              <a:t>nền</a:t>
            </a:r>
            <a:r>
              <a:rPr lang="en-US" sz="2000" dirty="0" smtClean="0"/>
              <a:t> </a:t>
            </a:r>
            <a:r>
              <a:rPr lang="en-US" sz="2000" dirty="0" err="1" smtClean="0"/>
              <a:t>tảng</a:t>
            </a:r>
            <a:r>
              <a:rPr lang="en-US" sz="2000" dirty="0" smtClean="0"/>
              <a:t> </a:t>
            </a:r>
            <a:r>
              <a:rPr lang="en-US" sz="2000" dirty="0" err="1" smtClean="0"/>
              <a:t>cho</a:t>
            </a:r>
            <a:r>
              <a:rPr lang="en-US" sz="2000" dirty="0" smtClean="0"/>
              <a:t> </a:t>
            </a:r>
            <a:r>
              <a:rPr lang="en-US" sz="2000" dirty="0" err="1" smtClean="0"/>
              <a:t>nghiên</a:t>
            </a:r>
            <a:r>
              <a:rPr lang="en-US" sz="2000" dirty="0" smtClean="0"/>
              <a:t> </a:t>
            </a:r>
            <a:r>
              <a:rPr lang="en-US" sz="2000" dirty="0" err="1" smtClean="0"/>
              <a:t>cứu</a:t>
            </a:r>
            <a:r>
              <a:rPr lang="en-US" sz="2000" dirty="0" smtClean="0"/>
              <a:t> </a:t>
            </a:r>
            <a:r>
              <a:rPr lang="en-US" sz="2000" dirty="0" err="1" smtClean="0"/>
              <a:t>về</a:t>
            </a:r>
            <a:r>
              <a:rPr lang="en-US" sz="2000" dirty="0" smtClean="0"/>
              <a:t> </a:t>
            </a:r>
            <a:r>
              <a:rPr lang="en-US" sz="2000" dirty="0" err="1" smtClean="0"/>
              <a:t>tôn</a:t>
            </a:r>
            <a:r>
              <a:rPr lang="en-US" sz="2000" dirty="0" smtClean="0"/>
              <a:t> </a:t>
            </a:r>
            <a:r>
              <a:rPr lang="en-US" sz="2000" dirty="0" err="1" smtClean="0"/>
              <a:t>giáo</a:t>
            </a:r>
            <a:r>
              <a:rPr lang="en-US" sz="2000" dirty="0" smtClean="0"/>
              <a:t> </a:t>
            </a:r>
            <a:r>
              <a:rPr lang="en-US" sz="2000" dirty="0" err="1" smtClean="0"/>
              <a:t>và</a:t>
            </a:r>
            <a:r>
              <a:rPr lang="en-US" sz="2000" dirty="0" smtClean="0"/>
              <a:t> </a:t>
            </a:r>
            <a:r>
              <a:rPr lang="en-US" sz="2000" dirty="0" err="1" smtClean="0"/>
              <a:t>mở</a:t>
            </a:r>
            <a:r>
              <a:rPr lang="en-US" sz="2000" dirty="0" smtClean="0"/>
              <a:t> </a:t>
            </a:r>
            <a:r>
              <a:rPr lang="en-US" sz="2000" dirty="0" err="1" smtClean="0"/>
              <a:t>đường</a:t>
            </a:r>
            <a:r>
              <a:rPr lang="en-US" sz="2000" dirty="0" smtClean="0"/>
              <a:t> </a:t>
            </a:r>
            <a:r>
              <a:rPr lang="en-US" sz="2000" dirty="0" err="1" smtClean="0"/>
              <a:t>cho</a:t>
            </a:r>
            <a:r>
              <a:rPr lang="en-US" sz="2000" dirty="0" smtClean="0"/>
              <a:t> </a:t>
            </a:r>
            <a:r>
              <a:rPr lang="en-US" sz="2000" dirty="0" err="1" smtClean="0"/>
              <a:t>các</a:t>
            </a:r>
            <a:r>
              <a:rPr lang="en-US" sz="2000" dirty="0" smtClean="0"/>
              <a:t> </a:t>
            </a:r>
            <a:r>
              <a:rPr lang="en-US" sz="2000" dirty="0" err="1" smtClean="0"/>
              <a:t>nhà</a:t>
            </a:r>
            <a:r>
              <a:rPr lang="en-US" sz="2000" dirty="0" smtClean="0"/>
              <a:t> </a:t>
            </a:r>
            <a:r>
              <a:rPr lang="en-US" sz="2000" dirty="0" err="1" smtClean="0"/>
              <a:t>xã</a:t>
            </a:r>
            <a:r>
              <a:rPr lang="en-US" sz="2000" dirty="0" smtClean="0"/>
              <a:t> </a:t>
            </a:r>
            <a:r>
              <a:rPr lang="en-US" sz="2000" dirty="0" err="1" smtClean="0"/>
              <a:t>hội</a:t>
            </a:r>
            <a:r>
              <a:rPr lang="en-US" sz="2000" dirty="0" smtClean="0"/>
              <a:t> </a:t>
            </a:r>
            <a:r>
              <a:rPr lang="en-US" sz="2000" dirty="0" err="1" smtClean="0"/>
              <a:t>học</a:t>
            </a:r>
            <a:r>
              <a:rPr lang="en-US" sz="2000" dirty="0" smtClean="0"/>
              <a:t> </a:t>
            </a:r>
            <a:r>
              <a:rPr lang="en-US" sz="2000" dirty="0" err="1" smtClean="0"/>
              <a:t>nghiên</a:t>
            </a:r>
            <a:r>
              <a:rPr lang="en-US" sz="2000" dirty="0" smtClean="0"/>
              <a:t> </a:t>
            </a:r>
            <a:r>
              <a:rPr lang="en-US" sz="2000" dirty="0" err="1" smtClean="0"/>
              <a:t>cứu</a:t>
            </a:r>
            <a:r>
              <a:rPr lang="en-US" sz="2000" dirty="0" smtClean="0"/>
              <a:t> </a:t>
            </a:r>
            <a:r>
              <a:rPr lang="en-US" sz="2000" dirty="0" err="1" smtClean="0"/>
              <a:t>bằng</a:t>
            </a:r>
            <a:r>
              <a:rPr lang="en-US" sz="2000" dirty="0" smtClean="0"/>
              <a:t> </a:t>
            </a:r>
            <a:r>
              <a:rPr lang="en-US" sz="2000" dirty="0" err="1" smtClean="0"/>
              <a:t>những</a:t>
            </a:r>
            <a:r>
              <a:rPr lang="en-US" sz="2000" dirty="0" smtClean="0"/>
              <a:t> </a:t>
            </a:r>
            <a:r>
              <a:rPr lang="en-US" sz="2000" dirty="0" err="1" smtClean="0"/>
              <a:t>cách</a:t>
            </a:r>
            <a:r>
              <a:rPr lang="en-US" sz="2000" dirty="0" smtClean="0"/>
              <a:t> </a:t>
            </a:r>
            <a:r>
              <a:rPr lang="en-US" sz="2000" dirty="0" err="1" smtClean="0"/>
              <a:t>chua</a:t>
            </a:r>
            <a:r>
              <a:rPr lang="en-US" sz="2000" dirty="0" smtClean="0"/>
              <a:t> </a:t>
            </a:r>
            <a:r>
              <a:rPr lang="en-US" sz="2000" dirty="0" err="1" smtClean="0"/>
              <a:t>có</a:t>
            </a:r>
            <a:r>
              <a:rPr lang="en-US" sz="2000" dirty="0" smtClean="0"/>
              <a:t> </a:t>
            </a:r>
            <a:r>
              <a:rPr lang="en-US" sz="2000" dirty="0" err="1" smtClean="0"/>
              <a:t>trước</a:t>
            </a:r>
            <a:r>
              <a:rPr lang="en-US" sz="2000" dirty="0" smtClean="0"/>
              <a:t> </a:t>
            </a:r>
            <a:r>
              <a:rPr lang="en-US" sz="2000" dirty="0" err="1" smtClean="0"/>
              <a:t>đây</a:t>
            </a:r>
            <a:r>
              <a:rPr lang="en-US" sz="2000" dirty="0" smtClean="0"/>
              <a:t>.</a:t>
            </a:r>
          </a:p>
          <a:p>
            <a:pPr marL="0" indent="0">
              <a:lnSpc>
                <a:spcPct val="90000"/>
              </a:lnSpc>
              <a:buNone/>
            </a:pPr>
            <a:r>
              <a:rPr lang="en-US" sz="2000" b="1" dirty="0" err="1"/>
              <a:t>b.Karl</a:t>
            </a:r>
            <a:r>
              <a:rPr lang="en-US" sz="2000" b="1" dirty="0"/>
              <a:t> </a:t>
            </a:r>
            <a:r>
              <a:rPr lang="en-US" sz="2000" b="1" dirty="0" smtClean="0"/>
              <a:t>Marx</a:t>
            </a:r>
          </a:p>
          <a:p>
            <a:pPr>
              <a:lnSpc>
                <a:spcPct val="90000"/>
              </a:lnSpc>
            </a:pPr>
            <a:r>
              <a:rPr lang="en-US" sz="2000" dirty="0"/>
              <a:t>Marx </a:t>
            </a:r>
            <a:r>
              <a:rPr lang="en-US" sz="2000" dirty="0" err="1"/>
              <a:t>tập</a:t>
            </a:r>
            <a:r>
              <a:rPr lang="en-US" sz="2000" dirty="0"/>
              <a:t> </a:t>
            </a:r>
            <a:r>
              <a:rPr lang="en-US" sz="2000" dirty="0" err="1"/>
              <a:t>trung</a:t>
            </a:r>
            <a:r>
              <a:rPr lang="en-US" sz="2000" dirty="0"/>
              <a:t> </a:t>
            </a:r>
            <a:r>
              <a:rPr lang="en-US" sz="2000" dirty="0" err="1"/>
              <a:t>nhiều</a:t>
            </a:r>
            <a:r>
              <a:rPr lang="en-US" sz="2000" dirty="0"/>
              <a:t> </a:t>
            </a:r>
            <a:r>
              <a:rPr lang="en-US" sz="2000" dirty="0" err="1"/>
              <a:t>vào</a:t>
            </a:r>
            <a:r>
              <a:rPr lang="en-US" sz="2000" dirty="0"/>
              <a:t> </a:t>
            </a:r>
            <a:r>
              <a:rPr lang="en-US" sz="2000" dirty="0" err="1"/>
              <a:t>sự</a:t>
            </a:r>
            <a:r>
              <a:rPr lang="en-US" sz="2000" dirty="0"/>
              <a:t> </a:t>
            </a:r>
            <a:r>
              <a:rPr lang="en-US" sz="2000" dirty="0" err="1"/>
              <a:t>mất</a:t>
            </a:r>
            <a:r>
              <a:rPr lang="en-US" sz="2000" dirty="0"/>
              <a:t> </a:t>
            </a:r>
            <a:r>
              <a:rPr lang="en-US" sz="2000" dirty="0" err="1"/>
              <a:t>bình</a:t>
            </a:r>
            <a:r>
              <a:rPr lang="en-US" sz="2000" dirty="0"/>
              <a:t> </a:t>
            </a:r>
            <a:r>
              <a:rPr lang="en-US" sz="2000" dirty="0" err="1"/>
              <a:t>đẳng</a:t>
            </a:r>
            <a:r>
              <a:rPr lang="en-US" sz="2000" dirty="0"/>
              <a:t> </a:t>
            </a:r>
            <a:r>
              <a:rPr lang="en-US" sz="2000" dirty="0" err="1"/>
              <a:t>và</a:t>
            </a:r>
            <a:r>
              <a:rPr lang="en-US" sz="2000" dirty="0"/>
              <a:t> </a:t>
            </a:r>
            <a:r>
              <a:rPr lang="en-US" sz="2000" dirty="0" err="1"/>
              <a:t>bản</a:t>
            </a:r>
            <a:r>
              <a:rPr lang="en-US" sz="2000" dirty="0"/>
              <a:t> </a:t>
            </a:r>
            <a:r>
              <a:rPr lang="en-US" sz="2000" dirty="0" err="1"/>
              <a:t>chất</a:t>
            </a:r>
            <a:r>
              <a:rPr lang="en-US" sz="2000" dirty="0"/>
              <a:t> </a:t>
            </a:r>
            <a:r>
              <a:rPr lang="en-US" sz="2000" dirty="0" err="1"/>
              <a:t>đàn</a:t>
            </a:r>
            <a:r>
              <a:rPr lang="en-US" sz="2000" dirty="0"/>
              <a:t> </a:t>
            </a:r>
            <a:r>
              <a:rPr lang="en-US" sz="2000" dirty="0" err="1"/>
              <a:t>áp</a:t>
            </a:r>
            <a:r>
              <a:rPr lang="en-US" sz="2000" dirty="0"/>
              <a:t> </a:t>
            </a:r>
            <a:r>
              <a:rPr lang="en-US" sz="2000" dirty="0" err="1"/>
              <a:t>của</a:t>
            </a:r>
            <a:r>
              <a:rPr lang="en-US" sz="2000" dirty="0"/>
              <a:t> </a:t>
            </a:r>
            <a:r>
              <a:rPr lang="en-US" sz="2000" dirty="0" err="1"/>
              <a:t>tôn</a:t>
            </a:r>
            <a:r>
              <a:rPr lang="en-US" sz="2000" dirty="0"/>
              <a:t> </a:t>
            </a:r>
            <a:r>
              <a:rPr lang="en-US" sz="2000" dirty="0" err="1"/>
              <a:t>giáo</a:t>
            </a:r>
            <a:r>
              <a:rPr lang="en-US" sz="2000" dirty="0"/>
              <a:t>.</a:t>
            </a:r>
          </a:p>
          <a:p>
            <a:pPr>
              <a:lnSpc>
                <a:spcPct val="90000"/>
              </a:lnSpc>
            </a:pPr>
            <a:r>
              <a:rPr lang="en-US" sz="2000" dirty="0" err="1"/>
              <a:t>Ông</a:t>
            </a:r>
            <a:r>
              <a:rPr lang="en-US" sz="2000" dirty="0"/>
              <a:t> </a:t>
            </a:r>
            <a:r>
              <a:rPr lang="en-US" sz="2000" dirty="0" err="1"/>
              <a:t>tuyên</a:t>
            </a:r>
            <a:r>
              <a:rPr lang="en-US" sz="2000" dirty="0"/>
              <a:t> </a:t>
            </a:r>
            <a:r>
              <a:rPr lang="en-US" sz="2000" dirty="0" err="1"/>
              <a:t>bố</a:t>
            </a:r>
            <a:r>
              <a:rPr lang="en-US" sz="2000" dirty="0"/>
              <a:t> </a:t>
            </a:r>
            <a:r>
              <a:rPr lang="en-US" sz="2000" dirty="0" err="1"/>
              <a:t>rằng</a:t>
            </a:r>
            <a:r>
              <a:rPr lang="en-US" sz="2000" dirty="0"/>
              <a:t> </a:t>
            </a:r>
            <a:r>
              <a:rPr lang="en-US" sz="2000" dirty="0" err="1"/>
              <a:t>tôn</a:t>
            </a:r>
            <a:r>
              <a:rPr lang="en-US" sz="2000" dirty="0"/>
              <a:t> </a:t>
            </a:r>
            <a:r>
              <a:rPr lang="en-US" sz="2000" dirty="0" err="1"/>
              <a:t>giáo</a:t>
            </a:r>
            <a:r>
              <a:rPr lang="en-US" sz="2000" dirty="0"/>
              <a:t> </a:t>
            </a:r>
            <a:r>
              <a:rPr lang="en-US" sz="2000" dirty="0" err="1"/>
              <a:t>là</a:t>
            </a:r>
            <a:r>
              <a:rPr lang="en-US" sz="2000" dirty="0"/>
              <a:t> </a:t>
            </a:r>
            <a:r>
              <a:rPr lang="en-US" sz="2000" dirty="0" err="1"/>
              <a:t>thuốc</a:t>
            </a:r>
            <a:r>
              <a:rPr lang="en-US" sz="2000" dirty="0"/>
              <a:t> </a:t>
            </a:r>
            <a:r>
              <a:rPr lang="en-US" sz="2000" dirty="0" err="1"/>
              <a:t>phiện</a:t>
            </a:r>
            <a:r>
              <a:rPr lang="en-US" sz="2000" dirty="0"/>
              <a:t> </a:t>
            </a:r>
            <a:r>
              <a:rPr lang="en-US" sz="2000" dirty="0" err="1"/>
              <a:t>của</a:t>
            </a:r>
            <a:r>
              <a:rPr lang="en-US" sz="2000" dirty="0"/>
              <a:t> </a:t>
            </a:r>
            <a:r>
              <a:rPr lang="en-US" sz="2000" dirty="0" err="1"/>
              <a:t>quần</a:t>
            </a:r>
            <a:r>
              <a:rPr lang="en-US" sz="2000" dirty="0"/>
              <a:t> </a:t>
            </a:r>
            <a:r>
              <a:rPr lang="en-US" sz="2000" dirty="0" err="1"/>
              <a:t>chúng</a:t>
            </a:r>
            <a:r>
              <a:rPr lang="en-US" sz="2000" dirty="0"/>
              <a:t>(opiate of the masses).</a:t>
            </a:r>
          </a:p>
          <a:p>
            <a:pPr>
              <a:lnSpc>
                <a:spcPct val="90000"/>
              </a:lnSpc>
            </a:pPr>
            <a:r>
              <a:rPr lang="en-US" sz="2000" dirty="0"/>
              <a:t>Theo </a:t>
            </a:r>
            <a:r>
              <a:rPr lang="en-US" sz="2000" dirty="0" err="1"/>
              <a:t>ông</a:t>
            </a:r>
            <a:r>
              <a:rPr lang="en-US" sz="2000" dirty="0"/>
              <a:t> </a:t>
            </a:r>
            <a:r>
              <a:rPr lang="en-US" sz="2000" dirty="0" err="1"/>
              <a:t>tôn</a:t>
            </a:r>
            <a:r>
              <a:rPr lang="en-US" sz="2000" dirty="0"/>
              <a:t> </a:t>
            </a:r>
            <a:r>
              <a:rPr lang="en-US" sz="2000" dirty="0" err="1"/>
              <a:t>giáo</a:t>
            </a:r>
            <a:r>
              <a:rPr lang="en-US" sz="2000" dirty="0"/>
              <a:t> </a:t>
            </a:r>
            <a:r>
              <a:rPr lang="en-US" sz="2000" dirty="0" err="1"/>
              <a:t>là</a:t>
            </a:r>
            <a:r>
              <a:rPr lang="en-US" sz="2000" dirty="0"/>
              <a:t> </a:t>
            </a:r>
            <a:r>
              <a:rPr lang="en-US" sz="2000" dirty="0" err="1"/>
              <a:t>hình</a:t>
            </a:r>
            <a:r>
              <a:rPr lang="en-US" sz="2000" dirty="0"/>
              <a:t> </a:t>
            </a:r>
            <a:r>
              <a:rPr lang="en-US" sz="2000" dirty="0" err="1"/>
              <a:t>thức</a:t>
            </a:r>
            <a:r>
              <a:rPr lang="en-US" sz="2000" dirty="0"/>
              <a:t> </a:t>
            </a:r>
            <a:r>
              <a:rPr lang="en-US" sz="2000" dirty="0" err="1"/>
              <a:t>sai</a:t>
            </a:r>
            <a:r>
              <a:rPr lang="en-US" sz="2000" dirty="0"/>
              <a:t> </a:t>
            </a:r>
            <a:r>
              <a:rPr lang="en-US" sz="2000" dirty="0" err="1"/>
              <a:t>lầm</a:t>
            </a:r>
            <a:r>
              <a:rPr lang="en-US" sz="2000" dirty="0"/>
              <a:t> </a:t>
            </a:r>
            <a:r>
              <a:rPr lang="en-US" sz="2000" dirty="0" err="1"/>
              <a:t>và</a:t>
            </a:r>
            <a:r>
              <a:rPr lang="en-US" sz="2000" dirty="0"/>
              <a:t> </a:t>
            </a:r>
            <a:r>
              <a:rPr lang="en-US" sz="2000" dirty="0" err="1"/>
              <a:t>là</a:t>
            </a:r>
            <a:r>
              <a:rPr lang="en-US" sz="2000" dirty="0"/>
              <a:t> </a:t>
            </a:r>
            <a:r>
              <a:rPr lang="en-US" sz="2000" dirty="0" err="1"/>
              <a:t>công</a:t>
            </a:r>
            <a:r>
              <a:rPr lang="en-US" sz="2000" dirty="0"/>
              <a:t> </a:t>
            </a:r>
            <a:r>
              <a:rPr lang="en-US" sz="2000" dirty="0" err="1"/>
              <a:t>cụ</a:t>
            </a:r>
            <a:r>
              <a:rPr lang="en-US" sz="2000" dirty="0"/>
              <a:t> </a:t>
            </a:r>
            <a:r>
              <a:rPr lang="en-US" sz="2000" dirty="0" err="1"/>
              <a:t>hợp</a:t>
            </a:r>
            <a:r>
              <a:rPr lang="en-US" sz="2000" dirty="0"/>
              <a:t> </a:t>
            </a:r>
            <a:r>
              <a:rPr lang="en-US" sz="2000" dirty="0" err="1"/>
              <a:t>thức</a:t>
            </a:r>
            <a:r>
              <a:rPr lang="en-US" sz="2000" dirty="0"/>
              <a:t> </a:t>
            </a:r>
            <a:r>
              <a:rPr lang="en-US" sz="2000" dirty="0" err="1"/>
              <a:t>hóa</a:t>
            </a:r>
            <a:r>
              <a:rPr lang="en-US" sz="2000" dirty="0"/>
              <a:t> </a:t>
            </a:r>
            <a:r>
              <a:rPr lang="en-US" sz="2000" dirty="0" err="1"/>
              <a:t>quyền</a:t>
            </a:r>
            <a:r>
              <a:rPr lang="en-US" sz="2000" dirty="0"/>
              <a:t> </a:t>
            </a:r>
            <a:r>
              <a:rPr lang="en-US" sz="2000" dirty="0" err="1"/>
              <a:t>lực</a:t>
            </a:r>
            <a:r>
              <a:rPr lang="en-US" sz="2000" dirty="0"/>
              <a:t> </a:t>
            </a:r>
            <a:r>
              <a:rPr lang="en-US" sz="2000" dirty="0" err="1"/>
              <a:t>của</a:t>
            </a:r>
            <a:r>
              <a:rPr lang="en-US" sz="2000" dirty="0"/>
              <a:t> </a:t>
            </a:r>
            <a:r>
              <a:rPr lang="en-US" sz="2000" dirty="0" err="1"/>
              <a:t>giai</a:t>
            </a:r>
            <a:r>
              <a:rPr lang="en-US" sz="2000" dirty="0"/>
              <a:t> </a:t>
            </a:r>
            <a:r>
              <a:rPr lang="en-US" sz="2000" dirty="0" err="1"/>
              <a:t>cấp</a:t>
            </a:r>
            <a:r>
              <a:rPr lang="en-US" sz="2000" dirty="0"/>
              <a:t> </a:t>
            </a:r>
            <a:r>
              <a:rPr lang="en-US" sz="2000" dirty="0" err="1"/>
              <a:t>thống</a:t>
            </a:r>
            <a:r>
              <a:rPr lang="en-US" sz="2000" dirty="0"/>
              <a:t> </a:t>
            </a:r>
            <a:r>
              <a:rPr lang="en-US" sz="2000" dirty="0" err="1"/>
              <a:t>trị</a:t>
            </a:r>
            <a:r>
              <a:rPr lang="en-US" sz="2000" dirty="0"/>
              <a:t>.</a:t>
            </a:r>
          </a:p>
          <a:p>
            <a:pPr>
              <a:lnSpc>
                <a:spcPct val="90000"/>
              </a:lnSpc>
            </a:pPr>
            <a:r>
              <a:rPr lang="en-US" sz="2000" dirty="0" err="1"/>
              <a:t>Đối</a:t>
            </a:r>
            <a:r>
              <a:rPr lang="en-US" sz="2000" dirty="0"/>
              <a:t> </a:t>
            </a:r>
            <a:r>
              <a:rPr lang="en-US" sz="2000" dirty="0" err="1"/>
              <a:t>với</a:t>
            </a:r>
            <a:r>
              <a:rPr lang="en-US" sz="2000" dirty="0"/>
              <a:t> Marx </a:t>
            </a:r>
            <a:r>
              <a:rPr lang="en-US" sz="2000" dirty="0" err="1"/>
              <a:t>một</a:t>
            </a:r>
            <a:r>
              <a:rPr lang="en-US" sz="2000" dirty="0"/>
              <a:t> </a:t>
            </a:r>
            <a:r>
              <a:rPr lang="en-US" sz="2000" dirty="0" err="1"/>
              <a:t>tôn</a:t>
            </a:r>
            <a:r>
              <a:rPr lang="en-US" sz="2000" dirty="0"/>
              <a:t> </a:t>
            </a:r>
            <a:r>
              <a:rPr lang="en-US" sz="2000" dirty="0" err="1"/>
              <a:t>giáo</a:t>
            </a:r>
            <a:r>
              <a:rPr lang="en-US" sz="2000" dirty="0"/>
              <a:t> </a:t>
            </a:r>
            <a:r>
              <a:rPr lang="en-US" sz="2000" dirty="0" err="1"/>
              <a:t>có</a:t>
            </a:r>
            <a:r>
              <a:rPr lang="en-US" sz="2000" dirty="0"/>
              <a:t> </a:t>
            </a:r>
            <a:r>
              <a:rPr lang="en-US" sz="2000" dirty="0" err="1"/>
              <a:t>ảnh</a:t>
            </a:r>
            <a:r>
              <a:rPr lang="en-US" sz="2000" dirty="0"/>
              <a:t> </a:t>
            </a:r>
            <a:r>
              <a:rPr lang="en-US" sz="2000" dirty="0" err="1"/>
              <a:t>hưởng</a:t>
            </a:r>
            <a:r>
              <a:rPr lang="en-US" sz="2000" dirty="0"/>
              <a:t> </a:t>
            </a:r>
            <a:r>
              <a:rPr lang="en-US" sz="2000" dirty="0" err="1"/>
              <a:t>lớn</a:t>
            </a:r>
            <a:r>
              <a:rPr lang="en-US" sz="2000" dirty="0"/>
              <a:t> ở </a:t>
            </a:r>
            <a:r>
              <a:rPr lang="en-US" sz="2000" dirty="0" err="1"/>
              <a:t>bất</a:t>
            </a:r>
            <a:r>
              <a:rPr lang="en-US" sz="2000" dirty="0"/>
              <a:t> </a:t>
            </a:r>
            <a:r>
              <a:rPr lang="en-US" sz="2000" dirty="0" err="1"/>
              <a:t>kỳ</a:t>
            </a:r>
            <a:r>
              <a:rPr lang="en-US" sz="2000" dirty="0"/>
              <a:t> </a:t>
            </a:r>
            <a:r>
              <a:rPr lang="en-US" sz="2000" dirty="0" err="1"/>
              <a:t>xã</a:t>
            </a:r>
            <a:r>
              <a:rPr lang="en-US" sz="2000" dirty="0"/>
              <a:t> </a:t>
            </a:r>
            <a:r>
              <a:rPr lang="en-US" sz="2000" dirty="0" err="1"/>
              <a:t>hội</a:t>
            </a:r>
            <a:r>
              <a:rPr lang="en-US" sz="2000" dirty="0"/>
              <a:t> </a:t>
            </a:r>
            <a:r>
              <a:rPr lang="en-US" sz="2000" dirty="0" err="1"/>
              <a:t>nào</a:t>
            </a:r>
            <a:r>
              <a:rPr lang="en-US" sz="2000" dirty="0"/>
              <a:t> </a:t>
            </a:r>
            <a:r>
              <a:rPr lang="en-US" sz="2000" dirty="0" err="1"/>
              <a:t>cũng</a:t>
            </a:r>
            <a:r>
              <a:rPr lang="en-US" sz="2000" dirty="0"/>
              <a:t> </a:t>
            </a:r>
            <a:r>
              <a:rPr lang="en-US" sz="2000" dirty="0" err="1"/>
              <a:t>là</a:t>
            </a:r>
            <a:r>
              <a:rPr lang="en-US" sz="2000" dirty="0"/>
              <a:t> </a:t>
            </a:r>
            <a:r>
              <a:rPr lang="en-US" sz="2000" dirty="0" err="1"/>
              <a:t>tôn</a:t>
            </a:r>
            <a:r>
              <a:rPr lang="en-US" sz="2000" dirty="0"/>
              <a:t> </a:t>
            </a:r>
            <a:r>
              <a:rPr lang="en-US" sz="2000" dirty="0" err="1"/>
              <a:t>giáo</a:t>
            </a:r>
            <a:r>
              <a:rPr lang="en-US" sz="2000" dirty="0"/>
              <a:t> </a:t>
            </a:r>
            <a:r>
              <a:rPr lang="en-US" sz="2000" dirty="0" err="1"/>
              <a:t>của</a:t>
            </a:r>
            <a:r>
              <a:rPr lang="en-US" sz="2000" dirty="0"/>
              <a:t> </a:t>
            </a:r>
            <a:r>
              <a:rPr lang="en-US" sz="2000" dirty="0" err="1"/>
              <a:t>giai</a:t>
            </a:r>
            <a:r>
              <a:rPr lang="en-US" sz="2000" dirty="0"/>
              <a:t> </a:t>
            </a:r>
            <a:r>
              <a:rPr lang="en-US" sz="2000" dirty="0" err="1"/>
              <a:t>cấp</a:t>
            </a:r>
            <a:r>
              <a:rPr lang="en-US" sz="2000" dirty="0"/>
              <a:t> </a:t>
            </a:r>
            <a:r>
              <a:rPr lang="en-US" sz="2000" dirty="0" err="1"/>
              <a:t>thống</a:t>
            </a:r>
            <a:r>
              <a:rPr lang="en-US" sz="2000" dirty="0"/>
              <a:t> </a:t>
            </a:r>
            <a:r>
              <a:rPr lang="en-US" sz="2000" dirty="0" err="1"/>
              <a:t>trị</a:t>
            </a:r>
            <a:r>
              <a:rPr lang="en-US" sz="2000" dirty="0"/>
              <a:t>.</a:t>
            </a:r>
          </a:p>
          <a:p>
            <a:pPr>
              <a:lnSpc>
                <a:spcPct val="90000"/>
              </a:lnSpc>
            </a:pPr>
            <a:endParaRPr lang="en-US" sz="2000" dirty="0"/>
          </a:p>
          <a:p>
            <a:pPr>
              <a:lnSpc>
                <a:spcPct val="90000"/>
              </a:lnSpc>
            </a:pPr>
            <a:endParaRPr lang="en-US" sz="2000" dirty="0"/>
          </a:p>
        </p:txBody>
      </p:sp>
      <p:sp>
        <p:nvSpPr>
          <p:cNvPr id="4" name="TextBox 9"/>
          <p:cNvSpPr txBox="1"/>
          <p:nvPr/>
        </p:nvSpPr>
        <p:spPr>
          <a:xfrm>
            <a:off x="669303" y="358664"/>
            <a:ext cx="3888432"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err="1" smtClean="0">
                <a:solidFill>
                  <a:schemeClr val="accent2">
                    <a:lumMod val="75000"/>
                  </a:schemeClr>
                </a:solidFill>
              </a:rPr>
              <a:t>Xã</a:t>
            </a:r>
            <a:r>
              <a:rPr lang="en-GB" sz="4000" b="1" dirty="0" smtClean="0">
                <a:solidFill>
                  <a:schemeClr val="accent2">
                    <a:lumMod val="75000"/>
                  </a:schemeClr>
                </a:solidFill>
              </a:rPr>
              <a:t> </a:t>
            </a:r>
            <a:r>
              <a:rPr lang="en-GB" sz="4000" b="1" dirty="0" err="1" smtClean="0">
                <a:solidFill>
                  <a:schemeClr val="accent2">
                    <a:lumMod val="75000"/>
                  </a:schemeClr>
                </a:solidFill>
              </a:rPr>
              <a:t>hội</a:t>
            </a:r>
            <a:endParaRPr lang="en-GB" sz="4000" b="1" dirty="0">
              <a:solidFill>
                <a:schemeClr val="accent2">
                  <a:lumMod val="75000"/>
                </a:schemeClr>
              </a:solidFill>
            </a:endParaRPr>
          </a:p>
        </p:txBody>
      </p:sp>
    </p:spTree>
    <p:extLst>
      <p:ext uri="{BB962C8B-B14F-4D97-AF65-F5344CB8AC3E}">
        <p14:creationId xmlns:p14="http://schemas.microsoft.com/office/powerpoint/2010/main" val="199166003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a:grpSpLocks/>
          </p:cNvGrpSpPr>
          <p:nvPr/>
        </p:nvGrpSpPr>
        <p:grpSpPr bwMode="auto">
          <a:xfrm>
            <a:off x="1941661" y="1079414"/>
            <a:ext cx="5311775" cy="688975"/>
            <a:chOff x="720" y="1392"/>
            <a:chExt cx="4058" cy="480"/>
          </a:xfrm>
        </p:grpSpPr>
        <p:sp>
          <p:nvSpPr>
            <p:cNvPr id="48" name="AutoShape 8"/>
            <p:cNvSpPr>
              <a:spLocks noChangeArrowheads="1"/>
            </p:cNvSpPr>
            <p:nvPr/>
          </p:nvSpPr>
          <p:spPr bwMode="gray">
            <a:xfrm>
              <a:off x="720" y="1392"/>
              <a:ext cx="4058" cy="480"/>
            </a:xfrm>
            <a:prstGeom prst="roundRect">
              <a:avLst>
                <a:gd name="adj" fmla="val 17509"/>
              </a:avLst>
            </a:prstGeom>
            <a:gradFill rotWithShape="1">
              <a:gsLst>
                <a:gs pos="0">
                  <a:schemeClr val="hlink"/>
                </a:gs>
                <a:gs pos="50000">
                  <a:schemeClr val="hlink">
                    <a:gamma/>
                    <a:shade val="92157"/>
                    <a:invGamma/>
                  </a:schemeClr>
                </a:gs>
                <a:gs pos="100000">
                  <a:schemeClr val="hlink"/>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49" name="Group 48"/>
            <p:cNvGrpSpPr>
              <a:grpSpLocks/>
            </p:cNvGrpSpPr>
            <p:nvPr/>
          </p:nvGrpSpPr>
          <p:grpSpPr bwMode="auto">
            <a:xfrm>
              <a:off x="730" y="1407"/>
              <a:ext cx="4043" cy="444"/>
              <a:chOff x="744" y="1407"/>
              <a:chExt cx="3988" cy="444"/>
            </a:xfrm>
          </p:grpSpPr>
          <p:sp>
            <p:nvSpPr>
              <p:cNvPr id="50" name="AutoShape 10"/>
              <p:cNvSpPr>
                <a:spLocks noChangeArrowheads="1"/>
              </p:cNvSpPr>
              <p:nvPr/>
            </p:nvSpPr>
            <p:spPr bwMode="gray">
              <a:xfrm>
                <a:off x="744" y="1736"/>
                <a:ext cx="3988" cy="115"/>
              </a:xfrm>
              <a:prstGeom prst="roundRect">
                <a:avLst>
                  <a:gd name="adj" fmla="val 50000"/>
                </a:avLst>
              </a:prstGeom>
              <a:gradFill rotWithShape="1">
                <a:gsLst>
                  <a:gs pos="0">
                    <a:schemeClr val="hlink">
                      <a:alpha val="0"/>
                    </a:schemeClr>
                  </a:gs>
                  <a:gs pos="100000">
                    <a:schemeClr val="hlink">
                      <a:gamma/>
                      <a:tint val="0"/>
                      <a:invGamma/>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AutoShape 11"/>
              <p:cNvSpPr>
                <a:spLocks noChangeArrowheads="1"/>
              </p:cNvSpPr>
              <p:nvPr/>
            </p:nvSpPr>
            <p:spPr bwMode="gray">
              <a:xfrm>
                <a:off x="744" y="1407"/>
                <a:ext cx="3988" cy="115"/>
              </a:xfrm>
              <a:prstGeom prst="roundRect">
                <a:avLst>
                  <a:gd name="adj" fmla="val 50000"/>
                </a:avLst>
              </a:prstGeom>
              <a:gradFill rotWithShape="1">
                <a:gsLst>
                  <a:gs pos="0">
                    <a:schemeClr val="hlink">
                      <a:gamma/>
                      <a:tint val="0"/>
                      <a:invGamma/>
                    </a:schemeClr>
                  </a:gs>
                  <a:gs pos="100000">
                    <a:schemeClr val="hlink">
                      <a:alpha val="0"/>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41" name="Text Box 24"/>
          <p:cNvSpPr txBox="1">
            <a:spLocks noChangeArrowheads="1"/>
          </p:cNvSpPr>
          <p:nvPr/>
        </p:nvSpPr>
        <p:spPr bwMode="black">
          <a:xfrm>
            <a:off x="2419499" y="1181014"/>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giáo</a:t>
            </a:r>
            <a:r>
              <a:rPr lang="en-US" sz="2400" b="1" dirty="0" smtClean="0">
                <a:solidFill>
                  <a:srgbClr val="FFFFFF"/>
                </a:solidFill>
              </a:rPr>
              <a:t> </a:t>
            </a:r>
            <a:r>
              <a:rPr lang="en-US" sz="2400" b="1" dirty="0" err="1" smtClean="0">
                <a:solidFill>
                  <a:srgbClr val="FFFFFF"/>
                </a:solidFill>
              </a:rPr>
              <a:t>dục</a:t>
            </a:r>
            <a:endParaRPr lang="en-US" sz="2400" b="1" dirty="0">
              <a:solidFill>
                <a:srgbClr val="FFFFFF"/>
              </a:solidFill>
            </a:endParaRPr>
          </a:p>
        </p:txBody>
      </p:sp>
      <p:sp>
        <p:nvSpPr>
          <p:cNvPr id="42" name="Text Box 34"/>
          <p:cNvSpPr txBox="1">
            <a:spLocks noChangeArrowheads="1"/>
          </p:cNvSpPr>
          <p:nvPr/>
        </p:nvSpPr>
        <p:spPr bwMode="gray">
          <a:xfrm>
            <a:off x="2079774" y="1188951"/>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3</a:t>
            </a:r>
          </a:p>
        </p:txBody>
      </p:sp>
      <p:sp>
        <p:nvSpPr>
          <p:cNvPr id="43" name="TextBox 9"/>
          <p:cNvSpPr txBox="1"/>
          <p:nvPr/>
        </p:nvSpPr>
        <p:spPr>
          <a:xfrm>
            <a:off x="669303" y="358664"/>
            <a:ext cx="3888432"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err="1" smtClean="0">
                <a:solidFill>
                  <a:schemeClr val="accent2">
                    <a:lumMod val="75000"/>
                  </a:schemeClr>
                </a:solidFill>
              </a:rPr>
              <a:t>Xã</a:t>
            </a:r>
            <a:r>
              <a:rPr lang="en-GB" sz="4000" b="1" dirty="0" smtClean="0">
                <a:solidFill>
                  <a:schemeClr val="accent2">
                    <a:lumMod val="75000"/>
                  </a:schemeClr>
                </a:solidFill>
              </a:rPr>
              <a:t> </a:t>
            </a:r>
            <a:r>
              <a:rPr lang="en-GB" sz="4000" b="1" dirty="0" err="1" smtClean="0">
                <a:solidFill>
                  <a:schemeClr val="accent2">
                    <a:lumMod val="75000"/>
                  </a:schemeClr>
                </a:solidFill>
              </a:rPr>
              <a:t>hội</a:t>
            </a:r>
            <a:endParaRPr lang="en-GB" sz="4000" b="1" dirty="0">
              <a:solidFill>
                <a:schemeClr val="accent2">
                  <a:lumMod val="75000"/>
                </a:schemeClr>
              </a:solidFill>
            </a:endParaRPr>
          </a:p>
        </p:txBody>
      </p:sp>
      <p:sp>
        <p:nvSpPr>
          <p:cNvPr id="44" name="AutoShape 4"/>
          <p:cNvSpPr>
            <a:spLocks noChangeArrowheads="1"/>
          </p:cNvSpPr>
          <p:nvPr/>
        </p:nvSpPr>
        <p:spPr bwMode="gray">
          <a:xfrm>
            <a:off x="388764" y="1846102"/>
            <a:ext cx="7056784" cy="1908211"/>
          </a:xfrm>
          <a:prstGeom prst="roundRect">
            <a:avLst>
              <a:gd name="adj" fmla="val 9523"/>
            </a:avLst>
          </a:prstGeom>
          <a:solidFill>
            <a:schemeClr val="hlink">
              <a:alpha val="30000"/>
            </a:schemeClr>
          </a:soli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5" name="TextBox 12"/>
          <p:cNvSpPr txBox="1"/>
          <p:nvPr/>
        </p:nvSpPr>
        <p:spPr>
          <a:xfrm>
            <a:off x="731322" y="1918110"/>
            <a:ext cx="6498201" cy="175432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err="1" smtClean="0"/>
              <a:t>Giáo</a:t>
            </a:r>
            <a:r>
              <a:rPr lang="en-GB" dirty="0" smtClean="0"/>
              <a:t> </a:t>
            </a:r>
            <a:r>
              <a:rPr lang="en-GB" dirty="0" err="1" smtClean="0"/>
              <a:t>dục</a:t>
            </a:r>
            <a:r>
              <a:rPr lang="en-GB" dirty="0" smtClean="0"/>
              <a:t> </a:t>
            </a:r>
            <a:r>
              <a:rPr lang="en-GB" dirty="0" err="1" smtClean="0"/>
              <a:t>có</a:t>
            </a:r>
            <a:r>
              <a:rPr lang="en-GB" dirty="0" smtClean="0"/>
              <a:t> </a:t>
            </a:r>
            <a:r>
              <a:rPr lang="en-GB" dirty="0" err="1" smtClean="0"/>
              <a:t>thể</a:t>
            </a:r>
            <a:r>
              <a:rPr lang="en-GB" dirty="0" smtClean="0"/>
              <a:t> </a:t>
            </a:r>
            <a:r>
              <a:rPr lang="en-GB" dirty="0" err="1" smtClean="0"/>
              <a:t>được</a:t>
            </a:r>
            <a:r>
              <a:rPr lang="en-GB" dirty="0" smtClean="0"/>
              <a:t> </a:t>
            </a:r>
            <a:r>
              <a:rPr lang="en-GB" dirty="0" err="1" smtClean="0"/>
              <a:t>định</a:t>
            </a:r>
            <a:r>
              <a:rPr lang="en-GB" dirty="0" smtClean="0"/>
              <a:t> </a:t>
            </a:r>
            <a:r>
              <a:rPr lang="en-GB" dirty="0" err="1" smtClean="0"/>
              <a:t>nghĩa</a:t>
            </a:r>
            <a:r>
              <a:rPr lang="en-GB" dirty="0" smtClean="0"/>
              <a:t> </a:t>
            </a:r>
            <a:r>
              <a:rPr lang="en-GB" dirty="0" err="1" smtClean="0"/>
              <a:t>như</a:t>
            </a:r>
            <a:r>
              <a:rPr lang="en-GB" dirty="0" smtClean="0"/>
              <a:t> </a:t>
            </a:r>
            <a:r>
              <a:rPr lang="en-GB" dirty="0" err="1" smtClean="0"/>
              <a:t>một</a:t>
            </a:r>
            <a:r>
              <a:rPr lang="en-GB" dirty="0" smtClean="0"/>
              <a:t> qua </a:t>
            </a:r>
            <a:r>
              <a:rPr lang="en-GB" dirty="0" err="1" smtClean="0"/>
              <a:t>trình</a:t>
            </a:r>
            <a:r>
              <a:rPr lang="en-GB" dirty="0" smtClean="0"/>
              <a:t> </a:t>
            </a:r>
            <a:r>
              <a:rPr lang="en-GB" dirty="0" err="1" smtClean="0"/>
              <a:t>trong</a:t>
            </a:r>
            <a:r>
              <a:rPr lang="en-GB" dirty="0" smtClean="0"/>
              <a:t> </a:t>
            </a:r>
            <a:r>
              <a:rPr lang="en-GB" dirty="0" err="1" smtClean="0"/>
              <a:t>đo</a:t>
            </a:r>
            <a:r>
              <a:rPr lang="en-GB" dirty="0" smtClean="0"/>
              <a:t> </a:t>
            </a:r>
            <a:r>
              <a:rPr lang="en-GB" dirty="0" err="1" smtClean="0"/>
              <a:t>xã</a:t>
            </a:r>
            <a:r>
              <a:rPr lang="en-GB" dirty="0" smtClean="0"/>
              <a:t> </a:t>
            </a:r>
            <a:r>
              <a:rPr lang="en-GB" dirty="0" err="1" smtClean="0"/>
              <a:t>hội</a:t>
            </a:r>
            <a:r>
              <a:rPr lang="en-GB" dirty="0" smtClean="0"/>
              <a:t> </a:t>
            </a:r>
            <a:r>
              <a:rPr lang="en-GB" dirty="0" err="1" smtClean="0"/>
              <a:t>truyền</a:t>
            </a:r>
            <a:r>
              <a:rPr lang="en-GB" dirty="0" smtClean="0"/>
              <a:t> </a:t>
            </a:r>
            <a:r>
              <a:rPr lang="en-GB" dirty="0" err="1" smtClean="0"/>
              <a:t>những</a:t>
            </a:r>
            <a:r>
              <a:rPr lang="en-GB" dirty="0" smtClean="0"/>
              <a:t> </a:t>
            </a:r>
            <a:r>
              <a:rPr lang="en-GB" dirty="0" err="1" smtClean="0"/>
              <a:t>kiến</a:t>
            </a:r>
            <a:r>
              <a:rPr lang="en-GB" dirty="0" smtClean="0"/>
              <a:t> </a:t>
            </a:r>
            <a:r>
              <a:rPr lang="en-GB" dirty="0" err="1" smtClean="0"/>
              <a:t>thức</a:t>
            </a:r>
            <a:r>
              <a:rPr lang="en-GB" dirty="0" smtClean="0"/>
              <a:t>, </a:t>
            </a:r>
            <a:r>
              <a:rPr lang="en-GB" dirty="0" err="1" smtClean="0"/>
              <a:t>giá</a:t>
            </a:r>
            <a:r>
              <a:rPr lang="en-GB" dirty="0" smtClean="0"/>
              <a:t> </a:t>
            </a:r>
            <a:r>
              <a:rPr lang="en-GB" dirty="0" err="1" smtClean="0"/>
              <a:t>trị</a:t>
            </a:r>
            <a:r>
              <a:rPr lang="en-GB" dirty="0" smtClean="0"/>
              <a:t>, </a:t>
            </a:r>
            <a:r>
              <a:rPr lang="en-GB" dirty="0" err="1" smtClean="0"/>
              <a:t>quy</a:t>
            </a:r>
            <a:r>
              <a:rPr lang="en-GB" dirty="0" smtClean="0"/>
              <a:t> </a:t>
            </a:r>
            <a:r>
              <a:rPr lang="en-GB" dirty="0" err="1" smtClean="0"/>
              <a:t>tắc</a:t>
            </a:r>
            <a:r>
              <a:rPr lang="en-GB" dirty="0" smtClean="0"/>
              <a:t>, </a:t>
            </a:r>
            <a:r>
              <a:rPr lang="en-GB" dirty="0" err="1" smtClean="0"/>
              <a:t>chuẩn</a:t>
            </a:r>
            <a:r>
              <a:rPr lang="en-GB" dirty="0" smtClean="0"/>
              <a:t> </a:t>
            </a:r>
            <a:r>
              <a:rPr lang="en-GB" dirty="0" err="1" smtClean="0"/>
              <a:t>mực</a:t>
            </a:r>
            <a:r>
              <a:rPr lang="en-GB" dirty="0" smtClean="0"/>
              <a:t> </a:t>
            </a:r>
            <a:r>
              <a:rPr lang="en-GB" dirty="0" err="1" smtClean="0"/>
              <a:t>và</a:t>
            </a:r>
            <a:r>
              <a:rPr lang="en-GB" dirty="0" smtClean="0"/>
              <a:t> </a:t>
            </a:r>
            <a:r>
              <a:rPr lang="en-GB" dirty="0" err="1" smtClean="0"/>
              <a:t>hệ</a:t>
            </a:r>
            <a:r>
              <a:rPr lang="en-GB" dirty="0" smtClean="0"/>
              <a:t> </a:t>
            </a:r>
            <a:r>
              <a:rPr lang="en-GB" dirty="0" err="1" smtClean="0"/>
              <a:t>tư</a:t>
            </a:r>
            <a:r>
              <a:rPr lang="en-GB" dirty="0" smtClean="0"/>
              <a:t> </a:t>
            </a:r>
            <a:r>
              <a:rPr lang="en-GB" dirty="0" err="1" smtClean="0"/>
              <a:t>tưởng</a:t>
            </a:r>
            <a:r>
              <a:rPr lang="en-GB" dirty="0" smtClean="0"/>
              <a:t> </a:t>
            </a:r>
            <a:r>
              <a:rPr lang="en-GB" dirty="0" err="1" smtClean="0"/>
              <a:t>và</a:t>
            </a:r>
            <a:r>
              <a:rPr lang="en-GB" dirty="0" smtClean="0"/>
              <a:t> </a:t>
            </a:r>
            <a:r>
              <a:rPr lang="en-GB" dirty="0" err="1" smtClean="0"/>
              <a:t>như</a:t>
            </a:r>
            <a:r>
              <a:rPr lang="en-GB" dirty="0" smtClean="0"/>
              <a:t> </a:t>
            </a:r>
            <a:r>
              <a:rPr lang="en-GB" dirty="0" err="1" smtClean="0"/>
              <a:t>vậy</a:t>
            </a:r>
            <a:r>
              <a:rPr lang="en-GB" dirty="0" smtClean="0"/>
              <a:t> </a:t>
            </a:r>
            <a:r>
              <a:rPr lang="en-GB" dirty="0" err="1" smtClean="0"/>
              <a:t>nó</a:t>
            </a:r>
            <a:r>
              <a:rPr lang="en-GB" dirty="0" smtClean="0"/>
              <a:t> </a:t>
            </a:r>
            <a:r>
              <a:rPr lang="en-GB" dirty="0" err="1" smtClean="0"/>
              <a:t>chuẩn</a:t>
            </a:r>
            <a:r>
              <a:rPr lang="en-GB" dirty="0" smtClean="0"/>
              <a:t> </a:t>
            </a:r>
            <a:r>
              <a:rPr lang="en-GB" dirty="0" err="1" smtClean="0"/>
              <a:t>bị</a:t>
            </a:r>
            <a:r>
              <a:rPr lang="en-GB" dirty="0" smtClean="0"/>
              <a:t> </a:t>
            </a:r>
            <a:r>
              <a:rPr lang="en-GB" dirty="0" err="1" smtClean="0"/>
              <a:t>cho</a:t>
            </a:r>
            <a:r>
              <a:rPr lang="en-GB" dirty="0" smtClean="0"/>
              <a:t> </a:t>
            </a:r>
            <a:r>
              <a:rPr lang="en-GB" dirty="0" err="1" smtClean="0"/>
              <a:t>thế</a:t>
            </a:r>
            <a:r>
              <a:rPr lang="en-GB" dirty="0" smtClean="0"/>
              <a:t> </a:t>
            </a:r>
            <a:r>
              <a:rPr lang="en-GB" dirty="0" err="1" smtClean="0"/>
              <a:t>hệ</a:t>
            </a:r>
            <a:r>
              <a:rPr lang="en-GB" dirty="0" smtClean="0"/>
              <a:t> </a:t>
            </a:r>
            <a:r>
              <a:rPr lang="en-GB" dirty="0" err="1" smtClean="0"/>
              <a:t>trẻ</a:t>
            </a:r>
            <a:r>
              <a:rPr lang="en-GB" dirty="0" smtClean="0"/>
              <a:t> </a:t>
            </a:r>
            <a:r>
              <a:rPr lang="en-GB" dirty="0" err="1" smtClean="0"/>
              <a:t>thực</a:t>
            </a:r>
            <a:r>
              <a:rPr lang="en-GB" dirty="0" smtClean="0"/>
              <a:t> </a:t>
            </a:r>
            <a:r>
              <a:rPr lang="en-GB" dirty="0" err="1" smtClean="0"/>
              <a:t>hiện</a:t>
            </a:r>
            <a:r>
              <a:rPr lang="en-GB" dirty="0" smtClean="0"/>
              <a:t> </a:t>
            </a:r>
            <a:r>
              <a:rPr lang="en-GB" dirty="0" err="1" smtClean="0"/>
              <a:t>vai</a:t>
            </a:r>
            <a:r>
              <a:rPr lang="en-GB" dirty="0" smtClean="0"/>
              <a:t> </a:t>
            </a:r>
            <a:r>
              <a:rPr lang="en-GB" dirty="0" err="1" smtClean="0"/>
              <a:t>trò</a:t>
            </a:r>
            <a:r>
              <a:rPr lang="en-GB" dirty="0" smtClean="0"/>
              <a:t> </a:t>
            </a:r>
            <a:r>
              <a:rPr lang="en-GB" dirty="0" err="1" smtClean="0"/>
              <a:t>của</a:t>
            </a:r>
            <a:r>
              <a:rPr lang="en-GB" dirty="0" smtClean="0"/>
              <a:t> </a:t>
            </a:r>
            <a:r>
              <a:rPr lang="en-GB" dirty="0" err="1" smtClean="0"/>
              <a:t>người</a:t>
            </a:r>
            <a:r>
              <a:rPr lang="en-GB" dirty="0" smtClean="0"/>
              <a:t> </a:t>
            </a:r>
            <a:r>
              <a:rPr lang="en-GB" dirty="0" err="1" smtClean="0"/>
              <a:t>lớn</a:t>
            </a:r>
            <a:r>
              <a:rPr lang="en-GB" dirty="0" smtClean="0"/>
              <a:t> </a:t>
            </a:r>
            <a:r>
              <a:rPr lang="en-GB" dirty="0" err="1" smtClean="0"/>
              <a:t>và</a:t>
            </a:r>
            <a:r>
              <a:rPr lang="en-GB" dirty="0" smtClean="0"/>
              <a:t> </a:t>
            </a:r>
            <a:r>
              <a:rPr lang="en-GB" dirty="0" err="1" smtClean="0"/>
              <a:t>người</a:t>
            </a:r>
            <a:r>
              <a:rPr lang="en-GB" dirty="0" smtClean="0"/>
              <a:t> </a:t>
            </a:r>
            <a:r>
              <a:rPr lang="en-GB" dirty="0" err="1" smtClean="0"/>
              <a:t>lớn</a:t>
            </a:r>
            <a:r>
              <a:rPr lang="en-GB" dirty="0" smtClean="0"/>
              <a:t> </a:t>
            </a:r>
            <a:r>
              <a:rPr lang="en-GB" dirty="0" err="1" smtClean="0"/>
              <a:t>thực</a:t>
            </a:r>
            <a:r>
              <a:rPr lang="en-GB" dirty="0" smtClean="0"/>
              <a:t> </a:t>
            </a:r>
            <a:r>
              <a:rPr lang="en-GB" dirty="0" err="1" smtClean="0"/>
              <a:t>hiện</a:t>
            </a:r>
            <a:r>
              <a:rPr lang="en-GB" dirty="0" smtClean="0"/>
              <a:t> </a:t>
            </a:r>
            <a:r>
              <a:rPr lang="en-GB" dirty="0" err="1" smtClean="0"/>
              <a:t>các</a:t>
            </a:r>
            <a:r>
              <a:rPr lang="en-GB" dirty="0" smtClean="0"/>
              <a:t> </a:t>
            </a:r>
            <a:r>
              <a:rPr lang="en-GB" dirty="0" err="1" smtClean="0"/>
              <a:t>vai</a:t>
            </a:r>
            <a:r>
              <a:rPr lang="en-GB" dirty="0" smtClean="0"/>
              <a:t> </a:t>
            </a:r>
            <a:r>
              <a:rPr lang="en-GB" dirty="0" err="1" smtClean="0"/>
              <a:t>trò</a:t>
            </a:r>
            <a:r>
              <a:rPr lang="en-GB" dirty="0" smtClean="0"/>
              <a:t> </a:t>
            </a:r>
            <a:r>
              <a:rPr lang="en-GB" dirty="0" err="1" smtClean="0"/>
              <a:t>mới</a:t>
            </a:r>
            <a:r>
              <a:rPr lang="en-GB" dirty="0" smtClean="0"/>
              <a:t>; </a:t>
            </a:r>
            <a:r>
              <a:rPr lang="en-GB" dirty="0" err="1" smtClean="0"/>
              <a:t>nói</a:t>
            </a:r>
            <a:r>
              <a:rPr lang="en-GB" dirty="0" smtClean="0"/>
              <a:t> </a:t>
            </a:r>
            <a:r>
              <a:rPr lang="en-GB" dirty="0" err="1" smtClean="0"/>
              <a:t>cách</a:t>
            </a:r>
            <a:r>
              <a:rPr lang="en-GB" dirty="0" smtClean="0"/>
              <a:t> </a:t>
            </a:r>
            <a:r>
              <a:rPr lang="en-GB" dirty="0" err="1" smtClean="0"/>
              <a:t>khác</a:t>
            </a:r>
            <a:r>
              <a:rPr lang="en-GB" dirty="0" smtClean="0"/>
              <a:t> </a:t>
            </a:r>
            <a:r>
              <a:rPr lang="en-GB" dirty="0" err="1" smtClean="0"/>
              <a:t>giáo</a:t>
            </a:r>
            <a:r>
              <a:rPr lang="en-GB" dirty="0" smtClean="0"/>
              <a:t> </a:t>
            </a:r>
            <a:r>
              <a:rPr lang="en-GB" dirty="0" err="1" smtClean="0"/>
              <a:t>dục</a:t>
            </a:r>
            <a:r>
              <a:rPr lang="en-GB" dirty="0" smtClean="0"/>
              <a:t> </a:t>
            </a:r>
            <a:r>
              <a:rPr lang="en-GB" dirty="0" err="1" smtClean="0"/>
              <a:t>truyền</a:t>
            </a:r>
            <a:r>
              <a:rPr lang="en-GB" dirty="0" smtClean="0"/>
              <a:t> </a:t>
            </a:r>
            <a:r>
              <a:rPr lang="en-GB" dirty="0" err="1" smtClean="0"/>
              <a:t>các</a:t>
            </a:r>
            <a:r>
              <a:rPr lang="en-GB" dirty="0" smtClean="0"/>
              <a:t> </a:t>
            </a:r>
            <a:r>
              <a:rPr lang="en-GB" dirty="0" err="1" smtClean="0"/>
              <a:t>giá</a:t>
            </a:r>
            <a:r>
              <a:rPr lang="en-GB" dirty="0" smtClean="0"/>
              <a:t> </a:t>
            </a:r>
            <a:r>
              <a:rPr lang="en-GB" dirty="0" err="1" smtClean="0"/>
              <a:t>trị</a:t>
            </a:r>
            <a:r>
              <a:rPr lang="en-GB" dirty="0" smtClean="0"/>
              <a:t> </a:t>
            </a:r>
            <a:r>
              <a:rPr lang="en-GB" dirty="0" err="1" smtClean="0"/>
              <a:t>văn</a:t>
            </a:r>
            <a:r>
              <a:rPr lang="en-GB" dirty="0" smtClean="0"/>
              <a:t> </a:t>
            </a:r>
            <a:r>
              <a:rPr lang="en-GB" dirty="0" err="1" smtClean="0"/>
              <a:t>hóa</a:t>
            </a:r>
            <a:r>
              <a:rPr lang="en-GB" dirty="0" smtClean="0"/>
              <a:t> </a:t>
            </a:r>
            <a:r>
              <a:rPr lang="en-GB" dirty="0" err="1" smtClean="0"/>
              <a:t>của</a:t>
            </a:r>
            <a:r>
              <a:rPr lang="en-GB" dirty="0" smtClean="0"/>
              <a:t> </a:t>
            </a:r>
            <a:r>
              <a:rPr lang="en-GB" dirty="0" err="1" smtClean="0"/>
              <a:t>xã</a:t>
            </a:r>
            <a:r>
              <a:rPr lang="en-GB" dirty="0" smtClean="0"/>
              <a:t> </a:t>
            </a:r>
            <a:r>
              <a:rPr lang="en-GB" dirty="0" err="1" smtClean="0"/>
              <a:t>hội</a:t>
            </a:r>
            <a:r>
              <a:rPr lang="en-GB" dirty="0" smtClean="0"/>
              <a:t> </a:t>
            </a:r>
            <a:r>
              <a:rPr lang="en-GB" dirty="0" err="1" smtClean="0"/>
              <a:t>cho</a:t>
            </a:r>
            <a:r>
              <a:rPr lang="en-GB" dirty="0" smtClean="0"/>
              <a:t> </a:t>
            </a:r>
            <a:r>
              <a:rPr lang="en-GB" dirty="0" err="1" smtClean="0"/>
              <a:t>các</a:t>
            </a:r>
            <a:r>
              <a:rPr lang="en-GB" dirty="0" smtClean="0"/>
              <a:t> </a:t>
            </a:r>
            <a:r>
              <a:rPr lang="en-GB" dirty="0" err="1" smtClean="0"/>
              <a:t>thế</a:t>
            </a:r>
            <a:r>
              <a:rPr lang="en-GB" dirty="0" smtClean="0"/>
              <a:t> </a:t>
            </a:r>
            <a:r>
              <a:rPr lang="en-GB" dirty="0" err="1" smtClean="0"/>
              <a:t>hệ</a:t>
            </a:r>
            <a:r>
              <a:rPr lang="en-GB" dirty="0" smtClean="0"/>
              <a:t> </a:t>
            </a:r>
            <a:r>
              <a:rPr lang="en-GB" dirty="0" err="1" smtClean="0"/>
              <a:t>sau</a:t>
            </a:r>
            <a:endParaRPr lang="en-GB" dirty="0"/>
          </a:p>
        </p:txBody>
      </p:sp>
      <p:pic>
        <p:nvPicPr>
          <p:cNvPr id="46"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565" y="3754313"/>
            <a:ext cx="3693418" cy="2558034"/>
          </a:xfrm>
          <a:prstGeom prst="rect">
            <a:avLst/>
          </a:prstGeom>
        </p:spPr>
      </p:pic>
      <p:pic>
        <p:nvPicPr>
          <p:cNvPr id="47" name="Picture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204" y="3567323"/>
            <a:ext cx="4406031" cy="2932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432048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8800" y="4349206"/>
            <a:ext cx="3143250" cy="2338578"/>
          </a:xfrm>
          <a:prstGeom prst="rect">
            <a:avLst/>
          </a:prstGeom>
        </p:spPr>
      </p:pic>
      <p:sp>
        <p:nvSpPr>
          <p:cNvPr id="2" name="AutoShape 6"/>
          <p:cNvSpPr>
            <a:spLocks noChangeArrowheads="1"/>
          </p:cNvSpPr>
          <p:nvPr/>
        </p:nvSpPr>
        <p:spPr bwMode="gray">
          <a:xfrm>
            <a:off x="152400" y="1167207"/>
            <a:ext cx="8839200" cy="2182618"/>
          </a:xfrm>
          <a:prstGeom prst="roundRect">
            <a:avLst>
              <a:gd name="adj" fmla="val 9523"/>
            </a:avLst>
          </a:prstGeom>
          <a:solidFill>
            <a:schemeClr val="accent2">
              <a:alpha val="30000"/>
            </a:schemeClr>
          </a:solidFill>
          <a:ln w="9525">
            <a:noFill/>
            <a:round/>
            <a:headEnd/>
            <a:tailEnd/>
          </a:ln>
          <a:effectLst/>
        </p:spPr>
        <p:txBody>
          <a:bodyPr wrap="none" anchor="ctr"/>
          <a:lstStyle/>
          <a:p>
            <a:endParaRPr lang="en-US"/>
          </a:p>
        </p:txBody>
      </p:sp>
      <p:sp>
        <p:nvSpPr>
          <p:cNvPr id="3" name="TextBox 2"/>
          <p:cNvSpPr txBox="1"/>
          <p:nvPr/>
        </p:nvSpPr>
        <p:spPr>
          <a:xfrm>
            <a:off x="-152400" y="1103055"/>
            <a:ext cx="9144000" cy="2246769"/>
          </a:xfrm>
          <a:prstGeom prst="rect">
            <a:avLst/>
          </a:prstGeom>
          <a:noFill/>
        </p:spPr>
        <p:txBody>
          <a:bodyPr wrap="square" rtlCol="0">
            <a:spAutoFit/>
          </a:bodyPr>
          <a:lstStyle/>
          <a:p>
            <a:pPr marL="360000" lvl="0">
              <a:spcBef>
                <a:spcPts val="1200"/>
              </a:spcBef>
              <a:spcAft>
                <a:spcPts val="1200"/>
              </a:spcAft>
              <a:buSzPct val="90000"/>
            </a:pPr>
            <a:r>
              <a:rPr lang="en-GB" sz="2000" b="1" kern="0" dirty="0">
                <a:solidFill>
                  <a:srgbClr val="000000"/>
                </a:solidFill>
                <a:latin typeface="Arial"/>
                <a:sym typeface="Wingdings"/>
              </a:rPr>
              <a:t> </a:t>
            </a:r>
            <a:r>
              <a:rPr lang="vi-VN" sz="2000" b="1" kern="0" dirty="0">
                <a:solidFill>
                  <a:srgbClr val="000000"/>
                </a:solidFill>
                <a:latin typeface="Arial"/>
              </a:rPr>
              <a:t>Đối với các nhà xã hội học, văn hóa bao gồm những giá trị mà các thành viên của một nhóm</a:t>
            </a:r>
            <a:r>
              <a:rPr lang="en-GB" sz="2000" b="1" kern="0" dirty="0">
                <a:solidFill>
                  <a:srgbClr val="000000"/>
                </a:solidFill>
                <a:latin typeface="Arial"/>
              </a:rPr>
              <a:t> </a:t>
            </a:r>
            <a:r>
              <a:rPr lang="en-GB" sz="2000" b="1" kern="0" dirty="0" err="1">
                <a:solidFill>
                  <a:srgbClr val="000000"/>
                </a:solidFill>
                <a:latin typeface="Arial"/>
              </a:rPr>
              <a:t>giữ</a:t>
            </a:r>
            <a:r>
              <a:rPr lang="en-GB" sz="2000" b="1" kern="0" dirty="0">
                <a:solidFill>
                  <a:srgbClr val="000000"/>
                </a:solidFill>
                <a:latin typeface="Arial"/>
              </a:rPr>
              <a:t> </a:t>
            </a:r>
            <a:r>
              <a:rPr lang="en-GB" sz="2000" b="1" kern="0" dirty="0" err="1">
                <a:solidFill>
                  <a:srgbClr val="000000"/>
                </a:solidFill>
                <a:latin typeface="Arial"/>
              </a:rPr>
              <a:t>gìn</a:t>
            </a:r>
            <a:r>
              <a:rPr lang="en-GB" sz="2000" b="1" kern="0" dirty="0">
                <a:solidFill>
                  <a:srgbClr val="000000"/>
                </a:solidFill>
                <a:latin typeface="Arial"/>
              </a:rPr>
              <a:t>, </a:t>
            </a:r>
            <a:r>
              <a:rPr lang="en-GB" sz="2000" b="1" kern="0" dirty="0" err="1">
                <a:solidFill>
                  <a:srgbClr val="000000"/>
                </a:solidFill>
                <a:latin typeface="Arial"/>
              </a:rPr>
              <a:t>các</a:t>
            </a:r>
            <a:r>
              <a:rPr lang="en-GB" sz="2000" b="1" kern="0" dirty="0">
                <a:solidFill>
                  <a:srgbClr val="000000"/>
                </a:solidFill>
                <a:latin typeface="Arial"/>
              </a:rPr>
              <a:t> </a:t>
            </a:r>
            <a:r>
              <a:rPr lang="en-GB" sz="2000" b="1" kern="0" dirty="0" err="1">
                <a:solidFill>
                  <a:srgbClr val="000000"/>
                </a:solidFill>
                <a:latin typeface="Arial"/>
              </a:rPr>
              <a:t>quy</a:t>
            </a:r>
            <a:r>
              <a:rPr lang="en-GB" sz="2000" b="1" kern="0" dirty="0">
                <a:solidFill>
                  <a:srgbClr val="000000"/>
                </a:solidFill>
                <a:latin typeface="Arial"/>
              </a:rPr>
              <a:t> </a:t>
            </a:r>
            <a:r>
              <a:rPr lang="en-GB" sz="2000" b="1" kern="0" dirty="0" err="1">
                <a:solidFill>
                  <a:srgbClr val="000000"/>
                </a:solidFill>
                <a:latin typeface="Arial"/>
              </a:rPr>
              <a:t>tắc</a:t>
            </a:r>
            <a:r>
              <a:rPr lang="en-GB" sz="2000" b="1" kern="0" dirty="0">
                <a:solidFill>
                  <a:srgbClr val="000000"/>
                </a:solidFill>
                <a:latin typeface="Arial"/>
              </a:rPr>
              <a:t> </a:t>
            </a:r>
            <a:r>
              <a:rPr lang="en-GB" sz="2000" b="1" kern="0" dirty="0" err="1">
                <a:solidFill>
                  <a:srgbClr val="000000"/>
                </a:solidFill>
                <a:latin typeface="Arial"/>
              </a:rPr>
              <a:t>mà</a:t>
            </a:r>
            <a:r>
              <a:rPr lang="en-GB" sz="2000" b="1" kern="0" dirty="0">
                <a:solidFill>
                  <a:srgbClr val="000000"/>
                </a:solidFill>
                <a:latin typeface="Arial"/>
              </a:rPr>
              <a:t> </a:t>
            </a:r>
            <a:r>
              <a:rPr lang="en-GB" sz="2000" b="1" kern="0" dirty="0" err="1">
                <a:solidFill>
                  <a:srgbClr val="000000"/>
                </a:solidFill>
                <a:latin typeface="Arial"/>
              </a:rPr>
              <a:t>họ</a:t>
            </a:r>
            <a:r>
              <a:rPr lang="en-GB" sz="2000" b="1" kern="0" dirty="0">
                <a:solidFill>
                  <a:srgbClr val="000000"/>
                </a:solidFill>
                <a:latin typeface="Arial"/>
              </a:rPr>
              <a:t> </a:t>
            </a:r>
            <a:r>
              <a:rPr lang="en-GB" sz="2000" b="1" kern="0" dirty="0" err="1">
                <a:solidFill>
                  <a:srgbClr val="000000"/>
                </a:solidFill>
                <a:latin typeface="Arial"/>
              </a:rPr>
              <a:t>tuân</a:t>
            </a:r>
            <a:r>
              <a:rPr lang="en-GB" sz="2000" b="1" kern="0" dirty="0">
                <a:solidFill>
                  <a:srgbClr val="000000"/>
                </a:solidFill>
                <a:latin typeface="Arial"/>
              </a:rPr>
              <a:t> </a:t>
            </a:r>
            <a:r>
              <a:rPr lang="en-GB" sz="2000" b="1" kern="0" dirty="0" err="1">
                <a:solidFill>
                  <a:srgbClr val="000000"/>
                </a:solidFill>
                <a:latin typeface="Arial"/>
              </a:rPr>
              <a:t>thủ</a:t>
            </a:r>
            <a:r>
              <a:rPr lang="en-GB" sz="2000" b="1" kern="0" dirty="0">
                <a:solidFill>
                  <a:srgbClr val="000000"/>
                </a:solidFill>
                <a:latin typeface="Arial"/>
              </a:rPr>
              <a:t>, </a:t>
            </a:r>
            <a:r>
              <a:rPr lang="en-GB" sz="2000" b="1" kern="0" dirty="0" err="1">
                <a:solidFill>
                  <a:srgbClr val="000000"/>
                </a:solidFill>
                <a:latin typeface="Arial"/>
              </a:rPr>
              <a:t>các</a:t>
            </a:r>
            <a:r>
              <a:rPr lang="en-GB" sz="2000" b="1" kern="0" dirty="0">
                <a:solidFill>
                  <a:srgbClr val="000000"/>
                </a:solidFill>
                <a:latin typeface="Arial"/>
              </a:rPr>
              <a:t> </a:t>
            </a:r>
            <a:r>
              <a:rPr lang="en-GB" sz="2000" b="1" kern="0" dirty="0" err="1">
                <a:solidFill>
                  <a:srgbClr val="000000"/>
                </a:solidFill>
                <a:latin typeface="Arial"/>
              </a:rPr>
              <a:t>giá</a:t>
            </a:r>
            <a:r>
              <a:rPr lang="en-GB" sz="2000" b="1" kern="0" dirty="0">
                <a:solidFill>
                  <a:srgbClr val="000000"/>
                </a:solidFill>
                <a:latin typeface="Arial"/>
              </a:rPr>
              <a:t> </a:t>
            </a:r>
            <a:r>
              <a:rPr lang="en-GB" sz="2000" b="1" kern="0" dirty="0" err="1">
                <a:solidFill>
                  <a:srgbClr val="000000"/>
                </a:solidFill>
                <a:latin typeface="Arial"/>
              </a:rPr>
              <a:t>trị</a:t>
            </a:r>
            <a:r>
              <a:rPr lang="en-GB" sz="2000" b="1" kern="0" dirty="0">
                <a:solidFill>
                  <a:srgbClr val="000000"/>
                </a:solidFill>
                <a:latin typeface="Arial"/>
              </a:rPr>
              <a:t> </a:t>
            </a:r>
            <a:r>
              <a:rPr lang="en-GB" sz="2000" b="1" kern="0" dirty="0" err="1">
                <a:solidFill>
                  <a:srgbClr val="000000"/>
                </a:solidFill>
                <a:latin typeface="Arial"/>
              </a:rPr>
              <a:t>vật</a:t>
            </a:r>
            <a:r>
              <a:rPr lang="en-GB" sz="2000" b="1" kern="0" dirty="0">
                <a:solidFill>
                  <a:srgbClr val="000000"/>
                </a:solidFill>
                <a:latin typeface="Arial"/>
              </a:rPr>
              <a:t> </a:t>
            </a:r>
            <a:r>
              <a:rPr lang="en-GB" sz="2000" b="1" kern="0" dirty="0" err="1">
                <a:solidFill>
                  <a:srgbClr val="000000"/>
                </a:solidFill>
                <a:latin typeface="Arial"/>
              </a:rPr>
              <a:t>chất</a:t>
            </a:r>
            <a:r>
              <a:rPr lang="en-GB" sz="2000" b="1" kern="0" dirty="0">
                <a:solidFill>
                  <a:srgbClr val="000000"/>
                </a:solidFill>
                <a:latin typeface="Arial"/>
              </a:rPr>
              <a:t> </a:t>
            </a:r>
            <a:r>
              <a:rPr lang="en-GB" sz="2000" b="1" kern="0" dirty="0" err="1">
                <a:solidFill>
                  <a:srgbClr val="000000"/>
                </a:solidFill>
                <a:latin typeface="Arial"/>
              </a:rPr>
              <a:t>mà</a:t>
            </a:r>
            <a:r>
              <a:rPr lang="en-GB" sz="2000" b="1" kern="0" dirty="0">
                <a:solidFill>
                  <a:srgbClr val="000000"/>
                </a:solidFill>
                <a:latin typeface="Arial"/>
              </a:rPr>
              <a:t> </a:t>
            </a:r>
            <a:r>
              <a:rPr lang="en-GB" sz="2000" b="1" kern="0" dirty="0" err="1">
                <a:solidFill>
                  <a:srgbClr val="000000"/>
                </a:solidFill>
                <a:latin typeface="Arial"/>
              </a:rPr>
              <a:t>họ</a:t>
            </a:r>
            <a:r>
              <a:rPr lang="en-GB" sz="2000" b="1" kern="0" dirty="0">
                <a:solidFill>
                  <a:srgbClr val="000000"/>
                </a:solidFill>
                <a:latin typeface="Arial"/>
              </a:rPr>
              <a:t> </a:t>
            </a:r>
            <a:r>
              <a:rPr lang="en-GB" sz="2000" b="1" kern="0" dirty="0" err="1">
                <a:solidFill>
                  <a:srgbClr val="000000"/>
                </a:solidFill>
                <a:latin typeface="Arial"/>
              </a:rPr>
              <a:t>tạo</a:t>
            </a:r>
            <a:r>
              <a:rPr lang="en-GB" sz="2000" b="1" kern="0" dirty="0">
                <a:solidFill>
                  <a:srgbClr val="000000"/>
                </a:solidFill>
                <a:latin typeface="Arial"/>
              </a:rPr>
              <a:t> </a:t>
            </a:r>
            <a:r>
              <a:rPr lang="en-GB" sz="2000" b="1" kern="0" dirty="0" err="1">
                <a:solidFill>
                  <a:srgbClr val="000000"/>
                </a:solidFill>
                <a:latin typeface="Arial"/>
              </a:rPr>
              <a:t>nên</a:t>
            </a:r>
            <a:r>
              <a:rPr lang="en-GB" sz="2000" b="1" kern="0" dirty="0">
                <a:solidFill>
                  <a:srgbClr val="000000"/>
                </a:solidFill>
                <a:latin typeface="Arial"/>
              </a:rPr>
              <a:t>. </a:t>
            </a:r>
            <a:r>
              <a:rPr lang="en-GB" sz="2000" b="1" kern="0" dirty="0" err="1">
                <a:solidFill>
                  <a:srgbClr val="000000"/>
                </a:solidFill>
                <a:latin typeface="Arial"/>
              </a:rPr>
              <a:t>Văn</a:t>
            </a:r>
            <a:r>
              <a:rPr lang="en-GB" sz="2000" b="1" kern="0" dirty="0">
                <a:solidFill>
                  <a:srgbClr val="000000"/>
                </a:solidFill>
                <a:latin typeface="Arial"/>
              </a:rPr>
              <a:t> </a:t>
            </a:r>
            <a:r>
              <a:rPr lang="en-GB" sz="2000" b="1" kern="0" dirty="0" err="1">
                <a:solidFill>
                  <a:srgbClr val="000000"/>
                </a:solidFill>
                <a:latin typeface="Arial"/>
              </a:rPr>
              <a:t>hóa</a:t>
            </a:r>
            <a:r>
              <a:rPr lang="en-GB" sz="2000" b="1" kern="0" dirty="0">
                <a:solidFill>
                  <a:srgbClr val="000000"/>
                </a:solidFill>
                <a:latin typeface="Arial"/>
              </a:rPr>
              <a:t> </a:t>
            </a:r>
            <a:r>
              <a:rPr lang="en-GB" sz="2000" b="1" kern="0" dirty="0" err="1">
                <a:solidFill>
                  <a:srgbClr val="000000"/>
                </a:solidFill>
                <a:latin typeface="Arial"/>
              </a:rPr>
              <a:t>bao</a:t>
            </a:r>
            <a:r>
              <a:rPr lang="en-GB" sz="2000" b="1" kern="0" dirty="0">
                <a:solidFill>
                  <a:srgbClr val="000000"/>
                </a:solidFill>
                <a:latin typeface="Arial"/>
              </a:rPr>
              <a:t> </a:t>
            </a:r>
            <a:r>
              <a:rPr lang="en-GB" sz="2000" b="1" kern="0" dirty="0" err="1">
                <a:solidFill>
                  <a:srgbClr val="000000"/>
                </a:solidFill>
                <a:latin typeface="Arial"/>
              </a:rPr>
              <a:t>gồm</a:t>
            </a:r>
            <a:r>
              <a:rPr lang="en-GB" sz="2000" b="1" kern="0" dirty="0">
                <a:solidFill>
                  <a:srgbClr val="000000"/>
                </a:solidFill>
                <a:latin typeface="Arial"/>
              </a:rPr>
              <a:t> </a:t>
            </a:r>
            <a:r>
              <a:rPr lang="en-GB" sz="2000" b="1" kern="0" dirty="0" err="1">
                <a:solidFill>
                  <a:srgbClr val="000000"/>
                </a:solidFill>
                <a:latin typeface="Arial"/>
              </a:rPr>
              <a:t>tất</a:t>
            </a:r>
            <a:r>
              <a:rPr lang="en-GB" sz="2000" b="1" kern="0" dirty="0">
                <a:solidFill>
                  <a:srgbClr val="000000"/>
                </a:solidFill>
                <a:latin typeface="Arial"/>
              </a:rPr>
              <a:t> </a:t>
            </a:r>
            <a:r>
              <a:rPr lang="en-GB" sz="2000" b="1" kern="0" dirty="0" err="1">
                <a:solidFill>
                  <a:srgbClr val="000000"/>
                </a:solidFill>
                <a:latin typeface="Arial"/>
              </a:rPr>
              <a:t>cả</a:t>
            </a:r>
            <a:r>
              <a:rPr lang="en-GB" sz="2000" b="1" kern="0" dirty="0">
                <a:solidFill>
                  <a:srgbClr val="000000"/>
                </a:solidFill>
                <a:latin typeface="Arial"/>
              </a:rPr>
              <a:t> </a:t>
            </a:r>
            <a:r>
              <a:rPr lang="en-GB" sz="2000" b="1" kern="0" dirty="0" err="1">
                <a:solidFill>
                  <a:srgbClr val="000000"/>
                </a:solidFill>
                <a:latin typeface="Arial"/>
              </a:rPr>
              <a:t>những</a:t>
            </a:r>
            <a:r>
              <a:rPr lang="en-GB" sz="2000" b="1" kern="0" dirty="0">
                <a:solidFill>
                  <a:srgbClr val="000000"/>
                </a:solidFill>
                <a:latin typeface="Arial"/>
              </a:rPr>
              <a:t> </a:t>
            </a:r>
            <a:r>
              <a:rPr lang="en-GB" sz="2000" b="1" kern="0" dirty="0" err="1">
                <a:solidFill>
                  <a:srgbClr val="000000"/>
                </a:solidFill>
                <a:latin typeface="Arial"/>
              </a:rPr>
              <a:t>gì</a:t>
            </a:r>
            <a:r>
              <a:rPr lang="en-GB" sz="2000" b="1" kern="0" dirty="0">
                <a:solidFill>
                  <a:srgbClr val="000000"/>
                </a:solidFill>
                <a:latin typeface="Arial"/>
              </a:rPr>
              <a:t> con </a:t>
            </a:r>
            <a:r>
              <a:rPr lang="en-GB" sz="2000" b="1" kern="0" dirty="0" err="1">
                <a:solidFill>
                  <a:srgbClr val="000000"/>
                </a:solidFill>
                <a:latin typeface="Arial"/>
              </a:rPr>
              <a:t>người</a:t>
            </a:r>
            <a:r>
              <a:rPr lang="en-GB" sz="2000" b="1" kern="0" dirty="0">
                <a:solidFill>
                  <a:srgbClr val="000000"/>
                </a:solidFill>
                <a:latin typeface="Arial"/>
              </a:rPr>
              <a:t> </a:t>
            </a:r>
            <a:r>
              <a:rPr lang="en-GB" sz="2000" b="1" kern="0" dirty="0" err="1">
                <a:solidFill>
                  <a:srgbClr val="000000"/>
                </a:solidFill>
                <a:latin typeface="Arial"/>
              </a:rPr>
              <a:t>đã</a:t>
            </a:r>
            <a:r>
              <a:rPr lang="en-GB" sz="2000" b="1" kern="0" dirty="0">
                <a:solidFill>
                  <a:srgbClr val="000000"/>
                </a:solidFill>
                <a:latin typeface="Arial"/>
              </a:rPr>
              <a:t> </a:t>
            </a:r>
            <a:r>
              <a:rPr lang="en-GB" sz="2000" b="1" kern="0" dirty="0" err="1">
                <a:solidFill>
                  <a:srgbClr val="000000"/>
                </a:solidFill>
                <a:latin typeface="Arial"/>
              </a:rPr>
              <a:t>tạo</a:t>
            </a:r>
            <a:r>
              <a:rPr lang="en-GB" sz="2000" b="1" kern="0" dirty="0">
                <a:solidFill>
                  <a:srgbClr val="000000"/>
                </a:solidFill>
                <a:latin typeface="Arial"/>
              </a:rPr>
              <a:t> </a:t>
            </a:r>
            <a:r>
              <a:rPr lang="en-GB" sz="2000" b="1" kern="0" dirty="0" err="1">
                <a:solidFill>
                  <a:srgbClr val="000000"/>
                </a:solidFill>
                <a:latin typeface="Arial"/>
              </a:rPr>
              <a:t>nên</a:t>
            </a:r>
            <a:r>
              <a:rPr lang="en-GB" sz="2000" b="1" kern="0" dirty="0">
                <a:solidFill>
                  <a:srgbClr val="000000"/>
                </a:solidFill>
                <a:latin typeface="Arial"/>
              </a:rPr>
              <a:t> </a:t>
            </a:r>
            <a:r>
              <a:rPr lang="en-GB" sz="2000" b="1" kern="0" dirty="0" err="1">
                <a:solidFill>
                  <a:srgbClr val="000000"/>
                </a:solidFill>
                <a:latin typeface="Arial"/>
              </a:rPr>
              <a:t>trong</a:t>
            </a:r>
            <a:r>
              <a:rPr lang="en-GB" sz="2000" b="1" kern="0" dirty="0">
                <a:solidFill>
                  <a:srgbClr val="000000"/>
                </a:solidFill>
                <a:latin typeface="Arial"/>
              </a:rPr>
              <a:t> </a:t>
            </a:r>
            <a:r>
              <a:rPr lang="en-GB" sz="2000" b="1" kern="0" dirty="0" err="1">
                <a:solidFill>
                  <a:srgbClr val="000000"/>
                </a:solidFill>
                <a:latin typeface="Arial"/>
              </a:rPr>
              <a:t>quá</a:t>
            </a:r>
            <a:r>
              <a:rPr lang="en-GB" sz="2000" b="1" kern="0" dirty="0">
                <a:solidFill>
                  <a:srgbClr val="000000"/>
                </a:solidFill>
                <a:latin typeface="Arial"/>
              </a:rPr>
              <a:t> </a:t>
            </a:r>
            <a:r>
              <a:rPr lang="en-GB" sz="2000" b="1" kern="0" dirty="0" err="1">
                <a:solidFill>
                  <a:srgbClr val="000000"/>
                </a:solidFill>
                <a:latin typeface="Arial"/>
              </a:rPr>
              <a:t>trình</a:t>
            </a:r>
            <a:r>
              <a:rPr lang="en-GB" sz="2000" b="1" kern="0" dirty="0">
                <a:solidFill>
                  <a:srgbClr val="000000"/>
                </a:solidFill>
                <a:latin typeface="Arial"/>
              </a:rPr>
              <a:t> </a:t>
            </a:r>
            <a:r>
              <a:rPr lang="en-GB" sz="2000" b="1" kern="0" dirty="0" err="1">
                <a:solidFill>
                  <a:srgbClr val="000000"/>
                </a:solidFill>
                <a:latin typeface="Arial"/>
              </a:rPr>
              <a:t>tương</a:t>
            </a:r>
            <a:r>
              <a:rPr lang="en-GB" sz="2000" b="1" kern="0" dirty="0">
                <a:solidFill>
                  <a:srgbClr val="000000"/>
                </a:solidFill>
                <a:latin typeface="Arial"/>
              </a:rPr>
              <a:t> </a:t>
            </a:r>
            <a:r>
              <a:rPr lang="en-GB" sz="2000" b="1" kern="0" dirty="0" err="1">
                <a:solidFill>
                  <a:srgbClr val="000000"/>
                </a:solidFill>
                <a:latin typeface="Arial"/>
              </a:rPr>
              <a:t>tác</a:t>
            </a:r>
            <a:r>
              <a:rPr lang="en-GB" sz="2000" b="1" kern="0" dirty="0">
                <a:solidFill>
                  <a:srgbClr val="000000"/>
                </a:solidFill>
                <a:latin typeface="Arial"/>
              </a:rPr>
              <a:t> </a:t>
            </a:r>
            <a:r>
              <a:rPr lang="en-GB" sz="2000" b="1" kern="0" dirty="0" err="1">
                <a:solidFill>
                  <a:srgbClr val="000000"/>
                </a:solidFill>
                <a:latin typeface="Arial"/>
              </a:rPr>
              <a:t>xã</a:t>
            </a:r>
            <a:r>
              <a:rPr lang="en-GB" sz="2000" b="1" kern="0" dirty="0">
                <a:solidFill>
                  <a:srgbClr val="000000"/>
                </a:solidFill>
                <a:latin typeface="Arial"/>
              </a:rPr>
              <a:t> </a:t>
            </a:r>
            <a:r>
              <a:rPr lang="en-GB" sz="2000" b="1" kern="0" dirty="0" err="1" smtClean="0">
                <a:solidFill>
                  <a:srgbClr val="000000"/>
                </a:solidFill>
                <a:latin typeface="Arial"/>
              </a:rPr>
              <a:t>hội</a:t>
            </a:r>
            <a:r>
              <a:rPr lang="en-GB" sz="2000" b="1" kern="0" dirty="0" smtClean="0">
                <a:solidFill>
                  <a:srgbClr val="000000"/>
                </a:solidFill>
                <a:latin typeface="Arial"/>
              </a:rPr>
              <a:t>. </a:t>
            </a:r>
            <a:r>
              <a:rPr lang="en-GB" sz="2000" b="1" kern="0" dirty="0" err="1" smtClean="0">
                <a:solidFill>
                  <a:srgbClr val="000000"/>
                </a:solidFill>
                <a:latin typeface="Arial"/>
              </a:rPr>
              <a:t>Văn</a:t>
            </a:r>
            <a:r>
              <a:rPr lang="en-GB" sz="2000" b="1" kern="0" dirty="0" smtClean="0">
                <a:solidFill>
                  <a:srgbClr val="000000"/>
                </a:solidFill>
                <a:latin typeface="Arial"/>
              </a:rPr>
              <a:t> </a:t>
            </a:r>
            <a:r>
              <a:rPr lang="en-GB" sz="2000" b="1" kern="0" dirty="0" err="1" smtClean="0">
                <a:solidFill>
                  <a:srgbClr val="000000"/>
                </a:solidFill>
                <a:latin typeface="Arial"/>
              </a:rPr>
              <a:t>hóa</a:t>
            </a:r>
            <a:r>
              <a:rPr lang="en-GB" sz="2000" b="1" kern="0" dirty="0" smtClean="0">
                <a:solidFill>
                  <a:srgbClr val="000000"/>
                </a:solidFill>
                <a:latin typeface="Arial"/>
              </a:rPr>
              <a:t> </a:t>
            </a:r>
            <a:r>
              <a:rPr lang="en-GB" sz="2000" b="1" kern="0" dirty="0">
                <a:solidFill>
                  <a:srgbClr val="000000"/>
                </a:solidFill>
                <a:latin typeface="Arial"/>
              </a:rPr>
              <a:t>chi </a:t>
            </a:r>
            <a:r>
              <a:rPr lang="en-GB" sz="2000" b="1" kern="0" dirty="0" err="1">
                <a:solidFill>
                  <a:srgbClr val="000000"/>
                </a:solidFill>
                <a:latin typeface="Arial"/>
              </a:rPr>
              <a:t>phối</a:t>
            </a:r>
            <a:r>
              <a:rPr lang="en-GB" sz="2000" b="1" kern="0" dirty="0">
                <a:solidFill>
                  <a:srgbClr val="000000"/>
                </a:solidFill>
                <a:latin typeface="Arial"/>
              </a:rPr>
              <a:t> con </a:t>
            </a:r>
            <a:r>
              <a:rPr lang="en-GB" sz="2000" b="1" kern="0" dirty="0" err="1">
                <a:solidFill>
                  <a:srgbClr val="000000"/>
                </a:solidFill>
                <a:latin typeface="Arial"/>
              </a:rPr>
              <a:t>người</a:t>
            </a:r>
            <a:r>
              <a:rPr lang="en-GB" sz="2000" b="1" kern="0" dirty="0">
                <a:solidFill>
                  <a:srgbClr val="000000"/>
                </a:solidFill>
                <a:latin typeface="Arial"/>
              </a:rPr>
              <a:t> </a:t>
            </a:r>
            <a:r>
              <a:rPr lang="en-GB" sz="2000" b="1" kern="0" dirty="0" err="1">
                <a:solidFill>
                  <a:srgbClr val="000000"/>
                </a:solidFill>
                <a:latin typeface="Arial"/>
              </a:rPr>
              <a:t>nhận</a:t>
            </a:r>
            <a:r>
              <a:rPr lang="en-GB" sz="2000" b="1" kern="0" dirty="0">
                <a:solidFill>
                  <a:srgbClr val="000000"/>
                </a:solidFill>
                <a:latin typeface="Arial"/>
              </a:rPr>
              <a:t> </a:t>
            </a:r>
            <a:r>
              <a:rPr lang="en-GB" sz="2000" b="1" kern="0" dirty="0" err="1">
                <a:solidFill>
                  <a:srgbClr val="000000"/>
                </a:solidFill>
                <a:latin typeface="Arial"/>
              </a:rPr>
              <a:t>thức</a:t>
            </a:r>
            <a:r>
              <a:rPr lang="en-GB" sz="2000" b="1" kern="0" dirty="0">
                <a:solidFill>
                  <a:srgbClr val="000000"/>
                </a:solidFill>
                <a:latin typeface="Arial"/>
              </a:rPr>
              <a:t> </a:t>
            </a:r>
            <a:r>
              <a:rPr lang="en-GB" sz="2000" b="1" kern="0" dirty="0" err="1">
                <a:solidFill>
                  <a:srgbClr val="000000"/>
                </a:solidFill>
                <a:latin typeface="Arial"/>
              </a:rPr>
              <a:t>thế</a:t>
            </a:r>
            <a:r>
              <a:rPr lang="en-GB" sz="2000" b="1" kern="0" dirty="0">
                <a:solidFill>
                  <a:srgbClr val="000000"/>
                </a:solidFill>
                <a:latin typeface="Arial"/>
              </a:rPr>
              <a:t> </a:t>
            </a:r>
            <a:r>
              <a:rPr lang="en-GB" sz="2000" b="1" kern="0" dirty="0" err="1">
                <a:solidFill>
                  <a:srgbClr val="000000"/>
                </a:solidFill>
                <a:latin typeface="Arial"/>
              </a:rPr>
              <a:t>giới</a:t>
            </a:r>
            <a:r>
              <a:rPr lang="en-GB" sz="2000" b="1" kern="0" dirty="0">
                <a:solidFill>
                  <a:srgbClr val="000000"/>
                </a:solidFill>
                <a:latin typeface="Arial"/>
              </a:rPr>
              <a:t>, </a:t>
            </a:r>
            <a:r>
              <a:rPr lang="en-GB" sz="2000" b="1" kern="0" dirty="0" err="1">
                <a:solidFill>
                  <a:srgbClr val="000000"/>
                </a:solidFill>
                <a:latin typeface="Arial"/>
              </a:rPr>
              <a:t>tác</a:t>
            </a:r>
            <a:r>
              <a:rPr lang="en-GB" sz="2000" b="1" kern="0" dirty="0">
                <a:solidFill>
                  <a:srgbClr val="000000"/>
                </a:solidFill>
                <a:latin typeface="Arial"/>
              </a:rPr>
              <a:t> </a:t>
            </a:r>
            <a:r>
              <a:rPr lang="en-GB" sz="2000" b="1" kern="0" dirty="0" err="1">
                <a:solidFill>
                  <a:srgbClr val="000000"/>
                </a:solidFill>
                <a:latin typeface="Arial"/>
              </a:rPr>
              <a:t>động</a:t>
            </a:r>
            <a:r>
              <a:rPr lang="en-GB" sz="2000" b="1" kern="0" dirty="0">
                <a:solidFill>
                  <a:srgbClr val="000000"/>
                </a:solidFill>
                <a:latin typeface="Arial"/>
              </a:rPr>
              <a:t> </a:t>
            </a:r>
            <a:r>
              <a:rPr lang="en-GB" sz="2000" b="1" kern="0" dirty="0" err="1">
                <a:solidFill>
                  <a:srgbClr val="000000"/>
                </a:solidFill>
                <a:latin typeface="Arial"/>
              </a:rPr>
              <a:t>đến</a:t>
            </a:r>
            <a:r>
              <a:rPr lang="en-GB" sz="2000" b="1" kern="0" dirty="0">
                <a:solidFill>
                  <a:srgbClr val="000000"/>
                </a:solidFill>
                <a:latin typeface="Arial"/>
              </a:rPr>
              <a:t> </a:t>
            </a:r>
            <a:r>
              <a:rPr lang="en-GB" sz="2000" b="1" kern="0" dirty="0" err="1">
                <a:solidFill>
                  <a:srgbClr val="000000"/>
                </a:solidFill>
                <a:latin typeface="Arial"/>
              </a:rPr>
              <a:t>cách</a:t>
            </a:r>
            <a:r>
              <a:rPr lang="en-GB" sz="2000" b="1" kern="0" dirty="0">
                <a:solidFill>
                  <a:srgbClr val="000000"/>
                </a:solidFill>
                <a:latin typeface="Arial"/>
              </a:rPr>
              <a:t> </a:t>
            </a:r>
            <a:r>
              <a:rPr lang="en-GB" sz="2000" b="1" kern="0" dirty="0" err="1">
                <a:solidFill>
                  <a:srgbClr val="000000"/>
                </a:solidFill>
                <a:latin typeface="Arial"/>
              </a:rPr>
              <a:t>thức</a:t>
            </a:r>
            <a:r>
              <a:rPr lang="en-GB" sz="2000" b="1" kern="0" dirty="0">
                <a:solidFill>
                  <a:srgbClr val="000000"/>
                </a:solidFill>
                <a:latin typeface="Arial"/>
              </a:rPr>
              <a:t> con </a:t>
            </a:r>
            <a:r>
              <a:rPr lang="en-GB" sz="2000" b="1" kern="0" dirty="0" err="1">
                <a:solidFill>
                  <a:srgbClr val="000000"/>
                </a:solidFill>
                <a:latin typeface="Arial"/>
              </a:rPr>
              <a:t>người</a:t>
            </a:r>
            <a:r>
              <a:rPr lang="en-GB" sz="2000" b="1" kern="0" dirty="0">
                <a:solidFill>
                  <a:srgbClr val="000000"/>
                </a:solidFill>
                <a:latin typeface="Arial"/>
              </a:rPr>
              <a:t> </a:t>
            </a:r>
            <a:r>
              <a:rPr lang="en-GB" sz="2000" b="1" kern="0" dirty="0" err="1">
                <a:solidFill>
                  <a:srgbClr val="000000"/>
                </a:solidFill>
                <a:latin typeface="Arial"/>
              </a:rPr>
              <a:t>suy</a:t>
            </a:r>
            <a:r>
              <a:rPr lang="en-GB" sz="2000" b="1" kern="0" dirty="0">
                <a:solidFill>
                  <a:srgbClr val="000000"/>
                </a:solidFill>
                <a:latin typeface="Arial"/>
              </a:rPr>
              <a:t> </a:t>
            </a:r>
            <a:r>
              <a:rPr lang="en-GB" sz="2000" b="1" kern="0" dirty="0" err="1">
                <a:solidFill>
                  <a:srgbClr val="000000"/>
                </a:solidFill>
                <a:latin typeface="Arial"/>
              </a:rPr>
              <a:t>nghĩ</a:t>
            </a:r>
            <a:r>
              <a:rPr lang="en-GB" sz="2000" b="1" kern="0" dirty="0">
                <a:solidFill>
                  <a:srgbClr val="000000"/>
                </a:solidFill>
                <a:latin typeface="Arial"/>
              </a:rPr>
              <a:t>, </a:t>
            </a:r>
            <a:r>
              <a:rPr lang="en-GB" sz="2000" b="1" kern="0" dirty="0" err="1">
                <a:solidFill>
                  <a:srgbClr val="000000"/>
                </a:solidFill>
                <a:latin typeface="Arial"/>
              </a:rPr>
              <a:t>hành</a:t>
            </a:r>
            <a:r>
              <a:rPr lang="en-GB" sz="2000" b="1" kern="0" dirty="0">
                <a:solidFill>
                  <a:srgbClr val="000000"/>
                </a:solidFill>
                <a:latin typeface="Arial"/>
              </a:rPr>
              <a:t> </a:t>
            </a:r>
            <a:r>
              <a:rPr lang="en-GB" sz="2000" b="1" kern="0" dirty="0" err="1">
                <a:solidFill>
                  <a:srgbClr val="000000"/>
                </a:solidFill>
                <a:latin typeface="Arial"/>
              </a:rPr>
              <a:t>động</a:t>
            </a:r>
            <a:r>
              <a:rPr lang="en-GB" sz="2000" b="1" kern="0" dirty="0">
                <a:solidFill>
                  <a:srgbClr val="000000"/>
                </a:solidFill>
                <a:latin typeface="Arial"/>
              </a:rPr>
              <a:t>, </a:t>
            </a:r>
            <a:r>
              <a:rPr lang="en-GB" sz="2000" b="1" kern="0" dirty="0" err="1">
                <a:solidFill>
                  <a:srgbClr val="000000"/>
                </a:solidFill>
                <a:latin typeface="Arial"/>
              </a:rPr>
              <a:t>các</a:t>
            </a:r>
            <a:r>
              <a:rPr lang="en-GB" sz="2000" b="1" kern="0" dirty="0">
                <a:solidFill>
                  <a:srgbClr val="000000"/>
                </a:solidFill>
                <a:latin typeface="Arial"/>
              </a:rPr>
              <a:t> </a:t>
            </a:r>
            <a:r>
              <a:rPr lang="en-GB" sz="2000" b="1" kern="0" dirty="0" err="1">
                <a:solidFill>
                  <a:srgbClr val="000000"/>
                </a:solidFill>
                <a:latin typeface="Arial"/>
              </a:rPr>
              <a:t>luật</a:t>
            </a:r>
            <a:r>
              <a:rPr lang="en-GB" sz="2000" b="1" kern="0" dirty="0">
                <a:solidFill>
                  <a:srgbClr val="000000"/>
                </a:solidFill>
                <a:latin typeface="Arial"/>
              </a:rPr>
              <a:t> </a:t>
            </a:r>
            <a:r>
              <a:rPr lang="en-GB" sz="2000" b="1" kern="0" dirty="0" err="1">
                <a:solidFill>
                  <a:srgbClr val="000000"/>
                </a:solidFill>
                <a:latin typeface="Arial"/>
              </a:rPr>
              <a:t>lệ</a:t>
            </a:r>
            <a:r>
              <a:rPr lang="en-GB" sz="2000" b="1" kern="0" dirty="0">
                <a:solidFill>
                  <a:srgbClr val="000000"/>
                </a:solidFill>
                <a:latin typeface="Arial"/>
              </a:rPr>
              <a:t> </a:t>
            </a:r>
            <a:r>
              <a:rPr lang="en-GB" sz="2000" b="1" kern="0" dirty="0" err="1">
                <a:solidFill>
                  <a:srgbClr val="000000"/>
                </a:solidFill>
                <a:latin typeface="Arial"/>
              </a:rPr>
              <a:t>mà</a:t>
            </a:r>
            <a:r>
              <a:rPr lang="en-GB" sz="2000" b="1" kern="0" dirty="0">
                <a:solidFill>
                  <a:srgbClr val="000000"/>
                </a:solidFill>
                <a:latin typeface="Arial"/>
              </a:rPr>
              <a:t> con </a:t>
            </a:r>
            <a:r>
              <a:rPr lang="en-GB" sz="2000" b="1" kern="0" dirty="0" err="1">
                <a:solidFill>
                  <a:srgbClr val="000000"/>
                </a:solidFill>
                <a:latin typeface="Arial"/>
              </a:rPr>
              <a:t>người</a:t>
            </a:r>
            <a:r>
              <a:rPr lang="en-GB" sz="2000" b="1" kern="0" dirty="0">
                <a:solidFill>
                  <a:srgbClr val="000000"/>
                </a:solidFill>
                <a:latin typeface="Arial"/>
              </a:rPr>
              <a:t> </a:t>
            </a:r>
            <a:r>
              <a:rPr lang="en-GB" sz="2000" b="1" kern="0" dirty="0" err="1">
                <a:solidFill>
                  <a:srgbClr val="000000"/>
                </a:solidFill>
                <a:latin typeface="Arial"/>
              </a:rPr>
              <a:t>tạo</a:t>
            </a:r>
            <a:r>
              <a:rPr lang="en-GB" sz="2000" b="1" kern="0" dirty="0">
                <a:solidFill>
                  <a:srgbClr val="000000"/>
                </a:solidFill>
                <a:latin typeface="Arial"/>
              </a:rPr>
              <a:t> </a:t>
            </a:r>
            <a:r>
              <a:rPr lang="en-GB" sz="2000" b="1" kern="0" dirty="0" err="1">
                <a:solidFill>
                  <a:srgbClr val="000000"/>
                </a:solidFill>
                <a:latin typeface="Arial"/>
              </a:rPr>
              <a:t>ra</a:t>
            </a:r>
            <a:r>
              <a:rPr lang="en-GB" sz="2000" b="1" kern="0" dirty="0">
                <a:solidFill>
                  <a:srgbClr val="000000"/>
                </a:solidFill>
                <a:latin typeface="Arial"/>
              </a:rPr>
              <a:t>, </a:t>
            </a:r>
            <a:r>
              <a:rPr lang="en-GB" sz="2000" b="1" kern="0" dirty="0" err="1">
                <a:solidFill>
                  <a:srgbClr val="000000"/>
                </a:solidFill>
                <a:latin typeface="Arial"/>
              </a:rPr>
              <a:t>cách</a:t>
            </a:r>
            <a:r>
              <a:rPr lang="en-GB" sz="2000" b="1" kern="0" dirty="0">
                <a:solidFill>
                  <a:srgbClr val="000000"/>
                </a:solidFill>
                <a:latin typeface="Arial"/>
              </a:rPr>
              <a:t> </a:t>
            </a:r>
            <a:r>
              <a:rPr lang="en-GB" sz="2000" b="1" kern="0" dirty="0" err="1">
                <a:solidFill>
                  <a:srgbClr val="000000"/>
                </a:solidFill>
                <a:latin typeface="Arial"/>
              </a:rPr>
              <a:t>thức</a:t>
            </a:r>
            <a:r>
              <a:rPr lang="en-GB" sz="2000" b="1" kern="0" dirty="0">
                <a:solidFill>
                  <a:srgbClr val="000000"/>
                </a:solidFill>
                <a:latin typeface="Arial"/>
              </a:rPr>
              <a:t> </a:t>
            </a:r>
            <a:r>
              <a:rPr lang="en-GB" sz="2000" b="1" kern="0" dirty="0" err="1">
                <a:solidFill>
                  <a:srgbClr val="000000"/>
                </a:solidFill>
                <a:latin typeface="Arial"/>
              </a:rPr>
              <a:t>và</a:t>
            </a:r>
            <a:r>
              <a:rPr lang="en-GB" sz="2000" b="1" kern="0" dirty="0">
                <a:solidFill>
                  <a:srgbClr val="000000"/>
                </a:solidFill>
                <a:latin typeface="Arial"/>
              </a:rPr>
              <a:t> </a:t>
            </a:r>
            <a:r>
              <a:rPr lang="en-GB" sz="2000" b="1" kern="0" dirty="0" err="1">
                <a:solidFill>
                  <a:srgbClr val="000000"/>
                </a:solidFill>
                <a:latin typeface="Arial"/>
              </a:rPr>
              <a:t>đối</a:t>
            </a:r>
            <a:r>
              <a:rPr lang="en-GB" sz="2000" b="1" kern="0" dirty="0">
                <a:solidFill>
                  <a:srgbClr val="000000"/>
                </a:solidFill>
                <a:latin typeface="Arial"/>
              </a:rPr>
              <a:t> </a:t>
            </a:r>
            <a:r>
              <a:rPr lang="en-GB" sz="2000" b="1" kern="0" dirty="0" err="1">
                <a:solidFill>
                  <a:srgbClr val="000000"/>
                </a:solidFill>
                <a:latin typeface="Arial"/>
              </a:rPr>
              <a:t>tượng</a:t>
            </a:r>
            <a:r>
              <a:rPr lang="en-GB" sz="2000" b="1" kern="0" dirty="0">
                <a:solidFill>
                  <a:srgbClr val="000000"/>
                </a:solidFill>
                <a:latin typeface="Arial"/>
              </a:rPr>
              <a:t> </a:t>
            </a:r>
            <a:r>
              <a:rPr lang="en-GB" sz="2000" b="1" kern="0" dirty="0" err="1">
                <a:solidFill>
                  <a:srgbClr val="000000"/>
                </a:solidFill>
                <a:latin typeface="Arial"/>
              </a:rPr>
              <a:t>thờ</a:t>
            </a:r>
            <a:r>
              <a:rPr lang="en-GB" sz="2000" b="1" kern="0" dirty="0">
                <a:solidFill>
                  <a:srgbClr val="000000"/>
                </a:solidFill>
                <a:latin typeface="Arial"/>
              </a:rPr>
              <a:t> </a:t>
            </a:r>
            <a:r>
              <a:rPr lang="en-GB" sz="2000" b="1" kern="0" dirty="0" err="1">
                <a:solidFill>
                  <a:srgbClr val="000000"/>
                </a:solidFill>
                <a:latin typeface="Arial"/>
              </a:rPr>
              <a:t>cúng</a:t>
            </a:r>
            <a:r>
              <a:rPr lang="en-GB" sz="2000" b="1" kern="0" dirty="0">
                <a:solidFill>
                  <a:srgbClr val="000000"/>
                </a:solidFill>
                <a:latin typeface="Arial"/>
              </a:rPr>
              <a:t>, </a:t>
            </a:r>
            <a:r>
              <a:rPr lang="en-GB" sz="2000" b="1" kern="0" dirty="0" err="1">
                <a:solidFill>
                  <a:srgbClr val="000000"/>
                </a:solidFill>
                <a:latin typeface="Arial"/>
              </a:rPr>
              <a:t>ăn</a:t>
            </a:r>
            <a:r>
              <a:rPr lang="en-GB" sz="2000" b="1" kern="0" dirty="0">
                <a:solidFill>
                  <a:srgbClr val="000000"/>
                </a:solidFill>
                <a:latin typeface="Arial"/>
              </a:rPr>
              <a:t> </a:t>
            </a:r>
            <a:r>
              <a:rPr lang="en-GB" sz="2000" b="1" kern="0" dirty="0" err="1">
                <a:solidFill>
                  <a:srgbClr val="000000"/>
                </a:solidFill>
                <a:latin typeface="Arial"/>
              </a:rPr>
              <a:t>gì</a:t>
            </a:r>
            <a:r>
              <a:rPr lang="en-GB" sz="2000" b="1" kern="0" dirty="0">
                <a:solidFill>
                  <a:srgbClr val="000000"/>
                </a:solidFill>
                <a:latin typeface="Arial"/>
              </a:rPr>
              <a:t>, </a:t>
            </a:r>
            <a:r>
              <a:rPr lang="en-GB" sz="2000" b="1" kern="0" dirty="0" err="1">
                <a:solidFill>
                  <a:srgbClr val="000000"/>
                </a:solidFill>
                <a:latin typeface="Arial"/>
              </a:rPr>
              <a:t>mặc</a:t>
            </a:r>
            <a:r>
              <a:rPr lang="en-GB" sz="2000" b="1" kern="0" dirty="0">
                <a:solidFill>
                  <a:srgbClr val="000000"/>
                </a:solidFill>
                <a:latin typeface="Arial"/>
              </a:rPr>
              <a:t> </a:t>
            </a:r>
            <a:r>
              <a:rPr lang="en-GB" sz="2000" b="1" kern="0" dirty="0" err="1">
                <a:solidFill>
                  <a:srgbClr val="000000"/>
                </a:solidFill>
                <a:latin typeface="Arial"/>
              </a:rPr>
              <a:t>gì</a:t>
            </a:r>
            <a:r>
              <a:rPr lang="en-GB" sz="2000" b="1" kern="0" dirty="0">
                <a:solidFill>
                  <a:srgbClr val="000000"/>
                </a:solidFill>
                <a:latin typeface="Arial"/>
              </a:rPr>
              <a:t> </a:t>
            </a:r>
            <a:r>
              <a:rPr lang="en-GB" sz="2000" b="1" kern="0" dirty="0" err="1">
                <a:solidFill>
                  <a:srgbClr val="000000"/>
                </a:solidFill>
                <a:latin typeface="Arial"/>
              </a:rPr>
              <a:t>và</a:t>
            </a:r>
            <a:r>
              <a:rPr lang="en-GB" sz="2000" b="1" kern="0" dirty="0">
                <a:solidFill>
                  <a:srgbClr val="000000"/>
                </a:solidFill>
                <a:latin typeface="Arial"/>
              </a:rPr>
              <a:t> </a:t>
            </a:r>
            <a:r>
              <a:rPr lang="en-GB" sz="2000" b="1" kern="0" dirty="0" err="1">
                <a:solidFill>
                  <a:srgbClr val="000000"/>
                </a:solidFill>
                <a:latin typeface="Arial"/>
              </a:rPr>
              <a:t>quan</a:t>
            </a:r>
            <a:r>
              <a:rPr lang="en-GB" sz="2000" b="1" kern="0" dirty="0">
                <a:solidFill>
                  <a:srgbClr val="000000"/>
                </a:solidFill>
                <a:latin typeface="Arial"/>
              </a:rPr>
              <a:t> </a:t>
            </a:r>
            <a:r>
              <a:rPr lang="en-GB" sz="2000" b="1" kern="0" dirty="0" err="1">
                <a:solidFill>
                  <a:srgbClr val="000000"/>
                </a:solidFill>
                <a:latin typeface="Arial"/>
              </a:rPr>
              <a:t>điểm</a:t>
            </a:r>
            <a:r>
              <a:rPr lang="en-GB" sz="2000" b="1" kern="0" dirty="0">
                <a:solidFill>
                  <a:srgbClr val="000000"/>
                </a:solidFill>
                <a:latin typeface="Arial"/>
              </a:rPr>
              <a:t> </a:t>
            </a:r>
            <a:r>
              <a:rPr lang="en-GB" sz="2000" b="1" kern="0" dirty="0" err="1">
                <a:solidFill>
                  <a:srgbClr val="000000"/>
                </a:solidFill>
                <a:latin typeface="Arial"/>
              </a:rPr>
              <a:t>của</a:t>
            </a:r>
            <a:r>
              <a:rPr lang="en-GB" sz="2000" b="1" kern="0" dirty="0">
                <a:solidFill>
                  <a:srgbClr val="000000"/>
                </a:solidFill>
                <a:latin typeface="Arial"/>
              </a:rPr>
              <a:t> </a:t>
            </a:r>
            <a:r>
              <a:rPr lang="en-GB" sz="2000" b="1" kern="0" dirty="0" err="1">
                <a:solidFill>
                  <a:srgbClr val="000000"/>
                </a:solidFill>
                <a:latin typeface="Arial"/>
              </a:rPr>
              <a:t>chúng</a:t>
            </a:r>
            <a:r>
              <a:rPr lang="en-GB" sz="2000" b="1" kern="0" dirty="0">
                <a:solidFill>
                  <a:srgbClr val="000000"/>
                </a:solidFill>
                <a:latin typeface="Arial"/>
              </a:rPr>
              <a:t> ta </a:t>
            </a:r>
            <a:r>
              <a:rPr lang="en-GB" sz="2000" b="1" kern="0" dirty="0" err="1">
                <a:solidFill>
                  <a:srgbClr val="000000"/>
                </a:solidFill>
                <a:latin typeface="Arial"/>
              </a:rPr>
              <a:t>về</a:t>
            </a:r>
            <a:r>
              <a:rPr lang="en-GB" sz="2000" b="1" kern="0" dirty="0">
                <a:solidFill>
                  <a:srgbClr val="000000"/>
                </a:solidFill>
                <a:latin typeface="Arial"/>
              </a:rPr>
              <a:t> </a:t>
            </a:r>
            <a:r>
              <a:rPr lang="en-GB" sz="2000" b="1" kern="0" dirty="0" err="1">
                <a:solidFill>
                  <a:srgbClr val="000000"/>
                </a:solidFill>
                <a:latin typeface="Arial"/>
              </a:rPr>
              <a:t>cái</a:t>
            </a:r>
            <a:r>
              <a:rPr lang="en-GB" sz="2000" b="1" kern="0" dirty="0">
                <a:solidFill>
                  <a:srgbClr val="000000"/>
                </a:solidFill>
                <a:latin typeface="Arial"/>
              </a:rPr>
              <a:t> </a:t>
            </a:r>
            <a:r>
              <a:rPr lang="en-GB" sz="2000" b="1" kern="0" dirty="0" err="1">
                <a:solidFill>
                  <a:srgbClr val="000000"/>
                </a:solidFill>
                <a:latin typeface="Arial"/>
              </a:rPr>
              <a:t>đẹp</a:t>
            </a:r>
            <a:r>
              <a:rPr lang="en-GB" sz="2000" b="1" kern="0" dirty="0">
                <a:solidFill>
                  <a:srgbClr val="000000"/>
                </a:solidFill>
                <a:latin typeface="Arial"/>
              </a:rPr>
              <a:t> </a:t>
            </a:r>
            <a:r>
              <a:rPr lang="en-GB" sz="2000" b="1" kern="0" dirty="0" err="1">
                <a:solidFill>
                  <a:srgbClr val="000000"/>
                </a:solidFill>
                <a:latin typeface="Arial"/>
              </a:rPr>
              <a:t>cái</a:t>
            </a:r>
            <a:r>
              <a:rPr lang="en-GB" sz="2000" b="1" kern="0" dirty="0">
                <a:solidFill>
                  <a:srgbClr val="000000"/>
                </a:solidFill>
                <a:latin typeface="Arial"/>
              </a:rPr>
              <a:t> </a:t>
            </a:r>
            <a:r>
              <a:rPr lang="en-GB" sz="2000" b="1" kern="0" dirty="0" err="1">
                <a:solidFill>
                  <a:srgbClr val="000000"/>
                </a:solidFill>
                <a:latin typeface="Arial"/>
              </a:rPr>
              <a:t>xấu</a:t>
            </a:r>
            <a:r>
              <a:rPr lang="en-GB" sz="2000" b="1" kern="0" dirty="0">
                <a:solidFill>
                  <a:srgbClr val="000000"/>
                </a:solidFill>
                <a:latin typeface="Arial"/>
              </a:rPr>
              <a:t>.</a:t>
            </a:r>
          </a:p>
        </p:txBody>
      </p:sp>
      <p:sp>
        <p:nvSpPr>
          <p:cNvPr id="4" name="Rectangle 3"/>
          <p:cNvSpPr/>
          <p:nvPr/>
        </p:nvSpPr>
        <p:spPr>
          <a:xfrm>
            <a:off x="533400" y="457200"/>
            <a:ext cx="2895600" cy="769441"/>
          </a:xfrm>
          <a:prstGeom prst="rect">
            <a:avLst/>
          </a:prstGeom>
        </p:spPr>
        <p:txBody>
          <a:bodyPr wrap="square">
            <a:spAutoFit/>
          </a:bodyPr>
          <a:lstStyle/>
          <a:p>
            <a:r>
              <a:rPr lang="vi-VN" sz="4400" dirty="0" smtClean="0">
                <a:solidFill>
                  <a:schemeClr val="tx2"/>
                </a:solidFill>
              </a:rPr>
              <a:t>Văn Hóa</a:t>
            </a:r>
            <a:endParaRPr lang="en-US" sz="4400" dirty="0"/>
          </a:p>
        </p:txBody>
      </p:sp>
      <p:sp>
        <p:nvSpPr>
          <p:cNvPr id="6" name="TextBox 5"/>
          <p:cNvSpPr txBox="1"/>
          <p:nvPr/>
        </p:nvSpPr>
        <p:spPr>
          <a:xfrm>
            <a:off x="305853" y="3451454"/>
            <a:ext cx="8227493" cy="400110"/>
          </a:xfrm>
          <a:prstGeom prst="rect">
            <a:avLst/>
          </a:prstGeom>
          <a:noFill/>
        </p:spPr>
        <p:txBody>
          <a:bodyPr wrap="square" rtlCol="0">
            <a:spAutoFit/>
          </a:bodyPr>
          <a:lstStyle/>
          <a:p>
            <a:r>
              <a:rPr lang="en-GB" sz="2000" b="1" dirty="0" err="1" smtClean="0">
                <a:solidFill>
                  <a:srgbClr val="FF0000"/>
                </a:solidFill>
              </a:rPr>
              <a:t>Các</a:t>
            </a:r>
            <a:r>
              <a:rPr lang="en-GB" sz="2000" b="1" dirty="0" smtClean="0">
                <a:solidFill>
                  <a:srgbClr val="FF0000"/>
                </a:solidFill>
              </a:rPr>
              <a:t> </a:t>
            </a:r>
            <a:r>
              <a:rPr lang="en-GB" sz="2000" b="1" dirty="0" err="1" smtClean="0">
                <a:solidFill>
                  <a:srgbClr val="FF0000"/>
                </a:solidFill>
              </a:rPr>
              <a:t>nền</a:t>
            </a:r>
            <a:r>
              <a:rPr lang="en-GB" sz="2000" b="1" dirty="0" smtClean="0">
                <a:solidFill>
                  <a:srgbClr val="FF0000"/>
                </a:solidFill>
              </a:rPr>
              <a:t> </a:t>
            </a:r>
            <a:r>
              <a:rPr lang="en-GB" sz="2000" b="1" dirty="0" err="1" smtClean="0">
                <a:solidFill>
                  <a:srgbClr val="FF0000"/>
                </a:solidFill>
              </a:rPr>
              <a:t>văn</a:t>
            </a:r>
            <a:r>
              <a:rPr lang="en-GB" sz="2000" b="1" dirty="0" smtClean="0">
                <a:solidFill>
                  <a:srgbClr val="FF0000"/>
                </a:solidFill>
              </a:rPr>
              <a:t> </a:t>
            </a:r>
            <a:r>
              <a:rPr lang="en-GB" sz="2000" b="1" dirty="0" err="1" smtClean="0">
                <a:solidFill>
                  <a:srgbClr val="FF0000"/>
                </a:solidFill>
              </a:rPr>
              <a:t>hóa</a:t>
            </a:r>
            <a:r>
              <a:rPr lang="en-GB" sz="2000" b="1" dirty="0" smtClean="0">
                <a:solidFill>
                  <a:srgbClr val="FF0000"/>
                </a:solidFill>
              </a:rPr>
              <a:t> </a:t>
            </a:r>
            <a:r>
              <a:rPr lang="en-GB" sz="2000" b="1" dirty="0" err="1" smtClean="0">
                <a:solidFill>
                  <a:srgbClr val="FF0000"/>
                </a:solidFill>
              </a:rPr>
              <a:t>thay</a:t>
            </a:r>
            <a:r>
              <a:rPr lang="en-GB" sz="2000" b="1" dirty="0" smtClean="0">
                <a:solidFill>
                  <a:srgbClr val="FF0000"/>
                </a:solidFill>
              </a:rPr>
              <a:t> </a:t>
            </a:r>
            <a:r>
              <a:rPr lang="en-GB" sz="2000" b="1" dirty="0" err="1" smtClean="0">
                <a:solidFill>
                  <a:srgbClr val="FF0000"/>
                </a:solidFill>
              </a:rPr>
              <a:t>đổi</a:t>
            </a:r>
            <a:r>
              <a:rPr lang="en-GB" sz="2000" b="1" dirty="0" smtClean="0">
                <a:solidFill>
                  <a:srgbClr val="FF0000"/>
                </a:solidFill>
              </a:rPr>
              <a:t> </a:t>
            </a:r>
            <a:r>
              <a:rPr lang="en-GB" sz="2000" b="1" dirty="0" err="1" smtClean="0">
                <a:solidFill>
                  <a:srgbClr val="FF0000"/>
                </a:solidFill>
              </a:rPr>
              <a:t>rất</a:t>
            </a:r>
            <a:r>
              <a:rPr lang="en-GB" sz="2000" b="1" dirty="0" smtClean="0">
                <a:solidFill>
                  <a:srgbClr val="FF0000"/>
                </a:solidFill>
              </a:rPr>
              <a:t> </a:t>
            </a:r>
            <a:r>
              <a:rPr lang="en-GB" sz="2000" b="1" dirty="0" err="1" smtClean="0">
                <a:solidFill>
                  <a:srgbClr val="FF0000"/>
                </a:solidFill>
              </a:rPr>
              <a:t>khác</a:t>
            </a:r>
            <a:r>
              <a:rPr lang="en-GB" sz="2000" b="1" dirty="0" smtClean="0">
                <a:solidFill>
                  <a:srgbClr val="FF0000"/>
                </a:solidFill>
              </a:rPr>
              <a:t> </a:t>
            </a:r>
            <a:r>
              <a:rPr lang="en-GB" sz="2000" b="1" dirty="0" err="1" smtClean="0">
                <a:solidFill>
                  <a:srgbClr val="FF0000"/>
                </a:solidFill>
              </a:rPr>
              <a:t>nhau</a:t>
            </a:r>
            <a:r>
              <a:rPr lang="en-GB" sz="2000" b="1" dirty="0" smtClean="0">
                <a:solidFill>
                  <a:srgbClr val="FF0000"/>
                </a:solidFill>
              </a:rPr>
              <a:t> </a:t>
            </a:r>
            <a:r>
              <a:rPr lang="en-GB" sz="2000" b="1" dirty="0" err="1" smtClean="0">
                <a:solidFill>
                  <a:srgbClr val="FF0000"/>
                </a:solidFill>
              </a:rPr>
              <a:t>trong</a:t>
            </a:r>
            <a:r>
              <a:rPr lang="en-GB" sz="2000" b="1" dirty="0" smtClean="0">
                <a:solidFill>
                  <a:srgbClr val="FF0000"/>
                </a:solidFill>
              </a:rPr>
              <a:t> </a:t>
            </a:r>
            <a:r>
              <a:rPr lang="en-GB" sz="2000" b="1" dirty="0" err="1" smtClean="0">
                <a:solidFill>
                  <a:srgbClr val="FF0000"/>
                </a:solidFill>
              </a:rPr>
              <a:t>phạm</a:t>
            </a:r>
            <a:r>
              <a:rPr lang="en-GB" sz="2000" b="1" dirty="0" smtClean="0">
                <a:solidFill>
                  <a:srgbClr val="FF0000"/>
                </a:solidFill>
              </a:rPr>
              <a:t> vi </a:t>
            </a:r>
            <a:r>
              <a:rPr lang="en-GB" sz="2000" b="1" dirty="0" err="1" smtClean="0">
                <a:solidFill>
                  <a:srgbClr val="FF0000"/>
                </a:solidFill>
              </a:rPr>
              <a:t>thế</a:t>
            </a:r>
            <a:r>
              <a:rPr lang="en-GB" sz="2000" b="1" dirty="0" smtClean="0">
                <a:solidFill>
                  <a:srgbClr val="FF0000"/>
                </a:solidFill>
              </a:rPr>
              <a:t> </a:t>
            </a:r>
            <a:r>
              <a:rPr lang="en-GB" sz="2000" b="1" dirty="0" err="1" smtClean="0">
                <a:solidFill>
                  <a:srgbClr val="FF0000"/>
                </a:solidFill>
              </a:rPr>
              <a:t>giới</a:t>
            </a:r>
            <a:endParaRPr lang="en-GB" sz="2000" b="1" dirty="0">
              <a:solidFill>
                <a:srgbClr val="FF0000"/>
              </a:solidFill>
            </a:endParaRPr>
          </a:p>
        </p:txBody>
      </p:sp>
      <p:sp>
        <p:nvSpPr>
          <p:cNvPr id="7" name="TextBox 6"/>
          <p:cNvSpPr txBox="1"/>
          <p:nvPr/>
        </p:nvSpPr>
        <p:spPr>
          <a:xfrm>
            <a:off x="533400" y="3949096"/>
            <a:ext cx="2209800" cy="400110"/>
          </a:xfrm>
          <a:prstGeom prst="rect">
            <a:avLst/>
          </a:prstGeom>
          <a:noFill/>
        </p:spPr>
        <p:txBody>
          <a:bodyPr wrap="square" rtlCol="0">
            <a:spAutoFit/>
          </a:bodyPr>
          <a:lstStyle/>
          <a:p>
            <a:r>
              <a:rPr lang="en-GB" sz="2000" b="1" i="1" dirty="0" err="1" smtClean="0">
                <a:solidFill>
                  <a:schemeClr val="tx2">
                    <a:lumMod val="50000"/>
                  </a:schemeClr>
                </a:solidFill>
              </a:rPr>
              <a:t>Phương</a:t>
            </a:r>
            <a:r>
              <a:rPr lang="en-GB" sz="2000" b="1" i="1" dirty="0" smtClean="0">
                <a:solidFill>
                  <a:schemeClr val="tx2">
                    <a:lumMod val="50000"/>
                  </a:schemeClr>
                </a:solidFill>
              </a:rPr>
              <a:t> </a:t>
            </a:r>
            <a:r>
              <a:rPr lang="en-GB" sz="2000" b="1" i="1" dirty="0" err="1" smtClean="0">
                <a:solidFill>
                  <a:schemeClr val="tx2">
                    <a:lumMod val="50000"/>
                  </a:schemeClr>
                </a:solidFill>
              </a:rPr>
              <a:t>Đông</a:t>
            </a:r>
            <a:endParaRPr lang="en-GB" sz="2000" b="1" i="1" dirty="0">
              <a:solidFill>
                <a:schemeClr val="tx2">
                  <a:lumMod val="50000"/>
                </a:schemeClr>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502" y="4502727"/>
            <a:ext cx="3141396" cy="2092036"/>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7600" y="3851564"/>
            <a:ext cx="2847975" cy="1381125"/>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7600" y="4815315"/>
            <a:ext cx="1928209" cy="1865542"/>
          </a:xfrm>
          <a:prstGeom prst="rect">
            <a:avLst/>
          </a:prstGeom>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Group 133"/>
          <p:cNvGrpSpPr>
            <a:grpSpLocks/>
          </p:cNvGrpSpPr>
          <p:nvPr/>
        </p:nvGrpSpPr>
        <p:grpSpPr bwMode="auto">
          <a:xfrm>
            <a:off x="300730" y="3395804"/>
            <a:ext cx="1385789" cy="1408561"/>
            <a:chOff x="691" y="2077"/>
            <a:chExt cx="656" cy="663"/>
          </a:xfrm>
        </p:grpSpPr>
        <p:pic>
          <p:nvPicPr>
            <p:cNvPr id="195" name="Picture 194" descr="circuler_1"/>
            <p:cNvPicPr>
              <a:picLocks noChangeAspect="1" noChangeArrowheads="1"/>
            </p:cNvPicPr>
            <p:nvPr/>
          </p:nvPicPr>
          <p:blipFill>
            <a:blip r:embed="rId2" cstate="print"/>
            <a:srcRect/>
            <a:stretch>
              <a:fillRect/>
            </a:stretch>
          </p:blipFill>
          <p:spPr bwMode="gray">
            <a:xfrm>
              <a:off x="691" y="2077"/>
              <a:ext cx="656" cy="662"/>
            </a:xfrm>
            <a:prstGeom prst="rect">
              <a:avLst/>
            </a:prstGeom>
            <a:noFill/>
          </p:spPr>
        </p:pic>
        <p:sp>
          <p:nvSpPr>
            <p:cNvPr id="196" name="Oval 195"/>
            <p:cNvSpPr>
              <a:spLocks noChangeArrowheads="1"/>
            </p:cNvSpPr>
            <p:nvPr/>
          </p:nvSpPr>
          <p:spPr bwMode="gray">
            <a:xfrm>
              <a:off x="691" y="2077"/>
              <a:ext cx="652" cy="663"/>
            </a:xfrm>
            <a:prstGeom prst="ellipse">
              <a:avLst/>
            </a:prstGeom>
            <a:gradFill rotWithShape="1">
              <a:gsLst>
                <a:gs pos="0">
                  <a:schemeClr val="hlink"/>
                </a:gs>
                <a:gs pos="50000">
                  <a:schemeClr val="hlink">
                    <a:gamma/>
                    <a:tint val="22353"/>
                    <a:invGamma/>
                  </a:schemeClr>
                </a:gs>
                <a:gs pos="100000">
                  <a:schemeClr val="hlink"/>
                </a:gs>
              </a:gsLst>
              <a:lin ang="5400000" scaled="1"/>
            </a:gradFill>
            <a:ln w="9525" algn="ctr">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197" name="Group 196"/>
            <p:cNvGrpSpPr>
              <a:grpSpLocks/>
            </p:cNvGrpSpPr>
            <p:nvPr/>
          </p:nvGrpSpPr>
          <p:grpSpPr bwMode="auto">
            <a:xfrm>
              <a:off x="729" y="2608"/>
              <a:ext cx="572" cy="110"/>
              <a:chOff x="3705" y="1872"/>
              <a:chExt cx="826" cy="156"/>
            </a:xfrm>
          </p:grpSpPr>
          <p:grpSp>
            <p:nvGrpSpPr>
              <p:cNvPr id="198" name="Group 197"/>
              <p:cNvGrpSpPr>
                <a:grpSpLocks/>
              </p:cNvGrpSpPr>
              <p:nvPr/>
            </p:nvGrpSpPr>
            <p:grpSpPr bwMode="auto">
              <a:xfrm rot="-1297425" flipH="1" flipV="1">
                <a:off x="3850" y="1872"/>
                <a:ext cx="681" cy="150"/>
                <a:chOff x="1565" y="2568"/>
                <a:chExt cx="1118" cy="279"/>
              </a:xfrm>
            </p:grpSpPr>
            <p:sp>
              <p:nvSpPr>
                <p:cNvPr id="204" name="AutoShape 8"/>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5" name="AutoShape 9"/>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6" name="AutoShape 10"/>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7" name="AutoShape 11"/>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199" name="Group 198"/>
              <p:cNvGrpSpPr>
                <a:grpSpLocks/>
              </p:cNvGrpSpPr>
              <p:nvPr/>
            </p:nvGrpSpPr>
            <p:grpSpPr bwMode="auto">
              <a:xfrm rot="56115" flipH="1" flipV="1">
                <a:off x="3705" y="1878"/>
                <a:ext cx="681" cy="150"/>
                <a:chOff x="1565" y="2568"/>
                <a:chExt cx="1118" cy="279"/>
              </a:xfrm>
            </p:grpSpPr>
            <p:sp>
              <p:nvSpPr>
                <p:cNvPr id="200" name="AutoShape 13"/>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1" name="AutoShape 14"/>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2" name="AutoShape 15"/>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3" name="AutoShape 16"/>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grpSp>
        <p:nvGrpSpPr>
          <p:cNvPr id="135" name="Group 134"/>
          <p:cNvGrpSpPr>
            <a:grpSpLocks/>
          </p:cNvGrpSpPr>
          <p:nvPr/>
        </p:nvGrpSpPr>
        <p:grpSpPr bwMode="auto">
          <a:xfrm>
            <a:off x="1689274" y="4940761"/>
            <a:ext cx="1496638" cy="1438056"/>
            <a:chOff x="1928" y="2072"/>
            <a:chExt cx="656" cy="663"/>
          </a:xfrm>
        </p:grpSpPr>
        <p:pic>
          <p:nvPicPr>
            <p:cNvPr id="182" name="Picture 181" descr="circuler_1"/>
            <p:cNvPicPr>
              <a:picLocks noChangeAspect="1" noChangeArrowheads="1"/>
            </p:cNvPicPr>
            <p:nvPr/>
          </p:nvPicPr>
          <p:blipFill>
            <a:blip r:embed="rId2" cstate="print"/>
            <a:srcRect/>
            <a:stretch>
              <a:fillRect/>
            </a:stretch>
          </p:blipFill>
          <p:spPr bwMode="gray">
            <a:xfrm>
              <a:off x="1928" y="2072"/>
              <a:ext cx="656" cy="662"/>
            </a:xfrm>
            <a:prstGeom prst="rect">
              <a:avLst/>
            </a:prstGeom>
            <a:noFill/>
          </p:spPr>
        </p:pic>
        <p:sp>
          <p:nvSpPr>
            <p:cNvPr id="183" name="Oval 182"/>
            <p:cNvSpPr>
              <a:spLocks noChangeArrowheads="1"/>
            </p:cNvSpPr>
            <p:nvPr/>
          </p:nvSpPr>
          <p:spPr bwMode="gray">
            <a:xfrm>
              <a:off x="1928" y="2072"/>
              <a:ext cx="652" cy="663"/>
            </a:xfrm>
            <a:prstGeom prst="ellipse">
              <a:avLst/>
            </a:prstGeom>
            <a:gradFill rotWithShape="1">
              <a:gsLst>
                <a:gs pos="0">
                  <a:schemeClr val="accent2"/>
                </a:gs>
                <a:gs pos="50000">
                  <a:schemeClr val="accent2">
                    <a:gamma/>
                    <a:tint val="22353"/>
                    <a:invGamma/>
                  </a:schemeClr>
                </a:gs>
                <a:gs pos="100000">
                  <a:schemeClr val="accent2"/>
                </a:gs>
              </a:gsLst>
              <a:lin ang="5400000" scaled="1"/>
            </a:gradFill>
            <a:ln w="9525" algn="ctr">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184" name="Group 183"/>
            <p:cNvGrpSpPr>
              <a:grpSpLocks/>
            </p:cNvGrpSpPr>
            <p:nvPr/>
          </p:nvGrpSpPr>
          <p:grpSpPr bwMode="auto">
            <a:xfrm>
              <a:off x="1966" y="2603"/>
              <a:ext cx="572" cy="110"/>
              <a:chOff x="3705" y="1872"/>
              <a:chExt cx="826" cy="156"/>
            </a:xfrm>
          </p:grpSpPr>
          <p:grpSp>
            <p:nvGrpSpPr>
              <p:cNvPr id="185" name="Group 184"/>
              <p:cNvGrpSpPr>
                <a:grpSpLocks/>
              </p:cNvGrpSpPr>
              <p:nvPr/>
            </p:nvGrpSpPr>
            <p:grpSpPr bwMode="auto">
              <a:xfrm rot="-1297425" flipH="1" flipV="1">
                <a:off x="3850" y="1872"/>
                <a:ext cx="681" cy="150"/>
                <a:chOff x="1565" y="2568"/>
                <a:chExt cx="1118" cy="279"/>
              </a:xfrm>
            </p:grpSpPr>
            <p:sp>
              <p:nvSpPr>
                <p:cNvPr id="191" name="AutoShape 22"/>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2" name="AutoShape 23"/>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3" name="AutoShape 24"/>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4" name="AutoShape 25"/>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186" name="Group 185"/>
              <p:cNvGrpSpPr>
                <a:grpSpLocks/>
              </p:cNvGrpSpPr>
              <p:nvPr/>
            </p:nvGrpSpPr>
            <p:grpSpPr bwMode="auto">
              <a:xfrm rot="56115" flipH="1" flipV="1">
                <a:off x="3705" y="1878"/>
                <a:ext cx="681" cy="150"/>
                <a:chOff x="1565" y="2568"/>
                <a:chExt cx="1118" cy="279"/>
              </a:xfrm>
            </p:grpSpPr>
            <p:sp>
              <p:nvSpPr>
                <p:cNvPr id="187" name="AutoShape 27"/>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8" name="AutoShape 28"/>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9" name="AutoShape 29"/>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0" name="AutoShape 30"/>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sp>
        <p:nvSpPr>
          <p:cNvPr id="136" name="AutoShape 5"/>
          <p:cNvSpPr>
            <a:spLocks noChangeArrowheads="1"/>
          </p:cNvSpPr>
          <p:nvPr/>
        </p:nvSpPr>
        <p:spPr bwMode="gray">
          <a:xfrm>
            <a:off x="2774361" y="2099881"/>
            <a:ext cx="5760640" cy="895473"/>
          </a:xfrm>
          <a:prstGeom prst="roundRect">
            <a:avLst>
              <a:gd name="adj" fmla="val 9523"/>
            </a:avLst>
          </a:prstGeom>
          <a:solidFill>
            <a:schemeClr val="folHlink">
              <a:alpha val="30000"/>
            </a:schemeClr>
          </a:soli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7" name="TextBox 2"/>
          <p:cNvSpPr txBox="1"/>
          <p:nvPr/>
        </p:nvSpPr>
        <p:spPr>
          <a:xfrm>
            <a:off x="866127" y="479183"/>
            <a:ext cx="3888432"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err="1" smtClean="0">
                <a:solidFill>
                  <a:schemeClr val="accent2">
                    <a:lumMod val="75000"/>
                  </a:schemeClr>
                </a:solidFill>
              </a:rPr>
              <a:t>Xã</a:t>
            </a:r>
            <a:r>
              <a:rPr lang="en-GB" sz="4000" b="1" dirty="0" smtClean="0">
                <a:solidFill>
                  <a:schemeClr val="accent2">
                    <a:lumMod val="75000"/>
                  </a:schemeClr>
                </a:solidFill>
              </a:rPr>
              <a:t> </a:t>
            </a:r>
            <a:r>
              <a:rPr lang="en-GB" sz="4000" b="1" dirty="0" err="1" smtClean="0">
                <a:solidFill>
                  <a:schemeClr val="accent2">
                    <a:lumMod val="75000"/>
                  </a:schemeClr>
                </a:solidFill>
              </a:rPr>
              <a:t>hội</a:t>
            </a:r>
            <a:endParaRPr lang="en-GB" sz="4000" b="1" dirty="0">
              <a:solidFill>
                <a:schemeClr val="accent2">
                  <a:lumMod val="75000"/>
                </a:schemeClr>
              </a:solidFill>
            </a:endParaRPr>
          </a:p>
        </p:txBody>
      </p:sp>
      <p:grpSp>
        <p:nvGrpSpPr>
          <p:cNvPr id="138" name="Group 137"/>
          <p:cNvGrpSpPr>
            <a:grpSpLocks/>
          </p:cNvGrpSpPr>
          <p:nvPr/>
        </p:nvGrpSpPr>
        <p:grpSpPr bwMode="auto">
          <a:xfrm>
            <a:off x="2169764" y="1187069"/>
            <a:ext cx="5311775" cy="688975"/>
            <a:chOff x="720" y="1392"/>
            <a:chExt cx="4058" cy="480"/>
          </a:xfrm>
        </p:grpSpPr>
        <p:sp>
          <p:nvSpPr>
            <p:cNvPr id="178" name="AutoShape 13"/>
            <p:cNvSpPr>
              <a:spLocks noChangeArrowheads="1"/>
            </p:cNvSpPr>
            <p:nvPr/>
          </p:nvSpPr>
          <p:spPr bwMode="ltGray">
            <a:xfrm>
              <a:off x="720" y="1392"/>
              <a:ext cx="4058" cy="480"/>
            </a:xfrm>
            <a:prstGeom prst="roundRect">
              <a:avLst>
                <a:gd name="adj" fmla="val 17509"/>
              </a:avLst>
            </a:prstGeom>
            <a:gradFill rotWithShape="1">
              <a:gsLst>
                <a:gs pos="0">
                  <a:schemeClr val="folHlink"/>
                </a:gs>
                <a:gs pos="50000">
                  <a:schemeClr val="folHlink">
                    <a:gamma/>
                    <a:shade val="92157"/>
                    <a:invGamma/>
                  </a:schemeClr>
                </a:gs>
                <a:gs pos="100000">
                  <a:schemeClr val="folHlink"/>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179" name="Group 178"/>
            <p:cNvGrpSpPr>
              <a:grpSpLocks/>
            </p:cNvGrpSpPr>
            <p:nvPr/>
          </p:nvGrpSpPr>
          <p:grpSpPr bwMode="auto">
            <a:xfrm>
              <a:off x="730" y="1407"/>
              <a:ext cx="4043" cy="444"/>
              <a:chOff x="744" y="1407"/>
              <a:chExt cx="3988" cy="444"/>
            </a:xfrm>
          </p:grpSpPr>
          <p:sp>
            <p:nvSpPr>
              <p:cNvPr id="180" name="AutoShape 15"/>
              <p:cNvSpPr>
                <a:spLocks noChangeArrowheads="1"/>
              </p:cNvSpPr>
              <p:nvPr/>
            </p:nvSpPr>
            <p:spPr bwMode="ltGray">
              <a:xfrm>
                <a:off x="744" y="1736"/>
                <a:ext cx="3988" cy="115"/>
              </a:xfrm>
              <a:prstGeom prst="roundRect">
                <a:avLst>
                  <a:gd name="adj" fmla="val 50000"/>
                </a:avLst>
              </a:prstGeom>
              <a:gradFill rotWithShape="1">
                <a:gsLst>
                  <a:gs pos="0">
                    <a:schemeClr val="folHlink">
                      <a:alpha val="0"/>
                    </a:schemeClr>
                  </a:gs>
                  <a:gs pos="100000">
                    <a:schemeClr val="folHlink">
                      <a:gamma/>
                      <a:tint val="0"/>
                      <a:invGamma/>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1" name="AutoShape 16"/>
              <p:cNvSpPr>
                <a:spLocks noChangeArrowheads="1"/>
              </p:cNvSpPr>
              <p:nvPr/>
            </p:nvSpPr>
            <p:spPr bwMode="ltGray">
              <a:xfrm>
                <a:off x="744" y="1407"/>
                <a:ext cx="3988" cy="115"/>
              </a:xfrm>
              <a:prstGeom prst="roundRect">
                <a:avLst>
                  <a:gd name="adj" fmla="val 50000"/>
                </a:avLst>
              </a:prstGeom>
              <a:gradFill rotWithShape="1">
                <a:gsLst>
                  <a:gs pos="0">
                    <a:schemeClr val="folHlink">
                      <a:gamma/>
                      <a:tint val="0"/>
                      <a:invGamma/>
                    </a:schemeClr>
                  </a:gs>
                  <a:gs pos="100000">
                    <a:schemeClr val="folHlink">
                      <a:alpha val="0"/>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139" name="Text Box 25"/>
          <p:cNvSpPr txBox="1">
            <a:spLocks noChangeArrowheads="1"/>
          </p:cNvSpPr>
          <p:nvPr/>
        </p:nvSpPr>
        <p:spPr bwMode="black">
          <a:xfrm>
            <a:off x="2647602" y="1279144"/>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kinh</a:t>
            </a:r>
            <a:r>
              <a:rPr lang="en-US" sz="2400" b="1" dirty="0" smtClean="0">
                <a:solidFill>
                  <a:srgbClr val="FFFFFF"/>
                </a:solidFill>
              </a:rPr>
              <a:t> </a:t>
            </a:r>
            <a:r>
              <a:rPr lang="en-US" sz="2400" b="1" dirty="0" err="1" smtClean="0">
                <a:solidFill>
                  <a:srgbClr val="FFFFFF"/>
                </a:solidFill>
              </a:rPr>
              <a:t>tế</a:t>
            </a:r>
            <a:endParaRPr lang="en-US" sz="2400" b="1" dirty="0">
              <a:solidFill>
                <a:srgbClr val="FFFFFF"/>
              </a:solidFill>
            </a:endParaRPr>
          </a:p>
        </p:txBody>
      </p:sp>
      <p:sp>
        <p:nvSpPr>
          <p:cNvPr id="140" name="Text Box 31"/>
          <p:cNvSpPr txBox="1">
            <a:spLocks noChangeArrowheads="1"/>
          </p:cNvSpPr>
          <p:nvPr/>
        </p:nvSpPr>
        <p:spPr bwMode="gray">
          <a:xfrm>
            <a:off x="2315814" y="1287081"/>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a:t>4</a:t>
            </a:r>
          </a:p>
        </p:txBody>
      </p:sp>
      <p:sp>
        <p:nvSpPr>
          <p:cNvPr id="141" name="TextBox 11"/>
          <p:cNvSpPr txBox="1"/>
          <p:nvPr/>
        </p:nvSpPr>
        <p:spPr>
          <a:xfrm>
            <a:off x="2876672" y="2224451"/>
            <a:ext cx="5652122"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err="1" smtClean="0"/>
              <a:t>Định</a:t>
            </a:r>
            <a:r>
              <a:rPr lang="en-GB" b="1" dirty="0" smtClean="0"/>
              <a:t> </a:t>
            </a:r>
            <a:r>
              <a:rPr lang="en-GB" b="1" dirty="0" err="1" smtClean="0"/>
              <a:t>nghĩa</a:t>
            </a:r>
            <a:r>
              <a:rPr lang="en-GB" b="1" dirty="0" smtClean="0"/>
              <a:t> </a:t>
            </a:r>
            <a:r>
              <a:rPr lang="en-GB" dirty="0" smtClean="0"/>
              <a:t>: </a:t>
            </a:r>
            <a:r>
              <a:rPr lang="en-GB" dirty="0" err="1" smtClean="0"/>
              <a:t>là</a:t>
            </a:r>
            <a:r>
              <a:rPr lang="en-GB" dirty="0" smtClean="0"/>
              <a:t> </a:t>
            </a:r>
            <a:r>
              <a:rPr lang="en-GB" dirty="0" err="1" smtClean="0"/>
              <a:t>một</a:t>
            </a:r>
            <a:r>
              <a:rPr lang="en-GB" dirty="0" smtClean="0"/>
              <a:t> </a:t>
            </a:r>
            <a:r>
              <a:rPr lang="en-GB" dirty="0" err="1" smtClean="0"/>
              <a:t>câu</a:t>
            </a:r>
            <a:r>
              <a:rPr lang="en-GB" dirty="0" smtClean="0"/>
              <a:t> </a:t>
            </a:r>
            <a:r>
              <a:rPr lang="en-GB" dirty="0" err="1" smtClean="0"/>
              <a:t>trúc</a:t>
            </a:r>
            <a:r>
              <a:rPr lang="en-GB" dirty="0" smtClean="0"/>
              <a:t> </a:t>
            </a:r>
            <a:r>
              <a:rPr lang="en-GB" dirty="0" err="1" smtClean="0"/>
              <a:t>xã</a:t>
            </a:r>
            <a:r>
              <a:rPr lang="en-GB" dirty="0" smtClean="0"/>
              <a:t> </a:t>
            </a:r>
            <a:r>
              <a:rPr lang="en-GB" dirty="0" err="1" smtClean="0"/>
              <a:t>hội</a:t>
            </a:r>
            <a:r>
              <a:rPr lang="en-GB" dirty="0" smtClean="0"/>
              <a:t> </a:t>
            </a:r>
            <a:r>
              <a:rPr lang="en-GB" dirty="0" err="1" smtClean="0"/>
              <a:t>có</a:t>
            </a:r>
            <a:r>
              <a:rPr lang="en-GB" dirty="0" smtClean="0"/>
              <a:t> </a:t>
            </a:r>
            <a:r>
              <a:rPr lang="en-GB" dirty="0" err="1" smtClean="0"/>
              <a:t>liên</a:t>
            </a:r>
            <a:r>
              <a:rPr lang="en-GB" dirty="0" smtClean="0"/>
              <a:t> </a:t>
            </a:r>
            <a:r>
              <a:rPr lang="en-GB" dirty="0" err="1" smtClean="0"/>
              <a:t>quan</a:t>
            </a:r>
            <a:r>
              <a:rPr lang="en-GB" dirty="0" smtClean="0"/>
              <a:t> </a:t>
            </a:r>
            <a:r>
              <a:rPr lang="en-GB" dirty="0" err="1" smtClean="0"/>
              <a:t>đến</a:t>
            </a:r>
            <a:r>
              <a:rPr lang="en-GB" dirty="0" smtClean="0"/>
              <a:t> </a:t>
            </a:r>
            <a:r>
              <a:rPr lang="en-GB" dirty="0" err="1" smtClean="0"/>
              <a:t>việc</a:t>
            </a:r>
            <a:r>
              <a:rPr lang="en-GB" dirty="0" smtClean="0"/>
              <a:t> </a:t>
            </a:r>
            <a:r>
              <a:rPr lang="en-GB" dirty="0" err="1" smtClean="0"/>
              <a:t>sản</a:t>
            </a:r>
            <a:r>
              <a:rPr lang="en-GB" dirty="0" smtClean="0"/>
              <a:t> </a:t>
            </a:r>
            <a:r>
              <a:rPr lang="en-GB" dirty="0" err="1" smtClean="0"/>
              <a:t>xuất</a:t>
            </a:r>
            <a:r>
              <a:rPr lang="en-GB" dirty="0" smtClean="0"/>
              <a:t> </a:t>
            </a:r>
            <a:r>
              <a:rPr lang="en-GB" dirty="0" err="1" smtClean="0"/>
              <a:t>và</a:t>
            </a:r>
            <a:r>
              <a:rPr lang="en-GB" dirty="0" smtClean="0"/>
              <a:t> </a:t>
            </a:r>
            <a:r>
              <a:rPr lang="en-GB" dirty="0" err="1" smtClean="0"/>
              <a:t>phân</a:t>
            </a:r>
            <a:r>
              <a:rPr lang="en-GB" dirty="0" smtClean="0"/>
              <a:t> </a:t>
            </a:r>
            <a:r>
              <a:rPr lang="en-GB" dirty="0" err="1" smtClean="0"/>
              <a:t>phối</a:t>
            </a:r>
            <a:r>
              <a:rPr lang="en-GB" dirty="0" smtClean="0"/>
              <a:t> </a:t>
            </a:r>
            <a:r>
              <a:rPr lang="en-GB" dirty="0" err="1" smtClean="0"/>
              <a:t>hàng</a:t>
            </a:r>
            <a:r>
              <a:rPr lang="en-GB" dirty="0" smtClean="0"/>
              <a:t> </a:t>
            </a:r>
            <a:r>
              <a:rPr lang="en-GB" dirty="0" err="1" smtClean="0"/>
              <a:t>hóa</a:t>
            </a:r>
            <a:r>
              <a:rPr lang="en-GB" dirty="0" smtClean="0"/>
              <a:t> </a:t>
            </a:r>
            <a:r>
              <a:rPr lang="en-GB" dirty="0" err="1" smtClean="0"/>
              <a:t>và</a:t>
            </a:r>
            <a:r>
              <a:rPr lang="en-GB" dirty="0" smtClean="0"/>
              <a:t> </a:t>
            </a:r>
            <a:r>
              <a:rPr lang="en-GB" dirty="0" err="1" smtClean="0"/>
              <a:t>dịch</a:t>
            </a:r>
            <a:r>
              <a:rPr lang="en-GB" dirty="0" smtClean="0"/>
              <a:t> </a:t>
            </a:r>
            <a:r>
              <a:rPr lang="en-GB" dirty="0" err="1" smtClean="0"/>
              <a:t>vụ</a:t>
            </a:r>
            <a:endParaRPr lang="en-GB" dirty="0"/>
          </a:p>
        </p:txBody>
      </p:sp>
      <p:grpSp>
        <p:nvGrpSpPr>
          <p:cNvPr id="142" name="Group 141"/>
          <p:cNvGrpSpPr>
            <a:grpSpLocks/>
          </p:cNvGrpSpPr>
          <p:nvPr/>
        </p:nvGrpSpPr>
        <p:grpSpPr bwMode="auto">
          <a:xfrm>
            <a:off x="1754675" y="2942560"/>
            <a:ext cx="1512907" cy="1472333"/>
            <a:chOff x="3149" y="2079"/>
            <a:chExt cx="656" cy="662"/>
          </a:xfrm>
        </p:grpSpPr>
        <p:pic>
          <p:nvPicPr>
            <p:cNvPr id="165" name="Picture 164" descr="circuler_1"/>
            <p:cNvPicPr>
              <a:picLocks noChangeAspect="1" noChangeArrowheads="1"/>
            </p:cNvPicPr>
            <p:nvPr/>
          </p:nvPicPr>
          <p:blipFill>
            <a:blip r:embed="rId3" cstate="print"/>
            <a:srcRect/>
            <a:stretch>
              <a:fillRect/>
            </a:stretch>
          </p:blipFill>
          <p:spPr bwMode="ltGray">
            <a:xfrm>
              <a:off x="3149" y="2079"/>
              <a:ext cx="656" cy="661"/>
            </a:xfrm>
            <a:prstGeom prst="rect">
              <a:avLst/>
            </a:prstGeom>
            <a:noFill/>
          </p:spPr>
        </p:pic>
        <p:sp>
          <p:nvSpPr>
            <p:cNvPr id="166" name="Oval 165"/>
            <p:cNvSpPr>
              <a:spLocks noChangeArrowheads="1"/>
            </p:cNvSpPr>
            <p:nvPr/>
          </p:nvSpPr>
          <p:spPr bwMode="ltGray">
            <a:xfrm>
              <a:off x="3149" y="2079"/>
              <a:ext cx="652" cy="662"/>
            </a:xfrm>
            <a:prstGeom prst="ellipse">
              <a:avLst/>
            </a:prstGeom>
            <a:gradFill rotWithShape="1">
              <a:gsLst>
                <a:gs pos="0">
                  <a:schemeClr val="folHlink"/>
                </a:gs>
                <a:gs pos="50000">
                  <a:schemeClr val="folHlink">
                    <a:gamma/>
                    <a:tint val="22353"/>
                    <a:invGamma/>
                  </a:schemeClr>
                </a:gs>
                <a:gs pos="100000">
                  <a:schemeClr val="folHlink"/>
                </a:gs>
              </a:gsLst>
              <a:lin ang="5400000" scaled="1"/>
            </a:gradFill>
            <a:ln w="9525" algn="ctr">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167" name="Group 166"/>
            <p:cNvGrpSpPr>
              <a:grpSpLocks/>
            </p:cNvGrpSpPr>
            <p:nvPr/>
          </p:nvGrpSpPr>
          <p:grpSpPr bwMode="auto">
            <a:xfrm>
              <a:off x="3187" y="2597"/>
              <a:ext cx="572" cy="110"/>
              <a:chOff x="3705" y="1872"/>
              <a:chExt cx="826" cy="156"/>
            </a:xfrm>
          </p:grpSpPr>
          <p:grpSp>
            <p:nvGrpSpPr>
              <p:cNvPr id="168" name="Group 167"/>
              <p:cNvGrpSpPr>
                <a:grpSpLocks/>
              </p:cNvGrpSpPr>
              <p:nvPr/>
            </p:nvGrpSpPr>
            <p:grpSpPr bwMode="auto">
              <a:xfrm rot="-1297425" flipH="1" flipV="1">
                <a:off x="3850" y="1872"/>
                <a:ext cx="681" cy="150"/>
                <a:chOff x="1565" y="2568"/>
                <a:chExt cx="1118" cy="279"/>
              </a:xfrm>
            </p:grpSpPr>
            <p:sp>
              <p:nvSpPr>
                <p:cNvPr id="174" name="AutoShape 36"/>
                <p:cNvSpPr>
                  <a:spLocks noChangeArrowheads="1"/>
                </p:cNvSpPr>
                <p:nvPr/>
              </p:nvSpPr>
              <p:spPr bwMode="lt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5" name="AutoShape 37"/>
                <p:cNvSpPr>
                  <a:spLocks noChangeArrowheads="1"/>
                </p:cNvSpPr>
                <p:nvPr/>
              </p:nvSpPr>
              <p:spPr bwMode="lt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6" name="AutoShape 38"/>
                <p:cNvSpPr>
                  <a:spLocks noChangeArrowheads="1"/>
                </p:cNvSpPr>
                <p:nvPr/>
              </p:nvSpPr>
              <p:spPr bwMode="lt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7" name="AutoShape 39"/>
                <p:cNvSpPr>
                  <a:spLocks noChangeArrowheads="1"/>
                </p:cNvSpPr>
                <p:nvPr/>
              </p:nvSpPr>
              <p:spPr bwMode="lt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169" name="Group 168"/>
              <p:cNvGrpSpPr>
                <a:grpSpLocks/>
              </p:cNvGrpSpPr>
              <p:nvPr/>
            </p:nvGrpSpPr>
            <p:grpSpPr bwMode="auto">
              <a:xfrm rot="56115" flipH="1" flipV="1">
                <a:off x="3705" y="1878"/>
                <a:ext cx="681" cy="150"/>
                <a:chOff x="1565" y="2568"/>
                <a:chExt cx="1118" cy="279"/>
              </a:xfrm>
            </p:grpSpPr>
            <p:sp>
              <p:nvSpPr>
                <p:cNvPr id="170" name="AutoShape 41"/>
                <p:cNvSpPr>
                  <a:spLocks noChangeArrowheads="1"/>
                </p:cNvSpPr>
                <p:nvPr/>
              </p:nvSpPr>
              <p:spPr bwMode="lt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1" name="AutoShape 42"/>
                <p:cNvSpPr>
                  <a:spLocks noChangeArrowheads="1"/>
                </p:cNvSpPr>
                <p:nvPr/>
              </p:nvSpPr>
              <p:spPr bwMode="lt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2" name="AutoShape 43"/>
                <p:cNvSpPr>
                  <a:spLocks noChangeArrowheads="1"/>
                </p:cNvSpPr>
                <p:nvPr/>
              </p:nvSpPr>
              <p:spPr bwMode="lt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3" name="AutoShape 44"/>
                <p:cNvSpPr>
                  <a:spLocks noChangeArrowheads="1"/>
                </p:cNvSpPr>
                <p:nvPr/>
              </p:nvSpPr>
              <p:spPr bwMode="lt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grpSp>
        <p:nvGrpSpPr>
          <p:cNvPr id="143" name="Group 142"/>
          <p:cNvGrpSpPr>
            <a:grpSpLocks/>
          </p:cNvGrpSpPr>
          <p:nvPr/>
        </p:nvGrpSpPr>
        <p:grpSpPr bwMode="auto">
          <a:xfrm>
            <a:off x="3249884" y="3838829"/>
            <a:ext cx="1597024" cy="1666033"/>
            <a:chOff x="4385" y="2074"/>
            <a:chExt cx="656" cy="662"/>
          </a:xfrm>
        </p:grpSpPr>
        <p:pic>
          <p:nvPicPr>
            <p:cNvPr id="152" name="Picture 151" descr="circuler_1"/>
            <p:cNvPicPr>
              <a:picLocks noChangeAspect="1" noChangeArrowheads="1"/>
            </p:cNvPicPr>
            <p:nvPr/>
          </p:nvPicPr>
          <p:blipFill>
            <a:blip r:embed="rId3" cstate="print"/>
            <a:srcRect/>
            <a:stretch>
              <a:fillRect/>
            </a:stretch>
          </p:blipFill>
          <p:spPr bwMode="gray">
            <a:xfrm>
              <a:off x="4385" y="2074"/>
              <a:ext cx="656" cy="661"/>
            </a:xfrm>
            <a:prstGeom prst="rect">
              <a:avLst/>
            </a:prstGeom>
            <a:noFill/>
          </p:spPr>
        </p:pic>
        <p:sp>
          <p:nvSpPr>
            <p:cNvPr id="153" name="Oval 152"/>
            <p:cNvSpPr>
              <a:spLocks noChangeArrowheads="1"/>
            </p:cNvSpPr>
            <p:nvPr/>
          </p:nvSpPr>
          <p:spPr bwMode="gray">
            <a:xfrm>
              <a:off x="4385" y="2074"/>
              <a:ext cx="652" cy="662"/>
            </a:xfrm>
            <a:prstGeom prst="ellipse">
              <a:avLst/>
            </a:prstGeom>
            <a:gradFill rotWithShape="1">
              <a:gsLst>
                <a:gs pos="0">
                  <a:schemeClr val="accent1"/>
                </a:gs>
                <a:gs pos="50000">
                  <a:schemeClr val="accent1">
                    <a:gamma/>
                    <a:tint val="22353"/>
                    <a:invGamma/>
                  </a:schemeClr>
                </a:gs>
                <a:gs pos="100000">
                  <a:schemeClr val="accent1"/>
                </a:gs>
              </a:gsLst>
              <a:lin ang="5400000" scaled="1"/>
            </a:gradFill>
            <a:ln w="9525" algn="ctr">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154" name="Group 153"/>
            <p:cNvGrpSpPr>
              <a:grpSpLocks/>
            </p:cNvGrpSpPr>
            <p:nvPr/>
          </p:nvGrpSpPr>
          <p:grpSpPr bwMode="auto">
            <a:xfrm>
              <a:off x="4423" y="2592"/>
              <a:ext cx="572" cy="110"/>
              <a:chOff x="3705" y="1872"/>
              <a:chExt cx="826" cy="156"/>
            </a:xfrm>
          </p:grpSpPr>
          <p:grpSp>
            <p:nvGrpSpPr>
              <p:cNvPr id="155" name="Group 154"/>
              <p:cNvGrpSpPr>
                <a:grpSpLocks/>
              </p:cNvGrpSpPr>
              <p:nvPr/>
            </p:nvGrpSpPr>
            <p:grpSpPr bwMode="auto">
              <a:xfrm rot="-1297425" flipH="1" flipV="1">
                <a:off x="3850" y="1872"/>
                <a:ext cx="681" cy="150"/>
                <a:chOff x="1565" y="2568"/>
                <a:chExt cx="1118" cy="279"/>
              </a:xfrm>
            </p:grpSpPr>
            <p:sp>
              <p:nvSpPr>
                <p:cNvPr id="161" name="AutoShape 50"/>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2" name="AutoShape 51"/>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3" name="AutoShape 52"/>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4" name="AutoShape 53"/>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156" name="Group 155"/>
              <p:cNvGrpSpPr>
                <a:grpSpLocks/>
              </p:cNvGrpSpPr>
              <p:nvPr/>
            </p:nvGrpSpPr>
            <p:grpSpPr bwMode="auto">
              <a:xfrm rot="56115" flipH="1" flipV="1">
                <a:off x="3705" y="1878"/>
                <a:ext cx="681" cy="150"/>
                <a:chOff x="1565" y="2568"/>
                <a:chExt cx="1118" cy="279"/>
              </a:xfrm>
            </p:grpSpPr>
            <p:sp>
              <p:nvSpPr>
                <p:cNvPr id="157" name="AutoShape 55"/>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8" name="AutoShape 56"/>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9" name="AutoShape 57"/>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0" name="AutoShape 58"/>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sp>
        <p:nvSpPr>
          <p:cNvPr id="144" name="Text Box 62"/>
          <p:cNvSpPr txBox="1">
            <a:spLocks noChangeArrowheads="1"/>
          </p:cNvSpPr>
          <p:nvPr/>
        </p:nvSpPr>
        <p:spPr bwMode="gray">
          <a:xfrm>
            <a:off x="277491" y="3559435"/>
            <a:ext cx="1390014" cy="1200329"/>
          </a:xfrm>
          <a:prstGeom prst="rect">
            <a:avLst/>
          </a:prstGeom>
          <a:noFill/>
          <a:ln w="9525">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0650" indent="-120650" algn="ctr">
              <a:spcBef>
                <a:spcPct val="50000"/>
              </a:spcBef>
            </a:pPr>
            <a:r>
              <a:rPr lang="en-US" b="1" dirty="0" err="1" smtClean="0">
                <a:solidFill>
                  <a:srgbClr val="1C1C1C"/>
                </a:solidFill>
              </a:rPr>
              <a:t>Tập</a:t>
            </a:r>
            <a:r>
              <a:rPr lang="en-US" b="1" dirty="0" smtClean="0">
                <a:solidFill>
                  <a:srgbClr val="1C1C1C"/>
                </a:solidFill>
              </a:rPr>
              <a:t> </a:t>
            </a:r>
            <a:r>
              <a:rPr lang="en-US" b="1" dirty="0" err="1" smtClean="0">
                <a:solidFill>
                  <a:srgbClr val="1C1C1C"/>
                </a:solidFill>
              </a:rPr>
              <a:t>hợp</a:t>
            </a:r>
            <a:r>
              <a:rPr lang="en-US" b="1" dirty="0" smtClean="0">
                <a:solidFill>
                  <a:srgbClr val="1C1C1C"/>
                </a:solidFill>
              </a:rPr>
              <a:t> </a:t>
            </a:r>
            <a:r>
              <a:rPr lang="en-US" b="1" dirty="0" err="1" smtClean="0">
                <a:solidFill>
                  <a:srgbClr val="1C1C1C"/>
                </a:solidFill>
              </a:rPr>
              <a:t>các</a:t>
            </a:r>
            <a:r>
              <a:rPr lang="en-US" b="1" dirty="0" smtClean="0">
                <a:solidFill>
                  <a:srgbClr val="1C1C1C"/>
                </a:solidFill>
              </a:rPr>
              <a:t> </a:t>
            </a:r>
            <a:r>
              <a:rPr lang="en-US" b="1" dirty="0" err="1" smtClean="0">
                <a:solidFill>
                  <a:srgbClr val="1C1C1C"/>
                </a:solidFill>
              </a:rPr>
              <a:t>nguồn</a:t>
            </a:r>
            <a:r>
              <a:rPr lang="en-US" b="1" dirty="0" smtClean="0">
                <a:solidFill>
                  <a:srgbClr val="1C1C1C"/>
                </a:solidFill>
              </a:rPr>
              <a:t> </a:t>
            </a:r>
            <a:r>
              <a:rPr lang="en-US" b="1" dirty="0" err="1" smtClean="0">
                <a:solidFill>
                  <a:srgbClr val="1C1C1C"/>
                </a:solidFill>
              </a:rPr>
              <a:t>tài</a:t>
            </a:r>
            <a:r>
              <a:rPr lang="en-US" b="1" dirty="0" smtClean="0">
                <a:solidFill>
                  <a:srgbClr val="1C1C1C"/>
                </a:solidFill>
              </a:rPr>
              <a:t> </a:t>
            </a:r>
            <a:r>
              <a:rPr lang="en-US" b="1" dirty="0" err="1" smtClean="0">
                <a:solidFill>
                  <a:srgbClr val="1C1C1C"/>
                </a:solidFill>
              </a:rPr>
              <a:t>nguyên</a:t>
            </a:r>
            <a:endParaRPr lang="en-US" b="1" dirty="0">
              <a:solidFill>
                <a:srgbClr val="1C1C1C"/>
              </a:solidFill>
            </a:endParaRPr>
          </a:p>
        </p:txBody>
      </p:sp>
      <p:sp>
        <p:nvSpPr>
          <p:cNvPr id="145" name="Text Box 63"/>
          <p:cNvSpPr txBox="1">
            <a:spLocks noChangeArrowheads="1"/>
          </p:cNvSpPr>
          <p:nvPr/>
        </p:nvSpPr>
        <p:spPr bwMode="gray">
          <a:xfrm>
            <a:off x="1730934" y="5079104"/>
            <a:ext cx="1413317" cy="1200329"/>
          </a:xfrm>
          <a:prstGeom prst="rect">
            <a:avLst/>
          </a:prstGeom>
          <a:noFill/>
          <a:ln w="9525">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0650" indent="-120650" algn="ctr">
              <a:spcBef>
                <a:spcPct val="50000"/>
              </a:spcBef>
            </a:pPr>
            <a:r>
              <a:rPr lang="en-US" b="1" dirty="0" err="1" smtClean="0">
                <a:solidFill>
                  <a:srgbClr val="1C1C1C"/>
                </a:solidFill>
              </a:rPr>
              <a:t>Sản</a:t>
            </a:r>
            <a:r>
              <a:rPr lang="en-US" b="1" dirty="0" smtClean="0">
                <a:solidFill>
                  <a:srgbClr val="1C1C1C"/>
                </a:solidFill>
              </a:rPr>
              <a:t> </a:t>
            </a:r>
            <a:r>
              <a:rPr lang="en-US" b="1" dirty="0" err="1" smtClean="0">
                <a:solidFill>
                  <a:srgbClr val="1C1C1C"/>
                </a:solidFill>
              </a:rPr>
              <a:t>xuất</a:t>
            </a:r>
            <a:r>
              <a:rPr lang="en-US" b="1" dirty="0" smtClean="0">
                <a:solidFill>
                  <a:srgbClr val="1C1C1C"/>
                </a:solidFill>
              </a:rPr>
              <a:t> </a:t>
            </a:r>
            <a:r>
              <a:rPr lang="en-US" b="1" dirty="0" err="1" smtClean="0">
                <a:solidFill>
                  <a:srgbClr val="1C1C1C"/>
                </a:solidFill>
              </a:rPr>
              <a:t>các</a:t>
            </a:r>
            <a:r>
              <a:rPr lang="en-US" b="1" dirty="0" smtClean="0">
                <a:solidFill>
                  <a:srgbClr val="1C1C1C"/>
                </a:solidFill>
              </a:rPr>
              <a:t> </a:t>
            </a:r>
            <a:r>
              <a:rPr lang="en-US" b="1" dirty="0" err="1" smtClean="0">
                <a:solidFill>
                  <a:srgbClr val="1C1C1C"/>
                </a:solidFill>
              </a:rPr>
              <a:t>hàng</a:t>
            </a:r>
            <a:r>
              <a:rPr lang="en-US" b="1" dirty="0" smtClean="0">
                <a:solidFill>
                  <a:srgbClr val="1C1C1C"/>
                </a:solidFill>
              </a:rPr>
              <a:t> </a:t>
            </a:r>
            <a:r>
              <a:rPr lang="en-US" b="1" dirty="0" err="1" smtClean="0">
                <a:solidFill>
                  <a:srgbClr val="1C1C1C"/>
                </a:solidFill>
              </a:rPr>
              <a:t>hóa</a:t>
            </a:r>
            <a:r>
              <a:rPr lang="en-US" b="1" dirty="0" smtClean="0">
                <a:solidFill>
                  <a:srgbClr val="1C1C1C"/>
                </a:solidFill>
              </a:rPr>
              <a:t> </a:t>
            </a:r>
            <a:r>
              <a:rPr lang="en-US" b="1" dirty="0" err="1" smtClean="0">
                <a:solidFill>
                  <a:srgbClr val="1C1C1C"/>
                </a:solidFill>
              </a:rPr>
              <a:t>và</a:t>
            </a:r>
            <a:r>
              <a:rPr lang="en-US" b="1" dirty="0" smtClean="0">
                <a:solidFill>
                  <a:srgbClr val="1C1C1C"/>
                </a:solidFill>
              </a:rPr>
              <a:t> </a:t>
            </a:r>
            <a:r>
              <a:rPr lang="en-US" b="1" dirty="0" err="1" smtClean="0">
                <a:solidFill>
                  <a:srgbClr val="1C1C1C"/>
                </a:solidFill>
              </a:rPr>
              <a:t>dịch</a:t>
            </a:r>
            <a:r>
              <a:rPr lang="en-US" b="1" dirty="0" smtClean="0">
                <a:solidFill>
                  <a:srgbClr val="1C1C1C"/>
                </a:solidFill>
              </a:rPr>
              <a:t> </a:t>
            </a:r>
            <a:r>
              <a:rPr lang="en-US" b="1" dirty="0" err="1" smtClean="0">
                <a:solidFill>
                  <a:srgbClr val="1C1C1C"/>
                </a:solidFill>
              </a:rPr>
              <a:t>vụ</a:t>
            </a:r>
            <a:endParaRPr lang="en-US" b="1" dirty="0">
              <a:solidFill>
                <a:srgbClr val="1C1C1C"/>
              </a:solidFill>
            </a:endParaRPr>
          </a:p>
        </p:txBody>
      </p:sp>
      <p:sp>
        <p:nvSpPr>
          <p:cNvPr id="146" name="Text Box 64"/>
          <p:cNvSpPr txBox="1">
            <a:spLocks noChangeArrowheads="1"/>
          </p:cNvSpPr>
          <p:nvPr/>
        </p:nvSpPr>
        <p:spPr bwMode="gray">
          <a:xfrm>
            <a:off x="1737716" y="3185607"/>
            <a:ext cx="1469338" cy="923330"/>
          </a:xfrm>
          <a:prstGeom prst="rect">
            <a:avLst/>
          </a:prstGeom>
          <a:noFill/>
          <a:ln w="9525">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0650" indent="-120650" algn="ctr">
              <a:spcBef>
                <a:spcPct val="50000"/>
              </a:spcBef>
            </a:pPr>
            <a:r>
              <a:rPr lang="en-US" b="1" dirty="0" err="1" smtClean="0">
                <a:solidFill>
                  <a:srgbClr val="1C1C1C"/>
                </a:solidFill>
              </a:rPr>
              <a:t>Phân</a:t>
            </a:r>
            <a:r>
              <a:rPr lang="en-US" b="1" dirty="0" smtClean="0">
                <a:solidFill>
                  <a:srgbClr val="1C1C1C"/>
                </a:solidFill>
              </a:rPr>
              <a:t> </a:t>
            </a:r>
            <a:r>
              <a:rPr lang="en-US" b="1" dirty="0" err="1" smtClean="0">
                <a:solidFill>
                  <a:srgbClr val="1C1C1C"/>
                </a:solidFill>
              </a:rPr>
              <a:t>phối</a:t>
            </a:r>
            <a:r>
              <a:rPr lang="en-US" b="1" dirty="0" smtClean="0">
                <a:solidFill>
                  <a:srgbClr val="1C1C1C"/>
                </a:solidFill>
              </a:rPr>
              <a:t> </a:t>
            </a:r>
            <a:r>
              <a:rPr lang="en-US" b="1" dirty="0" err="1" smtClean="0">
                <a:solidFill>
                  <a:srgbClr val="1C1C1C"/>
                </a:solidFill>
              </a:rPr>
              <a:t>hàng</a:t>
            </a:r>
            <a:r>
              <a:rPr lang="en-US" b="1" dirty="0" smtClean="0">
                <a:solidFill>
                  <a:srgbClr val="1C1C1C"/>
                </a:solidFill>
              </a:rPr>
              <a:t> </a:t>
            </a:r>
            <a:r>
              <a:rPr lang="en-US" b="1" dirty="0" err="1" smtClean="0">
                <a:solidFill>
                  <a:srgbClr val="1C1C1C"/>
                </a:solidFill>
              </a:rPr>
              <a:t>hóa</a:t>
            </a:r>
            <a:r>
              <a:rPr lang="en-US" b="1" dirty="0" smtClean="0">
                <a:solidFill>
                  <a:srgbClr val="1C1C1C"/>
                </a:solidFill>
              </a:rPr>
              <a:t> </a:t>
            </a:r>
            <a:r>
              <a:rPr lang="en-US" b="1" dirty="0" err="1" smtClean="0">
                <a:solidFill>
                  <a:srgbClr val="1C1C1C"/>
                </a:solidFill>
              </a:rPr>
              <a:t>và</a:t>
            </a:r>
            <a:r>
              <a:rPr lang="en-US" b="1" dirty="0" smtClean="0">
                <a:solidFill>
                  <a:srgbClr val="1C1C1C"/>
                </a:solidFill>
              </a:rPr>
              <a:t> </a:t>
            </a:r>
            <a:r>
              <a:rPr lang="en-US" b="1" dirty="0" err="1" smtClean="0">
                <a:solidFill>
                  <a:srgbClr val="1C1C1C"/>
                </a:solidFill>
              </a:rPr>
              <a:t>dịch</a:t>
            </a:r>
            <a:r>
              <a:rPr lang="en-US" b="1" dirty="0" smtClean="0">
                <a:solidFill>
                  <a:srgbClr val="1C1C1C"/>
                </a:solidFill>
              </a:rPr>
              <a:t> </a:t>
            </a:r>
            <a:r>
              <a:rPr lang="en-US" b="1" dirty="0" err="1" smtClean="0">
                <a:solidFill>
                  <a:srgbClr val="1C1C1C"/>
                </a:solidFill>
              </a:rPr>
              <a:t>vụ</a:t>
            </a:r>
            <a:endParaRPr lang="en-US" b="1" dirty="0">
              <a:solidFill>
                <a:srgbClr val="1C1C1C"/>
              </a:solidFill>
            </a:endParaRPr>
          </a:p>
        </p:txBody>
      </p:sp>
      <p:pic>
        <p:nvPicPr>
          <p:cNvPr id="147" name="Picture 146" descr="Picture1"/>
          <p:cNvPicPr>
            <a:picLocks noChangeAspect="1" noChangeArrowheads="1"/>
          </p:cNvPicPr>
          <p:nvPr/>
        </p:nvPicPr>
        <p:blipFill>
          <a:blip r:embed="rId4"/>
          <a:srcRect/>
          <a:stretch>
            <a:fillRect/>
          </a:stretch>
        </p:blipFill>
        <p:spPr bwMode="auto">
          <a:xfrm>
            <a:off x="408681" y="3406917"/>
            <a:ext cx="1274522" cy="583339"/>
          </a:xfrm>
          <a:prstGeom prst="rect">
            <a:avLst/>
          </a:prstGeom>
          <a:noFill/>
        </p:spPr>
      </p:pic>
      <p:pic>
        <p:nvPicPr>
          <p:cNvPr id="148" name="Picture 147" descr="Picture1"/>
          <p:cNvPicPr>
            <a:picLocks noChangeAspect="1" noChangeArrowheads="1"/>
          </p:cNvPicPr>
          <p:nvPr/>
        </p:nvPicPr>
        <p:blipFill>
          <a:blip r:embed="rId4"/>
          <a:srcRect/>
          <a:stretch>
            <a:fillRect/>
          </a:stretch>
        </p:blipFill>
        <p:spPr bwMode="auto">
          <a:xfrm>
            <a:off x="1824051" y="4880245"/>
            <a:ext cx="1525943" cy="698412"/>
          </a:xfrm>
          <a:prstGeom prst="rect">
            <a:avLst/>
          </a:prstGeom>
          <a:noFill/>
        </p:spPr>
      </p:pic>
      <p:pic>
        <p:nvPicPr>
          <p:cNvPr id="149" name="Picture 148" descr="Picture1"/>
          <p:cNvPicPr>
            <a:picLocks noChangeAspect="1" noChangeArrowheads="1"/>
          </p:cNvPicPr>
          <p:nvPr/>
        </p:nvPicPr>
        <p:blipFill>
          <a:blip r:embed="rId4"/>
          <a:srcRect/>
          <a:stretch>
            <a:fillRect/>
          </a:stretch>
        </p:blipFill>
        <p:spPr bwMode="auto">
          <a:xfrm>
            <a:off x="1870563" y="2960024"/>
            <a:ext cx="1391433" cy="636848"/>
          </a:xfrm>
          <a:prstGeom prst="rect">
            <a:avLst/>
          </a:prstGeom>
          <a:noFill/>
        </p:spPr>
      </p:pic>
      <p:sp>
        <p:nvSpPr>
          <p:cNvPr id="150" name="Text Box 65"/>
          <p:cNvSpPr txBox="1">
            <a:spLocks noChangeArrowheads="1"/>
          </p:cNvSpPr>
          <p:nvPr/>
        </p:nvSpPr>
        <p:spPr bwMode="gray">
          <a:xfrm>
            <a:off x="3389251" y="4122248"/>
            <a:ext cx="1375898" cy="1200329"/>
          </a:xfrm>
          <a:prstGeom prst="rect">
            <a:avLst/>
          </a:prstGeom>
          <a:noFill/>
          <a:ln w="9525">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0650" indent="-120650" algn="ctr">
              <a:spcBef>
                <a:spcPct val="50000"/>
              </a:spcBef>
            </a:pPr>
            <a:r>
              <a:rPr lang="en-US" b="1" dirty="0" err="1" smtClean="0">
                <a:solidFill>
                  <a:srgbClr val="1C1C1C"/>
                </a:solidFill>
              </a:rPr>
              <a:t>Tiêu</a:t>
            </a:r>
            <a:r>
              <a:rPr lang="en-US" b="1" dirty="0" smtClean="0">
                <a:solidFill>
                  <a:srgbClr val="1C1C1C"/>
                </a:solidFill>
              </a:rPr>
              <a:t> </a:t>
            </a:r>
            <a:r>
              <a:rPr lang="en-US" b="1" dirty="0" err="1" smtClean="0">
                <a:solidFill>
                  <a:srgbClr val="1C1C1C"/>
                </a:solidFill>
              </a:rPr>
              <a:t>thụ</a:t>
            </a:r>
            <a:r>
              <a:rPr lang="en-US" b="1" dirty="0" smtClean="0">
                <a:solidFill>
                  <a:srgbClr val="1C1C1C"/>
                </a:solidFill>
              </a:rPr>
              <a:t> </a:t>
            </a:r>
            <a:r>
              <a:rPr lang="en-US" b="1" dirty="0" err="1" smtClean="0">
                <a:solidFill>
                  <a:srgbClr val="1C1C1C"/>
                </a:solidFill>
              </a:rPr>
              <a:t>các</a:t>
            </a:r>
            <a:r>
              <a:rPr lang="en-US" b="1" dirty="0" smtClean="0">
                <a:solidFill>
                  <a:srgbClr val="1C1C1C"/>
                </a:solidFill>
              </a:rPr>
              <a:t> </a:t>
            </a:r>
            <a:r>
              <a:rPr lang="en-US" b="1" dirty="0" err="1" smtClean="0">
                <a:solidFill>
                  <a:srgbClr val="1C1C1C"/>
                </a:solidFill>
              </a:rPr>
              <a:t>hàng</a:t>
            </a:r>
            <a:r>
              <a:rPr lang="en-US" b="1" dirty="0" smtClean="0">
                <a:solidFill>
                  <a:srgbClr val="1C1C1C"/>
                </a:solidFill>
              </a:rPr>
              <a:t> </a:t>
            </a:r>
            <a:r>
              <a:rPr lang="en-US" b="1" dirty="0" err="1" smtClean="0">
                <a:solidFill>
                  <a:srgbClr val="1C1C1C"/>
                </a:solidFill>
              </a:rPr>
              <a:t>hóa</a:t>
            </a:r>
            <a:r>
              <a:rPr lang="en-US" b="1" dirty="0" smtClean="0">
                <a:solidFill>
                  <a:srgbClr val="1C1C1C"/>
                </a:solidFill>
              </a:rPr>
              <a:t> </a:t>
            </a:r>
            <a:r>
              <a:rPr lang="en-US" b="1" dirty="0" err="1" smtClean="0">
                <a:solidFill>
                  <a:srgbClr val="1C1C1C"/>
                </a:solidFill>
              </a:rPr>
              <a:t>và</a:t>
            </a:r>
            <a:r>
              <a:rPr lang="en-US" b="1" dirty="0" smtClean="0">
                <a:solidFill>
                  <a:srgbClr val="1C1C1C"/>
                </a:solidFill>
              </a:rPr>
              <a:t> </a:t>
            </a:r>
            <a:r>
              <a:rPr lang="en-US" b="1" dirty="0" err="1" smtClean="0">
                <a:solidFill>
                  <a:srgbClr val="1C1C1C"/>
                </a:solidFill>
              </a:rPr>
              <a:t>dịch</a:t>
            </a:r>
            <a:r>
              <a:rPr lang="en-US" b="1" dirty="0" smtClean="0">
                <a:solidFill>
                  <a:srgbClr val="1C1C1C"/>
                </a:solidFill>
              </a:rPr>
              <a:t> </a:t>
            </a:r>
            <a:r>
              <a:rPr lang="en-US" b="1" dirty="0" err="1" smtClean="0">
                <a:solidFill>
                  <a:srgbClr val="1C1C1C"/>
                </a:solidFill>
              </a:rPr>
              <a:t>vụ</a:t>
            </a:r>
            <a:endParaRPr lang="en-US" b="1" dirty="0">
              <a:solidFill>
                <a:srgbClr val="1C1C1C"/>
              </a:solidFill>
            </a:endParaRPr>
          </a:p>
        </p:txBody>
      </p:sp>
      <p:sp>
        <p:nvSpPr>
          <p:cNvPr id="151" name="TextBox 96"/>
          <p:cNvSpPr txBox="1"/>
          <p:nvPr/>
        </p:nvSpPr>
        <p:spPr>
          <a:xfrm>
            <a:off x="5050084" y="4110634"/>
            <a:ext cx="3816424" cy="14773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err="1" smtClean="0">
                <a:solidFill>
                  <a:srgbClr val="FF0000"/>
                </a:solidFill>
              </a:rPr>
              <a:t>Thiết</a:t>
            </a:r>
            <a:r>
              <a:rPr lang="en-GB" b="1" dirty="0" smtClean="0">
                <a:solidFill>
                  <a:srgbClr val="FF0000"/>
                </a:solidFill>
              </a:rPr>
              <a:t> </a:t>
            </a:r>
            <a:r>
              <a:rPr lang="en-GB" b="1" dirty="0" err="1" smtClean="0">
                <a:solidFill>
                  <a:srgbClr val="FF0000"/>
                </a:solidFill>
              </a:rPr>
              <a:t>chế</a:t>
            </a:r>
            <a:r>
              <a:rPr lang="en-GB" b="1" dirty="0" smtClean="0">
                <a:solidFill>
                  <a:srgbClr val="FF0000"/>
                </a:solidFill>
              </a:rPr>
              <a:t> </a:t>
            </a:r>
            <a:r>
              <a:rPr lang="en-GB" b="1" dirty="0" err="1" smtClean="0">
                <a:solidFill>
                  <a:srgbClr val="FF0000"/>
                </a:solidFill>
              </a:rPr>
              <a:t>kinh</a:t>
            </a:r>
            <a:r>
              <a:rPr lang="en-GB" b="1" dirty="0" smtClean="0">
                <a:solidFill>
                  <a:srgbClr val="FF0000"/>
                </a:solidFill>
              </a:rPr>
              <a:t> </a:t>
            </a:r>
            <a:r>
              <a:rPr lang="en-GB" b="1" dirty="0" err="1" smtClean="0">
                <a:solidFill>
                  <a:srgbClr val="FF0000"/>
                </a:solidFill>
              </a:rPr>
              <a:t>tế</a:t>
            </a:r>
            <a:r>
              <a:rPr lang="en-GB" b="1" dirty="0" smtClean="0">
                <a:solidFill>
                  <a:srgbClr val="FF0000"/>
                </a:solidFill>
              </a:rPr>
              <a:t> </a:t>
            </a:r>
            <a:r>
              <a:rPr lang="en-GB" b="1" dirty="0" err="1" smtClean="0">
                <a:solidFill>
                  <a:srgbClr val="FF0000"/>
                </a:solidFill>
              </a:rPr>
              <a:t>của</a:t>
            </a:r>
            <a:r>
              <a:rPr lang="en-GB" b="1" dirty="0" smtClean="0">
                <a:solidFill>
                  <a:srgbClr val="FF0000"/>
                </a:solidFill>
              </a:rPr>
              <a:t> </a:t>
            </a:r>
            <a:r>
              <a:rPr lang="en-GB" b="1" dirty="0" err="1" smtClean="0">
                <a:solidFill>
                  <a:srgbClr val="FF0000"/>
                </a:solidFill>
              </a:rPr>
              <a:t>Chủ</a:t>
            </a:r>
            <a:r>
              <a:rPr lang="en-GB" b="1" dirty="0" smtClean="0">
                <a:solidFill>
                  <a:srgbClr val="FF0000"/>
                </a:solidFill>
              </a:rPr>
              <a:t> </a:t>
            </a:r>
            <a:r>
              <a:rPr lang="en-GB" b="1" dirty="0" err="1" smtClean="0">
                <a:solidFill>
                  <a:srgbClr val="FF0000"/>
                </a:solidFill>
              </a:rPr>
              <a:t>nghĩa</a:t>
            </a:r>
            <a:r>
              <a:rPr lang="en-GB" b="1" dirty="0" smtClean="0">
                <a:solidFill>
                  <a:srgbClr val="FF0000"/>
                </a:solidFill>
              </a:rPr>
              <a:t> </a:t>
            </a:r>
            <a:r>
              <a:rPr lang="en-GB" b="1" dirty="0" err="1" smtClean="0">
                <a:solidFill>
                  <a:srgbClr val="FF0000"/>
                </a:solidFill>
              </a:rPr>
              <a:t>tư</a:t>
            </a:r>
            <a:r>
              <a:rPr lang="en-GB" b="1" dirty="0" smtClean="0">
                <a:solidFill>
                  <a:srgbClr val="FF0000"/>
                </a:solidFill>
              </a:rPr>
              <a:t> </a:t>
            </a:r>
            <a:r>
              <a:rPr lang="en-GB" b="1" dirty="0" err="1" smtClean="0">
                <a:solidFill>
                  <a:srgbClr val="FF0000"/>
                </a:solidFill>
              </a:rPr>
              <a:t>bản</a:t>
            </a:r>
            <a:r>
              <a:rPr lang="en-GB" b="1" dirty="0" smtClean="0">
                <a:solidFill>
                  <a:srgbClr val="FF0000"/>
                </a:solidFill>
              </a:rPr>
              <a:t> </a:t>
            </a:r>
            <a:r>
              <a:rPr lang="en-GB" b="1" dirty="0" err="1" smtClean="0">
                <a:solidFill>
                  <a:srgbClr val="FF0000"/>
                </a:solidFill>
              </a:rPr>
              <a:t>và</a:t>
            </a:r>
            <a:r>
              <a:rPr lang="en-GB" b="1" dirty="0" smtClean="0">
                <a:solidFill>
                  <a:srgbClr val="FF0000"/>
                </a:solidFill>
              </a:rPr>
              <a:t> </a:t>
            </a:r>
            <a:r>
              <a:rPr lang="en-GB" b="1" dirty="0" err="1" smtClean="0">
                <a:solidFill>
                  <a:srgbClr val="FF0000"/>
                </a:solidFill>
              </a:rPr>
              <a:t>chủ</a:t>
            </a:r>
            <a:r>
              <a:rPr lang="en-GB" b="1" dirty="0" smtClean="0">
                <a:solidFill>
                  <a:srgbClr val="FF0000"/>
                </a:solidFill>
              </a:rPr>
              <a:t> </a:t>
            </a:r>
            <a:r>
              <a:rPr lang="en-GB" b="1" dirty="0" err="1" smtClean="0">
                <a:solidFill>
                  <a:srgbClr val="FF0000"/>
                </a:solidFill>
              </a:rPr>
              <a:t>nghĩa</a:t>
            </a:r>
            <a:r>
              <a:rPr lang="en-GB" b="1" dirty="0" smtClean="0">
                <a:solidFill>
                  <a:srgbClr val="FF0000"/>
                </a:solidFill>
              </a:rPr>
              <a:t> </a:t>
            </a:r>
            <a:r>
              <a:rPr lang="en-GB" b="1" dirty="0" err="1" smtClean="0">
                <a:solidFill>
                  <a:srgbClr val="FF0000"/>
                </a:solidFill>
              </a:rPr>
              <a:t>xã</a:t>
            </a:r>
            <a:r>
              <a:rPr lang="en-GB" b="1" dirty="0" smtClean="0">
                <a:solidFill>
                  <a:srgbClr val="FF0000"/>
                </a:solidFill>
              </a:rPr>
              <a:t> </a:t>
            </a:r>
            <a:r>
              <a:rPr lang="en-GB" b="1" dirty="0" err="1" smtClean="0">
                <a:solidFill>
                  <a:srgbClr val="FF0000"/>
                </a:solidFill>
              </a:rPr>
              <a:t>hội</a:t>
            </a:r>
            <a:r>
              <a:rPr lang="en-GB" dirty="0" smtClean="0"/>
              <a:t>:</a:t>
            </a:r>
          </a:p>
          <a:p>
            <a:r>
              <a:rPr lang="en-GB" dirty="0" err="1" smtClean="0"/>
              <a:t>Quy</a:t>
            </a:r>
            <a:r>
              <a:rPr lang="en-GB" dirty="0" smtClean="0"/>
              <a:t> </a:t>
            </a:r>
            <a:r>
              <a:rPr lang="en-GB" dirty="0" err="1" smtClean="0"/>
              <a:t>định</a:t>
            </a:r>
            <a:r>
              <a:rPr lang="en-GB" dirty="0" smtClean="0"/>
              <a:t> </a:t>
            </a:r>
            <a:r>
              <a:rPr lang="en-GB" dirty="0" err="1" smtClean="0"/>
              <a:t>việc</a:t>
            </a:r>
            <a:r>
              <a:rPr lang="en-GB" dirty="0" smtClean="0"/>
              <a:t> </a:t>
            </a:r>
            <a:r>
              <a:rPr lang="en-GB" dirty="0" err="1" smtClean="0"/>
              <a:t>sản</a:t>
            </a:r>
            <a:r>
              <a:rPr lang="en-GB" dirty="0" smtClean="0"/>
              <a:t> </a:t>
            </a:r>
            <a:r>
              <a:rPr lang="en-GB" dirty="0" err="1" smtClean="0"/>
              <a:t>xuất</a:t>
            </a:r>
            <a:r>
              <a:rPr lang="en-GB" dirty="0" smtClean="0"/>
              <a:t>, </a:t>
            </a:r>
            <a:r>
              <a:rPr lang="en-GB" dirty="0" err="1" smtClean="0"/>
              <a:t>phân</a:t>
            </a:r>
            <a:r>
              <a:rPr lang="en-GB" dirty="0" smtClean="0"/>
              <a:t> </a:t>
            </a:r>
            <a:r>
              <a:rPr lang="en-GB" dirty="0" err="1" smtClean="0"/>
              <a:t>phối</a:t>
            </a:r>
            <a:r>
              <a:rPr lang="en-GB" dirty="0" smtClean="0"/>
              <a:t>, </a:t>
            </a:r>
            <a:r>
              <a:rPr lang="en-GB" dirty="0" err="1" smtClean="0"/>
              <a:t>tiêu</a:t>
            </a:r>
            <a:r>
              <a:rPr lang="en-GB" dirty="0" smtClean="0"/>
              <a:t> </a:t>
            </a:r>
            <a:r>
              <a:rPr lang="en-GB" dirty="0" err="1" smtClean="0"/>
              <a:t>dùng</a:t>
            </a:r>
            <a:r>
              <a:rPr lang="en-GB" dirty="0" smtClean="0"/>
              <a:t> </a:t>
            </a:r>
            <a:r>
              <a:rPr lang="en-GB" dirty="0" err="1" smtClean="0"/>
              <a:t>các</a:t>
            </a:r>
            <a:r>
              <a:rPr lang="en-GB" dirty="0" smtClean="0"/>
              <a:t> </a:t>
            </a:r>
            <a:r>
              <a:rPr lang="en-GB" dirty="0" err="1" smtClean="0"/>
              <a:t>dịch</a:t>
            </a:r>
            <a:r>
              <a:rPr lang="en-GB" dirty="0" smtClean="0"/>
              <a:t> </a:t>
            </a:r>
            <a:r>
              <a:rPr lang="en-GB" dirty="0" err="1" smtClean="0"/>
              <a:t>vụ</a:t>
            </a:r>
            <a:r>
              <a:rPr lang="en-GB" dirty="0" smtClean="0"/>
              <a:t> </a:t>
            </a:r>
            <a:r>
              <a:rPr lang="en-GB" dirty="0" err="1" smtClean="0"/>
              <a:t>và</a:t>
            </a:r>
            <a:r>
              <a:rPr lang="en-GB" dirty="0" smtClean="0"/>
              <a:t> </a:t>
            </a:r>
            <a:r>
              <a:rPr lang="en-GB" dirty="0" err="1" smtClean="0"/>
              <a:t>hàng</a:t>
            </a:r>
            <a:r>
              <a:rPr lang="en-GB" dirty="0" smtClean="0"/>
              <a:t> </a:t>
            </a:r>
            <a:r>
              <a:rPr lang="en-GB" dirty="0" err="1" smtClean="0"/>
              <a:t>hóa</a:t>
            </a:r>
            <a:r>
              <a:rPr lang="en-GB" dirty="0" smtClean="0"/>
              <a:t> </a:t>
            </a:r>
            <a:r>
              <a:rPr lang="en-GB" dirty="0" err="1" smtClean="0"/>
              <a:t>trong</a:t>
            </a:r>
            <a:r>
              <a:rPr lang="en-GB" dirty="0" smtClean="0"/>
              <a:t> </a:t>
            </a:r>
            <a:r>
              <a:rPr lang="en-GB" dirty="0" err="1" smtClean="0"/>
              <a:t>xã</a:t>
            </a:r>
            <a:r>
              <a:rPr lang="en-GB" dirty="0" smtClean="0"/>
              <a:t> </a:t>
            </a:r>
            <a:r>
              <a:rPr lang="en-GB" dirty="0" err="1" smtClean="0"/>
              <a:t>hội</a:t>
            </a:r>
            <a:r>
              <a:rPr lang="en-GB" dirty="0"/>
              <a:t>.</a:t>
            </a:r>
          </a:p>
        </p:txBody>
      </p:sp>
    </p:spTree>
    <p:extLst>
      <p:ext uri="{BB962C8B-B14F-4D97-AF65-F5344CB8AC3E}">
        <p14:creationId xmlns:p14="http://schemas.microsoft.com/office/powerpoint/2010/main" val="182207275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9946" y="309017"/>
            <a:ext cx="3888432"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err="1" smtClean="0">
                <a:solidFill>
                  <a:schemeClr val="accent2">
                    <a:lumMod val="75000"/>
                  </a:schemeClr>
                </a:solidFill>
              </a:rPr>
              <a:t>Xã</a:t>
            </a:r>
            <a:r>
              <a:rPr lang="en-GB" sz="4000" b="1" dirty="0" smtClean="0">
                <a:solidFill>
                  <a:schemeClr val="accent2">
                    <a:lumMod val="75000"/>
                  </a:schemeClr>
                </a:solidFill>
              </a:rPr>
              <a:t> </a:t>
            </a:r>
            <a:r>
              <a:rPr lang="en-GB" sz="4000" b="1" dirty="0" err="1" smtClean="0">
                <a:solidFill>
                  <a:schemeClr val="accent2">
                    <a:lumMod val="75000"/>
                  </a:schemeClr>
                </a:solidFill>
              </a:rPr>
              <a:t>hội</a:t>
            </a:r>
            <a:endParaRPr lang="en-GB" sz="4000" b="1" dirty="0">
              <a:solidFill>
                <a:schemeClr val="accent2">
                  <a:lumMod val="75000"/>
                </a:schemeClr>
              </a:solidFill>
            </a:endParaRPr>
          </a:p>
        </p:txBody>
      </p:sp>
      <p:grpSp>
        <p:nvGrpSpPr>
          <p:cNvPr id="3" name="Group 2"/>
          <p:cNvGrpSpPr>
            <a:grpSpLocks/>
          </p:cNvGrpSpPr>
          <p:nvPr/>
        </p:nvGrpSpPr>
        <p:grpSpPr bwMode="auto">
          <a:xfrm>
            <a:off x="1570255" y="1016903"/>
            <a:ext cx="5311775" cy="688975"/>
            <a:chOff x="720" y="1392"/>
            <a:chExt cx="4058" cy="480"/>
          </a:xfrm>
        </p:grpSpPr>
        <p:sp>
          <p:nvSpPr>
            <p:cNvPr id="22" name="AutoShape 13"/>
            <p:cNvSpPr>
              <a:spLocks noChangeArrowheads="1"/>
            </p:cNvSpPr>
            <p:nvPr/>
          </p:nvSpPr>
          <p:spPr bwMode="ltGray">
            <a:xfrm>
              <a:off x="720" y="1392"/>
              <a:ext cx="4058" cy="480"/>
            </a:xfrm>
            <a:prstGeom prst="roundRect">
              <a:avLst>
                <a:gd name="adj" fmla="val 17509"/>
              </a:avLst>
            </a:prstGeom>
            <a:gradFill rotWithShape="1">
              <a:gsLst>
                <a:gs pos="0">
                  <a:schemeClr val="folHlink"/>
                </a:gs>
                <a:gs pos="50000">
                  <a:schemeClr val="folHlink">
                    <a:gamma/>
                    <a:shade val="92157"/>
                    <a:invGamma/>
                  </a:schemeClr>
                </a:gs>
                <a:gs pos="100000">
                  <a:schemeClr val="folHlink"/>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23" name="Group 22"/>
            <p:cNvGrpSpPr>
              <a:grpSpLocks/>
            </p:cNvGrpSpPr>
            <p:nvPr/>
          </p:nvGrpSpPr>
          <p:grpSpPr bwMode="auto">
            <a:xfrm>
              <a:off x="730" y="1407"/>
              <a:ext cx="4043" cy="444"/>
              <a:chOff x="744" y="1407"/>
              <a:chExt cx="3988" cy="444"/>
            </a:xfrm>
          </p:grpSpPr>
          <p:sp>
            <p:nvSpPr>
              <p:cNvPr id="24" name="AutoShape 15"/>
              <p:cNvSpPr>
                <a:spLocks noChangeArrowheads="1"/>
              </p:cNvSpPr>
              <p:nvPr/>
            </p:nvSpPr>
            <p:spPr bwMode="ltGray">
              <a:xfrm>
                <a:off x="744" y="1736"/>
                <a:ext cx="3988" cy="115"/>
              </a:xfrm>
              <a:prstGeom prst="roundRect">
                <a:avLst>
                  <a:gd name="adj" fmla="val 50000"/>
                </a:avLst>
              </a:prstGeom>
              <a:gradFill rotWithShape="1">
                <a:gsLst>
                  <a:gs pos="0">
                    <a:schemeClr val="folHlink">
                      <a:alpha val="0"/>
                    </a:schemeClr>
                  </a:gs>
                  <a:gs pos="100000">
                    <a:schemeClr val="folHlink">
                      <a:gamma/>
                      <a:tint val="0"/>
                      <a:invGamma/>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5" name="AutoShape 16"/>
              <p:cNvSpPr>
                <a:spLocks noChangeArrowheads="1"/>
              </p:cNvSpPr>
              <p:nvPr/>
            </p:nvSpPr>
            <p:spPr bwMode="ltGray">
              <a:xfrm>
                <a:off x="744" y="1407"/>
                <a:ext cx="3988" cy="115"/>
              </a:xfrm>
              <a:prstGeom prst="roundRect">
                <a:avLst>
                  <a:gd name="adj" fmla="val 50000"/>
                </a:avLst>
              </a:prstGeom>
              <a:gradFill rotWithShape="1">
                <a:gsLst>
                  <a:gs pos="0">
                    <a:schemeClr val="folHlink">
                      <a:gamma/>
                      <a:tint val="0"/>
                      <a:invGamma/>
                    </a:schemeClr>
                  </a:gs>
                  <a:gs pos="100000">
                    <a:schemeClr val="folHlink">
                      <a:alpha val="0"/>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4" name="Text Box 25"/>
          <p:cNvSpPr txBox="1">
            <a:spLocks noChangeArrowheads="1"/>
          </p:cNvSpPr>
          <p:nvPr/>
        </p:nvSpPr>
        <p:spPr bwMode="black">
          <a:xfrm>
            <a:off x="2048093" y="1108978"/>
            <a:ext cx="44958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ctr">
              <a:spcBef>
                <a:spcPct val="50000"/>
              </a:spcBef>
              <a:buClr>
                <a:schemeClr val="tx1"/>
              </a:buClr>
            </a:pPr>
            <a:r>
              <a:rPr lang="en-US" sz="2400" b="1" dirty="0" err="1" smtClean="0">
                <a:solidFill>
                  <a:srgbClr val="FFFFFF"/>
                </a:solidFill>
              </a:rPr>
              <a:t>Thiết</a:t>
            </a:r>
            <a:r>
              <a:rPr lang="en-US" sz="2400" b="1" dirty="0" smtClean="0">
                <a:solidFill>
                  <a:srgbClr val="FFFFFF"/>
                </a:solidFill>
              </a:rPr>
              <a:t> </a:t>
            </a:r>
            <a:r>
              <a:rPr lang="en-US" sz="2400" b="1" dirty="0" err="1" smtClean="0">
                <a:solidFill>
                  <a:srgbClr val="FFFFFF"/>
                </a:solidFill>
              </a:rPr>
              <a:t>chế</a:t>
            </a:r>
            <a:r>
              <a:rPr lang="en-US" sz="2400" b="1" dirty="0" smtClean="0">
                <a:solidFill>
                  <a:srgbClr val="FFFFFF"/>
                </a:solidFill>
              </a:rPr>
              <a:t> </a:t>
            </a:r>
            <a:r>
              <a:rPr lang="en-US" sz="2400" b="1" dirty="0" err="1" smtClean="0">
                <a:solidFill>
                  <a:srgbClr val="FFFFFF"/>
                </a:solidFill>
              </a:rPr>
              <a:t>gia</a:t>
            </a:r>
            <a:r>
              <a:rPr lang="en-US" sz="2400" b="1" dirty="0" smtClean="0">
                <a:solidFill>
                  <a:srgbClr val="FFFFFF"/>
                </a:solidFill>
              </a:rPr>
              <a:t> </a:t>
            </a:r>
            <a:r>
              <a:rPr lang="en-US" sz="2400" b="1" dirty="0" err="1" smtClean="0">
                <a:solidFill>
                  <a:srgbClr val="FFFFFF"/>
                </a:solidFill>
              </a:rPr>
              <a:t>đình</a:t>
            </a:r>
            <a:endParaRPr lang="en-US" sz="2400" b="1" dirty="0">
              <a:solidFill>
                <a:srgbClr val="FFFFFF"/>
              </a:solidFill>
            </a:endParaRPr>
          </a:p>
        </p:txBody>
      </p:sp>
      <p:sp>
        <p:nvSpPr>
          <p:cNvPr id="5" name="Text Box 31"/>
          <p:cNvSpPr txBox="1">
            <a:spLocks noChangeArrowheads="1"/>
          </p:cNvSpPr>
          <p:nvPr/>
        </p:nvSpPr>
        <p:spPr bwMode="gray">
          <a:xfrm>
            <a:off x="1716305" y="1116915"/>
            <a:ext cx="381000" cy="457200"/>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400" b="1" dirty="0"/>
              <a:t>5</a:t>
            </a:r>
          </a:p>
        </p:txBody>
      </p:sp>
      <p:sp>
        <p:nvSpPr>
          <p:cNvPr id="6" name="TextBox 10"/>
          <p:cNvSpPr txBox="1"/>
          <p:nvPr/>
        </p:nvSpPr>
        <p:spPr>
          <a:xfrm>
            <a:off x="123632" y="1734736"/>
            <a:ext cx="4543997" cy="101566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dirty="0" err="1" smtClean="0"/>
              <a:t>Gia</a:t>
            </a:r>
            <a:r>
              <a:rPr lang="en-GB" sz="2000" dirty="0" smtClean="0"/>
              <a:t> </a:t>
            </a:r>
            <a:r>
              <a:rPr lang="en-GB" sz="2000" dirty="0" err="1" smtClean="0"/>
              <a:t>đình</a:t>
            </a:r>
            <a:r>
              <a:rPr lang="en-GB" sz="2000" dirty="0" smtClean="0"/>
              <a:t> </a:t>
            </a:r>
            <a:r>
              <a:rPr lang="en-GB" sz="2000" dirty="0" err="1" smtClean="0"/>
              <a:t>là</a:t>
            </a:r>
            <a:r>
              <a:rPr lang="en-GB" sz="2000" dirty="0" smtClean="0"/>
              <a:t> </a:t>
            </a:r>
            <a:r>
              <a:rPr lang="en-GB" sz="2000" dirty="0" err="1" smtClean="0"/>
              <a:t>một</a:t>
            </a:r>
            <a:r>
              <a:rPr lang="en-GB" sz="2000" dirty="0" smtClean="0"/>
              <a:t> </a:t>
            </a:r>
            <a:r>
              <a:rPr lang="en-GB" sz="2000" dirty="0" err="1" smtClean="0"/>
              <a:t>thiết</a:t>
            </a:r>
            <a:r>
              <a:rPr lang="en-GB" sz="2000" dirty="0" smtClean="0"/>
              <a:t> </a:t>
            </a:r>
            <a:r>
              <a:rPr lang="en-GB" sz="2000" dirty="0" err="1" smtClean="0"/>
              <a:t>chế</a:t>
            </a:r>
            <a:r>
              <a:rPr lang="en-GB" sz="2000" dirty="0" smtClean="0"/>
              <a:t> </a:t>
            </a:r>
            <a:r>
              <a:rPr lang="en-GB" sz="2000" dirty="0" err="1" smtClean="0"/>
              <a:t>xã</a:t>
            </a:r>
            <a:r>
              <a:rPr lang="en-GB" sz="2000" dirty="0" smtClean="0"/>
              <a:t> </a:t>
            </a:r>
            <a:r>
              <a:rPr lang="en-GB" sz="2000" dirty="0" err="1" smtClean="0"/>
              <a:t>hội</a:t>
            </a:r>
            <a:r>
              <a:rPr lang="en-GB" sz="2000" dirty="0" smtClean="0"/>
              <a:t> </a:t>
            </a:r>
            <a:r>
              <a:rPr lang="en-GB" sz="2000" dirty="0" err="1" smtClean="0"/>
              <a:t>căn</a:t>
            </a:r>
            <a:r>
              <a:rPr lang="en-GB" sz="2000" dirty="0" smtClean="0"/>
              <a:t> </a:t>
            </a:r>
            <a:r>
              <a:rPr lang="en-GB" sz="2000" dirty="0" err="1" smtClean="0"/>
              <a:t>bản</a:t>
            </a:r>
            <a:r>
              <a:rPr lang="en-GB" sz="2000" dirty="0" smtClean="0"/>
              <a:t> </a:t>
            </a:r>
            <a:r>
              <a:rPr lang="en-GB" sz="2000" dirty="0" err="1" smtClean="0"/>
              <a:t>nhất</a:t>
            </a:r>
            <a:r>
              <a:rPr lang="en-GB" sz="2000" dirty="0" smtClean="0"/>
              <a:t> </a:t>
            </a:r>
            <a:r>
              <a:rPr lang="en-GB" sz="2000" dirty="0" err="1" smtClean="0"/>
              <a:t>và</a:t>
            </a:r>
            <a:r>
              <a:rPr lang="en-GB" sz="2000" dirty="0" smtClean="0"/>
              <a:t> </a:t>
            </a:r>
            <a:r>
              <a:rPr lang="en-GB" sz="2000" dirty="0" err="1" smtClean="0"/>
              <a:t>phản</a:t>
            </a:r>
            <a:r>
              <a:rPr lang="en-GB" sz="2000" dirty="0" smtClean="0"/>
              <a:t> </a:t>
            </a:r>
            <a:r>
              <a:rPr lang="en-GB" sz="2000" dirty="0" err="1" smtClean="0"/>
              <a:t>ánh</a:t>
            </a:r>
            <a:r>
              <a:rPr lang="en-GB" sz="2000" dirty="0" smtClean="0"/>
              <a:t> </a:t>
            </a:r>
            <a:r>
              <a:rPr lang="en-GB" sz="2000" dirty="0" err="1" smtClean="0"/>
              <a:t>đến</a:t>
            </a:r>
            <a:r>
              <a:rPr lang="en-GB" sz="2000" dirty="0" smtClean="0"/>
              <a:t> </a:t>
            </a:r>
            <a:r>
              <a:rPr lang="en-GB" sz="2000" dirty="0" err="1" smtClean="0"/>
              <a:t>tất</a:t>
            </a:r>
            <a:r>
              <a:rPr lang="en-GB" sz="2000" dirty="0" smtClean="0"/>
              <a:t> </a:t>
            </a:r>
            <a:r>
              <a:rPr lang="en-GB" sz="2000" dirty="0" err="1" smtClean="0"/>
              <a:t>cả</a:t>
            </a:r>
            <a:r>
              <a:rPr lang="en-GB" sz="2000" dirty="0" smtClean="0"/>
              <a:t> </a:t>
            </a:r>
            <a:r>
              <a:rPr lang="en-GB" sz="2000" dirty="0" err="1" smtClean="0"/>
              <a:t>mọi</a:t>
            </a:r>
            <a:r>
              <a:rPr lang="en-GB" sz="2000" dirty="0" smtClean="0"/>
              <a:t> </a:t>
            </a:r>
            <a:r>
              <a:rPr lang="en-GB" sz="2000" dirty="0" err="1" smtClean="0"/>
              <a:t>người</a:t>
            </a:r>
            <a:r>
              <a:rPr lang="en-GB" sz="2000" dirty="0" smtClean="0"/>
              <a:t> </a:t>
            </a:r>
            <a:r>
              <a:rPr lang="en-GB" sz="2000" dirty="0" err="1" smtClean="0"/>
              <a:t>trên</a:t>
            </a:r>
            <a:r>
              <a:rPr lang="en-GB" sz="2000" dirty="0" smtClean="0"/>
              <a:t> </a:t>
            </a:r>
            <a:r>
              <a:rPr lang="en-GB" sz="2000" dirty="0" err="1" smtClean="0"/>
              <a:t>thế</a:t>
            </a:r>
            <a:r>
              <a:rPr lang="en-GB" sz="2000" dirty="0" smtClean="0"/>
              <a:t> </a:t>
            </a:r>
            <a:r>
              <a:rPr lang="en-GB" sz="2000" dirty="0" err="1" smtClean="0"/>
              <a:t>giới</a:t>
            </a:r>
            <a:r>
              <a:rPr lang="en-GB" sz="2000" dirty="0"/>
              <a:t>.</a:t>
            </a:r>
          </a:p>
        </p:txBody>
      </p:sp>
      <p:sp>
        <p:nvSpPr>
          <p:cNvPr id="7" name="TextBox 11"/>
          <p:cNvSpPr txBox="1"/>
          <p:nvPr/>
        </p:nvSpPr>
        <p:spPr>
          <a:xfrm>
            <a:off x="182610" y="2750399"/>
            <a:ext cx="6173461" cy="132343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err="1" smtClean="0">
                <a:solidFill>
                  <a:srgbClr val="FF0000"/>
                </a:solidFill>
              </a:rPr>
              <a:t>Định</a:t>
            </a:r>
            <a:r>
              <a:rPr lang="en-GB" sz="2000" b="1" dirty="0" smtClean="0">
                <a:solidFill>
                  <a:srgbClr val="FF0000"/>
                </a:solidFill>
              </a:rPr>
              <a:t> </a:t>
            </a:r>
            <a:r>
              <a:rPr lang="en-GB" sz="2000" b="1" dirty="0" err="1" smtClean="0">
                <a:solidFill>
                  <a:srgbClr val="FF0000"/>
                </a:solidFill>
              </a:rPr>
              <a:t>nghĩa</a:t>
            </a:r>
            <a:r>
              <a:rPr lang="en-GB" sz="2000" b="1" dirty="0" smtClean="0">
                <a:solidFill>
                  <a:srgbClr val="FF0000"/>
                </a:solidFill>
              </a:rPr>
              <a:t>:</a:t>
            </a:r>
            <a:r>
              <a:rPr lang="en-GB" sz="2000" dirty="0" smtClean="0"/>
              <a:t> </a:t>
            </a:r>
            <a:r>
              <a:rPr lang="en-GB" sz="2000" dirty="0" err="1" smtClean="0"/>
              <a:t>Gia</a:t>
            </a:r>
            <a:r>
              <a:rPr lang="en-GB" sz="2000" dirty="0" smtClean="0"/>
              <a:t> </a:t>
            </a:r>
            <a:r>
              <a:rPr lang="en-GB" sz="2000" dirty="0" err="1" smtClean="0"/>
              <a:t>đình</a:t>
            </a:r>
            <a:r>
              <a:rPr lang="en-GB" sz="2000" dirty="0" smtClean="0"/>
              <a:t> </a:t>
            </a:r>
            <a:r>
              <a:rPr lang="en-GB" sz="2000" dirty="0" err="1" smtClean="0"/>
              <a:t>là</a:t>
            </a:r>
            <a:r>
              <a:rPr lang="en-GB" sz="2000" dirty="0" smtClean="0"/>
              <a:t> </a:t>
            </a:r>
            <a:r>
              <a:rPr lang="en-GB" sz="2000" dirty="0" err="1" smtClean="0"/>
              <a:t>một</a:t>
            </a:r>
            <a:r>
              <a:rPr lang="en-GB" sz="2000" dirty="0" smtClean="0"/>
              <a:t> </a:t>
            </a:r>
            <a:r>
              <a:rPr lang="en-GB" sz="2000" dirty="0" err="1" smtClean="0"/>
              <a:t>nhóm</a:t>
            </a:r>
            <a:r>
              <a:rPr lang="en-GB" sz="2000" dirty="0" smtClean="0"/>
              <a:t> </a:t>
            </a:r>
            <a:r>
              <a:rPr lang="en-GB" sz="2000" dirty="0" err="1" smtClean="0"/>
              <a:t>người</a:t>
            </a:r>
            <a:r>
              <a:rPr lang="en-GB" sz="2000" dirty="0" smtClean="0"/>
              <a:t> </a:t>
            </a:r>
            <a:r>
              <a:rPr lang="en-GB" sz="2000" dirty="0" err="1" smtClean="0"/>
              <a:t>được</a:t>
            </a:r>
            <a:r>
              <a:rPr lang="en-GB" sz="2000" dirty="0" smtClean="0"/>
              <a:t> </a:t>
            </a:r>
            <a:r>
              <a:rPr lang="en-GB" sz="2000" dirty="0" err="1" smtClean="0"/>
              <a:t>thừa</a:t>
            </a:r>
            <a:r>
              <a:rPr lang="en-GB" sz="2000" dirty="0" smtClean="0"/>
              <a:t> </a:t>
            </a:r>
            <a:r>
              <a:rPr lang="en-GB" sz="2000" dirty="0" err="1" smtClean="0"/>
              <a:t>nhận</a:t>
            </a:r>
            <a:r>
              <a:rPr lang="en-GB" sz="2000" dirty="0" smtClean="0"/>
              <a:t> </a:t>
            </a:r>
            <a:r>
              <a:rPr lang="en-GB" sz="2000" dirty="0" err="1" smtClean="0"/>
              <a:t>về</a:t>
            </a:r>
            <a:r>
              <a:rPr lang="en-GB" sz="2000" dirty="0" smtClean="0"/>
              <a:t> </a:t>
            </a:r>
            <a:r>
              <a:rPr lang="en-GB" sz="2000" dirty="0" err="1" smtClean="0"/>
              <a:t>xã</a:t>
            </a:r>
            <a:r>
              <a:rPr lang="en-GB" sz="2000" dirty="0" smtClean="0"/>
              <a:t> </a:t>
            </a:r>
            <a:r>
              <a:rPr lang="en-GB" sz="2000" dirty="0" err="1" smtClean="0"/>
              <a:t>hộ</a:t>
            </a:r>
            <a:r>
              <a:rPr lang="en-GB" sz="2000" dirty="0" smtClean="0"/>
              <a:t>, </a:t>
            </a:r>
            <a:r>
              <a:rPr lang="en-GB" sz="2000" dirty="0" err="1" smtClean="0"/>
              <a:t>tương</a:t>
            </a:r>
            <a:r>
              <a:rPr lang="en-GB" sz="2000" dirty="0" smtClean="0"/>
              <a:t> </a:t>
            </a:r>
            <a:r>
              <a:rPr lang="en-GB" sz="2000" dirty="0" err="1" smtClean="0"/>
              <a:t>đối</a:t>
            </a:r>
            <a:r>
              <a:rPr lang="en-GB" sz="2000" dirty="0" smtClean="0"/>
              <a:t> </a:t>
            </a:r>
            <a:r>
              <a:rPr lang="en-GB" sz="2000" dirty="0" err="1" smtClean="0"/>
              <a:t>ổn</a:t>
            </a:r>
            <a:r>
              <a:rPr lang="en-GB" sz="2000" dirty="0" smtClean="0"/>
              <a:t> </a:t>
            </a:r>
            <a:r>
              <a:rPr lang="en-GB" sz="2000" dirty="0" err="1" smtClean="0"/>
              <a:t>định</a:t>
            </a:r>
            <a:r>
              <a:rPr lang="en-GB" sz="2000" dirty="0" smtClean="0"/>
              <a:t>, </a:t>
            </a:r>
            <a:r>
              <a:rPr lang="en-GB" sz="2000" dirty="0" err="1" smtClean="0"/>
              <a:t>được</a:t>
            </a:r>
            <a:r>
              <a:rPr lang="en-GB" sz="2000" dirty="0" smtClean="0"/>
              <a:t> </a:t>
            </a:r>
            <a:r>
              <a:rPr lang="en-GB" sz="2000" dirty="0" err="1" smtClean="0"/>
              <a:t>găn</a:t>
            </a:r>
            <a:r>
              <a:rPr lang="en-GB" sz="2000" dirty="0" smtClean="0"/>
              <a:t> </a:t>
            </a:r>
            <a:r>
              <a:rPr lang="en-GB" sz="2000" dirty="0" err="1" smtClean="0"/>
              <a:t>kết</a:t>
            </a:r>
            <a:r>
              <a:rPr lang="en-GB" sz="2000" dirty="0" smtClean="0"/>
              <a:t> </a:t>
            </a:r>
            <a:r>
              <a:rPr lang="en-GB" sz="2000" dirty="0" err="1" smtClean="0"/>
              <a:t>vơi</a:t>
            </a:r>
            <a:r>
              <a:rPr lang="en-GB" sz="2000" dirty="0" smtClean="0"/>
              <a:t> </a:t>
            </a:r>
            <a:r>
              <a:rPr lang="en-GB" sz="2000" dirty="0" err="1" smtClean="0"/>
              <a:t>nhau</a:t>
            </a:r>
            <a:r>
              <a:rPr lang="en-GB" sz="2000" dirty="0"/>
              <a:t> </a:t>
            </a:r>
            <a:r>
              <a:rPr lang="en-GB" sz="2000" dirty="0" err="1" smtClean="0"/>
              <a:t>bằng</a:t>
            </a:r>
            <a:r>
              <a:rPr lang="en-GB" sz="2000" dirty="0" smtClean="0"/>
              <a:t> </a:t>
            </a:r>
            <a:r>
              <a:rPr lang="en-GB" sz="2000" dirty="0" err="1" smtClean="0"/>
              <a:t>thuyết</a:t>
            </a:r>
            <a:r>
              <a:rPr lang="en-GB" sz="2000" dirty="0" smtClean="0"/>
              <a:t> </a:t>
            </a:r>
            <a:r>
              <a:rPr lang="en-GB" sz="2000" dirty="0" err="1" smtClean="0"/>
              <a:t>thống</a:t>
            </a:r>
            <a:r>
              <a:rPr lang="en-GB" sz="2000" dirty="0" smtClean="0"/>
              <a:t>, </a:t>
            </a:r>
            <a:r>
              <a:rPr lang="en-GB" sz="2000" dirty="0" err="1" smtClean="0"/>
              <a:t>hôn</a:t>
            </a:r>
            <a:r>
              <a:rPr lang="en-GB" sz="2000" dirty="0" smtClean="0"/>
              <a:t> </a:t>
            </a:r>
            <a:r>
              <a:rPr lang="en-GB" sz="2000" dirty="0" err="1" smtClean="0"/>
              <a:t>nhân</a:t>
            </a:r>
            <a:r>
              <a:rPr lang="en-GB" sz="2000" dirty="0" smtClean="0"/>
              <a:t>, </a:t>
            </a:r>
            <a:r>
              <a:rPr lang="en-GB" sz="2000" dirty="0" err="1" smtClean="0"/>
              <a:t>nghĩa</a:t>
            </a:r>
            <a:r>
              <a:rPr lang="en-GB" sz="2000" dirty="0" smtClean="0"/>
              <a:t> </a:t>
            </a:r>
            <a:r>
              <a:rPr lang="en-GB" sz="2000" dirty="0" err="1" smtClean="0"/>
              <a:t>dưỡng</a:t>
            </a:r>
            <a:r>
              <a:rPr lang="en-GB" sz="2000" dirty="0" smtClean="0"/>
              <a:t> </a:t>
            </a:r>
            <a:r>
              <a:rPr lang="en-GB" sz="2000" dirty="0" err="1" smtClean="0"/>
              <a:t>và</a:t>
            </a:r>
            <a:r>
              <a:rPr lang="en-GB" sz="2000" dirty="0" smtClean="0"/>
              <a:t> </a:t>
            </a:r>
            <a:r>
              <a:rPr lang="en-GB" sz="2000" dirty="0" err="1" smtClean="0"/>
              <a:t>sống</a:t>
            </a:r>
            <a:r>
              <a:rPr lang="en-GB" sz="2000" dirty="0" smtClean="0"/>
              <a:t> </a:t>
            </a:r>
            <a:r>
              <a:rPr lang="en-GB" sz="2000" dirty="0" err="1" smtClean="0"/>
              <a:t>cùng</a:t>
            </a:r>
            <a:r>
              <a:rPr lang="en-GB" sz="2000" dirty="0" smtClean="0"/>
              <a:t> </a:t>
            </a:r>
            <a:r>
              <a:rPr lang="en-GB" sz="2000" dirty="0" err="1" smtClean="0"/>
              <a:t>nhau</a:t>
            </a:r>
            <a:r>
              <a:rPr lang="en-GB" sz="2000" dirty="0" smtClean="0"/>
              <a:t>, </a:t>
            </a:r>
            <a:r>
              <a:rPr lang="en-GB" sz="2000" dirty="0" err="1" smtClean="0"/>
              <a:t>hợp</a:t>
            </a:r>
            <a:r>
              <a:rPr lang="en-GB" sz="2000" dirty="0" smtClean="0"/>
              <a:t> </a:t>
            </a:r>
            <a:r>
              <a:rPr lang="en-GB" sz="2000" dirty="0" err="1" smtClean="0"/>
              <a:t>tác</a:t>
            </a:r>
            <a:r>
              <a:rPr lang="en-GB" sz="2000" dirty="0" smtClean="0"/>
              <a:t> </a:t>
            </a:r>
            <a:r>
              <a:rPr lang="en-GB" sz="2000" dirty="0" err="1" smtClean="0"/>
              <a:t>nhau</a:t>
            </a:r>
            <a:r>
              <a:rPr lang="en-GB" sz="2000" dirty="0" smtClean="0"/>
              <a:t> </a:t>
            </a:r>
            <a:r>
              <a:rPr lang="en-GB" sz="2000" dirty="0" err="1" smtClean="0"/>
              <a:t>về</a:t>
            </a:r>
            <a:r>
              <a:rPr lang="en-GB" sz="2000" dirty="0" smtClean="0"/>
              <a:t> </a:t>
            </a:r>
            <a:r>
              <a:rPr lang="en-GB" sz="2000" dirty="0" err="1" smtClean="0"/>
              <a:t>kinh</a:t>
            </a:r>
            <a:r>
              <a:rPr lang="en-GB" sz="2000" dirty="0" smtClean="0"/>
              <a:t> </a:t>
            </a:r>
            <a:r>
              <a:rPr lang="en-GB" sz="2000" dirty="0" err="1" smtClean="0"/>
              <a:t>tế</a:t>
            </a:r>
            <a:endParaRPr lang="en-GB" sz="2000" dirty="0"/>
          </a:p>
        </p:txBody>
      </p:sp>
      <p:sp>
        <p:nvSpPr>
          <p:cNvPr id="8" name="AutoShape 13"/>
          <p:cNvSpPr>
            <a:spLocks noChangeArrowheads="1"/>
          </p:cNvSpPr>
          <p:nvPr/>
        </p:nvSpPr>
        <p:spPr bwMode="gray">
          <a:xfrm>
            <a:off x="235391" y="4070053"/>
            <a:ext cx="2160240" cy="2263142"/>
          </a:xfrm>
          <a:prstGeom prst="diamond">
            <a:avLst/>
          </a:prstGeom>
          <a:solidFill>
            <a:schemeClr val="hlink"/>
          </a:soli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hlink"/>
            </a:extrusionClr>
          </a:sp3d>
        </p:spPr>
        <p:txBody>
          <a:bodyPr wrap="none" anchor="ctr">
            <a:flatTx/>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AutoShape 14"/>
          <p:cNvSpPr>
            <a:spLocks noChangeArrowheads="1"/>
          </p:cNvSpPr>
          <p:nvPr/>
        </p:nvSpPr>
        <p:spPr bwMode="gray">
          <a:xfrm>
            <a:off x="2940485" y="5068479"/>
            <a:ext cx="1607894" cy="1480504"/>
          </a:xfrm>
          <a:prstGeom prst="diamond">
            <a:avLst/>
          </a:prstGeom>
          <a:solidFill>
            <a:schemeClr val="accent2"/>
          </a:soli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AutoShape 15"/>
          <p:cNvSpPr>
            <a:spLocks noChangeArrowheads="1"/>
          </p:cNvSpPr>
          <p:nvPr/>
        </p:nvSpPr>
        <p:spPr bwMode="gray">
          <a:xfrm>
            <a:off x="5031104" y="4236095"/>
            <a:ext cx="2189063" cy="2312888"/>
          </a:xfrm>
          <a:prstGeom prst="diamond">
            <a:avLst/>
          </a:prstGeom>
          <a:solidFill>
            <a:schemeClr val="accent2"/>
          </a:soli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AutoShape 16"/>
          <p:cNvSpPr>
            <a:spLocks noChangeArrowheads="1"/>
          </p:cNvSpPr>
          <p:nvPr/>
        </p:nvSpPr>
        <p:spPr bwMode="gray">
          <a:xfrm>
            <a:off x="7689918" y="4829423"/>
            <a:ext cx="1330449" cy="1503536"/>
          </a:xfrm>
          <a:prstGeom prst="diamond">
            <a:avLst/>
          </a:prstGeom>
          <a:solidFill>
            <a:schemeClr val="accent2"/>
          </a:soli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cxnSp>
        <p:nvCxnSpPr>
          <p:cNvPr id="12" name="AutoShape 17"/>
          <p:cNvCxnSpPr>
            <a:cxnSpLocks noChangeShapeType="1"/>
            <a:stCxn id="8" idx="3"/>
            <a:endCxn id="9" idx="1"/>
          </p:cNvCxnSpPr>
          <p:nvPr/>
        </p:nvCxnSpPr>
        <p:spPr bwMode="gray">
          <a:xfrm>
            <a:off x="2395631" y="5201624"/>
            <a:ext cx="544854" cy="607107"/>
          </a:xfrm>
          <a:prstGeom prst="straightConnector1">
            <a:avLst/>
          </a:prstGeom>
          <a:noFill/>
          <a:ln w="12700">
            <a:solidFill>
              <a:srgbClr val="333333"/>
            </a:solidFill>
            <a:round/>
            <a:headEnd type="oval" w="sm" len="sm"/>
            <a:tailEnd type="oval" w="sm" len="sm"/>
          </a:ln>
          <a:effectLst/>
        </p:spPr>
      </p:cxnSp>
      <p:cxnSp>
        <p:nvCxnSpPr>
          <p:cNvPr id="13" name="AutoShape 18"/>
          <p:cNvCxnSpPr>
            <a:cxnSpLocks noChangeShapeType="1"/>
            <a:stCxn id="9" idx="3"/>
            <a:endCxn id="10" idx="1"/>
          </p:cNvCxnSpPr>
          <p:nvPr/>
        </p:nvCxnSpPr>
        <p:spPr bwMode="gray">
          <a:xfrm flipV="1">
            <a:off x="4548379" y="5392539"/>
            <a:ext cx="482725" cy="416192"/>
          </a:xfrm>
          <a:prstGeom prst="straightConnector1">
            <a:avLst/>
          </a:prstGeom>
          <a:noFill/>
          <a:ln w="12700">
            <a:solidFill>
              <a:srgbClr val="333333"/>
            </a:solidFill>
            <a:round/>
            <a:headEnd type="oval" w="sm" len="sm"/>
            <a:tailEnd type="oval" w="sm" len="sm"/>
          </a:ln>
          <a:effectLst/>
        </p:spPr>
      </p:cxnSp>
      <p:cxnSp>
        <p:nvCxnSpPr>
          <p:cNvPr id="14" name="AutoShape 19"/>
          <p:cNvCxnSpPr>
            <a:cxnSpLocks noChangeShapeType="1"/>
            <a:stCxn id="10" idx="3"/>
            <a:endCxn id="11" idx="1"/>
          </p:cNvCxnSpPr>
          <p:nvPr/>
        </p:nvCxnSpPr>
        <p:spPr bwMode="gray">
          <a:xfrm>
            <a:off x="7220167" y="5392539"/>
            <a:ext cx="469751" cy="188652"/>
          </a:xfrm>
          <a:prstGeom prst="straightConnector1">
            <a:avLst/>
          </a:prstGeom>
          <a:noFill/>
          <a:ln w="12700">
            <a:solidFill>
              <a:srgbClr val="333333"/>
            </a:solidFill>
            <a:round/>
            <a:headEnd type="oval" w="sm" len="sm"/>
            <a:tailEnd type="oval" w="sm" len="sm"/>
          </a:ln>
          <a:effectLst/>
        </p:spPr>
      </p:cxnSp>
      <p:sp>
        <p:nvSpPr>
          <p:cNvPr id="15" name="Text Box 20"/>
          <p:cNvSpPr txBox="1">
            <a:spLocks noChangeArrowheads="1"/>
          </p:cNvSpPr>
          <p:nvPr/>
        </p:nvSpPr>
        <p:spPr bwMode="gray">
          <a:xfrm>
            <a:off x="542906" y="4628574"/>
            <a:ext cx="1554399" cy="1200329"/>
          </a:xfrm>
          <a:prstGeom prst="rect">
            <a:avLst/>
          </a:prstGeom>
          <a:noFill/>
          <a:ln w="9525">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b="1" dirty="0" err="1" smtClean="0"/>
              <a:t>Cung</a:t>
            </a:r>
            <a:r>
              <a:rPr lang="en-US" b="1" dirty="0" smtClean="0"/>
              <a:t> </a:t>
            </a:r>
            <a:r>
              <a:rPr lang="en-US" b="1" dirty="0" err="1" smtClean="0"/>
              <a:t>cấp</a:t>
            </a:r>
            <a:r>
              <a:rPr lang="en-US" b="1" dirty="0" smtClean="0"/>
              <a:t> ban </a:t>
            </a:r>
            <a:r>
              <a:rPr lang="en-US" b="1" dirty="0" err="1" smtClean="0"/>
              <a:t>đầu</a:t>
            </a:r>
            <a:r>
              <a:rPr lang="en-US" b="1" dirty="0" smtClean="0"/>
              <a:t> </a:t>
            </a:r>
            <a:r>
              <a:rPr lang="en-US" b="1" dirty="0" err="1" smtClean="0"/>
              <a:t>về</a:t>
            </a:r>
            <a:r>
              <a:rPr lang="en-US" b="1" dirty="0" smtClean="0"/>
              <a:t> </a:t>
            </a:r>
            <a:r>
              <a:rPr lang="en-US" b="1" dirty="0" err="1" smtClean="0"/>
              <a:t>vị</a:t>
            </a:r>
            <a:r>
              <a:rPr lang="en-US" b="1" dirty="0" smtClean="0"/>
              <a:t> </a:t>
            </a:r>
            <a:r>
              <a:rPr lang="en-US" b="1" dirty="0" err="1" smtClean="0"/>
              <a:t>thế</a:t>
            </a:r>
            <a:r>
              <a:rPr lang="en-US" b="1" dirty="0" smtClean="0"/>
              <a:t> </a:t>
            </a:r>
            <a:r>
              <a:rPr lang="en-US" b="1" dirty="0" err="1" smtClean="0"/>
              <a:t>xã</a:t>
            </a:r>
            <a:r>
              <a:rPr lang="en-US" b="1" dirty="0" smtClean="0"/>
              <a:t> </a:t>
            </a:r>
            <a:r>
              <a:rPr lang="en-US" b="1" dirty="0" err="1" smtClean="0"/>
              <a:t>hội</a:t>
            </a:r>
            <a:r>
              <a:rPr lang="en-US" b="1" dirty="0" smtClean="0"/>
              <a:t> </a:t>
            </a:r>
            <a:r>
              <a:rPr lang="en-US" b="1" dirty="0" err="1" smtClean="0"/>
              <a:t>của</a:t>
            </a:r>
            <a:r>
              <a:rPr lang="en-US" b="1" dirty="0" smtClean="0"/>
              <a:t> </a:t>
            </a:r>
            <a:r>
              <a:rPr lang="en-US" b="1" dirty="0" err="1" smtClean="0"/>
              <a:t>cá</a:t>
            </a:r>
            <a:r>
              <a:rPr lang="en-US" b="1" dirty="0" smtClean="0"/>
              <a:t> </a:t>
            </a:r>
            <a:r>
              <a:rPr lang="en-US" b="1" dirty="0" err="1" smtClean="0"/>
              <a:t>nhân</a:t>
            </a:r>
            <a:endParaRPr lang="en-US" b="1" dirty="0"/>
          </a:p>
        </p:txBody>
      </p:sp>
      <p:sp>
        <p:nvSpPr>
          <p:cNvPr id="16" name="Text Box 21"/>
          <p:cNvSpPr txBox="1">
            <a:spLocks noChangeArrowheads="1"/>
          </p:cNvSpPr>
          <p:nvPr/>
        </p:nvSpPr>
        <p:spPr bwMode="gray">
          <a:xfrm>
            <a:off x="3119140" y="5468863"/>
            <a:ext cx="1250584" cy="646331"/>
          </a:xfrm>
          <a:prstGeom prst="rect">
            <a:avLst/>
          </a:prstGeom>
          <a:noFill/>
          <a:ln w="9525">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b="1" dirty="0" err="1" smtClean="0"/>
              <a:t>Xã</a:t>
            </a:r>
            <a:r>
              <a:rPr lang="en-US" b="1" dirty="0" smtClean="0"/>
              <a:t> </a:t>
            </a:r>
            <a:r>
              <a:rPr lang="en-US" b="1" dirty="0" err="1" smtClean="0"/>
              <a:t>hội</a:t>
            </a:r>
            <a:r>
              <a:rPr lang="en-US" b="1" dirty="0" smtClean="0"/>
              <a:t> </a:t>
            </a:r>
            <a:r>
              <a:rPr lang="en-US" b="1" dirty="0" err="1" smtClean="0"/>
              <a:t>hóa</a:t>
            </a:r>
            <a:endParaRPr lang="en-US" b="1" dirty="0"/>
          </a:p>
        </p:txBody>
      </p:sp>
      <p:sp>
        <p:nvSpPr>
          <p:cNvPr id="17" name="Text Box 22"/>
          <p:cNvSpPr txBox="1">
            <a:spLocks noChangeArrowheads="1"/>
          </p:cNvSpPr>
          <p:nvPr/>
        </p:nvSpPr>
        <p:spPr bwMode="gray">
          <a:xfrm>
            <a:off x="5434328" y="4627597"/>
            <a:ext cx="1382614" cy="1477328"/>
          </a:xfrm>
          <a:prstGeom prst="rect">
            <a:avLst/>
          </a:prstGeom>
          <a:noFill/>
          <a:ln w="9525">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b="1" dirty="0" err="1" smtClean="0"/>
              <a:t>Nuôi</a:t>
            </a:r>
            <a:r>
              <a:rPr lang="en-US" b="1" dirty="0" smtClean="0"/>
              <a:t> </a:t>
            </a:r>
            <a:r>
              <a:rPr lang="en-US" b="1" dirty="0" err="1" smtClean="0"/>
              <a:t>dưỡng</a:t>
            </a:r>
            <a:r>
              <a:rPr lang="en-US" b="1" dirty="0" smtClean="0"/>
              <a:t>, </a:t>
            </a:r>
            <a:r>
              <a:rPr lang="en-US" b="1" dirty="0" err="1" smtClean="0"/>
              <a:t>dạy</a:t>
            </a:r>
            <a:r>
              <a:rPr lang="en-US" b="1" dirty="0" smtClean="0"/>
              <a:t> </a:t>
            </a:r>
            <a:r>
              <a:rPr lang="en-US" b="1" dirty="0" err="1" smtClean="0"/>
              <a:t>dỗ</a:t>
            </a:r>
            <a:r>
              <a:rPr lang="en-US" b="1" dirty="0" smtClean="0"/>
              <a:t> </a:t>
            </a:r>
            <a:r>
              <a:rPr lang="en-US" b="1" dirty="0" err="1" smtClean="0"/>
              <a:t>và</a:t>
            </a:r>
            <a:r>
              <a:rPr lang="en-US" b="1" dirty="0" smtClean="0"/>
              <a:t> </a:t>
            </a:r>
            <a:r>
              <a:rPr lang="en-US" b="1" dirty="0" err="1" smtClean="0"/>
              <a:t>bảo</a:t>
            </a:r>
            <a:r>
              <a:rPr lang="en-US" b="1" dirty="0" smtClean="0"/>
              <a:t> </a:t>
            </a:r>
            <a:r>
              <a:rPr lang="en-US" b="1" dirty="0" err="1" smtClean="0"/>
              <a:t>vệ</a:t>
            </a:r>
            <a:r>
              <a:rPr lang="en-US" b="1" dirty="0" smtClean="0"/>
              <a:t> con </a:t>
            </a:r>
            <a:r>
              <a:rPr lang="en-US" b="1" dirty="0" err="1" smtClean="0"/>
              <a:t>cái</a:t>
            </a:r>
            <a:endParaRPr lang="en-US" b="1" dirty="0"/>
          </a:p>
        </p:txBody>
      </p:sp>
      <p:sp>
        <p:nvSpPr>
          <p:cNvPr id="18" name="Text Box 23"/>
          <p:cNvSpPr txBox="1">
            <a:spLocks noChangeArrowheads="1"/>
          </p:cNvSpPr>
          <p:nvPr/>
        </p:nvSpPr>
        <p:spPr bwMode="gray">
          <a:xfrm>
            <a:off x="7926388" y="5246692"/>
            <a:ext cx="1034794" cy="707886"/>
          </a:xfrm>
          <a:prstGeom prst="rect">
            <a:avLst/>
          </a:prstGeom>
          <a:noFill/>
          <a:ln w="9525">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2000" b="1" dirty="0" err="1" smtClean="0"/>
              <a:t>Sinh</a:t>
            </a:r>
            <a:r>
              <a:rPr lang="en-US" sz="2000" b="1" dirty="0" smtClean="0"/>
              <a:t> </a:t>
            </a:r>
            <a:r>
              <a:rPr lang="en-US" sz="2000" b="1" dirty="0" err="1" smtClean="0"/>
              <a:t>sản</a:t>
            </a:r>
            <a:endParaRPr lang="en-US" sz="2000" b="1" dirty="0"/>
          </a:p>
        </p:txBody>
      </p:sp>
      <p:sp>
        <p:nvSpPr>
          <p:cNvPr id="19" name="AutoShape 16"/>
          <p:cNvSpPr>
            <a:spLocks noChangeArrowheads="1"/>
          </p:cNvSpPr>
          <p:nvPr/>
        </p:nvSpPr>
        <p:spPr bwMode="gray">
          <a:xfrm>
            <a:off x="6572095" y="2388862"/>
            <a:ext cx="2331185" cy="1783857"/>
          </a:xfrm>
          <a:prstGeom prst="diamond">
            <a:avLst/>
          </a:prstGeom>
          <a:solidFill>
            <a:schemeClr val="accent2"/>
          </a:soli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Text Box 23"/>
          <p:cNvSpPr txBox="1">
            <a:spLocks noChangeArrowheads="1"/>
          </p:cNvSpPr>
          <p:nvPr/>
        </p:nvSpPr>
        <p:spPr bwMode="gray">
          <a:xfrm>
            <a:off x="6701121" y="2876575"/>
            <a:ext cx="2175230" cy="1200329"/>
          </a:xfrm>
          <a:prstGeom prst="rect">
            <a:avLst/>
          </a:prstGeom>
          <a:noFill/>
          <a:ln w="9525">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b="1" dirty="0" err="1" smtClean="0"/>
              <a:t>Cung</a:t>
            </a:r>
            <a:r>
              <a:rPr lang="en-US" b="1" dirty="0" smtClean="0"/>
              <a:t> </a:t>
            </a:r>
            <a:r>
              <a:rPr lang="en-US" b="1" dirty="0" err="1" smtClean="0"/>
              <a:t>câp</a:t>
            </a:r>
            <a:r>
              <a:rPr lang="en-US" b="1" dirty="0" smtClean="0"/>
              <a:t> </a:t>
            </a:r>
            <a:r>
              <a:rPr lang="en-US" b="1" dirty="0" err="1" smtClean="0"/>
              <a:t>tình</a:t>
            </a:r>
            <a:r>
              <a:rPr lang="en-US" b="1" dirty="0" smtClean="0"/>
              <a:t> </a:t>
            </a:r>
            <a:r>
              <a:rPr lang="en-US" b="1" dirty="0" err="1" smtClean="0"/>
              <a:t>cảm</a:t>
            </a:r>
            <a:r>
              <a:rPr lang="en-US" b="1" dirty="0" smtClean="0"/>
              <a:t>, </a:t>
            </a:r>
            <a:r>
              <a:rPr lang="en-US" b="1" dirty="0" err="1" smtClean="0"/>
              <a:t>yêu</a:t>
            </a:r>
            <a:r>
              <a:rPr lang="en-US" b="1" dirty="0" smtClean="0"/>
              <a:t> </a:t>
            </a:r>
            <a:r>
              <a:rPr lang="en-US" b="1" dirty="0" err="1" smtClean="0"/>
              <a:t>thương</a:t>
            </a:r>
            <a:r>
              <a:rPr lang="en-US" b="1" dirty="0" smtClean="0"/>
              <a:t>, </a:t>
            </a:r>
            <a:r>
              <a:rPr lang="en-US" b="1" dirty="0" err="1" smtClean="0"/>
              <a:t>ủng</a:t>
            </a:r>
            <a:r>
              <a:rPr lang="en-US" b="1" dirty="0" smtClean="0"/>
              <a:t> </a:t>
            </a:r>
            <a:r>
              <a:rPr lang="en-US" b="1" dirty="0" err="1" smtClean="0"/>
              <a:t>hộ</a:t>
            </a:r>
            <a:r>
              <a:rPr lang="en-US" b="1" dirty="0" smtClean="0"/>
              <a:t> </a:t>
            </a:r>
            <a:r>
              <a:rPr lang="en-US" b="1" dirty="0" err="1" smtClean="0"/>
              <a:t>về</a:t>
            </a:r>
            <a:r>
              <a:rPr lang="en-US" b="1" dirty="0" smtClean="0"/>
              <a:t> </a:t>
            </a:r>
            <a:r>
              <a:rPr lang="en-US" b="1" dirty="0" err="1" smtClean="0"/>
              <a:t>tinh</a:t>
            </a:r>
            <a:r>
              <a:rPr lang="en-US" b="1" dirty="0" smtClean="0"/>
              <a:t> </a:t>
            </a:r>
            <a:r>
              <a:rPr lang="en-US" b="1" dirty="0" err="1" smtClean="0"/>
              <a:t>thần</a:t>
            </a:r>
            <a:endParaRPr lang="en-US" b="1" dirty="0"/>
          </a:p>
        </p:txBody>
      </p:sp>
      <p:sp>
        <p:nvSpPr>
          <p:cNvPr id="21" name="TextBox 45"/>
          <p:cNvSpPr txBox="1"/>
          <p:nvPr/>
        </p:nvSpPr>
        <p:spPr>
          <a:xfrm>
            <a:off x="3119140" y="4316735"/>
            <a:ext cx="2315188"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400" b="1" i="1" dirty="0" err="1" smtClean="0">
                <a:solidFill>
                  <a:srgbClr val="FF0000"/>
                </a:solidFill>
              </a:rPr>
              <a:t>Chức</a:t>
            </a:r>
            <a:r>
              <a:rPr lang="en-GB" sz="2400" b="1" i="1" dirty="0" smtClean="0">
                <a:solidFill>
                  <a:srgbClr val="FF0000"/>
                </a:solidFill>
              </a:rPr>
              <a:t> </a:t>
            </a:r>
            <a:r>
              <a:rPr lang="en-GB" sz="2400" b="1" i="1" dirty="0" err="1" smtClean="0">
                <a:solidFill>
                  <a:srgbClr val="FF0000"/>
                </a:solidFill>
              </a:rPr>
              <a:t>năng</a:t>
            </a:r>
            <a:endParaRPr lang="en-GB" sz="2400" b="1" i="1" dirty="0">
              <a:solidFill>
                <a:srgbClr val="FF0000"/>
              </a:solidFill>
            </a:endParaRPr>
          </a:p>
        </p:txBody>
      </p:sp>
    </p:spTree>
    <p:extLst>
      <p:ext uri="{BB962C8B-B14F-4D97-AF65-F5344CB8AC3E}">
        <p14:creationId xmlns:p14="http://schemas.microsoft.com/office/powerpoint/2010/main" val="2695178946"/>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6082" y="432433"/>
            <a:ext cx="3888432"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err="1" smtClean="0">
                <a:solidFill>
                  <a:schemeClr val="accent2">
                    <a:lumMod val="75000"/>
                  </a:schemeClr>
                </a:solidFill>
              </a:rPr>
              <a:t>Xã</a:t>
            </a:r>
            <a:r>
              <a:rPr lang="en-GB" sz="4000" b="1" dirty="0" smtClean="0">
                <a:solidFill>
                  <a:schemeClr val="accent2">
                    <a:lumMod val="75000"/>
                  </a:schemeClr>
                </a:solidFill>
              </a:rPr>
              <a:t> </a:t>
            </a:r>
            <a:r>
              <a:rPr lang="en-GB" sz="4000" b="1" dirty="0" err="1" smtClean="0">
                <a:solidFill>
                  <a:schemeClr val="accent2">
                    <a:lumMod val="75000"/>
                  </a:schemeClr>
                </a:solidFill>
              </a:rPr>
              <a:t>hội</a:t>
            </a:r>
            <a:endParaRPr lang="en-GB" sz="4000" b="1" dirty="0">
              <a:solidFill>
                <a:schemeClr val="accent2">
                  <a:lumMod val="75000"/>
                </a:schemeClr>
              </a:solidFill>
            </a:endParaRPr>
          </a:p>
        </p:txBody>
      </p:sp>
      <p:sp>
        <p:nvSpPr>
          <p:cNvPr id="3" name="AutoShape 8"/>
          <p:cNvSpPr>
            <a:spLocks noChangeArrowheads="1"/>
          </p:cNvSpPr>
          <p:nvPr/>
        </p:nvSpPr>
        <p:spPr bwMode="ltGray">
          <a:xfrm>
            <a:off x="456526" y="1300754"/>
            <a:ext cx="4572173" cy="930275"/>
          </a:xfrm>
          <a:prstGeom prst="roundRect">
            <a:avLst>
              <a:gd name="adj" fmla="val 16667"/>
            </a:avLst>
          </a:prstGeom>
          <a:gradFill rotWithShape="1">
            <a:gsLst>
              <a:gs pos="0">
                <a:schemeClr val="accent1"/>
              </a:gs>
              <a:gs pos="100000">
                <a:schemeClr val="accent1">
                  <a:gamma/>
                  <a:shade val="78824"/>
                  <a:invGamma/>
                </a:schemeClr>
              </a:gs>
            </a:gsLst>
            <a:path path="rect">
              <a:fillToRect l="100000" b="100000"/>
            </a:path>
          </a:gradFill>
          <a:ln w="38100" algn="ctr">
            <a:solidFill>
              <a:srgbClr val="F8F8F8">
                <a:alpha val="70000"/>
              </a:srgbClr>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 name="Rectangle 3"/>
          <p:cNvSpPr>
            <a:spLocks noChangeArrowheads="1"/>
          </p:cNvSpPr>
          <p:nvPr/>
        </p:nvSpPr>
        <p:spPr bwMode="black">
          <a:xfrm>
            <a:off x="483513" y="1543642"/>
            <a:ext cx="4379322" cy="457200"/>
          </a:xfrm>
          <a:prstGeom prst="rect">
            <a:avLst/>
          </a:prstGeom>
          <a:noFill/>
          <a:ln w="9525" algn="ctr">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err="1" smtClean="0">
                <a:solidFill>
                  <a:srgbClr val="F8F8F8"/>
                </a:solidFill>
              </a:rPr>
              <a:t>Vị</a:t>
            </a:r>
            <a:r>
              <a:rPr lang="en-US" sz="2400" b="1" dirty="0" smtClean="0">
                <a:solidFill>
                  <a:srgbClr val="F8F8F8"/>
                </a:solidFill>
              </a:rPr>
              <a:t> </a:t>
            </a:r>
            <a:r>
              <a:rPr lang="en-US" sz="2400" b="1" dirty="0" err="1" smtClean="0">
                <a:solidFill>
                  <a:srgbClr val="F8F8F8"/>
                </a:solidFill>
              </a:rPr>
              <a:t>thế</a:t>
            </a:r>
            <a:r>
              <a:rPr lang="en-US" sz="2400" b="1" dirty="0" smtClean="0">
                <a:solidFill>
                  <a:srgbClr val="F8F8F8"/>
                </a:solidFill>
              </a:rPr>
              <a:t> </a:t>
            </a:r>
            <a:r>
              <a:rPr lang="en-US" sz="2400" b="1" dirty="0" err="1" smtClean="0">
                <a:solidFill>
                  <a:srgbClr val="F8F8F8"/>
                </a:solidFill>
              </a:rPr>
              <a:t>xã</a:t>
            </a:r>
            <a:r>
              <a:rPr lang="en-US" sz="2400" b="1" dirty="0" smtClean="0">
                <a:solidFill>
                  <a:srgbClr val="F8F8F8"/>
                </a:solidFill>
              </a:rPr>
              <a:t> </a:t>
            </a:r>
            <a:r>
              <a:rPr lang="en-US" sz="2400" b="1" dirty="0" err="1" smtClean="0">
                <a:solidFill>
                  <a:srgbClr val="F8F8F8"/>
                </a:solidFill>
              </a:rPr>
              <a:t>hội</a:t>
            </a:r>
            <a:endParaRPr lang="en-US" sz="2400" b="1" dirty="0">
              <a:solidFill>
                <a:srgbClr val="F8F8F8"/>
              </a:solidFill>
            </a:endParaRPr>
          </a:p>
        </p:txBody>
      </p:sp>
      <p:sp>
        <p:nvSpPr>
          <p:cNvPr id="5" name="TextBox 1"/>
          <p:cNvSpPr txBox="1"/>
          <p:nvPr/>
        </p:nvSpPr>
        <p:spPr>
          <a:xfrm>
            <a:off x="649599" y="2567943"/>
            <a:ext cx="7200800"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err="1" smtClean="0"/>
              <a:t>Vị</a:t>
            </a:r>
            <a:r>
              <a:rPr lang="en-GB" dirty="0" smtClean="0"/>
              <a:t> </a:t>
            </a:r>
            <a:r>
              <a:rPr lang="en-GB" dirty="0" err="1" smtClean="0"/>
              <a:t>thế</a:t>
            </a:r>
            <a:r>
              <a:rPr lang="en-GB" dirty="0" smtClean="0"/>
              <a:t> </a:t>
            </a:r>
            <a:r>
              <a:rPr lang="en-GB" dirty="0" err="1" smtClean="0"/>
              <a:t>là</a:t>
            </a:r>
            <a:r>
              <a:rPr lang="en-GB" dirty="0" smtClean="0"/>
              <a:t> </a:t>
            </a:r>
            <a:r>
              <a:rPr lang="en-GB" dirty="0" err="1" smtClean="0"/>
              <a:t>một</a:t>
            </a:r>
            <a:r>
              <a:rPr lang="en-GB" dirty="0" smtClean="0"/>
              <a:t> </a:t>
            </a:r>
            <a:r>
              <a:rPr lang="en-GB" dirty="0" err="1" smtClean="0"/>
              <a:t>vị</a:t>
            </a:r>
            <a:r>
              <a:rPr lang="en-GB" dirty="0" smtClean="0"/>
              <a:t> </a:t>
            </a:r>
            <a:r>
              <a:rPr lang="en-GB" dirty="0" err="1" smtClean="0"/>
              <a:t>trí</a:t>
            </a:r>
            <a:r>
              <a:rPr lang="en-GB" dirty="0" smtClean="0"/>
              <a:t> </a:t>
            </a:r>
            <a:r>
              <a:rPr lang="en-GB" dirty="0" err="1" smtClean="0"/>
              <a:t>xã</a:t>
            </a:r>
            <a:r>
              <a:rPr lang="en-GB" dirty="0" smtClean="0"/>
              <a:t> </a:t>
            </a:r>
            <a:r>
              <a:rPr lang="en-GB" dirty="0" err="1" smtClean="0"/>
              <a:t>hội</a:t>
            </a:r>
            <a:r>
              <a:rPr lang="en-GB" dirty="0" smtClean="0"/>
              <a:t>. </a:t>
            </a:r>
            <a:r>
              <a:rPr lang="en-GB" dirty="0" err="1" smtClean="0"/>
              <a:t>Mỗi</a:t>
            </a:r>
            <a:r>
              <a:rPr lang="en-GB" dirty="0" smtClean="0"/>
              <a:t> </a:t>
            </a:r>
            <a:r>
              <a:rPr lang="en-GB" dirty="0" err="1" smtClean="0"/>
              <a:t>vị</a:t>
            </a:r>
            <a:r>
              <a:rPr lang="en-GB" dirty="0" smtClean="0"/>
              <a:t> </a:t>
            </a:r>
            <a:r>
              <a:rPr lang="en-GB" dirty="0" err="1" smtClean="0"/>
              <a:t>thế</a:t>
            </a:r>
            <a:r>
              <a:rPr lang="en-GB" dirty="0" smtClean="0"/>
              <a:t> </a:t>
            </a:r>
            <a:r>
              <a:rPr lang="en-GB" dirty="0" err="1" smtClean="0"/>
              <a:t>qyết</a:t>
            </a:r>
            <a:r>
              <a:rPr lang="en-GB" dirty="0" smtClean="0"/>
              <a:t> </a:t>
            </a:r>
            <a:r>
              <a:rPr lang="en-GB" dirty="0" err="1" smtClean="0"/>
              <a:t>định</a:t>
            </a:r>
            <a:r>
              <a:rPr lang="en-GB" dirty="0" smtClean="0"/>
              <a:t> </a:t>
            </a:r>
            <a:r>
              <a:rPr lang="en-GB" dirty="0" err="1" smtClean="0"/>
              <a:t>chỗ</a:t>
            </a:r>
            <a:r>
              <a:rPr lang="en-GB" dirty="0" smtClean="0"/>
              <a:t> </a:t>
            </a:r>
            <a:r>
              <a:rPr lang="en-GB" dirty="0" err="1" smtClean="0"/>
              <a:t>đứng</a:t>
            </a:r>
            <a:r>
              <a:rPr lang="en-GB" dirty="0" smtClean="0"/>
              <a:t> </a:t>
            </a:r>
            <a:r>
              <a:rPr lang="en-GB" dirty="0" err="1" smtClean="0"/>
              <a:t>của</a:t>
            </a:r>
            <a:r>
              <a:rPr lang="en-GB" dirty="0" smtClean="0"/>
              <a:t> </a:t>
            </a:r>
            <a:r>
              <a:rPr lang="en-GB" dirty="0" err="1" smtClean="0"/>
              <a:t>một</a:t>
            </a:r>
            <a:r>
              <a:rPr lang="en-GB" dirty="0" smtClean="0"/>
              <a:t> </a:t>
            </a:r>
            <a:r>
              <a:rPr lang="en-GB" dirty="0" err="1" smtClean="0"/>
              <a:t>cá</a:t>
            </a:r>
            <a:r>
              <a:rPr lang="en-GB" dirty="0" smtClean="0"/>
              <a:t> </a:t>
            </a:r>
            <a:r>
              <a:rPr lang="en-GB" dirty="0" err="1" smtClean="0"/>
              <a:t>nhân</a:t>
            </a:r>
            <a:r>
              <a:rPr lang="en-GB" dirty="0" smtClean="0"/>
              <a:t> </a:t>
            </a:r>
            <a:r>
              <a:rPr lang="en-GB" dirty="0" err="1" smtClean="0"/>
              <a:t>nào</a:t>
            </a:r>
            <a:r>
              <a:rPr lang="en-GB" dirty="0" smtClean="0"/>
              <a:t> </a:t>
            </a:r>
            <a:r>
              <a:rPr lang="en-GB" dirty="0" err="1" smtClean="0"/>
              <a:t>đó</a:t>
            </a:r>
            <a:r>
              <a:rPr lang="en-GB" dirty="0" smtClean="0"/>
              <a:t> </a:t>
            </a:r>
            <a:r>
              <a:rPr lang="en-GB" dirty="0" err="1" smtClean="0"/>
              <a:t>trong</a:t>
            </a:r>
            <a:r>
              <a:rPr lang="en-GB" dirty="0" smtClean="0"/>
              <a:t> </a:t>
            </a:r>
            <a:r>
              <a:rPr lang="en-GB" dirty="0" err="1" smtClean="0"/>
              <a:t>xã</a:t>
            </a:r>
            <a:r>
              <a:rPr lang="en-GB" dirty="0" smtClean="0"/>
              <a:t> </a:t>
            </a:r>
            <a:r>
              <a:rPr lang="en-GB" dirty="0" err="1" smtClean="0"/>
              <a:t>hội</a:t>
            </a:r>
            <a:r>
              <a:rPr lang="en-GB" dirty="0" smtClean="0"/>
              <a:t> </a:t>
            </a:r>
            <a:r>
              <a:rPr lang="en-GB" dirty="0" err="1" smtClean="0"/>
              <a:t>và</a:t>
            </a:r>
            <a:r>
              <a:rPr lang="en-GB" dirty="0" smtClean="0"/>
              <a:t> </a:t>
            </a:r>
            <a:r>
              <a:rPr lang="en-GB" dirty="0" err="1" smtClean="0"/>
              <a:t>mối</a:t>
            </a:r>
            <a:r>
              <a:rPr lang="en-GB" dirty="0" smtClean="0"/>
              <a:t> </a:t>
            </a:r>
            <a:r>
              <a:rPr lang="en-GB" dirty="0" err="1" smtClean="0"/>
              <a:t>quan</a:t>
            </a:r>
            <a:r>
              <a:rPr lang="en-GB" dirty="0" smtClean="0"/>
              <a:t> </a:t>
            </a:r>
            <a:r>
              <a:rPr lang="en-GB" dirty="0" err="1" smtClean="0"/>
              <a:t>hệ</a:t>
            </a:r>
            <a:r>
              <a:rPr lang="en-GB" dirty="0" smtClean="0"/>
              <a:t> </a:t>
            </a:r>
            <a:r>
              <a:rPr lang="en-GB" dirty="0" err="1" smtClean="0"/>
              <a:t>của</a:t>
            </a:r>
            <a:r>
              <a:rPr lang="en-GB" dirty="0" smtClean="0"/>
              <a:t> </a:t>
            </a:r>
            <a:r>
              <a:rPr lang="en-GB" dirty="0" err="1" smtClean="0"/>
              <a:t>cá</a:t>
            </a:r>
            <a:r>
              <a:rPr lang="en-GB" dirty="0" smtClean="0"/>
              <a:t> </a:t>
            </a:r>
            <a:r>
              <a:rPr lang="en-GB" dirty="0" err="1" smtClean="0"/>
              <a:t>nhân</a:t>
            </a:r>
            <a:r>
              <a:rPr lang="en-GB" dirty="0" smtClean="0"/>
              <a:t> </a:t>
            </a:r>
            <a:r>
              <a:rPr lang="en-GB" dirty="0" err="1" smtClean="0"/>
              <a:t>nào</a:t>
            </a:r>
            <a:r>
              <a:rPr lang="en-GB" dirty="0" smtClean="0"/>
              <a:t> </a:t>
            </a:r>
            <a:r>
              <a:rPr lang="en-GB" dirty="0" err="1" smtClean="0"/>
              <a:t>đó</a:t>
            </a:r>
            <a:r>
              <a:rPr lang="en-GB" dirty="0" smtClean="0"/>
              <a:t> </a:t>
            </a:r>
            <a:r>
              <a:rPr lang="en-GB" dirty="0" err="1" smtClean="0"/>
              <a:t>trong</a:t>
            </a:r>
            <a:r>
              <a:rPr lang="en-GB" dirty="0" smtClean="0"/>
              <a:t> </a:t>
            </a:r>
            <a:r>
              <a:rPr lang="en-GB" dirty="0" err="1" smtClean="0"/>
              <a:t>xã</a:t>
            </a:r>
            <a:r>
              <a:rPr lang="en-GB" dirty="0" smtClean="0"/>
              <a:t> </a:t>
            </a:r>
            <a:r>
              <a:rPr lang="en-GB" dirty="0" err="1" smtClean="0"/>
              <a:t>hội</a:t>
            </a:r>
            <a:r>
              <a:rPr lang="en-GB" dirty="0" smtClean="0"/>
              <a:t> </a:t>
            </a:r>
            <a:r>
              <a:rPr lang="en-GB" dirty="0" err="1" smtClean="0"/>
              <a:t>và</a:t>
            </a:r>
            <a:r>
              <a:rPr lang="en-GB" dirty="0" smtClean="0"/>
              <a:t> </a:t>
            </a:r>
            <a:r>
              <a:rPr lang="en-GB" dirty="0" err="1" smtClean="0"/>
              <a:t>mối</a:t>
            </a:r>
            <a:r>
              <a:rPr lang="en-GB" dirty="0" smtClean="0"/>
              <a:t> </a:t>
            </a:r>
            <a:r>
              <a:rPr lang="en-GB" dirty="0" err="1" smtClean="0"/>
              <a:t>quan</a:t>
            </a:r>
            <a:r>
              <a:rPr lang="en-GB" dirty="0" smtClean="0"/>
              <a:t> </a:t>
            </a:r>
            <a:r>
              <a:rPr lang="en-GB" dirty="0" err="1" smtClean="0"/>
              <a:t>hệ</a:t>
            </a:r>
            <a:r>
              <a:rPr lang="en-GB" dirty="0" smtClean="0"/>
              <a:t> </a:t>
            </a:r>
            <a:r>
              <a:rPr lang="en-GB" dirty="0" err="1" smtClean="0"/>
              <a:t>của</a:t>
            </a:r>
            <a:r>
              <a:rPr lang="en-GB" dirty="0" smtClean="0"/>
              <a:t> </a:t>
            </a:r>
            <a:r>
              <a:rPr lang="en-GB" dirty="0" err="1" smtClean="0"/>
              <a:t>cá</a:t>
            </a:r>
            <a:r>
              <a:rPr lang="en-GB" dirty="0" smtClean="0"/>
              <a:t> </a:t>
            </a:r>
            <a:r>
              <a:rPr lang="en-GB" dirty="0" err="1" smtClean="0"/>
              <a:t>nhân</a:t>
            </a:r>
            <a:r>
              <a:rPr lang="en-GB" dirty="0" smtClean="0"/>
              <a:t> </a:t>
            </a:r>
            <a:r>
              <a:rPr lang="en-GB" dirty="0" err="1" smtClean="0"/>
              <a:t>đó</a:t>
            </a:r>
            <a:r>
              <a:rPr lang="en-GB" dirty="0" smtClean="0"/>
              <a:t> </a:t>
            </a:r>
            <a:r>
              <a:rPr lang="en-GB" dirty="0" err="1" smtClean="0"/>
              <a:t>với</a:t>
            </a:r>
            <a:r>
              <a:rPr lang="en-GB" dirty="0" smtClean="0"/>
              <a:t> </a:t>
            </a:r>
            <a:r>
              <a:rPr lang="en-GB" dirty="0" err="1" smtClean="0"/>
              <a:t>những</a:t>
            </a:r>
            <a:r>
              <a:rPr lang="en-GB" dirty="0" smtClean="0"/>
              <a:t> </a:t>
            </a:r>
            <a:r>
              <a:rPr lang="en-GB" dirty="0" err="1" smtClean="0"/>
              <a:t>người</a:t>
            </a:r>
            <a:r>
              <a:rPr lang="en-GB" dirty="0" smtClean="0"/>
              <a:t> </a:t>
            </a:r>
            <a:r>
              <a:rPr lang="en-GB" dirty="0" err="1" smtClean="0"/>
              <a:t>khác</a:t>
            </a:r>
            <a:endParaRPr lang="en-GB"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518" y="3648062"/>
            <a:ext cx="2091701" cy="2777505"/>
          </a:xfrm>
          <a:prstGeom prst="rect">
            <a:avLst/>
          </a:prstGeom>
        </p:spPr>
      </p:pic>
      <p:sp>
        <p:nvSpPr>
          <p:cNvPr id="7" name="AutoShape 4"/>
          <p:cNvSpPr>
            <a:spLocks noChangeArrowheads="1"/>
          </p:cNvSpPr>
          <p:nvPr/>
        </p:nvSpPr>
        <p:spPr bwMode="gray">
          <a:xfrm>
            <a:off x="6504943" y="4027575"/>
            <a:ext cx="2212975" cy="2055812"/>
          </a:xfrm>
          <a:prstGeom prst="homePlate">
            <a:avLst>
              <a:gd name="adj" fmla="val 26911"/>
            </a:avLst>
          </a:prstGeom>
          <a:gradFill rotWithShape="1">
            <a:gsLst>
              <a:gs pos="0">
                <a:srgbClr val="C0C0C0">
                  <a:gamma/>
                  <a:tint val="14118"/>
                  <a:invGamma/>
                </a:srgbClr>
              </a:gs>
              <a:gs pos="100000">
                <a:srgbClr val="C0C0C0"/>
              </a:gs>
            </a:gsLst>
            <a:lin ang="2700000" scaled="1"/>
          </a:gradFill>
          <a:ln w="12700" algn="ctr">
            <a:noFill/>
            <a:prstDash val="dash"/>
            <a:miter lim="800000"/>
            <a:headEnd/>
            <a:tailEnd/>
          </a:ln>
          <a:effectLst>
            <a:outerShdw dist="71842" dir="2700000" algn="ctr" rotWithShape="0">
              <a:srgbClr val="808080">
                <a:alpha val="50000"/>
              </a:srgbClr>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 name="AutoShape 5"/>
          <p:cNvSpPr>
            <a:spLocks noChangeArrowheads="1"/>
          </p:cNvSpPr>
          <p:nvPr/>
        </p:nvSpPr>
        <p:spPr bwMode="gray">
          <a:xfrm>
            <a:off x="4750756" y="4019637"/>
            <a:ext cx="2371725" cy="2055813"/>
          </a:xfrm>
          <a:prstGeom prst="homePlate">
            <a:avLst>
              <a:gd name="adj" fmla="val 28842"/>
            </a:avLst>
          </a:prstGeom>
          <a:gradFill rotWithShape="1">
            <a:gsLst>
              <a:gs pos="0">
                <a:schemeClr val="hlink">
                  <a:gamma/>
                  <a:tint val="0"/>
                  <a:invGamma/>
                </a:schemeClr>
              </a:gs>
              <a:gs pos="100000">
                <a:schemeClr val="hlink"/>
              </a:gs>
            </a:gsLst>
            <a:lin ang="18900000" scaled="1"/>
          </a:gradFill>
          <a:ln w="12700" algn="ctr">
            <a:noFill/>
            <a:prstDash val="dash"/>
            <a:miter lim="800000"/>
            <a:headEnd/>
            <a:tailEnd/>
          </a:ln>
          <a:effectLst>
            <a:outerShdw dist="71842" dir="2700000" algn="ctr" rotWithShape="0">
              <a:srgbClr val="808080">
                <a:alpha val="50000"/>
              </a:srgbClr>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Freeform 8"/>
          <p:cNvSpPr>
            <a:spLocks/>
          </p:cNvSpPr>
          <p:nvPr/>
        </p:nvSpPr>
        <p:spPr bwMode="gray">
          <a:xfrm>
            <a:off x="4526918" y="3657687"/>
            <a:ext cx="3671888" cy="412750"/>
          </a:xfrm>
          <a:custGeom>
            <a:avLst/>
            <a:gdLst/>
            <a:ahLst/>
            <a:cxnLst>
              <a:cxn ang="0">
                <a:pos x="0" y="0"/>
              </a:cxn>
              <a:cxn ang="0">
                <a:pos x="87" y="267"/>
              </a:cxn>
              <a:cxn ang="0">
                <a:pos x="3454" y="267"/>
              </a:cxn>
              <a:cxn ang="0">
                <a:pos x="3292" y="8"/>
              </a:cxn>
              <a:cxn ang="0">
                <a:pos x="0" y="0"/>
              </a:cxn>
            </a:cxnLst>
            <a:rect l="0" t="0" r="r" b="b"/>
            <a:pathLst>
              <a:path w="3454" h="267">
                <a:moveTo>
                  <a:pt x="0" y="0"/>
                </a:moveTo>
                <a:lnTo>
                  <a:pt x="87" y="267"/>
                </a:lnTo>
                <a:lnTo>
                  <a:pt x="3454" y="267"/>
                </a:lnTo>
                <a:lnTo>
                  <a:pt x="3292" y="8"/>
                </a:lnTo>
                <a:lnTo>
                  <a:pt x="0" y="0"/>
                </a:lnTo>
                <a:close/>
              </a:path>
            </a:pathLst>
          </a:custGeom>
          <a:gradFill rotWithShape="1">
            <a:gsLst>
              <a:gs pos="0">
                <a:schemeClr val="accent2"/>
              </a:gs>
              <a:gs pos="100000">
                <a:schemeClr val="accent2">
                  <a:gamma/>
                  <a:shade val="46275"/>
                  <a:invGamma/>
                </a:schemeClr>
              </a:gs>
            </a:gsLst>
            <a:lin ang="5400000" scaled="1"/>
          </a:gradFill>
          <a:ln w="12700" cap="flat" cmpd="sng">
            <a:noFill/>
            <a:prstDash val="dash"/>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AutoShape 7"/>
          <p:cNvSpPr>
            <a:spLocks noChangeArrowheads="1"/>
          </p:cNvSpPr>
          <p:nvPr/>
        </p:nvSpPr>
        <p:spPr bwMode="gray">
          <a:xfrm>
            <a:off x="3328356" y="3659275"/>
            <a:ext cx="2027237" cy="2422525"/>
          </a:xfrm>
          <a:prstGeom prst="homePlate">
            <a:avLst>
              <a:gd name="adj" fmla="val 25000"/>
            </a:avLst>
          </a:prstGeom>
          <a:gradFill rotWithShape="1">
            <a:gsLst>
              <a:gs pos="0">
                <a:schemeClr val="accent1"/>
              </a:gs>
              <a:gs pos="100000">
                <a:schemeClr val="accent1">
                  <a:gamma/>
                  <a:shade val="57255"/>
                  <a:invGamma/>
                </a:schemeClr>
              </a:gs>
            </a:gsLst>
            <a:lin ang="2700000" scaled="1"/>
          </a:gradFill>
          <a:ln w="12700" algn="ctr">
            <a:noFill/>
            <a:prstDash val="dash"/>
            <a:miter lim="800000"/>
            <a:headEnd/>
            <a:tailEnd/>
          </a:ln>
          <a:effectLst>
            <a:outerShdw dist="56796" dir="3806097" algn="ctr" rotWithShape="0">
              <a:srgbClr val="808080">
                <a:alpha val="50000"/>
              </a:srgbClr>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Rectangle 10"/>
          <p:cNvSpPr>
            <a:spLocks noChangeArrowheads="1"/>
          </p:cNvSpPr>
          <p:nvPr/>
        </p:nvSpPr>
        <p:spPr bwMode="white">
          <a:xfrm>
            <a:off x="3345646" y="3864062"/>
            <a:ext cx="1608138" cy="1938992"/>
          </a:xfrm>
          <a:prstGeom prst="rect">
            <a:avLst/>
          </a:prstGeom>
          <a:noFill/>
          <a:ln w="9525" algn="ctr">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smtClean="0">
                <a:solidFill>
                  <a:srgbClr val="FFFFFF"/>
                </a:solidFill>
              </a:rPr>
              <a:t>Theo </a:t>
            </a:r>
            <a:r>
              <a:rPr lang="en-US" sz="2000" b="1" dirty="0" err="1" smtClean="0">
                <a:solidFill>
                  <a:srgbClr val="FFFFFF"/>
                </a:solidFill>
              </a:rPr>
              <a:t>quan</a:t>
            </a:r>
            <a:r>
              <a:rPr lang="en-US" sz="2000" b="1" dirty="0" smtClean="0">
                <a:solidFill>
                  <a:srgbClr val="FFFFFF"/>
                </a:solidFill>
              </a:rPr>
              <a:t> </a:t>
            </a:r>
            <a:r>
              <a:rPr lang="en-US" sz="2000" b="1" dirty="0" err="1" smtClean="0">
                <a:solidFill>
                  <a:srgbClr val="FFFFFF"/>
                </a:solidFill>
              </a:rPr>
              <a:t>điểm</a:t>
            </a:r>
            <a:r>
              <a:rPr lang="en-US" sz="2000" b="1" dirty="0" smtClean="0">
                <a:solidFill>
                  <a:srgbClr val="FFFFFF"/>
                </a:solidFill>
              </a:rPr>
              <a:t> </a:t>
            </a:r>
            <a:r>
              <a:rPr lang="en-US" sz="2000" b="1" dirty="0" err="1" smtClean="0">
                <a:solidFill>
                  <a:srgbClr val="FFFFFF"/>
                </a:solidFill>
              </a:rPr>
              <a:t>xã</a:t>
            </a:r>
            <a:r>
              <a:rPr lang="en-US" sz="2000" b="1" dirty="0" smtClean="0">
                <a:solidFill>
                  <a:srgbClr val="FFFFFF"/>
                </a:solidFill>
              </a:rPr>
              <a:t> </a:t>
            </a:r>
            <a:r>
              <a:rPr lang="en-US" sz="2000" b="1" dirty="0" err="1" smtClean="0">
                <a:solidFill>
                  <a:srgbClr val="FFFFFF"/>
                </a:solidFill>
              </a:rPr>
              <a:t>hội</a:t>
            </a:r>
            <a:r>
              <a:rPr lang="en-US" sz="2000" b="1" dirty="0" smtClean="0">
                <a:solidFill>
                  <a:srgbClr val="FFFFFF"/>
                </a:solidFill>
              </a:rPr>
              <a:t> </a:t>
            </a:r>
            <a:r>
              <a:rPr lang="en-US" sz="2000" b="1" dirty="0" err="1" smtClean="0">
                <a:solidFill>
                  <a:srgbClr val="FFFFFF"/>
                </a:solidFill>
              </a:rPr>
              <a:t>học</a:t>
            </a:r>
            <a:r>
              <a:rPr lang="en-US" sz="2000" b="1" dirty="0" smtClean="0">
                <a:solidFill>
                  <a:srgbClr val="FFFFFF"/>
                </a:solidFill>
              </a:rPr>
              <a:t> </a:t>
            </a:r>
            <a:r>
              <a:rPr lang="en-US" sz="2000" b="1" dirty="0" err="1" smtClean="0">
                <a:solidFill>
                  <a:srgbClr val="FFFFFF"/>
                </a:solidFill>
              </a:rPr>
              <a:t>thì</a:t>
            </a:r>
            <a:r>
              <a:rPr lang="en-US" sz="2000" b="1" dirty="0" smtClean="0">
                <a:solidFill>
                  <a:srgbClr val="FFFFFF"/>
                </a:solidFill>
              </a:rPr>
              <a:t> </a:t>
            </a:r>
            <a:r>
              <a:rPr lang="en-US" sz="2000" b="1" dirty="0" err="1" smtClean="0">
                <a:solidFill>
                  <a:srgbClr val="FFFFFF"/>
                </a:solidFill>
              </a:rPr>
              <a:t>vị</a:t>
            </a:r>
            <a:r>
              <a:rPr lang="en-US" sz="2000" b="1" dirty="0" smtClean="0">
                <a:solidFill>
                  <a:srgbClr val="FFFFFF"/>
                </a:solidFill>
              </a:rPr>
              <a:t> </a:t>
            </a:r>
            <a:r>
              <a:rPr lang="en-US" sz="2000" b="1" dirty="0" err="1" smtClean="0">
                <a:solidFill>
                  <a:srgbClr val="FFFFFF"/>
                </a:solidFill>
              </a:rPr>
              <a:t>thế</a:t>
            </a:r>
            <a:r>
              <a:rPr lang="en-US" sz="2000" b="1" dirty="0" smtClean="0">
                <a:solidFill>
                  <a:srgbClr val="FFFFFF"/>
                </a:solidFill>
              </a:rPr>
              <a:t> </a:t>
            </a:r>
            <a:r>
              <a:rPr lang="en-US" sz="2000" b="1" dirty="0" err="1" smtClean="0">
                <a:solidFill>
                  <a:srgbClr val="FFFFFF"/>
                </a:solidFill>
              </a:rPr>
              <a:t>xã</a:t>
            </a:r>
            <a:r>
              <a:rPr lang="en-US" sz="2000" b="1" dirty="0" smtClean="0">
                <a:solidFill>
                  <a:srgbClr val="FFFFFF"/>
                </a:solidFill>
              </a:rPr>
              <a:t> </a:t>
            </a:r>
            <a:r>
              <a:rPr lang="en-US" sz="2000" b="1" dirty="0" err="1" smtClean="0">
                <a:solidFill>
                  <a:srgbClr val="FFFFFF"/>
                </a:solidFill>
              </a:rPr>
              <a:t>hội</a:t>
            </a:r>
            <a:r>
              <a:rPr lang="en-US" sz="2000" b="1" dirty="0" smtClean="0">
                <a:solidFill>
                  <a:srgbClr val="FFFFFF"/>
                </a:solidFill>
              </a:rPr>
              <a:t> </a:t>
            </a:r>
            <a:r>
              <a:rPr lang="en-US" sz="2000" b="1" dirty="0" err="1" smtClean="0">
                <a:solidFill>
                  <a:srgbClr val="FFFFFF"/>
                </a:solidFill>
              </a:rPr>
              <a:t>được</a:t>
            </a:r>
            <a:r>
              <a:rPr lang="en-US" sz="2000" b="1" dirty="0" smtClean="0">
                <a:solidFill>
                  <a:srgbClr val="FFFFFF"/>
                </a:solidFill>
              </a:rPr>
              <a:t> chia </a:t>
            </a:r>
            <a:r>
              <a:rPr lang="en-US" sz="2000" b="1" dirty="0" err="1" smtClean="0">
                <a:solidFill>
                  <a:srgbClr val="FFFFFF"/>
                </a:solidFill>
              </a:rPr>
              <a:t>làm</a:t>
            </a:r>
            <a:r>
              <a:rPr lang="en-US" sz="2000" b="1" dirty="0" smtClean="0">
                <a:solidFill>
                  <a:srgbClr val="FFFFFF"/>
                </a:solidFill>
              </a:rPr>
              <a:t> 2 </a:t>
            </a:r>
            <a:r>
              <a:rPr lang="en-US" sz="2000" b="1" dirty="0" err="1" smtClean="0">
                <a:solidFill>
                  <a:srgbClr val="FFFFFF"/>
                </a:solidFill>
              </a:rPr>
              <a:t>loại</a:t>
            </a:r>
            <a:endParaRPr lang="en-US" sz="2000" b="1" dirty="0">
              <a:solidFill>
                <a:srgbClr val="FFFFFF"/>
              </a:solidFill>
            </a:endParaRPr>
          </a:p>
        </p:txBody>
      </p:sp>
      <p:sp>
        <p:nvSpPr>
          <p:cNvPr id="12" name="Rectangle 11"/>
          <p:cNvSpPr>
            <a:spLocks noChangeArrowheads="1"/>
          </p:cNvSpPr>
          <p:nvPr/>
        </p:nvSpPr>
        <p:spPr bwMode="auto">
          <a:xfrm>
            <a:off x="7109781" y="4464137"/>
            <a:ext cx="1411287" cy="1015663"/>
          </a:xfrm>
          <a:prstGeom prst="rect">
            <a:avLst/>
          </a:prstGeom>
          <a:noFill/>
          <a:ln w="9525" algn="ctr">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solidFill>
                  <a:srgbClr val="111111"/>
                </a:solidFill>
              </a:rPr>
              <a:t>2.</a:t>
            </a:r>
          </a:p>
          <a:p>
            <a:pPr algn="ctr"/>
            <a:r>
              <a:rPr lang="en-US" sz="2000" dirty="0" err="1" smtClean="0">
                <a:solidFill>
                  <a:srgbClr val="111111"/>
                </a:solidFill>
              </a:rPr>
              <a:t>Vị</a:t>
            </a:r>
            <a:r>
              <a:rPr lang="en-US" sz="2000" dirty="0" smtClean="0">
                <a:solidFill>
                  <a:srgbClr val="111111"/>
                </a:solidFill>
              </a:rPr>
              <a:t> </a:t>
            </a:r>
            <a:r>
              <a:rPr lang="en-US" sz="2000" dirty="0" err="1" smtClean="0">
                <a:solidFill>
                  <a:srgbClr val="111111"/>
                </a:solidFill>
              </a:rPr>
              <a:t>thế</a:t>
            </a:r>
            <a:r>
              <a:rPr lang="en-US" sz="2000" dirty="0" smtClean="0">
                <a:solidFill>
                  <a:srgbClr val="111111"/>
                </a:solidFill>
              </a:rPr>
              <a:t> </a:t>
            </a:r>
            <a:r>
              <a:rPr lang="en-US" sz="2000" dirty="0" err="1" smtClean="0">
                <a:solidFill>
                  <a:srgbClr val="111111"/>
                </a:solidFill>
              </a:rPr>
              <a:t>xã</a:t>
            </a:r>
            <a:r>
              <a:rPr lang="en-US" sz="2000" dirty="0" smtClean="0">
                <a:solidFill>
                  <a:srgbClr val="111111"/>
                </a:solidFill>
              </a:rPr>
              <a:t> </a:t>
            </a:r>
            <a:r>
              <a:rPr lang="en-US" sz="2000" dirty="0" err="1" smtClean="0">
                <a:solidFill>
                  <a:srgbClr val="111111"/>
                </a:solidFill>
              </a:rPr>
              <a:t>hội</a:t>
            </a:r>
            <a:endParaRPr lang="en-US" sz="2000" dirty="0">
              <a:solidFill>
                <a:srgbClr val="111111"/>
              </a:solidFill>
            </a:endParaRPr>
          </a:p>
        </p:txBody>
      </p:sp>
      <p:sp>
        <p:nvSpPr>
          <p:cNvPr id="13" name="Rectangle 12"/>
          <p:cNvSpPr>
            <a:spLocks noChangeArrowheads="1"/>
          </p:cNvSpPr>
          <p:nvPr/>
        </p:nvSpPr>
        <p:spPr bwMode="auto">
          <a:xfrm>
            <a:off x="5419093" y="4473662"/>
            <a:ext cx="1409700" cy="1015663"/>
          </a:xfrm>
          <a:prstGeom prst="rect">
            <a:avLst/>
          </a:prstGeom>
          <a:noFill/>
          <a:ln w="9525" algn="ctr">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solidFill>
                  <a:srgbClr val="111111"/>
                </a:solidFill>
              </a:rPr>
              <a:t>1.</a:t>
            </a:r>
          </a:p>
          <a:p>
            <a:pPr algn="ctr"/>
            <a:r>
              <a:rPr lang="en-US" sz="2000" dirty="0" err="1" smtClean="0">
                <a:solidFill>
                  <a:srgbClr val="111111"/>
                </a:solidFill>
              </a:rPr>
              <a:t>Vị</a:t>
            </a:r>
            <a:r>
              <a:rPr lang="en-US" sz="2000" dirty="0" smtClean="0">
                <a:solidFill>
                  <a:srgbClr val="111111"/>
                </a:solidFill>
              </a:rPr>
              <a:t> </a:t>
            </a:r>
            <a:r>
              <a:rPr lang="en-US" sz="2000" dirty="0" err="1" smtClean="0">
                <a:solidFill>
                  <a:srgbClr val="111111"/>
                </a:solidFill>
              </a:rPr>
              <a:t>thế</a:t>
            </a:r>
            <a:r>
              <a:rPr lang="en-US" sz="2000" dirty="0" smtClean="0">
                <a:solidFill>
                  <a:srgbClr val="111111"/>
                </a:solidFill>
              </a:rPr>
              <a:t> </a:t>
            </a:r>
            <a:r>
              <a:rPr lang="en-US" sz="2000" dirty="0" err="1" smtClean="0">
                <a:solidFill>
                  <a:srgbClr val="111111"/>
                </a:solidFill>
              </a:rPr>
              <a:t>tự</a:t>
            </a:r>
            <a:r>
              <a:rPr lang="en-US" sz="2000" dirty="0" smtClean="0">
                <a:solidFill>
                  <a:srgbClr val="111111"/>
                </a:solidFill>
              </a:rPr>
              <a:t> </a:t>
            </a:r>
            <a:r>
              <a:rPr lang="en-US" sz="2000" dirty="0" err="1" smtClean="0">
                <a:solidFill>
                  <a:srgbClr val="111111"/>
                </a:solidFill>
              </a:rPr>
              <a:t>nhiên</a:t>
            </a:r>
            <a:endParaRPr lang="en-US" sz="2000" dirty="0">
              <a:solidFill>
                <a:srgbClr val="111111"/>
              </a:solidFill>
            </a:endParaRPr>
          </a:p>
        </p:txBody>
      </p:sp>
    </p:spTree>
    <p:extLst>
      <p:ext uri="{BB962C8B-B14F-4D97-AF65-F5344CB8AC3E}">
        <p14:creationId xmlns:p14="http://schemas.microsoft.com/office/powerpoint/2010/main" val="2820733157"/>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1"/>
          <p:cNvSpPr txBox="1"/>
          <p:nvPr/>
        </p:nvSpPr>
        <p:spPr>
          <a:xfrm>
            <a:off x="512897" y="569897"/>
            <a:ext cx="3888432"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err="1" smtClean="0">
                <a:solidFill>
                  <a:schemeClr val="accent2">
                    <a:lumMod val="75000"/>
                  </a:schemeClr>
                </a:solidFill>
              </a:rPr>
              <a:t>Xã</a:t>
            </a:r>
            <a:r>
              <a:rPr lang="en-GB" sz="4000" b="1" dirty="0" smtClean="0">
                <a:solidFill>
                  <a:schemeClr val="accent2">
                    <a:lumMod val="75000"/>
                  </a:schemeClr>
                </a:solidFill>
              </a:rPr>
              <a:t> </a:t>
            </a:r>
            <a:r>
              <a:rPr lang="en-GB" sz="4000" b="1" dirty="0" err="1" smtClean="0">
                <a:solidFill>
                  <a:schemeClr val="accent2">
                    <a:lumMod val="75000"/>
                  </a:schemeClr>
                </a:solidFill>
              </a:rPr>
              <a:t>hội</a:t>
            </a:r>
            <a:endParaRPr lang="en-GB" sz="4000" b="1" dirty="0">
              <a:solidFill>
                <a:schemeClr val="accent2">
                  <a:lumMod val="75000"/>
                </a:schemeClr>
              </a:solidFill>
            </a:endParaRPr>
          </a:p>
        </p:txBody>
      </p:sp>
      <p:sp>
        <p:nvSpPr>
          <p:cNvPr id="38" name="AutoShape 3"/>
          <p:cNvSpPr>
            <a:spLocks noChangeArrowheads="1"/>
          </p:cNvSpPr>
          <p:nvPr/>
        </p:nvSpPr>
        <p:spPr bwMode="gray">
          <a:xfrm flipV="1">
            <a:off x="414697" y="3242612"/>
            <a:ext cx="2377405" cy="1812701"/>
          </a:xfrm>
          <a:prstGeom prst="triangle">
            <a:avLst>
              <a:gd name="adj" fmla="val 50000"/>
            </a:avLst>
          </a:prstGeom>
          <a:gradFill rotWithShape="1">
            <a:gsLst>
              <a:gs pos="0">
                <a:schemeClr val="hlink"/>
              </a:gs>
              <a:gs pos="100000">
                <a:schemeClr val="hlink">
                  <a:gamma/>
                  <a:shade val="50980"/>
                  <a:invGamma/>
                </a:schemeClr>
              </a:gs>
            </a:gsLst>
            <a:lin ang="18900000" scaled="1"/>
          </a:gradFill>
          <a:ln w="28575" algn="ctr">
            <a:solidFill>
              <a:srgbClr val="FFFFFF"/>
            </a:solidFill>
            <a:miter lim="800000"/>
            <a:headEnd/>
            <a:tailEnd/>
          </a:ln>
          <a:effectLst>
            <a:outerShdw dist="35921" dir="2700000" algn="ctr" rotWithShape="0">
              <a:schemeClr val="bg2"/>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9" name="AutoShape 4"/>
          <p:cNvSpPr>
            <a:spLocks noChangeArrowheads="1"/>
          </p:cNvSpPr>
          <p:nvPr/>
        </p:nvSpPr>
        <p:spPr bwMode="gray">
          <a:xfrm>
            <a:off x="2823304" y="1659875"/>
            <a:ext cx="2305598" cy="1544638"/>
          </a:xfrm>
          <a:prstGeom prst="triangle">
            <a:avLst>
              <a:gd name="adj" fmla="val 50000"/>
            </a:avLst>
          </a:prstGeom>
          <a:gradFill rotWithShape="1">
            <a:gsLst>
              <a:gs pos="0">
                <a:schemeClr val="accent2">
                  <a:gamma/>
                  <a:shade val="82353"/>
                  <a:invGamma/>
                </a:schemeClr>
              </a:gs>
              <a:gs pos="100000">
                <a:schemeClr val="accent2"/>
              </a:gs>
            </a:gsLst>
            <a:lin ang="18900000" scaled="1"/>
          </a:gradFill>
          <a:ln w="28575" algn="ctr">
            <a:solidFill>
              <a:srgbClr val="FFFFFF"/>
            </a:solidFill>
            <a:miter lim="800000"/>
            <a:headEnd/>
            <a:tailEnd/>
          </a:ln>
          <a:effectLst>
            <a:outerShdw dist="35921" dir="2700000" algn="ctr" rotWithShape="0">
              <a:schemeClr val="bg2"/>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0" name="AutoShape 5"/>
          <p:cNvSpPr>
            <a:spLocks noChangeArrowheads="1"/>
          </p:cNvSpPr>
          <p:nvPr/>
        </p:nvSpPr>
        <p:spPr bwMode="gray">
          <a:xfrm>
            <a:off x="414697" y="1672575"/>
            <a:ext cx="2378993" cy="1528042"/>
          </a:xfrm>
          <a:prstGeom prst="triangle">
            <a:avLst>
              <a:gd name="adj" fmla="val 50000"/>
            </a:avLst>
          </a:prstGeom>
          <a:gradFill rotWithShape="1">
            <a:gsLst>
              <a:gs pos="0">
                <a:schemeClr val="accent2"/>
              </a:gs>
              <a:gs pos="100000">
                <a:schemeClr val="accent2">
                  <a:gamma/>
                  <a:shade val="76078"/>
                  <a:invGamma/>
                </a:schemeClr>
              </a:gs>
            </a:gsLst>
            <a:lin ang="2700000" scaled="1"/>
          </a:gradFill>
          <a:ln w="28575" algn="ctr">
            <a:solidFill>
              <a:srgbClr val="FFFFFF"/>
            </a:solidFill>
            <a:miter lim="800000"/>
            <a:headEnd/>
            <a:tailEnd/>
          </a:ln>
          <a:effectLst>
            <a:outerShdw dist="35921" dir="2700000" algn="ctr" rotWithShape="0">
              <a:schemeClr val="bg2"/>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1" name="AutoShape 6"/>
          <p:cNvSpPr>
            <a:spLocks noChangeArrowheads="1"/>
          </p:cNvSpPr>
          <p:nvPr/>
        </p:nvSpPr>
        <p:spPr bwMode="gray">
          <a:xfrm flipV="1">
            <a:off x="1603399" y="1659875"/>
            <a:ext cx="2360278" cy="1541463"/>
          </a:xfrm>
          <a:prstGeom prst="triangle">
            <a:avLst>
              <a:gd name="adj" fmla="val 50000"/>
            </a:avLst>
          </a:prstGeom>
          <a:gradFill rotWithShape="1">
            <a:gsLst>
              <a:gs pos="0">
                <a:schemeClr val="accent2">
                  <a:gamma/>
                  <a:shade val="60392"/>
                  <a:invGamma/>
                </a:schemeClr>
              </a:gs>
              <a:gs pos="100000">
                <a:schemeClr val="accent2"/>
              </a:gs>
            </a:gsLst>
            <a:lin ang="5400000" scaled="1"/>
          </a:gradFill>
          <a:ln w="28575" algn="ctr">
            <a:solidFill>
              <a:srgbClr val="FFFFFF"/>
            </a:solidFill>
            <a:miter lim="800000"/>
            <a:headEnd/>
            <a:tailEnd/>
          </a:ln>
          <a:effectLst>
            <a:outerShdw dist="35921" dir="2700000" algn="ctr" rotWithShape="0">
              <a:srgbClr val="808080">
                <a:alpha val="50000"/>
              </a:srgbClr>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2" name="AutoShape 7"/>
          <p:cNvSpPr>
            <a:spLocks noChangeArrowheads="1"/>
          </p:cNvSpPr>
          <p:nvPr/>
        </p:nvSpPr>
        <p:spPr bwMode="gray">
          <a:xfrm>
            <a:off x="1638833" y="3239438"/>
            <a:ext cx="2352675" cy="1815875"/>
          </a:xfrm>
          <a:prstGeom prst="triangle">
            <a:avLst>
              <a:gd name="adj" fmla="val 50000"/>
            </a:avLst>
          </a:prstGeom>
          <a:gradFill rotWithShape="1">
            <a:gsLst>
              <a:gs pos="0">
                <a:schemeClr val="hlink">
                  <a:gamma/>
                  <a:shade val="76078"/>
                  <a:invGamma/>
                </a:schemeClr>
              </a:gs>
              <a:gs pos="100000">
                <a:schemeClr val="hlink"/>
              </a:gs>
            </a:gsLst>
            <a:lin ang="5400000" scaled="1"/>
          </a:gradFill>
          <a:ln w="28575" algn="ctr">
            <a:solidFill>
              <a:srgbClr val="FFFFFF"/>
            </a:solidFill>
            <a:miter lim="800000"/>
            <a:headEnd/>
            <a:tailEnd/>
          </a:ln>
          <a:effectLst>
            <a:outerShdw dist="35921" dir="2700000" algn="ctr" rotWithShape="0">
              <a:schemeClr val="bg2"/>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3" name="AutoShape 8"/>
          <p:cNvSpPr>
            <a:spLocks noChangeArrowheads="1"/>
          </p:cNvSpPr>
          <p:nvPr/>
        </p:nvSpPr>
        <p:spPr bwMode="gray">
          <a:xfrm flipV="1">
            <a:off x="2865127" y="3242613"/>
            <a:ext cx="2259013" cy="1812700"/>
          </a:xfrm>
          <a:prstGeom prst="triangle">
            <a:avLst>
              <a:gd name="adj" fmla="val 50000"/>
            </a:avLst>
          </a:prstGeom>
          <a:gradFill rotWithShape="1">
            <a:gsLst>
              <a:gs pos="0">
                <a:schemeClr val="hlink">
                  <a:gamma/>
                  <a:shade val="72941"/>
                  <a:invGamma/>
                </a:schemeClr>
              </a:gs>
              <a:gs pos="100000">
                <a:schemeClr val="hlink"/>
              </a:gs>
            </a:gsLst>
            <a:lin ang="2700000" scaled="1"/>
          </a:gradFill>
          <a:ln w="28575" algn="ctr">
            <a:solidFill>
              <a:srgbClr val="FFFFFF"/>
            </a:solidFill>
            <a:miter lim="800000"/>
            <a:headEnd/>
            <a:tailEnd/>
          </a:ln>
          <a:effectLst>
            <a:outerShdw dist="35921" dir="2700000" algn="ctr" rotWithShape="0">
              <a:schemeClr val="bg2"/>
            </a:outerShdw>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4" name="Rectangle 43"/>
          <p:cNvSpPr>
            <a:spLocks noChangeArrowheads="1"/>
          </p:cNvSpPr>
          <p:nvPr/>
        </p:nvSpPr>
        <p:spPr bwMode="white">
          <a:xfrm>
            <a:off x="2169802" y="1625287"/>
            <a:ext cx="1196975" cy="1015663"/>
          </a:xfrm>
          <a:prstGeom prst="rect">
            <a:avLst/>
          </a:prstGeom>
          <a:noFill/>
          <a:ln w="9525" algn="ctr">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r>
              <a:rPr lang="en-US" sz="2000" b="1" dirty="0" err="1" smtClean="0">
                <a:solidFill>
                  <a:srgbClr val="FFFFFF"/>
                </a:solidFill>
              </a:rPr>
              <a:t>Nguồn</a:t>
            </a:r>
            <a:r>
              <a:rPr lang="en-US" sz="2000" b="1" dirty="0" smtClean="0">
                <a:solidFill>
                  <a:srgbClr val="FFFFFF"/>
                </a:solidFill>
              </a:rPr>
              <a:t> </a:t>
            </a:r>
            <a:r>
              <a:rPr lang="en-US" sz="2000" b="1" dirty="0" err="1" smtClean="0">
                <a:solidFill>
                  <a:srgbClr val="FFFFFF"/>
                </a:solidFill>
              </a:rPr>
              <a:t>gốc</a:t>
            </a:r>
            <a:r>
              <a:rPr lang="en-US" sz="2000" b="1" dirty="0" smtClean="0">
                <a:solidFill>
                  <a:srgbClr val="FFFFFF"/>
                </a:solidFill>
              </a:rPr>
              <a:t> </a:t>
            </a:r>
            <a:r>
              <a:rPr lang="en-US" sz="2000" b="1" dirty="0" err="1" smtClean="0">
                <a:solidFill>
                  <a:srgbClr val="FFFFFF"/>
                </a:solidFill>
              </a:rPr>
              <a:t>xã</a:t>
            </a:r>
            <a:r>
              <a:rPr lang="en-US" sz="2000" b="1" dirty="0" smtClean="0">
                <a:solidFill>
                  <a:srgbClr val="FFFFFF"/>
                </a:solidFill>
              </a:rPr>
              <a:t> </a:t>
            </a:r>
            <a:r>
              <a:rPr lang="en-US" sz="2000" b="1" dirty="0" err="1" smtClean="0">
                <a:solidFill>
                  <a:srgbClr val="FFFFFF"/>
                </a:solidFill>
              </a:rPr>
              <a:t>hội</a:t>
            </a:r>
            <a:endParaRPr lang="en-US" sz="2000" b="1" dirty="0">
              <a:solidFill>
                <a:srgbClr val="FFFFFF"/>
              </a:solidFill>
            </a:endParaRPr>
          </a:p>
        </p:txBody>
      </p:sp>
      <p:sp>
        <p:nvSpPr>
          <p:cNvPr id="45" name="Rectangle 44"/>
          <p:cNvSpPr>
            <a:spLocks noChangeArrowheads="1"/>
          </p:cNvSpPr>
          <p:nvPr/>
        </p:nvSpPr>
        <p:spPr bwMode="white">
          <a:xfrm>
            <a:off x="753004" y="3213244"/>
            <a:ext cx="1519661" cy="1323439"/>
          </a:xfrm>
          <a:prstGeom prst="rect">
            <a:avLst/>
          </a:prstGeom>
          <a:noFill/>
          <a:ln w="9525" algn="ctr">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r>
              <a:rPr lang="en-US" sz="2000" b="1" dirty="0" err="1" smtClean="0">
                <a:solidFill>
                  <a:srgbClr val="FFFFFF"/>
                </a:solidFill>
              </a:rPr>
              <a:t>Những</a:t>
            </a:r>
            <a:r>
              <a:rPr lang="en-US" sz="2000" b="1" dirty="0" smtClean="0">
                <a:solidFill>
                  <a:srgbClr val="FFFFFF"/>
                </a:solidFill>
              </a:rPr>
              <a:t> </a:t>
            </a:r>
            <a:r>
              <a:rPr lang="en-US" sz="2000" b="1" dirty="0" err="1" smtClean="0">
                <a:solidFill>
                  <a:srgbClr val="FFFFFF"/>
                </a:solidFill>
              </a:rPr>
              <a:t>đặc</a:t>
            </a:r>
            <a:r>
              <a:rPr lang="en-US" sz="2000" b="1" dirty="0" smtClean="0">
                <a:solidFill>
                  <a:srgbClr val="FFFFFF"/>
                </a:solidFill>
              </a:rPr>
              <a:t> </a:t>
            </a:r>
            <a:r>
              <a:rPr lang="en-US" sz="2000" b="1" dirty="0" err="1" smtClean="0">
                <a:solidFill>
                  <a:srgbClr val="FFFFFF"/>
                </a:solidFill>
              </a:rPr>
              <a:t>điểm</a:t>
            </a:r>
            <a:r>
              <a:rPr lang="en-US" sz="2000" b="1" dirty="0" smtClean="0">
                <a:solidFill>
                  <a:srgbClr val="FFFFFF"/>
                </a:solidFill>
              </a:rPr>
              <a:t> </a:t>
            </a:r>
            <a:r>
              <a:rPr lang="en-US" sz="2000" b="1" dirty="0" err="1" smtClean="0">
                <a:solidFill>
                  <a:srgbClr val="FFFFFF"/>
                </a:solidFill>
              </a:rPr>
              <a:t>về</a:t>
            </a:r>
            <a:r>
              <a:rPr lang="en-US" sz="2000" b="1" dirty="0" smtClean="0">
                <a:solidFill>
                  <a:srgbClr val="FFFFFF"/>
                </a:solidFill>
              </a:rPr>
              <a:t> </a:t>
            </a:r>
            <a:r>
              <a:rPr lang="en-US" sz="2000" b="1" dirty="0" err="1" smtClean="0">
                <a:solidFill>
                  <a:srgbClr val="FFFFFF"/>
                </a:solidFill>
              </a:rPr>
              <a:t>sinh</a:t>
            </a:r>
            <a:r>
              <a:rPr lang="en-US" sz="2000" b="1" dirty="0" smtClean="0">
                <a:solidFill>
                  <a:srgbClr val="FFFFFF"/>
                </a:solidFill>
              </a:rPr>
              <a:t> </a:t>
            </a:r>
            <a:r>
              <a:rPr lang="en-US" sz="2000" b="1" dirty="0" err="1" smtClean="0">
                <a:solidFill>
                  <a:srgbClr val="FFFFFF"/>
                </a:solidFill>
              </a:rPr>
              <a:t>lý</a:t>
            </a:r>
            <a:r>
              <a:rPr lang="en-US" sz="2000" b="1" dirty="0" smtClean="0">
                <a:solidFill>
                  <a:srgbClr val="FFFFFF"/>
                </a:solidFill>
              </a:rPr>
              <a:t>, </a:t>
            </a:r>
            <a:r>
              <a:rPr lang="en-US" sz="2000" b="1" dirty="0" err="1" smtClean="0">
                <a:solidFill>
                  <a:srgbClr val="FFFFFF"/>
                </a:solidFill>
              </a:rPr>
              <a:t>giới</a:t>
            </a:r>
            <a:r>
              <a:rPr lang="en-US" sz="2000" b="1" dirty="0" smtClean="0">
                <a:solidFill>
                  <a:srgbClr val="FFFFFF"/>
                </a:solidFill>
              </a:rPr>
              <a:t> </a:t>
            </a:r>
            <a:r>
              <a:rPr lang="en-US" sz="2000" b="1" dirty="0" err="1" smtClean="0">
                <a:solidFill>
                  <a:srgbClr val="FFFFFF"/>
                </a:solidFill>
              </a:rPr>
              <a:t>tính</a:t>
            </a:r>
            <a:endParaRPr lang="en-US" sz="2000" b="1" dirty="0">
              <a:solidFill>
                <a:srgbClr val="FFFFFF"/>
              </a:solidFill>
            </a:endParaRPr>
          </a:p>
        </p:txBody>
      </p:sp>
      <p:sp>
        <p:nvSpPr>
          <p:cNvPr id="46" name="Rectangle 45"/>
          <p:cNvSpPr>
            <a:spLocks noChangeArrowheads="1"/>
          </p:cNvSpPr>
          <p:nvPr/>
        </p:nvSpPr>
        <p:spPr bwMode="white">
          <a:xfrm>
            <a:off x="3376302" y="3464863"/>
            <a:ext cx="1196975" cy="707886"/>
          </a:xfrm>
          <a:prstGeom prst="rect">
            <a:avLst/>
          </a:prstGeom>
          <a:noFill/>
          <a:ln w="9525" algn="ctr">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r>
              <a:rPr lang="en-US" sz="2000" b="1" dirty="0" err="1" smtClean="0">
                <a:solidFill>
                  <a:srgbClr val="FFFFFF"/>
                </a:solidFill>
              </a:rPr>
              <a:t>Nghề</a:t>
            </a:r>
            <a:r>
              <a:rPr lang="en-US" sz="2000" b="1" dirty="0" smtClean="0">
                <a:solidFill>
                  <a:srgbClr val="FFFFFF"/>
                </a:solidFill>
              </a:rPr>
              <a:t> </a:t>
            </a:r>
            <a:r>
              <a:rPr lang="en-US" sz="2000" b="1" dirty="0" err="1" smtClean="0">
                <a:solidFill>
                  <a:srgbClr val="FFFFFF"/>
                </a:solidFill>
              </a:rPr>
              <a:t>nghiệp</a:t>
            </a:r>
            <a:endParaRPr lang="en-US" sz="2000" b="1" dirty="0">
              <a:solidFill>
                <a:srgbClr val="FFFFFF"/>
              </a:solidFill>
            </a:endParaRPr>
          </a:p>
        </p:txBody>
      </p:sp>
      <p:sp>
        <p:nvSpPr>
          <p:cNvPr id="47" name="Rectangle 46"/>
          <p:cNvSpPr>
            <a:spLocks noChangeArrowheads="1"/>
          </p:cNvSpPr>
          <p:nvPr/>
        </p:nvSpPr>
        <p:spPr bwMode="white">
          <a:xfrm>
            <a:off x="2247590" y="4037950"/>
            <a:ext cx="1196975" cy="707886"/>
          </a:xfrm>
          <a:prstGeom prst="rect">
            <a:avLst/>
          </a:prstGeom>
          <a:noFill/>
          <a:ln w="9525" algn="ctr">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r>
              <a:rPr lang="en-US" sz="2000" b="1" dirty="0" err="1" smtClean="0">
                <a:solidFill>
                  <a:srgbClr val="FFFFFF"/>
                </a:solidFill>
              </a:rPr>
              <a:t>Trình</a:t>
            </a:r>
            <a:r>
              <a:rPr lang="en-US" sz="2000" b="1" dirty="0" smtClean="0">
                <a:solidFill>
                  <a:srgbClr val="FFFFFF"/>
                </a:solidFill>
              </a:rPr>
              <a:t> </a:t>
            </a:r>
            <a:r>
              <a:rPr lang="en-US" sz="2000" b="1" dirty="0" err="1" smtClean="0">
                <a:solidFill>
                  <a:srgbClr val="FFFFFF"/>
                </a:solidFill>
              </a:rPr>
              <a:t>độ</a:t>
            </a:r>
            <a:r>
              <a:rPr lang="en-US" sz="2000" b="1" dirty="0" smtClean="0">
                <a:solidFill>
                  <a:srgbClr val="FFFFFF"/>
                </a:solidFill>
              </a:rPr>
              <a:t> </a:t>
            </a:r>
            <a:r>
              <a:rPr lang="en-US" sz="2000" b="1" dirty="0" err="1" smtClean="0">
                <a:solidFill>
                  <a:srgbClr val="FFFFFF"/>
                </a:solidFill>
              </a:rPr>
              <a:t>học</a:t>
            </a:r>
            <a:r>
              <a:rPr lang="en-US" sz="2000" b="1" dirty="0" smtClean="0">
                <a:solidFill>
                  <a:srgbClr val="FFFFFF"/>
                </a:solidFill>
              </a:rPr>
              <a:t> </a:t>
            </a:r>
            <a:r>
              <a:rPr lang="en-US" sz="2000" b="1" dirty="0" err="1" smtClean="0">
                <a:solidFill>
                  <a:srgbClr val="FFFFFF"/>
                </a:solidFill>
              </a:rPr>
              <a:t>vấn</a:t>
            </a:r>
            <a:endParaRPr lang="en-US" sz="2000" b="1" dirty="0">
              <a:solidFill>
                <a:srgbClr val="FFFFFF"/>
              </a:solidFill>
            </a:endParaRPr>
          </a:p>
        </p:txBody>
      </p:sp>
      <p:sp>
        <p:nvSpPr>
          <p:cNvPr id="48" name="Rectangle 47"/>
          <p:cNvSpPr>
            <a:spLocks noChangeArrowheads="1"/>
          </p:cNvSpPr>
          <p:nvPr/>
        </p:nvSpPr>
        <p:spPr bwMode="white">
          <a:xfrm>
            <a:off x="863021" y="2437020"/>
            <a:ext cx="1371255" cy="400110"/>
          </a:xfrm>
          <a:prstGeom prst="rect">
            <a:avLst/>
          </a:prstGeom>
          <a:noFill/>
          <a:ln w="9525" algn="ctr">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r>
              <a:rPr lang="en-US" sz="2000" b="1" dirty="0" err="1" smtClean="0">
                <a:solidFill>
                  <a:srgbClr val="FFFFFF"/>
                </a:solidFill>
              </a:rPr>
              <a:t>Thể</a:t>
            </a:r>
            <a:r>
              <a:rPr lang="en-US" sz="2000" b="1" dirty="0" smtClean="0">
                <a:solidFill>
                  <a:srgbClr val="FFFFFF"/>
                </a:solidFill>
              </a:rPr>
              <a:t> </a:t>
            </a:r>
            <a:r>
              <a:rPr lang="en-US" sz="2000" b="1" dirty="0" err="1" smtClean="0">
                <a:solidFill>
                  <a:srgbClr val="FFFFFF"/>
                </a:solidFill>
              </a:rPr>
              <a:t>chất</a:t>
            </a:r>
            <a:endParaRPr lang="en-US" sz="2000" b="1" dirty="0">
              <a:solidFill>
                <a:srgbClr val="FFFFFF"/>
              </a:solidFill>
            </a:endParaRPr>
          </a:p>
        </p:txBody>
      </p:sp>
      <p:sp>
        <p:nvSpPr>
          <p:cNvPr id="49" name="Rectangle 48"/>
          <p:cNvSpPr>
            <a:spLocks noChangeArrowheads="1"/>
          </p:cNvSpPr>
          <p:nvPr/>
        </p:nvSpPr>
        <p:spPr bwMode="white">
          <a:xfrm>
            <a:off x="3376302" y="2326625"/>
            <a:ext cx="1196975" cy="707886"/>
          </a:xfrm>
          <a:prstGeom prst="rect">
            <a:avLst/>
          </a:prstGeom>
          <a:noFill/>
          <a:ln w="9525" algn="ctr">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r>
              <a:rPr lang="en-US" sz="2000" b="1" dirty="0" err="1" smtClean="0">
                <a:solidFill>
                  <a:srgbClr val="FFFFFF"/>
                </a:solidFill>
              </a:rPr>
              <a:t>Sự</a:t>
            </a:r>
            <a:r>
              <a:rPr lang="en-US" sz="2000" b="1" dirty="0" smtClean="0">
                <a:solidFill>
                  <a:srgbClr val="FFFFFF"/>
                </a:solidFill>
              </a:rPr>
              <a:t> </a:t>
            </a:r>
            <a:r>
              <a:rPr lang="en-US" sz="2000" b="1" dirty="0" err="1" smtClean="0">
                <a:solidFill>
                  <a:srgbClr val="FFFFFF"/>
                </a:solidFill>
              </a:rPr>
              <a:t>giàu</a:t>
            </a:r>
            <a:r>
              <a:rPr lang="en-US" sz="2000" b="1" dirty="0" smtClean="0">
                <a:solidFill>
                  <a:srgbClr val="FFFFFF"/>
                </a:solidFill>
              </a:rPr>
              <a:t> </a:t>
            </a:r>
            <a:r>
              <a:rPr lang="en-US" sz="2000" b="1" dirty="0" err="1" smtClean="0">
                <a:solidFill>
                  <a:srgbClr val="FFFFFF"/>
                </a:solidFill>
              </a:rPr>
              <a:t>có</a:t>
            </a:r>
            <a:endParaRPr lang="en-US" sz="2000" b="1" dirty="0">
              <a:solidFill>
                <a:srgbClr val="FFFFFF"/>
              </a:solidFill>
            </a:endParaRPr>
          </a:p>
        </p:txBody>
      </p:sp>
      <p:grpSp>
        <p:nvGrpSpPr>
          <p:cNvPr id="50" name="Group 49"/>
          <p:cNvGrpSpPr>
            <a:grpSpLocks/>
          </p:cNvGrpSpPr>
          <p:nvPr/>
        </p:nvGrpSpPr>
        <p:grpSpPr bwMode="auto">
          <a:xfrm>
            <a:off x="2025340" y="2674288"/>
            <a:ext cx="1606550" cy="1077912"/>
            <a:chOff x="2363" y="2075"/>
            <a:chExt cx="1210" cy="812"/>
          </a:xfrm>
        </p:grpSpPr>
        <p:sp>
          <p:nvSpPr>
            <p:cNvPr id="56" name="AutoShape 22"/>
            <p:cNvSpPr>
              <a:spLocks noChangeArrowheads="1"/>
            </p:cNvSpPr>
            <p:nvPr/>
          </p:nvSpPr>
          <p:spPr bwMode="gray">
            <a:xfrm>
              <a:off x="2363" y="2075"/>
              <a:ext cx="1210" cy="812"/>
            </a:xfrm>
            <a:prstGeom prst="hexagon">
              <a:avLst>
                <a:gd name="adj" fmla="val 37254"/>
                <a:gd name="vf" fmla="val 115470"/>
              </a:avLst>
            </a:prstGeom>
            <a:solidFill>
              <a:srgbClr val="F8F8F8">
                <a:alpha val="50000"/>
              </a:srgbClr>
            </a:solidFill>
            <a:ln w="19050" algn="ctr">
              <a:solidFill>
                <a:srgbClr val="F8F8F8"/>
              </a:solid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7" name="AutoShape 23"/>
            <p:cNvSpPr>
              <a:spLocks noChangeArrowheads="1"/>
            </p:cNvSpPr>
            <p:nvPr/>
          </p:nvSpPr>
          <p:spPr bwMode="gray">
            <a:xfrm>
              <a:off x="2395" y="2095"/>
              <a:ext cx="1138" cy="764"/>
            </a:xfrm>
            <a:prstGeom prst="hexagon">
              <a:avLst>
                <a:gd name="adj" fmla="val 37238"/>
                <a:gd name="vf" fmla="val 115470"/>
              </a:avLst>
            </a:prstGeom>
            <a:solidFill>
              <a:srgbClr val="F8F8F8"/>
            </a:solidFill>
            <a:ln w="19050" algn="ctr">
              <a:solidFill>
                <a:srgbClr val="F8F8F8"/>
              </a:solid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51" name="Rectangle 50"/>
          <p:cNvSpPr>
            <a:spLocks noChangeArrowheads="1"/>
          </p:cNvSpPr>
          <p:nvPr/>
        </p:nvSpPr>
        <p:spPr bwMode="auto">
          <a:xfrm>
            <a:off x="2288865" y="2705407"/>
            <a:ext cx="1077912" cy="1015663"/>
          </a:xfrm>
          <a:prstGeom prst="rect">
            <a:avLst/>
          </a:prstGeom>
          <a:noFill/>
          <a:ln w="9525">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err="1" smtClean="0">
                <a:solidFill>
                  <a:srgbClr val="000000"/>
                </a:solidFill>
                <a:effectLst>
                  <a:outerShdw blurRad="38100" dist="38100" dir="2700000" algn="tl">
                    <a:srgbClr val="C0C0C0"/>
                  </a:outerShdw>
                </a:effectLst>
              </a:rPr>
              <a:t>Yếu</a:t>
            </a:r>
            <a:r>
              <a:rPr lang="en-US" sz="2000" b="1" dirty="0" smtClean="0">
                <a:solidFill>
                  <a:srgbClr val="000000"/>
                </a:solidFill>
                <a:effectLst>
                  <a:outerShdw blurRad="38100" dist="38100" dir="2700000" algn="tl">
                    <a:srgbClr val="C0C0C0"/>
                  </a:outerShdw>
                </a:effectLst>
              </a:rPr>
              <a:t> </a:t>
            </a:r>
            <a:r>
              <a:rPr lang="en-US" sz="2000" b="1" dirty="0" err="1" smtClean="0">
                <a:solidFill>
                  <a:srgbClr val="000000"/>
                </a:solidFill>
                <a:effectLst>
                  <a:outerShdw blurRad="38100" dist="38100" dir="2700000" algn="tl">
                    <a:srgbClr val="C0C0C0"/>
                  </a:outerShdw>
                </a:effectLst>
              </a:rPr>
              <a:t>tố</a:t>
            </a:r>
            <a:r>
              <a:rPr lang="en-US" sz="2000" b="1" dirty="0" smtClean="0">
                <a:solidFill>
                  <a:srgbClr val="000000"/>
                </a:solidFill>
                <a:effectLst>
                  <a:outerShdw blurRad="38100" dist="38100" dir="2700000" algn="tl">
                    <a:srgbClr val="C0C0C0"/>
                  </a:outerShdw>
                </a:effectLst>
              </a:rPr>
              <a:t> </a:t>
            </a:r>
            <a:r>
              <a:rPr lang="en-US" sz="2000" b="1" dirty="0" err="1" smtClean="0">
                <a:solidFill>
                  <a:srgbClr val="000000"/>
                </a:solidFill>
                <a:effectLst>
                  <a:outerShdw blurRad="38100" dist="38100" dir="2700000" algn="tl">
                    <a:srgbClr val="C0C0C0"/>
                  </a:outerShdw>
                </a:effectLst>
              </a:rPr>
              <a:t>ảnh</a:t>
            </a:r>
            <a:r>
              <a:rPr lang="en-US" sz="2000" b="1" dirty="0" smtClean="0">
                <a:solidFill>
                  <a:srgbClr val="000000"/>
                </a:solidFill>
                <a:effectLst>
                  <a:outerShdw blurRad="38100" dist="38100" dir="2700000" algn="tl">
                    <a:srgbClr val="C0C0C0"/>
                  </a:outerShdw>
                </a:effectLst>
              </a:rPr>
              <a:t> </a:t>
            </a:r>
            <a:r>
              <a:rPr lang="en-US" sz="2000" b="1" dirty="0" err="1" smtClean="0">
                <a:solidFill>
                  <a:srgbClr val="000000"/>
                </a:solidFill>
                <a:effectLst>
                  <a:outerShdw blurRad="38100" dist="38100" dir="2700000" algn="tl">
                    <a:srgbClr val="C0C0C0"/>
                  </a:outerShdw>
                </a:effectLst>
              </a:rPr>
              <a:t>hưởng</a:t>
            </a:r>
            <a:endParaRPr lang="en-US" sz="2000" b="1" dirty="0">
              <a:solidFill>
                <a:srgbClr val="000000"/>
              </a:solidFill>
              <a:effectLst>
                <a:outerShdw blurRad="38100" dist="38100" dir="2700000" algn="tl">
                  <a:srgbClr val="C0C0C0"/>
                </a:outerShdw>
              </a:effectLst>
            </a:endParaRPr>
          </a:p>
        </p:txBody>
      </p:sp>
      <p:sp>
        <p:nvSpPr>
          <p:cNvPr id="52" name="AutoShape 8"/>
          <p:cNvSpPr>
            <a:spLocks noChangeArrowheads="1"/>
          </p:cNvSpPr>
          <p:nvPr/>
        </p:nvSpPr>
        <p:spPr bwMode="ltGray">
          <a:xfrm>
            <a:off x="4013113" y="977215"/>
            <a:ext cx="4572173" cy="694900"/>
          </a:xfrm>
          <a:prstGeom prst="roundRect">
            <a:avLst>
              <a:gd name="adj" fmla="val 16667"/>
            </a:avLst>
          </a:prstGeom>
          <a:gradFill rotWithShape="1">
            <a:gsLst>
              <a:gs pos="0">
                <a:schemeClr val="accent1"/>
              </a:gs>
              <a:gs pos="100000">
                <a:schemeClr val="accent1">
                  <a:gamma/>
                  <a:shade val="78824"/>
                  <a:invGamma/>
                </a:schemeClr>
              </a:gs>
            </a:gsLst>
            <a:path path="rect">
              <a:fillToRect l="100000" b="100000"/>
            </a:path>
          </a:gradFill>
          <a:ln w="38100" algn="ctr">
            <a:solidFill>
              <a:srgbClr val="F8F8F8">
                <a:alpha val="70000"/>
              </a:srgbClr>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3" name="Rectangle 52"/>
          <p:cNvSpPr>
            <a:spLocks noChangeArrowheads="1"/>
          </p:cNvSpPr>
          <p:nvPr/>
        </p:nvSpPr>
        <p:spPr bwMode="black">
          <a:xfrm>
            <a:off x="4073801" y="1096065"/>
            <a:ext cx="4379322" cy="457200"/>
          </a:xfrm>
          <a:prstGeom prst="rect">
            <a:avLst/>
          </a:prstGeom>
          <a:noFill/>
          <a:ln w="9525" algn="ctr">
            <a:noFill/>
            <a:miter lim="800000"/>
            <a:headEnd/>
            <a:tailEnd/>
          </a:ln>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err="1" smtClean="0">
                <a:solidFill>
                  <a:srgbClr val="F8F8F8"/>
                </a:solidFill>
              </a:rPr>
              <a:t>Vị</a:t>
            </a:r>
            <a:r>
              <a:rPr lang="en-US" sz="2400" b="1" dirty="0" smtClean="0">
                <a:solidFill>
                  <a:srgbClr val="F8F8F8"/>
                </a:solidFill>
              </a:rPr>
              <a:t> </a:t>
            </a:r>
            <a:r>
              <a:rPr lang="en-US" sz="2400" b="1" dirty="0" err="1" smtClean="0">
                <a:solidFill>
                  <a:srgbClr val="F8F8F8"/>
                </a:solidFill>
              </a:rPr>
              <a:t>thế</a:t>
            </a:r>
            <a:r>
              <a:rPr lang="en-US" sz="2400" b="1" dirty="0" smtClean="0">
                <a:solidFill>
                  <a:srgbClr val="F8F8F8"/>
                </a:solidFill>
              </a:rPr>
              <a:t> </a:t>
            </a:r>
            <a:r>
              <a:rPr lang="en-US" sz="2400" b="1" dirty="0" err="1" smtClean="0">
                <a:solidFill>
                  <a:srgbClr val="F8F8F8"/>
                </a:solidFill>
              </a:rPr>
              <a:t>xã</a:t>
            </a:r>
            <a:r>
              <a:rPr lang="en-US" sz="2400" b="1" dirty="0" smtClean="0">
                <a:solidFill>
                  <a:srgbClr val="F8F8F8"/>
                </a:solidFill>
              </a:rPr>
              <a:t> </a:t>
            </a:r>
            <a:r>
              <a:rPr lang="en-US" sz="2400" b="1" dirty="0" err="1" smtClean="0">
                <a:solidFill>
                  <a:srgbClr val="F8F8F8"/>
                </a:solidFill>
              </a:rPr>
              <a:t>hội</a:t>
            </a:r>
            <a:endParaRPr lang="en-US" sz="2400" b="1" dirty="0">
              <a:solidFill>
                <a:srgbClr val="F8F8F8"/>
              </a:solidFill>
            </a:endParaRPr>
          </a:p>
        </p:txBody>
      </p:sp>
      <p:sp>
        <p:nvSpPr>
          <p:cNvPr id="54" name="AutoShape 7"/>
          <p:cNvSpPr>
            <a:spLocks noChangeArrowheads="1"/>
          </p:cNvSpPr>
          <p:nvPr/>
        </p:nvSpPr>
        <p:spPr bwMode="gray">
          <a:xfrm>
            <a:off x="5128902" y="2133118"/>
            <a:ext cx="3600401" cy="4151371"/>
          </a:xfrm>
          <a:prstGeom prst="roundRect">
            <a:avLst>
              <a:gd name="adj" fmla="val 9523"/>
            </a:avLst>
          </a:prstGeom>
          <a:solidFill>
            <a:schemeClr val="accent1">
              <a:alpha val="30000"/>
            </a:schemeClr>
          </a:soli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5" name="TextBox 27"/>
          <p:cNvSpPr txBox="1"/>
          <p:nvPr/>
        </p:nvSpPr>
        <p:spPr>
          <a:xfrm>
            <a:off x="5524946" y="2133118"/>
            <a:ext cx="3060340" cy="415498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dirty="0" err="1" smtClean="0"/>
              <a:t>Bên</a:t>
            </a:r>
            <a:r>
              <a:rPr lang="en-GB" sz="2400" dirty="0" smtClean="0"/>
              <a:t> </a:t>
            </a:r>
            <a:r>
              <a:rPr lang="en-GB" sz="2400" dirty="0" err="1" smtClean="0"/>
              <a:t>cạnh</a:t>
            </a:r>
            <a:r>
              <a:rPr lang="en-GB" sz="2400" dirty="0" smtClean="0"/>
              <a:t> </a:t>
            </a:r>
            <a:r>
              <a:rPr lang="en-GB" sz="2400" dirty="0" err="1" smtClean="0"/>
              <a:t>đó</a:t>
            </a:r>
            <a:r>
              <a:rPr lang="en-GB" sz="2400" dirty="0" smtClean="0"/>
              <a:t> </a:t>
            </a:r>
            <a:r>
              <a:rPr lang="en-GB" sz="2400" dirty="0" err="1" smtClean="0"/>
              <a:t>còn</a:t>
            </a:r>
            <a:r>
              <a:rPr lang="en-GB" sz="2400" dirty="0" smtClean="0"/>
              <a:t> </a:t>
            </a:r>
            <a:r>
              <a:rPr lang="en-GB" sz="2400" dirty="0" err="1" smtClean="0"/>
              <a:t>có</a:t>
            </a:r>
            <a:r>
              <a:rPr lang="en-GB" sz="2400" dirty="0" smtClean="0"/>
              <a:t> </a:t>
            </a:r>
            <a:r>
              <a:rPr lang="en-GB" sz="2400" dirty="0" err="1" smtClean="0"/>
              <a:t>các</a:t>
            </a:r>
            <a:r>
              <a:rPr lang="en-GB" sz="2400" dirty="0" smtClean="0"/>
              <a:t> </a:t>
            </a:r>
            <a:r>
              <a:rPr lang="en-GB" sz="2400" dirty="0" err="1" smtClean="0"/>
              <a:t>yếu</a:t>
            </a:r>
            <a:r>
              <a:rPr lang="en-GB" sz="2400" dirty="0" smtClean="0"/>
              <a:t> </a:t>
            </a:r>
            <a:r>
              <a:rPr lang="en-GB" sz="2400" dirty="0" err="1" smtClean="0"/>
              <a:t>tố</a:t>
            </a:r>
            <a:r>
              <a:rPr lang="en-GB" sz="2400" dirty="0" smtClean="0"/>
              <a:t> </a:t>
            </a:r>
            <a:r>
              <a:rPr lang="en-GB" sz="2400" dirty="0" err="1" smtClean="0"/>
              <a:t>khác</a:t>
            </a:r>
            <a:r>
              <a:rPr lang="en-GB" sz="2400" dirty="0" smtClean="0"/>
              <a:t> </a:t>
            </a:r>
            <a:r>
              <a:rPr lang="en-GB" sz="2400" dirty="0" err="1" smtClean="0"/>
              <a:t>như</a:t>
            </a:r>
            <a:r>
              <a:rPr lang="en-GB" sz="2400" dirty="0" smtClean="0"/>
              <a:t>: </a:t>
            </a:r>
            <a:r>
              <a:rPr lang="en-GB" sz="2400" dirty="0" err="1" smtClean="0"/>
              <a:t>trí</a:t>
            </a:r>
            <a:r>
              <a:rPr lang="en-GB" sz="2400" dirty="0" smtClean="0"/>
              <a:t> </a:t>
            </a:r>
            <a:r>
              <a:rPr lang="en-GB" sz="2400" dirty="0" err="1" smtClean="0"/>
              <a:t>thông</a:t>
            </a:r>
            <a:r>
              <a:rPr lang="en-GB" sz="2400" dirty="0" smtClean="0"/>
              <a:t> minh, </a:t>
            </a:r>
            <a:r>
              <a:rPr lang="en-GB" sz="2400" dirty="0" err="1" smtClean="0"/>
              <a:t>sự</a:t>
            </a:r>
            <a:r>
              <a:rPr lang="en-GB" sz="2400" dirty="0" smtClean="0"/>
              <a:t> </a:t>
            </a:r>
            <a:r>
              <a:rPr lang="en-GB" sz="2400" dirty="0" err="1" smtClean="0"/>
              <a:t>tạo</a:t>
            </a:r>
            <a:r>
              <a:rPr lang="en-GB" sz="2400" dirty="0" smtClean="0"/>
              <a:t> </a:t>
            </a:r>
            <a:r>
              <a:rPr lang="en-GB" sz="2400" dirty="0" err="1" smtClean="0"/>
              <a:t>báo</a:t>
            </a:r>
            <a:r>
              <a:rPr lang="en-GB" sz="2400" dirty="0" smtClean="0"/>
              <a:t>, </a:t>
            </a:r>
            <a:r>
              <a:rPr lang="en-GB" sz="2400" dirty="0" err="1" smtClean="0"/>
              <a:t>gan</a:t>
            </a:r>
            <a:r>
              <a:rPr lang="en-GB" sz="2400" dirty="0" smtClean="0"/>
              <a:t> </a:t>
            </a:r>
            <a:r>
              <a:rPr lang="en-GB" sz="2400" dirty="0" err="1" smtClean="0"/>
              <a:t>dạ</a:t>
            </a:r>
            <a:r>
              <a:rPr lang="en-GB" sz="2400" dirty="0" smtClean="0"/>
              <a:t>, ý </a:t>
            </a:r>
            <a:r>
              <a:rPr lang="en-GB" sz="2400" dirty="0" err="1" smtClean="0"/>
              <a:t>chí</a:t>
            </a:r>
            <a:r>
              <a:rPr lang="en-GB" sz="2400" dirty="0"/>
              <a:t> </a:t>
            </a:r>
            <a:r>
              <a:rPr lang="en-GB" sz="2400" dirty="0" err="1" smtClean="0"/>
              <a:t>dám</a:t>
            </a:r>
            <a:r>
              <a:rPr lang="en-GB" sz="2400" dirty="0" smtClean="0"/>
              <a:t> </a:t>
            </a:r>
            <a:r>
              <a:rPr lang="en-GB" sz="2400" dirty="0" err="1" smtClean="0"/>
              <a:t>mạo</a:t>
            </a:r>
            <a:r>
              <a:rPr lang="en-GB" sz="2400" dirty="0" smtClean="0"/>
              <a:t> </a:t>
            </a:r>
            <a:r>
              <a:rPr lang="en-GB" sz="2400" dirty="0" err="1" smtClean="0"/>
              <a:t>hiểm</a:t>
            </a:r>
            <a:r>
              <a:rPr lang="en-GB" sz="2400" dirty="0" smtClean="0"/>
              <a:t>, </a:t>
            </a:r>
            <a:r>
              <a:rPr lang="en-GB" sz="2400" dirty="0" err="1" smtClean="0"/>
              <a:t>dám</a:t>
            </a:r>
            <a:r>
              <a:rPr lang="en-GB" sz="2400" dirty="0" smtClean="0"/>
              <a:t> </a:t>
            </a:r>
            <a:r>
              <a:rPr lang="en-GB" sz="2400" dirty="0" err="1" smtClean="0"/>
              <a:t>nghĩ</a:t>
            </a:r>
            <a:r>
              <a:rPr lang="en-GB" sz="2400" dirty="0" smtClean="0"/>
              <a:t> </a:t>
            </a:r>
            <a:r>
              <a:rPr lang="en-GB" sz="2400" dirty="0" err="1" smtClean="0"/>
              <a:t>dám</a:t>
            </a:r>
            <a:r>
              <a:rPr lang="en-GB" sz="2400" dirty="0" smtClean="0"/>
              <a:t> </a:t>
            </a:r>
            <a:r>
              <a:rPr lang="en-GB" sz="2400" dirty="0" err="1" smtClean="0"/>
              <a:t>làm</a:t>
            </a:r>
            <a:r>
              <a:rPr lang="en-GB" sz="2400" dirty="0" smtClean="0"/>
              <a:t>, </a:t>
            </a:r>
            <a:r>
              <a:rPr lang="en-GB" sz="2400" dirty="0" err="1" smtClean="0"/>
              <a:t>khả</a:t>
            </a:r>
            <a:r>
              <a:rPr lang="en-GB" sz="2400" dirty="0" smtClean="0"/>
              <a:t> </a:t>
            </a:r>
            <a:r>
              <a:rPr lang="en-GB" sz="2400" dirty="0" err="1" smtClean="0"/>
              <a:t>năng</a:t>
            </a:r>
            <a:r>
              <a:rPr lang="en-GB" sz="2400" dirty="0" smtClean="0"/>
              <a:t> </a:t>
            </a:r>
            <a:r>
              <a:rPr lang="en-GB" sz="2400" dirty="0" err="1" smtClean="0"/>
              <a:t>tế</a:t>
            </a:r>
            <a:r>
              <a:rPr lang="en-GB" sz="2400" dirty="0" smtClean="0"/>
              <a:t> </a:t>
            </a:r>
            <a:r>
              <a:rPr lang="en-GB" sz="2400" dirty="0" err="1" smtClean="0"/>
              <a:t>nhị</a:t>
            </a:r>
            <a:r>
              <a:rPr lang="en-GB" sz="2400" dirty="0" smtClean="0"/>
              <a:t> </a:t>
            </a:r>
            <a:r>
              <a:rPr lang="en-GB" sz="2400" dirty="0" err="1" smtClean="0"/>
              <a:t>trong</a:t>
            </a:r>
            <a:r>
              <a:rPr lang="en-GB" sz="2400" dirty="0" smtClean="0"/>
              <a:t> </a:t>
            </a:r>
            <a:r>
              <a:rPr lang="en-GB" sz="2400" dirty="0" err="1" smtClean="0"/>
              <a:t>giao</a:t>
            </a:r>
            <a:r>
              <a:rPr lang="en-GB" sz="2400" dirty="0" smtClean="0"/>
              <a:t> </a:t>
            </a:r>
            <a:r>
              <a:rPr lang="en-GB" sz="2400" dirty="0" err="1" smtClean="0"/>
              <a:t>tiếp</a:t>
            </a:r>
            <a:r>
              <a:rPr lang="en-GB" sz="2400" dirty="0" smtClean="0"/>
              <a:t>, ý </a:t>
            </a:r>
            <a:r>
              <a:rPr lang="en-GB" sz="2400" dirty="0" err="1" smtClean="0"/>
              <a:t>chí</a:t>
            </a:r>
            <a:r>
              <a:rPr lang="en-GB" sz="2400" dirty="0" smtClean="0"/>
              <a:t> </a:t>
            </a:r>
            <a:r>
              <a:rPr lang="en-GB" sz="2400" dirty="0" err="1" smtClean="0"/>
              <a:t>bết</a:t>
            </a:r>
            <a:r>
              <a:rPr lang="en-GB" sz="2400" dirty="0" smtClean="0"/>
              <a:t> </a:t>
            </a:r>
            <a:r>
              <a:rPr lang="en-GB" sz="2400" dirty="0" err="1" smtClean="0"/>
              <a:t>kiềm</a:t>
            </a:r>
            <a:r>
              <a:rPr lang="en-GB" sz="2400" dirty="0" smtClean="0"/>
              <a:t> </a:t>
            </a:r>
            <a:r>
              <a:rPr lang="en-GB" sz="2400" dirty="0" err="1" smtClean="0"/>
              <a:t>chế</a:t>
            </a:r>
            <a:r>
              <a:rPr lang="en-GB" sz="2400" dirty="0" smtClean="0"/>
              <a:t> </a:t>
            </a:r>
            <a:r>
              <a:rPr lang="en-GB" sz="2400" dirty="0" err="1" smtClean="0"/>
              <a:t>những</a:t>
            </a:r>
            <a:r>
              <a:rPr lang="en-GB" sz="2400" dirty="0" smtClean="0"/>
              <a:t> </a:t>
            </a:r>
            <a:r>
              <a:rPr lang="en-GB" sz="2400" dirty="0" err="1" smtClean="0"/>
              <a:t>thỏa</a:t>
            </a:r>
            <a:r>
              <a:rPr lang="en-GB" sz="2400" dirty="0" smtClean="0"/>
              <a:t> </a:t>
            </a:r>
            <a:r>
              <a:rPr lang="en-GB" sz="2400" dirty="0" err="1" smtClean="0"/>
              <a:t>mãn</a:t>
            </a:r>
            <a:r>
              <a:rPr lang="en-GB" sz="2400" dirty="0" smtClean="0"/>
              <a:t> </a:t>
            </a:r>
            <a:r>
              <a:rPr lang="en-GB" sz="2400" dirty="0" err="1" smtClean="0"/>
              <a:t>nhất</a:t>
            </a:r>
            <a:r>
              <a:rPr lang="en-GB" sz="2400" dirty="0" smtClean="0"/>
              <a:t> </a:t>
            </a:r>
            <a:r>
              <a:rPr lang="en-GB" sz="2400" dirty="0" err="1" smtClean="0"/>
              <a:t>thời</a:t>
            </a:r>
            <a:r>
              <a:rPr lang="en-GB" sz="2400" dirty="0" smtClean="0"/>
              <a:t>, </a:t>
            </a:r>
            <a:r>
              <a:rPr lang="en-GB" sz="2400" dirty="0" err="1" smtClean="0"/>
              <a:t>địa</a:t>
            </a:r>
            <a:r>
              <a:rPr lang="en-GB" sz="2400" dirty="0" smtClean="0"/>
              <a:t> </a:t>
            </a:r>
            <a:r>
              <a:rPr lang="en-GB" sz="2400" dirty="0" err="1" smtClean="0"/>
              <a:t>vị</a:t>
            </a:r>
            <a:r>
              <a:rPr lang="en-GB" sz="2400" dirty="0" smtClean="0"/>
              <a:t> </a:t>
            </a:r>
            <a:r>
              <a:rPr lang="en-GB" sz="2400" dirty="0" err="1" smtClean="0"/>
              <a:t>người</a:t>
            </a:r>
            <a:r>
              <a:rPr lang="en-GB" sz="2400" dirty="0" smtClean="0"/>
              <a:t> </a:t>
            </a:r>
            <a:r>
              <a:rPr lang="en-GB" sz="2400" dirty="0" err="1" smtClean="0"/>
              <a:t>bạn</a:t>
            </a:r>
            <a:r>
              <a:rPr lang="en-GB" sz="2400" dirty="0" smtClean="0"/>
              <a:t> </a:t>
            </a:r>
            <a:r>
              <a:rPr lang="en-GB" sz="2400" dirty="0" err="1" smtClean="0"/>
              <a:t>đời</a:t>
            </a:r>
            <a:r>
              <a:rPr lang="en-GB" sz="2400" dirty="0" smtClean="0"/>
              <a:t>…..</a:t>
            </a:r>
            <a:endParaRPr lang="en-GB" sz="2400" dirty="0"/>
          </a:p>
        </p:txBody>
      </p:sp>
    </p:spTree>
    <p:extLst>
      <p:ext uri="{BB962C8B-B14F-4D97-AF65-F5344CB8AC3E}">
        <p14:creationId xmlns:p14="http://schemas.microsoft.com/office/powerpoint/2010/main" val="109641985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8063" y="453033"/>
            <a:ext cx="3888432"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err="1" smtClean="0">
                <a:solidFill>
                  <a:schemeClr val="accent2">
                    <a:lumMod val="75000"/>
                  </a:schemeClr>
                </a:solidFill>
              </a:rPr>
              <a:t>Xã</a:t>
            </a:r>
            <a:r>
              <a:rPr lang="en-GB" sz="4000" b="1" dirty="0" smtClean="0">
                <a:solidFill>
                  <a:schemeClr val="accent2">
                    <a:lumMod val="75000"/>
                  </a:schemeClr>
                </a:solidFill>
              </a:rPr>
              <a:t> </a:t>
            </a:r>
            <a:r>
              <a:rPr lang="en-GB" sz="4000" b="1" dirty="0" err="1" smtClean="0">
                <a:solidFill>
                  <a:schemeClr val="accent2">
                    <a:lumMod val="75000"/>
                  </a:schemeClr>
                </a:solidFill>
              </a:rPr>
              <a:t>hội</a:t>
            </a:r>
            <a:endParaRPr lang="en-GB" sz="4000" b="1" dirty="0">
              <a:solidFill>
                <a:schemeClr val="accent2">
                  <a:lumMod val="75000"/>
                </a:schemeClr>
              </a:solidFill>
            </a:endParaRPr>
          </a:p>
        </p:txBody>
      </p:sp>
      <p:grpSp>
        <p:nvGrpSpPr>
          <p:cNvPr id="3" name="Group 2"/>
          <p:cNvGrpSpPr>
            <a:grpSpLocks/>
          </p:cNvGrpSpPr>
          <p:nvPr/>
        </p:nvGrpSpPr>
        <p:grpSpPr bwMode="auto">
          <a:xfrm>
            <a:off x="2486592" y="794368"/>
            <a:ext cx="4892005" cy="733102"/>
            <a:chOff x="720" y="1392"/>
            <a:chExt cx="4058" cy="480"/>
          </a:xfrm>
        </p:grpSpPr>
        <p:sp>
          <p:nvSpPr>
            <p:cNvPr id="7" name="AutoShape 7"/>
            <p:cNvSpPr>
              <a:spLocks noChangeArrowheads="1"/>
            </p:cNvSpPr>
            <p:nvPr/>
          </p:nvSpPr>
          <p:spPr bwMode="ltGray">
            <a:xfrm>
              <a:off x="720" y="1392"/>
              <a:ext cx="4058" cy="480"/>
            </a:xfrm>
            <a:prstGeom prst="roundRect">
              <a:avLst>
                <a:gd name="adj" fmla="val 17509"/>
              </a:avLst>
            </a:prstGeom>
            <a:gradFill rotWithShape="1">
              <a:gsLst>
                <a:gs pos="0">
                  <a:schemeClr val="accent2"/>
                </a:gs>
                <a:gs pos="50000">
                  <a:schemeClr val="accent2">
                    <a:gamma/>
                    <a:shade val="92157"/>
                    <a:invGamma/>
                  </a:schemeClr>
                </a:gs>
                <a:gs pos="100000">
                  <a:schemeClr val="accent2"/>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8" name="Group 7"/>
            <p:cNvGrpSpPr>
              <a:grpSpLocks/>
            </p:cNvGrpSpPr>
            <p:nvPr/>
          </p:nvGrpSpPr>
          <p:grpSpPr bwMode="auto">
            <a:xfrm>
              <a:off x="730" y="1407"/>
              <a:ext cx="4043" cy="444"/>
              <a:chOff x="744" y="1407"/>
              <a:chExt cx="3988" cy="444"/>
            </a:xfrm>
          </p:grpSpPr>
          <p:sp>
            <p:nvSpPr>
              <p:cNvPr id="9" name="AutoShape 9"/>
              <p:cNvSpPr>
                <a:spLocks noChangeArrowheads="1"/>
              </p:cNvSpPr>
              <p:nvPr/>
            </p:nvSpPr>
            <p:spPr bwMode="ltGray">
              <a:xfrm>
                <a:off x="744" y="1736"/>
                <a:ext cx="3988" cy="115"/>
              </a:xfrm>
              <a:prstGeom prst="roundRect">
                <a:avLst>
                  <a:gd name="adj" fmla="val 50000"/>
                </a:avLst>
              </a:prstGeom>
              <a:gradFill rotWithShape="1">
                <a:gsLst>
                  <a:gs pos="0">
                    <a:schemeClr val="accent2">
                      <a:alpha val="0"/>
                    </a:schemeClr>
                  </a:gs>
                  <a:gs pos="100000">
                    <a:schemeClr val="accent2">
                      <a:gamma/>
                      <a:tint val="19216"/>
                      <a:invGamma/>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AutoShape 10"/>
              <p:cNvSpPr>
                <a:spLocks noChangeArrowheads="1"/>
              </p:cNvSpPr>
              <p:nvPr/>
            </p:nvSpPr>
            <p:spPr bwMode="ltGray">
              <a:xfrm>
                <a:off x="744" y="1407"/>
                <a:ext cx="3988" cy="115"/>
              </a:xfrm>
              <a:prstGeom prst="roundRect">
                <a:avLst>
                  <a:gd name="adj" fmla="val 50000"/>
                </a:avLst>
              </a:prstGeom>
              <a:gradFill rotWithShape="1">
                <a:gsLst>
                  <a:gs pos="0">
                    <a:schemeClr val="accent2">
                      <a:gamma/>
                      <a:tint val="15686"/>
                      <a:invGamma/>
                    </a:schemeClr>
                  </a:gs>
                  <a:gs pos="100000">
                    <a:schemeClr val="accent2">
                      <a:alpha val="0"/>
                    </a:schemeClr>
                  </a:gs>
                </a:gsLst>
                <a:lin ang="5400000" scaled="1"/>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4" name="Rectangle 3"/>
          <p:cNvSpPr>
            <a:spLocks noChangeArrowheads="1"/>
          </p:cNvSpPr>
          <p:nvPr/>
        </p:nvSpPr>
        <p:spPr bwMode="black">
          <a:xfrm>
            <a:off x="4213583" y="822801"/>
            <a:ext cx="1438022" cy="584775"/>
          </a:xfrm>
          <a:prstGeom prst="rect">
            <a:avLst/>
          </a:prstGeom>
          <a:noFill/>
          <a:ln w="9525">
            <a:noFill/>
            <a:miter lim="800000"/>
            <a:headEnd/>
            <a:tailEnd/>
          </a:ln>
          <a:effectLst>
            <a:outerShdw dist="17961" dir="2700000" algn="ctr" rotWithShape="0">
              <a:srgbClr val="000000">
                <a:alpha val="50000"/>
              </a:srgbClr>
            </a:outerShdw>
          </a:effectLst>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buClr>
                <a:srgbClr val="1F3F5F"/>
              </a:buClr>
            </a:pPr>
            <a:r>
              <a:rPr lang="en-US" sz="3200" b="1" dirty="0" err="1" smtClean="0">
                <a:solidFill>
                  <a:srgbClr val="FFFFFF"/>
                </a:solidFill>
              </a:rPr>
              <a:t>Vai</a:t>
            </a:r>
            <a:r>
              <a:rPr lang="en-US" sz="3200" b="1" dirty="0" smtClean="0">
                <a:solidFill>
                  <a:srgbClr val="FFFFFF"/>
                </a:solidFill>
              </a:rPr>
              <a:t> </a:t>
            </a:r>
            <a:r>
              <a:rPr lang="en-US" sz="3200" b="1" dirty="0" err="1" smtClean="0">
                <a:solidFill>
                  <a:srgbClr val="FFFFFF"/>
                </a:solidFill>
              </a:rPr>
              <a:t>trò</a:t>
            </a:r>
            <a:endParaRPr lang="en-US" sz="3200" b="1" dirty="0">
              <a:solidFill>
                <a:srgbClr val="FFFFFF"/>
              </a:solidFill>
            </a:endParaRPr>
          </a:p>
        </p:txBody>
      </p:sp>
      <p:sp>
        <p:nvSpPr>
          <p:cNvPr id="5" name="AutoShape 4"/>
          <p:cNvSpPr>
            <a:spLocks noChangeArrowheads="1"/>
          </p:cNvSpPr>
          <p:nvPr/>
        </p:nvSpPr>
        <p:spPr bwMode="gray">
          <a:xfrm>
            <a:off x="143508" y="1724447"/>
            <a:ext cx="8856984" cy="4680520"/>
          </a:xfrm>
          <a:prstGeom prst="roundRect">
            <a:avLst>
              <a:gd name="adj" fmla="val 9523"/>
            </a:avLst>
          </a:prstGeom>
          <a:solidFill>
            <a:schemeClr val="hlink">
              <a:alpha val="30000"/>
            </a:schemeClr>
          </a:soli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 name="TextBox 9"/>
          <p:cNvSpPr txBox="1"/>
          <p:nvPr/>
        </p:nvSpPr>
        <p:spPr>
          <a:xfrm>
            <a:off x="395020" y="1868464"/>
            <a:ext cx="8461456" cy="453650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dirty="0" err="1" smtClean="0"/>
              <a:t>Vai</a:t>
            </a:r>
            <a:r>
              <a:rPr lang="en-GB" sz="2400" dirty="0" smtClean="0"/>
              <a:t> </a:t>
            </a:r>
            <a:r>
              <a:rPr lang="en-GB" sz="2400" dirty="0" err="1" smtClean="0"/>
              <a:t>trò</a:t>
            </a:r>
            <a:r>
              <a:rPr lang="en-GB" sz="2400" dirty="0" smtClean="0"/>
              <a:t> </a:t>
            </a:r>
            <a:r>
              <a:rPr lang="en-GB" sz="2400" dirty="0" err="1" smtClean="0"/>
              <a:t>của</a:t>
            </a:r>
            <a:r>
              <a:rPr lang="en-GB" sz="2400" dirty="0" smtClean="0"/>
              <a:t> </a:t>
            </a:r>
            <a:r>
              <a:rPr lang="en-GB" sz="2400" dirty="0" err="1" smtClean="0"/>
              <a:t>cá</a:t>
            </a:r>
            <a:r>
              <a:rPr lang="en-GB" sz="2400" dirty="0" smtClean="0"/>
              <a:t> </a:t>
            </a:r>
            <a:r>
              <a:rPr lang="en-GB" sz="2400" dirty="0" err="1" smtClean="0"/>
              <a:t>nhân</a:t>
            </a:r>
            <a:r>
              <a:rPr lang="en-GB" sz="2400" dirty="0" smtClean="0"/>
              <a:t> </a:t>
            </a:r>
            <a:r>
              <a:rPr lang="en-GB" sz="2400" dirty="0" err="1" smtClean="0"/>
              <a:t>như</a:t>
            </a:r>
            <a:r>
              <a:rPr lang="en-GB" sz="2400" dirty="0" smtClean="0"/>
              <a:t> </a:t>
            </a:r>
            <a:r>
              <a:rPr lang="en-GB" sz="2400" dirty="0" err="1" smtClean="0"/>
              <a:t>là</a:t>
            </a:r>
            <a:r>
              <a:rPr lang="en-GB" sz="2400" dirty="0" smtClean="0"/>
              <a:t> </a:t>
            </a:r>
            <a:r>
              <a:rPr lang="en-GB" sz="2400" dirty="0" err="1" smtClean="0"/>
              <a:t>một</a:t>
            </a:r>
            <a:r>
              <a:rPr lang="en-GB" sz="2400" dirty="0" smtClean="0"/>
              <a:t> </a:t>
            </a:r>
            <a:r>
              <a:rPr lang="en-GB" sz="2400" dirty="0" err="1" smtClean="0"/>
              <a:t>vai</a:t>
            </a:r>
            <a:r>
              <a:rPr lang="en-GB" sz="2400" dirty="0" smtClean="0"/>
              <a:t> </a:t>
            </a:r>
            <a:r>
              <a:rPr lang="en-GB" sz="2400" dirty="0" err="1" smtClean="0"/>
              <a:t>diễn</a:t>
            </a:r>
            <a:r>
              <a:rPr lang="en-GB" sz="2400" dirty="0" smtClean="0"/>
              <a:t> </a:t>
            </a:r>
            <a:r>
              <a:rPr lang="en-GB" sz="2400" dirty="0" err="1" smtClean="0"/>
              <a:t>là</a:t>
            </a:r>
            <a:r>
              <a:rPr lang="en-GB" sz="2400" dirty="0" smtClean="0"/>
              <a:t> </a:t>
            </a:r>
            <a:r>
              <a:rPr lang="en-GB" sz="2400" dirty="0" err="1" smtClean="0"/>
              <a:t>một</a:t>
            </a:r>
            <a:r>
              <a:rPr lang="en-GB" sz="2400" dirty="0" smtClean="0"/>
              <a:t> </a:t>
            </a:r>
            <a:r>
              <a:rPr lang="en-GB" sz="2400" dirty="0" err="1" smtClean="0"/>
              <a:t>hoặc</a:t>
            </a:r>
            <a:r>
              <a:rPr lang="en-GB" sz="2400" dirty="0" smtClean="0"/>
              <a:t> </a:t>
            </a:r>
            <a:r>
              <a:rPr lang="en-GB" sz="2400" dirty="0" err="1" smtClean="0"/>
              <a:t>nhiều</a:t>
            </a:r>
            <a:r>
              <a:rPr lang="en-GB" sz="2400" dirty="0" smtClean="0"/>
              <a:t> </a:t>
            </a:r>
            <a:r>
              <a:rPr lang="en-GB" sz="2400" dirty="0" err="1" smtClean="0"/>
              <a:t>chức</a:t>
            </a:r>
            <a:r>
              <a:rPr lang="en-GB" sz="2400" dirty="0" smtClean="0"/>
              <a:t> </a:t>
            </a:r>
            <a:r>
              <a:rPr lang="en-GB" sz="2400" dirty="0" err="1" smtClean="0"/>
              <a:t>năng</a:t>
            </a:r>
            <a:r>
              <a:rPr lang="en-GB" sz="2400" dirty="0" smtClean="0"/>
              <a:t> </a:t>
            </a:r>
            <a:r>
              <a:rPr lang="en-GB" sz="2400" dirty="0" err="1" smtClean="0"/>
              <a:t>mà</a:t>
            </a:r>
            <a:r>
              <a:rPr lang="en-GB" sz="2400" dirty="0" smtClean="0"/>
              <a:t> </a:t>
            </a:r>
            <a:r>
              <a:rPr lang="en-GB" sz="2400" dirty="0" err="1" smtClean="0"/>
              <a:t>cá</a:t>
            </a:r>
            <a:r>
              <a:rPr lang="en-GB" sz="2400" dirty="0" smtClean="0"/>
              <a:t> </a:t>
            </a:r>
            <a:r>
              <a:rPr lang="en-GB" sz="2400" dirty="0" err="1" smtClean="0"/>
              <a:t>nhân</a:t>
            </a:r>
            <a:r>
              <a:rPr lang="en-GB" sz="2400" dirty="0" smtClean="0"/>
              <a:t> </a:t>
            </a:r>
            <a:r>
              <a:rPr lang="en-GB" sz="2400" dirty="0" err="1" smtClean="0"/>
              <a:t>ấy</a:t>
            </a:r>
            <a:r>
              <a:rPr lang="en-GB" sz="2400" dirty="0" smtClean="0"/>
              <a:t> </a:t>
            </a:r>
            <a:r>
              <a:rPr lang="en-GB" sz="2400" dirty="0" err="1" smtClean="0"/>
              <a:t>phải</a:t>
            </a:r>
            <a:r>
              <a:rPr lang="en-GB" sz="2400" dirty="0" smtClean="0"/>
              <a:t> </a:t>
            </a:r>
            <a:r>
              <a:rPr lang="en-GB" sz="2400" dirty="0" err="1" smtClean="0"/>
              <a:t>đảm</a:t>
            </a:r>
            <a:r>
              <a:rPr lang="en-GB" sz="2400" dirty="0" smtClean="0"/>
              <a:t> </a:t>
            </a:r>
            <a:r>
              <a:rPr lang="en-GB" sz="2400" dirty="0" err="1" smtClean="0"/>
              <a:t>trách</a:t>
            </a:r>
            <a:r>
              <a:rPr lang="en-GB" sz="2400" dirty="0" smtClean="0"/>
              <a:t> </a:t>
            </a:r>
            <a:r>
              <a:rPr lang="en-GB" sz="2400" dirty="0" err="1" smtClean="0"/>
              <a:t>trước</a:t>
            </a:r>
            <a:r>
              <a:rPr lang="en-GB" sz="2400" dirty="0" smtClean="0"/>
              <a:t> </a:t>
            </a:r>
            <a:r>
              <a:rPr lang="en-GB" sz="2400" dirty="0" err="1" smtClean="0"/>
              <a:t>xã</a:t>
            </a:r>
            <a:r>
              <a:rPr lang="en-GB" sz="2400" dirty="0" smtClean="0"/>
              <a:t> </a:t>
            </a:r>
            <a:r>
              <a:rPr lang="en-GB" sz="2400" dirty="0" err="1" smtClean="0"/>
              <a:t>hội</a:t>
            </a:r>
            <a:endParaRPr lang="en-GB" sz="2400" dirty="0" smtClean="0"/>
          </a:p>
          <a:p>
            <a:r>
              <a:rPr lang="en-GB" sz="2400" dirty="0" smtClean="0"/>
              <a:t>T</a:t>
            </a:r>
            <a:r>
              <a:rPr lang="vi-VN" sz="2400" dirty="0" smtClean="0"/>
              <a:t>heo </a:t>
            </a:r>
            <a:r>
              <a:rPr lang="vi-VN" sz="2400" dirty="0"/>
              <a:t>Robertsons vai trò là một tập hợp các chuẩn mực, hành vi, quyền lợi và nghĩa vụ được gắn liền với một vị thế xã hội nhất định. Khái niệm vai trò xã hội bắt nguồn từ khái niệm vai diễn trên sân khấu. Vai diễn trên sân khấu đòi hỏi diễn viên phải nhập tâm, bắt chước và học tập đóng vai của những nhân vật được đạo diễn phân đóng. Còn vai trò xã hội không có tính chất tưởng tượng, bắt chước cứng nhắc và nhất thời. Những hành vi thực tế của một người nhờ học hỏi được những kinh nghiệm, lối sống, tác phong từ trước đó trong cuộc sống</a:t>
            </a:r>
            <a:endParaRPr lang="en-GB" sz="2400" dirty="0"/>
          </a:p>
        </p:txBody>
      </p:sp>
    </p:spTree>
    <p:extLst>
      <p:ext uri="{BB962C8B-B14F-4D97-AF65-F5344CB8AC3E}">
        <p14:creationId xmlns:p14="http://schemas.microsoft.com/office/powerpoint/2010/main" val="167394988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427291"/>
            <a:ext cx="4464496"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600" b="1" dirty="0" err="1" smtClean="0">
                <a:solidFill>
                  <a:srgbClr val="FF0000"/>
                </a:solidFill>
              </a:rPr>
              <a:t>Câu</a:t>
            </a:r>
            <a:r>
              <a:rPr lang="en-GB" sz="3600" b="1" dirty="0" smtClean="0">
                <a:solidFill>
                  <a:srgbClr val="FF0000"/>
                </a:solidFill>
              </a:rPr>
              <a:t> </a:t>
            </a:r>
            <a:r>
              <a:rPr lang="en-GB" sz="3600" b="1" dirty="0" err="1" smtClean="0">
                <a:solidFill>
                  <a:srgbClr val="FF0000"/>
                </a:solidFill>
              </a:rPr>
              <a:t>hỏi</a:t>
            </a:r>
            <a:endParaRPr lang="en-GB" sz="3600" b="1" dirty="0">
              <a:solidFill>
                <a:srgbClr val="FF0000"/>
              </a:solidFill>
            </a:endParaRPr>
          </a:p>
        </p:txBody>
      </p:sp>
      <p:sp>
        <p:nvSpPr>
          <p:cNvPr id="3" name="Rectangle 2"/>
          <p:cNvSpPr/>
          <p:nvPr/>
        </p:nvSpPr>
        <p:spPr>
          <a:xfrm>
            <a:off x="683568" y="2291387"/>
            <a:ext cx="7776864" cy="313932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pt-BR" dirty="0">
                <a:solidFill>
                  <a:srgbClr val="FF0000"/>
                </a:solidFill>
              </a:rPr>
              <a:t>Câu phát biểu nào sau đây là sai đối với khái niệm văn hóa</a:t>
            </a:r>
            <a:endParaRPr lang="en-GB" sz="2400" dirty="0">
              <a:solidFill>
                <a:srgbClr val="FF0000"/>
              </a:solidFill>
            </a:endParaRPr>
          </a:p>
          <a:p>
            <a:pPr lvl="1"/>
            <a:r>
              <a:rPr lang="pt-BR" dirty="0" smtClean="0"/>
              <a:t>a.Mang </a:t>
            </a:r>
            <a:r>
              <a:rPr lang="pt-BR" dirty="0"/>
              <a:t>tính chất xã hội, thường không có sẳn, không luôn trùng khớp với ứng xử hiện thực và mang tính chất làm thỏa mãn và thích ứng với môi trường xã hội</a:t>
            </a:r>
            <a:endParaRPr lang="en-GB" sz="2400" dirty="0"/>
          </a:p>
          <a:p>
            <a:pPr lvl="1"/>
            <a:r>
              <a:rPr lang="pt-BR" dirty="0" smtClean="0"/>
              <a:t>b.Có </a:t>
            </a:r>
            <a:r>
              <a:rPr lang="pt-BR" dirty="0"/>
              <a:t>bản tính tích lũy qua thời gian do nội dung của nó có thể truyền đạt lại từ người này sang người khác, từ thế hệ này sang thế hệ khác</a:t>
            </a:r>
            <a:endParaRPr lang="en-GB" sz="2400" dirty="0"/>
          </a:p>
          <a:p>
            <a:pPr lvl="1"/>
            <a:r>
              <a:rPr lang="pt-BR" dirty="0" smtClean="0"/>
              <a:t>c.Mỗi </a:t>
            </a:r>
            <a:r>
              <a:rPr lang="pt-BR" dirty="0"/>
              <a:t>cá nhân khi hòa mình vào xã hội luôn phải học hỏi và thích ứng với những quy tắc hay mô hình hành động mới</a:t>
            </a:r>
            <a:endParaRPr lang="en-GB" sz="2400" dirty="0"/>
          </a:p>
          <a:p>
            <a:pPr lvl="1"/>
            <a:r>
              <a:rPr lang="pt-BR" dirty="0" smtClean="0"/>
              <a:t>d.Văn </a:t>
            </a:r>
            <a:r>
              <a:rPr lang="pt-BR" dirty="0"/>
              <a:t>hóa thường không có tính chất thỏa mãn nhu cầu vì các mô hình ứng xử thường đưa ra trái với những phương thức làm thỏa mãn nhu cầu (X)</a:t>
            </a:r>
            <a:endParaRPr lang="en-GB" sz="2400" dirty="0"/>
          </a:p>
        </p:txBody>
      </p:sp>
    </p:spTree>
    <p:extLst>
      <p:ext uri="{BB962C8B-B14F-4D97-AF65-F5344CB8AC3E}">
        <p14:creationId xmlns:p14="http://schemas.microsoft.com/office/powerpoint/2010/main" val="44384684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1580" y="1938481"/>
            <a:ext cx="7560840" cy="203132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342900">
              <a:spcBef>
                <a:spcPts val="0"/>
              </a:spcBef>
              <a:spcAft>
                <a:spcPts val="0"/>
              </a:spcAft>
              <a:buFont typeface="+mj-lt"/>
              <a:buAutoNum type="arabicPeriod"/>
              <a:tabLst>
                <a:tab pos="457200" algn="l"/>
              </a:tabLst>
            </a:pPr>
            <a:r>
              <a:rPr lang="pt-BR" dirty="0">
                <a:solidFill>
                  <a:srgbClr val="FF0000"/>
                </a:solidFill>
                <a:latin typeface="Times New Roman"/>
                <a:ea typeface="Times New Roman"/>
              </a:rPr>
              <a:t>Chuẩn bị cho sinh viên phấn đấu giữ một vị trí nào đó về nghề nghiệp trong tương lai là một ví dụ của chức năng nào của thiết chế giáo dục?</a:t>
            </a:r>
            <a:endParaRPr lang="en-GB" sz="2400" dirty="0">
              <a:solidFill>
                <a:srgbClr val="FF0000"/>
              </a:solidFill>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pt-BR" dirty="0">
                <a:latin typeface="Times New Roman"/>
                <a:ea typeface="Times New Roman"/>
              </a:rPr>
              <a:t>Giao tiếp xã hội</a:t>
            </a:r>
            <a:endParaRPr lang="en-GB" sz="24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pt-BR" dirty="0">
                <a:latin typeface="Times New Roman"/>
                <a:ea typeface="Times New Roman"/>
              </a:rPr>
              <a:t>Cung cấp kiến thức</a:t>
            </a:r>
            <a:endParaRPr lang="en-GB" sz="24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pt-BR" dirty="0">
                <a:latin typeface="Times New Roman"/>
                <a:ea typeface="Times New Roman"/>
              </a:rPr>
              <a:t>Truyền thụ  văn hóa</a:t>
            </a:r>
            <a:endParaRPr lang="en-GB" sz="24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pt-BR" dirty="0">
                <a:latin typeface="Times New Roman"/>
                <a:ea typeface="Times New Roman"/>
              </a:rPr>
              <a:t>Khuyến khích sự phát triển năng lực xã hội và ý thức vai trò cá nhân (X)</a:t>
            </a:r>
            <a:endParaRPr lang="en-GB" sz="2400" dirty="0">
              <a:effectLst/>
              <a:latin typeface="Times New Roman"/>
              <a:ea typeface="Times New Roman"/>
            </a:endParaRPr>
          </a:p>
        </p:txBody>
      </p:sp>
      <p:sp>
        <p:nvSpPr>
          <p:cNvPr id="3" name="TextBox 3"/>
          <p:cNvSpPr txBox="1"/>
          <p:nvPr/>
        </p:nvSpPr>
        <p:spPr>
          <a:xfrm>
            <a:off x="863588" y="1133867"/>
            <a:ext cx="4464496"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600" b="1" dirty="0" err="1" smtClean="0">
                <a:solidFill>
                  <a:srgbClr val="FF0000"/>
                </a:solidFill>
              </a:rPr>
              <a:t>Câu</a:t>
            </a:r>
            <a:r>
              <a:rPr lang="en-GB" sz="3600" b="1" dirty="0" smtClean="0">
                <a:solidFill>
                  <a:srgbClr val="FF0000"/>
                </a:solidFill>
              </a:rPr>
              <a:t> </a:t>
            </a:r>
            <a:r>
              <a:rPr lang="en-GB" sz="3600" b="1" dirty="0" err="1" smtClean="0">
                <a:solidFill>
                  <a:srgbClr val="FF0000"/>
                </a:solidFill>
              </a:rPr>
              <a:t>hỏi</a:t>
            </a:r>
            <a:endParaRPr lang="en-GB" sz="3600" b="1" dirty="0">
              <a:solidFill>
                <a:srgbClr val="FF0000"/>
              </a:solidFill>
            </a:endParaRPr>
          </a:p>
        </p:txBody>
      </p:sp>
      <p:sp>
        <p:nvSpPr>
          <p:cNvPr id="4" name="Rectangle 3"/>
          <p:cNvSpPr/>
          <p:nvPr/>
        </p:nvSpPr>
        <p:spPr>
          <a:xfrm>
            <a:off x="809836" y="3969806"/>
            <a:ext cx="7542584" cy="175432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a:spcBef>
                <a:spcPts val="0"/>
              </a:spcBef>
              <a:spcAft>
                <a:spcPts val="0"/>
              </a:spcAft>
              <a:tabLst>
                <a:tab pos="457200" algn="l"/>
              </a:tabLst>
            </a:pPr>
            <a:r>
              <a:rPr lang="pt-BR" dirty="0" smtClean="0">
                <a:solidFill>
                  <a:srgbClr val="FF0000"/>
                </a:solidFill>
                <a:latin typeface="Times New Roman"/>
                <a:ea typeface="Times New Roman"/>
              </a:rPr>
              <a:t>2.    Cách </a:t>
            </a:r>
            <a:r>
              <a:rPr lang="pt-BR" dirty="0">
                <a:solidFill>
                  <a:srgbClr val="FF0000"/>
                </a:solidFill>
                <a:latin typeface="Times New Roman"/>
                <a:ea typeface="Times New Roman"/>
              </a:rPr>
              <a:t>mà mọi người biểu hiện niềm tin và sự thuyết phục về tôn giáo của mình được gọi là</a:t>
            </a:r>
            <a:endParaRPr lang="en-GB" sz="2400" dirty="0">
              <a:solidFill>
                <a:srgbClr val="FF0000"/>
              </a:solidFill>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pt-BR" dirty="0">
                <a:latin typeface="Times New Roman"/>
                <a:ea typeface="Times New Roman"/>
              </a:rPr>
              <a:t>Tôn giáo</a:t>
            </a:r>
            <a:endParaRPr lang="en-GB" sz="24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pt-BR" dirty="0">
                <a:latin typeface="Times New Roman"/>
                <a:ea typeface="Times New Roman"/>
              </a:rPr>
              <a:t>Tín ngưỡng (X)</a:t>
            </a:r>
            <a:endParaRPr lang="en-GB" sz="24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pt-BR" dirty="0">
                <a:latin typeface="Times New Roman"/>
                <a:ea typeface="Times New Roman"/>
              </a:rPr>
              <a:t>Nghi lễ</a:t>
            </a:r>
            <a:endParaRPr lang="en-GB" sz="24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pt-BR" dirty="0">
                <a:latin typeface="Times New Roman"/>
                <a:ea typeface="Times New Roman"/>
              </a:rPr>
              <a:t>Tục thờ cúng</a:t>
            </a:r>
            <a:endParaRPr lang="en-GB" sz="2400" dirty="0">
              <a:effectLst/>
              <a:latin typeface="Times New Roman"/>
              <a:ea typeface="Times New Roman"/>
            </a:endParaRPr>
          </a:p>
        </p:txBody>
      </p:sp>
    </p:spTree>
    <p:extLst>
      <p:ext uri="{BB962C8B-B14F-4D97-AF65-F5344CB8AC3E}">
        <p14:creationId xmlns:p14="http://schemas.microsoft.com/office/powerpoint/2010/main" val="2802639920"/>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863588" y="1083801"/>
            <a:ext cx="4464496"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600" b="1" dirty="0" err="1" smtClean="0">
                <a:solidFill>
                  <a:srgbClr val="FF0000"/>
                </a:solidFill>
              </a:rPr>
              <a:t>Câu</a:t>
            </a:r>
            <a:r>
              <a:rPr lang="en-GB" sz="3600" b="1" dirty="0" smtClean="0">
                <a:solidFill>
                  <a:srgbClr val="FF0000"/>
                </a:solidFill>
              </a:rPr>
              <a:t> </a:t>
            </a:r>
            <a:r>
              <a:rPr lang="en-GB" sz="3600" b="1" dirty="0" err="1" smtClean="0">
                <a:solidFill>
                  <a:srgbClr val="FF0000"/>
                </a:solidFill>
              </a:rPr>
              <a:t>hỏi</a:t>
            </a:r>
            <a:endParaRPr lang="en-GB" sz="3600" b="1" dirty="0">
              <a:solidFill>
                <a:srgbClr val="FF0000"/>
              </a:solidFill>
            </a:endParaRPr>
          </a:p>
        </p:txBody>
      </p:sp>
      <p:sp>
        <p:nvSpPr>
          <p:cNvPr id="4" name="Rectangle 3"/>
          <p:cNvSpPr/>
          <p:nvPr/>
        </p:nvSpPr>
        <p:spPr>
          <a:xfrm>
            <a:off x="762000" y="1859340"/>
            <a:ext cx="7772400" cy="2862322"/>
          </a:xfrm>
          <a:prstGeom prst="rect">
            <a:avLst/>
          </a:prstGeom>
        </p:spPr>
        <p:txBody>
          <a:bodyPr wrap="square">
            <a:spAutoFit/>
          </a:bodyPr>
          <a:lstStyle/>
          <a:p>
            <a:pPr marL="342900" marR="0" lvl="0" indent="-342900">
              <a:spcBef>
                <a:spcPts val="0"/>
              </a:spcBef>
              <a:spcAft>
                <a:spcPts val="0"/>
              </a:spcAft>
              <a:buFont typeface="+mj-lt"/>
              <a:buAutoNum type="arabicPeriod"/>
              <a:tabLst>
                <a:tab pos="457200" algn="l"/>
              </a:tabLst>
            </a:pPr>
            <a:r>
              <a:rPr lang="pt-BR" dirty="0">
                <a:latin typeface="Times New Roman"/>
                <a:ea typeface="Times New Roman"/>
              </a:rPr>
              <a:t>Chức năng của thiết chế tôn giáo là </a:t>
            </a:r>
            <a:endParaRPr lang="en-US"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pt-BR" dirty="0">
                <a:latin typeface="Times New Roman"/>
                <a:ea typeface="Times New Roman"/>
              </a:rPr>
              <a:t>Cung cấp  một hệ thống các đức tin ( set of beliefs) nhằm giải thích, làm sáng tỏ các sự kiện trong môi trường tự nhiên và xã hội mà không thể giải thích bằng cách khác</a:t>
            </a:r>
            <a:endParaRPr lang="en-US"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pt-BR" dirty="0">
                <a:latin typeface="Times New Roman"/>
                <a:ea typeface="Times New Roman"/>
              </a:rPr>
              <a:t>Thoả mãn nhu cầu căn bản của bằng cách cung cấp cho con người các tôn chỉ xử thế, đạo đức, và các nguyên tắc chủ đạo của một hành vi phù hợp</a:t>
            </a:r>
            <a:r>
              <a:rPr lang="pt-BR" dirty="0" smtClean="0">
                <a:latin typeface="Times New Roman"/>
                <a:ea typeface="Times New Roman"/>
              </a:rPr>
              <a:t>.</a:t>
            </a:r>
          </a:p>
          <a:p>
            <a:pPr marL="742950" marR="0" lvl="1" indent="-285750">
              <a:spcBef>
                <a:spcPts val="0"/>
              </a:spcBef>
              <a:spcAft>
                <a:spcPts val="0"/>
              </a:spcAft>
              <a:buFont typeface="+mj-lt"/>
              <a:buAutoNum type="alphaLcPeriod"/>
              <a:tabLst>
                <a:tab pos="914400" algn="l"/>
              </a:tabLst>
            </a:pPr>
            <a:r>
              <a:rPr lang="vi-VN" dirty="0" smtClean="0">
                <a:latin typeface="Times New Roman"/>
                <a:ea typeface="Times New Roman"/>
              </a:rPr>
              <a:t>Hỗ </a:t>
            </a:r>
            <a:r>
              <a:rPr lang="vi-VN" dirty="0">
                <a:latin typeface="Times New Roman"/>
                <a:ea typeface="Times New Roman"/>
              </a:rPr>
              <a:t>trợ về mặt tinh thần và an ủi khi con người đối mặt với sự bấp bênh, lo lắng, thất bại, sự chán nản, thất vọng.</a:t>
            </a:r>
          </a:p>
          <a:p>
            <a:pPr marL="742950" marR="0" lvl="1" indent="-285750">
              <a:spcBef>
                <a:spcPts val="0"/>
              </a:spcBef>
              <a:spcAft>
                <a:spcPts val="0"/>
              </a:spcAft>
              <a:buFont typeface="+mj-lt"/>
              <a:buAutoNum type="alphaLcPeriod"/>
              <a:tabLst>
                <a:tab pos="914400" algn="l"/>
              </a:tabLst>
            </a:pPr>
            <a:r>
              <a:rPr lang="vi-VN" dirty="0" smtClean="0">
                <a:latin typeface="Times New Roman"/>
                <a:ea typeface="Times New Roman"/>
              </a:rPr>
              <a:t>Tất </a:t>
            </a:r>
            <a:r>
              <a:rPr lang="vi-VN" dirty="0">
                <a:latin typeface="Times New Roman"/>
                <a:ea typeface="Times New Roman"/>
              </a:rPr>
              <a:t>cả các ý trên (X)</a:t>
            </a:r>
          </a:p>
          <a:p>
            <a:pPr marL="742950" marR="0" lvl="1" indent="-285750">
              <a:spcBef>
                <a:spcPts val="0"/>
              </a:spcBef>
              <a:spcAft>
                <a:spcPts val="0"/>
              </a:spcAft>
              <a:buFont typeface="+mj-lt"/>
              <a:buAutoNum type="alphaLcPeriod"/>
              <a:tabLst>
                <a:tab pos="914400" algn="l"/>
              </a:tabLst>
            </a:pPr>
            <a:endParaRPr lang="en-US" dirty="0">
              <a:effectLst/>
              <a:latin typeface="Times New Roman"/>
              <a:ea typeface="Times New Roman"/>
            </a:endParaRPr>
          </a:p>
        </p:txBody>
      </p:sp>
    </p:spTree>
    <p:extLst>
      <p:ext uri="{BB962C8B-B14F-4D97-AF65-F5344CB8AC3E}">
        <p14:creationId xmlns:p14="http://schemas.microsoft.com/office/powerpoint/2010/main" val="2005112721"/>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44" name="Rectangle 4"/>
          <p:cNvSpPr>
            <a:spLocks noGrp="1" noChangeArrowheads="1"/>
          </p:cNvSpPr>
          <p:nvPr>
            <p:ph type="ctrTitle" idx="4294967295"/>
          </p:nvPr>
        </p:nvSpPr>
        <p:spPr>
          <a:xfrm>
            <a:off x="4648200" y="3787775"/>
            <a:ext cx="4110038" cy="885825"/>
          </a:xfrm>
          <a:prstGeom prst="rect">
            <a:avLst/>
          </a:prstGeom>
        </p:spPr>
        <p:txBody>
          <a:bodyPr/>
          <a:lstStyle/>
          <a:p>
            <a:pPr algn="dist"/>
            <a:r>
              <a:rPr lang="en-US" sz="5500" dirty="0"/>
              <a:t>Thank You!</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9" name="Rectangle 5"/>
          <p:cNvSpPr>
            <a:spLocks noGrp="1" noChangeArrowheads="1"/>
          </p:cNvSpPr>
          <p:nvPr>
            <p:ph type="title" idx="4294967295"/>
          </p:nvPr>
        </p:nvSpPr>
        <p:spPr>
          <a:xfrm>
            <a:off x="903288" y="198438"/>
            <a:ext cx="6302375" cy="1143000"/>
          </a:xfrm>
          <a:prstGeom prst="rect">
            <a:avLst/>
          </a:prstGeom>
        </p:spPr>
        <p:txBody>
          <a:bodyPr/>
          <a:lstStyle/>
          <a:p>
            <a:r>
              <a:rPr lang="vi-VN" dirty="0">
                <a:solidFill>
                  <a:schemeClr val="tx2"/>
                </a:solidFill>
              </a:rPr>
              <a:t>Văn Hóa</a:t>
            </a:r>
            <a:endParaRPr lang="en-US" dirty="0">
              <a:solidFill>
                <a:schemeClr val="tx2"/>
              </a:solidFill>
            </a:endParaRPr>
          </a:p>
        </p:txBody>
      </p:sp>
      <p:sp>
        <p:nvSpPr>
          <p:cNvPr id="32" name="AutoShape 4"/>
          <p:cNvSpPr>
            <a:spLocks noChangeArrowheads="1"/>
          </p:cNvSpPr>
          <p:nvPr/>
        </p:nvSpPr>
        <p:spPr bwMode="gray">
          <a:xfrm>
            <a:off x="152400" y="845437"/>
            <a:ext cx="8839200" cy="2246769"/>
          </a:xfrm>
          <a:prstGeom prst="roundRect">
            <a:avLst>
              <a:gd name="adj" fmla="val 9523"/>
            </a:avLst>
          </a:prstGeom>
          <a:solidFill>
            <a:schemeClr val="hlink">
              <a:alpha val="30000"/>
            </a:schemeClr>
          </a:solidFill>
          <a:ln w="9525">
            <a:noFill/>
            <a:round/>
            <a:headEnd/>
            <a:tailEnd/>
          </a:ln>
          <a:effectLst/>
        </p:spPr>
        <p:txBody>
          <a:bodyPr wrap="none" anchor="ctr"/>
          <a:lstStyle/>
          <a:p>
            <a:endParaRPr lang="en-US"/>
          </a:p>
        </p:txBody>
      </p:sp>
      <p:sp>
        <p:nvSpPr>
          <p:cNvPr id="4" name="TextBox 3"/>
          <p:cNvSpPr txBox="1"/>
          <p:nvPr/>
        </p:nvSpPr>
        <p:spPr>
          <a:xfrm>
            <a:off x="152400" y="845437"/>
            <a:ext cx="8839200" cy="2246769"/>
          </a:xfrm>
          <a:prstGeom prst="rect">
            <a:avLst/>
          </a:prstGeom>
          <a:noFill/>
        </p:spPr>
        <p:txBody>
          <a:bodyPr wrap="square" rtlCol="0">
            <a:spAutoFit/>
          </a:bodyPr>
          <a:lstStyle/>
          <a:p>
            <a:pPr marL="360000">
              <a:spcBef>
                <a:spcPts val="1200"/>
              </a:spcBef>
              <a:spcAft>
                <a:spcPts val="1200"/>
              </a:spcAft>
            </a:pPr>
            <a:r>
              <a:rPr lang="en-GB" sz="2000" dirty="0" smtClean="0">
                <a:solidFill>
                  <a:srgbClr val="000000"/>
                </a:solidFill>
              </a:rPr>
              <a:t>     </a:t>
            </a:r>
            <a:r>
              <a:rPr lang="vi-VN" sz="2000" spc="100" dirty="0">
                <a:solidFill>
                  <a:srgbClr val="000000"/>
                </a:solidFill>
              </a:rPr>
              <a:t>Trong cuộc sống hàng ngày, văn hóa thường được hiểu là văn học, nghệ thuật như thơ ca, mỹ thuật, sân khấu, điện ảnh... Các "trung tâm văn hóa" có ở khắp nơi chính là cách hiểu này. Một cách hiểu thông thường khác: văn hóa là cách sống bao gồm phong cách ẩm thực, trang phục, cư xử và cả đức tin, tri thức được tiếp nhận... Vì thế chúng ta nói một người nào đó là văn hóa cao, có văn hóa hoặc văn hóa thấp, vô văn hóa.</a:t>
            </a:r>
            <a:endParaRPr lang="en-GB" dirty="0"/>
          </a:p>
        </p:txBody>
      </p:sp>
      <p:sp>
        <p:nvSpPr>
          <p:cNvPr id="2" name="TextBox 1"/>
          <p:cNvSpPr txBox="1"/>
          <p:nvPr/>
        </p:nvSpPr>
        <p:spPr>
          <a:xfrm>
            <a:off x="457200" y="3092206"/>
            <a:ext cx="3429000" cy="400110"/>
          </a:xfrm>
          <a:prstGeom prst="rect">
            <a:avLst/>
          </a:prstGeom>
          <a:noFill/>
        </p:spPr>
        <p:txBody>
          <a:bodyPr wrap="square" rtlCol="0">
            <a:spAutoFit/>
          </a:bodyPr>
          <a:lstStyle/>
          <a:p>
            <a:r>
              <a:rPr lang="en-GB" sz="2000" b="1" i="1" dirty="0" err="1" smtClean="0">
                <a:solidFill>
                  <a:schemeClr val="tx2">
                    <a:lumMod val="75000"/>
                  </a:schemeClr>
                </a:solidFill>
              </a:rPr>
              <a:t>Phương</a:t>
            </a:r>
            <a:r>
              <a:rPr lang="en-GB" sz="2000" b="1" i="1" dirty="0" smtClean="0">
                <a:solidFill>
                  <a:schemeClr val="tx2">
                    <a:lumMod val="75000"/>
                  </a:schemeClr>
                </a:solidFill>
              </a:rPr>
              <a:t> </a:t>
            </a:r>
            <a:r>
              <a:rPr lang="en-GB" sz="2000" b="1" i="1" dirty="0" err="1">
                <a:solidFill>
                  <a:schemeClr val="tx2">
                    <a:lumMod val="75000"/>
                  </a:schemeClr>
                </a:solidFill>
              </a:rPr>
              <a:t>T</a:t>
            </a:r>
            <a:r>
              <a:rPr lang="en-GB" sz="2000" b="1" i="1" dirty="0" err="1" smtClean="0">
                <a:solidFill>
                  <a:schemeClr val="tx2">
                    <a:lumMod val="75000"/>
                  </a:schemeClr>
                </a:solidFill>
              </a:rPr>
              <a:t>ây</a:t>
            </a:r>
            <a:endParaRPr lang="en-GB" sz="2000" b="1" i="1" dirty="0">
              <a:solidFill>
                <a:schemeClr val="tx2">
                  <a:lumMod val="75000"/>
                </a:schemeClr>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964" y="3495990"/>
            <a:ext cx="2168236" cy="2928624"/>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4100" y="3255326"/>
            <a:ext cx="2857500"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3212462"/>
            <a:ext cx="3276600" cy="2464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Rectangle 2"/>
          <p:cNvSpPr>
            <a:spLocks noGrp="1" noChangeArrowheads="1"/>
          </p:cNvSpPr>
          <p:nvPr>
            <p:ph type="title" idx="4294967295"/>
          </p:nvPr>
        </p:nvSpPr>
        <p:spPr>
          <a:xfrm>
            <a:off x="903288" y="198438"/>
            <a:ext cx="6302375" cy="1143000"/>
          </a:xfrm>
          <a:prstGeom prst="rect">
            <a:avLst/>
          </a:prstGeom>
        </p:spPr>
        <p:txBody>
          <a:bodyPr/>
          <a:lstStyle/>
          <a:p>
            <a:r>
              <a:rPr lang="vi-VN" dirty="0">
                <a:solidFill>
                  <a:srgbClr val="189180"/>
                </a:solidFill>
              </a:rPr>
              <a:t>Văn Hóa</a:t>
            </a:r>
            <a:endParaRPr lang="en-US" dirty="0"/>
          </a:p>
        </p:txBody>
      </p:sp>
      <p:pic>
        <p:nvPicPr>
          <p:cNvPr id="75779" name="Picture 3" descr="circuler_1"/>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Lst>
          </a:blip>
          <a:srcRect/>
          <a:stretch>
            <a:fillRect/>
          </a:stretch>
        </p:blipFill>
        <p:spPr bwMode="auto">
          <a:xfrm>
            <a:off x="3527202" y="2341339"/>
            <a:ext cx="2309812" cy="2289175"/>
          </a:xfrm>
          <a:prstGeom prst="rect">
            <a:avLst/>
          </a:prstGeom>
          <a:noFill/>
        </p:spPr>
      </p:pic>
      <p:sp>
        <p:nvSpPr>
          <p:cNvPr id="75780" name="Arc 4"/>
          <p:cNvSpPr>
            <a:spLocks/>
          </p:cNvSpPr>
          <p:nvPr/>
        </p:nvSpPr>
        <p:spPr bwMode="gray">
          <a:xfrm rot="5400000" flipH="1" flipV="1">
            <a:off x="2979514" y="2900139"/>
            <a:ext cx="2279650" cy="1174750"/>
          </a:xfrm>
          <a:custGeom>
            <a:avLst/>
            <a:gdLst>
              <a:gd name="G0" fmla="+- 21592 0 0"/>
              <a:gd name="G1" fmla="+- 21600 0 0"/>
              <a:gd name="G2" fmla="+- 21600 0 0"/>
              <a:gd name="T0" fmla="*/ 0 w 43192"/>
              <a:gd name="T1" fmla="*/ 21001 h 21809"/>
              <a:gd name="T2" fmla="*/ 43191 w 43192"/>
              <a:gd name="T3" fmla="*/ 21809 h 21809"/>
              <a:gd name="T4" fmla="*/ 21592 w 43192"/>
              <a:gd name="T5" fmla="*/ 21600 h 21809"/>
            </a:gdLst>
            <a:ahLst/>
            <a:cxnLst>
              <a:cxn ang="0">
                <a:pos x="T0" y="T1"/>
              </a:cxn>
              <a:cxn ang="0">
                <a:pos x="T2" y="T3"/>
              </a:cxn>
              <a:cxn ang="0">
                <a:pos x="T4" y="T5"/>
              </a:cxn>
            </a:cxnLst>
            <a:rect l="0" t="0" r="r" b="b"/>
            <a:pathLst>
              <a:path w="43192" h="21809" fill="none" extrusionOk="0">
                <a:moveTo>
                  <a:pt x="0" y="21001"/>
                </a:moveTo>
                <a:cubicBezTo>
                  <a:pt x="324" y="9309"/>
                  <a:pt x="9895" y="-1"/>
                  <a:pt x="21592" y="0"/>
                </a:cubicBezTo>
                <a:cubicBezTo>
                  <a:pt x="33521" y="0"/>
                  <a:pt x="43192" y="9670"/>
                  <a:pt x="43192" y="21600"/>
                </a:cubicBezTo>
                <a:cubicBezTo>
                  <a:pt x="43192" y="21669"/>
                  <a:pt x="43191" y="21739"/>
                  <a:pt x="43190" y="21808"/>
                </a:cubicBezTo>
              </a:path>
              <a:path w="43192" h="21809" stroke="0" extrusionOk="0">
                <a:moveTo>
                  <a:pt x="0" y="21001"/>
                </a:moveTo>
                <a:cubicBezTo>
                  <a:pt x="324" y="9309"/>
                  <a:pt x="9895" y="-1"/>
                  <a:pt x="21592" y="0"/>
                </a:cubicBezTo>
                <a:cubicBezTo>
                  <a:pt x="33521" y="0"/>
                  <a:pt x="43192" y="9670"/>
                  <a:pt x="43192" y="21600"/>
                </a:cubicBezTo>
                <a:cubicBezTo>
                  <a:pt x="43192" y="21669"/>
                  <a:pt x="43191" y="21739"/>
                  <a:pt x="43190" y="21808"/>
                </a:cubicBezTo>
                <a:lnTo>
                  <a:pt x="21592" y="21600"/>
                </a:lnTo>
                <a:close/>
              </a:path>
            </a:pathLst>
          </a:custGeom>
          <a:solidFill>
            <a:schemeClr val="bg1">
              <a:lumMod val="90000"/>
              <a:alpha val="86000"/>
            </a:schemeClr>
          </a:solidFill>
          <a:ln w="9525">
            <a:noFill/>
            <a:round/>
            <a:headEnd/>
            <a:tailEnd/>
          </a:ln>
          <a:effectLst/>
        </p:spPr>
        <p:txBody>
          <a:bodyPr wrap="none" anchor="ctr"/>
          <a:lstStyle/>
          <a:p>
            <a:endParaRPr lang="en-US"/>
          </a:p>
        </p:txBody>
      </p:sp>
      <p:sp>
        <p:nvSpPr>
          <p:cNvPr id="75781" name="Arc 5"/>
          <p:cNvSpPr>
            <a:spLocks/>
          </p:cNvSpPr>
          <p:nvPr/>
        </p:nvSpPr>
        <p:spPr bwMode="ltGray">
          <a:xfrm rot="-5109568" flipH="1" flipV="1">
            <a:off x="4080446" y="2916807"/>
            <a:ext cx="2279650" cy="1230313"/>
          </a:xfrm>
          <a:custGeom>
            <a:avLst/>
            <a:gdLst>
              <a:gd name="G0" fmla="+- 21600 0 0"/>
              <a:gd name="G1" fmla="+- 21600 0 0"/>
              <a:gd name="G2" fmla="+- 21600 0 0"/>
              <a:gd name="T0" fmla="*/ 67 w 43180"/>
              <a:gd name="T1" fmla="*/ 23297 h 23297"/>
              <a:gd name="T2" fmla="*/ 43180 w 43180"/>
              <a:gd name="T3" fmla="*/ 20669 h 23297"/>
              <a:gd name="T4" fmla="*/ 21600 w 43180"/>
              <a:gd name="T5" fmla="*/ 21600 h 23297"/>
            </a:gdLst>
            <a:ahLst/>
            <a:cxnLst>
              <a:cxn ang="0">
                <a:pos x="T0" y="T1"/>
              </a:cxn>
              <a:cxn ang="0">
                <a:pos x="T2" y="T3"/>
              </a:cxn>
              <a:cxn ang="0">
                <a:pos x="T4" y="T5"/>
              </a:cxn>
            </a:cxnLst>
            <a:rect l="0" t="0" r="r" b="b"/>
            <a:pathLst>
              <a:path w="43180" h="23297" fill="none" extrusionOk="0">
                <a:moveTo>
                  <a:pt x="66" y="23297"/>
                </a:moveTo>
                <a:cubicBezTo>
                  <a:pt x="22" y="22732"/>
                  <a:pt x="0" y="22166"/>
                  <a:pt x="0" y="21600"/>
                </a:cubicBezTo>
                <a:cubicBezTo>
                  <a:pt x="0" y="9670"/>
                  <a:pt x="9670" y="0"/>
                  <a:pt x="21600" y="0"/>
                </a:cubicBezTo>
                <a:cubicBezTo>
                  <a:pt x="33167" y="-1"/>
                  <a:pt x="42681" y="9112"/>
                  <a:pt x="43179" y="20669"/>
                </a:cubicBezTo>
              </a:path>
              <a:path w="43180" h="23297" stroke="0" extrusionOk="0">
                <a:moveTo>
                  <a:pt x="66" y="23297"/>
                </a:moveTo>
                <a:cubicBezTo>
                  <a:pt x="22" y="22732"/>
                  <a:pt x="0" y="22166"/>
                  <a:pt x="0" y="21600"/>
                </a:cubicBezTo>
                <a:cubicBezTo>
                  <a:pt x="0" y="9670"/>
                  <a:pt x="9670" y="0"/>
                  <a:pt x="21600" y="0"/>
                </a:cubicBezTo>
                <a:cubicBezTo>
                  <a:pt x="33167" y="-1"/>
                  <a:pt x="42681" y="9112"/>
                  <a:pt x="43179" y="20669"/>
                </a:cubicBezTo>
                <a:lnTo>
                  <a:pt x="21600" y="21600"/>
                </a:lnTo>
                <a:close/>
              </a:path>
            </a:pathLst>
          </a:custGeom>
          <a:solidFill>
            <a:schemeClr val="bg1">
              <a:lumMod val="90000"/>
              <a:alpha val="99000"/>
            </a:schemeClr>
          </a:solidFill>
          <a:ln w="9525">
            <a:noFill/>
            <a:round/>
            <a:headEnd/>
            <a:tailEnd/>
          </a:ln>
          <a:effectLst/>
        </p:spPr>
        <p:txBody>
          <a:bodyPr wrap="none" anchor="ctr"/>
          <a:lstStyle/>
          <a:p>
            <a:endParaRPr lang="en-US"/>
          </a:p>
        </p:txBody>
      </p:sp>
      <p:grpSp>
        <p:nvGrpSpPr>
          <p:cNvPr id="75782" name="Group 6"/>
          <p:cNvGrpSpPr>
            <a:grpSpLocks/>
          </p:cNvGrpSpPr>
          <p:nvPr/>
        </p:nvGrpSpPr>
        <p:grpSpPr bwMode="auto">
          <a:xfrm rot="-3733502" flipH="1" flipV="1">
            <a:off x="4197921" y="3889945"/>
            <a:ext cx="2005012" cy="485775"/>
            <a:chOff x="2532" y="1051"/>
            <a:chExt cx="893" cy="246"/>
          </a:xfrm>
        </p:grpSpPr>
        <p:grpSp>
          <p:nvGrpSpPr>
            <p:cNvPr id="75783" name="Group 7"/>
            <p:cNvGrpSpPr>
              <a:grpSpLocks/>
            </p:cNvGrpSpPr>
            <p:nvPr/>
          </p:nvGrpSpPr>
          <p:grpSpPr bwMode="auto">
            <a:xfrm>
              <a:off x="2532" y="1051"/>
              <a:ext cx="743" cy="185"/>
              <a:chOff x="1565" y="2568"/>
              <a:chExt cx="1118" cy="279"/>
            </a:xfrm>
          </p:grpSpPr>
          <p:sp>
            <p:nvSpPr>
              <p:cNvPr id="75784" name="AutoShape 8"/>
              <p:cNvSpPr>
                <a:spLocks noChangeArrowheads="1"/>
              </p:cNvSpPr>
              <p:nvPr/>
            </p:nvSpPr>
            <p:spPr bwMode="white">
              <a:xfrm rot="5263130">
                <a:off x="1859"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en-US"/>
              </a:p>
            </p:txBody>
          </p:sp>
          <p:sp>
            <p:nvSpPr>
              <p:cNvPr id="75785" name="AutoShape 9"/>
              <p:cNvSpPr>
                <a:spLocks noChangeArrowheads="1"/>
              </p:cNvSpPr>
              <p:nvPr/>
            </p:nvSpPr>
            <p:spPr bwMode="white">
              <a:xfrm rot="6078281">
                <a:off x="1995"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en-US"/>
              </a:p>
            </p:txBody>
          </p:sp>
          <p:sp>
            <p:nvSpPr>
              <p:cNvPr id="75786" name="AutoShape 10"/>
              <p:cNvSpPr>
                <a:spLocks noChangeArrowheads="1"/>
              </p:cNvSpPr>
              <p:nvPr/>
            </p:nvSpPr>
            <p:spPr bwMode="white">
              <a:xfrm rot="6373927">
                <a:off x="2071" y="229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en-US"/>
              </a:p>
            </p:txBody>
          </p:sp>
          <p:sp>
            <p:nvSpPr>
              <p:cNvPr id="75787" name="AutoShape 11"/>
              <p:cNvSpPr>
                <a:spLocks noChangeArrowheads="1"/>
              </p:cNvSpPr>
              <p:nvPr/>
            </p:nvSpPr>
            <p:spPr bwMode="white">
              <a:xfrm rot="6906312">
                <a:off x="2161" y="232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en-US"/>
              </a:p>
            </p:txBody>
          </p:sp>
        </p:grpSp>
        <p:grpSp>
          <p:nvGrpSpPr>
            <p:cNvPr id="75788" name="Group 12"/>
            <p:cNvGrpSpPr>
              <a:grpSpLocks/>
            </p:cNvGrpSpPr>
            <p:nvPr/>
          </p:nvGrpSpPr>
          <p:grpSpPr bwMode="auto">
            <a:xfrm rot="1353540">
              <a:off x="2682" y="1111"/>
              <a:ext cx="743" cy="186"/>
              <a:chOff x="1565" y="2568"/>
              <a:chExt cx="1118" cy="279"/>
            </a:xfrm>
          </p:grpSpPr>
          <p:sp>
            <p:nvSpPr>
              <p:cNvPr id="75789" name="AutoShape 13"/>
              <p:cNvSpPr>
                <a:spLocks noChangeArrowheads="1"/>
              </p:cNvSpPr>
              <p:nvPr/>
            </p:nvSpPr>
            <p:spPr bwMode="white">
              <a:xfrm rot="5263130">
                <a:off x="1859"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en-US"/>
              </a:p>
            </p:txBody>
          </p:sp>
          <p:sp>
            <p:nvSpPr>
              <p:cNvPr id="75790" name="AutoShape 14"/>
              <p:cNvSpPr>
                <a:spLocks noChangeArrowheads="1"/>
              </p:cNvSpPr>
              <p:nvPr/>
            </p:nvSpPr>
            <p:spPr bwMode="white">
              <a:xfrm rot="6078281">
                <a:off x="1995"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en-US"/>
              </a:p>
            </p:txBody>
          </p:sp>
          <p:sp>
            <p:nvSpPr>
              <p:cNvPr id="75791" name="AutoShape 15"/>
              <p:cNvSpPr>
                <a:spLocks noChangeArrowheads="1"/>
              </p:cNvSpPr>
              <p:nvPr/>
            </p:nvSpPr>
            <p:spPr bwMode="white">
              <a:xfrm rot="6373927">
                <a:off x="2071" y="229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en-US"/>
              </a:p>
            </p:txBody>
          </p:sp>
          <p:sp>
            <p:nvSpPr>
              <p:cNvPr id="75792" name="AutoShape 16"/>
              <p:cNvSpPr>
                <a:spLocks noChangeArrowheads="1"/>
              </p:cNvSpPr>
              <p:nvPr/>
            </p:nvSpPr>
            <p:spPr bwMode="white">
              <a:xfrm rot="6906312">
                <a:off x="2161" y="232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en-US"/>
              </a:p>
            </p:txBody>
          </p:sp>
        </p:grpSp>
      </p:grpSp>
      <p:sp>
        <p:nvSpPr>
          <p:cNvPr id="75795" name="Line 19"/>
          <p:cNvSpPr>
            <a:spLocks noChangeShapeType="1"/>
          </p:cNvSpPr>
          <p:nvPr/>
        </p:nvSpPr>
        <p:spPr bwMode="auto">
          <a:xfrm>
            <a:off x="3101024" y="2875371"/>
            <a:ext cx="594580" cy="133625"/>
          </a:xfrm>
          <a:prstGeom prst="line">
            <a:avLst/>
          </a:prstGeom>
          <a:noFill/>
          <a:ln w="76200">
            <a:solidFill>
              <a:srgbClr val="C0C0C0"/>
            </a:solidFill>
            <a:round/>
            <a:headEnd/>
            <a:tailEnd type="triangle" w="med" len="med"/>
          </a:ln>
          <a:effectLst/>
        </p:spPr>
        <p:txBody>
          <a:bodyPr wrap="none" anchor="ctr"/>
          <a:lstStyle/>
          <a:p>
            <a:endParaRPr lang="en-US"/>
          </a:p>
        </p:txBody>
      </p:sp>
      <p:sp>
        <p:nvSpPr>
          <p:cNvPr id="75797" name="Line 21"/>
          <p:cNvSpPr>
            <a:spLocks noChangeShapeType="1"/>
          </p:cNvSpPr>
          <p:nvPr/>
        </p:nvSpPr>
        <p:spPr bwMode="auto">
          <a:xfrm rot="18903867" flipV="1">
            <a:off x="4728648" y="4707752"/>
            <a:ext cx="343460" cy="279917"/>
          </a:xfrm>
          <a:prstGeom prst="line">
            <a:avLst/>
          </a:prstGeom>
          <a:noFill/>
          <a:ln w="76200">
            <a:solidFill>
              <a:srgbClr val="C0C0C0"/>
            </a:solidFill>
            <a:round/>
            <a:headEnd/>
            <a:tailEnd type="triangle" w="med" len="med"/>
          </a:ln>
          <a:effectLst/>
        </p:spPr>
        <p:txBody>
          <a:bodyPr wrap="none" anchor="ctr"/>
          <a:lstStyle/>
          <a:p>
            <a:endParaRPr lang="en-US"/>
          </a:p>
        </p:txBody>
      </p:sp>
      <p:sp>
        <p:nvSpPr>
          <p:cNvPr id="75798" name="Line 22"/>
          <p:cNvSpPr>
            <a:spLocks noChangeShapeType="1"/>
          </p:cNvSpPr>
          <p:nvPr/>
        </p:nvSpPr>
        <p:spPr bwMode="auto">
          <a:xfrm rot="2103433" flipV="1">
            <a:off x="3366324" y="3915784"/>
            <a:ext cx="178599" cy="440131"/>
          </a:xfrm>
          <a:prstGeom prst="line">
            <a:avLst/>
          </a:prstGeom>
          <a:noFill/>
          <a:ln w="76200">
            <a:solidFill>
              <a:srgbClr val="C0C0C0"/>
            </a:solidFill>
            <a:round/>
            <a:headEnd/>
            <a:tailEnd type="triangle" w="med" len="med"/>
          </a:ln>
          <a:effectLst/>
        </p:spPr>
        <p:txBody>
          <a:bodyPr wrap="none" anchor="ctr"/>
          <a:lstStyle/>
          <a:p>
            <a:endParaRPr lang="en-US"/>
          </a:p>
        </p:txBody>
      </p:sp>
      <p:sp>
        <p:nvSpPr>
          <p:cNvPr id="75799" name="Line 23"/>
          <p:cNvSpPr>
            <a:spLocks noChangeShapeType="1"/>
          </p:cNvSpPr>
          <p:nvPr/>
        </p:nvSpPr>
        <p:spPr bwMode="auto">
          <a:xfrm rot="15143245" flipH="1" flipV="1">
            <a:off x="4543863" y="2099364"/>
            <a:ext cx="417403" cy="108181"/>
          </a:xfrm>
          <a:prstGeom prst="line">
            <a:avLst/>
          </a:prstGeom>
          <a:noFill/>
          <a:ln w="76200">
            <a:solidFill>
              <a:srgbClr val="C0C0C0"/>
            </a:solidFill>
            <a:round/>
            <a:headEnd/>
            <a:tailEnd type="triangle" w="med" len="med"/>
          </a:ln>
          <a:effectLst/>
        </p:spPr>
        <p:txBody>
          <a:bodyPr wrap="none" anchor="ctr"/>
          <a:lstStyle/>
          <a:p>
            <a:endParaRPr lang="en-US"/>
          </a:p>
        </p:txBody>
      </p:sp>
      <p:sp>
        <p:nvSpPr>
          <p:cNvPr id="75800" name="Line 24"/>
          <p:cNvSpPr>
            <a:spLocks noChangeShapeType="1"/>
          </p:cNvSpPr>
          <p:nvPr/>
        </p:nvSpPr>
        <p:spPr bwMode="auto">
          <a:xfrm rot="4384254" flipH="1">
            <a:off x="5760659" y="3723791"/>
            <a:ext cx="560278" cy="391482"/>
          </a:xfrm>
          <a:prstGeom prst="line">
            <a:avLst/>
          </a:prstGeom>
          <a:noFill/>
          <a:ln w="76200">
            <a:solidFill>
              <a:srgbClr val="C0C0C0"/>
            </a:solidFill>
            <a:round/>
            <a:headEnd/>
            <a:tailEnd type="triangle" w="med" len="med"/>
          </a:ln>
          <a:effectLst/>
        </p:spPr>
        <p:txBody>
          <a:bodyPr wrap="none" anchor="ctr"/>
          <a:lstStyle/>
          <a:p>
            <a:endParaRPr lang="en-US"/>
          </a:p>
        </p:txBody>
      </p:sp>
      <p:sp>
        <p:nvSpPr>
          <p:cNvPr id="75801" name="Line 25"/>
          <p:cNvSpPr>
            <a:spLocks noChangeShapeType="1"/>
          </p:cNvSpPr>
          <p:nvPr/>
        </p:nvSpPr>
        <p:spPr bwMode="auto">
          <a:xfrm rot="120645" flipH="1">
            <a:off x="5624454" y="2529584"/>
            <a:ext cx="375881" cy="203697"/>
          </a:xfrm>
          <a:prstGeom prst="line">
            <a:avLst/>
          </a:prstGeom>
          <a:noFill/>
          <a:ln w="76200">
            <a:solidFill>
              <a:srgbClr val="C0C0C0"/>
            </a:solidFill>
            <a:round/>
            <a:headEnd/>
            <a:tailEnd type="triangle" w="med" len="med"/>
          </a:ln>
          <a:effectLst/>
        </p:spPr>
        <p:txBody>
          <a:bodyPr wrap="none" anchor="ctr"/>
          <a:lstStyle/>
          <a:p>
            <a:endParaRPr lang="en-US"/>
          </a:p>
        </p:txBody>
      </p:sp>
      <p:sp>
        <p:nvSpPr>
          <p:cNvPr id="75802" name="AutoShape 26"/>
          <p:cNvSpPr>
            <a:spLocks noChangeArrowheads="1"/>
          </p:cNvSpPr>
          <p:nvPr/>
        </p:nvSpPr>
        <p:spPr bwMode="gray">
          <a:xfrm>
            <a:off x="389360" y="2101625"/>
            <a:ext cx="2730373" cy="985155"/>
          </a:xfrm>
          <a:prstGeom prst="roundRect">
            <a:avLst>
              <a:gd name="adj" fmla="val 50000"/>
            </a:avLst>
          </a:prstGeom>
          <a:solidFill>
            <a:srgbClr val="C0C0C0"/>
          </a:solidFill>
          <a:ln w="57150" algn="ctr">
            <a:noFill/>
            <a:round/>
            <a:headEnd/>
            <a:tailEnd/>
          </a:ln>
          <a:effectLst>
            <a:outerShdw dist="63500" dir="3187806" algn="ctr" rotWithShape="0">
              <a:srgbClr val="1C1C1C">
                <a:alpha val="50000"/>
              </a:srgbClr>
            </a:outerShdw>
          </a:effectLst>
        </p:spPr>
        <p:txBody>
          <a:bodyPr wrap="none" anchor="ctr"/>
          <a:lstStyle/>
          <a:p>
            <a:endParaRPr lang="en-US"/>
          </a:p>
        </p:txBody>
      </p:sp>
      <p:sp>
        <p:nvSpPr>
          <p:cNvPr id="75803" name="AutoShape 27"/>
          <p:cNvSpPr>
            <a:spLocks noChangeArrowheads="1"/>
          </p:cNvSpPr>
          <p:nvPr/>
        </p:nvSpPr>
        <p:spPr bwMode="gray">
          <a:xfrm>
            <a:off x="491319" y="2141313"/>
            <a:ext cx="2567552" cy="853649"/>
          </a:xfrm>
          <a:prstGeom prst="roundRect">
            <a:avLst>
              <a:gd name="adj" fmla="val 50000"/>
            </a:avLst>
          </a:prstGeom>
          <a:solidFill>
            <a:schemeClr val="hlink">
              <a:alpha val="96001"/>
            </a:schemeClr>
          </a:solidFill>
          <a:ln w="19050" algn="ctr">
            <a:solidFill>
              <a:srgbClr val="F8F8F8"/>
            </a:solidFill>
            <a:round/>
            <a:headEnd/>
            <a:tailEnd/>
          </a:ln>
          <a:effectLst/>
        </p:spPr>
        <p:txBody>
          <a:bodyPr wrap="none" anchor="ctr"/>
          <a:lstStyle/>
          <a:p>
            <a:endParaRPr lang="en-US"/>
          </a:p>
        </p:txBody>
      </p:sp>
      <p:sp>
        <p:nvSpPr>
          <p:cNvPr id="75804" name="AutoShape 28"/>
          <p:cNvSpPr>
            <a:spLocks noChangeArrowheads="1"/>
          </p:cNvSpPr>
          <p:nvPr/>
        </p:nvSpPr>
        <p:spPr bwMode="gray">
          <a:xfrm flipH="1">
            <a:off x="3115605" y="1242789"/>
            <a:ext cx="2875395" cy="758536"/>
          </a:xfrm>
          <a:prstGeom prst="roundRect">
            <a:avLst>
              <a:gd name="adj" fmla="val 50000"/>
            </a:avLst>
          </a:prstGeom>
          <a:solidFill>
            <a:srgbClr val="B2B2B2"/>
          </a:solidFill>
          <a:ln w="57150" algn="ctr">
            <a:noFill/>
            <a:round/>
            <a:headEnd/>
            <a:tailEnd/>
          </a:ln>
          <a:effectLst>
            <a:outerShdw dist="63500" dir="3187806" algn="ctr" rotWithShape="0">
              <a:srgbClr val="1C1C1C">
                <a:alpha val="50000"/>
              </a:srgbClr>
            </a:outerShdw>
          </a:effectLst>
        </p:spPr>
        <p:txBody>
          <a:bodyPr wrap="none" anchor="ctr"/>
          <a:lstStyle/>
          <a:p>
            <a:endParaRPr lang="en-US"/>
          </a:p>
        </p:txBody>
      </p:sp>
      <p:sp>
        <p:nvSpPr>
          <p:cNvPr id="75805" name="AutoShape 29"/>
          <p:cNvSpPr>
            <a:spLocks noChangeArrowheads="1"/>
          </p:cNvSpPr>
          <p:nvPr/>
        </p:nvSpPr>
        <p:spPr bwMode="ltGray">
          <a:xfrm flipH="1">
            <a:off x="3241236" y="1280889"/>
            <a:ext cx="2703728" cy="657279"/>
          </a:xfrm>
          <a:prstGeom prst="roundRect">
            <a:avLst>
              <a:gd name="adj" fmla="val 50000"/>
            </a:avLst>
          </a:prstGeom>
          <a:solidFill>
            <a:schemeClr val="accent2">
              <a:alpha val="70000"/>
            </a:schemeClr>
          </a:solidFill>
          <a:ln w="19050" algn="ctr">
            <a:solidFill>
              <a:srgbClr val="F8F8F8"/>
            </a:solidFill>
            <a:round/>
            <a:headEnd/>
            <a:tailEnd/>
          </a:ln>
          <a:effectLst/>
        </p:spPr>
        <p:txBody>
          <a:bodyPr wrap="none" anchor="ctr"/>
          <a:lstStyle/>
          <a:p>
            <a:endParaRPr lang="en-US"/>
          </a:p>
        </p:txBody>
      </p:sp>
      <p:sp>
        <p:nvSpPr>
          <p:cNvPr id="75806" name="Rectangle 30"/>
          <p:cNvSpPr>
            <a:spLocks noChangeArrowheads="1"/>
          </p:cNvSpPr>
          <p:nvPr/>
        </p:nvSpPr>
        <p:spPr bwMode="black">
          <a:xfrm>
            <a:off x="389360" y="2240555"/>
            <a:ext cx="2756783" cy="707886"/>
          </a:xfrm>
          <a:prstGeom prst="rect">
            <a:avLst/>
          </a:prstGeom>
          <a:noFill/>
          <a:ln w="9525" algn="ctr">
            <a:noFill/>
            <a:miter lim="800000"/>
            <a:headEnd/>
            <a:tailEnd/>
          </a:ln>
          <a:effectLst/>
        </p:spPr>
        <p:txBody>
          <a:bodyPr wrap="square">
            <a:spAutoFit/>
          </a:bodyPr>
          <a:lstStyle/>
          <a:p>
            <a:pPr algn="ctr" eaLnBrk="0" hangingPunct="0"/>
            <a:r>
              <a:rPr lang="vi-VN" sz="2000" b="1" dirty="0" smtClean="0">
                <a:solidFill>
                  <a:srgbClr val="000000"/>
                </a:solidFill>
              </a:rPr>
              <a:t>Chủ ngh</a:t>
            </a:r>
            <a:r>
              <a:rPr lang="en-GB" sz="2000" b="1" dirty="0">
                <a:solidFill>
                  <a:srgbClr val="000000"/>
                </a:solidFill>
              </a:rPr>
              <a:t>ĩ</a:t>
            </a:r>
            <a:r>
              <a:rPr lang="vi-VN" sz="2000" b="1" dirty="0" smtClean="0">
                <a:solidFill>
                  <a:srgbClr val="000000"/>
                </a:solidFill>
              </a:rPr>
              <a:t>a vị chủng văn hóa</a:t>
            </a:r>
            <a:endParaRPr lang="en-US" sz="2000" b="1" dirty="0">
              <a:solidFill>
                <a:srgbClr val="000000"/>
              </a:solidFill>
            </a:endParaRPr>
          </a:p>
        </p:txBody>
      </p:sp>
      <p:sp>
        <p:nvSpPr>
          <p:cNvPr id="75808" name="AutoShape 32"/>
          <p:cNvSpPr>
            <a:spLocks noChangeArrowheads="1"/>
          </p:cNvSpPr>
          <p:nvPr/>
        </p:nvSpPr>
        <p:spPr bwMode="gray">
          <a:xfrm>
            <a:off x="838200" y="3983999"/>
            <a:ext cx="2403036" cy="969001"/>
          </a:xfrm>
          <a:prstGeom prst="roundRect">
            <a:avLst>
              <a:gd name="adj" fmla="val 50000"/>
            </a:avLst>
          </a:prstGeom>
          <a:solidFill>
            <a:srgbClr val="C0C0C0"/>
          </a:solidFill>
          <a:ln w="57150" algn="ctr">
            <a:noFill/>
            <a:round/>
            <a:headEnd/>
            <a:tailEnd/>
          </a:ln>
          <a:effectLst>
            <a:outerShdw dist="63500" dir="3187806" algn="ctr" rotWithShape="0">
              <a:srgbClr val="1C1C1C">
                <a:alpha val="50000"/>
              </a:srgbClr>
            </a:outerShdw>
          </a:effectLst>
        </p:spPr>
        <p:txBody>
          <a:bodyPr wrap="none" anchor="ctr"/>
          <a:lstStyle/>
          <a:p>
            <a:endParaRPr lang="en-US"/>
          </a:p>
        </p:txBody>
      </p:sp>
      <p:sp>
        <p:nvSpPr>
          <p:cNvPr id="75809" name="AutoShape 33"/>
          <p:cNvSpPr>
            <a:spLocks noChangeArrowheads="1"/>
          </p:cNvSpPr>
          <p:nvPr/>
        </p:nvSpPr>
        <p:spPr bwMode="gray">
          <a:xfrm>
            <a:off x="913301" y="4023688"/>
            <a:ext cx="2259736" cy="839649"/>
          </a:xfrm>
          <a:prstGeom prst="roundRect">
            <a:avLst>
              <a:gd name="adj" fmla="val 50000"/>
            </a:avLst>
          </a:prstGeom>
          <a:solidFill>
            <a:schemeClr val="hlink">
              <a:alpha val="96001"/>
            </a:schemeClr>
          </a:solidFill>
          <a:ln w="19050" algn="ctr">
            <a:solidFill>
              <a:srgbClr val="F8F8F8"/>
            </a:solidFill>
            <a:round/>
            <a:headEnd/>
            <a:tailEnd/>
          </a:ln>
          <a:effectLst/>
        </p:spPr>
        <p:txBody>
          <a:bodyPr wrap="none" anchor="ctr"/>
          <a:lstStyle/>
          <a:p>
            <a:endParaRPr lang="en-US"/>
          </a:p>
        </p:txBody>
      </p:sp>
      <p:sp>
        <p:nvSpPr>
          <p:cNvPr id="75810" name="Rectangle 34"/>
          <p:cNvSpPr>
            <a:spLocks noChangeArrowheads="1"/>
          </p:cNvSpPr>
          <p:nvPr/>
        </p:nvSpPr>
        <p:spPr bwMode="black">
          <a:xfrm>
            <a:off x="913301" y="4144338"/>
            <a:ext cx="2112524" cy="707886"/>
          </a:xfrm>
          <a:prstGeom prst="rect">
            <a:avLst/>
          </a:prstGeom>
          <a:noFill/>
          <a:ln w="9525" algn="ctr">
            <a:noFill/>
            <a:miter lim="800000"/>
            <a:headEnd/>
            <a:tailEnd/>
          </a:ln>
          <a:effectLst/>
        </p:spPr>
        <p:txBody>
          <a:bodyPr wrap="square">
            <a:spAutoFit/>
          </a:bodyPr>
          <a:lstStyle/>
          <a:p>
            <a:pPr algn="ctr" eaLnBrk="0" hangingPunct="0"/>
            <a:r>
              <a:rPr lang="vi-VN" sz="2000" b="1" dirty="0" smtClean="0">
                <a:solidFill>
                  <a:srgbClr val="000000"/>
                </a:solidFill>
              </a:rPr>
              <a:t>Thuyết tương đối văn hóa</a:t>
            </a:r>
            <a:endParaRPr lang="en-US" sz="2000" b="1" dirty="0">
              <a:solidFill>
                <a:srgbClr val="000000"/>
              </a:solidFill>
            </a:endParaRPr>
          </a:p>
        </p:txBody>
      </p:sp>
      <p:sp>
        <p:nvSpPr>
          <p:cNvPr id="75814" name="AutoShape 38"/>
          <p:cNvSpPr>
            <a:spLocks noChangeArrowheads="1"/>
          </p:cNvSpPr>
          <p:nvPr/>
        </p:nvSpPr>
        <p:spPr bwMode="gray">
          <a:xfrm>
            <a:off x="3373785" y="5127402"/>
            <a:ext cx="3027015" cy="1213870"/>
          </a:xfrm>
          <a:prstGeom prst="roundRect">
            <a:avLst>
              <a:gd name="adj" fmla="val 50000"/>
            </a:avLst>
          </a:prstGeom>
          <a:solidFill>
            <a:srgbClr val="C0C0C0"/>
          </a:solidFill>
          <a:ln w="57150" algn="ctr">
            <a:noFill/>
            <a:round/>
            <a:headEnd/>
            <a:tailEnd/>
          </a:ln>
          <a:effectLst>
            <a:outerShdw dist="63500" dir="3187806" algn="ctr" rotWithShape="0">
              <a:srgbClr val="1C1C1C">
                <a:alpha val="50000"/>
              </a:srgbClr>
            </a:outerShdw>
          </a:effectLst>
        </p:spPr>
        <p:txBody>
          <a:bodyPr wrap="none" anchor="ctr"/>
          <a:lstStyle/>
          <a:p>
            <a:endParaRPr lang="en-US"/>
          </a:p>
        </p:txBody>
      </p:sp>
      <p:sp>
        <p:nvSpPr>
          <p:cNvPr id="75815" name="AutoShape 39"/>
          <p:cNvSpPr>
            <a:spLocks noChangeArrowheads="1"/>
          </p:cNvSpPr>
          <p:nvPr/>
        </p:nvSpPr>
        <p:spPr bwMode="gray">
          <a:xfrm>
            <a:off x="3487645" y="5167089"/>
            <a:ext cx="2846505" cy="1051832"/>
          </a:xfrm>
          <a:prstGeom prst="roundRect">
            <a:avLst>
              <a:gd name="adj" fmla="val 50000"/>
            </a:avLst>
          </a:prstGeom>
          <a:solidFill>
            <a:schemeClr val="hlink">
              <a:alpha val="96001"/>
            </a:schemeClr>
          </a:solidFill>
          <a:ln w="19050" algn="ctr">
            <a:solidFill>
              <a:srgbClr val="F8F8F8"/>
            </a:solidFill>
            <a:round/>
            <a:headEnd/>
            <a:tailEnd/>
          </a:ln>
          <a:effectLst/>
        </p:spPr>
        <p:txBody>
          <a:bodyPr wrap="none" anchor="ctr"/>
          <a:lstStyle/>
          <a:p>
            <a:endParaRPr lang="en-US"/>
          </a:p>
        </p:txBody>
      </p:sp>
      <p:sp>
        <p:nvSpPr>
          <p:cNvPr id="75816" name="Rectangle 40"/>
          <p:cNvSpPr>
            <a:spLocks noChangeArrowheads="1"/>
          </p:cNvSpPr>
          <p:nvPr/>
        </p:nvSpPr>
        <p:spPr bwMode="black">
          <a:xfrm>
            <a:off x="3663063" y="5203258"/>
            <a:ext cx="2220689" cy="1015663"/>
          </a:xfrm>
          <a:prstGeom prst="rect">
            <a:avLst/>
          </a:prstGeom>
          <a:noFill/>
          <a:ln w="9525" algn="ctr">
            <a:noFill/>
            <a:miter lim="800000"/>
            <a:headEnd/>
            <a:tailEnd/>
          </a:ln>
          <a:effectLst/>
        </p:spPr>
        <p:txBody>
          <a:bodyPr wrap="square">
            <a:spAutoFit/>
          </a:bodyPr>
          <a:lstStyle/>
          <a:p>
            <a:pPr algn="ctr" eaLnBrk="0" hangingPunct="0"/>
            <a:r>
              <a:rPr lang="vi-VN" sz="2000" b="1" dirty="0" smtClean="0">
                <a:solidFill>
                  <a:srgbClr val="000000"/>
                </a:solidFill>
              </a:rPr>
              <a:t>Mô hình lý thuyết nghiên cứu văn hóa</a:t>
            </a:r>
            <a:endParaRPr lang="en-US" sz="2000" b="1" dirty="0">
              <a:solidFill>
                <a:srgbClr val="000000"/>
              </a:solidFill>
            </a:endParaRPr>
          </a:p>
        </p:txBody>
      </p:sp>
      <p:sp>
        <p:nvSpPr>
          <p:cNvPr id="75817" name="AutoShape 41"/>
          <p:cNvSpPr>
            <a:spLocks noChangeArrowheads="1"/>
          </p:cNvSpPr>
          <p:nvPr/>
        </p:nvSpPr>
        <p:spPr bwMode="gray">
          <a:xfrm flipH="1">
            <a:off x="6021163" y="1977802"/>
            <a:ext cx="2436891" cy="649288"/>
          </a:xfrm>
          <a:prstGeom prst="roundRect">
            <a:avLst>
              <a:gd name="adj" fmla="val 50000"/>
            </a:avLst>
          </a:prstGeom>
          <a:solidFill>
            <a:srgbClr val="B2B2B2"/>
          </a:solidFill>
          <a:ln w="57150" algn="ctr">
            <a:noFill/>
            <a:round/>
            <a:headEnd/>
            <a:tailEnd/>
          </a:ln>
          <a:effectLst>
            <a:outerShdw dist="63500" dir="3187806" algn="ctr" rotWithShape="0">
              <a:srgbClr val="1C1C1C">
                <a:alpha val="50000"/>
              </a:srgbClr>
            </a:outerShdw>
          </a:effectLst>
        </p:spPr>
        <p:txBody>
          <a:bodyPr wrap="none" anchor="ctr"/>
          <a:lstStyle/>
          <a:p>
            <a:endParaRPr lang="en-US"/>
          </a:p>
        </p:txBody>
      </p:sp>
      <p:sp>
        <p:nvSpPr>
          <p:cNvPr id="75818" name="AutoShape 42"/>
          <p:cNvSpPr>
            <a:spLocks noChangeArrowheads="1"/>
          </p:cNvSpPr>
          <p:nvPr/>
        </p:nvSpPr>
        <p:spPr bwMode="ltGray">
          <a:xfrm flipH="1">
            <a:off x="6057677" y="2015902"/>
            <a:ext cx="2506492" cy="705675"/>
          </a:xfrm>
          <a:prstGeom prst="roundRect">
            <a:avLst>
              <a:gd name="adj" fmla="val 50000"/>
            </a:avLst>
          </a:prstGeom>
          <a:solidFill>
            <a:schemeClr val="accent2">
              <a:alpha val="70000"/>
            </a:schemeClr>
          </a:solidFill>
          <a:ln w="19050" algn="ctr">
            <a:solidFill>
              <a:srgbClr val="F8F8F8"/>
            </a:solidFill>
            <a:round/>
            <a:headEnd/>
            <a:tailEnd/>
          </a:ln>
          <a:effectLst/>
        </p:spPr>
        <p:txBody>
          <a:bodyPr wrap="none" anchor="ctr"/>
          <a:lstStyle/>
          <a:p>
            <a:endParaRPr lang="en-US"/>
          </a:p>
        </p:txBody>
      </p:sp>
      <p:sp>
        <p:nvSpPr>
          <p:cNvPr id="75819" name="Rectangle 43"/>
          <p:cNvSpPr>
            <a:spLocks noChangeArrowheads="1"/>
          </p:cNvSpPr>
          <p:nvPr/>
        </p:nvSpPr>
        <p:spPr bwMode="auto">
          <a:xfrm>
            <a:off x="6086636" y="2141313"/>
            <a:ext cx="2371418" cy="400110"/>
          </a:xfrm>
          <a:prstGeom prst="rect">
            <a:avLst/>
          </a:prstGeom>
          <a:noFill/>
          <a:ln w="9525" algn="ctr">
            <a:noFill/>
            <a:miter lim="800000"/>
            <a:headEnd/>
            <a:tailEnd/>
          </a:ln>
          <a:effectLst/>
        </p:spPr>
        <p:txBody>
          <a:bodyPr wrap="square">
            <a:spAutoFit/>
          </a:bodyPr>
          <a:lstStyle/>
          <a:p>
            <a:pPr algn="ctr" eaLnBrk="0" hangingPunct="0"/>
            <a:r>
              <a:rPr lang="en-GB" sz="2000" b="1" dirty="0" err="1" smtClean="0">
                <a:solidFill>
                  <a:srgbClr val="000000"/>
                </a:solidFill>
              </a:rPr>
              <a:t>Đa</a:t>
            </a:r>
            <a:r>
              <a:rPr lang="en-GB" sz="2000" b="1" dirty="0" smtClean="0">
                <a:solidFill>
                  <a:srgbClr val="000000"/>
                </a:solidFill>
              </a:rPr>
              <a:t> </a:t>
            </a:r>
            <a:r>
              <a:rPr lang="en-GB" sz="2000" b="1" dirty="0" err="1" smtClean="0">
                <a:solidFill>
                  <a:srgbClr val="000000"/>
                </a:solidFill>
              </a:rPr>
              <a:t>dạng</a:t>
            </a:r>
            <a:r>
              <a:rPr lang="en-GB" sz="2000" b="1" dirty="0" smtClean="0">
                <a:solidFill>
                  <a:srgbClr val="000000"/>
                </a:solidFill>
              </a:rPr>
              <a:t> </a:t>
            </a:r>
            <a:r>
              <a:rPr lang="vi-VN" sz="2000" b="1" dirty="0" smtClean="0">
                <a:solidFill>
                  <a:srgbClr val="000000"/>
                </a:solidFill>
              </a:rPr>
              <a:t>văn hóa</a:t>
            </a:r>
            <a:endParaRPr lang="en-US" sz="2000" b="1" dirty="0">
              <a:solidFill>
                <a:srgbClr val="000000"/>
              </a:solidFill>
            </a:endParaRPr>
          </a:p>
        </p:txBody>
      </p:sp>
      <p:sp>
        <p:nvSpPr>
          <p:cNvPr id="75823" name="AutoShape 47"/>
          <p:cNvSpPr>
            <a:spLocks noChangeArrowheads="1"/>
          </p:cNvSpPr>
          <p:nvPr/>
        </p:nvSpPr>
        <p:spPr bwMode="gray">
          <a:xfrm flipH="1">
            <a:off x="6336370" y="3753201"/>
            <a:ext cx="2130649" cy="890448"/>
          </a:xfrm>
          <a:prstGeom prst="roundRect">
            <a:avLst>
              <a:gd name="adj" fmla="val 50000"/>
            </a:avLst>
          </a:prstGeom>
          <a:solidFill>
            <a:srgbClr val="B2B2B2"/>
          </a:solidFill>
          <a:ln w="57150" algn="ctr">
            <a:noFill/>
            <a:round/>
            <a:headEnd/>
            <a:tailEnd/>
          </a:ln>
          <a:effectLst>
            <a:outerShdw dist="63500" dir="3187806" algn="ctr" rotWithShape="0">
              <a:srgbClr val="1C1C1C">
                <a:alpha val="50000"/>
              </a:srgbClr>
            </a:outerShdw>
          </a:effectLst>
        </p:spPr>
        <p:txBody>
          <a:bodyPr wrap="none" anchor="ctr"/>
          <a:lstStyle/>
          <a:p>
            <a:endParaRPr lang="en-US"/>
          </a:p>
        </p:txBody>
      </p:sp>
      <p:sp>
        <p:nvSpPr>
          <p:cNvPr id="75824" name="AutoShape 48"/>
          <p:cNvSpPr>
            <a:spLocks noChangeArrowheads="1"/>
          </p:cNvSpPr>
          <p:nvPr/>
        </p:nvSpPr>
        <p:spPr bwMode="ltGray">
          <a:xfrm flipH="1">
            <a:off x="6220628" y="3796777"/>
            <a:ext cx="2246391" cy="961534"/>
          </a:xfrm>
          <a:prstGeom prst="roundRect">
            <a:avLst>
              <a:gd name="adj" fmla="val 50000"/>
            </a:avLst>
          </a:prstGeom>
          <a:solidFill>
            <a:schemeClr val="accent2">
              <a:alpha val="70000"/>
            </a:schemeClr>
          </a:solidFill>
          <a:ln w="19050" algn="ctr">
            <a:solidFill>
              <a:srgbClr val="F8F8F8"/>
            </a:solidFill>
            <a:round/>
            <a:headEnd/>
            <a:tailEnd/>
          </a:ln>
          <a:effectLst/>
        </p:spPr>
        <p:txBody>
          <a:bodyPr wrap="none" anchor="ctr"/>
          <a:lstStyle/>
          <a:p>
            <a:endParaRPr lang="en-US"/>
          </a:p>
        </p:txBody>
      </p:sp>
      <p:sp>
        <p:nvSpPr>
          <p:cNvPr id="75825" name="Rectangle 49"/>
          <p:cNvSpPr>
            <a:spLocks noChangeArrowheads="1"/>
          </p:cNvSpPr>
          <p:nvPr/>
        </p:nvSpPr>
        <p:spPr bwMode="auto">
          <a:xfrm>
            <a:off x="6211664" y="3961446"/>
            <a:ext cx="2551336" cy="707886"/>
          </a:xfrm>
          <a:prstGeom prst="rect">
            <a:avLst/>
          </a:prstGeom>
          <a:noFill/>
          <a:ln w="9525" algn="ctr">
            <a:noFill/>
            <a:miter lim="800000"/>
            <a:headEnd/>
            <a:tailEnd/>
          </a:ln>
          <a:effectLst/>
        </p:spPr>
        <p:txBody>
          <a:bodyPr wrap="square">
            <a:spAutoFit/>
          </a:bodyPr>
          <a:lstStyle/>
          <a:p>
            <a:pPr algn="ctr" eaLnBrk="0" hangingPunct="0"/>
            <a:r>
              <a:rPr lang="vi-VN" sz="2000" b="1" dirty="0" smtClean="0">
                <a:solidFill>
                  <a:srgbClr val="000000"/>
                </a:solidFill>
              </a:rPr>
              <a:t>Sự thay đổi văn hóa</a:t>
            </a:r>
          </a:p>
        </p:txBody>
      </p:sp>
      <p:sp>
        <p:nvSpPr>
          <p:cNvPr id="2" name="TextBox 1"/>
          <p:cNvSpPr txBox="1"/>
          <p:nvPr/>
        </p:nvSpPr>
        <p:spPr>
          <a:xfrm>
            <a:off x="3031862" y="3086780"/>
            <a:ext cx="3179802" cy="707886"/>
          </a:xfrm>
          <a:prstGeom prst="rect">
            <a:avLst/>
          </a:prstGeom>
          <a:noFill/>
        </p:spPr>
        <p:txBody>
          <a:bodyPr wrap="square" rtlCol="0">
            <a:spAutoFit/>
          </a:bodyPr>
          <a:lstStyle/>
          <a:p>
            <a:pPr algn="ctr"/>
            <a:r>
              <a:rPr lang="en-GB" sz="4000" dirty="0" err="1" smtClean="0">
                <a:solidFill>
                  <a:srgbClr val="C00000"/>
                </a:solidFill>
              </a:rPr>
              <a:t>Đặc</a:t>
            </a:r>
            <a:r>
              <a:rPr lang="en-GB" sz="4000" dirty="0" smtClean="0">
                <a:solidFill>
                  <a:srgbClr val="C00000"/>
                </a:solidFill>
              </a:rPr>
              <a:t> </a:t>
            </a:r>
            <a:r>
              <a:rPr lang="en-GB" sz="4000" dirty="0" err="1" smtClean="0">
                <a:solidFill>
                  <a:srgbClr val="C00000"/>
                </a:solidFill>
              </a:rPr>
              <a:t>điểm</a:t>
            </a:r>
            <a:endParaRPr lang="en-GB" sz="4000" dirty="0">
              <a:solidFill>
                <a:srgbClr val="C00000"/>
              </a:solidFill>
            </a:endParaRPr>
          </a:p>
        </p:txBody>
      </p:sp>
      <p:sp>
        <p:nvSpPr>
          <p:cNvPr id="3" name="TextBox 2"/>
          <p:cNvSpPr txBox="1"/>
          <p:nvPr/>
        </p:nvSpPr>
        <p:spPr>
          <a:xfrm>
            <a:off x="3258488" y="1428690"/>
            <a:ext cx="2745305" cy="400110"/>
          </a:xfrm>
          <a:prstGeom prst="rect">
            <a:avLst/>
          </a:prstGeom>
          <a:noFill/>
        </p:spPr>
        <p:txBody>
          <a:bodyPr wrap="square" rtlCol="0">
            <a:spAutoFit/>
          </a:bodyPr>
          <a:lstStyle/>
          <a:p>
            <a:pPr algn="ctr"/>
            <a:r>
              <a:rPr lang="vi-VN" sz="2000" b="1" dirty="0" smtClean="0"/>
              <a:t>Văn minh- Văn hóa</a:t>
            </a:r>
            <a:endParaRPr lang="en-GB" sz="20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903288" y="198438"/>
            <a:ext cx="6302375" cy="1143000"/>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vi-VN" dirty="0" smtClean="0">
                <a:solidFill>
                  <a:srgbClr val="189180"/>
                </a:solidFill>
              </a:rPr>
              <a:t>Văn Hóa</a:t>
            </a:r>
            <a:endParaRPr lang="en-US" dirty="0"/>
          </a:p>
        </p:txBody>
      </p:sp>
      <p:sp>
        <p:nvSpPr>
          <p:cNvPr id="6" name="AutoShape 4"/>
          <p:cNvSpPr>
            <a:spLocks noChangeArrowheads="1"/>
          </p:cNvSpPr>
          <p:nvPr/>
        </p:nvSpPr>
        <p:spPr bwMode="invGray">
          <a:xfrm>
            <a:off x="169313" y="898291"/>
            <a:ext cx="8571999" cy="5507283"/>
          </a:xfrm>
          <a:prstGeom prst="roundRect">
            <a:avLst>
              <a:gd name="adj" fmla="val 5306"/>
            </a:avLst>
          </a:prstGeom>
          <a:gradFill rotWithShape="1">
            <a:gsLst>
              <a:gs pos="0">
                <a:schemeClr val="accent2"/>
              </a:gs>
              <a:gs pos="100000">
                <a:schemeClr val="accent2">
                  <a:lumMod val="60000"/>
                  <a:lumOff val="40000"/>
                </a:schemeClr>
              </a:gs>
            </a:gsLst>
            <a:lin ang="5400000" scaled="1"/>
          </a:gradFill>
          <a:ln w="9525">
            <a:noFill/>
            <a:round/>
            <a:headEnd/>
            <a:tailEnd/>
          </a:ln>
          <a:effectLst/>
          <a:scene3d>
            <a:camera prst="legacyPerspectiveBottomRight"/>
            <a:lightRig rig="legacyFlat3" dir="b"/>
          </a:scene3d>
          <a:sp3d extrusionH="430200" prstMaterial="legacyMatte">
            <a:bevelT w="13500" h="13500" prst="angle"/>
            <a:bevelB w="13500" h="13500" prst="angle"/>
            <a:extrusionClr>
              <a:schemeClr val="accent2"/>
            </a:extrusionClr>
          </a:sp3d>
        </p:spPr>
        <p:txBody>
          <a:bodyPr wrap="none" anchor="ctr">
            <a:flatTx/>
          </a:bodyPr>
          <a:lstStyle/>
          <a:p>
            <a:endParaRPr lang="en-US"/>
          </a:p>
        </p:txBody>
      </p:sp>
      <p:sp>
        <p:nvSpPr>
          <p:cNvPr id="5" name="TextBox 1"/>
          <p:cNvSpPr txBox="1"/>
          <p:nvPr/>
        </p:nvSpPr>
        <p:spPr>
          <a:xfrm>
            <a:off x="727013" y="1128687"/>
            <a:ext cx="5544616"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800" b="1" dirty="0" err="1" smtClean="0">
                <a:solidFill>
                  <a:srgbClr val="FF0000"/>
                </a:solidFill>
              </a:rPr>
              <a:t>Văn</a:t>
            </a:r>
            <a:r>
              <a:rPr lang="en-GB" sz="2800" b="1" dirty="0" smtClean="0">
                <a:solidFill>
                  <a:srgbClr val="FF0000"/>
                </a:solidFill>
              </a:rPr>
              <a:t> minh - </a:t>
            </a:r>
            <a:r>
              <a:rPr lang="en-GB" sz="2800" b="1" dirty="0" err="1" smtClean="0">
                <a:solidFill>
                  <a:srgbClr val="FF0000"/>
                </a:solidFill>
              </a:rPr>
              <a:t>văn</a:t>
            </a:r>
            <a:r>
              <a:rPr lang="en-GB" sz="2800" b="1" dirty="0" smtClean="0">
                <a:solidFill>
                  <a:srgbClr val="FF0000"/>
                </a:solidFill>
              </a:rPr>
              <a:t> </a:t>
            </a:r>
            <a:r>
              <a:rPr lang="en-GB" sz="2800" b="1" dirty="0" err="1" smtClean="0">
                <a:solidFill>
                  <a:srgbClr val="FF0000"/>
                </a:solidFill>
              </a:rPr>
              <a:t>hóa</a:t>
            </a:r>
            <a:endParaRPr lang="en-GB" sz="2800" b="1" dirty="0">
              <a:solidFill>
                <a:srgbClr val="FF0000"/>
              </a:solidFill>
            </a:endParaRPr>
          </a:p>
        </p:txBody>
      </p:sp>
      <p:sp>
        <p:nvSpPr>
          <p:cNvPr id="8" name="Rectangle 7"/>
          <p:cNvSpPr/>
          <p:nvPr/>
        </p:nvSpPr>
        <p:spPr>
          <a:xfrm>
            <a:off x="169313" y="1696594"/>
            <a:ext cx="4009098" cy="470898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vi-VN" sz="2000" b="1" dirty="0" smtClean="0"/>
              <a:t>Văn minh </a:t>
            </a:r>
            <a:r>
              <a:rPr lang="vi-VN" sz="2000" dirty="0" smtClean="0"/>
              <a:t>là sự kết hợp đầy đủ các yếu tố tiên tiến tại thời điểm xét đến để tạo nên, duy trì, vận hành và tiến hoá xã hội loài người. Các yếu tố của văn minh có thể hiểu gọn lại là di sản tích lũy tri thức, tinh thần và vật chất của con người kể từ khi loài người hình thành cho đến thời điểm xét đến. Đối nghịch với văn minh là hoang dã, man rợ, lạc hậu. Khái niệm văn minh chỉ mang tính tương đối, có tính so sánh tại thời điểm xét đến mà không có giá trị tuyệt đối.</a:t>
            </a:r>
            <a:endParaRPr lang="en-GB" sz="2000" dirty="0"/>
          </a:p>
        </p:txBody>
      </p:sp>
      <p:pic>
        <p:nvPicPr>
          <p:cNvPr id="9"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2188" y="806369"/>
            <a:ext cx="4762500"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4"/>
          <p:cNvSpPr txBox="1"/>
          <p:nvPr/>
        </p:nvSpPr>
        <p:spPr>
          <a:xfrm>
            <a:off x="4970499" y="3883942"/>
            <a:ext cx="3096344"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i="1" dirty="0" err="1" smtClean="0"/>
              <a:t>Nền</a:t>
            </a:r>
            <a:r>
              <a:rPr lang="en-GB" sz="2000" b="1" i="1" dirty="0" smtClean="0"/>
              <a:t> </a:t>
            </a:r>
            <a:r>
              <a:rPr lang="en-GB" sz="2000" b="1" i="1" dirty="0" err="1" smtClean="0"/>
              <a:t>văn</a:t>
            </a:r>
            <a:r>
              <a:rPr lang="en-GB" sz="2000" b="1" i="1" dirty="0" smtClean="0"/>
              <a:t> minh Maya</a:t>
            </a:r>
            <a:endParaRPr lang="en-GB" sz="2000" b="1" i="1" dirty="0"/>
          </a:p>
        </p:txBody>
      </p:sp>
      <p:pic>
        <p:nvPicPr>
          <p:cNvPr id="1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8103" y="4399604"/>
            <a:ext cx="238125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6721818" y="4622965"/>
            <a:ext cx="2019494" cy="147732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vi-VN" b="1" i="1" dirty="0"/>
              <a:t>Di vật đèn thuyền </a:t>
            </a:r>
            <a:r>
              <a:rPr lang="vi-VN" b="1" i="1" dirty="0">
                <a:hlinkClick r:id="rId4" tooltip="Văn hóa Đông Sơn"/>
              </a:rPr>
              <a:t>Văn hóa Đông Sơn</a:t>
            </a:r>
            <a:r>
              <a:rPr lang="vi-VN" b="1" i="1" dirty="0"/>
              <a:t>- biểu tượng cho Văn minh lúa nước</a:t>
            </a:r>
            <a:endParaRPr lang="en-GB" b="1" i="1" dirty="0"/>
          </a:p>
        </p:txBody>
      </p:sp>
    </p:spTree>
    <p:extLst>
      <p:ext uri="{BB962C8B-B14F-4D97-AF65-F5344CB8AC3E}">
        <p14:creationId xmlns:p14="http://schemas.microsoft.com/office/powerpoint/2010/main" val="249852158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p:cNvSpPr>
            <a:spLocks noChangeArrowheads="1"/>
          </p:cNvSpPr>
          <p:nvPr/>
        </p:nvSpPr>
        <p:spPr bwMode="gray">
          <a:xfrm>
            <a:off x="105538" y="1616596"/>
            <a:ext cx="5845076" cy="3610843"/>
          </a:xfrm>
          <a:prstGeom prst="roundRect">
            <a:avLst>
              <a:gd name="adj" fmla="val 9523"/>
            </a:avLst>
          </a:prstGeom>
          <a:solidFill>
            <a:schemeClr val="accent1">
              <a:alpha val="30000"/>
            </a:schemeClr>
          </a:soli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 name="TextBox 1"/>
          <p:cNvSpPr txBox="1"/>
          <p:nvPr/>
        </p:nvSpPr>
        <p:spPr>
          <a:xfrm>
            <a:off x="291772" y="1990856"/>
            <a:ext cx="5472608" cy="286232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vi-VN" sz="2000" b="1" dirty="0"/>
              <a:t>Văn hóa</a:t>
            </a:r>
            <a:r>
              <a:rPr lang="vi-VN" sz="2000" dirty="0"/>
              <a:t> là sản phẩm của loài người, văn hóa được tạo ra và phát triển trong quan hệ qua lại giữa con người và xã hội. Song, chính văn hóa lại tham gia vào việc tạo nên con người, và duy trì sự bền vững và trật tự xã hội. Văn hóa được truyền từ thế hệ này sang thế hệ khác thông qua quá trình xã hội hóa. Văn hóa được tái tạo và phát triển trong quá trình hành động và tương tác xã hội của con </a:t>
            </a:r>
            <a:r>
              <a:rPr lang="vi-VN" sz="2000" dirty="0" smtClean="0"/>
              <a:t>người</a:t>
            </a:r>
            <a:endParaRPr lang="en-GB" sz="2000" dirty="0"/>
          </a:p>
        </p:txBody>
      </p:sp>
      <p:sp>
        <p:nvSpPr>
          <p:cNvPr id="4" name="TextBox 2"/>
          <p:cNvSpPr txBox="1"/>
          <p:nvPr/>
        </p:nvSpPr>
        <p:spPr>
          <a:xfrm>
            <a:off x="686588" y="996713"/>
            <a:ext cx="5544616"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800" b="1" dirty="0" err="1" smtClean="0">
                <a:solidFill>
                  <a:srgbClr val="FF0000"/>
                </a:solidFill>
              </a:rPr>
              <a:t>Văn</a:t>
            </a:r>
            <a:r>
              <a:rPr lang="en-GB" sz="2800" b="1" dirty="0" smtClean="0">
                <a:solidFill>
                  <a:srgbClr val="FF0000"/>
                </a:solidFill>
              </a:rPr>
              <a:t> minh - </a:t>
            </a:r>
            <a:r>
              <a:rPr lang="en-GB" sz="2800" b="1" dirty="0" err="1" smtClean="0">
                <a:solidFill>
                  <a:srgbClr val="FF0000"/>
                </a:solidFill>
              </a:rPr>
              <a:t>văn</a:t>
            </a:r>
            <a:r>
              <a:rPr lang="en-GB" sz="2800" b="1" dirty="0" smtClean="0">
                <a:solidFill>
                  <a:srgbClr val="FF0000"/>
                </a:solidFill>
              </a:rPr>
              <a:t> </a:t>
            </a:r>
            <a:r>
              <a:rPr lang="en-GB" sz="2800" b="1" dirty="0" err="1" smtClean="0">
                <a:solidFill>
                  <a:srgbClr val="FF0000"/>
                </a:solidFill>
              </a:rPr>
              <a:t>hóa</a:t>
            </a:r>
            <a:endParaRPr lang="en-GB" sz="2800" b="1" dirty="0">
              <a:solidFill>
                <a:srgbClr val="FF0000"/>
              </a:solidFill>
            </a:endParaRPr>
          </a:p>
        </p:txBody>
      </p:sp>
      <p:sp>
        <p:nvSpPr>
          <p:cNvPr id="5" name="Rectangle 4"/>
          <p:cNvSpPr/>
          <p:nvPr/>
        </p:nvSpPr>
        <p:spPr>
          <a:xfrm>
            <a:off x="393570" y="320452"/>
            <a:ext cx="2549096" cy="707886"/>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GB" sz="4000" b="1" dirty="0" err="1">
                <a:solidFill>
                  <a:srgbClr val="B4E3EE">
                    <a:lumMod val="75000"/>
                  </a:srgbClr>
                </a:solidFill>
              </a:rPr>
              <a:t>VĂN</a:t>
            </a:r>
            <a:r>
              <a:rPr lang="en-GB" sz="4000" b="1" dirty="0">
                <a:solidFill>
                  <a:srgbClr val="B4E3EE">
                    <a:lumMod val="75000"/>
                  </a:srgbClr>
                </a:solidFill>
              </a:rPr>
              <a:t> </a:t>
            </a:r>
            <a:r>
              <a:rPr lang="en-GB" sz="4000" b="1" dirty="0" err="1">
                <a:solidFill>
                  <a:srgbClr val="B4E3EE">
                    <a:lumMod val="75000"/>
                  </a:srgbClr>
                </a:solidFill>
              </a:rPr>
              <a:t>HÓA</a:t>
            </a:r>
            <a:endParaRPr lang="en-GB" sz="4000" b="1" dirty="0">
              <a:solidFill>
                <a:srgbClr val="B4E3EE">
                  <a:lumMod val="75000"/>
                </a:srgbClr>
              </a:solidFill>
            </a:endParaRP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1496" y="1519933"/>
            <a:ext cx="3206966" cy="247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6098" y="4496916"/>
            <a:ext cx="3038767" cy="2040632"/>
          </a:xfrm>
          <a:prstGeom prst="rect">
            <a:avLst/>
          </a:prstGeom>
        </p:spPr>
      </p:pic>
    </p:spTree>
    <p:extLst>
      <p:ext uri="{BB962C8B-B14F-4D97-AF65-F5344CB8AC3E}">
        <p14:creationId xmlns:p14="http://schemas.microsoft.com/office/powerpoint/2010/main" val="403340325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03288" y="198438"/>
            <a:ext cx="6302375" cy="1143000"/>
          </a:xfrm>
          <a:prstGeom prst="rect">
            <a:avLst/>
          </a:prstGeom>
        </p:spPr>
        <p:txBody>
          <a:bodyPr/>
          <a:lst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defRPr>
            </a:lvl2pPr>
            <a:lvl3pPr algn="l" rtl="0" eaLnBrk="1" fontAlgn="base" hangingPunct="1">
              <a:spcBef>
                <a:spcPct val="0"/>
              </a:spcBef>
              <a:spcAft>
                <a:spcPct val="0"/>
              </a:spcAft>
              <a:defRPr sz="4200" b="1">
                <a:solidFill>
                  <a:srgbClr val="000000"/>
                </a:solidFill>
                <a:latin typeface="Arial" charset="0"/>
              </a:defRPr>
            </a:lvl3pPr>
            <a:lvl4pPr algn="l" rtl="0" eaLnBrk="1" fontAlgn="base" hangingPunct="1">
              <a:spcBef>
                <a:spcPct val="0"/>
              </a:spcBef>
              <a:spcAft>
                <a:spcPct val="0"/>
              </a:spcAft>
              <a:defRPr sz="4200" b="1">
                <a:solidFill>
                  <a:srgbClr val="000000"/>
                </a:solidFill>
                <a:latin typeface="Arial" charset="0"/>
              </a:defRPr>
            </a:lvl4pPr>
            <a:lvl5pPr algn="l" rtl="0" eaLnBrk="1" fontAlgn="base" hangingPunct="1">
              <a:spcBef>
                <a:spcPct val="0"/>
              </a:spcBef>
              <a:spcAft>
                <a:spcPct val="0"/>
              </a:spcAft>
              <a:defRPr sz="4200" b="1">
                <a:solidFill>
                  <a:srgbClr val="000000"/>
                </a:solidFill>
                <a:latin typeface="Arial" charset="0"/>
              </a:defRPr>
            </a:lvl5pPr>
            <a:lvl6pPr marL="457200" algn="l" rtl="0" eaLnBrk="1" fontAlgn="base" hangingPunct="1">
              <a:spcBef>
                <a:spcPct val="0"/>
              </a:spcBef>
              <a:spcAft>
                <a:spcPct val="0"/>
              </a:spcAft>
              <a:defRPr sz="4200" b="1">
                <a:solidFill>
                  <a:srgbClr val="000000"/>
                </a:solidFill>
                <a:latin typeface="Arial" charset="0"/>
              </a:defRPr>
            </a:lvl6pPr>
            <a:lvl7pPr marL="914400" algn="l" rtl="0" eaLnBrk="1" fontAlgn="base" hangingPunct="1">
              <a:spcBef>
                <a:spcPct val="0"/>
              </a:spcBef>
              <a:spcAft>
                <a:spcPct val="0"/>
              </a:spcAft>
              <a:defRPr sz="4200" b="1">
                <a:solidFill>
                  <a:srgbClr val="000000"/>
                </a:solidFill>
                <a:latin typeface="Arial" charset="0"/>
              </a:defRPr>
            </a:lvl7pPr>
            <a:lvl8pPr marL="1371600" algn="l" rtl="0" eaLnBrk="1" fontAlgn="base" hangingPunct="1">
              <a:spcBef>
                <a:spcPct val="0"/>
              </a:spcBef>
              <a:spcAft>
                <a:spcPct val="0"/>
              </a:spcAft>
              <a:defRPr sz="4200" b="1">
                <a:solidFill>
                  <a:srgbClr val="000000"/>
                </a:solidFill>
                <a:latin typeface="Arial" charset="0"/>
              </a:defRPr>
            </a:lvl8pPr>
            <a:lvl9pPr marL="1828800" algn="l" rtl="0" eaLnBrk="1" fontAlgn="base" hangingPunct="1">
              <a:spcBef>
                <a:spcPct val="0"/>
              </a:spcBef>
              <a:spcAft>
                <a:spcPct val="0"/>
              </a:spcAft>
              <a:defRPr sz="4200" b="1">
                <a:solidFill>
                  <a:srgbClr val="000000"/>
                </a:solidFill>
                <a:latin typeface="Arial" charset="0"/>
              </a:defRPr>
            </a:lvl9pPr>
          </a:lstStyle>
          <a:p>
            <a:r>
              <a:rPr lang="vi-VN" dirty="0" smtClean="0">
                <a:solidFill>
                  <a:srgbClr val="189180"/>
                </a:solidFill>
              </a:rPr>
              <a:t>Văn Hóa</a:t>
            </a:r>
            <a:endParaRPr lang="en-US" dirty="0"/>
          </a:p>
        </p:txBody>
      </p:sp>
      <p:sp>
        <p:nvSpPr>
          <p:cNvPr id="9" name="TextBox 2"/>
          <p:cNvSpPr txBox="1"/>
          <p:nvPr/>
        </p:nvSpPr>
        <p:spPr>
          <a:xfrm>
            <a:off x="472867" y="1068386"/>
            <a:ext cx="6264696"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dirty="0" err="1" smtClean="0">
                <a:solidFill>
                  <a:srgbClr val="C00000"/>
                </a:solidFill>
              </a:rPr>
              <a:t>Đa</a:t>
            </a:r>
            <a:r>
              <a:rPr lang="en-GB" sz="2400" b="1" dirty="0" smtClean="0">
                <a:solidFill>
                  <a:srgbClr val="C00000"/>
                </a:solidFill>
              </a:rPr>
              <a:t> </a:t>
            </a:r>
            <a:r>
              <a:rPr lang="en-GB" sz="2400" b="1" dirty="0" err="1" smtClean="0">
                <a:solidFill>
                  <a:srgbClr val="C00000"/>
                </a:solidFill>
              </a:rPr>
              <a:t>dạng</a:t>
            </a:r>
            <a:r>
              <a:rPr lang="en-GB" sz="2400" b="1" dirty="0" smtClean="0">
                <a:solidFill>
                  <a:srgbClr val="C00000"/>
                </a:solidFill>
              </a:rPr>
              <a:t> </a:t>
            </a:r>
            <a:r>
              <a:rPr lang="en-GB" sz="2400" b="1" dirty="0" err="1" smtClean="0">
                <a:solidFill>
                  <a:srgbClr val="C00000"/>
                </a:solidFill>
              </a:rPr>
              <a:t>văn</a:t>
            </a:r>
            <a:r>
              <a:rPr lang="en-GB" sz="2400" b="1" dirty="0" smtClean="0">
                <a:solidFill>
                  <a:srgbClr val="C00000"/>
                </a:solidFill>
              </a:rPr>
              <a:t> </a:t>
            </a:r>
            <a:r>
              <a:rPr lang="en-GB" sz="2400" b="1" dirty="0" err="1" smtClean="0">
                <a:solidFill>
                  <a:srgbClr val="C00000"/>
                </a:solidFill>
              </a:rPr>
              <a:t>hóa</a:t>
            </a:r>
            <a:endParaRPr lang="en-GB" sz="2400" b="1" dirty="0">
              <a:solidFill>
                <a:srgbClr val="C00000"/>
              </a:solidFill>
            </a:endParaRPr>
          </a:p>
        </p:txBody>
      </p:sp>
      <p:pic>
        <p:nvPicPr>
          <p:cNvPr id="10"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6844" y="1530051"/>
            <a:ext cx="2376264" cy="1702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3"/>
          <p:cNvSpPr txBox="1"/>
          <p:nvPr/>
        </p:nvSpPr>
        <p:spPr>
          <a:xfrm>
            <a:off x="472867" y="3233040"/>
            <a:ext cx="237626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i="1" dirty="0" err="1" smtClean="0"/>
              <a:t>Văn</a:t>
            </a:r>
            <a:r>
              <a:rPr lang="en-GB" b="1" i="1" dirty="0" smtClean="0"/>
              <a:t> </a:t>
            </a:r>
            <a:r>
              <a:rPr lang="en-GB" b="1" i="1" dirty="0" err="1" smtClean="0"/>
              <a:t>hóa</a:t>
            </a:r>
            <a:r>
              <a:rPr lang="en-GB" b="1" i="1" dirty="0" smtClean="0"/>
              <a:t> </a:t>
            </a:r>
            <a:r>
              <a:rPr lang="en-GB" b="1" i="1" dirty="0" err="1" smtClean="0"/>
              <a:t>Nga</a:t>
            </a:r>
            <a:endParaRPr lang="en-GB" b="1" i="1"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3825" y="859651"/>
            <a:ext cx="2458963" cy="2037426"/>
          </a:xfrm>
          <a:prstGeom prst="rect">
            <a:avLst/>
          </a:prstGeom>
        </p:spPr>
      </p:pic>
      <p:sp>
        <p:nvSpPr>
          <p:cNvPr id="13" name="TextBox 5"/>
          <p:cNvSpPr txBox="1"/>
          <p:nvPr/>
        </p:nvSpPr>
        <p:spPr>
          <a:xfrm>
            <a:off x="2993147" y="2897077"/>
            <a:ext cx="2880320"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i="1" dirty="0" err="1" smtClean="0"/>
              <a:t>Văn</a:t>
            </a:r>
            <a:r>
              <a:rPr lang="en-GB" b="1" i="1" dirty="0" smtClean="0"/>
              <a:t> </a:t>
            </a:r>
            <a:r>
              <a:rPr lang="en-GB" b="1" i="1" dirty="0" err="1" smtClean="0"/>
              <a:t>hóa</a:t>
            </a:r>
            <a:r>
              <a:rPr lang="en-GB" b="1" i="1" dirty="0" smtClean="0"/>
              <a:t> </a:t>
            </a:r>
            <a:r>
              <a:rPr lang="en-GB" b="1" i="1" dirty="0" err="1" smtClean="0"/>
              <a:t>Việt</a:t>
            </a:r>
            <a:r>
              <a:rPr lang="en-GB" b="1" i="1" dirty="0" smtClean="0"/>
              <a:t> Nam</a:t>
            </a:r>
            <a:endParaRPr lang="en-GB" b="1" i="1" dirty="0"/>
          </a:p>
        </p:txBody>
      </p:sp>
      <p:pic>
        <p:nvPicPr>
          <p:cNvPr id="14"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565" y="3602372"/>
            <a:ext cx="3650598" cy="2460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6"/>
          <p:cNvSpPr txBox="1"/>
          <p:nvPr/>
        </p:nvSpPr>
        <p:spPr>
          <a:xfrm>
            <a:off x="378565" y="6076239"/>
            <a:ext cx="295232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i="1" dirty="0" err="1" smtClean="0"/>
              <a:t>Văn</a:t>
            </a:r>
            <a:r>
              <a:rPr lang="en-GB" b="1" i="1" dirty="0" smtClean="0"/>
              <a:t> </a:t>
            </a:r>
            <a:r>
              <a:rPr lang="en-GB" b="1" i="1" dirty="0" err="1" smtClean="0"/>
              <a:t>hóa</a:t>
            </a:r>
            <a:r>
              <a:rPr lang="en-GB" b="1" i="1" dirty="0" smtClean="0"/>
              <a:t> </a:t>
            </a:r>
            <a:r>
              <a:rPr lang="en-GB" b="1" i="1" dirty="0" err="1" smtClean="0"/>
              <a:t>Hàn</a:t>
            </a:r>
            <a:r>
              <a:rPr lang="en-GB" b="1" i="1" dirty="0" smtClean="0"/>
              <a:t> </a:t>
            </a:r>
            <a:r>
              <a:rPr lang="en-GB" b="1" i="1" dirty="0" err="1" smtClean="0"/>
              <a:t>Quốc</a:t>
            </a:r>
            <a:endParaRPr lang="en-GB" b="1" i="1" dirty="0"/>
          </a:p>
        </p:txBody>
      </p:sp>
      <p:pic>
        <p:nvPicPr>
          <p:cNvPr id="16"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5348" y="983013"/>
            <a:ext cx="2991807" cy="2098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7"/>
          <p:cNvSpPr txBox="1"/>
          <p:nvPr/>
        </p:nvSpPr>
        <p:spPr>
          <a:xfrm>
            <a:off x="6593547" y="3129181"/>
            <a:ext cx="187220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i="1" dirty="0" err="1" smtClean="0"/>
              <a:t>Văn</a:t>
            </a:r>
            <a:r>
              <a:rPr lang="en-GB" b="1" i="1" dirty="0" smtClean="0"/>
              <a:t> </a:t>
            </a:r>
            <a:r>
              <a:rPr lang="en-GB" b="1" i="1" dirty="0" err="1" smtClean="0"/>
              <a:t>hóa</a:t>
            </a:r>
            <a:r>
              <a:rPr lang="en-GB" b="1" i="1" dirty="0" smtClean="0"/>
              <a:t> </a:t>
            </a:r>
            <a:r>
              <a:rPr lang="en-GB" b="1" i="1" dirty="0" err="1" smtClean="0"/>
              <a:t>Anh</a:t>
            </a:r>
            <a:endParaRPr lang="en-GB" b="1" i="1" dirty="0"/>
          </a:p>
        </p:txBody>
      </p:sp>
      <p:pic>
        <p:nvPicPr>
          <p:cNvPr id="18"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9331" y="3530058"/>
            <a:ext cx="3552031" cy="2603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8"/>
          <p:cNvSpPr txBox="1"/>
          <p:nvPr/>
        </p:nvSpPr>
        <p:spPr>
          <a:xfrm>
            <a:off x="4649331" y="6133073"/>
            <a:ext cx="3960440"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b="1" i="1" dirty="0" err="1" smtClean="0"/>
              <a:t>Trà</a:t>
            </a:r>
            <a:r>
              <a:rPr lang="en-GB" b="1" i="1" dirty="0" smtClean="0"/>
              <a:t> </a:t>
            </a:r>
            <a:r>
              <a:rPr lang="en-GB" b="1" i="1" dirty="0" err="1" smtClean="0"/>
              <a:t>đạo</a:t>
            </a:r>
            <a:r>
              <a:rPr lang="en-GB" b="1" i="1" dirty="0" smtClean="0"/>
              <a:t>- </a:t>
            </a:r>
            <a:r>
              <a:rPr lang="en-GB" b="1" i="1" dirty="0" err="1" smtClean="0"/>
              <a:t>Văn</a:t>
            </a:r>
            <a:r>
              <a:rPr lang="en-GB" b="1" i="1" dirty="0" smtClean="0"/>
              <a:t> </a:t>
            </a:r>
            <a:r>
              <a:rPr lang="en-GB" b="1" i="1" dirty="0" err="1" smtClean="0"/>
              <a:t>hóa</a:t>
            </a:r>
            <a:r>
              <a:rPr lang="en-GB" b="1" i="1" dirty="0" smtClean="0"/>
              <a:t> </a:t>
            </a:r>
            <a:r>
              <a:rPr lang="en-GB" b="1" i="1" dirty="0" err="1" smtClean="0"/>
              <a:t>Nhật</a:t>
            </a:r>
            <a:r>
              <a:rPr lang="en-GB" b="1" i="1" dirty="0" smtClean="0"/>
              <a:t> </a:t>
            </a:r>
            <a:r>
              <a:rPr lang="en-GB" b="1" i="1" dirty="0" err="1" smtClean="0"/>
              <a:t>Bản</a:t>
            </a:r>
            <a:endParaRPr lang="en-GB" b="1" i="1" dirty="0"/>
          </a:p>
        </p:txBody>
      </p:sp>
    </p:spTree>
    <p:extLst>
      <p:ext uri="{BB962C8B-B14F-4D97-AF65-F5344CB8AC3E}">
        <p14:creationId xmlns:p14="http://schemas.microsoft.com/office/powerpoint/2010/main" val="346391399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576TGp_report_light">
  <a:themeElements>
    <a:clrScheme name="Default Design 1">
      <a:dk1>
        <a:srgbClr val="000000"/>
      </a:dk1>
      <a:lt1>
        <a:srgbClr val="B4E3EE"/>
      </a:lt1>
      <a:dk2>
        <a:srgbClr val="189180"/>
      </a:dk2>
      <a:lt2>
        <a:srgbClr val="808080"/>
      </a:lt2>
      <a:accent1>
        <a:srgbClr val="FF7F00"/>
      </a:accent1>
      <a:accent2>
        <a:srgbClr val="B3DC27"/>
      </a:accent2>
      <a:accent3>
        <a:srgbClr val="D6EFF5"/>
      </a:accent3>
      <a:accent4>
        <a:srgbClr val="000000"/>
      </a:accent4>
      <a:accent5>
        <a:srgbClr val="FFC0AA"/>
      </a:accent5>
      <a:accent6>
        <a:srgbClr val="A2C722"/>
      </a:accent6>
      <a:hlink>
        <a:srgbClr val="6FB9D7"/>
      </a:hlink>
      <a:folHlink>
        <a:srgbClr val="F93D17"/>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B4E3EE"/>
        </a:lt1>
        <a:dk2>
          <a:srgbClr val="189180"/>
        </a:dk2>
        <a:lt2>
          <a:srgbClr val="808080"/>
        </a:lt2>
        <a:accent1>
          <a:srgbClr val="FF7F00"/>
        </a:accent1>
        <a:accent2>
          <a:srgbClr val="B3DC27"/>
        </a:accent2>
        <a:accent3>
          <a:srgbClr val="D6EFF5"/>
        </a:accent3>
        <a:accent4>
          <a:srgbClr val="000000"/>
        </a:accent4>
        <a:accent5>
          <a:srgbClr val="FFC0AA"/>
        </a:accent5>
        <a:accent6>
          <a:srgbClr val="A2C722"/>
        </a:accent6>
        <a:hlink>
          <a:srgbClr val="6FB9D7"/>
        </a:hlink>
        <a:folHlink>
          <a:srgbClr val="F93D17"/>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EE384"/>
        </a:lt1>
        <a:dk2>
          <a:srgbClr val="FD8334"/>
        </a:dk2>
        <a:lt2>
          <a:srgbClr val="808080"/>
        </a:lt2>
        <a:accent1>
          <a:srgbClr val="F98EB2"/>
        </a:accent1>
        <a:accent2>
          <a:srgbClr val="FCB43E"/>
        </a:accent2>
        <a:accent3>
          <a:srgbClr val="FEEFC2"/>
        </a:accent3>
        <a:accent4>
          <a:srgbClr val="000000"/>
        </a:accent4>
        <a:accent5>
          <a:srgbClr val="FBC6D5"/>
        </a:accent5>
        <a:accent6>
          <a:srgbClr val="E4A337"/>
        </a:accent6>
        <a:hlink>
          <a:srgbClr val="FA6D73"/>
        </a:hlink>
        <a:folHlink>
          <a:srgbClr val="D264C5"/>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D4E1EE"/>
        </a:lt1>
        <a:dk2>
          <a:srgbClr val="2F84AF"/>
        </a:dk2>
        <a:lt2>
          <a:srgbClr val="808080"/>
        </a:lt2>
        <a:accent1>
          <a:srgbClr val="9899C1"/>
        </a:accent1>
        <a:accent2>
          <a:srgbClr val="4BBAC3"/>
        </a:accent2>
        <a:accent3>
          <a:srgbClr val="E6EEF5"/>
        </a:accent3>
        <a:accent4>
          <a:srgbClr val="000000"/>
        </a:accent4>
        <a:accent5>
          <a:srgbClr val="CACADD"/>
        </a:accent5>
        <a:accent6>
          <a:srgbClr val="43A8B0"/>
        </a:accent6>
        <a:hlink>
          <a:srgbClr val="7AC5B9"/>
        </a:hlink>
        <a:folHlink>
          <a:srgbClr val="719FC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576TGp_report_light</Template>
  <TotalTime>1285</TotalTime>
  <Words>4684</Words>
  <Application>Microsoft Office PowerPoint</Application>
  <PresentationFormat>On-screen Show (4:3)</PresentationFormat>
  <Paragraphs>334</Paragraphs>
  <Slides>48</Slides>
  <Notes>3</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576TGp_report_light</vt:lpstr>
      <vt:lpstr>Chương 3:  VĂN HÓA &amp;  XÃ HỘI</vt:lpstr>
      <vt:lpstr>Nội dung</vt:lpstr>
      <vt:lpstr>Văn Hóa</vt:lpstr>
      <vt:lpstr>PowerPoint Presentation</vt:lpstr>
      <vt:lpstr>Văn Hóa</vt:lpstr>
      <vt:lpstr>Văn Hóa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Văn Hóa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Văn Hóa</vt:lpstr>
      <vt:lpstr>PowerPoint Presentation</vt:lpstr>
      <vt:lpstr>PowerPoint Presentation</vt:lpstr>
      <vt:lpstr>Văn Hóa</vt:lpstr>
      <vt:lpstr>Văn Hóa</vt:lpstr>
      <vt:lpstr>PowerPoint Presentation</vt:lpstr>
      <vt:lpstr>Xã hội</vt:lpstr>
      <vt:lpstr>Xã hội</vt:lpstr>
      <vt:lpstr>Xã hội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2:  VĂN HÓA và XÃ HỘI</dc:title>
  <dc:creator>DELL14</dc:creator>
  <cp:lastModifiedBy>USER</cp:lastModifiedBy>
  <cp:revision>109</cp:revision>
  <dcterms:created xsi:type="dcterms:W3CDTF">2014-03-07T16:39:18Z</dcterms:created>
  <dcterms:modified xsi:type="dcterms:W3CDTF">2014-03-11T16:09:50Z</dcterms:modified>
</cp:coreProperties>
</file>