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88" r:id="rId1"/>
  </p:sldMasterIdLst>
  <p:sldIdLst>
    <p:sldId id="256" r:id="rId2"/>
    <p:sldId id="257" r:id="rId3"/>
    <p:sldId id="279" r:id="rId4"/>
    <p:sldId id="261" r:id="rId5"/>
    <p:sldId id="270" r:id="rId6"/>
    <p:sldId id="269" r:id="rId7"/>
    <p:sldId id="259" r:id="rId8"/>
    <p:sldId id="288" r:id="rId9"/>
    <p:sldId id="283" r:id="rId10"/>
    <p:sldId id="285" r:id="rId11"/>
    <p:sldId id="284" r:id="rId12"/>
    <p:sldId id="264" r:id="rId13"/>
    <p:sldId id="280" r:id="rId14"/>
    <p:sldId id="287" r:id="rId15"/>
    <p:sldId id="286" r:id="rId16"/>
    <p:sldId id="266" r:id="rId17"/>
    <p:sldId id="271" r:id="rId18"/>
    <p:sldId id="272" r:id="rId19"/>
    <p:sldId id="273" r:id="rId20"/>
    <p:sldId id="275" r:id="rId21"/>
    <p:sldId id="274" r:id="rId22"/>
    <p:sldId id="276" r:id="rId23"/>
    <p:sldId id="277" r:id="rId24"/>
    <p:sldId id="278" r:id="rId25"/>
    <p:sldId id="262" r:id="rId26"/>
    <p:sldId id="28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99" autoAdjust="0"/>
    <p:restoredTop sz="94640" autoAdjust="0"/>
  </p:normalViewPr>
  <p:slideViewPr>
    <p:cSldViewPr>
      <p:cViewPr varScale="1">
        <p:scale>
          <a:sx n="67" d="100"/>
          <a:sy n="67" d="100"/>
        </p:scale>
        <p:origin x="-666" y="-102"/>
      </p:cViewPr>
      <p:guideLst>
        <p:guide orient="horz" pos="2160"/>
        <p:guide pos="2880"/>
      </p:guideLst>
    </p:cSldViewPr>
  </p:slideViewPr>
  <p:outlineViewPr>
    <p:cViewPr>
      <p:scale>
        <a:sx n="33" d="100"/>
        <a:sy n="33" d="100"/>
      </p:scale>
      <p:origin x="42"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D99AAA0-00AD-478C-9501-A72C62330685}" type="datetimeFigureOut">
              <a:rPr lang="en-US" smtClean="0"/>
              <a:pPr/>
              <a:t>3/28/2014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D85EAE2-059B-48B7-B106-1921101E2DB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D99AAA0-00AD-478C-9501-A72C62330685}" type="datetimeFigureOut">
              <a:rPr lang="en-US" smtClean="0"/>
              <a:pPr/>
              <a:t>3/28/2014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85EAE2-059B-48B7-B106-1921101E2DB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D99AAA0-00AD-478C-9501-A72C62330685}" type="datetimeFigureOut">
              <a:rPr lang="en-US" smtClean="0"/>
              <a:pPr/>
              <a:t>3/28/2014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85EAE2-059B-48B7-B106-1921101E2DB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D99AAA0-00AD-478C-9501-A72C62330685}" type="datetimeFigureOut">
              <a:rPr lang="en-US" smtClean="0"/>
              <a:pPr/>
              <a:t>3/28/2014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85EAE2-059B-48B7-B106-1921101E2DB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D99AAA0-00AD-478C-9501-A72C62330685}" type="datetimeFigureOut">
              <a:rPr lang="en-US" smtClean="0"/>
              <a:pPr/>
              <a:t>3/28/2014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85EAE2-059B-48B7-B106-1921101E2DB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D99AAA0-00AD-478C-9501-A72C62330685}" type="datetimeFigureOut">
              <a:rPr lang="en-US" smtClean="0"/>
              <a:pPr/>
              <a:t>3/28/2014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85EAE2-059B-48B7-B106-1921101E2DB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D99AAA0-00AD-478C-9501-A72C62330685}" type="datetimeFigureOut">
              <a:rPr lang="en-US" smtClean="0"/>
              <a:pPr/>
              <a:t>3/28/2014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85EAE2-059B-48B7-B106-1921101E2DB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D99AAA0-00AD-478C-9501-A72C62330685}" type="datetimeFigureOut">
              <a:rPr lang="en-US" smtClean="0"/>
              <a:pPr/>
              <a:t>3/28/2014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85EAE2-059B-48B7-B106-1921101E2DB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99AAA0-00AD-478C-9501-A72C62330685}" type="datetimeFigureOut">
              <a:rPr lang="en-US" smtClean="0"/>
              <a:pPr/>
              <a:t>3/28/2014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85EAE2-059B-48B7-B106-1921101E2DB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D99AAA0-00AD-478C-9501-A72C62330685}" type="datetimeFigureOut">
              <a:rPr lang="en-US" smtClean="0"/>
              <a:pPr/>
              <a:t>3/28/2014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85EAE2-059B-48B7-B106-1921101E2DB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D99AAA0-00AD-478C-9501-A72C62330685}" type="datetimeFigureOut">
              <a:rPr lang="en-US" smtClean="0"/>
              <a:pPr/>
              <a:t>3/28/2014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D85EAE2-059B-48B7-B106-1921101E2DBE}"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D99AAA0-00AD-478C-9501-A72C62330685}" type="datetimeFigureOut">
              <a:rPr lang="en-US" smtClean="0"/>
              <a:pPr/>
              <a:t>3/28/2014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D85EAE2-059B-48B7-B106-1921101E2DB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5400" dirty="0" smtClean="0"/>
              <a:t/>
            </a:r>
            <a:br>
              <a:rPr lang="en-US" sz="5400" dirty="0" smtClean="0"/>
            </a:br>
            <a:r>
              <a:rPr lang="en-US" sz="5400" dirty="0" smtClean="0"/>
              <a:t/>
            </a:r>
            <a:br>
              <a:rPr lang="en-US" sz="5400" dirty="0" smtClean="0"/>
            </a:br>
            <a:r>
              <a:rPr lang="en-US" dirty="0" smtClean="0"/>
              <a:t/>
            </a:r>
            <a:br>
              <a:rPr lang="en-US" dirty="0" smtClean="0"/>
            </a:br>
            <a:endParaRPr lang="en-US" dirty="0"/>
          </a:p>
        </p:txBody>
      </p:sp>
      <p:sp>
        <p:nvSpPr>
          <p:cNvPr id="11" name="Text Placeholder 10"/>
          <p:cNvSpPr>
            <a:spLocks noGrp="1"/>
          </p:cNvSpPr>
          <p:nvPr>
            <p:ph type="body" idx="1"/>
          </p:nvPr>
        </p:nvSpPr>
        <p:spPr>
          <a:xfrm>
            <a:off x="685800" y="3200400"/>
            <a:ext cx="4040188" cy="659352"/>
          </a:xfrm>
        </p:spPr>
        <p:txBody>
          <a:bodyPr>
            <a:normAutofit/>
          </a:bodyPr>
          <a:lstStyle/>
          <a:p>
            <a:r>
              <a:rPr lang="en-US" sz="4000" i="1" dirty="0" err="1" smtClean="0"/>
              <a:t>Đề</a:t>
            </a:r>
            <a:r>
              <a:rPr lang="en-US" sz="4000" i="1" dirty="0" smtClean="0"/>
              <a:t> </a:t>
            </a:r>
            <a:r>
              <a:rPr lang="en-US" sz="4000" i="1" dirty="0" err="1" smtClean="0"/>
              <a:t>tài</a:t>
            </a:r>
            <a:r>
              <a:rPr lang="en-US" sz="4000" i="1" dirty="0" smtClean="0"/>
              <a:t>:</a:t>
            </a:r>
            <a:endParaRPr lang="en-US" sz="4000" i="1" dirty="0"/>
          </a:p>
        </p:txBody>
      </p:sp>
      <p:sp>
        <p:nvSpPr>
          <p:cNvPr id="12" name="Text Placeholder 11"/>
          <p:cNvSpPr>
            <a:spLocks noGrp="1"/>
          </p:cNvSpPr>
          <p:nvPr>
            <p:ph type="body" sz="half" idx="3"/>
          </p:nvPr>
        </p:nvSpPr>
        <p:spPr>
          <a:xfrm>
            <a:off x="2590800" y="762000"/>
            <a:ext cx="5715000" cy="1143000"/>
          </a:xfrm>
        </p:spPr>
        <p:txBody>
          <a:bodyPr>
            <a:noAutofit/>
          </a:bodyPr>
          <a:lstStyle/>
          <a:p>
            <a:pPr algn="ctr"/>
            <a:r>
              <a:rPr lang="en-US" sz="3600" dirty="0" smtClean="0"/>
              <a:t>Trường </a:t>
            </a:r>
            <a:r>
              <a:rPr lang="en-US" sz="3600" dirty="0" err="1" smtClean="0"/>
              <a:t>Đại</a:t>
            </a:r>
            <a:r>
              <a:rPr lang="en-US" sz="3600" dirty="0" smtClean="0"/>
              <a:t> </a:t>
            </a:r>
            <a:r>
              <a:rPr lang="en-US" sz="3600" dirty="0" err="1" smtClean="0"/>
              <a:t>học</a:t>
            </a:r>
            <a:endParaRPr lang="en-US" sz="3600" dirty="0" smtClean="0"/>
          </a:p>
          <a:p>
            <a:pPr algn="ctr"/>
            <a:r>
              <a:rPr lang="en-US" sz="3600" dirty="0" smtClean="0"/>
              <a:t> </a:t>
            </a:r>
            <a:r>
              <a:rPr lang="en-US" sz="3600" dirty="0" err="1" smtClean="0"/>
              <a:t>Nông</a:t>
            </a:r>
            <a:r>
              <a:rPr lang="en-US" sz="3600" dirty="0" smtClean="0"/>
              <a:t> </a:t>
            </a:r>
            <a:r>
              <a:rPr lang="en-US" sz="3600" dirty="0" err="1" smtClean="0"/>
              <a:t>Lâm</a:t>
            </a:r>
            <a:r>
              <a:rPr lang="en-US" sz="3600" dirty="0" smtClean="0"/>
              <a:t> TP.HCM</a:t>
            </a:r>
            <a:endParaRPr lang="en-US" sz="3600" dirty="0"/>
          </a:p>
        </p:txBody>
      </p:sp>
      <p:pic>
        <p:nvPicPr>
          <p:cNvPr id="6" name="Content Placeholder 5" descr="1958218_526781414102139_1808341079_n.jpg"/>
          <p:cNvPicPr>
            <a:picLocks noGrp="1" noChangeAspect="1"/>
          </p:cNvPicPr>
          <p:nvPr>
            <p:ph sz="quarter" idx="2"/>
          </p:nvPr>
        </p:nvPicPr>
        <p:blipFill>
          <a:blip r:embed="rId2" cstate="print"/>
          <a:stretch>
            <a:fillRect/>
          </a:stretch>
        </p:blipFill>
        <p:spPr>
          <a:xfrm>
            <a:off x="381000" y="228600"/>
            <a:ext cx="1903615" cy="1903615"/>
          </a:xfrm>
        </p:spPr>
      </p:pic>
      <p:sp>
        <p:nvSpPr>
          <p:cNvPr id="5" name="Text Placeholder 4"/>
          <p:cNvSpPr>
            <a:spLocks noGrp="1"/>
          </p:cNvSpPr>
          <p:nvPr>
            <p:ph sz="quarter" idx="4"/>
          </p:nvPr>
        </p:nvSpPr>
        <p:spPr>
          <a:xfrm>
            <a:off x="533400" y="4038600"/>
            <a:ext cx="7924800" cy="2438400"/>
          </a:xfrm>
        </p:spPr>
        <p:txBody>
          <a:bodyPr>
            <a:normAutofit fontScale="92500" lnSpcReduction="20000"/>
          </a:bodyPr>
          <a:lstStyle/>
          <a:p>
            <a:pPr>
              <a:buNone/>
            </a:pPr>
            <a:r>
              <a:rPr lang="en-US" sz="4000" dirty="0" smtClean="0"/>
              <a:t>  </a:t>
            </a:r>
            <a:r>
              <a:rPr lang="en-US" sz="4000" dirty="0" err="1" smtClean="0"/>
              <a:t>Vấn</a:t>
            </a:r>
            <a:r>
              <a:rPr lang="en-US" sz="4000" dirty="0" smtClean="0"/>
              <a:t> </a:t>
            </a:r>
            <a:r>
              <a:rPr lang="en-US" sz="4000" dirty="0" err="1" smtClean="0"/>
              <a:t>đề</a:t>
            </a:r>
            <a:r>
              <a:rPr lang="en-US" sz="4000" dirty="0" smtClean="0"/>
              <a:t> </a:t>
            </a:r>
            <a:r>
              <a:rPr lang="en-US" sz="4000" dirty="0" err="1" smtClean="0"/>
              <a:t>nhập</a:t>
            </a:r>
            <a:r>
              <a:rPr lang="en-US" sz="4000" dirty="0" smtClean="0"/>
              <a:t> </a:t>
            </a:r>
            <a:r>
              <a:rPr lang="en-US" sz="4000" dirty="0" err="1" smtClean="0"/>
              <a:t>cư</a:t>
            </a:r>
            <a:r>
              <a:rPr lang="en-US" sz="4000" dirty="0" smtClean="0"/>
              <a:t> </a:t>
            </a:r>
            <a:r>
              <a:rPr lang="en-US" sz="4000" dirty="0" err="1" smtClean="0"/>
              <a:t>vào</a:t>
            </a:r>
            <a:r>
              <a:rPr lang="en-US" sz="4000" dirty="0" smtClean="0"/>
              <a:t> </a:t>
            </a:r>
            <a:r>
              <a:rPr lang="en-US" sz="4000" dirty="0" err="1" smtClean="0"/>
              <a:t>các</a:t>
            </a:r>
            <a:r>
              <a:rPr lang="en-US" sz="4000" dirty="0" smtClean="0"/>
              <a:t> </a:t>
            </a:r>
            <a:r>
              <a:rPr lang="en-US" sz="4000" dirty="0" err="1" smtClean="0"/>
              <a:t>thành</a:t>
            </a:r>
            <a:r>
              <a:rPr lang="en-US" sz="4000" dirty="0" smtClean="0"/>
              <a:t> </a:t>
            </a:r>
            <a:r>
              <a:rPr lang="en-US" sz="4000" dirty="0" err="1" smtClean="0"/>
              <a:t>phố</a:t>
            </a:r>
            <a:r>
              <a:rPr lang="en-US" sz="4000" dirty="0" smtClean="0"/>
              <a:t> </a:t>
            </a:r>
            <a:r>
              <a:rPr lang="en-US" sz="4000" dirty="0" err="1" smtClean="0"/>
              <a:t>lớn</a:t>
            </a:r>
            <a:r>
              <a:rPr lang="en-US" sz="4000" dirty="0" smtClean="0"/>
              <a:t> ở </a:t>
            </a:r>
            <a:r>
              <a:rPr lang="en-US" sz="4000" dirty="0" err="1" smtClean="0"/>
              <a:t>Việt</a:t>
            </a:r>
            <a:r>
              <a:rPr lang="en-US" sz="4000" dirty="0" smtClean="0"/>
              <a:t> Nam </a:t>
            </a:r>
            <a:r>
              <a:rPr lang="en-US" sz="4000" dirty="0" err="1" smtClean="0"/>
              <a:t>hiện</a:t>
            </a:r>
            <a:r>
              <a:rPr lang="en-US" sz="4000" dirty="0" smtClean="0"/>
              <a:t> nay </a:t>
            </a:r>
            <a:r>
              <a:rPr lang="en-US" sz="4000" dirty="0" err="1" smtClean="0"/>
              <a:t>ngày</a:t>
            </a:r>
            <a:r>
              <a:rPr lang="en-US" sz="4000" dirty="0" smtClean="0"/>
              <a:t> </a:t>
            </a:r>
            <a:r>
              <a:rPr lang="en-US" sz="4000" dirty="0" err="1" smtClean="0"/>
              <a:t>càng</a:t>
            </a:r>
            <a:r>
              <a:rPr lang="en-US" sz="4000" dirty="0" smtClean="0"/>
              <a:t> </a:t>
            </a:r>
            <a:r>
              <a:rPr lang="en-US" sz="4000" dirty="0" err="1" smtClean="0"/>
              <a:t>gia</a:t>
            </a:r>
            <a:r>
              <a:rPr lang="en-US" sz="4000" dirty="0" smtClean="0"/>
              <a:t> </a:t>
            </a:r>
            <a:r>
              <a:rPr lang="en-US" sz="4000" dirty="0" err="1" smtClean="0"/>
              <a:t>tăng</a:t>
            </a:r>
            <a:r>
              <a:rPr lang="en-US" sz="4000" dirty="0" smtClean="0"/>
              <a:t> </a:t>
            </a:r>
            <a:r>
              <a:rPr lang="en-US" sz="4000" dirty="0" err="1" smtClean="0"/>
              <a:t>sẽ</a:t>
            </a:r>
            <a:r>
              <a:rPr lang="en-US" sz="4000" dirty="0" smtClean="0"/>
              <a:t> </a:t>
            </a:r>
            <a:r>
              <a:rPr lang="en-US" sz="4000" dirty="0" err="1" smtClean="0"/>
              <a:t>tạo</a:t>
            </a:r>
            <a:r>
              <a:rPr lang="en-US" sz="4000" dirty="0" smtClean="0"/>
              <a:t> </a:t>
            </a:r>
            <a:r>
              <a:rPr lang="en-US" sz="4000" dirty="0" err="1" smtClean="0"/>
              <a:t>nên</a:t>
            </a:r>
            <a:r>
              <a:rPr lang="en-US" sz="4000" dirty="0" smtClean="0"/>
              <a:t> </a:t>
            </a:r>
            <a:r>
              <a:rPr lang="en-US" sz="4000" dirty="0" err="1" smtClean="0"/>
              <a:t>những</a:t>
            </a:r>
            <a:r>
              <a:rPr lang="en-US" sz="4000" dirty="0" smtClean="0"/>
              <a:t> </a:t>
            </a:r>
            <a:r>
              <a:rPr lang="en-US" sz="4000" dirty="0" err="1" smtClean="0"/>
              <a:t>vấn</a:t>
            </a:r>
            <a:r>
              <a:rPr lang="en-US" sz="4000" dirty="0" smtClean="0"/>
              <a:t> </a:t>
            </a:r>
            <a:r>
              <a:rPr lang="en-US" sz="4000" dirty="0" err="1" smtClean="0"/>
              <a:t>đề</a:t>
            </a:r>
            <a:r>
              <a:rPr lang="en-US" sz="4000" dirty="0" smtClean="0"/>
              <a:t> </a:t>
            </a:r>
            <a:r>
              <a:rPr lang="en-US" sz="4000" dirty="0" err="1" smtClean="0"/>
              <a:t>gì</a:t>
            </a:r>
            <a:r>
              <a:rPr lang="en-US" sz="4000" dirty="0" smtClean="0"/>
              <a:t> </a:t>
            </a:r>
            <a:r>
              <a:rPr lang="en-US" sz="4000" dirty="0" err="1" smtClean="0"/>
              <a:t>đối</a:t>
            </a:r>
            <a:r>
              <a:rPr lang="en-US" sz="4000" dirty="0" smtClean="0"/>
              <a:t> </a:t>
            </a:r>
            <a:r>
              <a:rPr lang="en-US" sz="4000" dirty="0" err="1" smtClean="0"/>
              <a:t>với</a:t>
            </a:r>
            <a:r>
              <a:rPr lang="en-US" sz="4000" dirty="0" smtClean="0"/>
              <a:t> </a:t>
            </a:r>
            <a:r>
              <a:rPr lang="en-US" sz="4000" dirty="0" err="1" smtClean="0"/>
              <a:t>phân</a:t>
            </a:r>
            <a:r>
              <a:rPr lang="en-US" sz="4000" dirty="0" smtClean="0"/>
              <a:t> </a:t>
            </a:r>
            <a:r>
              <a:rPr lang="en-US" sz="4000" dirty="0" err="1" smtClean="0"/>
              <a:t>tầng</a:t>
            </a:r>
            <a:r>
              <a:rPr lang="en-US" sz="4000" dirty="0" smtClean="0"/>
              <a:t> </a:t>
            </a:r>
            <a:r>
              <a:rPr lang="en-US" sz="4000" dirty="0" err="1" smtClean="0"/>
              <a:t>xã</a:t>
            </a:r>
            <a:r>
              <a:rPr lang="en-US" sz="4000" dirty="0" smtClean="0"/>
              <a:t> </a:t>
            </a:r>
            <a:r>
              <a:rPr lang="en-US" sz="4000" dirty="0" err="1" smtClean="0"/>
              <a:t>hội</a:t>
            </a:r>
            <a:r>
              <a:rPr lang="en-US" sz="4000" dirty="0" smtClean="0"/>
              <a:t> </a:t>
            </a:r>
            <a:r>
              <a:rPr lang="en-US" sz="4000" dirty="0" err="1" smtClean="0"/>
              <a:t>và</a:t>
            </a:r>
            <a:r>
              <a:rPr lang="en-US" sz="4000" dirty="0" smtClean="0"/>
              <a:t> </a:t>
            </a:r>
            <a:r>
              <a:rPr lang="en-US" sz="4000" dirty="0" err="1" smtClean="0"/>
              <a:t>sự</a:t>
            </a:r>
            <a:r>
              <a:rPr lang="en-US" sz="4000" dirty="0" smtClean="0"/>
              <a:t> </a:t>
            </a:r>
            <a:r>
              <a:rPr lang="en-US" sz="4000" dirty="0" err="1" smtClean="0"/>
              <a:t>phát</a:t>
            </a:r>
            <a:r>
              <a:rPr lang="en-US" sz="4000" dirty="0" smtClean="0"/>
              <a:t> </a:t>
            </a:r>
            <a:r>
              <a:rPr lang="en-US" sz="4000" dirty="0" err="1" smtClean="0"/>
              <a:t>triển</a:t>
            </a:r>
            <a:r>
              <a:rPr lang="en-US" sz="4000" dirty="0" smtClean="0"/>
              <a:t> </a:t>
            </a:r>
            <a:r>
              <a:rPr lang="en-US" sz="4000" dirty="0" err="1" smtClean="0"/>
              <a:t>của</a:t>
            </a:r>
            <a:r>
              <a:rPr lang="en-US" sz="4000" dirty="0" smtClean="0"/>
              <a:t> </a:t>
            </a:r>
            <a:r>
              <a:rPr lang="en-US" sz="4000" dirty="0" err="1" smtClean="0"/>
              <a:t>xã</a:t>
            </a:r>
            <a:r>
              <a:rPr lang="en-US" sz="4000" dirty="0" smtClean="0"/>
              <a:t> </a:t>
            </a:r>
            <a:r>
              <a:rPr lang="en-US" sz="4000" dirty="0" err="1" smtClean="0"/>
              <a:t>hội</a:t>
            </a:r>
            <a:r>
              <a:rPr lang="en-US" sz="4000" dirty="0" smtClean="0"/>
              <a:t>.</a:t>
            </a:r>
          </a:p>
          <a:p>
            <a:endParaRPr lang="en-US" sz="1050" b="1" dirty="0" smtClean="0"/>
          </a:p>
          <a:p>
            <a:endParaRPr lang="en-US" sz="2400" dirty="0"/>
          </a:p>
        </p:txBody>
      </p:sp>
      <p:sp>
        <p:nvSpPr>
          <p:cNvPr id="8" name="Rectangle 7"/>
          <p:cNvSpPr/>
          <p:nvPr/>
        </p:nvSpPr>
        <p:spPr>
          <a:xfrm>
            <a:off x="3124200" y="2209800"/>
            <a:ext cx="5397500" cy="954107"/>
          </a:xfrm>
          <a:prstGeom prst="rect">
            <a:avLst/>
          </a:prstGeom>
        </p:spPr>
        <p:txBody>
          <a:bodyPr wrap="square">
            <a:spAutoFit/>
          </a:bodyPr>
          <a:lstStyle/>
          <a:p>
            <a:r>
              <a:rPr lang="en-US" sz="2800" dirty="0" err="1" smtClean="0">
                <a:solidFill>
                  <a:prstClr val="black"/>
                </a:solidFill>
                <a:ea typeface="+mj-ea"/>
                <a:cs typeface="+mj-cs"/>
              </a:rPr>
              <a:t>Môn</a:t>
            </a:r>
            <a:r>
              <a:rPr lang="en-US" sz="2800" dirty="0" smtClean="0">
                <a:solidFill>
                  <a:prstClr val="black"/>
                </a:solidFill>
                <a:ea typeface="+mj-ea"/>
                <a:cs typeface="+mj-cs"/>
              </a:rPr>
              <a:t>: </a:t>
            </a:r>
            <a:r>
              <a:rPr lang="en-US" sz="2800" dirty="0" err="1" smtClean="0">
                <a:solidFill>
                  <a:prstClr val="black"/>
                </a:solidFill>
                <a:ea typeface="+mj-ea"/>
                <a:cs typeface="+mj-cs"/>
              </a:rPr>
              <a:t>Xã</a:t>
            </a:r>
            <a:r>
              <a:rPr lang="en-US" sz="2800" dirty="0" smtClean="0">
                <a:solidFill>
                  <a:prstClr val="black"/>
                </a:solidFill>
                <a:ea typeface="+mj-ea"/>
                <a:cs typeface="+mj-cs"/>
              </a:rPr>
              <a:t> </a:t>
            </a:r>
            <a:r>
              <a:rPr lang="en-US" sz="2800" dirty="0" err="1" smtClean="0">
                <a:solidFill>
                  <a:prstClr val="black"/>
                </a:solidFill>
                <a:ea typeface="+mj-ea"/>
                <a:cs typeface="+mj-cs"/>
              </a:rPr>
              <a:t>hội</a:t>
            </a:r>
            <a:r>
              <a:rPr lang="en-US" sz="2800" dirty="0" smtClean="0">
                <a:solidFill>
                  <a:prstClr val="black"/>
                </a:solidFill>
                <a:ea typeface="+mj-ea"/>
                <a:cs typeface="+mj-cs"/>
              </a:rPr>
              <a:t> </a:t>
            </a:r>
            <a:r>
              <a:rPr lang="en-US" sz="2800" dirty="0" err="1" smtClean="0">
                <a:solidFill>
                  <a:prstClr val="black"/>
                </a:solidFill>
                <a:ea typeface="+mj-ea"/>
                <a:cs typeface="+mj-cs"/>
              </a:rPr>
              <a:t>học</a:t>
            </a:r>
            <a:r>
              <a:rPr lang="en-US" sz="2800" dirty="0" smtClean="0">
                <a:solidFill>
                  <a:prstClr val="black"/>
                </a:solidFill>
                <a:ea typeface="+mj-ea"/>
                <a:cs typeface="+mj-cs"/>
              </a:rPr>
              <a:t> </a:t>
            </a:r>
            <a:r>
              <a:rPr lang="en-US" sz="2800" dirty="0" err="1" smtClean="0">
                <a:solidFill>
                  <a:prstClr val="black"/>
                </a:solidFill>
                <a:ea typeface="+mj-ea"/>
                <a:cs typeface="+mj-cs"/>
              </a:rPr>
              <a:t>đại</a:t>
            </a:r>
            <a:r>
              <a:rPr lang="en-US" sz="2800" dirty="0" smtClean="0">
                <a:solidFill>
                  <a:prstClr val="black"/>
                </a:solidFill>
                <a:ea typeface="+mj-ea"/>
                <a:cs typeface="+mj-cs"/>
              </a:rPr>
              <a:t> </a:t>
            </a:r>
            <a:r>
              <a:rPr lang="en-US" sz="2800" dirty="0" err="1" smtClean="0">
                <a:solidFill>
                  <a:prstClr val="black"/>
                </a:solidFill>
                <a:ea typeface="+mj-ea"/>
                <a:cs typeface="+mj-cs"/>
              </a:rPr>
              <a:t>cương</a:t>
            </a:r>
            <a:endParaRPr lang="en-US" sz="2800" dirty="0" smtClean="0">
              <a:solidFill>
                <a:prstClr val="black"/>
              </a:solidFill>
              <a:ea typeface="+mj-ea"/>
              <a:cs typeface="+mj-cs"/>
            </a:endParaRPr>
          </a:p>
          <a:p>
            <a:r>
              <a:rPr lang="en-US" sz="2800" dirty="0" err="1" smtClean="0">
                <a:solidFill>
                  <a:prstClr val="black"/>
                </a:solidFill>
                <a:ea typeface="+mj-ea"/>
                <a:cs typeface="+mj-cs"/>
              </a:rPr>
              <a:t>Thầy</a:t>
            </a:r>
            <a:r>
              <a:rPr lang="en-US" sz="2800" dirty="0" smtClean="0">
                <a:solidFill>
                  <a:prstClr val="black"/>
                </a:solidFill>
                <a:ea typeface="+mj-ea"/>
                <a:cs typeface="+mj-cs"/>
              </a:rPr>
              <a:t>: </a:t>
            </a:r>
            <a:r>
              <a:rPr lang="en-US" sz="2800" dirty="0" err="1" smtClean="0">
                <a:solidFill>
                  <a:prstClr val="black"/>
                </a:solidFill>
                <a:ea typeface="+mj-ea"/>
                <a:cs typeface="+mj-cs"/>
              </a:rPr>
              <a:t>Nguyễn</a:t>
            </a:r>
            <a:r>
              <a:rPr lang="en-US" sz="2800" dirty="0" smtClean="0">
                <a:solidFill>
                  <a:prstClr val="black"/>
                </a:solidFill>
                <a:ea typeface="+mj-ea"/>
                <a:cs typeface="+mj-cs"/>
              </a:rPr>
              <a:t> </a:t>
            </a:r>
            <a:r>
              <a:rPr lang="en-US" sz="2800" dirty="0" err="1" smtClean="0">
                <a:solidFill>
                  <a:prstClr val="black"/>
                </a:solidFill>
                <a:ea typeface="+mj-ea"/>
                <a:cs typeface="+mj-cs"/>
              </a:rPr>
              <a:t>Đức</a:t>
            </a:r>
            <a:r>
              <a:rPr lang="en-US" sz="2800" dirty="0" smtClean="0">
                <a:solidFill>
                  <a:prstClr val="black"/>
                </a:solidFill>
                <a:ea typeface="+mj-ea"/>
                <a:cs typeface="+mj-cs"/>
              </a:rPr>
              <a:t> </a:t>
            </a:r>
            <a:r>
              <a:rPr lang="en-US" sz="2800" dirty="0" err="1" smtClean="0">
                <a:solidFill>
                  <a:prstClr val="black"/>
                </a:solidFill>
                <a:ea typeface="+mj-ea"/>
                <a:cs typeface="+mj-cs"/>
              </a:rPr>
              <a:t>Thành</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slide(fromBottom)">
                                      <p:cBhvr>
                                        <p:cTn id="7" dur="500"/>
                                        <p:tgtEl>
                                          <p:spTgt spid="12">
                                            <p:txEl>
                                              <p:pRg st="0" end="0"/>
                                            </p:txEl>
                                          </p:spTgt>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slide(fromBottom)">
                                      <p:cBhvr>
                                        <p:cTn id="10" dur="500"/>
                                        <p:tgtEl>
                                          <p:spTgt spid="12">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Bottom)">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strVal val="#ppt_w*0.70"/>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Effect transition="in" filter="fade">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slide(fromBottom)">
                                      <p:cBhvr>
                                        <p:cTn id="25" dur="500"/>
                                        <p:tgtEl>
                                          <p:spTgt spid="11">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 calcmode="lin" valueType="num">
                                      <p:cBhvr>
                                        <p:cTn id="30"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31"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32"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uiExpand="1" build="p"/>
      <p:bldP spid="5" grpId="0" build="p"/>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0"/>
            <a:ext cx="8229600" cy="4876800"/>
          </a:xfrm>
        </p:spPr>
        <p:txBody>
          <a:bodyPr>
            <a:normAutofit fontScale="92500"/>
          </a:bodyPr>
          <a:lstStyle/>
          <a:p>
            <a:r>
              <a:rPr lang="en-US" dirty="0" smtClean="0"/>
              <a:t> </a:t>
            </a:r>
            <a:r>
              <a:rPr lang="en-US" sz="2800" dirty="0" err="1" smtClean="0"/>
              <a:t>Ông</a:t>
            </a:r>
            <a:r>
              <a:rPr lang="en-US" sz="2800" dirty="0" smtClean="0"/>
              <a:t> </a:t>
            </a:r>
            <a:r>
              <a:rPr lang="vi-VN" sz="2800" dirty="0" smtClean="0"/>
              <a:t>tuyên bố rằng, biến đổi xã hội là:</a:t>
            </a:r>
            <a:endParaRPr lang="en-US" sz="2800" dirty="0" smtClean="0"/>
          </a:p>
          <a:p>
            <a:pPr>
              <a:buNone/>
            </a:pPr>
            <a:r>
              <a:rPr lang="en-US" sz="2800" dirty="0" smtClean="0"/>
              <a:t>    </a:t>
            </a:r>
            <a:r>
              <a:rPr lang="vi-VN" sz="2800" dirty="0" smtClean="0"/>
              <a:t>-Chắc chắn sẽ xảy ra;</a:t>
            </a:r>
            <a:br>
              <a:rPr lang="vi-VN" sz="2800" dirty="0" smtClean="0"/>
            </a:br>
            <a:r>
              <a:rPr lang="vi-VN" sz="2800" dirty="0" smtClean="0"/>
              <a:t>-Nó theo một con đường phát triển,</a:t>
            </a:r>
            <a:br>
              <a:rPr lang="vi-VN" sz="2800" dirty="0" smtClean="0"/>
            </a:br>
            <a:r>
              <a:rPr lang="vi-VN" sz="2800" dirty="0" smtClean="0"/>
              <a:t>-Những tiến bộ tất nhiên hướng tới một xã hội tốt hơn. </a:t>
            </a:r>
            <a:endParaRPr lang="en-US" sz="2800" dirty="0" smtClean="0"/>
          </a:p>
          <a:p>
            <a:r>
              <a:rPr lang="en-US" sz="2800" dirty="0" err="1" smtClean="0"/>
              <a:t>Ông</a:t>
            </a:r>
            <a:r>
              <a:rPr lang="vi-VN" sz="2800" dirty="0" smtClean="0"/>
              <a:t> tin tưởng rằng, thông qua biến đổi xã hội, nhân loại chuyển từ người nguyên thuỷ dốt nát đến con người được giáo dục. </a:t>
            </a:r>
            <a:endParaRPr lang="en-US" sz="2800" dirty="0" smtClean="0"/>
          </a:p>
          <a:p>
            <a:pPr>
              <a:buNone/>
            </a:pPr>
            <a:r>
              <a:rPr lang="en-US" sz="3500" b="1" dirty="0" smtClean="0"/>
              <a:t>=&gt;</a:t>
            </a:r>
            <a:r>
              <a:rPr lang="vi-VN" sz="2800" dirty="0" smtClean="0"/>
              <a:t>Như vậy, mọi cái đều biến đổi. Và xã hội cũng giống như các hiện thực khác, không ngừng vận động và thay đổi. Tất cả c</a:t>
            </a:r>
            <a:r>
              <a:rPr lang="en-US" sz="2800" dirty="0" smtClean="0"/>
              <a:t>á</a:t>
            </a:r>
            <a:r>
              <a:rPr lang="vi-VN" sz="2800" dirty="0" smtClean="0"/>
              <a:t>c xã hội đều ở trong một thực trạng "đứng yên trong sự vận động liên tục".</a:t>
            </a:r>
            <a:endParaRPr lang="en-US" sz="2800" dirty="0" smtClean="0"/>
          </a:p>
          <a:p>
            <a:endParaRPr lang="en-US" dirty="0" smtClean="0"/>
          </a:p>
        </p:txBody>
      </p:sp>
      <p:sp>
        <p:nvSpPr>
          <p:cNvPr id="3" name="Content Placeholder 19"/>
          <p:cNvSpPr txBox="1">
            <a:spLocks/>
          </p:cNvSpPr>
          <p:nvPr/>
        </p:nvSpPr>
        <p:spPr>
          <a:xfrm>
            <a:off x="0" y="228600"/>
            <a:ext cx="2514600" cy="304800"/>
          </a:xfrm>
          <a:prstGeom prst="rect">
            <a:avLst/>
          </a:prstGeom>
        </p:spPr>
        <p:txBody>
          <a:bodyPr>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          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biến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đổi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 calcmode="lin" valueType="num">
                                      <p:cBhvr>
                                        <p:cTn id="28" dur="1000" fill="hold"/>
                                        <p:tgtEl>
                                          <p:spTgt spid="5">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2800" dirty="0" smtClean="0"/>
              <a:t>N</a:t>
            </a:r>
            <a:r>
              <a:rPr lang="vi-VN" sz="2800" dirty="0" smtClean="0"/>
              <a:t>hân loại chuyển từ người nguyên thuỷ dốt nát đến con người được giáo dục. </a:t>
            </a:r>
            <a:endParaRPr lang="en-US" sz="2800" dirty="0"/>
          </a:p>
        </p:txBody>
      </p:sp>
      <p:pic>
        <p:nvPicPr>
          <p:cNvPr id="6" name="Content Placeholder 5" descr="225_to_tien_loai_nguoi (1).jpg"/>
          <p:cNvPicPr>
            <a:picLocks noGrp="1" noChangeAspect="1"/>
          </p:cNvPicPr>
          <p:nvPr>
            <p:ph sz="half" idx="1"/>
          </p:nvPr>
        </p:nvPicPr>
        <p:blipFill>
          <a:blip r:embed="rId2"/>
          <a:stretch>
            <a:fillRect/>
          </a:stretch>
        </p:blipFill>
        <p:spPr>
          <a:xfrm>
            <a:off x="228600" y="1981200"/>
            <a:ext cx="4038600" cy="4267200"/>
          </a:xfrm>
        </p:spPr>
      </p:pic>
      <p:pic>
        <p:nvPicPr>
          <p:cNvPr id="9" name="Content Placeholder 8" descr="images (2).jpg"/>
          <p:cNvPicPr>
            <a:picLocks noGrp="1" noChangeAspect="1"/>
          </p:cNvPicPr>
          <p:nvPr>
            <p:ph sz="half" idx="2"/>
          </p:nvPr>
        </p:nvPicPr>
        <p:blipFill>
          <a:blip r:embed="rId3"/>
          <a:stretch>
            <a:fillRect/>
          </a:stretch>
        </p:blipFill>
        <p:spPr>
          <a:xfrm>
            <a:off x="4953000" y="1981200"/>
            <a:ext cx="3657600" cy="4267200"/>
          </a:xfrm>
        </p:spPr>
      </p:pic>
      <p:sp>
        <p:nvSpPr>
          <p:cNvPr id="10" name="Right Arrow 9"/>
          <p:cNvSpPr/>
          <p:nvPr/>
        </p:nvSpPr>
        <p:spPr>
          <a:xfrm>
            <a:off x="4419600" y="3733800"/>
            <a:ext cx="381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9"/>
          <p:cNvSpPr txBox="1">
            <a:spLocks/>
          </p:cNvSpPr>
          <p:nvPr/>
        </p:nvSpPr>
        <p:spPr>
          <a:xfrm>
            <a:off x="0" y="228600"/>
            <a:ext cx="2514600" cy="3048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       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biến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đổi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1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lide(fromBottom)">
                                      <p:cBhvr>
                                        <p:cTn id="16" dur="500"/>
                                        <p:tgtEl>
                                          <p:spTgt spid="10"/>
                                        </p:tgtEl>
                                      </p:cBhvr>
                                    </p:animEffect>
                                  </p:childTnLst>
                                </p:cTn>
                              </p:par>
                              <p:par>
                                <p:cTn id="17" presetID="1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lide(fromBottom)">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685800"/>
            <a:ext cx="8382000" cy="1143000"/>
          </a:xfrm>
        </p:spPr>
        <p:txBody>
          <a:bodyPr>
            <a:normAutofit/>
          </a:bodyPr>
          <a:lstStyle/>
          <a:p>
            <a:r>
              <a:rPr lang="en-US" sz="2800" b="1" i="1" dirty="0" smtClean="0"/>
              <a:t>c. </a:t>
            </a:r>
            <a:r>
              <a:rPr lang="en-US" sz="2800" b="1" i="1" dirty="0" err="1" smtClean="0"/>
              <a:t>Sắc</a:t>
            </a:r>
            <a:r>
              <a:rPr lang="en-US" sz="2800" b="1" i="1" dirty="0" smtClean="0"/>
              <a:t> </a:t>
            </a:r>
            <a:r>
              <a:rPr lang="en-US" sz="2800" b="1" i="1" dirty="0" err="1" smtClean="0"/>
              <a:t>thái</a:t>
            </a:r>
            <a:r>
              <a:rPr lang="en-US" sz="2800" b="1" i="1" dirty="0" smtClean="0"/>
              <a:t> </a:t>
            </a:r>
            <a:r>
              <a:rPr lang="en-US" sz="2800" b="1" i="1" dirty="0" err="1" smtClean="0"/>
              <a:t>của</a:t>
            </a:r>
            <a:r>
              <a:rPr lang="en-US" sz="2800" b="1" i="1" dirty="0" smtClean="0"/>
              <a:t> </a:t>
            </a:r>
            <a:r>
              <a:rPr lang="en-US" sz="2800" b="1" i="1" dirty="0" err="1" smtClean="0"/>
              <a:t>sự</a:t>
            </a:r>
            <a:r>
              <a:rPr lang="en-US" sz="2800" b="1" i="1" dirty="0" smtClean="0"/>
              <a:t> </a:t>
            </a:r>
            <a:r>
              <a:rPr lang="en-US" sz="2800" b="1" i="1" dirty="0" err="1" smtClean="0"/>
              <a:t>biến</a:t>
            </a:r>
            <a:r>
              <a:rPr lang="en-US" sz="2800" b="1" i="1" dirty="0" smtClean="0"/>
              <a:t> </a:t>
            </a:r>
            <a:r>
              <a:rPr lang="en-US" sz="2800" b="1" i="1" dirty="0" err="1" smtClean="0"/>
              <a:t>đổi</a:t>
            </a:r>
            <a:r>
              <a:rPr lang="en-US" sz="2800" b="1" i="1" dirty="0" smtClean="0"/>
              <a:t> </a:t>
            </a:r>
            <a:r>
              <a:rPr lang="en-US" sz="2800" b="1" i="1" dirty="0" err="1" smtClean="0"/>
              <a:t>xã</a:t>
            </a:r>
            <a:r>
              <a:rPr lang="en-US" sz="2800" b="1" i="1" dirty="0" smtClean="0"/>
              <a:t> </a:t>
            </a:r>
            <a:r>
              <a:rPr lang="en-US" sz="2800" b="1" i="1" dirty="0" err="1" smtClean="0"/>
              <a:t>hội</a:t>
            </a:r>
            <a:endParaRPr lang="en-US" sz="2800" b="1" i="1" dirty="0"/>
          </a:p>
        </p:txBody>
      </p:sp>
      <p:sp>
        <p:nvSpPr>
          <p:cNvPr id="3" name="Content Placeholder 2"/>
          <p:cNvSpPr>
            <a:spLocks noGrp="1"/>
          </p:cNvSpPr>
          <p:nvPr>
            <p:ph idx="1"/>
          </p:nvPr>
        </p:nvSpPr>
        <p:spPr/>
        <p:txBody>
          <a:bodyPr>
            <a:normAutofit/>
          </a:bodyPr>
          <a:lstStyle/>
          <a:p>
            <a:pPr algn="just"/>
            <a:r>
              <a:rPr lang="vi-VN" dirty="0" smtClean="0"/>
              <a:t> Sự biến đổi nào cũng phải có thời gian. Thời gian là điều kiện quan trọng để có thể có sự biến đổi nhưng thời gian không tự nó tạo ra sự biến đổi được.</a:t>
            </a:r>
            <a:endParaRPr lang="en-US" dirty="0" smtClean="0"/>
          </a:p>
          <a:p>
            <a:pPr algn="just"/>
            <a:r>
              <a:rPr lang="vi-VN" dirty="0" smtClean="0"/>
              <a:t>Sự biến đổi phải được thể hiện trong một khung cảnh cụ thể, vừa vật chất vừa văn hoá.</a:t>
            </a:r>
            <a:endParaRPr lang="en-US" dirty="0" smtClean="0"/>
          </a:p>
          <a:p>
            <a:pPr algn="just"/>
            <a:r>
              <a:rPr lang="vi-VN" dirty="0" smtClean="0"/>
              <a:t>Bất cứ sự biến đổi nào cũng có sắc thái nhân bản. Con người tạo nên sự biến đổi và cũng chịu sự ảnh hưởng của sự biến đổi.</a:t>
            </a:r>
            <a:endParaRPr lang="en-US" dirty="0"/>
          </a:p>
        </p:txBody>
      </p:sp>
      <p:sp>
        <p:nvSpPr>
          <p:cNvPr id="4" name="Content Placeholder 20"/>
          <p:cNvSpPr txBox="1">
            <a:spLocks/>
          </p:cNvSpPr>
          <p:nvPr/>
        </p:nvSpPr>
        <p:spPr>
          <a:xfrm>
            <a:off x="0" y="228600"/>
            <a:ext cx="2438400" cy="304800"/>
          </a:xfrm>
          <a:prstGeom prst="rect">
            <a:avLst/>
          </a:prstGeom>
        </p:spPr>
        <p:txBody>
          <a:bodyPr>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           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biến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đổi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Autofit/>
          </a:bodyPr>
          <a:lstStyle/>
          <a:p>
            <a:r>
              <a:rPr lang="en-US" sz="2800" b="1" i="1" dirty="0" smtClean="0"/>
              <a:t>d.</a:t>
            </a:r>
            <a:r>
              <a:rPr lang="vi-VN" sz="2800" b="1" i="1" dirty="0" smtClean="0"/>
              <a:t> </a:t>
            </a:r>
            <a:r>
              <a:rPr lang="en-US" sz="2800" b="1" i="1" dirty="0" err="1" smtClean="0"/>
              <a:t>Nhân</a:t>
            </a:r>
            <a:r>
              <a:rPr lang="en-US" sz="2800" b="1" i="1" dirty="0" smtClean="0"/>
              <a:t> </a:t>
            </a:r>
            <a:r>
              <a:rPr lang="en-US" sz="2800" b="1" i="1" dirty="0" err="1" smtClean="0"/>
              <a:t>tố</a:t>
            </a:r>
            <a:r>
              <a:rPr lang="en-US" sz="2800" b="1" i="1" dirty="0" smtClean="0"/>
              <a:t> </a:t>
            </a:r>
            <a:r>
              <a:rPr lang="en-US" sz="2800" b="1" i="1" dirty="0" err="1" smtClean="0"/>
              <a:t>tác</a:t>
            </a:r>
            <a:r>
              <a:rPr lang="en-US" sz="2800" b="1" i="1" dirty="0" smtClean="0"/>
              <a:t> </a:t>
            </a:r>
            <a:r>
              <a:rPr lang="en-US" sz="2800" b="1" i="1" dirty="0" err="1" smtClean="0"/>
              <a:t>động</a:t>
            </a:r>
            <a:r>
              <a:rPr lang="en-US" sz="2800" b="1" i="1" dirty="0" smtClean="0"/>
              <a:t> </a:t>
            </a:r>
            <a:r>
              <a:rPr lang="en-US" sz="2800" b="1" i="1" dirty="0" err="1" smtClean="0"/>
              <a:t>đến</a:t>
            </a:r>
            <a:r>
              <a:rPr lang="en-US" sz="2800" b="1" i="1" dirty="0" smtClean="0"/>
              <a:t> </a:t>
            </a:r>
            <a:r>
              <a:rPr lang="en-US" sz="2800" b="1" i="1" dirty="0" err="1" smtClean="0"/>
              <a:t>biến</a:t>
            </a:r>
            <a:r>
              <a:rPr lang="en-US" sz="2800" b="1" i="1" dirty="0" smtClean="0"/>
              <a:t> </a:t>
            </a:r>
            <a:r>
              <a:rPr lang="en-US" sz="2800" b="1" i="1" dirty="0" err="1" smtClean="0"/>
              <a:t>đổi</a:t>
            </a:r>
            <a:r>
              <a:rPr lang="en-US" sz="2800" b="1" i="1" dirty="0" smtClean="0"/>
              <a:t> </a:t>
            </a:r>
            <a:r>
              <a:rPr lang="en-US" sz="2800" b="1" i="1" dirty="0" err="1" smtClean="0"/>
              <a:t>xã</a:t>
            </a:r>
            <a:r>
              <a:rPr lang="en-US" sz="2800" b="1" i="1" dirty="0" smtClean="0"/>
              <a:t> </a:t>
            </a:r>
            <a:r>
              <a:rPr lang="en-US" sz="2800" b="1" i="1" dirty="0" err="1" smtClean="0"/>
              <a:t>hội</a:t>
            </a:r>
            <a:r>
              <a:rPr lang="en-US" sz="2800" b="1" i="1" dirty="0" smtClean="0"/>
              <a:t> (</a:t>
            </a:r>
            <a:r>
              <a:rPr lang="en-US" sz="2800" b="1" i="1" dirty="0" err="1" smtClean="0"/>
              <a:t>dân</a:t>
            </a:r>
            <a:r>
              <a:rPr lang="en-US" sz="2800" b="1" i="1" dirty="0" smtClean="0"/>
              <a:t> </a:t>
            </a:r>
            <a:r>
              <a:rPr lang="en-US" sz="2800" b="1" i="1" dirty="0" err="1" smtClean="0"/>
              <a:t>số</a:t>
            </a:r>
            <a:r>
              <a:rPr lang="en-US" sz="2800" b="1" i="1" dirty="0" smtClean="0"/>
              <a:t>, </a:t>
            </a:r>
            <a:r>
              <a:rPr lang="en-US" sz="2800" b="1" i="1" dirty="0" err="1" smtClean="0"/>
              <a:t>đô</a:t>
            </a:r>
            <a:r>
              <a:rPr lang="en-US" sz="2800" b="1" i="1" dirty="0" smtClean="0"/>
              <a:t> </a:t>
            </a:r>
            <a:r>
              <a:rPr lang="en-US" sz="2800" b="1" i="1" dirty="0" err="1" smtClean="0"/>
              <a:t>thị</a:t>
            </a:r>
            <a:r>
              <a:rPr lang="en-US" sz="2800" b="1" i="1" dirty="0" smtClean="0"/>
              <a:t> </a:t>
            </a:r>
            <a:r>
              <a:rPr lang="en-US" sz="2800" b="1" i="1" dirty="0" err="1" smtClean="0"/>
              <a:t>hóa,công</a:t>
            </a:r>
            <a:r>
              <a:rPr lang="en-US" sz="2800" b="1" i="1" dirty="0" smtClean="0"/>
              <a:t> </a:t>
            </a:r>
            <a:r>
              <a:rPr lang="en-US" sz="2800" b="1" i="1" dirty="0" err="1" smtClean="0"/>
              <a:t>nghệ</a:t>
            </a:r>
            <a:r>
              <a:rPr lang="en-US" sz="2800" b="1" i="1" dirty="0" smtClean="0"/>
              <a:t>, </a:t>
            </a:r>
            <a:r>
              <a:rPr lang="en-US" sz="2800" b="1" i="1" dirty="0" err="1" smtClean="0"/>
              <a:t>môi</a:t>
            </a:r>
            <a:r>
              <a:rPr lang="en-US" sz="2800" b="1" i="1" dirty="0" smtClean="0"/>
              <a:t> </a:t>
            </a:r>
            <a:r>
              <a:rPr lang="en-US" sz="2800" b="1" i="1" dirty="0" err="1" smtClean="0"/>
              <a:t>trường</a:t>
            </a:r>
            <a:r>
              <a:rPr lang="en-US" sz="2800" b="1" i="1" dirty="0" smtClean="0"/>
              <a:t> </a:t>
            </a:r>
            <a:r>
              <a:rPr lang="en-US" sz="2800" b="1" i="1" dirty="0" err="1" smtClean="0"/>
              <a:t>tự</a:t>
            </a:r>
            <a:r>
              <a:rPr lang="en-US" sz="2800" b="1" i="1" dirty="0" smtClean="0"/>
              <a:t> </a:t>
            </a:r>
            <a:r>
              <a:rPr lang="en-US" sz="2800" b="1" i="1" dirty="0" err="1" smtClean="0"/>
              <a:t>nhiên</a:t>
            </a:r>
            <a:r>
              <a:rPr lang="en-US" sz="2800" b="1" i="1" dirty="0" smtClean="0"/>
              <a:t>,…)</a:t>
            </a:r>
            <a:endParaRPr lang="en-US" sz="2800" b="1" i="1" dirty="0"/>
          </a:p>
        </p:txBody>
      </p:sp>
      <p:sp>
        <p:nvSpPr>
          <p:cNvPr id="8" name="Content Placeholder 7"/>
          <p:cNvSpPr>
            <a:spLocks noGrp="1"/>
          </p:cNvSpPr>
          <p:nvPr>
            <p:ph sz="half" idx="1"/>
          </p:nvPr>
        </p:nvSpPr>
        <p:spPr>
          <a:xfrm>
            <a:off x="457200" y="2362200"/>
            <a:ext cx="4038600" cy="3871115"/>
          </a:xfrm>
        </p:spPr>
        <p:txBody>
          <a:bodyPr>
            <a:noAutofit/>
          </a:bodyPr>
          <a:lstStyle/>
          <a:p>
            <a:pPr>
              <a:buNone/>
            </a:pPr>
            <a:r>
              <a:rPr lang="en-US" dirty="0" smtClean="0"/>
              <a:t>   - </a:t>
            </a:r>
            <a:r>
              <a:rPr lang="vi-VN" dirty="0" smtClean="0"/>
              <a:t>Di cư diễn ra chủ yếu dưới tác động của các yếu tố kinh tế- xã hội , nó vừa chịu tác</a:t>
            </a:r>
            <a:r>
              <a:rPr lang="en-US" dirty="0" smtClean="0"/>
              <a:t> </a:t>
            </a:r>
            <a:r>
              <a:rPr lang="vi-VN" dirty="0" smtClean="0"/>
              <a:t>động của các quy luật khách quan và chịu tác động của chính sách dân số.</a:t>
            </a:r>
            <a:endParaRPr lang="en-US" dirty="0" smtClean="0"/>
          </a:p>
          <a:p>
            <a:pPr>
              <a:buNone/>
            </a:pPr>
            <a:endParaRPr lang="en-US" dirty="0" smtClean="0"/>
          </a:p>
          <a:p>
            <a:pPr>
              <a:buNone/>
            </a:pPr>
            <a:endParaRPr lang="en-US" dirty="0" smtClean="0"/>
          </a:p>
          <a:p>
            <a:pPr>
              <a:buNone/>
            </a:pPr>
            <a:endParaRPr lang="en-US" dirty="0" smtClean="0"/>
          </a:p>
        </p:txBody>
      </p:sp>
      <p:pic>
        <p:nvPicPr>
          <p:cNvPr id="5" name="Picture 4" descr="hjkjl.jpg"/>
          <p:cNvPicPr>
            <a:picLocks noChangeAspect="1"/>
          </p:cNvPicPr>
          <p:nvPr/>
        </p:nvPicPr>
        <p:blipFill>
          <a:blip r:embed="rId2"/>
          <a:stretch>
            <a:fillRect/>
          </a:stretch>
        </p:blipFill>
        <p:spPr>
          <a:xfrm>
            <a:off x="4724400" y="2362200"/>
            <a:ext cx="3657600" cy="3581400"/>
          </a:xfrm>
          <a:prstGeom prst="rect">
            <a:avLst/>
          </a:prstGeom>
        </p:spPr>
      </p:pic>
      <p:sp>
        <p:nvSpPr>
          <p:cNvPr id="7" name="Content Placeholder 21"/>
          <p:cNvSpPr>
            <a:spLocks noGrp="1"/>
          </p:cNvSpPr>
          <p:nvPr>
            <p:ph sz="quarter" idx="2"/>
          </p:nvPr>
        </p:nvSpPr>
        <p:spPr>
          <a:xfrm>
            <a:off x="0" y="228600"/>
            <a:ext cx="2438400" cy="304800"/>
          </a:xfrm>
        </p:spPr>
        <p:txBody>
          <a:bodyPr>
            <a:normAutofit/>
          </a:bodyPr>
          <a:lstStyle/>
          <a:p>
            <a:pPr>
              <a:buNone/>
            </a:pPr>
            <a:r>
              <a:rPr lang="en-US" sz="1200" dirty="0" smtClean="0"/>
              <a:t>          II. </a:t>
            </a:r>
            <a:r>
              <a:rPr lang="en-US" sz="1200" dirty="0" err="1" smtClean="0"/>
              <a:t>Sự</a:t>
            </a:r>
            <a:r>
              <a:rPr lang="en-US" sz="1200" dirty="0" smtClean="0"/>
              <a:t> </a:t>
            </a:r>
            <a:r>
              <a:rPr lang="en-US" sz="1200" dirty="0" err="1" smtClean="0"/>
              <a:t>biến</a:t>
            </a:r>
            <a:r>
              <a:rPr lang="en-US" sz="1200" dirty="0" smtClean="0"/>
              <a:t> </a:t>
            </a:r>
            <a:r>
              <a:rPr lang="en-US" sz="1200" dirty="0" err="1" smtClean="0"/>
              <a:t>đổi</a:t>
            </a:r>
            <a:r>
              <a:rPr lang="en-US" sz="1200" dirty="0" smtClean="0"/>
              <a:t> </a:t>
            </a:r>
            <a:r>
              <a:rPr lang="en-US" sz="1200" dirty="0" err="1" smtClean="0"/>
              <a:t>xã</a:t>
            </a:r>
            <a:r>
              <a:rPr lang="en-US" sz="1200" dirty="0" smtClean="0"/>
              <a:t> </a:t>
            </a:r>
            <a:r>
              <a:rPr lang="en-US" sz="1200" dirty="0" err="1" smtClean="0"/>
              <a:t>hội</a:t>
            </a:r>
            <a:endParaRPr lang="en-US" sz="1200" dirty="0" smtClean="0"/>
          </a:p>
          <a:p>
            <a:endParaRPr lang="en-US" sz="1200" dirty="0" smtClean="0"/>
          </a:p>
          <a:p>
            <a:endParaRPr lang="en-US" sz="1200" dirty="0" smtClean="0"/>
          </a:p>
          <a:p>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p:cTn id="14" dur="1000" fill="hold"/>
                                        <p:tgtEl>
                                          <p:spTgt spid="8">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8">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81000" y="990600"/>
            <a:ext cx="8305800" cy="1889915"/>
          </a:xfrm>
        </p:spPr>
        <p:txBody>
          <a:bodyPr>
            <a:normAutofit lnSpcReduction="10000"/>
          </a:bodyPr>
          <a:lstStyle/>
          <a:p>
            <a:pPr>
              <a:buNone/>
            </a:pPr>
            <a:r>
              <a:rPr lang="vi-VN" sz="2400" dirty="0" smtClean="0"/>
              <a:t>- Cơ hội việc làm nhiều, thu nhập cao</a:t>
            </a:r>
          </a:p>
          <a:p>
            <a:pPr>
              <a:buNone/>
            </a:pPr>
            <a:r>
              <a:rPr lang="vi-VN" sz="2400" dirty="0" smtClean="0"/>
              <a:t>- Phân hóa giàu nghèo, bất bình đẳng thu nhập giữa các vùng ở cả nước.</a:t>
            </a:r>
          </a:p>
          <a:p>
            <a:pPr>
              <a:buNone/>
            </a:pPr>
            <a:r>
              <a:rPr lang="vi-VN" sz="2400" dirty="0" smtClean="0"/>
              <a:t>- Đời sống tinh thần nghèo nàn. Chiến lược gia đình: giảm nghèo, đỡ khó khăn</a:t>
            </a:r>
            <a:r>
              <a:rPr lang="en-US" sz="2400" dirty="0" smtClean="0"/>
              <a:t>…</a:t>
            </a:r>
          </a:p>
          <a:p>
            <a:endParaRPr lang="en-US" dirty="0"/>
          </a:p>
        </p:txBody>
      </p:sp>
      <p:pic>
        <p:nvPicPr>
          <p:cNvPr id="20" name="Content Placeholder 19" descr="1375503339_1ca80b30db050447610c83efe29b9193_700.jpg"/>
          <p:cNvPicPr>
            <a:picLocks noGrp="1" noChangeAspect="1"/>
          </p:cNvPicPr>
          <p:nvPr>
            <p:ph sz="half" idx="2"/>
          </p:nvPr>
        </p:nvPicPr>
        <p:blipFill>
          <a:blip r:embed="rId2"/>
          <a:stretch>
            <a:fillRect/>
          </a:stretch>
        </p:blipFill>
        <p:spPr>
          <a:xfrm>
            <a:off x="381000" y="3124200"/>
            <a:ext cx="3886200" cy="3364418"/>
          </a:xfrm>
        </p:spPr>
      </p:pic>
      <p:pic>
        <p:nvPicPr>
          <p:cNvPr id="21" name="Content Placeholder 14" descr="xuong_may_den.jpg"/>
          <p:cNvPicPr>
            <a:picLocks noChangeAspect="1"/>
          </p:cNvPicPr>
          <p:nvPr/>
        </p:nvPicPr>
        <p:blipFill>
          <a:blip r:embed="rId3"/>
          <a:stretch>
            <a:fillRect/>
          </a:stretch>
        </p:blipFill>
        <p:spPr>
          <a:xfrm>
            <a:off x="4572000" y="3124200"/>
            <a:ext cx="4038600" cy="3352800"/>
          </a:xfrm>
          <a:prstGeom prst="rect">
            <a:avLst/>
          </a:prstGeom>
        </p:spPr>
      </p:pic>
      <p:sp>
        <p:nvSpPr>
          <p:cNvPr id="7" name="Content Placeholder 21"/>
          <p:cNvSpPr txBox="1">
            <a:spLocks/>
          </p:cNvSpPr>
          <p:nvPr/>
        </p:nvSpPr>
        <p:spPr>
          <a:xfrm>
            <a:off x="0" y="228600"/>
            <a:ext cx="2895600" cy="3810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         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biến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đổi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434840"/>
          </a:xfrm>
        </p:spPr>
        <p:txBody>
          <a:bodyPr>
            <a:normAutofit fontScale="92500" lnSpcReduction="10000"/>
          </a:bodyPr>
          <a:lstStyle/>
          <a:p>
            <a:pPr>
              <a:buNone/>
            </a:pPr>
            <a:r>
              <a:rPr lang="en-US" sz="2800" dirty="0" smtClean="0"/>
              <a:t>  - </a:t>
            </a:r>
            <a:r>
              <a:rPr lang="vi-VN" sz="2800" dirty="0" smtClean="0"/>
              <a:t>Sự tăng trưởng nhanh về dân số là một động lực chính đưa đến sự biến đổi xã hội hiện đại. Sự biến đổi căn bản về quy mô dân số có thể gây ra thay đổi sâu sắc về văn hóa, xã hội. Sự phát triển dân số hoặc sự giảm sút dân số đều có tác động mạnh đến sự biến đổi xã hội.</a:t>
            </a:r>
          </a:p>
          <a:p>
            <a:endParaRPr lang="en-US" dirty="0"/>
          </a:p>
        </p:txBody>
      </p:sp>
      <p:pic>
        <p:nvPicPr>
          <p:cNvPr id="5" name="Content Placeholder 4" descr="hn.jpg"/>
          <p:cNvPicPr>
            <a:picLocks noGrp="1" noChangeAspect="1"/>
          </p:cNvPicPr>
          <p:nvPr>
            <p:ph sz="half" idx="2"/>
          </p:nvPr>
        </p:nvPicPr>
        <p:blipFill>
          <a:blip r:embed="rId2"/>
          <a:stretch>
            <a:fillRect/>
          </a:stretch>
        </p:blipFill>
        <p:spPr>
          <a:xfrm>
            <a:off x="4572000" y="1676400"/>
            <a:ext cx="4191000" cy="4038600"/>
          </a:xfrm>
        </p:spPr>
      </p:pic>
      <p:sp>
        <p:nvSpPr>
          <p:cNvPr id="7" name="Content Placeholder 21"/>
          <p:cNvSpPr txBox="1">
            <a:spLocks/>
          </p:cNvSpPr>
          <p:nvPr/>
        </p:nvSpPr>
        <p:spPr>
          <a:xfrm>
            <a:off x="0" y="228600"/>
            <a:ext cx="2517775" cy="381000"/>
          </a:xfrm>
          <a:prstGeom prst="rect">
            <a:avLst/>
          </a:prstGeom>
        </p:spPr>
        <p:txBody>
          <a:bodyPr>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         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biến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đổi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0200"/>
            <a:ext cx="8229600" cy="2724912"/>
          </a:xfrm>
        </p:spPr>
        <p:txBody>
          <a:bodyPr>
            <a:normAutofit/>
          </a:bodyPr>
          <a:lstStyle/>
          <a:p>
            <a:pPr algn="ctr"/>
            <a:r>
              <a:rPr lang="en-US" dirty="0" smtClean="0">
                <a:latin typeface="Times New Roman" pitchFamily="18" charset="0"/>
                <a:cs typeface="Times New Roman" pitchFamily="18" charset="0"/>
              </a:rPr>
              <a:t>III.SỰ PHÂN TẦNG XÃ HỘI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VÀ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SỰ PHÁT TRIỂN XÃ HỘI</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8077200" cy="1295400"/>
          </a:xfrm>
        </p:spPr>
        <p:txBody>
          <a:bodyPr>
            <a:normAutofit fontScale="90000"/>
          </a:bodyPr>
          <a:lstStyle/>
          <a:p>
            <a:r>
              <a:rPr lang="en-US" dirty="0" smtClean="0"/>
              <a:t>1.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r>
            <a:br>
              <a:rPr lang="en-US" dirty="0" smtClean="0"/>
            </a:br>
            <a:endParaRPr lang="en-US" dirty="0"/>
          </a:p>
        </p:txBody>
      </p:sp>
      <p:sp>
        <p:nvSpPr>
          <p:cNvPr id="3" name="Content Placeholder 2"/>
          <p:cNvSpPr>
            <a:spLocks noGrp="1"/>
          </p:cNvSpPr>
          <p:nvPr>
            <p:ph sz="half" idx="1"/>
          </p:nvPr>
        </p:nvSpPr>
        <p:spPr>
          <a:xfrm>
            <a:off x="457200" y="1752600"/>
            <a:ext cx="4038600" cy="4830925"/>
          </a:xfrm>
        </p:spPr>
        <p:txBody>
          <a:bodyPr>
            <a:normAutofit/>
          </a:bodyPr>
          <a:lstStyle/>
          <a:p>
            <a:pPr>
              <a:buNone/>
            </a:pPr>
            <a:r>
              <a:rPr lang="en-US" sz="2800" b="1" i="1" dirty="0" err="1" smtClean="0">
                <a:solidFill>
                  <a:schemeClr val="bg2">
                    <a:lumMod val="25000"/>
                  </a:schemeClr>
                </a:solidFill>
                <a:latin typeface="Times New Roman" pitchFamily="18" charset="0"/>
                <a:cs typeface="Times New Roman" pitchFamily="18" charset="0"/>
              </a:rPr>
              <a:t>a.Khái</a:t>
            </a:r>
            <a:r>
              <a:rPr lang="en-US" sz="2800" b="1" i="1" dirty="0" smtClean="0">
                <a:solidFill>
                  <a:schemeClr val="bg2">
                    <a:lumMod val="25000"/>
                  </a:schemeClr>
                </a:solidFill>
                <a:latin typeface="Times New Roman" pitchFamily="18" charset="0"/>
                <a:cs typeface="Times New Roman" pitchFamily="18" charset="0"/>
              </a:rPr>
              <a:t> </a:t>
            </a:r>
            <a:r>
              <a:rPr lang="en-US" sz="2800" b="1" i="1" dirty="0" err="1" smtClean="0">
                <a:solidFill>
                  <a:schemeClr val="bg2">
                    <a:lumMod val="25000"/>
                  </a:schemeClr>
                </a:solidFill>
                <a:latin typeface="Times New Roman" pitchFamily="18" charset="0"/>
                <a:cs typeface="Times New Roman" pitchFamily="18" charset="0"/>
              </a:rPr>
              <a:t>niệm</a:t>
            </a:r>
            <a:endParaRPr lang="en-US" sz="2800" b="1" i="1" dirty="0" smtClean="0">
              <a:solidFill>
                <a:schemeClr val="bg2">
                  <a:lumMod val="25000"/>
                </a:schemeClr>
              </a:solidFill>
              <a:latin typeface="Times New Roman" pitchFamily="18" charset="0"/>
              <a:cs typeface="Times New Roman" pitchFamily="18" charset="0"/>
            </a:endParaRPr>
          </a:p>
          <a:p>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lớp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gồm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a:t>
            </a:r>
            <a:endParaRPr lang="en-US" dirty="0" smtClean="0"/>
          </a:p>
          <a:p>
            <a:endParaRPr lang="en-US" dirty="0"/>
          </a:p>
        </p:txBody>
      </p:sp>
      <p:pic>
        <p:nvPicPr>
          <p:cNvPr id="5" name="Content Placeholder 6" descr="image111.png"/>
          <p:cNvPicPr>
            <a:picLocks noChangeAspect="1"/>
          </p:cNvPicPr>
          <p:nvPr/>
        </p:nvPicPr>
        <p:blipFill>
          <a:blip r:embed="rId2"/>
          <a:stretch>
            <a:fillRect/>
          </a:stretch>
        </p:blipFill>
        <p:spPr>
          <a:xfrm>
            <a:off x="4495800" y="1752600"/>
            <a:ext cx="4114800" cy="4191000"/>
          </a:xfrm>
          <a:prstGeom prst="rect">
            <a:avLst/>
          </a:prstGeom>
        </p:spPr>
      </p:pic>
      <p:sp>
        <p:nvSpPr>
          <p:cNvPr id="6" name="Content Placeholder 2"/>
          <p:cNvSpPr txBox="1">
            <a:spLocks noGrp="1"/>
          </p:cNvSpPr>
          <p:nvPr>
            <p:ph sz="quarter" idx="2"/>
          </p:nvPr>
        </p:nvSpPr>
        <p:spPr>
          <a:xfrm>
            <a:off x="228600" y="228600"/>
            <a:ext cx="4040188" cy="3048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None/>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III.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phân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tầng</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và</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phát</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triển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US" sz="2800" b="1" i="1" dirty="0" smtClean="0"/>
              <a:t>b. </a:t>
            </a:r>
            <a:r>
              <a:rPr lang="en-US" sz="2800" b="1" i="1" dirty="0" err="1" smtClean="0"/>
              <a:t>Nguyên</a:t>
            </a:r>
            <a:r>
              <a:rPr lang="en-US" sz="2800" b="1" i="1" dirty="0" smtClean="0"/>
              <a:t> </a:t>
            </a:r>
            <a:r>
              <a:rPr lang="en-US" sz="2800" b="1" i="1" dirty="0" err="1" smtClean="0"/>
              <a:t>nhân</a:t>
            </a:r>
            <a:r>
              <a:rPr lang="en-US" sz="2800" b="1" i="1" dirty="0" smtClean="0"/>
              <a:t> </a:t>
            </a:r>
            <a:r>
              <a:rPr lang="en-US" sz="2800" b="1" i="1" dirty="0" err="1" smtClean="0"/>
              <a:t>của</a:t>
            </a:r>
            <a:r>
              <a:rPr lang="en-US" sz="2800" b="1" i="1" dirty="0" smtClean="0"/>
              <a:t> </a:t>
            </a:r>
            <a:r>
              <a:rPr lang="en-US" sz="2800" b="1" i="1" dirty="0" err="1" smtClean="0"/>
              <a:t>phân</a:t>
            </a:r>
            <a:r>
              <a:rPr lang="en-US" sz="2800" b="1" i="1" dirty="0" smtClean="0"/>
              <a:t> </a:t>
            </a:r>
            <a:r>
              <a:rPr lang="en-US" sz="2800" b="1" i="1" dirty="0" err="1" smtClean="0"/>
              <a:t>tầng</a:t>
            </a:r>
            <a:r>
              <a:rPr lang="en-US" sz="2800" b="1" i="1" dirty="0" smtClean="0"/>
              <a:t> </a:t>
            </a:r>
            <a:r>
              <a:rPr lang="en-US" sz="2800" b="1" i="1" dirty="0" err="1" smtClean="0"/>
              <a:t>xã</a:t>
            </a:r>
            <a:r>
              <a:rPr lang="en-US" sz="2800" b="1" i="1" dirty="0" smtClean="0"/>
              <a:t> </a:t>
            </a:r>
            <a:r>
              <a:rPr lang="en-US" sz="2800" b="1" i="1" dirty="0" err="1" smtClean="0"/>
              <a:t>hội</a:t>
            </a:r>
            <a:endParaRPr lang="en-US" sz="2800" b="1" i="1" dirty="0"/>
          </a:p>
        </p:txBody>
      </p:sp>
      <p:sp>
        <p:nvSpPr>
          <p:cNvPr id="3" name="Content Placeholder 2"/>
          <p:cNvSpPr>
            <a:spLocks noGrp="1"/>
          </p:cNvSpPr>
          <p:nvPr>
            <p:ph idx="1"/>
          </p:nvPr>
        </p:nvSpPr>
        <p:spPr>
          <a:xfrm>
            <a:off x="457200" y="2057400"/>
            <a:ext cx="8229600" cy="4389120"/>
          </a:xfrm>
        </p:spPr>
        <p:txBody>
          <a:bodyPr/>
          <a:lstStyle/>
          <a:p>
            <a:pPr lvl="0"/>
            <a:r>
              <a:rPr lang="en-US" dirty="0" smtClean="0"/>
              <a:t>Do </a:t>
            </a:r>
            <a:r>
              <a:rPr lang="en-US" dirty="0" err="1" smtClean="0"/>
              <a:t>có</a:t>
            </a:r>
            <a:r>
              <a:rPr lang="en-US" dirty="0" smtClean="0"/>
              <a:t> </a:t>
            </a:r>
            <a:r>
              <a:rPr lang="en-US" dirty="0" err="1" smtClean="0"/>
              <a:t>sự</a:t>
            </a:r>
            <a:r>
              <a:rPr lang="en-US" dirty="0" smtClean="0"/>
              <a:t> </a:t>
            </a:r>
            <a:r>
              <a:rPr lang="en-US" dirty="0" err="1" smtClean="0"/>
              <a:t>tồn</a:t>
            </a:r>
            <a:r>
              <a:rPr lang="en-US" dirty="0" smtClean="0"/>
              <a:t> </a:t>
            </a:r>
            <a:r>
              <a:rPr lang="en-US" dirty="0" err="1" smtClean="0"/>
              <a:t>tại</a:t>
            </a:r>
            <a:r>
              <a:rPr lang="en-US" dirty="0" smtClean="0"/>
              <a:t> </a:t>
            </a:r>
            <a:r>
              <a:rPr lang="en-US" dirty="0" err="1" smtClean="0"/>
              <a:t>của</a:t>
            </a:r>
            <a:r>
              <a:rPr lang="en-US" dirty="0" smtClean="0"/>
              <a:t> </a:t>
            </a:r>
            <a:r>
              <a:rPr lang="en-US" dirty="0" err="1" smtClean="0"/>
              <a:t>hiện</a:t>
            </a:r>
            <a:r>
              <a:rPr lang="en-US" dirty="0" smtClean="0"/>
              <a:t> </a:t>
            </a:r>
            <a:r>
              <a:rPr lang="en-US" dirty="0" err="1" smtClean="0"/>
              <a:t>tượng</a:t>
            </a:r>
            <a:r>
              <a:rPr lang="en-US" dirty="0" smtClean="0"/>
              <a:t> </a:t>
            </a:r>
            <a:r>
              <a:rPr lang="en-US" dirty="0" err="1" smtClean="0"/>
              <a:t>bất</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mang</a:t>
            </a:r>
            <a:r>
              <a:rPr lang="en-US" dirty="0" smtClean="0"/>
              <a:t> </a:t>
            </a:r>
            <a:r>
              <a:rPr lang="en-US" dirty="0" err="1" smtClean="0"/>
              <a:t>tính</a:t>
            </a:r>
            <a:r>
              <a:rPr lang="en-US" dirty="0" smtClean="0"/>
              <a:t> </a:t>
            </a:r>
            <a:r>
              <a:rPr lang="en-US" dirty="0" err="1" smtClean="0"/>
              <a:t>chất</a:t>
            </a:r>
            <a:r>
              <a:rPr lang="en-US" dirty="0" smtClean="0"/>
              <a:t> </a:t>
            </a:r>
            <a:r>
              <a:rPr lang="en-US" dirty="0" err="1" smtClean="0"/>
              <a:t>cơ</a:t>
            </a:r>
            <a:r>
              <a:rPr lang="en-US" dirty="0" smtClean="0"/>
              <a:t> </a:t>
            </a:r>
            <a:r>
              <a:rPr lang="en-US" dirty="0" err="1" smtClean="0"/>
              <a:t>cấu</a:t>
            </a:r>
            <a:r>
              <a:rPr lang="en-US" dirty="0" smtClean="0"/>
              <a:t> </a:t>
            </a:r>
            <a:r>
              <a:rPr lang="en-US" dirty="0" err="1" smtClean="0"/>
              <a:t>của</a:t>
            </a:r>
            <a:r>
              <a:rPr lang="en-US" dirty="0" smtClean="0"/>
              <a:t> </a:t>
            </a:r>
            <a:r>
              <a:rPr lang="en-US" dirty="0" err="1" smtClean="0"/>
              <a:t>tất</a:t>
            </a:r>
            <a:r>
              <a:rPr lang="en-US" dirty="0" smtClean="0"/>
              <a:t> </a:t>
            </a:r>
            <a:r>
              <a:rPr lang="en-US" dirty="0" err="1" smtClean="0"/>
              <a:t>cả</a:t>
            </a:r>
            <a:r>
              <a:rPr lang="en-US" dirty="0" smtClean="0"/>
              <a:t> </a:t>
            </a:r>
            <a:r>
              <a:rPr lang="en-US" dirty="0" err="1" smtClean="0"/>
              <a:t>các</a:t>
            </a:r>
            <a:r>
              <a:rPr lang="en-US" dirty="0" smtClean="0"/>
              <a:t> </a:t>
            </a:r>
            <a:r>
              <a:rPr lang="en-US" dirty="0" err="1" smtClean="0"/>
              <a:t>chế</a:t>
            </a:r>
            <a:r>
              <a:rPr lang="en-US" dirty="0" smtClean="0"/>
              <a:t> </a:t>
            </a:r>
            <a:r>
              <a:rPr lang="en-US" dirty="0" err="1" smtClean="0"/>
              <a:t>độ</a:t>
            </a:r>
            <a:r>
              <a:rPr lang="en-US" dirty="0" smtClean="0"/>
              <a:t> </a:t>
            </a:r>
            <a:r>
              <a:rPr lang="en-US" dirty="0" err="1" smtClean="0"/>
              <a:t>xã</a:t>
            </a:r>
            <a:r>
              <a:rPr lang="en-US" dirty="0" smtClean="0"/>
              <a:t> </a:t>
            </a:r>
            <a:r>
              <a:rPr lang="en-US" dirty="0" err="1" smtClean="0"/>
              <a:t>hội</a:t>
            </a:r>
            <a:r>
              <a:rPr lang="en-US" dirty="0" smtClean="0"/>
              <a:t> </a:t>
            </a:r>
            <a:r>
              <a:rPr lang="en-US" dirty="0" err="1" smtClean="0"/>
              <a:t>của</a:t>
            </a:r>
            <a:r>
              <a:rPr lang="en-US" dirty="0" smtClean="0"/>
              <a:t> </a:t>
            </a:r>
            <a:r>
              <a:rPr lang="en-US" dirty="0" err="1" smtClean="0"/>
              <a:t>loài</a:t>
            </a:r>
            <a:r>
              <a:rPr lang="en-US" dirty="0" smtClean="0"/>
              <a:t> </a:t>
            </a:r>
            <a:r>
              <a:rPr lang="en-US" dirty="0" err="1" smtClean="0"/>
              <a:t>người</a:t>
            </a:r>
            <a:r>
              <a:rPr lang="en-US" dirty="0" smtClean="0"/>
              <a:t> </a:t>
            </a:r>
            <a:r>
              <a:rPr lang="en-US" dirty="0" err="1" smtClean="0"/>
              <a:t>cho</a:t>
            </a:r>
            <a:r>
              <a:rPr lang="en-US" dirty="0" smtClean="0"/>
              <a:t> </a:t>
            </a:r>
            <a:r>
              <a:rPr lang="en-US" dirty="0" err="1" smtClean="0"/>
              <a:t>đến</a:t>
            </a:r>
            <a:r>
              <a:rPr lang="en-US" dirty="0" smtClean="0"/>
              <a:t> </a:t>
            </a:r>
            <a:r>
              <a:rPr lang="en-US" dirty="0" err="1" smtClean="0"/>
              <a:t>tận</a:t>
            </a:r>
            <a:r>
              <a:rPr lang="en-US" dirty="0" smtClean="0"/>
              <a:t> </a:t>
            </a:r>
            <a:r>
              <a:rPr lang="en-US" dirty="0" err="1" smtClean="0"/>
              <a:t>ngày</a:t>
            </a:r>
            <a:r>
              <a:rPr lang="en-US" dirty="0" smtClean="0"/>
              <a:t> nay( </a:t>
            </a:r>
            <a:r>
              <a:rPr lang="en-US" dirty="0" err="1" smtClean="0"/>
              <a:t>trừ</a:t>
            </a:r>
            <a:r>
              <a:rPr lang="en-US" dirty="0" smtClean="0"/>
              <a:t> </a:t>
            </a:r>
            <a:r>
              <a:rPr lang="en-US" dirty="0" err="1" smtClean="0"/>
              <a:t>giai</a:t>
            </a:r>
            <a:r>
              <a:rPr lang="en-US" dirty="0" smtClean="0"/>
              <a:t> </a:t>
            </a:r>
            <a:r>
              <a:rPr lang="en-US" dirty="0" err="1" smtClean="0"/>
              <a:t>đoạn</a:t>
            </a:r>
            <a:r>
              <a:rPr lang="en-US" dirty="0" smtClean="0"/>
              <a:t> </a:t>
            </a:r>
            <a:r>
              <a:rPr lang="en-US" dirty="0" err="1" smtClean="0"/>
              <a:t>đầu</a:t>
            </a:r>
            <a:r>
              <a:rPr lang="en-US" dirty="0" smtClean="0"/>
              <a:t> </a:t>
            </a:r>
            <a:r>
              <a:rPr lang="en-US" dirty="0" err="1" smtClean="0"/>
              <a:t>của</a:t>
            </a:r>
            <a:r>
              <a:rPr lang="en-US" dirty="0" smtClean="0"/>
              <a:t> </a:t>
            </a:r>
            <a:r>
              <a:rPr lang="en-US" dirty="0" err="1" smtClean="0"/>
              <a:t>xã</a:t>
            </a:r>
            <a:r>
              <a:rPr lang="en-US" dirty="0" smtClean="0"/>
              <a:t> </a:t>
            </a:r>
            <a:r>
              <a:rPr lang="en-US" dirty="0" err="1" smtClean="0"/>
              <a:t>hội</a:t>
            </a:r>
            <a:r>
              <a:rPr lang="en-US" dirty="0" smtClean="0"/>
              <a:t> </a:t>
            </a:r>
            <a:r>
              <a:rPr lang="en-US" dirty="0" err="1" smtClean="0"/>
              <a:t>công</a:t>
            </a:r>
            <a:r>
              <a:rPr lang="en-US" dirty="0" smtClean="0"/>
              <a:t> </a:t>
            </a:r>
            <a:r>
              <a:rPr lang="en-US" dirty="0" err="1" smtClean="0"/>
              <a:t>xã</a:t>
            </a:r>
            <a:r>
              <a:rPr lang="en-US" dirty="0" smtClean="0"/>
              <a:t> </a:t>
            </a:r>
            <a:r>
              <a:rPr lang="en-US" dirty="0" err="1" smtClean="0"/>
              <a:t>nguyên</a:t>
            </a:r>
            <a:r>
              <a:rPr lang="en-US" dirty="0" smtClean="0"/>
              <a:t> </a:t>
            </a:r>
            <a:r>
              <a:rPr lang="en-US" dirty="0" err="1" smtClean="0"/>
              <a:t>thủy</a:t>
            </a:r>
            <a:r>
              <a:rPr lang="en-US" dirty="0" smtClean="0"/>
              <a:t>)</a:t>
            </a:r>
          </a:p>
          <a:p>
            <a:pPr lvl="0"/>
            <a:r>
              <a:rPr lang="en-US" dirty="0" smtClean="0"/>
              <a:t>Do </a:t>
            </a:r>
            <a:r>
              <a:rPr lang="en-US" dirty="0" err="1" smtClean="0"/>
              <a:t>sự</a:t>
            </a:r>
            <a:r>
              <a:rPr lang="en-US" dirty="0" smtClean="0"/>
              <a:t> </a:t>
            </a:r>
            <a:r>
              <a:rPr lang="en-US" dirty="0" err="1" smtClean="0"/>
              <a:t>phân</a:t>
            </a:r>
            <a:r>
              <a:rPr lang="en-US" dirty="0" smtClean="0"/>
              <a:t> </a:t>
            </a:r>
            <a:r>
              <a:rPr lang="en-US" dirty="0" err="1" smtClean="0"/>
              <a:t>công</a:t>
            </a:r>
            <a:r>
              <a:rPr lang="en-US" dirty="0" smtClean="0"/>
              <a:t> </a:t>
            </a:r>
            <a:r>
              <a:rPr lang="en-US" dirty="0" err="1" smtClean="0"/>
              <a:t>lao</a:t>
            </a:r>
            <a:r>
              <a:rPr lang="en-US" dirty="0" smtClean="0"/>
              <a:t> </a:t>
            </a:r>
            <a:r>
              <a:rPr lang="en-US" dirty="0" err="1" smtClean="0"/>
              <a:t>động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chính</a:t>
            </a:r>
            <a:r>
              <a:rPr lang="en-US" dirty="0" smtClean="0"/>
              <a:t> </a:t>
            </a:r>
            <a:r>
              <a:rPr lang="en-US" dirty="0" err="1" smtClean="0"/>
              <a:t>là</a:t>
            </a:r>
            <a:r>
              <a:rPr lang="en-US" dirty="0" smtClean="0"/>
              <a:t> </a:t>
            </a:r>
            <a:r>
              <a:rPr lang="en-US" dirty="0" err="1" smtClean="0"/>
              <a:t>sự</a:t>
            </a:r>
            <a:r>
              <a:rPr lang="en-US" dirty="0" smtClean="0"/>
              <a:t> </a:t>
            </a:r>
            <a:r>
              <a:rPr lang="en-US" dirty="0" err="1" smtClean="0"/>
              <a:t>phân</a:t>
            </a:r>
            <a:r>
              <a:rPr lang="en-US" dirty="0" smtClean="0"/>
              <a:t> </a:t>
            </a:r>
            <a:r>
              <a:rPr lang="en-US" dirty="0" err="1" smtClean="0"/>
              <a:t>công</a:t>
            </a:r>
            <a:r>
              <a:rPr lang="en-US" dirty="0" smtClean="0"/>
              <a:t> </a:t>
            </a:r>
            <a:r>
              <a:rPr lang="en-US" dirty="0" err="1" smtClean="0"/>
              <a:t>về</a:t>
            </a:r>
            <a:r>
              <a:rPr lang="en-US" dirty="0" smtClean="0"/>
              <a:t> </a:t>
            </a:r>
            <a:r>
              <a:rPr lang="en-US" dirty="0" err="1" smtClean="0"/>
              <a:t>mặt</a:t>
            </a:r>
            <a:r>
              <a:rPr lang="en-US" dirty="0" smtClean="0"/>
              <a:t> </a:t>
            </a:r>
            <a:r>
              <a:rPr lang="en-US" dirty="0" err="1" smtClean="0"/>
              <a:t>vị</a:t>
            </a:r>
            <a:r>
              <a:rPr lang="en-US" dirty="0" smtClean="0"/>
              <a:t> </a:t>
            </a:r>
            <a:r>
              <a:rPr lang="en-US" dirty="0" err="1" smtClean="0"/>
              <a:t>thế</a:t>
            </a:r>
            <a:r>
              <a:rPr lang="en-US" dirty="0" smtClean="0"/>
              <a:t>, </a:t>
            </a:r>
            <a:r>
              <a:rPr lang="en-US" dirty="0" err="1" smtClean="0"/>
              <a:t>có</a:t>
            </a:r>
            <a:r>
              <a:rPr lang="en-US" dirty="0" smtClean="0"/>
              <a:t> </a:t>
            </a:r>
            <a:r>
              <a:rPr lang="en-US" dirty="0" err="1" smtClean="0"/>
              <a:t>ưu</a:t>
            </a:r>
            <a:r>
              <a:rPr lang="en-US" dirty="0" smtClean="0"/>
              <a:t> </a:t>
            </a:r>
            <a:r>
              <a:rPr lang="en-US" dirty="0" err="1" smtClean="0"/>
              <a:t>thế</a:t>
            </a:r>
            <a:r>
              <a:rPr lang="en-US" dirty="0" smtClean="0"/>
              <a:t> </a:t>
            </a:r>
            <a:r>
              <a:rPr lang="en-US" dirty="0" err="1" smtClean="0"/>
              <a:t>và</a:t>
            </a:r>
            <a:r>
              <a:rPr lang="en-US" dirty="0" smtClean="0"/>
              <a:t> </a:t>
            </a:r>
            <a:r>
              <a:rPr lang="en-US" dirty="0" err="1" smtClean="0"/>
              <a:t>không</a:t>
            </a:r>
            <a:r>
              <a:rPr lang="en-US" dirty="0" smtClean="0"/>
              <a:t> </a:t>
            </a:r>
            <a:r>
              <a:rPr lang="en-US" dirty="0" err="1" smtClean="0"/>
              <a:t>có</a:t>
            </a:r>
            <a:r>
              <a:rPr lang="en-US" dirty="0" smtClean="0"/>
              <a:t> </a:t>
            </a:r>
            <a:r>
              <a:rPr lang="en-US" dirty="0" err="1" smtClean="0"/>
              <a:t>ưu</a:t>
            </a:r>
            <a:r>
              <a:rPr lang="en-US" dirty="0" smtClean="0"/>
              <a:t> </a:t>
            </a:r>
            <a:r>
              <a:rPr lang="en-US" dirty="0" err="1" smtClean="0"/>
              <a:t>thế</a:t>
            </a:r>
            <a:r>
              <a:rPr lang="en-US" dirty="0" smtClean="0"/>
              <a:t> </a:t>
            </a:r>
            <a:r>
              <a:rPr lang="en-US" dirty="0" err="1" smtClean="0"/>
              <a:t>trong</a:t>
            </a:r>
            <a:r>
              <a:rPr lang="en-US" dirty="0" smtClean="0"/>
              <a:t> </a:t>
            </a:r>
            <a:r>
              <a:rPr lang="en-US" dirty="0" err="1" smtClean="0"/>
              <a:t>xã</a:t>
            </a:r>
            <a:r>
              <a:rPr lang="en-US" dirty="0" smtClean="0"/>
              <a:t> </a:t>
            </a:r>
            <a:r>
              <a:rPr lang="en-US" dirty="0" err="1" smtClean="0"/>
              <a:t>hội</a:t>
            </a:r>
            <a:r>
              <a:rPr lang="en-US" dirty="0" smtClean="0"/>
              <a:t>.</a:t>
            </a:r>
          </a:p>
        </p:txBody>
      </p:sp>
      <p:sp>
        <p:nvSpPr>
          <p:cNvPr id="4" name="Content Placeholder 15"/>
          <p:cNvSpPr txBox="1">
            <a:spLocks/>
          </p:cNvSpPr>
          <p:nvPr/>
        </p:nvSpPr>
        <p:spPr>
          <a:xfrm>
            <a:off x="0" y="152400"/>
            <a:ext cx="4040188" cy="228600"/>
          </a:xfrm>
          <a:prstGeom prst="rect">
            <a:avLst/>
          </a:prstGeom>
        </p:spPr>
        <p:txBody>
          <a:bodyPr>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      III.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phân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tầng</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và</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phát</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triển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762000"/>
          </a:xfrm>
        </p:spPr>
        <p:txBody>
          <a:bodyPr>
            <a:normAutofit/>
          </a:bodyPr>
          <a:lstStyle/>
          <a:p>
            <a:r>
              <a:rPr lang="en-US" sz="2800" b="1" i="1" dirty="0" smtClean="0"/>
              <a:t>c. </a:t>
            </a:r>
            <a:r>
              <a:rPr lang="en-US" sz="2800" b="1" i="1" dirty="0" err="1" smtClean="0"/>
              <a:t>Các</a:t>
            </a:r>
            <a:r>
              <a:rPr lang="en-US" sz="2800" b="1" i="1" dirty="0" smtClean="0"/>
              <a:t> </a:t>
            </a:r>
            <a:r>
              <a:rPr lang="en-US" sz="2800" b="1" i="1" dirty="0" err="1" smtClean="0"/>
              <a:t>dạng</a:t>
            </a:r>
            <a:r>
              <a:rPr lang="en-US" sz="2800" b="1" i="1" dirty="0" smtClean="0"/>
              <a:t> </a:t>
            </a:r>
            <a:r>
              <a:rPr lang="en-US" sz="2800" b="1" i="1" dirty="0" err="1" smtClean="0"/>
              <a:t>phân</a:t>
            </a:r>
            <a:r>
              <a:rPr lang="en-US" sz="2800" b="1" i="1" dirty="0" smtClean="0"/>
              <a:t> </a:t>
            </a:r>
            <a:r>
              <a:rPr lang="en-US" sz="2800" b="1" i="1" dirty="0" err="1" smtClean="0"/>
              <a:t>tầng</a:t>
            </a:r>
            <a:r>
              <a:rPr lang="en-US" sz="2800" b="1" i="1" dirty="0" smtClean="0"/>
              <a:t> </a:t>
            </a:r>
            <a:r>
              <a:rPr lang="en-US" sz="2800" b="1" i="1" dirty="0" err="1" smtClean="0"/>
              <a:t>xã</a:t>
            </a:r>
            <a:r>
              <a:rPr lang="en-US" sz="2800" b="1" i="1" dirty="0" smtClean="0"/>
              <a:t> </a:t>
            </a:r>
            <a:r>
              <a:rPr lang="en-US" sz="2800" b="1" i="1" dirty="0" err="1" smtClean="0"/>
              <a:t>hội</a:t>
            </a:r>
            <a:r>
              <a:rPr lang="en-US" sz="2800" b="1" i="1" dirty="0" smtClean="0"/>
              <a:t>:</a:t>
            </a:r>
            <a:endParaRPr lang="en-US" sz="2800" b="1" i="1" dirty="0"/>
          </a:p>
        </p:txBody>
      </p:sp>
      <p:sp>
        <p:nvSpPr>
          <p:cNvPr id="3" name="Content Placeholder 2"/>
          <p:cNvSpPr>
            <a:spLocks noGrp="1"/>
          </p:cNvSpPr>
          <p:nvPr>
            <p:ph sz="half" idx="1"/>
          </p:nvPr>
        </p:nvSpPr>
        <p:spPr>
          <a:xfrm>
            <a:off x="381000" y="1920085"/>
            <a:ext cx="3810000" cy="4434840"/>
          </a:xfrm>
        </p:spPr>
        <p:txBody>
          <a:bodyPr/>
          <a:lstStyle/>
          <a:p>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theo</a:t>
            </a:r>
            <a:r>
              <a:rPr lang="en-US" dirty="0" smtClean="0"/>
              <a:t> </a:t>
            </a:r>
            <a:r>
              <a:rPr lang="en-US" dirty="0" err="1" smtClean="0"/>
              <a:t>địa</a:t>
            </a:r>
            <a:r>
              <a:rPr lang="en-US" dirty="0" smtClean="0"/>
              <a:t> </a:t>
            </a:r>
            <a:r>
              <a:rPr lang="en-US" dirty="0" err="1" smtClean="0"/>
              <a:t>vị</a:t>
            </a:r>
            <a:r>
              <a:rPr lang="en-US" dirty="0" smtClean="0"/>
              <a:t> </a:t>
            </a:r>
            <a:r>
              <a:rPr lang="en-US" dirty="0" err="1" smtClean="0"/>
              <a:t>chính</a:t>
            </a:r>
            <a:r>
              <a:rPr lang="en-US" dirty="0" smtClean="0"/>
              <a:t> </a:t>
            </a:r>
            <a:r>
              <a:rPr lang="en-US" dirty="0" err="1" smtClean="0"/>
              <a:t>trị</a:t>
            </a:r>
            <a:endParaRPr lang="en-US" dirty="0" smtClean="0"/>
          </a:p>
          <a:p>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theo</a:t>
            </a:r>
            <a:r>
              <a:rPr lang="en-US" dirty="0" smtClean="0"/>
              <a:t> </a:t>
            </a:r>
            <a:r>
              <a:rPr lang="en-US" dirty="0" err="1" smtClean="0"/>
              <a:t>địa</a:t>
            </a:r>
            <a:r>
              <a:rPr lang="en-US" dirty="0" smtClean="0"/>
              <a:t> </a:t>
            </a:r>
            <a:r>
              <a:rPr lang="en-US" dirty="0" err="1" smtClean="0"/>
              <a:t>vị</a:t>
            </a:r>
            <a:r>
              <a:rPr lang="en-US" dirty="0" smtClean="0"/>
              <a:t> </a:t>
            </a:r>
            <a:r>
              <a:rPr lang="en-US" dirty="0" err="1" smtClean="0"/>
              <a:t>kinh</a:t>
            </a:r>
            <a:r>
              <a:rPr lang="en-US" dirty="0" smtClean="0"/>
              <a:t> </a:t>
            </a:r>
            <a:r>
              <a:rPr lang="en-US" dirty="0" err="1" smtClean="0"/>
              <a:t>tế</a:t>
            </a:r>
            <a:endParaRPr lang="en-US" dirty="0" smtClean="0"/>
          </a:p>
          <a:p>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theo</a:t>
            </a:r>
            <a:r>
              <a:rPr lang="en-US" dirty="0" smtClean="0"/>
              <a:t> </a:t>
            </a:r>
            <a:r>
              <a:rPr lang="en-US" dirty="0" err="1" smtClean="0"/>
              <a:t>địa</a:t>
            </a:r>
            <a:r>
              <a:rPr lang="en-US" dirty="0" smtClean="0"/>
              <a:t> </a:t>
            </a:r>
            <a:r>
              <a:rPr lang="en-US" dirty="0" err="1" smtClean="0"/>
              <a:t>vị</a:t>
            </a:r>
            <a:r>
              <a:rPr lang="en-US" dirty="0" smtClean="0"/>
              <a:t> </a:t>
            </a:r>
            <a:r>
              <a:rPr lang="en-US" dirty="0" err="1" smtClean="0"/>
              <a:t>xã</a:t>
            </a:r>
            <a:r>
              <a:rPr lang="en-US" dirty="0" smtClean="0"/>
              <a:t> </a:t>
            </a:r>
            <a:r>
              <a:rPr lang="en-US" dirty="0" err="1" smtClean="0"/>
              <a:t>hội</a:t>
            </a:r>
            <a:endParaRPr lang="en-US" dirty="0" smtClean="0"/>
          </a:p>
          <a:p>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theo</a:t>
            </a:r>
            <a:r>
              <a:rPr lang="en-US" dirty="0" smtClean="0"/>
              <a:t> </a:t>
            </a:r>
            <a:r>
              <a:rPr lang="en-US" dirty="0" err="1" smtClean="0"/>
              <a:t>địa</a:t>
            </a:r>
            <a:r>
              <a:rPr lang="en-US" dirty="0" smtClean="0"/>
              <a:t> </a:t>
            </a:r>
            <a:r>
              <a:rPr lang="en-US" dirty="0" err="1" smtClean="0"/>
              <a:t>vị</a:t>
            </a:r>
            <a:r>
              <a:rPr lang="en-US" dirty="0" smtClean="0"/>
              <a:t> </a:t>
            </a:r>
            <a:r>
              <a:rPr lang="en-US" dirty="0" err="1" smtClean="0"/>
              <a:t>học</a:t>
            </a:r>
            <a:r>
              <a:rPr lang="en-US" dirty="0" smtClean="0"/>
              <a:t> </a:t>
            </a:r>
            <a:r>
              <a:rPr lang="en-US" dirty="0" err="1" smtClean="0"/>
              <a:t>vấn</a:t>
            </a:r>
            <a:endParaRPr lang="en-US" dirty="0"/>
          </a:p>
        </p:txBody>
      </p:sp>
      <p:pic>
        <p:nvPicPr>
          <p:cNvPr id="12" name="Content Placeholder 11" descr="hangxom143jpg1389686645.jpg"/>
          <p:cNvPicPr>
            <a:picLocks noGrp="1" noChangeAspect="1"/>
          </p:cNvPicPr>
          <p:nvPr>
            <p:ph sz="half" idx="2"/>
          </p:nvPr>
        </p:nvPicPr>
        <p:blipFill>
          <a:blip r:embed="rId2"/>
          <a:stretch>
            <a:fillRect/>
          </a:stretch>
        </p:blipFill>
        <p:spPr>
          <a:xfrm>
            <a:off x="4572000" y="1524000"/>
            <a:ext cx="4114800" cy="2514600"/>
          </a:xfrm>
        </p:spPr>
      </p:pic>
      <p:pic>
        <p:nvPicPr>
          <p:cNvPr id="8" name="Picture 7" descr="1260498356-282170.jpg"/>
          <p:cNvPicPr>
            <a:picLocks noChangeAspect="1"/>
          </p:cNvPicPr>
          <p:nvPr/>
        </p:nvPicPr>
        <p:blipFill>
          <a:blip r:embed="rId3"/>
          <a:stretch>
            <a:fillRect/>
          </a:stretch>
        </p:blipFill>
        <p:spPr>
          <a:xfrm>
            <a:off x="4572000" y="4038600"/>
            <a:ext cx="4114800" cy="2514600"/>
          </a:xfrm>
          <a:prstGeom prst="rect">
            <a:avLst/>
          </a:prstGeom>
        </p:spPr>
      </p:pic>
      <p:sp>
        <p:nvSpPr>
          <p:cNvPr id="9" name="Content Placeholder 16"/>
          <p:cNvSpPr txBox="1">
            <a:spLocks/>
          </p:cNvSpPr>
          <p:nvPr/>
        </p:nvSpPr>
        <p:spPr>
          <a:xfrm>
            <a:off x="0" y="152400"/>
            <a:ext cx="4041775" cy="304800"/>
          </a:xfrm>
          <a:prstGeom prst="rect">
            <a:avLst/>
          </a:prstGeom>
        </p:spPr>
        <p:txBody>
          <a:bodyPr>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     III.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phân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tầng</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và</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phát</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triển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lide(fromBottom)">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lide(fromBottom)">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lide(fromBottom)">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lide(fromBottom)">
                                      <p:cBhvr>
                                        <p:cTn id="32" dur="500"/>
                                        <p:tgtEl>
                                          <p:spTgt spid="12"/>
                                        </p:tgtEl>
                                      </p:cBhvr>
                                    </p:animEffect>
                                  </p:childTnLst>
                                </p:cTn>
                              </p:par>
                              <p:par>
                                <p:cTn id="33" presetID="12" presetClass="entr" presetSubtype="4"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lide(fromBottom)">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4" name="Rectangle 3"/>
          <p:cNvSpPr/>
          <p:nvPr/>
        </p:nvSpPr>
        <p:spPr>
          <a:xfrm>
            <a:off x="533400" y="685800"/>
            <a:ext cx="8001000" cy="5447645"/>
          </a:xfrm>
          <a:prstGeom prst="rect">
            <a:avLst/>
          </a:prstGeom>
        </p:spPr>
        <p:txBody>
          <a:bodyPr wrap="square">
            <a:spAutoFit/>
          </a:bodyPr>
          <a:lstStyle/>
          <a:p>
            <a:pPr marL="342900" indent="-342900" algn="just">
              <a:buAutoNum type="arabicPeriod"/>
            </a:pPr>
            <a:endParaRPr lang="en-US" sz="2800" dirty="0" smtClean="0"/>
          </a:p>
          <a:p>
            <a:pPr marL="342900" indent="-342900" algn="ctr"/>
            <a:r>
              <a:rPr lang="en-US" sz="4000" b="1" dirty="0" err="1" smtClean="0"/>
              <a:t>Nhóm</a:t>
            </a:r>
            <a:r>
              <a:rPr lang="en-US" sz="4000" b="1" dirty="0" smtClean="0"/>
              <a:t> 9:</a:t>
            </a:r>
          </a:p>
          <a:p>
            <a:pPr marL="342900" indent="-342900" algn="just">
              <a:buAutoNum type="arabicPeriod"/>
            </a:pPr>
            <a:r>
              <a:rPr lang="en-US" sz="2800" dirty="0" err="1" smtClean="0"/>
              <a:t>Nguyễn</a:t>
            </a:r>
            <a:r>
              <a:rPr lang="en-US" sz="2800" dirty="0" smtClean="0"/>
              <a:t> </a:t>
            </a:r>
            <a:r>
              <a:rPr lang="en-US" sz="2800" dirty="0" err="1" smtClean="0"/>
              <a:t>Quốc</a:t>
            </a:r>
            <a:r>
              <a:rPr lang="en-US" sz="2800" dirty="0" smtClean="0"/>
              <a:t> </a:t>
            </a:r>
            <a:r>
              <a:rPr lang="en-US" sz="2800" dirty="0" err="1" smtClean="0"/>
              <a:t>Tường</a:t>
            </a:r>
            <a:r>
              <a:rPr lang="en-US" sz="2800" dirty="0" smtClean="0"/>
              <a:t>           13155298</a:t>
            </a:r>
          </a:p>
          <a:p>
            <a:pPr marL="342900" indent="-342900" algn="just">
              <a:buAutoNum type="arabicPeriod"/>
            </a:pPr>
            <a:r>
              <a:rPr lang="en-US" sz="2800" dirty="0" err="1" smtClean="0"/>
              <a:t>Huỳnh</a:t>
            </a:r>
            <a:r>
              <a:rPr lang="en-US" sz="2800" dirty="0" smtClean="0"/>
              <a:t> </a:t>
            </a:r>
            <a:r>
              <a:rPr lang="en-US" sz="2800" dirty="0" err="1" smtClean="0"/>
              <a:t>Lữ</a:t>
            </a:r>
            <a:r>
              <a:rPr lang="en-US" sz="2800" dirty="0" smtClean="0"/>
              <a:t> </a:t>
            </a:r>
            <a:r>
              <a:rPr lang="en-US" sz="2800" dirty="0" err="1" smtClean="0"/>
              <a:t>Nhi</a:t>
            </a:r>
            <a:r>
              <a:rPr lang="en-US" sz="2800" dirty="0" smtClean="0"/>
              <a:t>                      13155187</a:t>
            </a:r>
          </a:p>
          <a:p>
            <a:pPr marL="342900" indent="-342900" algn="just">
              <a:buAutoNum type="arabicPeriod"/>
            </a:pPr>
            <a:r>
              <a:rPr lang="en-US" sz="2800" dirty="0" err="1" smtClean="0"/>
              <a:t>Nguyễn</a:t>
            </a:r>
            <a:r>
              <a:rPr lang="en-US" sz="2800" dirty="0" smtClean="0"/>
              <a:t> </a:t>
            </a:r>
            <a:r>
              <a:rPr lang="en-US" sz="2800" dirty="0" err="1" smtClean="0"/>
              <a:t>Thị</a:t>
            </a:r>
            <a:r>
              <a:rPr lang="en-US" sz="2800" dirty="0" smtClean="0"/>
              <a:t> </a:t>
            </a:r>
            <a:r>
              <a:rPr lang="en-US" sz="2800" dirty="0" err="1" smtClean="0"/>
              <a:t>Hà</a:t>
            </a:r>
            <a:r>
              <a:rPr lang="en-US" sz="2800" dirty="0" smtClean="0"/>
              <a:t>                     13155091</a:t>
            </a:r>
          </a:p>
          <a:p>
            <a:pPr marL="342900" indent="-342900" algn="just">
              <a:buAutoNum type="arabicPeriod"/>
            </a:pPr>
            <a:r>
              <a:rPr lang="en-US" sz="2800" dirty="0" err="1" smtClean="0"/>
              <a:t>Huỳnh</a:t>
            </a:r>
            <a:r>
              <a:rPr lang="en-US" sz="2800" dirty="0" smtClean="0"/>
              <a:t> </a:t>
            </a:r>
            <a:r>
              <a:rPr lang="en-US" sz="2800" dirty="0" err="1" smtClean="0"/>
              <a:t>Thanh</a:t>
            </a:r>
            <a:r>
              <a:rPr lang="en-US" sz="2800" dirty="0" smtClean="0"/>
              <a:t> </a:t>
            </a:r>
            <a:r>
              <a:rPr lang="en-US" sz="2800" dirty="0" err="1" smtClean="0"/>
              <a:t>Tâm</a:t>
            </a:r>
            <a:r>
              <a:rPr lang="en-US" sz="2800" dirty="0" smtClean="0"/>
              <a:t>               13125430</a:t>
            </a:r>
          </a:p>
          <a:p>
            <a:pPr marL="342900" indent="-342900" algn="just">
              <a:buAutoNum type="arabicPeriod"/>
            </a:pPr>
            <a:r>
              <a:rPr lang="en-US" sz="2800" dirty="0" err="1" smtClean="0"/>
              <a:t>Dương</a:t>
            </a:r>
            <a:r>
              <a:rPr lang="en-US" sz="2800" dirty="0" smtClean="0"/>
              <a:t> </a:t>
            </a:r>
            <a:r>
              <a:rPr lang="en-US" sz="2800" dirty="0" err="1" smtClean="0"/>
              <a:t>Thị</a:t>
            </a:r>
            <a:r>
              <a:rPr lang="en-US" sz="2800" dirty="0" smtClean="0"/>
              <a:t> </a:t>
            </a:r>
            <a:r>
              <a:rPr lang="en-US" sz="2800" dirty="0" err="1" smtClean="0"/>
              <a:t>Thanh</a:t>
            </a:r>
            <a:r>
              <a:rPr lang="en-US" sz="2800" dirty="0" smtClean="0"/>
              <a:t> Loan      13123071</a:t>
            </a:r>
          </a:p>
          <a:p>
            <a:pPr marL="342900" indent="-342900" algn="just">
              <a:buAutoNum type="arabicPeriod"/>
            </a:pPr>
            <a:r>
              <a:rPr lang="en-US" sz="2800" dirty="0" err="1" smtClean="0"/>
              <a:t>Trần</a:t>
            </a:r>
            <a:r>
              <a:rPr lang="en-US" sz="2800" dirty="0" smtClean="0"/>
              <a:t> Cao Thu </a:t>
            </a:r>
            <a:r>
              <a:rPr lang="en-US" sz="2800" dirty="0" err="1" smtClean="0"/>
              <a:t>Nga</a:t>
            </a:r>
            <a:r>
              <a:rPr lang="en-US" sz="2800" dirty="0" smtClean="0"/>
              <a:t>                13120292</a:t>
            </a:r>
          </a:p>
          <a:p>
            <a:pPr marL="342900" indent="-342900" algn="just">
              <a:buAutoNum type="arabicPeriod"/>
            </a:pPr>
            <a:r>
              <a:rPr lang="en-US" sz="2800" dirty="0" err="1" smtClean="0"/>
              <a:t>Lê</a:t>
            </a:r>
            <a:r>
              <a:rPr lang="en-US" sz="2800" dirty="0" smtClean="0"/>
              <a:t> </a:t>
            </a:r>
            <a:r>
              <a:rPr lang="en-US" sz="2800" dirty="0" err="1" smtClean="0"/>
              <a:t>Đức</a:t>
            </a:r>
            <a:r>
              <a:rPr lang="en-US" sz="2800" dirty="0" smtClean="0"/>
              <a:t> </a:t>
            </a:r>
            <a:r>
              <a:rPr lang="en-US" sz="2800" dirty="0" err="1" smtClean="0"/>
              <a:t>Anh</a:t>
            </a:r>
            <a:r>
              <a:rPr lang="en-US" sz="2800" dirty="0" smtClean="0"/>
              <a:t>                          13120002</a:t>
            </a:r>
          </a:p>
          <a:p>
            <a:pPr marL="342900" indent="-342900" algn="just">
              <a:buAutoNum type="arabicPeriod"/>
            </a:pPr>
            <a:r>
              <a:rPr lang="en-US" sz="2800" dirty="0" err="1" smtClean="0"/>
              <a:t>Võ</a:t>
            </a:r>
            <a:r>
              <a:rPr lang="en-US" sz="2800" dirty="0" smtClean="0"/>
              <a:t> </a:t>
            </a:r>
            <a:r>
              <a:rPr lang="en-US" sz="2800" dirty="0" err="1" smtClean="0"/>
              <a:t>Thị</a:t>
            </a:r>
            <a:r>
              <a:rPr lang="en-US" sz="2800" dirty="0" smtClean="0"/>
              <a:t> </a:t>
            </a:r>
            <a:r>
              <a:rPr lang="en-US" sz="2800" dirty="0" err="1" smtClean="0"/>
              <a:t>Trúc</a:t>
            </a:r>
            <a:r>
              <a:rPr lang="en-US" sz="2800" dirty="0" smtClean="0"/>
              <a:t> </a:t>
            </a:r>
            <a:r>
              <a:rPr lang="en-US" sz="2800" dirty="0" err="1" smtClean="0"/>
              <a:t>Đào</a:t>
            </a:r>
            <a:r>
              <a:rPr lang="en-US" sz="2800" dirty="0" smtClean="0"/>
              <a:t>                   13116354</a:t>
            </a:r>
          </a:p>
          <a:p>
            <a:pPr marL="342900" indent="-342900" algn="just">
              <a:buAutoNum type="arabicPeriod"/>
            </a:pPr>
            <a:r>
              <a:rPr lang="en-US" sz="2800" dirty="0" err="1" smtClean="0"/>
              <a:t>Lê</a:t>
            </a:r>
            <a:r>
              <a:rPr lang="en-US" sz="2800" dirty="0" smtClean="0"/>
              <a:t> </a:t>
            </a:r>
            <a:r>
              <a:rPr lang="en-US" sz="2800" dirty="0" err="1" smtClean="0"/>
              <a:t>Thị</a:t>
            </a:r>
            <a:r>
              <a:rPr lang="en-US" sz="2800" dirty="0" smtClean="0"/>
              <a:t> Thu </a:t>
            </a:r>
            <a:r>
              <a:rPr lang="en-US" sz="2800" dirty="0" err="1" smtClean="0"/>
              <a:t>Hường</a:t>
            </a:r>
            <a:r>
              <a:rPr lang="en-US" sz="2800" dirty="0" smtClean="0"/>
              <a:t>              13155130</a:t>
            </a:r>
          </a:p>
          <a:p>
            <a:endParaRPr lang="en-US" sz="2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56488"/>
          </a:xfrm>
        </p:spPr>
        <p:txBody>
          <a:bodyPr>
            <a:normAutofit/>
          </a:bodyPr>
          <a:lstStyle/>
          <a:p>
            <a:r>
              <a:rPr lang="en-US" sz="2800" b="1" i="1" dirty="0" smtClean="0"/>
              <a:t>d. </a:t>
            </a:r>
            <a:r>
              <a:rPr lang="en-US" sz="2800" b="1" i="1" dirty="0" err="1" smtClean="0"/>
              <a:t>Ảnh</a:t>
            </a:r>
            <a:r>
              <a:rPr lang="en-US" sz="2800" b="1" i="1" dirty="0" smtClean="0"/>
              <a:t> </a:t>
            </a:r>
            <a:r>
              <a:rPr lang="en-US" sz="2800" b="1" i="1" dirty="0" err="1" smtClean="0"/>
              <a:t>hưởng</a:t>
            </a:r>
            <a:r>
              <a:rPr lang="en-US" sz="2800" b="1" i="1" dirty="0" smtClean="0"/>
              <a:t> </a:t>
            </a:r>
            <a:r>
              <a:rPr lang="en-US" sz="2800" b="1" i="1" dirty="0" err="1" smtClean="0"/>
              <a:t>của</a:t>
            </a:r>
            <a:r>
              <a:rPr lang="en-US" sz="2800" b="1" i="1" dirty="0" smtClean="0"/>
              <a:t> </a:t>
            </a:r>
            <a:r>
              <a:rPr lang="en-US" sz="2800" b="1" i="1" dirty="0" err="1" smtClean="0"/>
              <a:t>sự</a:t>
            </a:r>
            <a:r>
              <a:rPr lang="en-US" sz="2800" b="1" i="1" dirty="0" smtClean="0"/>
              <a:t> </a:t>
            </a:r>
            <a:r>
              <a:rPr lang="en-US" sz="2800" b="1" i="1" dirty="0" err="1" smtClean="0"/>
              <a:t>nhập</a:t>
            </a:r>
            <a:r>
              <a:rPr lang="en-US" sz="2800" b="1" i="1" dirty="0" smtClean="0"/>
              <a:t> </a:t>
            </a:r>
            <a:r>
              <a:rPr lang="en-US" sz="2800" b="1" i="1" dirty="0" err="1" smtClean="0"/>
              <a:t>cư</a:t>
            </a:r>
            <a:r>
              <a:rPr lang="en-US" sz="2800" b="1" i="1" dirty="0" smtClean="0"/>
              <a:t> </a:t>
            </a:r>
            <a:r>
              <a:rPr lang="en-US" sz="2800" b="1" i="1" dirty="0" err="1" smtClean="0"/>
              <a:t>đến</a:t>
            </a:r>
            <a:r>
              <a:rPr lang="en-US" sz="2800" b="1" i="1" dirty="0" smtClean="0"/>
              <a:t> </a:t>
            </a:r>
            <a:r>
              <a:rPr lang="en-US" sz="2800" b="1" i="1" dirty="0" err="1" smtClean="0"/>
              <a:t>phân</a:t>
            </a:r>
            <a:r>
              <a:rPr lang="en-US" sz="2800" b="1" i="1" dirty="0" smtClean="0"/>
              <a:t> </a:t>
            </a:r>
            <a:r>
              <a:rPr lang="en-US" sz="2800" b="1" i="1" dirty="0" err="1" smtClean="0"/>
              <a:t>tầng</a:t>
            </a:r>
            <a:r>
              <a:rPr lang="en-US" sz="2800" b="1" i="1" dirty="0" smtClean="0"/>
              <a:t> </a:t>
            </a:r>
            <a:r>
              <a:rPr lang="en-US" sz="2800" b="1" i="1" dirty="0" err="1" smtClean="0"/>
              <a:t>xã</a:t>
            </a:r>
            <a:r>
              <a:rPr lang="en-US" sz="2800" b="1" i="1" dirty="0" smtClean="0"/>
              <a:t> </a:t>
            </a:r>
            <a:r>
              <a:rPr lang="en-US" sz="2800" b="1" i="1" dirty="0" err="1" smtClean="0"/>
              <a:t>hội</a:t>
            </a:r>
            <a:endParaRPr lang="en-US" sz="2800" b="1" i="1" dirty="0"/>
          </a:p>
        </p:txBody>
      </p:sp>
      <p:sp>
        <p:nvSpPr>
          <p:cNvPr id="3" name="Content Placeholder 2"/>
          <p:cNvSpPr>
            <a:spLocks noGrp="1"/>
          </p:cNvSpPr>
          <p:nvPr>
            <p:ph sz="half" idx="1"/>
          </p:nvPr>
        </p:nvSpPr>
        <p:spPr/>
        <p:txBody>
          <a:bodyPr>
            <a:normAutofit/>
          </a:bodyPr>
          <a:lstStyle/>
          <a:p>
            <a:r>
              <a:rPr lang="en-US" sz="2400" dirty="0" err="1" smtClean="0">
                <a:latin typeface="Times New Roman" pitchFamily="18" charset="0"/>
                <a:cs typeface="Times New Roman" pitchFamily="18" charset="0"/>
                <a:sym typeface="Times New Roman" pitchFamily="18" charset="0"/>
              </a:rPr>
              <a:t>Nhập</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cư</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làm</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cho</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sự</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phân</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hoá</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giàu</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nghèo</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ngày</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càng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tăng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giữa</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thành</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thị</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và</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nông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thôn</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giữa</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những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người</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lao</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động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với</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nhau</a:t>
            </a:r>
            <a:r>
              <a:rPr lang="en-US" sz="2400" dirty="0" smtClean="0">
                <a:latin typeface="Times New Roman" pitchFamily="18" charset="0"/>
                <a:cs typeface="Times New Roman" pitchFamily="18" charset="0"/>
                <a:sym typeface="Times New Roman" pitchFamily="18" charset="0"/>
              </a:rPr>
              <a:t> </a:t>
            </a:r>
          </a:p>
          <a:p>
            <a:r>
              <a:rPr lang="en-US" sz="2400" dirty="0" err="1" smtClean="0">
                <a:latin typeface="Times New Roman" pitchFamily="18" charset="0"/>
                <a:cs typeface="Times New Roman" pitchFamily="18" charset="0"/>
                <a:sym typeface="Times New Roman" pitchFamily="18" charset="0"/>
              </a:rPr>
              <a:t>Tạo</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ra</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bất</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bình</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đẳng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trong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xã</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hội</a:t>
            </a:r>
            <a:r>
              <a:rPr lang="en-US" sz="2400" dirty="0" smtClean="0">
                <a:latin typeface="Times New Roman" pitchFamily="18" charset="0"/>
                <a:cs typeface="Times New Roman" pitchFamily="18" charset="0"/>
                <a:sym typeface="Times New Roman" pitchFamily="18" charset="0"/>
              </a:rPr>
              <a:t>.</a:t>
            </a:r>
          </a:p>
          <a:p>
            <a:r>
              <a:rPr lang="en-US" sz="2400" dirty="0" err="1" smtClean="0">
                <a:latin typeface="Times New Roman" pitchFamily="18" charset="0"/>
                <a:cs typeface="Times New Roman" pitchFamily="18" charset="0"/>
                <a:sym typeface="Times New Roman" pitchFamily="18" charset="0"/>
              </a:rPr>
              <a:t>Tạo</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ra</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những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nhóm</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có</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những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lợi</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ích</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và</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cơ</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hội</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khác</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nhau</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và</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dẫn</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tới</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sự</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phân</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tầng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trong</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xã</a:t>
            </a:r>
            <a:r>
              <a:rPr lang="en-US" sz="2400" dirty="0" smtClean="0">
                <a:latin typeface="Times New Roman" pitchFamily="18" charset="0"/>
                <a:cs typeface="Times New Roman" pitchFamily="18" charset="0"/>
                <a:sym typeface="Times New Roman" pitchFamily="18" charset="0"/>
              </a:rPr>
              <a:t> </a:t>
            </a:r>
            <a:r>
              <a:rPr lang="en-US" sz="2400" dirty="0" err="1" smtClean="0">
                <a:latin typeface="Times New Roman" pitchFamily="18" charset="0"/>
                <a:cs typeface="Times New Roman" pitchFamily="18" charset="0"/>
                <a:sym typeface="Times New Roman" pitchFamily="18" charset="0"/>
              </a:rPr>
              <a:t>hội</a:t>
            </a:r>
            <a:r>
              <a:rPr lang="en-US" sz="2400" dirty="0" smtClean="0">
                <a:latin typeface="Times New Roman" pitchFamily="18" charset="0"/>
                <a:cs typeface="Times New Roman" pitchFamily="18" charset="0"/>
                <a:sym typeface="Times New Roman" pitchFamily="18" charset="0"/>
              </a:rPr>
              <a:t>.</a:t>
            </a:r>
          </a:p>
          <a:p>
            <a:endParaRPr lang="en-US" sz="2400" dirty="0" smtClean="0">
              <a:latin typeface="Times New Roman" pitchFamily="18" charset="0"/>
              <a:cs typeface="Times New Roman" pitchFamily="18" charset="0"/>
              <a:sym typeface="Times New Roman" pitchFamily="18" charset="0"/>
            </a:endParaRPr>
          </a:p>
        </p:txBody>
      </p:sp>
      <p:pic>
        <p:nvPicPr>
          <p:cNvPr id="6" name="Content Placeholder 5" descr="phan cap xh.jpg"/>
          <p:cNvPicPr>
            <a:picLocks noGrp="1" noChangeAspect="1"/>
          </p:cNvPicPr>
          <p:nvPr>
            <p:ph sz="half" idx="2"/>
          </p:nvPr>
        </p:nvPicPr>
        <p:blipFill>
          <a:blip r:embed="rId2"/>
          <a:stretch>
            <a:fillRect/>
          </a:stretch>
        </p:blipFill>
        <p:spPr>
          <a:xfrm>
            <a:off x="4572000" y="1981200"/>
            <a:ext cx="3619500" cy="4267200"/>
          </a:xfrm>
        </p:spPr>
      </p:pic>
      <p:sp>
        <p:nvSpPr>
          <p:cNvPr id="5" name="Content Placeholder 2"/>
          <p:cNvSpPr txBox="1">
            <a:spLocks/>
          </p:cNvSpPr>
          <p:nvPr/>
        </p:nvSpPr>
        <p:spPr>
          <a:xfrm>
            <a:off x="152400" y="152400"/>
            <a:ext cx="4040188" cy="228600"/>
          </a:xfrm>
          <a:prstGeom prst="rect">
            <a:avLst/>
          </a:prstGeom>
        </p:spPr>
        <p:txBody>
          <a:bodyPr vert="horz">
            <a:no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III.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phân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tầng</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và</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phát</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triển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 </a:t>
            </a:r>
            <a:r>
              <a:rPr lang="en-US" dirty="0" err="1" smtClean="0"/>
              <a:t>Sự</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xã</a:t>
            </a:r>
            <a:r>
              <a:rPr lang="en-US" dirty="0" smtClean="0"/>
              <a:t> </a:t>
            </a:r>
            <a:r>
              <a:rPr lang="en-US" dirty="0" err="1" smtClean="0"/>
              <a:t>hội</a:t>
            </a:r>
            <a:r>
              <a:rPr lang="en-US" dirty="0" smtClean="0"/>
              <a:t>:</a:t>
            </a:r>
            <a:br>
              <a:rPr lang="en-US" dirty="0" smtClean="0"/>
            </a:br>
            <a:r>
              <a:rPr lang="en-US" sz="3100" b="1" i="1" dirty="0" smtClean="0"/>
              <a:t>a. </a:t>
            </a:r>
            <a:r>
              <a:rPr lang="en-US" sz="3100" b="1" i="1" dirty="0" err="1" smtClean="0"/>
              <a:t>Khái</a:t>
            </a:r>
            <a:r>
              <a:rPr lang="en-US" sz="3100" b="1" i="1" dirty="0" smtClean="0"/>
              <a:t> </a:t>
            </a:r>
            <a:r>
              <a:rPr lang="en-US" sz="3100" b="1" i="1" dirty="0" err="1" smtClean="0"/>
              <a:t>niệm</a:t>
            </a:r>
            <a:r>
              <a:rPr lang="en-US" sz="3100" b="1" i="1" dirty="0" smtClean="0"/>
              <a:t>:</a:t>
            </a:r>
            <a:endParaRPr lang="en-US" sz="3100" b="1" i="1" dirty="0"/>
          </a:p>
        </p:txBody>
      </p:sp>
      <p:sp>
        <p:nvSpPr>
          <p:cNvPr id="3" name="Content Placeholder 2"/>
          <p:cNvSpPr>
            <a:spLocks noGrp="1"/>
          </p:cNvSpPr>
          <p:nvPr>
            <p:ph sz="half" idx="1"/>
          </p:nvPr>
        </p:nvSpPr>
        <p:spPr>
          <a:xfrm>
            <a:off x="5105400" y="1981200"/>
            <a:ext cx="3733800" cy="4495800"/>
          </a:xfrm>
        </p:spPr>
        <p:txBody>
          <a:bodyPr/>
          <a:lstStyle/>
          <a:p>
            <a:r>
              <a:rPr lang="en-US" dirty="0" err="1" smtClean="0"/>
              <a:t>Phát</a:t>
            </a:r>
            <a:r>
              <a:rPr lang="en-US" dirty="0" smtClean="0"/>
              <a:t> </a:t>
            </a:r>
            <a:r>
              <a:rPr lang="en-US" dirty="0" err="1" smtClean="0"/>
              <a:t>triển</a:t>
            </a:r>
            <a:r>
              <a:rPr lang="en-US" dirty="0" smtClean="0"/>
              <a:t> </a:t>
            </a:r>
            <a:r>
              <a:rPr lang="en-US" dirty="0" err="1" smtClean="0"/>
              <a:t>xã</a:t>
            </a:r>
            <a:r>
              <a:rPr lang="en-US" dirty="0" smtClean="0"/>
              <a:t> </a:t>
            </a:r>
            <a:r>
              <a:rPr lang="en-US" dirty="0" err="1" smtClean="0"/>
              <a:t>hội</a:t>
            </a:r>
            <a:r>
              <a:rPr lang="en-US" dirty="0" smtClean="0"/>
              <a:t> </a:t>
            </a:r>
            <a:r>
              <a:rPr lang="en-US" dirty="0" err="1" smtClean="0"/>
              <a:t>là</a:t>
            </a:r>
            <a:r>
              <a:rPr lang="en-US" dirty="0" smtClean="0"/>
              <a:t> </a:t>
            </a:r>
            <a:r>
              <a:rPr lang="en-US" dirty="0" err="1" smtClean="0"/>
              <a:t>sự</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về</a:t>
            </a:r>
            <a:r>
              <a:rPr lang="en-US" dirty="0" smtClean="0"/>
              <a:t> </a:t>
            </a:r>
            <a:r>
              <a:rPr lang="en-US" dirty="0" err="1" smtClean="0"/>
              <a:t>mọi</a:t>
            </a:r>
            <a:r>
              <a:rPr lang="en-US" dirty="0" smtClean="0"/>
              <a:t> </a:t>
            </a:r>
            <a:r>
              <a:rPr lang="en-US" dirty="0" err="1" smtClean="0"/>
              <a:t>mặt</a:t>
            </a:r>
            <a:r>
              <a:rPr lang="en-US" dirty="0" smtClean="0"/>
              <a:t> </a:t>
            </a:r>
            <a:r>
              <a:rPr lang="en-US" dirty="0" err="1" smtClean="0"/>
              <a:t>của</a:t>
            </a:r>
            <a:r>
              <a:rPr lang="en-US" dirty="0" smtClean="0"/>
              <a:t> </a:t>
            </a:r>
            <a:r>
              <a:rPr lang="en-US" dirty="0" err="1" smtClean="0"/>
              <a:t>xã</a:t>
            </a:r>
            <a:r>
              <a:rPr lang="en-US" dirty="0" smtClean="0"/>
              <a:t> </a:t>
            </a:r>
            <a:r>
              <a:rPr lang="en-US" dirty="0" err="1" smtClean="0"/>
              <a:t>hội</a:t>
            </a:r>
            <a:r>
              <a:rPr lang="en-US" dirty="0" smtClean="0"/>
              <a:t> </a:t>
            </a:r>
            <a:r>
              <a:rPr lang="en-US" dirty="0" err="1" smtClean="0"/>
              <a:t>như</a:t>
            </a:r>
            <a:r>
              <a:rPr lang="en-US" dirty="0" smtClean="0"/>
              <a:t> : </a:t>
            </a:r>
            <a:r>
              <a:rPr lang="en-US" dirty="0" err="1" smtClean="0"/>
              <a:t>kinh</a:t>
            </a:r>
            <a:r>
              <a:rPr lang="en-US" dirty="0" smtClean="0"/>
              <a:t> </a:t>
            </a:r>
            <a:r>
              <a:rPr lang="en-US" dirty="0" err="1" smtClean="0"/>
              <a:t>tế</a:t>
            </a:r>
            <a:r>
              <a:rPr lang="en-US" dirty="0" smtClean="0"/>
              <a:t>, </a:t>
            </a:r>
            <a:r>
              <a:rPr lang="en-US" dirty="0" err="1" smtClean="0"/>
              <a:t>giáo</a:t>
            </a:r>
            <a:r>
              <a:rPr lang="en-US" dirty="0" smtClean="0"/>
              <a:t> </a:t>
            </a:r>
            <a:r>
              <a:rPr lang="en-US" dirty="0" err="1" smtClean="0"/>
              <a:t>dục</a:t>
            </a:r>
            <a:r>
              <a:rPr lang="en-US" dirty="0" smtClean="0"/>
              <a:t>, </a:t>
            </a:r>
            <a:r>
              <a:rPr lang="en-US" dirty="0" err="1" smtClean="0"/>
              <a:t>chính</a:t>
            </a:r>
            <a:r>
              <a:rPr lang="en-US" dirty="0" smtClean="0"/>
              <a:t> </a:t>
            </a:r>
            <a:r>
              <a:rPr lang="en-US" dirty="0" err="1" smtClean="0"/>
              <a:t>trị</a:t>
            </a:r>
            <a:r>
              <a:rPr lang="en-US" dirty="0" smtClean="0"/>
              <a:t>, </a:t>
            </a:r>
            <a:r>
              <a:rPr lang="en-US" dirty="0" err="1" smtClean="0"/>
              <a:t>văn</a:t>
            </a:r>
            <a:r>
              <a:rPr lang="en-US" dirty="0" smtClean="0"/>
              <a:t> </a:t>
            </a:r>
            <a:r>
              <a:rPr lang="en-US" dirty="0" err="1" smtClean="0"/>
              <a:t>hóa</a:t>
            </a:r>
            <a:r>
              <a:rPr lang="en-US" dirty="0" smtClean="0"/>
              <a:t>,….</a:t>
            </a:r>
            <a:endParaRPr lang="en-US" dirty="0"/>
          </a:p>
        </p:txBody>
      </p:sp>
      <p:pic>
        <p:nvPicPr>
          <p:cNvPr id="5" name="Picture 4" descr="ve-may-bay-di-adelaide-4.jpg"/>
          <p:cNvPicPr>
            <a:picLocks noChangeAspect="1"/>
          </p:cNvPicPr>
          <p:nvPr/>
        </p:nvPicPr>
        <p:blipFill>
          <a:blip r:embed="rId2"/>
          <a:stretch>
            <a:fillRect/>
          </a:stretch>
        </p:blipFill>
        <p:spPr>
          <a:xfrm>
            <a:off x="228600" y="1828800"/>
            <a:ext cx="4284428" cy="4648200"/>
          </a:xfrm>
          <a:prstGeom prst="rect">
            <a:avLst/>
          </a:prstGeom>
          <a:ln>
            <a:noFill/>
          </a:ln>
          <a:effectLst>
            <a:outerShdw blurRad="292100" dist="139700" dir="2700000" algn="tl" rotWithShape="0">
              <a:srgbClr val="333333">
                <a:alpha val="65000"/>
              </a:srgbClr>
            </a:outerShdw>
          </a:effectLst>
        </p:spPr>
      </p:pic>
      <p:sp>
        <p:nvSpPr>
          <p:cNvPr id="6" name="Content Placeholder 2"/>
          <p:cNvSpPr txBox="1">
            <a:spLocks noGrp="1"/>
          </p:cNvSpPr>
          <p:nvPr>
            <p:ph sz="quarter" idx="4294967295"/>
          </p:nvPr>
        </p:nvSpPr>
        <p:spPr>
          <a:xfrm>
            <a:off x="228600" y="152400"/>
            <a:ext cx="4041775" cy="3048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None/>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III.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phân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tầng</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và</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phát</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triển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819912"/>
          </a:xfrm>
        </p:spPr>
        <p:txBody>
          <a:bodyPr>
            <a:noAutofit/>
          </a:bodyPr>
          <a:lstStyle/>
          <a:p>
            <a:r>
              <a:rPr lang="en-US" sz="2800" b="1" i="1" dirty="0" smtClean="0"/>
              <a:t>b. </a:t>
            </a:r>
            <a:r>
              <a:rPr lang="en-US" sz="2800" b="1" i="1" dirty="0" err="1" smtClean="0"/>
              <a:t>Ảnh</a:t>
            </a:r>
            <a:r>
              <a:rPr lang="en-US" sz="2800" b="1" i="1" dirty="0" smtClean="0"/>
              <a:t> </a:t>
            </a:r>
            <a:r>
              <a:rPr lang="en-US" sz="2800" b="1" i="1" dirty="0" err="1" smtClean="0"/>
              <a:t>hưởng</a:t>
            </a:r>
            <a:r>
              <a:rPr lang="en-US" sz="2800" b="1" i="1" dirty="0" smtClean="0"/>
              <a:t> </a:t>
            </a:r>
            <a:r>
              <a:rPr lang="en-US" sz="2800" b="1" i="1" dirty="0" err="1" smtClean="0"/>
              <a:t>của</a:t>
            </a:r>
            <a:r>
              <a:rPr lang="en-US" sz="2800" b="1" i="1" dirty="0" smtClean="0"/>
              <a:t> </a:t>
            </a:r>
            <a:r>
              <a:rPr lang="en-US" sz="2800" b="1" i="1" dirty="0" err="1" smtClean="0"/>
              <a:t>nhập</a:t>
            </a:r>
            <a:r>
              <a:rPr lang="en-US" sz="2800" b="1" i="1" dirty="0" smtClean="0"/>
              <a:t> </a:t>
            </a:r>
            <a:r>
              <a:rPr lang="en-US" sz="2800" b="1" i="1" dirty="0" err="1" smtClean="0"/>
              <a:t>cư</a:t>
            </a:r>
            <a:r>
              <a:rPr lang="en-US" sz="2800" b="1" i="1" dirty="0" smtClean="0"/>
              <a:t> </a:t>
            </a:r>
            <a:r>
              <a:rPr lang="en-US" sz="2800" b="1" i="1" dirty="0" err="1" smtClean="0"/>
              <a:t>đến</a:t>
            </a:r>
            <a:r>
              <a:rPr lang="en-US" sz="2800" b="1" i="1" dirty="0" smtClean="0"/>
              <a:t> </a:t>
            </a:r>
            <a:r>
              <a:rPr lang="en-US" sz="2800" b="1" i="1" dirty="0" err="1" smtClean="0"/>
              <a:t>sự</a:t>
            </a:r>
            <a:r>
              <a:rPr lang="en-US" sz="2800" b="1" i="1" dirty="0" smtClean="0"/>
              <a:t> </a:t>
            </a:r>
            <a:r>
              <a:rPr lang="en-US" sz="2800" b="1" i="1" dirty="0" err="1" smtClean="0"/>
              <a:t>phát</a:t>
            </a:r>
            <a:r>
              <a:rPr lang="en-US" sz="2800" b="1" i="1" dirty="0" smtClean="0"/>
              <a:t> </a:t>
            </a:r>
            <a:r>
              <a:rPr lang="en-US" sz="2800" b="1" i="1" dirty="0" err="1" smtClean="0"/>
              <a:t>triển</a:t>
            </a:r>
            <a:r>
              <a:rPr lang="en-US" sz="2800" b="1" i="1" dirty="0" smtClean="0"/>
              <a:t> </a:t>
            </a:r>
            <a:r>
              <a:rPr lang="en-US" sz="2800" b="1" i="1" dirty="0" err="1" smtClean="0"/>
              <a:t>xã</a:t>
            </a:r>
            <a:r>
              <a:rPr lang="en-US" sz="2800" b="1" i="1" dirty="0" smtClean="0"/>
              <a:t> </a:t>
            </a:r>
            <a:r>
              <a:rPr lang="en-US" sz="2800" b="1" i="1" dirty="0" err="1" smtClean="0"/>
              <a:t>hội</a:t>
            </a:r>
            <a:r>
              <a:rPr lang="en-US" sz="2800" b="1" i="1" dirty="0" smtClean="0"/>
              <a:t>:</a:t>
            </a:r>
            <a:endParaRPr lang="en-US" sz="2800" b="1" i="1" dirty="0"/>
          </a:p>
        </p:txBody>
      </p:sp>
      <p:sp>
        <p:nvSpPr>
          <p:cNvPr id="3" name="Content Placeholder 2"/>
          <p:cNvSpPr>
            <a:spLocks noGrp="1"/>
          </p:cNvSpPr>
          <p:nvPr>
            <p:ph sz="half" idx="1"/>
          </p:nvPr>
        </p:nvSpPr>
        <p:spPr>
          <a:xfrm>
            <a:off x="457200" y="1524000"/>
            <a:ext cx="4038600" cy="4663440"/>
          </a:xfrm>
        </p:spPr>
        <p:txBody>
          <a:bodyPr>
            <a:normAutofit/>
          </a:bodyPr>
          <a:lstStyle/>
          <a:p>
            <a:r>
              <a:rPr lang="en-US" dirty="0" err="1" smtClean="0">
                <a:latin typeface="+mj-lt"/>
              </a:rPr>
              <a:t>Tích</a:t>
            </a:r>
            <a:r>
              <a:rPr lang="en-US" dirty="0" smtClean="0">
                <a:latin typeface="+mj-lt"/>
              </a:rPr>
              <a:t> </a:t>
            </a:r>
            <a:r>
              <a:rPr lang="en-US" dirty="0" err="1" smtClean="0">
                <a:latin typeface="+mj-lt"/>
              </a:rPr>
              <a:t>cực</a:t>
            </a:r>
            <a:r>
              <a:rPr lang="en-US" dirty="0" smtClean="0">
                <a:latin typeface="+mj-lt"/>
              </a:rPr>
              <a:t>: </a:t>
            </a:r>
          </a:p>
          <a:p>
            <a:pPr>
              <a:buFont typeface="Constantia" pitchFamily="18" charset="0"/>
              <a:buChar char="‐"/>
            </a:pPr>
            <a:r>
              <a:rPr lang="en-US" dirty="0" err="1" smtClean="0">
                <a:latin typeface="+mj-lt"/>
              </a:rPr>
              <a:t>Nguồn</a:t>
            </a:r>
            <a:r>
              <a:rPr lang="en-US" dirty="0" smtClean="0">
                <a:latin typeface="+mj-lt"/>
              </a:rPr>
              <a:t> </a:t>
            </a:r>
            <a:r>
              <a:rPr lang="en-US" dirty="0" err="1" smtClean="0">
                <a:latin typeface="+mj-lt"/>
              </a:rPr>
              <a:t>lao</a:t>
            </a:r>
            <a:r>
              <a:rPr lang="en-US" dirty="0" smtClean="0">
                <a:latin typeface="+mj-lt"/>
              </a:rPr>
              <a:t> </a:t>
            </a:r>
            <a:r>
              <a:rPr lang="en-US" dirty="0" err="1" smtClean="0">
                <a:latin typeface="+mj-lt"/>
              </a:rPr>
              <a:t>động</a:t>
            </a:r>
            <a:r>
              <a:rPr lang="en-US" dirty="0" smtClean="0">
                <a:latin typeface="+mj-lt"/>
              </a:rPr>
              <a:t> </a:t>
            </a:r>
            <a:r>
              <a:rPr lang="en-US" dirty="0" err="1" smtClean="0">
                <a:latin typeface="+mj-lt"/>
              </a:rPr>
              <a:t>dồi</a:t>
            </a:r>
            <a:r>
              <a:rPr lang="en-US" dirty="0" smtClean="0">
                <a:latin typeface="+mj-lt"/>
              </a:rPr>
              <a:t> </a:t>
            </a:r>
            <a:r>
              <a:rPr lang="en-US" dirty="0" err="1" smtClean="0">
                <a:latin typeface="+mj-lt"/>
              </a:rPr>
              <a:t>dào</a:t>
            </a:r>
            <a:endParaRPr lang="en-US" dirty="0" smtClean="0">
              <a:latin typeface="+mj-lt"/>
            </a:endParaRPr>
          </a:p>
          <a:p>
            <a:pPr>
              <a:buFont typeface="Constantia" pitchFamily="18" charset="0"/>
              <a:buChar char="‐"/>
            </a:pPr>
            <a:r>
              <a:rPr lang="en-US" dirty="0" err="1" smtClean="0">
                <a:latin typeface="+mj-lt"/>
              </a:rPr>
              <a:t>Thi</a:t>
            </a:r>
            <a:r>
              <a:rPr lang="en-US" dirty="0" smtClean="0">
                <a:latin typeface="+mj-lt"/>
              </a:rPr>
              <a:t> </a:t>
            </a:r>
            <a:r>
              <a:rPr lang="en-US" dirty="0" err="1" smtClean="0">
                <a:latin typeface="+mj-lt"/>
              </a:rPr>
              <a:t>trường</a:t>
            </a:r>
            <a:r>
              <a:rPr lang="en-US" dirty="0" smtClean="0">
                <a:latin typeface="+mj-lt"/>
              </a:rPr>
              <a:t> </a:t>
            </a:r>
            <a:r>
              <a:rPr lang="en-US" dirty="0" err="1" smtClean="0">
                <a:latin typeface="+mj-lt"/>
              </a:rPr>
              <a:t>tiêu</a:t>
            </a:r>
            <a:r>
              <a:rPr lang="en-US" dirty="0" smtClean="0">
                <a:latin typeface="+mj-lt"/>
              </a:rPr>
              <a:t> </a:t>
            </a:r>
            <a:r>
              <a:rPr lang="en-US" dirty="0" err="1" smtClean="0">
                <a:latin typeface="+mj-lt"/>
              </a:rPr>
              <a:t>thụ</a:t>
            </a:r>
            <a:r>
              <a:rPr lang="en-US" dirty="0" smtClean="0">
                <a:latin typeface="+mj-lt"/>
              </a:rPr>
              <a:t> </a:t>
            </a:r>
            <a:r>
              <a:rPr lang="en-US" dirty="0" err="1" smtClean="0">
                <a:latin typeface="+mj-lt"/>
              </a:rPr>
              <a:t>rộng</a:t>
            </a:r>
            <a:r>
              <a:rPr lang="en-US" dirty="0" smtClean="0">
                <a:latin typeface="+mj-lt"/>
              </a:rPr>
              <a:t> </a:t>
            </a:r>
            <a:r>
              <a:rPr lang="en-US" dirty="0" err="1" smtClean="0">
                <a:latin typeface="+mj-lt"/>
              </a:rPr>
              <a:t>lớn</a:t>
            </a:r>
            <a:r>
              <a:rPr lang="en-US" dirty="0" smtClean="0">
                <a:latin typeface="+mj-lt"/>
              </a:rPr>
              <a:t>.</a:t>
            </a:r>
          </a:p>
          <a:p>
            <a:pPr>
              <a:buFont typeface="Constantia" pitchFamily="18" charset="0"/>
              <a:buChar char="‐"/>
            </a:pPr>
            <a:r>
              <a:rPr lang="en-US" dirty="0" err="1" smtClean="0">
                <a:latin typeface="+mj-lt"/>
              </a:rPr>
              <a:t>Dân</a:t>
            </a:r>
            <a:r>
              <a:rPr lang="en-US" dirty="0" smtClean="0">
                <a:latin typeface="+mj-lt"/>
              </a:rPr>
              <a:t> </a:t>
            </a:r>
            <a:r>
              <a:rPr lang="en-US" dirty="0" err="1" smtClean="0">
                <a:latin typeface="+mj-lt"/>
              </a:rPr>
              <a:t>nhập</a:t>
            </a:r>
            <a:r>
              <a:rPr lang="en-US" dirty="0" smtClean="0">
                <a:latin typeface="+mj-lt"/>
              </a:rPr>
              <a:t> </a:t>
            </a:r>
            <a:r>
              <a:rPr lang="en-US" dirty="0" err="1" smtClean="0">
                <a:latin typeface="+mj-lt"/>
              </a:rPr>
              <a:t>cư</a:t>
            </a:r>
            <a:r>
              <a:rPr lang="en-US" dirty="0" smtClean="0">
                <a:latin typeface="+mj-lt"/>
              </a:rPr>
              <a:t> </a:t>
            </a:r>
            <a:r>
              <a:rPr lang="en-US" dirty="0" err="1" smtClean="0">
                <a:latin typeface="+mj-lt"/>
              </a:rPr>
              <a:t>đã</a:t>
            </a:r>
            <a:r>
              <a:rPr lang="en-US" dirty="0" smtClean="0">
                <a:latin typeface="+mj-lt"/>
              </a:rPr>
              <a:t> </a:t>
            </a:r>
            <a:r>
              <a:rPr lang="en-US" dirty="0" err="1" smtClean="0">
                <a:latin typeface="+mj-lt"/>
              </a:rPr>
              <a:t>đóng</a:t>
            </a:r>
            <a:r>
              <a:rPr lang="en-US" dirty="0" smtClean="0">
                <a:latin typeface="+mj-lt"/>
              </a:rPr>
              <a:t> </a:t>
            </a:r>
            <a:r>
              <a:rPr lang="en-US" dirty="0" err="1" smtClean="0">
                <a:latin typeface="+mj-lt"/>
              </a:rPr>
              <a:t>góp</a:t>
            </a:r>
            <a:r>
              <a:rPr lang="en-US" dirty="0" smtClean="0">
                <a:latin typeface="+mj-lt"/>
              </a:rPr>
              <a:t> </a:t>
            </a:r>
            <a:r>
              <a:rPr lang="en-US" dirty="0" err="1" smtClean="0">
                <a:latin typeface="+mj-lt"/>
              </a:rPr>
              <a:t>cho</a:t>
            </a:r>
            <a:r>
              <a:rPr lang="en-US" dirty="0" smtClean="0">
                <a:latin typeface="+mj-lt"/>
              </a:rPr>
              <a:t> </a:t>
            </a:r>
            <a:r>
              <a:rPr lang="en-US" dirty="0" err="1" smtClean="0">
                <a:latin typeface="+mj-lt"/>
              </a:rPr>
              <a:t>phát</a:t>
            </a:r>
            <a:r>
              <a:rPr lang="en-US" dirty="0" smtClean="0">
                <a:latin typeface="+mj-lt"/>
              </a:rPr>
              <a:t> </a:t>
            </a:r>
            <a:r>
              <a:rPr lang="en-US" dirty="0" err="1" smtClean="0">
                <a:latin typeface="+mj-lt"/>
              </a:rPr>
              <a:t>triển</a:t>
            </a:r>
            <a:r>
              <a:rPr lang="en-US" dirty="0" smtClean="0">
                <a:latin typeface="+mj-lt"/>
              </a:rPr>
              <a:t> </a:t>
            </a:r>
            <a:r>
              <a:rPr lang="en-US" dirty="0" err="1" smtClean="0">
                <a:latin typeface="+mj-lt"/>
              </a:rPr>
              <a:t>kinh</a:t>
            </a:r>
            <a:r>
              <a:rPr lang="en-US" dirty="0" smtClean="0">
                <a:latin typeface="+mj-lt"/>
              </a:rPr>
              <a:t> </a:t>
            </a:r>
            <a:r>
              <a:rPr lang="en-US" dirty="0" err="1" smtClean="0">
                <a:latin typeface="+mj-lt"/>
              </a:rPr>
              <a:t>tế</a:t>
            </a:r>
            <a:r>
              <a:rPr lang="en-US" dirty="0" smtClean="0">
                <a:latin typeface="+mj-lt"/>
              </a:rPr>
              <a:t> TP.HCM </a:t>
            </a:r>
            <a:r>
              <a:rPr lang="en-US" dirty="0" err="1" smtClean="0">
                <a:latin typeface="+mj-lt"/>
              </a:rPr>
              <a:t>khoảng</a:t>
            </a:r>
            <a:r>
              <a:rPr lang="en-US" dirty="0" smtClean="0">
                <a:latin typeface="+mj-lt"/>
              </a:rPr>
              <a:t> 30% GDP…</a:t>
            </a:r>
          </a:p>
        </p:txBody>
      </p:sp>
      <p:sp>
        <p:nvSpPr>
          <p:cNvPr id="4" name="Content Placeholder 3"/>
          <p:cNvSpPr>
            <a:spLocks noGrp="1"/>
          </p:cNvSpPr>
          <p:nvPr>
            <p:ph sz="half" idx="2"/>
          </p:nvPr>
        </p:nvSpPr>
        <p:spPr>
          <a:xfrm>
            <a:off x="4648200" y="1524000"/>
            <a:ext cx="4038600" cy="4663440"/>
          </a:xfrm>
        </p:spPr>
        <p:txBody>
          <a:bodyPr>
            <a:normAutofit/>
          </a:bodyPr>
          <a:lstStyle/>
          <a:p>
            <a:r>
              <a:rPr lang="en-US" dirty="0" err="1" smtClean="0"/>
              <a:t>Tiêu</a:t>
            </a:r>
            <a:r>
              <a:rPr lang="en-US" dirty="0" smtClean="0"/>
              <a:t> </a:t>
            </a:r>
            <a:r>
              <a:rPr lang="en-US" dirty="0" err="1" smtClean="0"/>
              <a:t>cực</a:t>
            </a:r>
            <a:r>
              <a:rPr lang="en-US" dirty="0" smtClean="0"/>
              <a:t>:</a:t>
            </a:r>
          </a:p>
          <a:p>
            <a:pPr>
              <a:buFont typeface="Constantia" pitchFamily="18" charset="0"/>
              <a:buChar char="‐"/>
            </a:pPr>
            <a:r>
              <a:rPr lang="en-US" dirty="0" err="1" smtClean="0"/>
              <a:t>Thiếu</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chỗ</a:t>
            </a:r>
            <a:r>
              <a:rPr lang="en-US" dirty="0" smtClean="0"/>
              <a:t> ở.</a:t>
            </a:r>
          </a:p>
          <a:p>
            <a:pPr>
              <a:buFont typeface="Constantia" pitchFamily="18" charset="0"/>
              <a:buChar char="‐"/>
            </a:pPr>
            <a:r>
              <a:rPr lang="en-US" dirty="0" err="1" smtClean="0"/>
              <a:t>Gây</a:t>
            </a:r>
            <a:r>
              <a:rPr lang="en-US" dirty="0" smtClean="0"/>
              <a:t> ô </a:t>
            </a:r>
            <a:r>
              <a:rPr lang="en-US" dirty="0" err="1" smtClean="0"/>
              <a:t>nhiễm</a:t>
            </a:r>
            <a:r>
              <a:rPr lang="en-US" dirty="0" smtClean="0"/>
              <a:t> </a:t>
            </a:r>
            <a:r>
              <a:rPr lang="en-US" dirty="0" err="1" smtClean="0"/>
              <a:t>môi</a:t>
            </a:r>
            <a:r>
              <a:rPr lang="en-US" dirty="0" smtClean="0"/>
              <a:t> </a:t>
            </a:r>
            <a:r>
              <a:rPr lang="en-US" dirty="0" err="1" smtClean="0"/>
              <a:t>trường</a:t>
            </a:r>
            <a:endParaRPr lang="en-US" dirty="0" smtClean="0"/>
          </a:p>
          <a:p>
            <a:pPr>
              <a:buFont typeface="Constantia" pitchFamily="18" charset="0"/>
              <a:buChar char="‐"/>
            </a:pPr>
            <a:r>
              <a:rPr lang="en-US" dirty="0" err="1" smtClean="0"/>
              <a:t>Mất</a:t>
            </a:r>
            <a:r>
              <a:rPr lang="en-US" dirty="0" smtClean="0"/>
              <a:t> </a:t>
            </a:r>
            <a:r>
              <a:rPr lang="en-US" dirty="0" err="1" smtClean="0"/>
              <a:t>trật</a:t>
            </a:r>
            <a:r>
              <a:rPr lang="en-US" dirty="0" smtClean="0"/>
              <a:t> </a:t>
            </a:r>
            <a:r>
              <a:rPr lang="en-US" dirty="0" err="1" smtClean="0"/>
              <a:t>tự</a:t>
            </a:r>
            <a:r>
              <a:rPr lang="en-US" dirty="0" smtClean="0"/>
              <a:t> </a:t>
            </a:r>
            <a:r>
              <a:rPr lang="en-US" dirty="0" err="1" smtClean="0"/>
              <a:t>xã</a:t>
            </a:r>
            <a:r>
              <a:rPr lang="en-US" dirty="0" smtClean="0"/>
              <a:t> </a:t>
            </a:r>
            <a:r>
              <a:rPr lang="en-US" dirty="0" err="1" smtClean="0"/>
              <a:t>hội</a:t>
            </a:r>
            <a:r>
              <a:rPr lang="en-US" dirty="0" smtClean="0"/>
              <a:t>, </a:t>
            </a:r>
            <a:r>
              <a:rPr lang="en-US" dirty="0" err="1" smtClean="0"/>
              <a:t>tệ</a:t>
            </a:r>
            <a:r>
              <a:rPr lang="en-US" dirty="0" smtClean="0"/>
              <a:t> </a:t>
            </a:r>
            <a:r>
              <a:rPr lang="en-US" dirty="0" err="1" smtClean="0"/>
              <a:t>nạn</a:t>
            </a:r>
            <a:r>
              <a:rPr lang="en-US" dirty="0" smtClean="0"/>
              <a:t> </a:t>
            </a:r>
            <a:r>
              <a:rPr lang="en-US" dirty="0" err="1" smtClean="0"/>
              <a:t>xã</a:t>
            </a:r>
            <a:r>
              <a:rPr lang="en-US" dirty="0" smtClean="0"/>
              <a:t> </a:t>
            </a:r>
            <a:r>
              <a:rPr lang="en-US" dirty="0" err="1" smtClean="0"/>
              <a:t>hội</a:t>
            </a:r>
            <a:r>
              <a:rPr lang="en-US" dirty="0" smtClean="0"/>
              <a:t> </a:t>
            </a:r>
            <a:r>
              <a:rPr lang="en-US" dirty="0" err="1" smtClean="0"/>
              <a:t>ngày</a:t>
            </a:r>
            <a:r>
              <a:rPr lang="en-US" dirty="0" smtClean="0"/>
              <a:t> </a:t>
            </a:r>
            <a:r>
              <a:rPr lang="en-US" dirty="0" err="1" smtClean="0"/>
              <a:t>càng</a:t>
            </a:r>
            <a:r>
              <a:rPr lang="en-US" dirty="0" smtClean="0"/>
              <a:t> </a:t>
            </a:r>
            <a:r>
              <a:rPr lang="en-US" dirty="0" err="1" smtClean="0"/>
              <a:t>nhiều</a:t>
            </a:r>
            <a:r>
              <a:rPr lang="en-US" dirty="0" smtClean="0"/>
              <a:t>…</a:t>
            </a:r>
            <a:endParaRPr lang="en-US" dirty="0" smtClean="0"/>
          </a:p>
          <a:p>
            <a:pPr>
              <a:buNone/>
            </a:pPr>
            <a:endParaRPr lang="en-US" dirty="0"/>
          </a:p>
        </p:txBody>
      </p:sp>
      <p:sp>
        <p:nvSpPr>
          <p:cNvPr id="5" name="Rectangle 4"/>
          <p:cNvSpPr/>
          <p:nvPr/>
        </p:nvSpPr>
        <p:spPr>
          <a:xfrm>
            <a:off x="381000" y="5042118"/>
            <a:ext cx="8077200" cy="1815882"/>
          </a:xfrm>
          <a:prstGeom prst="rect">
            <a:avLst/>
          </a:prstGeom>
        </p:spPr>
        <p:txBody>
          <a:bodyPr wrap="square">
            <a:spAutoFit/>
          </a:bodyPr>
          <a:lstStyle/>
          <a:p>
            <a:r>
              <a:rPr lang="en-US" sz="2800" dirty="0" smtClean="0">
                <a:cs typeface="Times New Roman" pitchFamily="18" charset="0"/>
                <a:sym typeface="Times New Roman" pitchFamily="18" charset="0"/>
              </a:rPr>
              <a:t>=&gt; </a:t>
            </a:r>
            <a:r>
              <a:rPr lang="en-US" sz="2800" dirty="0" err="1" smtClean="0">
                <a:cs typeface="Times New Roman" pitchFamily="18" charset="0"/>
                <a:sym typeface="Times New Roman" pitchFamily="18" charset="0"/>
              </a:rPr>
              <a:t>Suy</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cho</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cùng</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tất</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cả</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ảnh</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hưởng</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đều</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xuất</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phát</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từ</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sự</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phát</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triển</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của</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đất</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nước,đòi</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hỏi</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sự</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thay</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đổi,hòa</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nhịp</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và</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hội</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nhập</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để</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đưa</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đất</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nước</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đi</a:t>
            </a:r>
            <a:r>
              <a:rPr lang="en-US" sz="2800" dirty="0" smtClean="0">
                <a:cs typeface="Times New Roman" pitchFamily="18" charset="0"/>
                <a:sym typeface="Times New Roman" pitchFamily="18" charset="0"/>
              </a:rPr>
              <a:t> </a:t>
            </a:r>
            <a:r>
              <a:rPr lang="en-US" sz="2800" dirty="0" err="1" smtClean="0">
                <a:cs typeface="Times New Roman" pitchFamily="18" charset="0"/>
                <a:sym typeface="Times New Roman" pitchFamily="18" charset="0"/>
              </a:rPr>
              <a:t>lên</a:t>
            </a:r>
            <a:r>
              <a:rPr lang="en-US" sz="2800" dirty="0" smtClean="0">
                <a:cs typeface="Times New Roman" pitchFamily="18" charset="0"/>
                <a:sym typeface="Times New Roman" pitchFamily="18" charset="0"/>
              </a:rPr>
              <a:t>.</a:t>
            </a:r>
          </a:p>
          <a:p>
            <a:endParaRPr lang="en-US" sz="2800" dirty="0"/>
          </a:p>
        </p:txBody>
      </p:sp>
      <p:sp>
        <p:nvSpPr>
          <p:cNvPr id="6" name="Content Placeholder 2"/>
          <p:cNvSpPr txBox="1">
            <a:spLocks/>
          </p:cNvSpPr>
          <p:nvPr/>
        </p:nvSpPr>
        <p:spPr>
          <a:xfrm>
            <a:off x="0" y="152400"/>
            <a:ext cx="4724400" cy="3048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III.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phân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tầng</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và</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phát</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triển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slide(fromBottom)">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1"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2" dur="1000"/>
                                        <p:tgtEl>
                                          <p:spTgt spid="3">
                                            <p:txEl>
                                              <p:pRg st="1" end="1"/>
                                            </p:txEl>
                                          </p:spTgt>
                                        </p:tgtEl>
                                      </p:cBhvr>
                                    </p:animEffect>
                                  </p:childTnLst>
                                </p:cTn>
                              </p:par>
                              <p:par>
                                <p:cTn id="23" presetID="55"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2" end="2"/>
                                            </p:txEl>
                                          </p:spTgt>
                                        </p:tgtEl>
                                      </p:cBhvr>
                                    </p:animEffect>
                                  </p:childTnLst>
                                </p:cTn>
                              </p:par>
                              <p:par>
                                <p:cTn id="28" presetID="55" presetClass="entr" presetSubtype="0"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p:cTn id="37"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38"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39" dur="1000"/>
                                        <p:tgtEl>
                                          <p:spTgt spid="4">
                                            <p:txEl>
                                              <p:pRg st="1" end="1"/>
                                            </p:txEl>
                                          </p:spTgt>
                                        </p:tgtEl>
                                      </p:cBhvr>
                                    </p:animEffect>
                                  </p:childTnLst>
                                </p:cTn>
                              </p:par>
                              <p:par>
                                <p:cTn id="40" presetID="55" presetClass="entr" presetSubtype="0" fill="hold" nodeType="withEffect">
                                  <p:stCondLst>
                                    <p:cond delay="0"/>
                                  </p:stCondLst>
                                  <p:childTnLst>
                                    <p:set>
                                      <p:cBhvr>
                                        <p:cTn id="41" dur="1" fill="hold">
                                          <p:stCondLst>
                                            <p:cond delay="0"/>
                                          </p:stCondLst>
                                        </p:cTn>
                                        <p:tgtEl>
                                          <p:spTgt spid="4">
                                            <p:txEl>
                                              <p:pRg st="2" end="2"/>
                                            </p:txEl>
                                          </p:spTgt>
                                        </p:tgtEl>
                                        <p:attrNameLst>
                                          <p:attrName>style.visibility</p:attrName>
                                        </p:attrNameLst>
                                      </p:cBhvr>
                                      <p:to>
                                        <p:strVal val="visible"/>
                                      </p:to>
                                    </p:set>
                                    <p:anim calcmode="lin" valueType="num">
                                      <p:cBhvr>
                                        <p:cTn id="42"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43"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44" dur="1000"/>
                                        <p:tgtEl>
                                          <p:spTgt spid="4">
                                            <p:txEl>
                                              <p:pRg st="2" end="2"/>
                                            </p:txEl>
                                          </p:spTgt>
                                        </p:tgtEl>
                                      </p:cBhvr>
                                    </p:animEffect>
                                  </p:childTnLst>
                                </p:cTn>
                              </p:par>
                              <p:par>
                                <p:cTn id="45" presetID="55" presetClass="entr" presetSubtype="0" fill="hold" nodeType="with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anim calcmode="lin" valueType="num">
                                      <p:cBhvr>
                                        <p:cTn id="47"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48"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49" dur="1000"/>
                                        <p:tgtEl>
                                          <p:spTgt spid="4">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5" presetClass="entr" presetSubtype="0"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1000" fill="hold"/>
                                        <p:tgtEl>
                                          <p:spTgt spid="5"/>
                                        </p:tgtEl>
                                        <p:attrNameLst>
                                          <p:attrName>ppt_w</p:attrName>
                                        </p:attrNameLst>
                                      </p:cBhvr>
                                      <p:tavLst>
                                        <p:tav tm="0">
                                          <p:val>
                                            <p:strVal val="#ppt_w*0.70"/>
                                          </p:val>
                                        </p:tav>
                                        <p:tav tm="100000">
                                          <p:val>
                                            <p:strVal val="#ppt_w"/>
                                          </p:val>
                                        </p:tav>
                                      </p:tavLst>
                                    </p:anim>
                                    <p:anim calcmode="lin" valueType="num">
                                      <p:cBhvr>
                                        <p:cTn id="55" dur="1000" fill="hold"/>
                                        <p:tgtEl>
                                          <p:spTgt spid="5"/>
                                        </p:tgtEl>
                                        <p:attrNameLst>
                                          <p:attrName>ppt_h</p:attrName>
                                        </p:attrNameLst>
                                      </p:cBhvr>
                                      <p:tavLst>
                                        <p:tav tm="0">
                                          <p:val>
                                            <p:strVal val="#ppt_h"/>
                                          </p:val>
                                        </p:tav>
                                        <p:tav tm="100000">
                                          <p:val>
                                            <p:strVal val="#ppt_h"/>
                                          </p:val>
                                        </p:tav>
                                      </p:tavLst>
                                    </p:anim>
                                    <p:animEffect transition="in" filter="fade">
                                      <p:cBhvr>
                                        <p:cTn id="5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914400"/>
          </a:xfrm>
        </p:spPr>
        <p:txBody>
          <a:bodyPr/>
          <a:lstStyle/>
          <a:p>
            <a:pPr algn="ctr"/>
            <a:r>
              <a:rPr lang="en-US" dirty="0" err="1" smtClean="0"/>
              <a:t>IV.Biện</a:t>
            </a:r>
            <a:r>
              <a:rPr lang="en-US" dirty="0" smtClean="0"/>
              <a:t> </a:t>
            </a:r>
            <a:r>
              <a:rPr lang="en-US" dirty="0" err="1" smtClean="0"/>
              <a:t>pháp</a:t>
            </a:r>
            <a:endParaRPr lang="en-US" dirty="0"/>
          </a:p>
        </p:txBody>
      </p:sp>
      <p:sp>
        <p:nvSpPr>
          <p:cNvPr id="3" name="Content Placeholder 2"/>
          <p:cNvSpPr>
            <a:spLocks noGrp="1"/>
          </p:cNvSpPr>
          <p:nvPr>
            <p:ph idx="1"/>
          </p:nvPr>
        </p:nvSpPr>
        <p:spPr>
          <a:xfrm>
            <a:off x="381000" y="1219200"/>
            <a:ext cx="8229600" cy="4800600"/>
          </a:xfrm>
        </p:spPr>
        <p:txBody>
          <a:bodyPr>
            <a:normAutofit/>
          </a:bodyPr>
          <a:lstStyle/>
          <a:p>
            <a:pPr>
              <a:buNone/>
            </a:pPr>
            <a:r>
              <a:rPr lang="en-US" sz="2500" b="1" dirty="0" smtClean="0"/>
              <a:t>-</a:t>
            </a:r>
            <a:r>
              <a:rPr lang="en-US" sz="2500" b="1" dirty="0" err="1" smtClean="0"/>
              <a:t>Phát</a:t>
            </a:r>
            <a:r>
              <a:rPr lang="en-US" sz="2500" b="1" dirty="0" smtClean="0"/>
              <a:t> </a:t>
            </a:r>
            <a:r>
              <a:rPr lang="en-US" sz="2500" b="1" dirty="0" err="1" smtClean="0"/>
              <a:t>huy</a:t>
            </a:r>
            <a:r>
              <a:rPr lang="en-US" sz="2500" b="1" dirty="0" smtClean="0"/>
              <a:t> </a:t>
            </a:r>
            <a:r>
              <a:rPr lang="en-US" sz="2500" b="1" dirty="0" err="1" smtClean="0"/>
              <a:t>những</a:t>
            </a:r>
            <a:r>
              <a:rPr lang="en-US" sz="2500" b="1" dirty="0" smtClean="0"/>
              <a:t> </a:t>
            </a:r>
            <a:r>
              <a:rPr lang="en-US" sz="2500" b="1" dirty="0" err="1" smtClean="0"/>
              <a:t>ảnh</a:t>
            </a:r>
            <a:r>
              <a:rPr lang="en-US" sz="2500" b="1" dirty="0" smtClean="0"/>
              <a:t> </a:t>
            </a:r>
            <a:r>
              <a:rPr lang="en-US" sz="2500" b="1" dirty="0" err="1" smtClean="0"/>
              <a:t>hưởng</a:t>
            </a:r>
            <a:r>
              <a:rPr lang="en-US" sz="2500" b="1" dirty="0" smtClean="0"/>
              <a:t> </a:t>
            </a:r>
            <a:r>
              <a:rPr lang="en-US" sz="2500" b="1" dirty="0" err="1" smtClean="0"/>
              <a:t>tích</a:t>
            </a:r>
            <a:r>
              <a:rPr lang="en-US" sz="2500" b="1" dirty="0" smtClean="0"/>
              <a:t> </a:t>
            </a:r>
            <a:r>
              <a:rPr lang="en-US" sz="2500" b="1" dirty="0" err="1" smtClean="0"/>
              <a:t>cực</a:t>
            </a:r>
            <a:r>
              <a:rPr lang="en-US" sz="2500" b="1" dirty="0" smtClean="0"/>
              <a:t> </a:t>
            </a:r>
            <a:r>
              <a:rPr lang="en-US" sz="2500" b="1" dirty="0" err="1" smtClean="0"/>
              <a:t>của</a:t>
            </a:r>
            <a:r>
              <a:rPr lang="en-US" sz="2500" b="1" dirty="0" smtClean="0"/>
              <a:t> </a:t>
            </a:r>
            <a:r>
              <a:rPr lang="en-US" sz="2500" b="1" dirty="0" err="1" smtClean="0"/>
              <a:t>hiện</a:t>
            </a:r>
            <a:r>
              <a:rPr lang="en-US" sz="2500" b="1" dirty="0" smtClean="0"/>
              <a:t> </a:t>
            </a:r>
            <a:r>
              <a:rPr lang="en-US" sz="2500" b="1" dirty="0" err="1" smtClean="0"/>
              <a:t>tượng</a:t>
            </a:r>
            <a:r>
              <a:rPr lang="en-US" sz="2500" b="1" dirty="0" smtClean="0"/>
              <a:t> </a:t>
            </a:r>
            <a:r>
              <a:rPr lang="en-US" sz="2500" b="1" dirty="0" err="1" smtClean="0"/>
              <a:t>nhập</a:t>
            </a:r>
            <a:r>
              <a:rPr lang="en-US" sz="2500" b="1" dirty="0" smtClean="0"/>
              <a:t> </a:t>
            </a:r>
            <a:r>
              <a:rPr lang="en-US" sz="2500" b="1" dirty="0" err="1" smtClean="0"/>
              <a:t>cư</a:t>
            </a:r>
            <a:r>
              <a:rPr lang="en-US" sz="2500" b="1" dirty="0" smtClean="0"/>
              <a:t>: </a:t>
            </a:r>
          </a:p>
          <a:p>
            <a:pPr>
              <a:buFont typeface="Arial" pitchFamily="34" charset="0"/>
              <a:buChar char="•"/>
            </a:pPr>
            <a:r>
              <a:rPr lang="en-US" sz="2500" dirty="0" err="1" smtClean="0"/>
              <a:t>Cần</a:t>
            </a:r>
            <a:r>
              <a:rPr lang="en-US" sz="2500" dirty="0" smtClean="0"/>
              <a:t> </a:t>
            </a:r>
            <a:r>
              <a:rPr lang="en-US" sz="2500" dirty="0" err="1" smtClean="0"/>
              <a:t>có</a:t>
            </a:r>
            <a:r>
              <a:rPr lang="en-US" sz="2500" dirty="0" smtClean="0"/>
              <a:t> </a:t>
            </a:r>
            <a:r>
              <a:rPr lang="en-US" sz="2500" dirty="0" err="1" smtClean="0"/>
              <a:t>chiến</a:t>
            </a:r>
            <a:r>
              <a:rPr lang="en-US" sz="2500" dirty="0" smtClean="0"/>
              <a:t> </a:t>
            </a:r>
            <a:r>
              <a:rPr lang="en-US" sz="2500" dirty="0" err="1" smtClean="0"/>
              <a:t>lược</a:t>
            </a:r>
            <a:r>
              <a:rPr lang="en-US" sz="2500" dirty="0" smtClean="0"/>
              <a:t> </a:t>
            </a:r>
            <a:r>
              <a:rPr lang="en-US" sz="2500" dirty="0" err="1" smtClean="0"/>
              <a:t>quy</a:t>
            </a:r>
            <a:r>
              <a:rPr lang="en-US" sz="2500" dirty="0" smtClean="0"/>
              <a:t> </a:t>
            </a:r>
            <a:r>
              <a:rPr lang="en-US" sz="2500" dirty="0" err="1" smtClean="0"/>
              <a:t>hoạch</a:t>
            </a:r>
            <a:r>
              <a:rPr lang="en-US" sz="2500" dirty="0" smtClean="0"/>
              <a:t> </a:t>
            </a:r>
            <a:r>
              <a:rPr lang="en-US" sz="2500" dirty="0" err="1" smtClean="0"/>
              <a:t>mở</a:t>
            </a:r>
            <a:r>
              <a:rPr lang="en-US" sz="2500" dirty="0" smtClean="0"/>
              <a:t> </a:t>
            </a:r>
            <a:r>
              <a:rPr lang="en-US" sz="2500" dirty="0" err="1" smtClean="0"/>
              <a:t>rộng</a:t>
            </a:r>
            <a:r>
              <a:rPr lang="en-US" sz="2500" dirty="0" smtClean="0"/>
              <a:t> </a:t>
            </a:r>
            <a:r>
              <a:rPr lang="en-US" sz="2500" dirty="0" err="1" smtClean="0"/>
              <a:t>thành</a:t>
            </a:r>
            <a:r>
              <a:rPr lang="en-US" sz="2500" dirty="0" smtClean="0"/>
              <a:t> </a:t>
            </a:r>
            <a:r>
              <a:rPr lang="en-US" sz="2500" dirty="0" err="1" smtClean="0"/>
              <a:t>phố</a:t>
            </a:r>
            <a:r>
              <a:rPr lang="en-US" sz="2500" dirty="0" smtClean="0"/>
              <a:t>, </a:t>
            </a:r>
            <a:r>
              <a:rPr lang="en-US" sz="2500" dirty="0" err="1" smtClean="0"/>
              <a:t>phát</a:t>
            </a:r>
            <a:r>
              <a:rPr lang="en-US" sz="2500" dirty="0" smtClean="0"/>
              <a:t> </a:t>
            </a:r>
            <a:r>
              <a:rPr lang="en-US" sz="2500" dirty="0" err="1" smtClean="0"/>
              <a:t>triển</a:t>
            </a:r>
            <a:r>
              <a:rPr lang="en-US" sz="2500" dirty="0" smtClean="0"/>
              <a:t> </a:t>
            </a:r>
            <a:r>
              <a:rPr lang="en-US" sz="2500" dirty="0" err="1" smtClean="0"/>
              <a:t>các</a:t>
            </a:r>
            <a:r>
              <a:rPr lang="en-US" sz="2500" dirty="0" smtClean="0"/>
              <a:t> </a:t>
            </a:r>
            <a:r>
              <a:rPr lang="en-US" sz="2500" dirty="0" err="1" smtClean="0"/>
              <a:t>khu</a:t>
            </a:r>
            <a:r>
              <a:rPr lang="en-US" sz="2500" dirty="0" smtClean="0"/>
              <a:t> </a:t>
            </a:r>
            <a:r>
              <a:rPr lang="en-US" sz="2500" dirty="0" err="1" smtClean="0"/>
              <a:t>đô</a:t>
            </a:r>
            <a:r>
              <a:rPr lang="en-US" sz="2500" dirty="0" smtClean="0"/>
              <a:t> </a:t>
            </a:r>
            <a:r>
              <a:rPr lang="en-US" sz="2500" dirty="0" err="1" smtClean="0"/>
              <a:t>thị</a:t>
            </a:r>
            <a:r>
              <a:rPr lang="en-US" sz="2500" dirty="0" smtClean="0"/>
              <a:t> </a:t>
            </a:r>
            <a:r>
              <a:rPr lang="en-US" sz="2500" dirty="0" err="1" smtClean="0"/>
              <a:t>vệ</a:t>
            </a:r>
            <a:r>
              <a:rPr lang="en-US" sz="2500" dirty="0" smtClean="0"/>
              <a:t> </a:t>
            </a:r>
            <a:r>
              <a:rPr lang="en-US" sz="2500" dirty="0" err="1" smtClean="0"/>
              <a:t>tinh</a:t>
            </a:r>
            <a:r>
              <a:rPr lang="en-US" sz="2500" dirty="0" smtClean="0"/>
              <a:t>, </a:t>
            </a:r>
            <a:r>
              <a:rPr lang="en-US" sz="2500" dirty="0" err="1" smtClean="0"/>
              <a:t>thông</a:t>
            </a:r>
            <a:r>
              <a:rPr lang="en-US" sz="2500" dirty="0" smtClean="0"/>
              <a:t> qua </a:t>
            </a:r>
            <a:r>
              <a:rPr lang="en-US" sz="2500" dirty="0" err="1" smtClean="0"/>
              <a:t>đó</a:t>
            </a:r>
            <a:r>
              <a:rPr lang="en-US" sz="2500" dirty="0" smtClean="0"/>
              <a:t> </a:t>
            </a:r>
            <a:r>
              <a:rPr lang="en-US" sz="2500" dirty="0" err="1" smtClean="0"/>
              <a:t>giảm</a:t>
            </a:r>
            <a:r>
              <a:rPr lang="en-US" sz="2500" dirty="0" smtClean="0"/>
              <a:t> </a:t>
            </a:r>
            <a:r>
              <a:rPr lang="en-US" sz="2500" dirty="0" err="1" smtClean="0"/>
              <a:t>áp</a:t>
            </a:r>
            <a:r>
              <a:rPr lang="en-US" sz="2500" dirty="0" smtClean="0"/>
              <a:t> </a:t>
            </a:r>
            <a:r>
              <a:rPr lang="en-US" sz="2500" dirty="0" err="1" smtClean="0"/>
              <a:t>lực</a:t>
            </a:r>
            <a:r>
              <a:rPr lang="en-US" sz="2500" dirty="0" smtClean="0"/>
              <a:t> </a:t>
            </a:r>
            <a:r>
              <a:rPr lang="en-US" sz="2500" dirty="0" err="1" smtClean="0"/>
              <a:t>dân</a:t>
            </a:r>
            <a:r>
              <a:rPr lang="en-US" sz="2500" dirty="0" smtClean="0"/>
              <a:t> </a:t>
            </a:r>
            <a:r>
              <a:rPr lang="en-US" sz="2500" dirty="0" err="1" smtClean="0"/>
              <a:t>số</a:t>
            </a:r>
            <a:r>
              <a:rPr lang="en-US" sz="2500" dirty="0" smtClean="0"/>
              <a:t> </a:t>
            </a:r>
            <a:r>
              <a:rPr lang="en-US" sz="2500" dirty="0" err="1" smtClean="0"/>
              <a:t>trong</a:t>
            </a:r>
            <a:r>
              <a:rPr lang="en-US" sz="2500" dirty="0" smtClean="0"/>
              <a:t> </a:t>
            </a:r>
            <a:r>
              <a:rPr lang="en-US" sz="2500" dirty="0" err="1" smtClean="0"/>
              <a:t>các</a:t>
            </a:r>
            <a:r>
              <a:rPr lang="en-US" sz="2500" dirty="0" smtClean="0"/>
              <a:t> </a:t>
            </a:r>
            <a:r>
              <a:rPr lang="en-US" sz="2500" dirty="0" err="1" smtClean="0"/>
              <a:t>thành</a:t>
            </a:r>
            <a:r>
              <a:rPr lang="en-US" sz="2500" dirty="0" smtClean="0"/>
              <a:t> </a:t>
            </a:r>
            <a:r>
              <a:rPr lang="en-US" sz="2500" dirty="0" err="1" smtClean="0"/>
              <a:t>phố</a:t>
            </a:r>
            <a:r>
              <a:rPr lang="en-US" sz="2500" dirty="0" smtClean="0"/>
              <a:t> </a:t>
            </a:r>
            <a:r>
              <a:rPr lang="en-US" sz="2500" dirty="0" err="1" smtClean="0"/>
              <a:t>lớn</a:t>
            </a:r>
            <a:r>
              <a:rPr lang="en-US" sz="2500" dirty="0" smtClean="0"/>
              <a:t>, </a:t>
            </a:r>
            <a:r>
              <a:rPr lang="en-US" sz="2500" dirty="0" err="1" smtClean="0"/>
              <a:t>đồng</a:t>
            </a:r>
            <a:r>
              <a:rPr lang="en-US" sz="2500" dirty="0" smtClean="0"/>
              <a:t> </a:t>
            </a:r>
            <a:r>
              <a:rPr lang="en-US" sz="2500" dirty="0" err="1" smtClean="0"/>
              <a:t>thời</a:t>
            </a:r>
            <a:r>
              <a:rPr lang="en-US" sz="2500" dirty="0" smtClean="0"/>
              <a:t> </a:t>
            </a:r>
            <a:r>
              <a:rPr lang="en-US" sz="2500" dirty="0" err="1" smtClean="0"/>
              <a:t>tạo</a:t>
            </a:r>
            <a:r>
              <a:rPr lang="en-US" sz="2500" dirty="0" smtClean="0"/>
              <a:t> </a:t>
            </a:r>
            <a:r>
              <a:rPr lang="en-US" sz="2500" dirty="0" err="1" smtClean="0"/>
              <a:t>ra</a:t>
            </a:r>
            <a:r>
              <a:rPr lang="en-US" sz="2500" dirty="0" smtClean="0"/>
              <a:t> </a:t>
            </a:r>
            <a:r>
              <a:rPr lang="en-US" sz="2500" dirty="0" err="1" smtClean="0"/>
              <a:t>lợi</a:t>
            </a:r>
            <a:r>
              <a:rPr lang="en-US" sz="2500" dirty="0" smtClean="0"/>
              <a:t> </a:t>
            </a:r>
            <a:r>
              <a:rPr lang="en-US" sz="2500" dirty="0" err="1" smtClean="0"/>
              <a:t>thế</a:t>
            </a:r>
            <a:r>
              <a:rPr lang="en-US" sz="2500" dirty="0" smtClean="0"/>
              <a:t> </a:t>
            </a:r>
            <a:r>
              <a:rPr lang="en-US" sz="2500" dirty="0" err="1" smtClean="0"/>
              <a:t>phát</a:t>
            </a:r>
            <a:r>
              <a:rPr lang="en-US" sz="2500" dirty="0" smtClean="0"/>
              <a:t> </a:t>
            </a:r>
            <a:r>
              <a:rPr lang="en-US" sz="2500" dirty="0" err="1" smtClean="0"/>
              <a:t>triển</a:t>
            </a:r>
            <a:r>
              <a:rPr lang="en-US" sz="2500" dirty="0" smtClean="0"/>
              <a:t> </a:t>
            </a:r>
            <a:r>
              <a:rPr lang="en-US" sz="2500" dirty="0" err="1" smtClean="0"/>
              <a:t>trong</a:t>
            </a:r>
            <a:r>
              <a:rPr lang="en-US" sz="2500" dirty="0" smtClean="0"/>
              <a:t> </a:t>
            </a:r>
            <a:r>
              <a:rPr lang="en-US" sz="2500" dirty="0" err="1" smtClean="0"/>
              <a:t>tương</a:t>
            </a:r>
            <a:r>
              <a:rPr lang="en-US" sz="2500" dirty="0" smtClean="0"/>
              <a:t> </a:t>
            </a:r>
            <a:r>
              <a:rPr lang="en-US" sz="2500" dirty="0" err="1" smtClean="0"/>
              <a:t>lai</a:t>
            </a:r>
            <a:r>
              <a:rPr lang="en-US" sz="2500" dirty="0" smtClean="0"/>
              <a:t>.</a:t>
            </a:r>
          </a:p>
          <a:p>
            <a:pPr>
              <a:buFont typeface="Arial" pitchFamily="34" charset="0"/>
              <a:buChar char="•"/>
            </a:pPr>
            <a:r>
              <a:rPr lang="en-US" sz="2500" dirty="0" err="1" smtClean="0"/>
              <a:t>Chủ</a:t>
            </a:r>
            <a:r>
              <a:rPr lang="en-US" sz="2500" dirty="0" smtClean="0"/>
              <a:t> </a:t>
            </a:r>
            <a:r>
              <a:rPr lang="en-US" sz="2500" dirty="0" err="1" smtClean="0"/>
              <a:t>động</a:t>
            </a:r>
            <a:r>
              <a:rPr lang="en-US" sz="2500" dirty="0" smtClean="0"/>
              <a:t> </a:t>
            </a:r>
            <a:r>
              <a:rPr lang="en-US" sz="2500" dirty="0" err="1" smtClean="0"/>
              <a:t>thu</a:t>
            </a:r>
            <a:r>
              <a:rPr lang="en-US" sz="2500" dirty="0" smtClean="0"/>
              <a:t> </a:t>
            </a:r>
            <a:r>
              <a:rPr lang="en-US" sz="2500" dirty="0" err="1" smtClean="0"/>
              <a:t>hút</a:t>
            </a:r>
            <a:r>
              <a:rPr lang="en-US" sz="2500" dirty="0" smtClean="0"/>
              <a:t> </a:t>
            </a:r>
            <a:r>
              <a:rPr lang="en-US" sz="2500" dirty="0" err="1" smtClean="0"/>
              <a:t>và</a:t>
            </a:r>
            <a:r>
              <a:rPr lang="en-US" sz="2500" dirty="0" smtClean="0"/>
              <a:t> </a:t>
            </a:r>
            <a:r>
              <a:rPr lang="en-US" sz="2500" dirty="0" err="1" smtClean="0"/>
              <a:t>quản</a:t>
            </a:r>
            <a:r>
              <a:rPr lang="en-US" sz="2500" dirty="0" smtClean="0"/>
              <a:t> </a:t>
            </a:r>
            <a:r>
              <a:rPr lang="en-US" sz="2500" dirty="0" err="1" smtClean="0"/>
              <a:t>lí</a:t>
            </a:r>
            <a:r>
              <a:rPr lang="en-US" sz="2500" dirty="0" smtClean="0"/>
              <a:t> </a:t>
            </a:r>
            <a:r>
              <a:rPr lang="en-US" sz="2500" dirty="0" err="1" smtClean="0"/>
              <a:t>luồng</a:t>
            </a:r>
            <a:r>
              <a:rPr lang="en-US" sz="2500" dirty="0" smtClean="0"/>
              <a:t> </a:t>
            </a:r>
            <a:r>
              <a:rPr lang="en-US" sz="2500" dirty="0" err="1" smtClean="0"/>
              <a:t>lao</a:t>
            </a:r>
            <a:r>
              <a:rPr lang="en-US" sz="2500" dirty="0" smtClean="0"/>
              <a:t> </a:t>
            </a:r>
            <a:r>
              <a:rPr lang="en-US" sz="2500" dirty="0" err="1" smtClean="0"/>
              <a:t>động</a:t>
            </a:r>
            <a:r>
              <a:rPr lang="en-US" sz="2500" dirty="0" smtClean="0"/>
              <a:t> </a:t>
            </a:r>
            <a:r>
              <a:rPr lang="en-US" sz="2500" dirty="0" err="1" smtClean="0"/>
              <a:t>vào</a:t>
            </a:r>
            <a:r>
              <a:rPr lang="en-US" sz="2500" dirty="0" smtClean="0"/>
              <a:t> </a:t>
            </a:r>
            <a:r>
              <a:rPr lang="en-US" sz="2500" dirty="0" err="1" smtClean="0"/>
              <a:t>các</a:t>
            </a:r>
            <a:r>
              <a:rPr lang="en-US" sz="2500" dirty="0" smtClean="0"/>
              <a:t> </a:t>
            </a:r>
            <a:r>
              <a:rPr lang="en-US" sz="2500" dirty="0" err="1" smtClean="0"/>
              <a:t>ngành</a:t>
            </a:r>
            <a:r>
              <a:rPr lang="en-US" sz="2500" dirty="0" smtClean="0"/>
              <a:t> </a:t>
            </a:r>
            <a:r>
              <a:rPr lang="en-US" sz="2500" dirty="0" err="1" smtClean="0"/>
              <a:t>nghề</a:t>
            </a:r>
            <a:r>
              <a:rPr lang="en-US" sz="2500" dirty="0" smtClean="0"/>
              <a:t> </a:t>
            </a:r>
            <a:r>
              <a:rPr lang="en-US" sz="2500" dirty="0" err="1" smtClean="0"/>
              <a:t>phù</a:t>
            </a:r>
            <a:r>
              <a:rPr lang="en-US" sz="2500" dirty="0" smtClean="0"/>
              <a:t> </a:t>
            </a:r>
            <a:r>
              <a:rPr lang="en-US" sz="2500" dirty="0" err="1" smtClean="0"/>
              <a:t>hợp</a:t>
            </a:r>
            <a:endParaRPr lang="en-US" sz="2500" dirty="0" smtClean="0"/>
          </a:p>
          <a:p>
            <a:pPr>
              <a:buFont typeface="Arial" pitchFamily="34" charset="0"/>
              <a:buChar char="•"/>
            </a:pPr>
            <a:r>
              <a:rPr lang="en-US" sz="2500" dirty="0" err="1" smtClean="0"/>
              <a:t>Hoàn</a:t>
            </a:r>
            <a:r>
              <a:rPr lang="en-US" sz="2500" dirty="0" smtClean="0"/>
              <a:t> </a:t>
            </a:r>
            <a:r>
              <a:rPr lang="en-US" sz="2500" dirty="0" err="1" smtClean="0"/>
              <a:t>thiện</a:t>
            </a:r>
            <a:r>
              <a:rPr lang="en-US" sz="2500" dirty="0" smtClean="0"/>
              <a:t> </a:t>
            </a:r>
            <a:r>
              <a:rPr lang="en-US" sz="2500" dirty="0" err="1" smtClean="0"/>
              <a:t>chính</a:t>
            </a:r>
            <a:r>
              <a:rPr lang="en-US" sz="2500" dirty="0" smtClean="0"/>
              <a:t> </a:t>
            </a:r>
            <a:r>
              <a:rPr lang="en-US" sz="2500" dirty="0" err="1" smtClean="0"/>
              <a:t>sách</a:t>
            </a:r>
            <a:r>
              <a:rPr lang="en-US" sz="2500" dirty="0" smtClean="0"/>
              <a:t> </a:t>
            </a:r>
            <a:r>
              <a:rPr lang="en-US" sz="2500" dirty="0" err="1" smtClean="0"/>
              <a:t>quản</a:t>
            </a:r>
            <a:r>
              <a:rPr lang="en-US" sz="2500" dirty="0" smtClean="0"/>
              <a:t> </a:t>
            </a:r>
            <a:r>
              <a:rPr lang="en-US" sz="2500" dirty="0" err="1" smtClean="0"/>
              <a:t>lý</a:t>
            </a:r>
            <a:r>
              <a:rPr lang="en-US" sz="2500" dirty="0" smtClean="0"/>
              <a:t> </a:t>
            </a:r>
            <a:r>
              <a:rPr lang="en-US" sz="2500" dirty="0" err="1" smtClean="0"/>
              <a:t>nhân</a:t>
            </a:r>
            <a:r>
              <a:rPr lang="en-US" sz="2500" dirty="0" smtClean="0"/>
              <a:t> </a:t>
            </a:r>
            <a:r>
              <a:rPr lang="en-US" sz="2500" dirty="0" err="1" smtClean="0"/>
              <a:t>khẩu</a:t>
            </a:r>
            <a:r>
              <a:rPr lang="en-US" sz="2500" dirty="0" smtClean="0"/>
              <a:t>, </a:t>
            </a:r>
            <a:r>
              <a:rPr lang="en-US" sz="2500" dirty="0" err="1" smtClean="0"/>
              <a:t>hộ</a:t>
            </a:r>
            <a:r>
              <a:rPr lang="en-US" sz="2500" dirty="0" smtClean="0"/>
              <a:t> </a:t>
            </a:r>
            <a:r>
              <a:rPr lang="en-US" sz="2500" dirty="0" err="1" smtClean="0"/>
              <a:t>khẩu</a:t>
            </a:r>
            <a:r>
              <a:rPr lang="en-US" sz="2500" dirty="0" smtClean="0"/>
              <a:t>, </a:t>
            </a:r>
            <a:r>
              <a:rPr lang="en-US" sz="2500" dirty="0" err="1" smtClean="0"/>
              <a:t>đảm</a:t>
            </a:r>
            <a:r>
              <a:rPr lang="en-US" sz="2500" dirty="0" smtClean="0"/>
              <a:t> </a:t>
            </a:r>
            <a:r>
              <a:rPr lang="en-US" sz="2500" dirty="0" err="1" smtClean="0"/>
              <a:t>bảo</a:t>
            </a:r>
            <a:r>
              <a:rPr lang="en-US" sz="2500" dirty="0" smtClean="0"/>
              <a:t> </a:t>
            </a:r>
            <a:r>
              <a:rPr lang="en-US" sz="2500" dirty="0" err="1" smtClean="0"/>
              <a:t>nhu</a:t>
            </a:r>
            <a:r>
              <a:rPr lang="en-US" sz="2500" dirty="0" smtClean="0"/>
              <a:t> </a:t>
            </a:r>
            <a:r>
              <a:rPr lang="en-US" sz="2500" dirty="0" err="1" smtClean="0"/>
              <a:t>cầu</a:t>
            </a:r>
            <a:r>
              <a:rPr lang="en-US" sz="2500" dirty="0" smtClean="0"/>
              <a:t> </a:t>
            </a:r>
            <a:r>
              <a:rPr lang="en-US" sz="2500" dirty="0" err="1" smtClean="0"/>
              <a:t>đời</a:t>
            </a:r>
            <a:r>
              <a:rPr lang="en-US" sz="2500" dirty="0" smtClean="0"/>
              <a:t> </a:t>
            </a:r>
            <a:r>
              <a:rPr lang="en-US" sz="2500" dirty="0" err="1" smtClean="0"/>
              <a:t>sống</a:t>
            </a:r>
            <a:r>
              <a:rPr lang="en-US" sz="2500" dirty="0" smtClean="0"/>
              <a:t> </a:t>
            </a:r>
            <a:r>
              <a:rPr lang="en-US" sz="2500" dirty="0" err="1" smtClean="0"/>
              <a:t>vào</a:t>
            </a:r>
            <a:r>
              <a:rPr lang="en-US" sz="2500" dirty="0" smtClean="0"/>
              <a:t> </a:t>
            </a:r>
            <a:r>
              <a:rPr lang="en-US" sz="2500" dirty="0" err="1" smtClean="0"/>
              <a:t>quyền</a:t>
            </a:r>
            <a:r>
              <a:rPr lang="en-US" sz="2500" dirty="0" smtClean="0"/>
              <a:t> </a:t>
            </a:r>
            <a:r>
              <a:rPr lang="en-US" sz="2500" dirty="0" err="1" smtClean="0"/>
              <a:t>lợi</a:t>
            </a:r>
            <a:r>
              <a:rPr lang="en-US" sz="2500" dirty="0" smtClean="0"/>
              <a:t> </a:t>
            </a:r>
            <a:r>
              <a:rPr lang="en-US" sz="2500" dirty="0" err="1" smtClean="0"/>
              <a:t>cơ</a:t>
            </a:r>
            <a:r>
              <a:rPr lang="en-US" sz="2500" dirty="0" smtClean="0"/>
              <a:t> </a:t>
            </a:r>
            <a:r>
              <a:rPr lang="en-US" sz="2500" dirty="0" err="1" smtClean="0"/>
              <a:t>bản</a:t>
            </a:r>
            <a:r>
              <a:rPr lang="en-US" sz="2500" dirty="0" smtClean="0"/>
              <a:t> </a:t>
            </a:r>
            <a:r>
              <a:rPr lang="en-US" sz="2500" dirty="0" err="1" smtClean="0"/>
              <a:t>của</a:t>
            </a:r>
            <a:r>
              <a:rPr lang="en-US" sz="2500" dirty="0" smtClean="0"/>
              <a:t> </a:t>
            </a:r>
            <a:r>
              <a:rPr lang="en-US" sz="2500" dirty="0" err="1" smtClean="0"/>
              <a:t>người</a:t>
            </a:r>
            <a:r>
              <a:rPr lang="en-US" sz="2500" dirty="0" smtClean="0"/>
              <a:t> </a:t>
            </a:r>
            <a:r>
              <a:rPr lang="en-US" sz="2500" dirty="0" err="1" smtClean="0"/>
              <a:t>dân</a:t>
            </a:r>
            <a:r>
              <a:rPr lang="en-US" sz="2500" dirty="0" smtClean="0"/>
              <a:t>.</a:t>
            </a:r>
            <a:endParaRPr lang="en-US" sz="2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57800"/>
          </a:xfrm>
        </p:spPr>
        <p:txBody>
          <a:bodyPr>
            <a:normAutofit fontScale="92500" lnSpcReduction="10000"/>
          </a:bodyPr>
          <a:lstStyle/>
          <a:p>
            <a:pPr>
              <a:buNone/>
            </a:pPr>
            <a:r>
              <a:rPr lang="en-US" sz="3800" b="1" dirty="0" smtClean="0"/>
              <a:t>-</a:t>
            </a:r>
            <a:r>
              <a:rPr lang="en-US" sz="3000" b="1" dirty="0" err="1" smtClean="0"/>
              <a:t>Hạn</a:t>
            </a:r>
            <a:r>
              <a:rPr lang="en-US" sz="3000" b="1" dirty="0" smtClean="0"/>
              <a:t> </a:t>
            </a:r>
            <a:r>
              <a:rPr lang="en-US" sz="3000" b="1" dirty="0" err="1" smtClean="0"/>
              <a:t>chế</a:t>
            </a:r>
            <a:r>
              <a:rPr lang="en-US" sz="3000" b="1" dirty="0" smtClean="0"/>
              <a:t> </a:t>
            </a:r>
            <a:r>
              <a:rPr lang="en-US" sz="3000" b="1" dirty="0" err="1" smtClean="0"/>
              <a:t>những</a:t>
            </a:r>
            <a:r>
              <a:rPr lang="en-US" sz="3000" b="1" dirty="0" smtClean="0"/>
              <a:t> </a:t>
            </a:r>
            <a:r>
              <a:rPr lang="en-US" sz="3000" b="1" dirty="0" err="1" smtClean="0"/>
              <a:t>mặt</a:t>
            </a:r>
            <a:r>
              <a:rPr lang="en-US" sz="3000" b="1" dirty="0" smtClean="0"/>
              <a:t> </a:t>
            </a:r>
            <a:r>
              <a:rPr lang="en-US" sz="3000" b="1" dirty="0" err="1" smtClean="0"/>
              <a:t>tiêu</a:t>
            </a:r>
            <a:r>
              <a:rPr lang="en-US" sz="3000" b="1" dirty="0" smtClean="0"/>
              <a:t> </a:t>
            </a:r>
            <a:r>
              <a:rPr lang="en-US" sz="3000" b="1" dirty="0" err="1" smtClean="0"/>
              <a:t>cực</a:t>
            </a:r>
            <a:r>
              <a:rPr lang="en-US" sz="3000" b="1" dirty="0" smtClean="0"/>
              <a:t>:</a:t>
            </a:r>
          </a:p>
          <a:p>
            <a:pPr>
              <a:buFont typeface="Arial" pitchFamily="34" charset="0"/>
              <a:buChar char="•"/>
            </a:pPr>
            <a:r>
              <a:rPr lang="en-US" dirty="0" err="1" smtClean="0"/>
              <a:t>Cần</a:t>
            </a:r>
            <a:r>
              <a:rPr lang="en-US" dirty="0" smtClean="0"/>
              <a:t> </a:t>
            </a:r>
            <a:r>
              <a:rPr lang="en-US" dirty="0" err="1" smtClean="0"/>
              <a:t>quy</a:t>
            </a:r>
            <a:r>
              <a:rPr lang="en-US" dirty="0" smtClean="0"/>
              <a:t> </a:t>
            </a:r>
            <a:r>
              <a:rPr lang="en-US" dirty="0" err="1" smtClean="0"/>
              <a:t>hoạch</a:t>
            </a:r>
            <a:r>
              <a:rPr lang="en-US" dirty="0" smtClean="0"/>
              <a:t> </a:t>
            </a:r>
            <a:r>
              <a:rPr lang="en-US" dirty="0" err="1" smtClean="0"/>
              <a:t>nơi</a:t>
            </a:r>
            <a:r>
              <a:rPr lang="en-US" dirty="0" smtClean="0"/>
              <a:t> ở </a:t>
            </a:r>
            <a:r>
              <a:rPr lang="en-US" dirty="0" err="1" smtClean="0"/>
              <a:t>và</a:t>
            </a:r>
            <a:r>
              <a:rPr lang="en-US" dirty="0" smtClean="0"/>
              <a:t> </a:t>
            </a:r>
            <a:r>
              <a:rPr lang="en-US" dirty="0" err="1" smtClean="0"/>
              <a:t>nơi</a:t>
            </a:r>
            <a:r>
              <a:rPr lang="en-US" dirty="0" smtClean="0"/>
              <a:t> </a:t>
            </a:r>
            <a:r>
              <a:rPr lang="en-US" dirty="0" err="1" smtClean="0"/>
              <a:t>làm</a:t>
            </a:r>
            <a:r>
              <a:rPr lang="en-US" dirty="0" smtClean="0"/>
              <a:t> </a:t>
            </a:r>
            <a:r>
              <a:rPr lang="en-US" dirty="0" err="1" smtClean="0"/>
              <a:t>việc</a:t>
            </a:r>
            <a:r>
              <a:rPr lang="en-US" dirty="0" smtClean="0"/>
              <a:t> </a:t>
            </a:r>
            <a:r>
              <a:rPr lang="en-US" dirty="0" err="1" smtClean="0"/>
              <a:t>cho</a:t>
            </a:r>
            <a:r>
              <a:rPr lang="en-US" dirty="0" smtClean="0"/>
              <a:t> </a:t>
            </a:r>
            <a:r>
              <a:rPr lang="en-US" dirty="0" err="1" smtClean="0"/>
              <a:t>người</a:t>
            </a:r>
            <a:r>
              <a:rPr lang="en-US" dirty="0" smtClean="0"/>
              <a:t> </a:t>
            </a:r>
            <a:r>
              <a:rPr lang="en-US" dirty="0" err="1" smtClean="0"/>
              <a:t>dân</a:t>
            </a:r>
            <a:r>
              <a:rPr lang="en-US" dirty="0" smtClean="0"/>
              <a:t> </a:t>
            </a:r>
            <a:r>
              <a:rPr lang="en-US" dirty="0" err="1" smtClean="0"/>
              <a:t>theo</a:t>
            </a:r>
            <a:r>
              <a:rPr lang="en-US" dirty="0" smtClean="0"/>
              <a:t> </a:t>
            </a:r>
            <a:r>
              <a:rPr lang="en-US" dirty="0" err="1" smtClean="0"/>
              <a:t>mùa</a:t>
            </a:r>
            <a:r>
              <a:rPr lang="en-US" dirty="0" smtClean="0"/>
              <a:t> </a:t>
            </a:r>
            <a:r>
              <a:rPr lang="en-US" dirty="0" err="1" smtClean="0"/>
              <a:t>vụ</a:t>
            </a:r>
            <a:r>
              <a:rPr lang="en-US" dirty="0" smtClean="0"/>
              <a:t>, </a:t>
            </a:r>
            <a:r>
              <a:rPr lang="en-US" dirty="0" err="1" smtClean="0"/>
              <a:t>hỗ</a:t>
            </a:r>
            <a:r>
              <a:rPr lang="en-US" dirty="0" smtClean="0"/>
              <a:t> </a:t>
            </a:r>
            <a:r>
              <a:rPr lang="en-US" dirty="0" err="1" smtClean="0"/>
              <a:t>trợ</a:t>
            </a:r>
            <a:r>
              <a:rPr lang="en-US" dirty="0" smtClean="0"/>
              <a:t> </a:t>
            </a:r>
            <a:r>
              <a:rPr lang="en-US" dirty="0" err="1" smtClean="0"/>
              <a:t>về</a:t>
            </a:r>
            <a:r>
              <a:rPr lang="en-US" dirty="0" smtClean="0"/>
              <a:t> </a:t>
            </a:r>
            <a:r>
              <a:rPr lang="en-US" dirty="0" err="1" smtClean="0"/>
              <a:t>chỗ</a:t>
            </a:r>
            <a:r>
              <a:rPr lang="en-US" dirty="0" smtClean="0"/>
              <a:t> ở </a:t>
            </a:r>
            <a:r>
              <a:rPr lang="en-US" dirty="0" err="1" smtClean="0"/>
              <a:t>cho</a:t>
            </a:r>
            <a:r>
              <a:rPr lang="en-US" dirty="0" smtClean="0"/>
              <a:t> </a:t>
            </a:r>
            <a:r>
              <a:rPr lang="en-US" dirty="0" err="1" smtClean="0"/>
              <a:t>người</a:t>
            </a:r>
            <a:r>
              <a:rPr lang="en-US" dirty="0" smtClean="0"/>
              <a:t> </a:t>
            </a:r>
            <a:r>
              <a:rPr lang="en-US" dirty="0" err="1" smtClean="0"/>
              <a:t>nhập</a:t>
            </a:r>
            <a:r>
              <a:rPr lang="en-US" dirty="0" smtClean="0"/>
              <a:t> </a:t>
            </a:r>
            <a:r>
              <a:rPr lang="en-US" dirty="0" err="1" smtClean="0"/>
              <a:t>cư</a:t>
            </a:r>
            <a:r>
              <a:rPr lang="en-US" dirty="0" smtClean="0"/>
              <a:t>.</a:t>
            </a:r>
          </a:p>
          <a:p>
            <a:pPr>
              <a:buFont typeface="Arial" pitchFamily="34" charset="0"/>
              <a:buChar char="•"/>
            </a:pPr>
            <a:r>
              <a:rPr lang="en-US" dirty="0" err="1" smtClean="0"/>
              <a:t>Xây</a:t>
            </a:r>
            <a:r>
              <a:rPr lang="en-US" dirty="0" smtClean="0"/>
              <a:t> </a:t>
            </a:r>
            <a:r>
              <a:rPr lang="en-US" dirty="0" err="1" smtClean="0"/>
              <a:t>dựng</a:t>
            </a:r>
            <a:r>
              <a:rPr lang="en-US" dirty="0" smtClean="0"/>
              <a:t> </a:t>
            </a:r>
            <a:r>
              <a:rPr lang="en-US" dirty="0" err="1" smtClean="0"/>
              <a:t>và</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t>các</a:t>
            </a:r>
            <a:r>
              <a:rPr lang="en-US" dirty="0" smtClean="0"/>
              <a:t> </a:t>
            </a:r>
            <a:r>
              <a:rPr lang="en-US" dirty="0" err="1" smtClean="0"/>
              <a:t>chính</a:t>
            </a:r>
            <a:r>
              <a:rPr lang="en-US" dirty="0" smtClean="0"/>
              <a:t> </a:t>
            </a:r>
            <a:r>
              <a:rPr lang="en-US" dirty="0" err="1" smtClean="0"/>
              <a:t>sách</a:t>
            </a:r>
            <a:r>
              <a:rPr lang="en-US" dirty="0" smtClean="0"/>
              <a:t> </a:t>
            </a:r>
            <a:r>
              <a:rPr lang="en-US" dirty="0" err="1" smtClean="0"/>
              <a:t>xã</a:t>
            </a:r>
            <a:r>
              <a:rPr lang="en-US" dirty="0" smtClean="0"/>
              <a:t> </a:t>
            </a:r>
            <a:r>
              <a:rPr lang="en-US" dirty="0" err="1" smtClean="0"/>
              <a:t>hội</a:t>
            </a:r>
            <a:r>
              <a:rPr lang="en-US" dirty="0" smtClean="0"/>
              <a:t>, </a:t>
            </a:r>
            <a:r>
              <a:rPr lang="en-US" dirty="0" err="1" smtClean="0"/>
              <a:t>bao</a:t>
            </a:r>
            <a:r>
              <a:rPr lang="en-US" dirty="0" smtClean="0"/>
              <a:t> </a:t>
            </a:r>
            <a:r>
              <a:rPr lang="en-US" dirty="0" err="1" smtClean="0"/>
              <a:t>gồm</a:t>
            </a:r>
            <a:r>
              <a:rPr lang="en-US" dirty="0" smtClean="0"/>
              <a:t>: </a:t>
            </a:r>
            <a:r>
              <a:rPr lang="en-US" dirty="0" err="1" smtClean="0"/>
              <a:t>hỗ</a:t>
            </a:r>
            <a:r>
              <a:rPr lang="en-US" dirty="0" smtClean="0"/>
              <a:t> </a:t>
            </a:r>
            <a:r>
              <a:rPr lang="en-US" dirty="0" err="1" smtClean="0"/>
              <a:t>trợ</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trợ</a:t>
            </a:r>
            <a:r>
              <a:rPr lang="en-US" dirty="0" smtClean="0"/>
              <a:t> </a:t>
            </a:r>
            <a:r>
              <a:rPr lang="en-US" dirty="0" err="1" smtClean="0"/>
              <a:t>cấp</a:t>
            </a:r>
            <a:r>
              <a:rPr lang="en-US" dirty="0" smtClean="0"/>
              <a:t> </a:t>
            </a:r>
            <a:r>
              <a:rPr lang="en-US" dirty="0" err="1" smtClean="0"/>
              <a:t>thất</a:t>
            </a:r>
            <a:r>
              <a:rPr lang="en-US" dirty="0" smtClean="0"/>
              <a:t> </a:t>
            </a:r>
            <a:r>
              <a:rPr lang="en-US" dirty="0" err="1" smtClean="0"/>
              <a:t>nghiệp</a:t>
            </a:r>
            <a:r>
              <a:rPr lang="en-US" dirty="0" smtClean="0"/>
              <a:t>, </a:t>
            </a:r>
            <a:r>
              <a:rPr lang="en-US" dirty="0" err="1" smtClean="0"/>
              <a:t>xóa</a:t>
            </a:r>
            <a:r>
              <a:rPr lang="en-US" dirty="0" smtClean="0"/>
              <a:t> </a:t>
            </a:r>
            <a:r>
              <a:rPr lang="en-US" dirty="0" err="1" smtClean="0"/>
              <a:t>đói</a:t>
            </a:r>
            <a:r>
              <a:rPr lang="en-US" dirty="0" smtClean="0"/>
              <a:t> </a:t>
            </a:r>
            <a:r>
              <a:rPr lang="en-US" dirty="0" err="1" smtClean="0"/>
              <a:t>giảm</a:t>
            </a:r>
            <a:r>
              <a:rPr lang="en-US" dirty="0" smtClean="0"/>
              <a:t> </a:t>
            </a:r>
            <a:r>
              <a:rPr lang="en-US" dirty="0" err="1" smtClean="0"/>
              <a:t>nghèo</a:t>
            </a:r>
            <a:r>
              <a:rPr lang="en-US" dirty="0" smtClean="0"/>
              <a:t>, </a:t>
            </a:r>
            <a:r>
              <a:rPr lang="en-US" dirty="0" err="1" smtClean="0"/>
              <a:t>bảo</a:t>
            </a:r>
            <a:r>
              <a:rPr lang="en-US" dirty="0" smtClean="0"/>
              <a:t> </a:t>
            </a:r>
            <a:r>
              <a:rPr lang="en-US" dirty="0" err="1" smtClean="0"/>
              <a:t>hiểm</a:t>
            </a:r>
            <a:r>
              <a:rPr lang="en-US" dirty="0" smtClean="0"/>
              <a:t> y </a:t>
            </a:r>
            <a:r>
              <a:rPr lang="en-US" dirty="0" err="1" smtClean="0"/>
              <a:t>tế</a:t>
            </a:r>
            <a:r>
              <a:rPr lang="en-US" dirty="0" smtClean="0"/>
              <a:t>… </a:t>
            </a:r>
            <a:r>
              <a:rPr lang="en-US" dirty="0" err="1" smtClean="0"/>
              <a:t>rất</a:t>
            </a:r>
            <a:r>
              <a:rPr lang="en-US" dirty="0" smtClean="0"/>
              <a:t> </a:t>
            </a:r>
            <a:r>
              <a:rPr lang="en-US" dirty="0" err="1" smtClean="0"/>
              <a:t>cần</a:t>
            </a:r>
            <a:r>
              <a:rPr lang="en-US" dirty="0" smtClean="0"/>
              <a:t> </a:t>
            </a:r>
            <a:r>
              <a:rPr lang="en-US" dirty="0" err="1" smtClean="0"/>
              <a:t>thiết</a:t>
            </a:r>
            <a:r>
              <a:rPr lang="en-US" dirty="0" smtClean="0"/>
              <a:t> </a:t>
            </a:r>
            <a:r>
              <a:rPr lang="en-US" dirty="0" err="1" smtClean="0"/>
              <a:t>với</a:t>
            </a:r>
            <a:r>
              <a:rPr lang="en-US" dirty="0" smtClean="0"/>
              <a:t> </a:t>
            </a:r>
            <a:r>
              <a:rPr lang="en-US" dirty="0" err="1" smtClean="0"/>
              <a:t>người</a:t>
            </a:r>
            <a:r>
              <a:rPr lang="en-US" dirty="0" smtClean="0"/>
              <a:t> </a:t>
            </a:r>
            <a:r>
              <a:rPr lang="en-US" dirty="0" err="1" smtClean="0"/>
              <a:t>dân</a:t>
            </a:r>
            <a:r>
              <a:rPr lang="en-US" dirty="0" smtClean="0"/>
              <a:t> </a:t>
            </a:r>
            <a:r>
              <a:rPr lang="en-US" dirty="0" err="1" smtClean="0"/>
              <a:t>nhập</a:t>
            </a:r>
            <a:r>
              <a:rPr lang="en-US" dirty="0" smtClean="0"/>
              <a:t> </a:t>
            </a:r>
            <a:r>
              <a:rPr lang="en-US" dirty="0" err="1" smtClean="0"/>
              <a:t>cư</a:t>
            </a:r>
            <a:r>
              <a:rPr lang="en-US" dirty="0" smtClean="0"/>
              <a:t> </a:t>
            </a:r>
            <a:r>
              <a:rPr lang="en-US" dirty="0" err="1" smtClean="0"/>
              <a:t>tạo</a:t>
            </a:r>
            <a:r>
              <a:rPr lang="en-US" dirty="0" smtClean="0"/>
              <a:t> </a:t>
            </a:r>
            <a:r>
              <a:rPr lang="en-US" dirty="0" err="1" smtClean="0"/>
              <a:t>cho</a:t>
            </a:r>
            <a:r>
              <a:rPr lang="en-US" dirty="0" smtClean="0"/>
              <a:t> </a:t>
            </a:r>
            <a:r>
              <a:rPr lang="en-US" dirty="0" err="1" smtClean="0"/>
              <a:t>họ</a:t>
            </a:r>
            <a:r>
              <a:rPr lang="en-US" dirty="0" smtClean="0"/>
              <a:t> </a:t>
            </a:r>
            <a:r>
              <a:rPr lang="en-US" dirty="0" err="1" smtClean="0"/>
              <a:t>có</a:t>
            </a:r>
            <a:r>
              <a:rPr lang="en-US" dirty="0" smtClean="0"/>
              <a:t> </a:t>
            </a:r>
            <a:r>
              <a:rPr lang="en-US" dirty="0" err="1" smtClean="0"/>
              <a:t>điều</a:t>
            </a:r>
            <a:r>
              <a:rPr lang="en-US" dirty="0" smtClean="0"/>
              <a:t> </a:t>
            </a:r>
            <a:r>
              <a:rPr lang="en-US" dirty="0" err="1" smtClean="0"/>
              <a:t>kiện</a:t>
            </a:r>
            <a:r>
              <a:rPr lang="en-US" dirty="0" smtClean="0"/>
              <a:t> </a:t>
            </a:r>
            <a:r>
              <a:rPr lang="en-US" dirty="0" err="1" smtClean="0"/>
              <a:t>tham</a:t>
            </a:r>
            <a:r>
              <a:rPr lang="en-US" dirty="0" smtClean="0"/>
              <a:t> </a:t>
            </a:r>
            <a:r>
              <a:rPr lang="en-US" dirty="0" err="1" smtClean="0"/>
              <a:t>gia</a:t>
            </a:r>
            <a:r>
              <a:rPr lang="en-US" dirty="0" smtClean="0"/>
              <a:t> </a:t>
            </a:r>
            <a:r>
              <a:rPr lang="en-US" dirty="0" err="1" smtClean="0"/>
              <a:t>tốt</a:t>
            </a:r>
            <a:r>
              <a:rPr lang="en-US" dirty="0" smtClean="0"/>
              <a:t> </a:t>
            </a:r>
            <a:r>
              <a:rPr lang="en-US" dirty="0" err="1" smtClean="0"/>
              <a:t>vào</a:t>
            </a:r>
            <a:r>
              <a:rPr lang="en-US" dirty="0" smtClean="0"/>
              <a:t> </a:t>
            </a:r>
            <a:r>
              <a:rPr lang="en-US" dirty="0" err="1" smtClean="0"/>
              <a:t>thị</a:t>
            </a:r>
            <a:r>
              <a:rPr lang="en-US" dirty="0" smtClean="0"/>
              <a:t> </a:t>
            </a:r>
            <a:r>
              <a:rPr lang="en-US" dirty="0" err="1" smtClean="0"/>
              <a:t>trường</a:t>
            </a:r>
            <a:r>
              <a:rPr lang="en-US" dirty="0" smtClean="0"/>
              <a:t> </a:t>
            </a:r>
            <a:r>
              <a:rPr lang="en-US" dirty="0" err="1" smtClean="0"/>
              <a:t>lao</a:t>
            </a:r>
            <a:r>
              <a:rPr lang="en-US" dirty="0" smtClean="0"/>
              <a:t> </a:t>
            </a:r>
            <a:r>
              <a:rPr lang="en-US" dirty="0" err="1" smtClean="0"/>
              <a:t>động</a:t>
            </a:r>
            <a:endParaRPr lang="en-US" dirty="0" smtClean="0"/>
          </a:p>
          <a:p>
            <a:pPr>
              <a:buFont typeface="Arial" pitchFamily="34" charset="0"/>
              <a:buChar char="•"/>
            </a:pPr>
            <a:r>
              <a:rPr lang="en-US" dirty="0" err="1" smtClean="0"/>
              <a:t>Giáo</a:t>
            </a:r>
            <a:r>
              <a:rPr lang="en-US" dirty="0" smtClean="0"/>
              <a:t> </a:t>
            </a:r>
            <a:r>
              <a:rPr lang="en-US" dirty="0" err="1" smtClean="0"/>
              <a:t>dục</a:t>
            </a:r>
            <a:r>
              <a:rPr lang="en-US" dirty="0" smtClean="0"/>
              <a:t> </a:t>
            </a:r>
            <a:r>
              <a:rPr lang="en-US" dirty="0" err="1" smtClean="0"/>
              <a:t>tuyên</a:t>
            </a:r>
            <a:r>
              <a:rPr lang="en-US" dirty="0" smtClean="0"/>
              <a:t> </a:t>
            </a:r>
            <a:r>
              <a:rPr lang="en-US" dirty="0" err="1" smtClean="0"/>
              <a:t>truyền</a:t>
            </a:r>
            <a:r>
              <a:rPr lang="en-US" dirty="0" smtClean="0"/>
              <a:t> </a:t>
            </a:r>
            <a:r>
              <a:rPr lang="en-US" dirty="0" err="1" smtClean="0"/>
              <a:t>nhằm</a:t>
            </a:r>
            <a:r>
              <a:rPr lang="en-US" dirty="0" smtClean="0"/>
              <a:t> </a:t>
            </a:r>
            <a:r>
              <a:rPr lang="en-US" dirty="0" err="1" smtClean="0"/>
              <a:t>nâng</a:t>
            </a:r>
            <a:r>
              <a:rPr lang="en-US" dirty="0" smtClean="0"/>
              <a:t> </a:t>
            </a:r>
            <a:r>
              <a:rPr lang="en-US" dirty="0" err="1" smtClean="0"/>
              <a:t>cao</a:t>
            </a:r>
            <a:r>
              <a:rPr lang="en-US" dirty="0" smtClean="0"/>
              <a:t> ý </a:t>
            </a:r>
            <a:r>
              <a:rPr lang="en-US" dirty="0" err="1" smtClean="0"/>
              <a:t>thức</a:t>
            </a:r>
            <a:r>
              <a:rPr lang="en-US" dirty="0" smtClean="0"/>
              <a:t> </a:t>
            </a:r>
            <a:r>
              <a:rPr lang="en-US" dirty="0" err="1" smtClean="0"/>
              <a:t>của</a:t>
            </a:r>
            <a:r>
              <a:rPr lang="en-US" dirty="0" smtClean="0"/>
              <a:t> </a:t>
            </a:r>
            <a:r>
              <a:rPr lang="en-US" dirty="0" err="1" smtClean="0"/>
              <a:t>cộng</a:t>
            </a:r>
            <a:r>
              <a:rPr lang="en-US" dirty="0" smtClean="0"/>
              <a:t> </a:t>
            </a:r>
            <a:r>
              <a:rPr lang="en-US" dirty="0" err="1" smtClean="0"/>
              <a:t>động</a:t>
            </a:r>
            <a:endParaRPr lang="en-US" dirty="0" smtClean="0"/>
          </a:p>
          <a:p>
            <a:pPr>
              <a:buFont typeface="Arial" pitchFamily="34" charset="0"/>
              <a:buChar char="•"/>
            </a:pPr>
            <a:r>
              <a:rPr lang="en-US" dirty="0" err="1" smtClean="0"/>
              <a:t>Xây</a:t>
            </a:r>
            <a:r>
              <a:rPr lang="en-US" dirty="0" smtClean="0"/>
              <a:t> </a:t>
            </a:r>
            <a:r>
              <a:rPr lang="en-US" dirty="0" err="1" smtClean="0"/>
              <a:t>dựng</a:t>
            </a:r>
            <a:r>
              <a:rPr lang="en-US" dirty="0" smtClean="0"/>
              <a:t> </a:t>
            </a:r>
            <a:r>
              <a:rPr lang="en-US" dirty="0" err="1" smtClean="0"/>
              <a:t>nếp</a:t>
            </a:r>
            <a:r>
              <a:rPr lang="en-US" dirty="0" smtClean="0"/>
              <a:t> </a:t>
            </a:r>
            <a:r>
              <a:rPr lang="en-US" dirty="0" err="1" smtClean="0"/>
              <a:t>sống</a:t>
            </a:r>
            <a:r>
              <a:rPr lang="en-US" dirty="0" smtClean="0"/>
              <a:t> </a:t>
            </a:r>
            <a:r>
              <a:rPr lang="en-US" dirty="0" err="1" smtClean="0"/>
              <a:t>văn</a:t>
            </a:r>
            <a:r>
              <a:rPr lang="en-US" dirty="0" smtClean="0"/>
              <a:t> minh </a:t>
            </a:r>
            <a:r>
              <a:rPr lang="en-US" dirty="0" err="1" smtClean="0"/>
              <a:t>đô</a:t>
            </a:r>
            <a:r>
              <a:rPr lang="en-US" dirty="0" smtClean="0"/>
              <a:t> </a:t>
            </a:r>
            <a:r>
              <a:rPr lang="en-US" dirty="0" err="1" smtClean="0"/>
              <a:t>thị</a:t>
            </a:r>
            <a:endParaRPr lang="en-US" dirty="0" smtClean="0"/>
          </a:p>
          <a:p>
            <a:pPr>
              <a:buFont typeface="Arial" pitchFamily="34" charset="0"/>
              <a:buChar char="•"/>
            </a:pPr>
            <a:r>
              <a:rPr lang="en-US" dirty="0" err="1" smtClean="0"/>
              <a:t>Thành</a:t>
            </a:r>
            <a:r>
              <a:rPr lang="en-US" dirty="0" smtClean="0"/>
              <a:t> </a:t>
            </a:r>
            <a:r>
              <a:rPr lang="en-US" dirty="0" err="1" smtClean="0"/>
              <a:t>lập</a:t>
            </a:r>
            <a:r>
              <a:rPr lang="en-US" dirty="0" smtClean="0"/>
              <a:t> </a:t>
            </a:r>
            <a:r>
              <a:rPr lang="en-US" dirty="0" err="1" smtClean="0"/>
              <a:t>các</a:t>
            </a:r>
            <a:r>
              <a:rPr lang="en-US" dirty="0" smtClean="0"/>
              <a:t> </a:t>
            </a:r>
            <a:r>
              <a:rPr lang="en-US" dirty="0" err="1" smtClean="0"/>
              <a:t>trung</a:t>
            </a:r>
            <a:r>
              <a:rPr lang="en-US" dirty="0" smtClean="0"/>
              <a:t> </a:t>
            </a:r>
            <a:r>
              <a:rPr lang="en-US" dirty="0" err="1" smtClean="0"/>
              <a:t>tâm</a:t>
            </a:r>
            <a:r>
              <a:rPr lang="en-US" dirty="0" smtClean="0"/>
              <a:t> </a:t>
            </a:r>
            <a:r>
              <a:rPr lang="en-US" dirty="0" err="1" smtClean="0"/>
              <a:t>hỗ</a:t>
            </a:r>
            <a:r>
              <a:rPr lang="en-US" dirty="0" smtClean="0"/>
              <a:t> </a:t>
            </a:r>
            <a:r>
              <a:rPr lang="en-US" dirty="0" err="1" smtClean="0"/>
              <a:t>trợ</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cho</a:t>
            </a:r>
            <a:r>
              <a:rPr lang="en-US" dirty="0" smtClean="0"/>
              <a:t> </a:t>
            </a:r>
            <a:r>
              <a:rPr lang="en-US" dirty="0" err="1" smtClean="0"/>
              <a:t>người</a:t>
            </a:r>
            <a:r>
              <a:rPr lang="en-US" dirty="0" smtClean="0"/>
              <a:t> </a:t>
            </a:r>
            <a:r>
              <a:rPr lang="en-US" dirty="0" err="1" smtClean="0"/>
              <a:t>nhập</a:t>
            </a:r>
            <a:r>
              <a:rPr lang="en-US" dirty="0" smtClean="0"/>
              <a:t> </a:t>
            </a:r>
            <a:r>
              <a:rPr lang="en-US" dirty="0" err="1" smtClean="0"/>
              <a:t>cư</a:t>
            </a:r>
            <a:r>
              <a:rPr lang="en-US" dirty="0" smtClean="0"/>
              <a:t> =&gt; </a:t>
            </a:r>
            <a:r>
              <a:rPr lang="en-US" dirty="0" err="1" smtClean="0"/>
              <a:t>giúp</a:t>
            </a:r>
            <a:r>
              <a:rPr lang="en-US" dirty="0" smtClean="0"/>
              <a:t> </a:t>
            </a:r>
            <a:r>
              <a:rPr lang="en-US" dirty="0" err="1" smtClean="0"/>
              <a:t>họ</a:t>
            </a:r>
            <a:r>
              <a:rPr lang="en-US" dirty="0" smtClean="0"/>
              <a:t> </a:t>
            </a:r>
            <a:r>
              <a:rPr lang="en-US" dirty="0" err="1" smtClean="0"/>
              <a:t>tìm</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tăng</a:t>
            </a:r>
            <a:r>
              <a:rPr lang="en-US" dirty="0" smtClean="0"/>
              <a:t> </a:t>
            </a:r>
            <a:r>
              <a:rPr lang="en-US" dirty="0" err="1" smtClean="0"/>
              <a:t>cường</a:t>
            </a:r>
            <a:r>
              <a:rPr lang="en-US" dirty="0" smtClean="0"/>
              <a:t> </a:t>
            </a:r>
            <a:r>
              <a:rPr lang="en-US" dirty="0" err="1" smtClean="0"/>
              <a:t>quản</a:t>
            </a:r>
            <a:r>
              <a:rPr lang="en-US" dirty="0" smtClean="0"/>
              <a:t> </a:t>
            </a:r>
            <a:r>
              <a:rPr lang="en-US" dirty="0" err="1" smtClean="0"/>
              <a:t>lí</a:t>
            </a:r>
            <a:r>
              <a:rPr lang="en-US" dirty="0" smtClean="0"/>
              <a:t> </a:t>
            </a:r>
            <a:r>
              <a:rPr lang="en-US" dirty="0" err="1" smtClean="0"/>
              <a:t>người</a:t>
            </a:r>
            <a:r>
              <a:rPr lang="en-US" dirty="0" smtClean="0"/>
              <a:t> </a:t>
            </a:r>
            <a:r>
              <a:rPr lang="en-US" dirty="0" err="1" smtClean="0"/>
              <a:t>nhập</a:t>
            </a:r>
            <a:r>
              <a:rPr lang="en-US" dirty="0" smtClean="0"/>
              <a:t> </a:t>
            </a:r>
            <a:r>
              <a:rPr lang="en-US" dirty="0" err="1" smtClean="0"/>
              <a:t>cư</a:t>
            </a:r>
            <a:r>
              <a:rPr lang="en-US" dirty="0" smtClean="0"/>
              <a:t>.</a:t>
            </a:r>
          </a:p>
        </p:txBody>
      </p:sp>
      <p:sp>
        <p:nvSpPr>
          <p:cNvPr id="4" name="Content Placeholder 31"/>
          <p:cNvSpPr txBox="1">
            <a:spLocks/>
          </p:cNvSpPr>
          <p:nvPr/>
        </p:nvSpPr>
        <p:spPr>
          <a:xfrm>
            <a:off x="228600" y="228600"/>
            <a:ext cx="2819400" cy="381000"/>
          </a:xfrm>
          <a:prstGeom prst="rect">
            <a:avLst/>
          </a:prstGeom>
        </p:spPr>
        <p:txBody>
          <a:bodyPr>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IV. Biện pháp</a:t>
            </a: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5181600"/>
            <a:ext cx="8229600" cy="1143000"/>
          </a:xfrm>
        </p:spPr>
        <p:txBody>
          <a:bodyPr>
            <a:normAutofit/>
          </a:bodyPr>
          <a:lstStyle/>
          <a:p>
            <a:r>
              <a:rPr lang="en-US" sz="3200" i="1" dirty="0" err="1" smtClean="0"/>
              <a:t>Thành</a:t>
            </a:r>
            <a:r>
              <a:rPr lang="en-US" sz="3200" i="1" dirty="0" smtClean="0"/>
              <a:t> </a:t>
            </a:r>
            <a:r>
              <a:rPr lang="en-US" sz="3200" i="1" dirty="0" err="1" smtClean="0"/>
              <a:t>lập</a:t>
            </a:r>
            <a:r>
              <a:rPr lang="en-US" sz="3200" i="1" dirty="0" smtClean="0"/>
              <a:t> </a:t>
            </a:r>
            <a:r>
              <a:rPr lang="en-US" sz="3200" i="1" dirty="0" err="1" smtClean="0"/>
              <a:t>các</a:t>
            </a:r>
            <a:r>
              <a:rPr lang="en-US" sz="3200" i="1" dirty="0" smtClean="0"/>
              <a:t> </a:t>
            </a:r>
            <a:r>
              <a:rPr lang="en-US" sz="3200" i="1" dirty="0" err="1" smtClean="0"/>
              <a:t>trung</a:t>
            </a:r>
            <a:r>
              <a:rPr lang="en-US" sz="3200" i="1" dirty="0" smtClean="0"/>
              <a:t> </a:t>
            </a:r>
            <a:r>
              <a:rPr lang="en-US" sz="3200" i="1" dirty="0" err="1" smtClean="0"/>
              <a:t>tâm</a:t>
            </a:r>
            <a:r>
              <a:rPr lang="en-US" sz="3200" i="1" dirty="0" smtClean="0"/>
              <a:t> </a:t>
            </a:r>
            <a:r>
              <a:rPr lang="en-US" sz="3200" i="1" dirty="0" err="1" smtClean="0"/>
              <a:t>hỗ</a:t>
            </a:r>
            <a:r>
              <a:rPr lang="en-US" sz="3200" i="1" dirty="0" smtClean="0"/>
              <a:t> </a:t>
            </a:r>
            <a:r>
              <a:rPr lang="en-US" sz="3200" i="1" dirty="0" err="1" smtClean="0"/>
              <a:t>trợ</a:t>
            </a:r>
            <a:r>
              <a:rPr lang="en-US" sz="3200" i="1" dirty="0" smtClean="0"/>
              <a:t> </a:t>
            </a:r>
            <a:r>
              <a:rPr lang="en-US" sz="3200" i="1" dirty="0" err="1" smtClean="0"/>
              <a:t>việc</a:t>
            </a:r>
            <a:r>
              <a:rPr lang="en-US" sz="3200" i="1" dirty="0" smtClean="0"/>
              <a:t> </a:t>
            </a:r>
            <a:r>
              <a:rPr lang="en-US" sz="3200" i="1" dirty="0" err="1" smtClean="0"/>
              <a:t>làm</a:t>
            </a:r>
            <a:r>
              <a:rPr lang="en-US" sz="3200" i="1" dirty="0" smtClean="0"/>
              <a:t>, </a:t>
            </a:r>
            <a:r>
              <a:rPr lang="en-US" sz="3200" i="1" dirty="0" err="1" smtClean="0"/>
              <a:t>hỗ</a:t>
            </a:r>
            <a:r>
              <a:rPr lang="en-US" sz="3200" i="1" dirty="0" smtClean="0"/>
              <a:t> </a:t>
            </a:r>
            <a:r>
              <a:rPr lang="en-US" sz="3200" i="1" dirty="0" err="1" smtClean="0"/>
              <a:t>trợ</a:t>
            </a:r>
            <a:r>
              <a:rPr lang="en-US" sz="3200" i="1" dirty="0" smtClean="0"/>
              <a:t> </a:t>
            </a:r>
            <a:r>
              <a:rPr lang="en-US" sz="3200" i="1" dirty="0" err="1" smtClean="0"/>
              <a:t>việc</a:t>
            </a:r>
            <a:r>
              <a:rPr lang="en-US" sz="3200" i="1" dirty="0" smtClean="0"/>
              <a:t> </a:t>
            </a:r>
            <a:r>
              <a:rPr lang="en-US" sz="3200" i="1" dirty="0" err="1" smtClean="0"/>
              <a:t>làm</a:t>
            </a:r>
            <a:endParaRPr lang="en-US" sz="3200" i="1" dirty="0"/>
          </a:p>
        </p:txBody>
      </p:sp>
      <p:pic>
        <p:nvPicPr>
          <p:cNvPr id="10" name="Content Placeholder 9" descr="images (1).jpg"/>
          <p:cNvPicPr>
            <a:picLocks noGrp="1" noChangeAspect="1"/>
          </p:cNvPicPr>
          <p:nvPr>
            <p:ph sz="quarter" idx="2"/>
          </p:nvPr>
        </p:nvPicPr>
        <p:blipFill>
          <a:blip r:embed="rId2"/>
          <a:stretch>
            <a:fillRect/>
          </a:stretch>
        </p:blipFill>
        <p:spPr>
          <a:xfrm>
            <a:off x="381000" y="1066800"/>
            <a:ext cx="3733800" cy="3886200"/>
          </a:xfrm>
        </p:spPr>
      </p:pic>
      <p:pic>
        <p:nvPicPr>
          <p:cNvPr id="13" name="Content Placeholder 12" descr="xuong_may_den.jpg"/>
          <p:cNvPicPr>
            <a:picLocks noGrp="1" noChangeAspect="1"/>
          </p:cNvPicPr>
          <p:nvPr>
            <p:ph sz="quarter" idx="4"/>
          </p:nvPr>
        </p:nvPicPr>
        <p:blipFill>
          <a:blip r:embed="rId3"/>
          <a:stretch>
            <a:fillRect/>
          </a:stretch>
        </p:blipFill>
        <p:spPr>
          <a:xfrm>
            <a:off x="4343400" y="1143000"/>
            <a:ext cx="4343401" cy="3810000"/>
          </a:xfrm>
        </p:spPr>
      </p:pic>
      <p:sp>
        <p:nvSpPr>
          <p:cNvPr id="6" name="Content Placeholder 31"/>
          <p:cNvSpPr txBox="1">
            <a:spLocks/>
          </p:cNvSpPr>
          <p:nvPr/>
        </p:nvSpPr>
        <p:spPr>
          <a:xfrm>
            <a:off x="152400" y="228600"/>
            <a:ext cx="2819400" cy="381000"/>
          </a:xfrm>
          <a:prstGeom prst="rect">
            <a:avLst/>
          </a:prstGeom>
        </p:spPr>
        <p:txBody>
          <a:bodyPr vert="horz" tIns="0">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IV.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Biện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pháp</a:t>
            </a: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par>
                                <p:cTn id="8" presetID="1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slide(fromBottom)">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0.70"/>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389120"/>
          </a:xfrm>
        </p:spPr>
        <p:txBody>
          <a:bodyPr>
            <a:normAutofit/>
          </a:bodyPr>
          <a:lstStyle/>
          <a:p>
            <a:pPr algn="ctr">
              <a:buNone/>
            </a:pPr>
            <a:r>
              <a:rPr lang="en-US" sz="7200" dirty="0" err="1" smtClean="0"/>
              <a:t>Cám</a:t>
            </a:r>
            <a:r>
              <a:rPr lang="en-US" sz="7200" dirty="0" smtClean="0"/>
              <a:t> </a:t>
            </a:r>
            <a:r>
              <a:rPr lang="en-US" sz="7200" dirty="0" err="1" smtClean="0"/>
              <a:t>ơn</a:t>
            </a:r>
            <a:r>
              <a:rPr lang="en-US" sz="7200" dirty="0" smtClean="0"/>
              <a:t> </a:t>
            </a:r>
            <a:r>
              <a:rPr lang="en-US" sz="7200" dirty="0" err="1" smtClean="0"/>
              <a:t>thầy</a:t>
            </a:r>
            <a:r>
              <a:rPr lang="en-US" sz="7200" dirty="0" smtClean="0"/>
              <a:t> </a:t>
            </a:r>
            <a:r>
              <a:rPr lang="en-US" sz="7200" dirty="0" err="1" smtClean="0"/>
              <a:t>và</a:t>
            </a:r>
            <a:r>
              <a:rPr lang="en-US" sz="7200" dirty="0" smtClean="0"/>
              <a:t> </a:t>
            </a:r>
            <a:r>
              <a:rPr lang="en-US" sz="7200" dirty="0" err="1" smtClean="0"/>
              <a:t>các</a:t>
            </a:r>
            <a:r>
              <a:rPr lang="en-US" sz="7200" dirty="0" smtClean="0"/>
              <a:t> </a:t>
            </a:r>
            <a:r>
              <a:rPr lang="en-US" sz="7200" dirty="0" err="1" smtClean="0"/>
              <a:t>bạn</a:t>
            </a:r>
            <a:r>
              <a:rPr lang="en-US" sz="7200" dirty="0" smtClean="0"/>
              <a:t> </a:t>
            </a:r>
            <a:r>
              <a:rPr lang="en-US" sz="7200" dirty="0" err="1" smtClean="0"/>
              <a:t>đã</a:t>
            </a:r>
            <a:r>
              <a:rPr lang="en-US" sz="7200" dirty="0" smtClean="0"/>
              <a:t> </a:t>
            </a:r>
            <a:r>
              <a:rPr lang="en-US" sz="7200" dirty="0" err="1" smtClean="0"/>
              <a:t>lắng</a:t>
            </a:r>
            <a:r>
              <a:rPr lang="en-US" sz="7200" dirty="0" smtClean="0"/>
              <a:t> </a:t>
            </a:r>
            <a:r>
              <a:rPr lang="en-US" sz="7200" dirty="0" err="1" smtClean="0"/>
              <a:t>nghe</a:t>
            </a:r>
            <a:r>
              <a:rPr lang="en-US" sz="7200" dirty="0" smtClean="0"/>
              <a:t>!</a:t>
            </a:r>
            <a:endParaRPr lang="en-US" sz="7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Nội</a:t>
            </a:r>
            <a:r>
              <a:rPr lang="en-US" dirty="0" smtClean="0"/>
              <a:t> dung </a:t>
            </a:r>
            <a:r>
              <a:rPr lang="en-US" dirty="0" err="1" smtClean="0"/>
              <a:t>bài</a:t>
            </a:r>
            <a:r>
              <a:rPr lang="en-US" dirty="0" smtClean="0"/>
              <a:t> </a:t>
            </a:r>
            <a:r>
              <a:rPr lang="en-US" dirty="0" err="1" smtClean="0"/>
              <a:t>học</a:t>
            </a:r>
            <a:endParaRPr lang="en-US" dirty="0"/>
          </a:p>
        </p:txBody>
      </p:sp>
      <p:sp>
        <p:nvSpPr>
          <p:cNvPr id="3" name="Content Placeholder 2"/>
          <p:cNvSpPr>
            <a:spLocks noGrp="1"/>
          </p:cNvSpPr>
          <p:nvPr>
            <p:ph idx="1"/>
          </p:nvPr>
        </p:nvSpPr>
        <p:spPr>
          <a:xfrm>
            <a:off x="533400" y="2468880"/>
            <a:ext cx="8229600" cy="3093720"/>
          </a:xfrm>
        </p:spPr>
        <p:txBody>
          <a:bodyPr>
            <a:normAutofit/>
          </a:bodyPr>
          <a:lstStyle/>
          <a:p>
            <a:pPr marL="274320" lvl="6" indent="-274320" algn="just">
              <a:buClr>
                <a:schemeClr val="accent3"/>
              </a:buClr>
              <a:buSzPct val="95000"/>
            </a:pPr>
            <a:r>
              <a:rPr lang="en-US" sz="3200" b="1" spc="-150" dirty="0" smtClean="0"/>
              <a:t>I. </a:t>
            </a:r>
            <a:r>
              <a:rPr lang="en-US" sz="3200" b="1" spc="-150" dirty="0" err="1" smtClean="0"/>
              <a:t>Nhập</a:t>
            </a:r>
            <a:r>
              <a:rPr lang="en-US" sz="3200" b="1" spc="-150" dirty="0" smtClean="0"/>
              <a:t> </a:t>
            </a:r>
            <a:r>
              <a:rPr lang="en-US" sz="3200" b="1" spc="-150" dirty="0" err="1" smtClean="0"/>
              <a:t>cư</a:t>
            </a:r>
            <a:r>
              <a:rPr lang="en-US" sz="3200" b="1" spc="-150" dirty="0" smtClean="0"/>
              <a:t>, </a:t>
            </a:r>
            <a:r>
              <a:rPr lang="en-US" sz="3200" b="1" spc="-150" dirty="0" err="1" smtClean="0"/>
              <a:t>dân</a:t>
            </a:r>
            <a:r>
              <a:rPr lang="en-US" sz="3200" b="1" spc="-150" dirty="0" smtClean="0"/>
              <a:t> </a:t>
            </a:r>
            <a:r>
              <a:rPr lang="en-US" sz="3200" b="1" spc="-150" dirty="0" err="1" smtClean="0"/>
              <a:t>nhập</a:t>
            </a:r>
            <a:r>
              <a:rPr lang="en-US" sz="3200" b="1" spc="-150" dirty="0" smtClean="0"/>
              <a:t> </a:t>
            </a:r>
            <a:r>
              <a:rPr lang="en-US" sz="3200" b="1" spc="-150" dirty="0" err="1" smtClean="0"/>
              <a:t>cư</a:t>
            </a:r>
            <a:r>
              <a:rPr lang="en-US" sz="3200" b="1" spc="-150" dirty="0" smtClean="0"/>
              <a:t>.</a:t>
            </a:r>
          </a:p>
          <a:p>
            <a:pPr marL="274320" lvl="6" indent="-274320" algn="just">
              <a:buClr>
                <a:schemeClr val="accent3"/>
              </a:buClr>
              <a:buSzPct val="95000"/>
            </a:pPr>
            <a:r>
              <a:rPr lang="en-US" sz="3200" b="1" spc="-150" dirty="0" smtClean="0"/>
              <a:t>II. </a:t>
            </a:r>
            <a:r>
              <a:rPr lang="en-US" sz="3200" b="1" spc="-150" dirty="0" err="1" smtClean="0"/>
              <a:t>Biến</a:t>
            </a:r>
            <a:r>
              <a:rPr lang="en-US" sz="3200" b="1" spc="-150" dirty="0" smtClean="0"/>
              <a:t> </a:t>
            </a:r>
            <a:r>
              <a:rPr lang="en-US" sz="3200" b="1" spc="-150" dirty="0" err="1" smtClean="0"/>
              <a:t>đổi</a:t>
            </a:r>
            <a:r>
              <a:rPr lang="en-US" sz="3200" b="1" spc="-150" dirty="0" smtClean="0"/>
              <a:t> </a:t>
            </a:r>
            <a:r>
              <a:rPr lang="en-US" sz="3200" b="1" spc="-150" dirty="0" err="1" smtClean="0"/>
              <a:t>xã</a:t>
            </a:r>
            <a:r>
              <a:rPr lang="en-US" sz="3200" b="1" spc="-150" dirty="0" smtClean="0"/>
              <a:t> </a:t>
            </a:r>
            <a:r>
              <a:rPr lang="en-US" sz="3200" b="1" spc="-150" dirty="0" err="1" smtClean="0"/>
              <a:t>hội</a:t>
            </a:r>
            <a:r>
              <a:rPr lang="en-US" sz="3200" b="1" spc="-150" dirty="0" smtClean="0"/>
              <a:t>.</a:t>
            </a:r>
          </a:p>
          <a:p>
            <a:pPr marL="274320" lvl="6" indent="-274320" algn="just">
              <a:buClr>
                <a:schemeClr val="accent3"/>
              </a:buClr>
              <a:buSzPct val="95000"/>
            </a:pPr>
            <a:r>
              <a:rPr lang="en-US" sz="3200" b="1" spc="-150" dirty="0" smtClean="0"/>
              <a:t>III. </a:t>
            </a:r>
            <a:r>
              <a:rPr lang="en-US" sz="3200" b="1" spc="-150" dirty="0" err="1" smtClean="0"/>
              <a:t>Sự</a:t>
            </a:r>
            <a:r>
              <a:rPr lang="en-US" sz="3200" b="1" spc="-150" dirty="0" smtClean="0"/>
              <a:t> </a:t>
            </a:r>
            <a:r>
              <a:rPr lang="en-US" sz="3200" b="1" spc="-150" dirty="0" err="1" smtClean="0"/>
              <a:t>phát</a:t>
            </a:r>
            <a:r>
              <a:rPr lang="en-US" sz="3200" b="1" spc="-150" dirty="0" smtClean="0"/>
              <a:t> </a:t>
            </a:r>
            <a:r>
              <a:rPr lang="en-US" sz="3200" b="1" spc="-150" dirty="0" err="1" smtClean="0"/>
              <a:t>triển</a:t>
            </a:r>
            <a:r>
              <a:rPr lang="en-US" sz="3200" b="1" spc="-150" dirty="0" smtClean="0"/>
              <a:t> </a:t>
            </a:r>
            <a:r>
              <a:rPr lang="en-US" sz="3200" b="1" spc="-150" dirty="0" err="1" smtClean="0"/>
              <a:t>xã</a:t>
            </a:r>
            <a:r>
              <a:rPr lang="en-US" sz="3200" b="1" spc="-150" dirty="0" smtClean="0"/>
              <a:t> </a:t>
            </a:r>
            <a:r>
              <a:rPr lang="en-US" sz="3200" b="1" spc="-150" dirty="0" err="1" smtClean="0"/>
              <a:t>hội</a:t>
            </a:r>
            <a:r>
              <a:rPr lang="en-US" sz="3200" b="1" spc="-150" dirty="0" smtClean="0"/>
              <a:t>, </a:t>
            </a:r>
            <a:r>
              <a:rPr lang="en-US" sz="3200" b="1" spc="-150" dirty="0" err="1" smtClean="0"/>
              <a:t>phân</a:t>
            </a:r>
            <a:r>
              <a:rPr lang="en-US" sz="3200" b="1" spc="-150" dirty="0" smtClean="0"/>
              <a:t> </a:t>
            </a:r>
            <a:r>
              <a:rPr lang="en-US" sz="3200" b="1" spc="-150" dirty="0" err="1" smtClean="0"/>
              <a:t>tầng</a:t>
            </a:r>
            <a:r>
              <a:rPr lang="en-US" sz="3200" b="1" spc="-150" dirty="0" smtClean="0"/>
              <a:t> </a:t>
            </a:r>
            <a:r>
              <a:rPr lang="en-US" sz="3200" b="1" spc="-150" dirty="0" err="1" smtClean="0"/>
              <a:t>xã</a:t>
            </a:r>
            <a:r>
              <a:rPr lang="en-US" sz="3200" b="1" spc="-150" dirty="0" smtClean="0"/>
              <a:t> </a:t>
            </a:r>
            <a:r>
              <a:rPr lang="en-US" sz="3200" b="1" spc="-150" dirty="0" err="1" smtClean="0"/>
              <a:t>hội</a:t>
            </a:r>
            <a:r>
              <a:rPr lang="en-US" sz="3200" b="1" spc="-150" dirty="0" smtClean="0"/>
              <a:t>. </a:t>
            </a:r>
            <a:endParaRPr lang="en-US" sz="3200" b="1" spc="-150" dirty="0"/>
          </a:p>
          <a:p>
            <a:pPr marL="274320" lvl="6" indent="-274320" algn="just">
              <a:buClr>
                <a:schemeClr val="accent3"/>
              </a:buClr>
              <a:buSzPct val="95000"/>
            </a:pPr>
            <a:r>
              <a:rPr lang="en-US" sz="3200" b="1" spc="-150" dirty="0" smtClean="0"/>
              <a:t>IV. </a:t>
            </a:r>
            <a:r>
              <a:rPr lang="en-US" sz="3200" b="1" spc="-150" dirty="0" err="1" smtClean="0"/>
              <a:t>Biện</a:t>
            </a:r>
            <a:r>
              <a:rPr lang="en-US" sz="3200" b="1" spc="-150" dirty="0" smtClean="0"/>
              <a:t> </a:t>
            </a:r>
            <a:r>
              <a:rPr lang="en-US" sz="3200" b="1" spc="-150" dirty="0" err="1" smtClean="0"/>
              <a:t>pháp</a:t>
            </a:r>
            <a:endParaRPr lang="en-US" sz="3200" b="1" spc="-15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0"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1"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229600" cy="1143000"/>
          </a:xfrm>
        </p:spPr>
        <p:txBody>
          <a:bodyPr>
            <a:normAutofit fontScale="90000"/>
          </a:bodyPr>
          <a:lstStyle/>
          <a:p>
            <a:r>
              <a:rPr lang="en-US" dirty="0" smtClean="0"/>
              <a:t> </a:t>
            </a:r>
            <a:br>
              <a:rPr lang="en-US" dirty="0" smtClean="0"/>
            </a:br>
            <a:r>
              <a:rPr lang="en-US" dirty="0" smtClean="0">
                <a:latin typeface="+mn-lt"/>
              </a:rPr>
              <a:t>I. </a:t>
            </a:r>
            <a:r>
              <a:rPr lang="en-US" dirty="0" err="1" smtClean="0">
                <a:latin typeface="+mn-lt"/>
              </a:rPr>
              <a:t>Nhập</a:t>
            </a:r>
            <a:r>
              <a:rPr lang="en-US" dirty="0" smtClean="0">
                <a:latin typeface="+mn-lt"/>
              </a:rPr>
              <a:t> </a:t>
            </a:r>
            <a:r>
              <a:rPr lang="en-US" dirty="0" err="1" smtClean="0">
                <a:latin typeface="+mn-lt"/>
              </a:rPr>
              <a:t>cư</a:t>
            </a:r>
            <a:r>
              <a:rPr lang="en-US" dirty="0" smtClean="0">
                <a:latin typeface="+mn-lt"/>
              </a:rPr>
              <a:t>, </a:t>
            </a:r>
            <a:r>
              <a:rPr lang="en-US" dirty="0" err="1" smtClean="0">
                <a:latin typeface="+mn-lt"/>
              </a:rPr>
              <a:t>dân</a:t>
            </a:r>
            <a:r>
              <a:rPr lang="en-US" dirty="0" smtClean="0">
                <a:latin typeface="+mn-lt"/>
              </a:rPr>
              <a:t> </a:t>
            </a:r>
            <a:r>
              <a:rPr lang="en-US" dirty="0" err="1" smtClean="0">
                <a:latin typeface="+mn-lt"/>
              </a:rPr>
              <a:t>nhập</a:t>
            </a:r>
            <a:r>
              <a:rPr lang="en-US" dirty="0" smtClean="0">
                <a:latin typeface="+mn-lt"/>
              </a:rPr>
              <a:t> </a:t>
            </a:r>
            <a:r>
              <a:rPr lang="en-US" dirty="0" err="1" smtClean="0">
                <a:latin typeface="+mn-lt"/>
              </a:rPr>
              <a:t>cư</a:t>
            </a:r>
            <a:r>
              <a:rPr lang="en-US" u="sng" dirty="0" smtClean="0">
                <a:latin typeface="+mn-lt"/>
              </a:rPr>
              <a:t/>
            </a:r>
            <a:br>
              <a:rPr lang="en-US" u="sng" dirty="0" smtClean="0">
                <a:latin typeface="+mn-lt"/>
              </a:rPr>
            </a:br>
            <a:endParaRPr lang="en-US" u="sng" dirty="0">
              <a:latin typeface="+mn-lt"/>
            </a:endParaRPr>
          </a:p>
        </p:txBody>
      </p:sp>
      <p:sp>
        <p:nvSpPr>
          <p:cNvPr id="3" name="Content Placeholder 2"/>
          <p:cNvSpPr>
            <a:spLocks noGrp="1"/>
          </p:cNvSpPr>
          <p:nvPr>
            <p:ph sz="half" idx="1"/>
          </p:nvPr>
        </p:nvSpPr>
        <p:spPr>
          <a:xfrm>
            <a:off x="4800600" y="1600200"/>
            <a:ext cx="4038600" cy="4525963"/>
          </a:xfrm>
        </p:spPr>
        <p:txBody>
          <a:bodyPr>
            <a:normAutofit/>
          </a:bodyPr>
          <a:lstStyle/>
          <a:p>
            <a:pPr algn="just">
              <a:buNone/>
            </a:pPr>
            <a:r>
              <a:rPr lang="en-US" sz="2800" b="1" i="1" dirty="0" smtClean="0">
                <a:solidFill>
                  <a:schemeClr val="bg2">
                    <a:lumMod val="25000"/>
                  </a:schemeClr>
                </a:solidFill>
                <a:latin typeface="+mj-lt"/>
              </a:rPr>
              <a:t>1.Khái </a:t>
            </a:r>
            <a:r>
              <a:rPr lang="en-US" sz="2800" b="1" i="1" dirty="0" err="1" smtClean="0">
                <a:solidFill>
                  <a:schemeClr val="bg2">
                    <a:lumMod val="25000"/>
                  </a:schemeClr>
                </a:solidFill>
                <a:latin typeface="+mj-lt"/>
              </a:rPr>
              <a:t>niệm</a:t>
            </a:r>
            <a:endParaRPr lang="en-US" sz="2800" b="1" i="1" dirty="0" smtClean="0">
              <a:solidFill>
                <a:schemeClr val="bg2">
                  <a:lumMod val="25000"/>
                </a:schemeClr>
              </a:solidFill>
              <a:latin typeface="+mj-lt"/>
            </a:endParaRPr>
          </a:p>
          <a:p>
            <a:pPr algn="just"/>
            <a:r>
              <a:rPr lang="en-US" dirty="0" err="1" smtClean="0">
                <a:latin typeface="+mj-lt"/>
              </a:rPr>
              <a:t>Nhập</a:t>
            </a:r>
            <a:r>
              <a:rPr lang="en-US" dirty="0" smtClean="0">
                <a:latin typeface="+mj-lt"/>
              </a:rPr>
              <a:t> </a:t>
            </a:r>
            <a:r>
              <a:rPr lang="en-US" dirty="0" err="1" smtClean="0">
                <a:latin typeface="+mj-lt"/>
              </a:rPr>
              <a:t>cư</a:t>
            </a:r>
            <a:r>
              <a:rPr lang="en-US" dirty="0" smtClean="0">
                <a:latin typeface="+mj-lt"/>
              </a:rPr>
              <a:t>: </a:t>
            </a:r>
            <a:r>
              <a:rPr lang="en-US" dirty="0" err="1" smtClean="0">
                <a:latin typeface="+mj-lt"/>
              </a:rPr>
              <a:t>là</a:t>
            </a:r>
            <a:r>
              <a:rPr lang="en-US" dirty="0" smtClean="0">
                <a:latin typeface="+mj-lt"/>
              </a:rPr>
              <a:t> </a:t>
            </a:r>
            <a:r>
              <a:rPr lang="en-US" dirty="0" err="1" smtClean="0">
                <a:latin typeface="+mj-lt"/>
              </a:rPr>
              <a:t>hành</a:t>
            </a:r>
            <a:r>
              <a:rPr lang="en-US" dirty="0" smtClean="0">
                <a:latin typeface="+mj-lt"/>
              </a:rPr>
              <a:t> </a:t>
            </a:r>
            <a:r>
              <a:rPr lang="en-US" dirty="0" err="1" smtClean="0">
                <a:latin typeface="+mj-lt"/>
              </a:rPr>
              <a:t>động</a:t>
            </a:r>
            <a:r>
              <a:rPr lang="en-US" dirty="0" smtClean="0">
                <a:latin typeface="+mj-lt"/>
              </a:rPr>
              <a:t> </a:t>
            </a:r>
            <a:r>
              <a:rPr lang="en-US" dirty="0" err="1" smtClean="0">
                <a:latin typeface="+mj-lt"/>
              </a:rPr>
              <a:t>di</a:t>
            </a:r>
            <a:r>
              <a:rPr lang="en-US" dirty="0" smtClean="0">
                <a:latin typeface="+mj-lt"/>
              </a:rPr>
              <a:t> </a:t>
            </a:r>
            <a:r>
              <a:rPr lang="en-US" dirty="0" err="1" smtClean="0">
                <a:latin typeface="+mj-lt"/>
              </a:rPr>
              <a:t>chuyển</a:t>
            </a:r>
            <a:r>
              <a:rPr lang="en-US" dirty="0" smtClean="0">
                <a:latin typeface="+mj-lt"/>
              </a:rPr>
              <a:t> </a:t>
            </a:r>
            <a:r>
              <a:rPr lang="en-US" dirty="0" err="1" smtClean="0">
                <a:latin typeface="+mj-lt"/>
              </a:rPr>
              <a:t>chỗ</a:t>
            </a:r>
            <a:r>
              <a:rPr lang="en-US" dirty="0" smtClean="0">
                <a:latin typeface="+mj-lt"/>
              </a:rPr>
              <a:t> ở </a:t>
            </a:r>
            <a:r>
              <a:rPr lang="en-US" dirty="0" err="1" smtClean="0">
                <a:latin typeface="+mj-lt"/>
              </a:rPr>
              <a:t>đến</a:t>
            </a:r>
            <a:r>
              <a:rPr lang="en-US" dirty="0" smtClean="0">
                <a:latin typeface="+mj-lt"/>
              </a:rPr>
              <a:t> </a:t>
            </a:r>
            <a:r>
              <a:rPr lang="en-US" dirty="0" err="1" smtClean="0">
                <a:latin typeface="+mj-lt"/>
              </a:rPr>
              <a:t>vào</a:t>
            </a:r>
            <a:r>
              <a:rPr lang="en-US" dirty="0" smtClean="0">
                <a:latin typeface="+mj-lt"/>
              </a:rPr>
              <a:t> </a:t>
            </a:r>
            <a:r>
              <a:rPr lang="en-US" dirty="0" err="1" smtClean="0">
                <a:latin typeface="+mj-lt"/>
              </a:rPr>
              <a:t>một</a:t>
            </a:r>
            <a:r>
              <a:rPr lang="en-US" dirty="0" smtClean="0">
                <a:latin typeface="+mj-lt"/>
              </a:rPr>
              <a:t> </a:t>
            </a:r>
            <a:r>
              <a:rPr lang="en-US" dirty="0" err="1" smtClean="0">
                <a:latin typeface="+mj-lt"/>
              </a:rPr>
              <a:t>vùng</a:t>
            </a:r>
            <a:r>
              <a:rPr lang="en-US" dirty="0" smtClean="0">
                <a:latin typeface="+mj-lt"/>
              </a:rPr>
              <a:t> hay </a:t>
            </a:r>
            <a:r>
              <a:rPr lang="en-US" dirty="0" err="1" smtClean="0">
                <a:latin typeface="+mj-lt"/>
              </a:rPr>
              <a:t>một</a:t>
            </a:r>
            <a:r>
              <a:rPr lang="en-US" dirty="0" smtClean="0">
                <a:latin typeface="+mj-lt"/>
              </a:rPr>
              <a:t> </a:t>
            </a:r>
            <a:r>
              <a:rPr lang="en-US" dirty="0" err="1" smtClean="0">
                <a:latin typeface="+mj-lt"/>
              </a:rPr>
              <a:t>quốc</a:t>
            </a:r>
            <a:r>
              <a:rPr lang="en-US" dirty="0" smtClean="0">
                <a:latin typeface="+mj-lt"/>
              </a:rPr>
              <a:t> </a:t>
            </a:r>
            <a:r>
              <a:rPr lang="en-US" dirty="0" err="1" smtClean="0">
                <a:latin typeface="+mj-lt"/>
              </a:rPr>
              <a:t>gia</a:t>
            </a:r>
            <a:r>
              <a:rPr lang="en-US" dirty="0" smtClean="0">
                <a:latin typeface="+mj-lt"/>
              </a:rPr>
              <a:t> </a:t>
            </a:r>
            <a:r>
              <a:rPr lang="en-US" dirty="0" err="1" smtClean="0">
                <a:latin typeface="+mj-lt"/>
              </a:rPr>
              <a:t>mới</a:t>
            </a:r>
            <a:r>
              <a:rPr lang="en-US" dirty="0" smtClean="0">
                <a:latin typeface="+mj-lt"/>
              </a:rPr>
              <a:t>. </a:t>
            </a:r>
          </a:p>
          <a:p>
            <a:pPr algn="just"/>
            <a:r>
              <a:rPr lang="en-US" dirty="0" smtClean="0">
                <a:latin typeface="+mj-lt"/>
              </a:rPr>
              <a:t> </a:t>
            </a:r>
            <a:r>
              <a:rPr lang="en-US" dirty="0" err="1" smtClean="0">
                <a:latin typeface="+mj-lt"/>
              </a:rPr>
              <a:t>Dân</a:t>
            </a:r>
            <a:r>
              <a:rPr lang="en-US" dirty="0" smtClean="0">
                <a:latin typeface="+mj-lt"/>
              </a:rPr>
              <a:t> </a:t>
            </a:r>
            <a:r>
              <a:rPr lang="en-US" dirty="0" err="1" smtClean="0">
                <a:latin typeface="+mj-lt"/>
              </a:rPr>
              <a:t>nhập</a:t>
            </a:r>
            <a:r>
              <a:rPr lang="en-US" dirty="0" smtClean="0">
                <a:latin typeface="+mj-lt"/>
              </a:rPr>
              <a:t> </a:t>
            </a:r>
            <a:r>
              <a:rPr lang="en-US" dirty="0" err="1" smtClean="0">
                <a:latin typeface="+mj-lt"/>
              </a:rPr>
              <a:t>cư</a:t>
            </a:r>
            <a:r>
              <a:rPr lang="en-US" dirty="0" smtClean="0">
                <a:latin typeface="+mj-lt"/>
              </a:rPr>
              <a:t> </a:t>
            </a:r>
            <a:r>
              <a:rPr lang="en-US" dirty="0" err="1" smtClean="0">
                <a:latin typeface="+mj-lt"/>
              </a:rPr>
              <a:t>là</a:t>
            </a:r>
            <a:r>
              <a:rPr lang="en-US" dirty="0" smtClean="0">
                <a:latin typeface="+mj-lt"/>
              </a:rPr>
              <a:t> </a:t>
            </a:r>
            <a:r>
              <a:rPr lang="en-US" dirty="0" err="1" smtClean="0">
                <a:latin typeface="+mj-lt"/>
              </a:rPr>
              <a:t>người</a:t>
            </a:r>
            <a:r>
              <a:rPr lang="en-US" dirty="0" smtClean="0">
                <a:latin typeface="+mj-lt"/>
              </a:rPr>
              <a:t> </a:t>
            </a:r>
            <a:r>
              <a:rPr lang="en-US" dirty="0" err="1" smtClean="0">
                <a:latin typeface="+mj-lt"/>
              </a:rPr>
              <a:t>dân</a:t>
            </a:r>
            <a:r>
              <a:rPr lang="en-US" dirty="0" smtClean="0">
                <a:latin typeface="+mj-lt"/>
              </a:rPr>
              <a:t> </a:t>
            </a:r>
            <a:r>
              <a:rPr lang="en-US" dirty="0" err="1" smtClean="0">
                <a:latin typeface="+mj-lt"/>
              </a:rPr>
              <a:t>di</a:t>
            </a:r>
            <a:r>
              <a:rPr lang="en-US" dirty="0" smtClean="0">
                <a:latin typeface="+mj-lt"/>
              </a:rPr>
              <a:t> </a:t>
            </a:r>
            <a:r>
              <a:rPr lang="en-US" dirty="0" err="1" smtClean="0">
                <a:latin typeface="+mj-lt"/>
              </a:rPr>
              <a:t>chuyển</a:t>
            </a:r>
            <a:r>
              <a:rPr lang="en-US" dirty="0" smtClean="0">
                <a:latin typeface="+mj-lt"/>
              </a:rPr>
              <a:t> </a:t>
            </a:r>
            <a:r>
              <a:rPr lang="en-US" dirty="0" err="1" smtClean="0">
                <a:latin typeface="+mj-lt"/>
              </a:rPr>
              <a:t>từ</a:t>
            </a:r>
            <a:r>
              <a:rPr lang="en-US" dirty="0" smtClean="0">
                <a:latin typeface="+mj-lt"/>
              </a:rPr>
              <a:t> </a:t>
            </a:r>
            <a:r>
              <a:rPr lang="en-US" dirty="0" err="1" smtClean="0">
                <a:latin typeface="+mj-lt"/>
              </a:rPr>
              <a:t>một</a:t>
            </a:r>
            <a:r>
              <a:rPr lang="en-US" dirty="0" smtClean="0">
                <a:latin typeface="+mj-lt"/>
              </a:rPr>
              <a:t> </a:t>
            </a:r>
            <a:r>
              <a:rPr lang="en-US" dirty="0" err="1" smtClean="0">
                <a:latin typeface="+mj-lt"/>
              </a:rPr>
              <a:t>vùng</a:t>
            </a:r>
            <a:r>
              <a:rPr lang="en-US" dirty="0" smtClean="0">
                <a:latin typeface="+mj-lt"/>
              </a:rPr>
              <a:t> </a:t>
            </a:r>
            <a:r>
              <a:rPr lang="en-US" dirty="0" err="1" smtClean="0">
                <a:latin typeface="+mj-lt"/>
              </a:rPr>
              <a:t>đến</a:t>
            </a:r>
            <a:r>
              <a:rPr lang="en-US" dirty="0" smtClean="0">
                <a:latin typeface="+mj-lt"/>
              </a:rPr>
              <a:t> </a:t>
            </a:r>
            <a:r>
              <a:rPr lang="en-US" dirty="0" err="1" smtClean="0">
                <a:latin typeface="+mj-lt"/>
              </a:rPr>
              <a:t>một</a:t>
            </a:r>
            <a:r>
              <a:rPr lang="en-US" dirty="0" smtClean="0">
                <a:latin typeface="+mj-lt"/>
              </a:rPr>
              <a:t> </a:t>
            </a:r>
            <a:r>
              <a:rPr lang="en-US" dirty="0" err="1" smtClean="0">
                <a:latin typeface="+mj-lt"/>
              </a:rPr>
              <a:t>vùng</a:t>
            </a:r>
            <a:r>
              <a:rPr lang="en-US" dirty="0" smtClean="0">
                <a:latin typeface="+mj-lt"/>
              </a:rPr>
              <a:t> </a:t>
            </a:r>
            <a:r>
              <a:rPr lang="en-US" dirty="0" err="1" smtClean="0">
                <a:latin typeface="+mj-lt"/>
              </a:rPr>
              <a:t>khác</a:t>
            </a:r>
            <a:r>
              <a:rPr lang="en-US" dirty="0" smtClean="0">
                <a:latin typeface="+mj-lt"/>
              </a:rPr>
              <a:t> </a:t>
            </a:r>
            <a:r>
              <a:rPr lang="en-US" dirty="0" err="1" smtClean="0">
                <a:latin typeface="+mj-lt"/>
              </a:rPr>
              <a:t>để</a:t>
            </a:r>
            <a:r>
              <a:rPr lang="en-US" dirty="0" smtClean="0">
                <a:latin typeface="+mj-lt"/>
              </a:rPr>
              <a:t> </a:t>
            </a:r>
            <a:r>
              <a:rPr lang="en-US" dirty="0" err="1" smtClean="0">
                <a:latin typeface="+mj-lt"/>
              </a:rPr>
              <a:t>định</a:t>
            </a:r>
            <a:r>
              <a:rPr lang="en-US" dirty="0" smtClean="0">
                <a:latin typeface="+mj-lt"/>
              </a:rPr>
              <a:t> </a:t>
            </a:r>
            <a:r>
              <a:rPr lang="en-US" dirty="0" err="1" smtClean="0">
                <a:latin typeface="+mj-lt"/>
              </a:rPr>
              <a:t>cư</a:t>
            </a:r>
            <a:r>
              <a:rPr lang="en-US" dirty="0" smtClean="0">
                <a:latin typeface="+mj-lt"/>
              </a:rPr>
              <a:t> </a:t>
            </a:r>
            <a:r>
              <a:rPr lang="en-US" dirty="0" err="1" smtClean="0">
                <a:latin typeface="+mj-lt"/>
              </a:rPr>
              <a:t>hoặc</a:t>
            </a:r>
            <a:r>
              <a:rPr lang="en-US" dirty="0" smtClean="0">
                <a:latin typeface="+mj-lt"/>
              </a:rPr>
              <a:t> </a:t>
            </a:r>
            <a:r>
              <a:rPr lang="en-US" dirty="0" err="1" smtClean="0">
                <a:latin typeface="+mj-lt"/>
              </a:rPr>
              <a:t>tạm</a:t>
            </a:r>
            <a:r>
              <a:rPr lang="en-US" dirty="0" smtClean="0">
                <a:latin typeface="+mj-lt"/>
              </a:rPr>
              <a:t> </a:t>
            </a:r>
            <a:r>
              <a:rPr lang="en-US" dirty="0" err="1" smtClean="0">
                <a:latin typeface="+mj-lt"/>
              </a:rPr>
              <a:t>trú</a:t>
            </a:r>
            <a:endParaRPr lang="en-US" dirty="0" smtClean="0">
              <a:latin typeface="+mj-lt"/>
            </a:endParaRPr>
          </a:p>
          <a:p>
            <a:pPr algn="just"/>
            <a:endParaRPr lang="en-US" dirty="0">
              <a:latin typeface="+mj-lt"/>
            </a:endParaRPr>
          </a:p>
        </p:txBody>
      </p:sp>
      <p:pic>
        <p:nvPicPr>
          <p:cNvPr id="9" name="Content Placeholder 8" descr="images322250_8b.jpg"/>
          <p:cNvPicPr>
            <a:picLocks noGrp="1" noChangeAspect="1"/>
          </p:cNvPicPr>
          <p:nvPr>
            <p:ph sz="half" idx="2"/>
          </p:nvPr>
        </p:nvPicPr>
        <p:blipFill>
          <a:blip r:embed="rId2"/>
          <a:stretch>
            <a:fillRect/>
          </a:stretch>
        </p:blipFill>
        <p:spPr>
          <a:xfrm>
            <a:off x="304800" y="1600200"/>
            <a:ext cx="4038600" cy="41148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1"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2" dur="10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8"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9" dur="10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 calcmode="lin" valueType="num">
                                      <p:cBhvr>
                                        <p:cTn id="3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3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4"/>
          <p:cNvGraphicFramePr>
            <a:graphicFrameLocks/>
          </p:cNvGraphicFramePr>
          <p:nvPr/>
        </p:nvGraphicFramePr>
        <p:xfrm>
          <a:off x="457200" y="1524000"/>
          <a:ext cx="7848600" cy="2651127"/>
        </p:xfrm>
        <a:graphic>
          <a:graphicData uri="http://schemas.openxmlformats.org/drawingml/2006/table">
            <a:tbl>
              <a:tblPr/>
              <a:tblGrid>
                <a:gridCol w="1962150"/>
                <a:gridCol w="1960563"/>
                <a:gridCol w="1963737"/>
                <a:gridCol w="1962150"/>
              </a:tblGrid>
              <a:tr h="62071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dirty="0" err="1" smtClean="0">
                          <a:ln>
                            <a:noFill/>
                          </a:ln>
                          <a:solidFill>
                            <a:schemeClr val="tx1"/>
                          </a:solidFill>
                          <a:effectLst/>
                          <a:latin typeface="Arial" pitchFamily="34" charset="0"/>
                          <a:ea typeface="SimSun" pitchFamily="2" charset="-122"/>
                          <a:sym typeface="Times New Roman" pitchFamily="18" charset="0"/>
                        </a:rPr>
                        <a:t>Thời</a:t>
                      </a:r>
                      <a:r>
                        <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rPr>
                        <a:t> </a:t>
                      </a:r>
                      <a:r>
                        <a:rPr kumimoji="0" lang="en-US" sz="2400" b="1" i="0" u="none" strike="noStrike" cap="none" normalizeH="0" baseline="0" dirty="0" err="1" smtClean="0">
                          <a:ln>
                            <a:noFill/>
                          </a:ln>
                          <a:solidFill>
                            <a:schemeClr val="tx1"/>
                          </a:solidFill>
                          <a:effectLst/>
                          <a:latin typeface="Arial" pitchFamily="34" charset="0"/>
                          <a:ea typeface="SimSun" pitchFamily="2" charset="-122"/>
                          <a:sym typeface="Times New Roman" pitchFamily="18" charset="0"/>
                        </a:rPr>
                        <a:t>k</a:t>
                      </a:r>
                      <a:r>
                        <a:rPr kumimoji="0" lang="en-US" sz="2400" b="1" i="0" u="none" strike="noStrike" cap="none" normalizeH="0" baseline="0" dirty="0" err="1" smtClean="0">
                          <a:ln>
                            <a:noFill/>
                          </a:ln>
                          <a:solidFill>
                            <a:schemeClr val="tx1"/>
                          </a:solidFill>
                          <a:effectLst/>
                          <a:latin typeface="Century Schoolbook"/>
                          <a:ea typeface="SimSun" pitchFamily="2" charset="-122"/>
                          <a:sym typeface="Times New Roman" pitchFamily="18" charset="0"/>
                        </a:rPr>
                        <a:t>ì</a:t>
                      </a:r>
                      <a:endPar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dirty="0" err="1" smtClean="0">
                          <a:ln>
                            <a:noFill/>
                          </a:ln>
                          <a:solidFill>
                            <a:schemeClr val="tx1"/>
                          </a:solidFill>
                          <a:effectLst/>
                          <a:latin typeface="Arial" pitchFamily="34" charset="0"/>
                          <a:ea typeface="SimSun" pitchFamily="2" charset="-122"/>
                          <a:sym typeface="Times New Roman" pitchFamily="18" charset="0"/>
                        </a:rPr>
                        <a:t>Tự</a:t>
                      </a:r>
                      <a:r>
                        <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rPr>
                        <a:t> </a:t>
                      </a:r>
                      <a:r>
                        <a:rPr kumimoji="0" lang="en-US" sz="2400" b="1" i="0" u="none" strike="noStrike" cap="none" normalizeH="0" baseline="0" dirty="0" err="1" smtClean="0">
                          <a:ln>
                            <a:noFill/>
                          </a:ln>
                          <a:solidFill>
                            <a:schemeClr val="tx1"/>
                          </a:solidFill>
                          <a:effectLst/>
                          <a:latin typeface="Arial" pitchFamily="34" charset="0"/>
                          <a:ea typeface="SimSun" pitchFamily="2" charset="-122"/>
                          <a:sym typeface="Times New Roman" pitchFamily="18" charset="0"/>
                        </a:rPr>
                        <a:t>nhiên</a:t>
                      </a:r>
                      <a:endPar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dirty="0" err="1" smtClean="0">
                          <a:ln>
                            <a:noFill/>
                          </a:ln>
                          <a:solidFill>
                            <a:schemeClr val="tx1"/>
                          </a:solidFill>
                          <a:effectLst/>
                          <a:latin typeface="Arial" pitchFamily="34" charset="0"/>
                          <a:ea typeface="SimSun" pitchFamily="2" charset="-122"/>
                          <a:sym typeface="Times New Roman" pitchFamily="18" charset="0"/>
                        </a:rPr>
                        <a:t>Cơ</a:t>
                      </a:r>
                      <a:r>
                        <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rPr>
                        <a:t>  </a:t>
                      </a:r>
                      <a:r>
                        <a:rPr kumimoji="0" lang="en-US" sz="2400" b="1" i="0" u="none" strike="noStrike" cap="none" normalizeH="0" baseline="0" dirty="0" err="1" smtClean="0">
                          <a:ln>
                            <a:noFill/>
                          </a:ln>
                          <a:solidFill>
                            <a:schemeClr val="tx1"/>
                          </a:solidFill>
                          <a:effectLst/>
                          <a:latin typeface="Arial" pitchFamily="34" charset="0"/>
                          <a:ea typeface="SimSun" pitchFamily="2" charset="-122"/>
                          <a:sym typeface="Times New Roman" pitchFamily="18" charset="0"/>
                        </a:rPr>
                        <a:t>học</a:t>
                      </a:r>
                      <a:endPar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Chung</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09588">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Gia tăng</a:t>
                      </a:r>
                    </a:p>
                  </a:txBody>
                  <a:tcPr anchor="ctr" horzOverflow="overflow">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vMerge="1">
                  <a:txBody>
                    <a:bodyPr/>
                    <a:lstStyle/>
                    <a:p>
                      <a:endParaRPr lang="en-US"/>
                    </a:p>
                  </a:txBody>
                  <a:tcPr/>
                </a:tc>
                <a:tc vMerge="1">
                  <a:txBody>
                    <a:bodyPr/>
                    <a:lstStyle/>
                    <a:p>
                      <a:endParaRPr lang="en-US"/>
                    </a:p>
                  </a:txBody>
                  <a:tcPr/>
                </a:tc>
                <a:tc vMerge="1">
                  <a:txBody>
                    <a:bodyPr/>
                    <a:lstStyle/>
                    <a:p>
                      <a:endParaRPr lang="en-US"/>
                    </a:p>
                  </a:txBody>
                  <a:tcPr/>
                </a:tc>
              </a:tr>
              <a:tr h="50641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1979-1989</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rPr>
                        <a:t>1,61%</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0,02%</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1,63%</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1989-1999</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1,52%</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rPr>
                        <a:t>0,84%</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2,36%</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50641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1999-2004</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smtClean="0">
                          <a:ln>
                            <a:noFill/>
                          </a:ln>
                          <a:solidFill>
                            <a:schemeClr val="tx1"/>
                          </a:solidFill>
                          <a:effectLst/>
                          <a:latin typeface="Arial" pitchFamily="34" charset="0"/>
                          <a:ea typeface="SimSun" pitchFamily="2" charset="-122"/>
                          <a:sym typeface="Times New Roman" pitchFamily="18" charset="0"/>
                        </a:rPr>
                        <a:t>1,27%</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rPr>
                        <a:t>2,33%</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Arial" pitchFamily="34" charset="0"/>
                        <a:buNone/>
                        <a:tabLst/>
                      </a:pPr>
                      <a:r>
                        <a:rPr kumimoji="0" lang="en-US" sz="2400" b="1" i="0" u="none" strike="noStrike" cap="none" normalizeH="0" baseline="0" dirty="0" smtClean="0">
                          <a:ln>
                            <a:noFill/>
                          </a:ln>
                          <a:solidFill>
                            <a:schemeClr val="tx1"/>
                          </a:solidFill>
                          <a:effectLst/>
                          <a:latin typeface="Arial" pitchFamily="34" charset="0"/>
                          <a:ea typeface="SimSun" pitchFamily="2" charset="-122"/>
                          <a:sym typeface="Times New Roman" pitchFamily="18" charset="0"/>
                        </a:rPr>
                        <a:t>3,6%</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
        <p:nvSpPr>
          <p:cNvPr id="7" name="Title 6"/>
          <p:cNvSpPr>
            <a:spLocks noGrp="1"/>
          </p:cNvSpPr>
          <p:nvPr>
            <p:ph type="title"/>
          </p:nvPr>
        </p:nvSpPr>
        <p:spPr>
          <a:xfrm>
            <a:off x="304800" y="304800"/>
            <a:ext cx="8229600" cy="1143000"/>
          </a:xfrm>
        </p:spPr>
        <p:txBody>
          <a:bodyPr>
            <a:normAutofit/>
          </a:bodyPr>
          <a:lstStyle/>
          <a:p>
            <a:r>
              <a:rPr lang="en-US" sz="2800" b="1" i="1" dirty="0" smtClean="0"/>
              <a:t>2.Thực </a:t>
            </a:r>
            <a:r>
              <a:rPr lang="en-US" sz="2800" b="1" i="1" dirty="0" err="1" smtClean="0"/>
              <a:t>trạng</a:t>
            </a:r>
            <a:endParaRPr lang="en-US" sz="2800" b="1" i="1" dirty="0"/>
          </a:p>
        </p:txBody>
      </p:sp>
      <p:sp>
        <p:nvSpPr>
          <p:cNvPr id="11" name="Content Placeholder 10"/>
          <p:cNvSpPr>
            <a:spLocks noGrp="1"/>
          </p:cNvSpPr>
          <p:nvPr>
            <p:ph sz="half" idx="1"/>
          </p:nvPr>
        </p:nvSpPr>
        <p:spPr>
          <a:xfrm>
            <a:off x="914400" y="4495800"/>
            <a:ext cx="7086600" cy="1097125"/>
          </a:xfrm>
        </p:spPr>
        <p:txBody>
          <a:bodyPr/>
          <a:lstStyle/>
          <a:p>
            <a:pPr algn="ctr">
              <a:buNone/>
            </a:pPr>
            <a:r>
              <a:rPr lang="en-US" sz="2800" dirty="0" err="1" smtClean="0"/>
              <a:t>Bảng</a:t>
            </a:r>
            <a:r>
              <a:rPr lang="en-US" sz="2800" dirty="0" smtClean="0"/>
              <a:t>  </a:t>
            </a:r>
            <a:r>
              <a:rPr lang="en-US" sz="2800" dirty="0" err="1" smtClean="0"/>
              <a:t>thể</a:t>
            </a:r>
            <a:r>
              <a:rPr lang="en-US" sz="2800" dirty="0" smtClean="0"/>
              <a:t> </a:t>
            </a:r>
            <a:r>
              <a:rPr lang="en-US" sz="2800" dirty="0" err="1" smtClean="0"/>
              <a:t>hiện</a:t>
            </a:r>
            <a:r>
              <a:rPr lang="en-US" sz="2800" dirty="0" smtClean="0"/>
              <a:t> </a:t>
            </a:r>
            <a:r>
              <a:rPr lang="en-US" sz="2800" dirty="0" err="1" smtClean="0"/>
              <a:t>dân</a:t>
            </a:r>
            <a:r>
              <a:rPr lang="en-US" sz="2800" dirty="0" smtClean="0"/>
              <a:t> </a:t>
            </a:r>
            <a:r>
              <a:rPr lang="en-US" sz="2800" dirty="0" err="1" smtClean="0"/>
              <a:t>số</a:t>
            </a:r>
            <a:r>
              <a:rPr lang="en-US" sz="2800" dirty="0" smtClean="0"/>
              <a:t> TP.HCM 1979 -2004</a:t>
            </a:r>
            <a:endParaRPr lang="en-US" dirty="0"/>
          </a:p>
        </p:txBody>
      </p:sp>
      <p:sp>
        <p:nvSpPr>
          <p:cNvPr id="5" name="Content Placeholder 26"/>
          <p:cNvSpPr>
            <a:spLocks noGrp="1"/>
          </p:cNvSpPr>
          <p:nvPr>
            <p:ph sz="quarter" idx="2"/>
          </p:nvPr>
        </p:nvSpPr>
        <p:spPr>
          <a:xfrm>
            <a:off x="228600" y="228600"/>
            <a:ext cx="2819400" cy="304800"/>
          </a:xfrm>
        </p:spPr>
        <p:txBody>
          <a:bodyPr>
            <a:normAutofit/>
          </a:bodyPr>
          <a:lstStyle/>
          <a:p>
            <a:pPr>
              <a:buNone/>
            </a:pPr>
            <a:r>
              <a:rPr lang="en-US" sz="1200" dirty="0" smtClean="0"/>
              <a:t>I. </a:t>
            </a:r>
            <a:r>
              <a:rPr lang="en-US" sz="1200" dirty="0" err="1" smtClean="0"/>
              <a:t>Nhập</a:t>
            </a:r>
            <a:r>
              <a:rPr lang="en-US" sz="1200" dirty="0" smtClean="0"/>
              <a:t> </a:t>
            </a:r>
            <a:r>
              <a:rPr lang="en-US" sz="1200" dirty="0" err="1" smtClean="0"/>
              <a:t>cư</a:t>
            </a:r>
            <a:r>
              <a:rPr lang="en-US" sz="1200" dirty="0" smtClean="0"/>
              <a:t> </a:t>
            </a:r>
            <a:r>
              <a:rPr lang="en-US" sz="1200" dirty="0" err="1" smtClean="0"/>
              <a:t>và</a:t>
            </a:r>
            <a:r>
              <a:rPr lang="en-US" sz="1200" dirty="0" smtClean="0"/>
              <a:t> </a:t>
            </a:r>
            <a:r>
              <a:rPr lang="en-US" sz="1200" dirty="0" err="1" smtClean="0"/>
              <a:t>dân</a:t>
            </a:r>
            <a:r>
              <a:rPr lang="en-US" sz="1200" dirty="0" smtClean="0"/>
              <a:t> </a:t>
            </a:r>
            <a:r>
              <a:rPr lang="en-US" sz="1200" dirty="0" err="1" smtClean="0"/>
              <a:t>nhập</a:t>
            </a:r>
            <a:r>
              <a:rPr lang="en-US" sz="1200" dirty="0" smtClean="0"/>
              <a:t> </a:t>
            </a:r>
            <a:r>
              <a:rPr lang="en-US" sz="1200" dirty="0" err="1" smtClean="0"/>
              <a:t>cư</a:t>
            </a:r>
            <a:r>
              <a:rPr lang="en-US" sz="1200" dirty="0" smtClean="0"/>
              <a:t>.</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12" presetClass="entr" presetSubtype="4" fill="hold" grpId="0" nodeType="with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slide(fromBottom)">
                                      <p:cBhvr>
                                        <p:cTn id="16"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2800" b="1" i="1" dirty="0" smtClean="0"/>
              <a:t>3.Nguyên </a:t>
            </a:r>
            <a:r>
              <a:rPr lang="en-US" sz="2800" b="1" i="1" dirty="0" err="1" smtClean="0"/>
              <a:t>nhân</a:t>
            </a:r>
            <a:endParaRPr lang="en-US" sz="2800" b="1" i="1" dirty="0"/>
          </a:p>
        </p:txBody>
      </p:sp>
      <p:sp>
        <p:nvSpPr>
          <p:cNvPr id="3" name="Content Placeholder 2"/>
          <p:cNvSpPr>
            <a:spLocks noGrp="1"/>
          </p:cNvSpPr>
          <p:nvPr>
            <p:ph sz="quarter" idx="2"/>
          </p:nvPr>
        </p:nvSpPr>
        <p:spPr>
          <a:xfrm>
            <a:off x="457200" y="1295400"/>
            <a:ext cx="3276600" cy="3886200"/>
          </a:xfrm>
        </p:spPr>
        <p:txBody>
          <a:bodyPr>
            <a:normAutofit/>
          </a:bodyPr>
          <a:lstStyle/>
          <a:p>
            <a:pPr algn="just"/>
            <a:r>
              <a:rPr lang="en-US" b="1" dirty="0" err="1" smtClean="0"/>
              <a:t>Nguyên</a:t>
            </a:r>
            <a:r>
              <a:rPr lang="en-US" b="1" dirty="0" smtClean="0"/>
              <a:t> </a:t>
            </a:r>
            <a:r>
              <a:rPr lang="en-US" b="1" dirty="0" err="1" smtClean="0"/>
              <a:t>nhân</a:t>
            </a:r>
            <a:r>
              <a:rPr lang="en-US" b="1" dirty="0" smtClean="0"/>
              <a:t> </a:t>
            </a:r>
            <a:r>
              <a:rPr lang="en-US" b="1" dirty="0" err="1" smtClean="0"/>
              <a:t>kinh</a:t>
            </a:r>
            <a:r>
              <a:rPr lang="en-US" b="1" dirty="0" smtClean="0"/>
              <a:t> </a:t>
            </a:r>
            <a:r>
              <a:rPr lang="en-US" b="1" dirty="0" err="1" smtClean="0"/>
              <a:t>tế</a:t>
            </a:r>
            <a:r>
              <a:rPr lang="en-US" b="1" dirty="0" smtClean="0"/>
              <a:t>:</a:t>
            </a:r>
          </a:p>
          <a:p>
            <a:pPr algn="just">
              <a:buFontTx/>
              <a:buChar char="-"/>
            </a:pPr>
            <a:r>
              <a:rPr lang="en-US" dirty="0" err="1" smtClean="0"/>
              <a:t>Nơi</a:t>
            </a:r>
            <a:r>
              <a:rPr lang="en-US" dirty="0" smtClean="0"/>
              <a:t> </a:t>
            </a:r>
            <a:r>
              <a:rPr lang="en-US" dirty="0" err="1" smtClean="0"/>
              <a:t>xuất</a:t>
            </a:r>
            <a:r>
              <a:rPr lang="en-US" dirty="0" smtClean="0"/>
              <a:t> </a:t>
            </a:r>
            <a:r>
              <a:rPr lang="en-US" dirty="0" err="1" smtClean="0"/>
              <a:t>cư</a:t>
            </a:r>
            <a:r>
              <a:rPr lang="en-US" dirty="0" smtClean="0"/>
              <a:t> </a:t>
            </a:r>
            <a:r>
              <a:rPr lang="en-US" dirty="0" err="1" smtClean="0"/>
              <a:t>thiếu</a:t>
            </a:r>
            <a:r>
              <a:rPr lang="en-US" dirty="0" smtClean="0"/>
              <a:t> </a:t>
            </a:r>
            <a:r>
              <a:rPr lang="en-US" dirty="0" err="1" smtClean="0"/>
              <a:t>cơ</a:t>
            </a:r>
            <a:r>
              <a:rPr lang="en-US" dirty="0" smtClean="0"/>
              <a:t> </a:t>
            </a:r>
            <a:r>
              <a:rPr lang="en-US" dirty="0" err="1" smtClean="0"/>
              <a:t>hội</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thu</a:t>
            </a:r>
            <a:r>
              <a:rPr lang="en-US" dirty="0" smtClean="0"/>
              <a:t> </a:t>
            </a:r>
            <a:r>
              <a:rPr lang="en-US" dirty="0" err="1" smtClean="0"/>
              <a:t>nhập</a:t>
            </a:r>
            <a:r>
              <a:rPr lang="en-US" dirty="0" smtClean="0"/>
              <a:t> </a:t>
            </a:r>
            <a:r>
              <a:rPr lang="en-US" dirty="0" err="1" smtClean="0"/>
              <a:t>thấp</a:t>
            </a:r>
            <a:r>
              <a:rPr lang="en-US" dirty="0" smtClean="0"/>
              <a:t>, </a:t>
            </a:r>
          </a:p>
          <a:p>
            <a:pPr algn="just">
              <a:buFontTx/>
              <a:buChar char="-"/>
            </a:pPr>
            <a:r>
              <a:rPr lang="en-US" dirty="0" err="1" smtClean="0"/>
              <a:t>Nơi</a:t>
            </a:r>
            <a:r>
              <a:rPr lang="en-US" dirty="0" smtClean="0"/>
              <a:t> </a:t>
            </a:r>
            <a:r>
              <a:rPr lang="en-US" dirty="0" err="1" smtClean="0"/>
              <a:t>nhập</a:t>
            </a:r>
            <a:r>
              <a:rPr lang="en-US" dirty="0" smtClean="0"/>
              <a:t> </a:t>
            </a:r>
            <a:r>
              <a:rPr lang="en-US" dirty="0" err="1" smtClean="0"/>
              <a:t>cư</a:t>
            </a:r>
            <a:r>
              <a:rPr lang="en-US" dirty="0" smtClean="0"/>
              <a:t> </a:t>
            </a:r>
            <a:r>
              <a:rPr lang="en-US" dirty="0" err="1" smtClean="0"/>
              <a:t>có</a:t>
            </a:r>
            <a:r>
              <a:rPr lang="en-US" dirty="0" smtClean="0"/>
              <a:t> </a:t>
            </a:r>
            <a:r>
              <a:rPr lang="en-US" dirty="0" err="1" smtClean="0"/>
              <a:t>thu</a:t>
            </a:r>
            <a:r>
              <a:rPr lang="en-US" dirty="0" smtClean="0"/>
              <a:t> </a:t>
            </a:r>
            <a:r>
              <a:rPr lang="en-US" dirty="0" err="1" smtClean="0"/>
              <a:t>nhập</a:t>
            </a:r>
            <a:r>
              <a:rPr lang="en-US" dirty="0" smtClean="0"/>
              <a:t> </a:t>
            </a:r>
            <a:r>
              <a:rPr lang="en-US" dirty="0" err="1" smtClean="0"/>
              <a:t>ổn</a:t>
            </a:r>
            <a:r>
              <a:rPr lang="en-US" dirty="0" smtClean="0"/>
              <a:t> </a:t>
            </a:r>
            <a:r>
              <a:rPr lang="en-US" dirty="0" err="1" smtClean="0"/>
              <a:t>định</a:t>
            </a:r>
            <a:r>
              <a:rPr lang="en-US" dirty="0" smtClean="0"/>
              <a:t> </a:t>
            </a:r>
            <a:r>
              <a:rPr lang="en-US" dirty="0" err="1" smtClean="0"/>
              <a:t>cao</a:t>
            </a:r>
            <a:r>
              <a:rPr lang="en-US" dirty="0" smtClean="0"/>
              <a:t> </a:t>
            </a:r>
            <a:r>
              <a:rPr lang="en-US" dirty="0" err="1" smtClean="0"/>
              <a:t>hơn</a:t>
            </a:r>
            <a:r>
              <a:rPr lang="en-US" dirty="0" smtClean="0"/>
              <a:t>, </a:t>
            </a:r>
            <a:r>
              <a:rPr lang="en-US" dirty="0" err="1" smtClean="0"/>
              <a:t>cơ</a:t>
            </a:r>
            <a:r>
              <a:rPr lang="en-US" dirty="0" smtClean="0"/>
              <a:t> </a:t>
            </a:r>
            <a:r>
              <a:rPr lang="en-US" dirty="0" err="1" smtClean="0"/>
              <a:t>hội</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cao</a:t>
            </a:r>
            <a:r>
              <a:rPr lang="en-US" dirty="0" smtClean="0"/>
              <a:t>,…</a:t>
            </a:r>
          </a:p>
          <a:p>
            <a:pPr algn="just">
              <a:buFontTx/>
              <a:buChar char="-"/>
            </a:pPr>
            <a:endParaRPr lang="en-US" dirty="0" smtClean="0"/>
          </a:p>
        </p:txBody>
      </p:sp>
      <p:sp>
        <p:nvSpPr>
          <p:cNvPr id="6" name="Content Placeholder 5"/>
          <p:cNvSpPr>
            <a:spLocks noGrp="1"/>
          </p:cNvSpPr>
          <p:nvPr>
            <p:ph sz="quarter" idx="4"/>
          </p:nvPr>
        </p:nvSpPr>
        <p:spPr>
          <a:xfrm>
            <a:off x="4648200" y="1295400"/>
            <a:ext cx="4041775" cy="2743200"/>
          </a:xfrm>
        </p:spPr>
        <p:txBody>
          <a:bodyPr>
            <a:normAutofit/>
          </a:bodyPr>
          <a:lstStyle/>
          <a:p>
            <a:pPr algn="just"/>
            <a:r>
              <a:rPr lang="en-US" b="1" dirty="0" err="1" smtClean="0"/>
              <a:t>Nguyên</a:t>
            </a:r>
            <a:r>
              <a:rPr lang="en-US" b="1" dirty="0" smtClean="0"/>
              <a:t> </a:t>
            </a:r>
            <a:r>
              <a:rPr lang="en-US" b="1" dirty="0" err="1" smtClean="0"/>
              <a:t>nhân</a:t>
            </a:r>
            <a:r>
              <a:rPr lang="en-US" b="1" dirty="0" smtClean="0"/>
              <a:t> phi </a:t>
            </a:r>
            <a:r>
              <a:rPr lang="en-US" b="1" dirty="0" err="1" smtClean="0"/>
              <a:t>kinh</a:t>
            </a:r>
            <a:r>
              <a:rPr lang="en-US" b="1" dirty="0" smtClean="0"/>
              <a:t> </a:t>
            </a:r>
            <a:r>
              <a:rPr lang="en-US" b="1" dirty="0" err="1" smtClean="0"/>
              <a:t>tế</a:t>
            </a:r>
            <a:r>
              <a:rPr lang="en-US" b="1" dirty="0" smtClean="0"/>
              <a:t>:</a:t>
            </a:r>
          </a:p>
          <a:p>
            <a:pPr algn="just">
              <a:buNone/>
            </a:pPr>
            <a:endParaRPr lang="en-US" b="1" dirty="0" smtClean="0"/>
          </a:p>
          <a:p>
            <a:pPr algn="just">
              <a:buFont typeface="Constantia" pitchFamily="18" charset="0"/>
              <a:buChar char="‐"/>
            </a:pPr>
            <a:r>
              <a:rPr lang="en-US" dirty="0" smtClean="0"/>
              <a:t>Do </a:t>
            </a:r>
            <a:r>
              <a:rPr lang="en-US" dirty="0" err="1" smtClean="0"/>
              <a:t>chất</a:t>
            </a:r>
            <a:r>
              <a:rPr lang="en-US" dirty="0" smtClean="0"/>
              <a:t> </a:t>
            </a:r>
            <a:r>
              <a:rPr lang="en-US" dirty="0" err="1" smtClean="0"/>
              <a:t>lượng</a:t>
            </a:r>
            <a:r>
              <a:rPr lang="en-US" dirty="0" smtClean="0"/>
              <a:t> </a:t>
            </a:r>
            <a:r>
              <a:rPr lang="en-US" dirty="0" err="1" smtClean="0"/>
              <a:t>cuộc</a:t>
            </a:r>
            <a:r>
              <a:rPr lang="en-US" dirty="0" smtClean="0"/>
              <a:t> </a:t>
            </a:r>
            <a:r>
              <a:rPr lang="en-US" dirty="0" err="1" smtClean="0"/>
              <a:t>sống</a:t>
            </a:r>
            <a:r>
              <a:rPr lang="en-US" dirty="0" smtClean="0"/>
              <a:t> </a:t>
            </a:r>
            <a:r>
              <a:rPr lang="en-US" dirty="0" err="1" smtClean="0"/>
              <a:t>ngày</a:t>
            </a:r>
            <a:r>
              <a:rPr lang="en-US" dirty="0" smtClean="0"/>
              <a:t> </a:t>
            </a:r>
            <a:r>
              <a:rPr lang="en-US" dirty="0" err="1" smtClean="0"/>
              <a:t>càng</a:t>
            </a:r>
            <a:r>
              <a:rPr lang="en-US" dirty="0" smtClean="0"/>
              <a:t> </a:t>
            </a:r>
            <a:r>
              <a:rPr lang="en-US" dirty="0" err="1" smtClean="0"/>
              <a:t>thấp</a:t>
            </a:r>
            <a:r>
              <a:rPr lang="en-US" dirty="0" smtClean="0"/>
              <a:t> .</a:t>
            </a:r>
          </a:p>
          <a:p>
            <a:pPr algn="just">
              <a:buFont typeface="Constantia" pitchFamily="18" charset="0"/>
              <a:buChar char="‐"/>
            </a:pPr>
            <a:r>
              <a:rPr lang="en-US" dirty="0" err="1" smtClean="0"/>
              <a:t>Phong</a:t>
            </a:r>
            <a:r>
              <a:rPr lang="en-US" dirty="0" smtClean="0"/>
              <a:t> </a:t>
            </a:r>
            <a:r>
              <a:rPr lang="en-US" dirty="0" err="1" smtClean="0"/>
              <a:t>tục</a:t>
            </a:r>
            <a:r>
              <a:rPr lang="en-US" dirty="0" smtClean="0"/>
              <a:t> </a:t>
            </a:r>
            <a:r>
              <a:rPr lang="en-US" dirty="0" err="1" smtClean="0"/>
              <a:t>tập</a:t>
            </a:r>
            <a:r>
              <a:rPr lang="en-US" dirty="0" smtClean="0"/>
              <a:t> </a:t>
            </a:r>
            <a:r>
              <a:rPr lang="en-US" dirty="0" err="1" smtClean="0"/>
              <a:t>quán</a:t>
            </a:r>
            <a:r>
              <a:rPr lang="en-US" dirty="0" smtClean="0"/>
              <a:t>.</a:t>
            </a:r>
          </a:p>
          <a:p>
            <a:pPr algn="just">
              <a:buFont typeface="Constantia" pitchFamily="18" charset="0"/>
              <a:buChar char="‐"/>
            </a:pPr>
            <a:r>
              <a:rPr lang="en-US" altLang="en-US" sz="2400" dirty="0" err="1" smtClean="0">
                <a:effectLst>
                  <a:outerShdw blurRad="38100" dist="38100" dir="2700000" algn="tl">
                    <a:srgbClr val="C0C0C0"/>
                  </a:outerShdw>
                </a:effectLst>
                <a:latin typeface="Times New Roman" pitchFamily="18" charset="0"/>
                <a:cs typeface="Times New Roman" pitchFamily="18" charset="0"/>
                <a:sym typeface="Times New Roman" pitchFamily="18" charset="0"/>
              </a:rPr>
              <a:t>Đoàn</a:t>
            </a:r>
            <a:r>
              <a:rPr lang="en-US" altLang="en-US" sz="2400" dirty="0" smtClean="0">
                <a:effectLst>
                  <a:outerShdw blurRad="38100" dist="38100" dir="2700000" algn="tl">
                    <a:srgbClr val="C0C0C0"/>
                  </a:outerShdw>
                </a:effectLst>
                <a:latin typeface="Times New Roman" pitchFamily="18" charset="0"/>
                <a:cs typeface="Times New Roman" pitchFamily="18" charset="0"/>
                <a:sym typeface="Times New Roman" pitchFamily="18" charset="0"/>
              </a:rPr>
              <a:t> </a:t>
            </a:r>
            <a:r>
              <a:rPr lang="en-US" altLang="en-US" sz="2400" dirty="0" err="1" smtClean="0">
                <a:effectLst>
                  <a:outerShdw blurRad="38100" dist="38100" dir="2700000" algn="tl">
                    <a:srgbClr val="C0C0C0"/>
                  </a:outerShdw>
                </a:effectLst>
                <a:latin typeface="Times New Roman" pitchFamily="18" charset="0"/>
                <a:cs typeface="Times New Roman" pitchFamily="18" charset="0"/>
                <a:sym typeface="Times New Roman" pitchFamily="18" charset="0"/>
              </a:rPr>
              <a:t>tụ</a:t>
            </a:r>
            <a:r>
              <a:rPr lang="en-US" altLang="en-US" sz="2400" dirty="0" smtClean="0">
                <a:effectLst>
                  <a:outerShdw blurRad="38100" dist="38100" dir="2700000" algn="tl">
                    <a:srgbClr val="C0C0C0"/>
                  </a:outerShdw>
                </a:effectLst>
                <a:latin typeface="Times New Roman" pitchFamily="18" charset="0"/>
                <a:cs typeface="Times New Roman" pitchFamily="18" charset="0"/>
                <a:sym typeface="Times New Roman" pitchFamily="18" charset="0"/>
              </a:rPr>
              <a:t> </a:t>
            </a:r>
            <a:r>
              <a:rPr lang="en-US" altLang="en-US" sz="2400" dirty="0" err="1" smtClean="0">
                <a:effectLst>
                  <a:outerShdw blurRad="38100" dist="38100" dir="2700000" algn="tl">
                    <a:srgbClr val="C0C0C0"/>
                  </a:outerShdw>
                </a:effectLst>
                <a:latin typeface="Times New Roman" pitchFamily="18" charset="0"/>
                <a:cs typeface="Times New Roman" pitchFamily="18" charset="0"/>
                <a:sym typeface="Times New Roman" pitchFamily="18" charset="0"/>
              </a:rPr>
              <a:t>gia</a:t>
            </a:r>
            <a:r>
              <a:rPr lang="en-US" altLang="en-US" sz="2400" dirty="0" smtClean="0">
                <a:effectLst>
                  <a:outerShdw blurRad="38100" dist="38100" dir="2700000" algn="tl">
                    <a:srgbClr val="C0C0C0"/>
                  </a:outerShdw>
                </a:effectLst>
                <a:latin typeface="Times New Roman" pitchFamily="18" charset="0"/>
                <a:cs typeface="Times New Roman" pitchFamily="18" charset="0"/>
                <a:sym typeface="Times New Roman" pitchFamily="18" charset="0"/>
              </a:rPr>
              <a:t> </a:t>
            </a:r>
            <a:r>
              <a:rPr lang="en-US" altLang="en-US" sz="2400" dirty="0" err="1" smtClean="0">
                <a:effectLst>
                  <a:outerShdw blurRad="38100" dist="38100" dir="2700000" algn="tl">
                    <a:srgbClr val="C0C0C0"/>
                  </a:outerShdw>
                </a:effectLst>
                <a:latin typeface="Times New Roman" pitchFamily="18" charset="0"/>
                <a:cs typeface="Times New Roman" pitchFamily="18" charset="0"/>
                <a:sym typeface="Times New Roman" pitchFamily="18" charset="0"/>
              </a:rPr>
              <a:t>đình</a:t>
            </a:r>
            <a:r>
              <a:rPr lang="en-US" altLang="en-US" sz="2400" dirty="0" smtClean="0">
                <a:effectLst>
                  <a:outerShdw blurRad="38100" dist="38100" dir="2700000" algn="tl">
                    <a:srgbClr val="C0C0C0"/>
                  </a:outerShdw>
                </a:effectLst>
                <a:latin typeface="Times New Roman" pitchFamily="18" charset="0"/>
                <a:cs typeface="Times New Roman" pitchFamily="18" charset="0"/>
                <a:sym typeface="Times New Roman" pitchFamily="18" charset="0"/>
              </a:rPr>
              <a:t>,</a:t>
            </a:r>
            <a:r>
              <a:rPr lang="en-US" altLang="en-US" dirty="0" smtClean="0">
                <a:effectLst>
                  <a:outerShdw blurRad="38100" dist="38100" dir="2700000" algn="tl">
                    <a:srgbClr val="C0C0C0"/>
                  </a:outerShdw>
                </a:effectLst>
                <a:latin typeface="Times New Roman" pitchFamily="18" charset="0"/>
                <a:cs typeface="Times New Roman" pitchFamily="18" charset="0"/>
                <a:sym typeface="Times New Roman" pitchFamily="18" charset="0"/>
              </a:rPr>
              <a:t>…</a:t>
            </a:r>
            <a:endParaRPr lang="en-US" altLang="en-US" sz="2400" dirty="0" smtClean="0">
              <a:effectLst>
                <a:outerShdw blurRad="38100" dist="38100" dir="2700000" algn="tl">
                  <a:srgbClr val="C0C0C0"/>
                </a:outerShdw>
              </a:effectLst>
              <a:latin typeface="Times New Roman" pitchFamily="18" charset="0"/>
              <a:cs typeface="Times New Roman" pitchFamily="18" charset="0"/>
              <a:sym typeface="Times New Roman" pitchFamily="18" charset="0"/>
            </a:endParaRPr>
          </a:p>
          <a:p>
            <a:pPr algn="just">
              <a:buFont typeface="Constantia" pitchFamily="18" charset="0"/>
              <a:buChar char="‐"/>
            </a:pPr>
            <a:endParaRPr lang="en-US" dirty="0" smtClean="0"/>
          </a:p>
          <a:p>
            <a:pPr algn="just">
              <a:buNone/>
            </a:pPr>
            <a:endParaRPr lang="en-US" dirty="0"/>
          </a:p>
        </p:txBody>
      </p:sp>
      <p:pic>
        <p:nvPicPr>
          <p:cNvPr id="8" name="Picture 7" descr="doi.jpg"/>
          <p:cNvPicPr>
            <a:picLocks noChangeAspect="1"/>
          </p:cNvPicPr>
          <p:nvPr/>
        </p:nvPicPr>
        <p:blipFill>
          <a:blip r:embed="rId2"/>
          <a:stretch>
            <a:fillRect/>
          </a:stretch>
        </p:blipFill>
        <p:spPr>
          <a:xfrm>
            <a:off x="4800600" y="4267200"/>
            <a:ext cx="3657600" cy="2309813"/>
          </a:xfrm>
          <a:prstGeom prst="rect">
            <a:avLst/>
          </a:prstGeom>
        </p:spPr>
      </p:pic>
      <p:pic>
        <p:nvPicPr>
          <p:cNvPr id="9" name="Picture 8" descr="images.jpg"/>
          <p:cNvPicPr>
            <a:picLocks noChangeAspect="1"/>
          </p:cNvPicPr>
          <p:nvPr/>
        </p:nvPicPr>
        <p:blipFill>
          <a:blip r:embed="rId3"/>
          <a:stretch>
            <a:fillRect/>
          </a:stretch>
        </p:blipFill>
        <p:spPr>
          <a:xfrm>
            <a:off x="609600" y="4267200"/>
            <a:ext cx="3505200" cy="2286000"/>
          </a:xfrm>
          <a:prstGeom prst="rect">
            <a:avLst/>
          </a:prstGeom>
        </p:spPr>
      </p:pic>
      <p:sp>
        <p:nvSpPr>
          <p:cNvPr id="7" name="Content Placeholder 27"/>
          <p:cNvSpPr txBox="1">
            <a:spLocks/>
          </p:cNvSpPr>
          <p:nvPr/>
        </p:nvSpPr>
        <p:spPr>
          <a:xfrm>
            <a:off x="304800" y="152400"/>
            <a:ext cx="2670175" cy="381000"/>
          </a:xfrm>
          <a:prstGeom prst="rect">
            <a:avLst/>
          </a:prstGeom>
        </p:spPr>
        <p:txBody>
          <a:bodyPr vert="horz" tIns="0">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I. Nhập cư và dân nhập cư.</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slide(fromBottom)">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slide(fromBottom)">
                                      <p:cBhvr>
                                        <p:cTn id="20" dur="500"/>
                                        <p:tgtEl>
                                          <p:spTgt spid="3">
                                            <p:txEl>
                                              <p:pRg st="1" end="1"/>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slide(fromBottom)">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slide(fromBottom)">
                                      <p:cBhvr>
                                        <p:cTn id="28" dur="500"/>
                                        <p:tgtEl>
                                          <p:spTgt spid="6">
                                            <p:txEl>
                                              <p:pRg st="2" end="2"/>
                                            </p:txEl>
                                          </p:spTgt>
                                        </p:tgtEl>
                                      </p:cBhvr>
                                    </p:animEffect>
                                  </p:childTnLst>
                                </p:cTn>
                              </p:par>
                              <p:par>
                                <p:cTn id="29" presetID="12" presetClass="entr" presetSubtype="4" fill="hold" nodeType="with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slide(fromBottom)">
                                      <p:cBhvr>
                                        <p:cTn id="31" dur="500"/>
                                        <p:tgtEl>
                                          <p:spTgt spid="6">
                                            <p:txEl>
                                              <p:pRg st="3" end="3"/>
                                            </p:txEl>
                                          </p:spTgt>
                                        </p:tgtEl>
                                      </p:cBhvr>
                                    </p:animEffect>
                                  </p:childTnLst>
                                </p:cTn>
                              </p:par>
                              <p:par>
                                <p:cTn id="32" presetID="12" presetClass="entr" presetSubtype="4" fill="hold" nodeType="with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slide(fromBottom)">
                                      <p:cBhvr>
                                        <p:cTn id="34" dur="500"/>
                                        <p:tgtEl>
                                          <p:spTgt spid="6">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229600" cy="972312"/>
          </a:xfrm>
        </p:spPr>
        <p:txBody>
          <a:bodyPr>
            <a:noAutofit/>
          </a:bodyPr>
          <a:lstStyle/>
          <a:p>
            <a:r>
              <a:rPr lang="en-US" sz="4400" b="1" dirty="0" smtClean="0"/>
              <a:t> </a:t>
            </a:r>
            <a:br>
              <a:rPr lang="en-US" sz="4400" b="1" dirty="0" smtClean="0"/>
            </a:br>
            <a:r>
              <a:rPr lang="en-US" sz="4400" b="1" dirty="0" smtClean="0"/>
              <a:t>II.  </a:t>
            </a:r>
            <a:r>
              <a:rPr lang="en-US" sz="4400" b="1" dirty="0" err="1" smtClean="0"/>
              <a:t>Sự</a:t>
            </a:r>
            <a:r>
              <a:rPr lang="en-US" sz="4400" b="1" dirty="0" smtClean="0"/>
              <a:t> </a:t>
            </a:r>
            <a:r>
              <a:rPr lang="en-US" sz="4400" b="1" dirty="0" err="1" smtClean="0"/>
              <a:t>biến</a:t>
            </a:r>
            <a:r>
              <a:rPr lang="en-US" sz="4400" b="1" dirty="0" smtClean="0"/>
              <a:t> </a:t>
            </a:r>
            <a:r>
              <a:rPr lang="en-US" sz="4400" b="1" dirty="0" err="1" smtClean="0"/>
              <a:t>đổi</a:t>
            </a:r>
            <a:r>
              <a:rPr lang="en-US" sz="4400" b="1" dirty="0" smtClean="0"/>
              <a:t> </a:t>
            </a:r>
            <a:r>
              <a:rPr lang="en-US" sz="4400" b="1" dirty="0" err="1" smtClean="0"/>
              <a:t>xã</a:t>
            </a:r>
            <a:r>
              <a:rPr lang="en-US" sz="4400" b="1" dirty="0" smtClean="0"/>
              <a:t> </a:t>
            </a:r>
            <a:r>
              <a:rPr lang="en-US" sz="4400" b="1" dirty="0" err="1" smtClean="0"/>
              <a:t>hội</a:t>
            </a:r>
            <a:endParaRPr lang="en-US" sz="4400" b="1" dirty="0"/>
          </a:p>
        </p:txBody>
      </p:sp>
      <p:sp>
        <p:nvSpPr>
          <p:cNvPr id="5" name="Content Placeholder 4"/>
          <p:cNvSpPr>
            <a:spLocks noGrp="1"/>
          </p:cNvSpPr>
          <p:nvPr>
            <p:ph idx="1"/>
          </p:nvPr>
        </p:nvSpPr>
        <p:spPr>
          <a:xfrm>
            <a:off x="457200" y="1524000"/>
            <a:ext cx="8229600" cy="4389120"/>
          </a:xfrm>
          <a:solidFill>
            <a:schemeClr val="bg1"/>
          </a:solidFill>
          <a:ln>
            <a:solidFill>
              <a:schemeClr val="bg1"/>
            </a:solidFill>
          </a:ln>
        </p:spPr>
        <p:txBody>
          <a:bodyPr>
            <a:normAutofit fontScale="77500" lnSpcReduction="20000"/>
          </a:bodyPr>
          <a:lstStyle/>
          <a:p>
            <a:pPr>
              <a:buNone/>
            </a:pPr>
            <a:r>
              <a:rPr lang="en-US" sz="3600" b="1" i="1" dirty="0" err="1" smtClean="0">
                <a:solidFill>
                  <a:schemeClr val="bg2">
                    <a:lumMod val="25000"/>
                  </a:schemeClr>
                </a:solidFill>
                <a:latin typeface="+mj-lt"/>
              </a:rPr>
              <a:t>a.Khái</a:t>
            </a:r>
            <a:r>
              <a:rPr lang="en-US" sz="3600" b="1" i="1" dirty="0" smtClean="0">
                <a:solidFill>
                  <a:schemeClr val="bg2">
                    <a:lumMod val="25000"/>
                  </a:schemeClr>
                </a:solidFill>
                <a:latin typeface="+mj-lt"/>
              </a:rPr>
              <a:t> </a:t>
            </a:r>
            <a:r>
              <a:rPr lang="en-US" sz="3600" b="1" i="1" dirty="0" err="1" smtClean="0">
                <a:solidFill>
                  <a:schemeClr val="bg2">
                    <a:lumMod val="25000"/>
                  </a:schemeClr>
                </a:solidFill>
                <a:latin typeface="+mj-lt"/>
              </a:rPr>
              <a:t>niệm</a:t>
            </a:r>
            <a:endParaRPr lang="en-US" sz="3600" b="1" i="1" dirty="0" smtClean="0">
              <a:solidFill>
                <a:schemeClr val="bg2">
                  <a:lumMod val="25000"/>
                </a:schemeClr>
              </a:solidFill>
              <a:latin typeface="+mj-lt"/>
            </a:endParaRPr>
          </a:p>
          <a:p>
            <a:pPr>
              <a:buNone/>
            </a:pPr>
            <a:endParaRPr lang="en-US" sz="3600" b="1" i="1" dirty="0" smtClean="0">
              <a:solidFill>
                <a:schemeClr val="bg2">
                  <a:lumMod val="25000"/>
                </a:schemeClr>
              </a:solidFill>
              <a:latin typeface="+mj-lt"/>
            </a:endParaRPr>
          </a:p>
          <a:p>
            <a:r>
              <a:rPr lang="en-US" sz="3900" dirty="0" err="1" smtClean="0">
                <a:latin typeface="+mj-lt"/>
              </a:rPr>
              <a:t>Biến</a:t>
            </a:r>
            <a:r>
              <a:rPr lang="en-US" sz="3900" dirty="0" smtClean="0">
                <a:latin typeface="+mj-lt"/>
              </a:rPr>
              <a:t> </a:t>
            </a:r>
            <a:r>
              <a:rPr lang="en-US" sz="3900" dirty="0" err="1" smtClean="0">
                <a:latin typeface="+mj-lt"/>
              </a:rPr>
              <a:t>đổi</a:t>
            </a:r>
            <a:r>
              <a:rPr lang="en-US" sz="3900" dirty="0" smtClean="0">
                <a:latin typeface="+mj-lt"/>
              </a:rPr>
              <a:t> </a:t>
            </a:r>
            <a:r>
              <a:rPr lang="en-US" sz="3900" dirty="0" err="1" smtClean="0">
                <a:latin typeface="+mj-lt"/>
              </a:rPr>
              <a:t>xã</a:t>
            </a:r>
            <a:r>
              <a:rPr lang="en-US" sz="3900" dirty="0" smtClean="0">
                <a:latin typeface="+mj-lt"/>
              </a:rPr>
              <a:t> </a:t>
            </a:r>
            <a:r>
              <a:rPr lang="en-US" sz="3900" dirty="0" err="1" smtClean="0">
                <a:latin typeface="+mj-lt"/>
              </a:rPr>
              <a:t>hội</a:t>
            </a:r>
            <a:r>
              <a:rPr lang="en-US" sz="3900" dirty="0" smtClean="0">
                <a:latin typeface="+mj-lt"/>
              </a:rPr>
              <a:t> </a:t>
            </a:r>
            <a:r>
              <a:rPr lang="en-US" sz="3900" dirty="0" err="1" smtClean="0">
                <a:latin typeface="+mj-lt"/>
              </a:rPr>
              <a:t>là</a:t>
            </a:r>
            <a:r>
              <a:rPr lang="en-US" sz="3900" dirty="0" smtClean="0">
                <a:latin typeface="+mj-lt"/>
              </a:rPr>
              <a:t> </a:t>
            </a:r>
            <a:r>
              <a:rPr lang="en-US" sz="3900" dirty="0" err="1" smtClean="0">
                <a:latin typeface="+mj-lt"/>
              </a:rPr>
              <a:t>một</a:t>
            </a:r>
            <a:r>
              <a:rPr lang="en-US" sz="3900" dirty="0" smtClean="0">
                <a:latin typeface="+mj-lt"/>
              </a:rPr>
              <a:t> </a:t>
            </a:r>
            <a:r>
              <a:rPr lang="en-US" sz="3900" dirty="0" err="1" smtClean="0">
                <a:latin typeface="+mj-lt"/>
              </a:rPr>
              <a:t>quá</a:t>
            </a:r>
            <a:r>
              <a:rPr lang="en-US" sz="3900" dirty="0" smtClean="0">
                <a:latin typeface="+mj-lt"/>
              </a:rPr>
              <a:t> </a:t>
            </a:r>
            <a:r>
              <a:rPr lang="en-US" sz="3900" dirty="0" err="1" smtClean="0">
                <a:latin typeface="+mj-lt"/>
              </a:rPr>
              <a:t>trình</a:t>
            </a:r>
            <a:r>
              <a:rPr lang="en-US" sz="3900" dirty="0" smtClean="0">
                <a:latin typeface="+mj-lt"/>
              </a:rPr>
              <a:t> qua </a:t>
            </a:r>
            <a:r>
              <a:rPr lang="en-US" sz="3900" dirty="0" err="1" smtClean="0">
                <a:latin typeface="+mj-lt"/>
              </a:rPr>
              <a:t>đó</a:t>
            </a:r>
            <a:r>
              <a:rPr lang="en-US" sz="3900" dirty="0" smtClean="0">
                <a:latin typeface="+mj-lt"/>
              </a:rPr>
              <a:t> </a:t>
            </a:r>
            <a:r>
              <a:rPr lang="en-US" sz="3900" dirty="0" err="1" smtClean="0">
                <a:latin typeface="+mj-lt"/>
              </a:rPr>
              <a:t>những</a:t>
            </a:r>
            <a:r>
              <a:rPr lang="en-US" sz="3900" dirty="0" smtClean="0">
                <a:latin typeface="+mj-lt"/>
              </a:rPr>
              <a:t> </a:t>
            </a:r>
            <a:r>
              <a:rPr lang="en-US" sz="3900" dirty="0" err="1" smtClean="0">
                <a:latin typeface="+mj-lt"/>
              </a:rPr>
              <a:t>khuôn</a:t>
            </a:r>
            <a:r>
              <a:rPr lang="en-US" sz="3900" dirty="0" smtClean="0">
                <a:latin typeface="+mj-lt"/>
              </a:rPr>
              <a:t> </a:t>
            </a:r>
            <a:r>
              <a:rPr lang="en-US" sz="3900" dirty="0" err="1" smtClean="0">
                <a:latin typeface="+mj-lt"/>
              </a:rPr>
              <a:t>mẫu</a:t>
            </a:r>
            <a:r>
              <a:rPr lang="en-US" sz="3900" dirty="0" smtClean="0">
                <a:latin typeface="+mj-lt"/>
              </a:rPr>
              <a:t> </a:t>
            </a:r>
            <a:r>
              <a:rPr lang="en-US" sz="3900" dirty="0" err="1" smtClean="0">
                <a:latin typeface="+mj-lt"/>
              </a:rPr>
              <a:t>của</a:t>
            </a:r>
            <a:r>
              <a:rPr lang="en-US" sz="3900" dirty="0" smtClean="0">
                <a:latin typeface="+mj-lt"/>
              </a:rPr>
              <a:t> </a:t>
            </a:r>
            <a:r>
              <a:rPr lang="en-US" sz="3900" dirty="0" err="1" smtClean="0">
                <a:latin typeface="+mj-lt"/>
              </a:rPr>
              <a:t>các</a:t>
            </a:r>
            <a:r>
              <a:rPr lang="en-US" sz="3900" dirty="0" smtClean="0">
                <a:latin typeface="+mj-lt"/>
              </a:rPr>
              <a:t> </a:t>
            </a:r>
            <a:r>
              <a:rPr lang="en-US" sz="3900" dirty="0" err="1" smtClean="0">
                <a:latin typeface="+mj-lt"/>
              </a:rPr>
              <a:t>hành</a:t>
            </a:r>
            <a:r>
              <a:rPr lang="en-US" sz="3900" dirty="0" smtClean="0">
                <a:latin typeface="+mj-lt"/>
              </a:rPr>
              <a:t> vi </a:t>
            </a:r>
            <a:r>
              <a:rPr lang="en-US" sz="3900" dirty="0" err="1" smtClean="0">
                <a:latin typeface="+mj-lt"/>
              </a:rPr>
              <a:t>xã</a:t>
            </a:r>
            <a:r>
              <a:rPr lang="en-US" sz="3900" dirty="0" smtClean="0">
                <a:latin typeface="+mj-lt"/>
              </a:rPr>
              <a:t> </a:t>
            </a:r>
            <a:r>
              <a:rPr lang="en-US" sz="3900" dirty="0" err="1" smtClean="0">
                <a:latin typeface="+mj-lt"/>
              </a:rPr>
              <a:t>hội</a:t>
            </a:r>
            <a:r>
              <a:rPr lang="en-US" sz="3900" dirty="0" smtClean="0">
                <a:latin typeface="+mj-lt"/>
              </a:rPr>
              <a:t>, </a:t>
            </a:r>
            <a:r>
              <a:rPr lang="en-US" sz="3900" dirty="0" err="1" smtClean="0">
                <a:latin typeface="+mj-lt"/>
              </a:rPr>
              <a:t>các</a:t>
            </a:r>
            <a:r>
              <a:rPr lang="en-US" sz="3900" dirty="0" smtClean="0">
                <a:latin typeface="+mj-lt"/>
              </a:rPr>
              <a:t> </a:t>
            </a:r>
            <a:r>
              <a:rPr lang="en-US" sz="3900" dirty="0" err="1" smtClean="0">
                <a:latin typeface="+mj-lt"/>
              </a:rPr>
              <a:t>quan</a:t>
            </a:r>
            <a:r>
              <a:rPr lang="en-US" sz="3900" dirty="0" smtClean="0">
                <a:latin typeface="+mj-lt"/>
              </a:rPr>
              <a:t> </a:t>
            </a:r>
            <a:r>
              <a:rPr lang="en-US" sz="3900" dirty="0" err="1" smtClean="0">
                <a:latin typeface="+mj-lt"/>
              </a:rPr>
              <a:t>hệ</a:t>
            </a:r>
            <a:r>
              <a:rPr lang="en-US" sz="3900" dirty="0" smtClean="0">
                <a:latin typeface="+mj-lt"/>
              </a:rPr>
              <a:t> </a:t>
            </a:r>
            <a:r>
              <a:rPr lang="en-US" sz="3900" dirty="0" err="1" smtClean="0">
                <a:latin typeface="+mj-lt"/>
              </a:rPr>
              <a:t>xã</a:t>
            </a:r>
            <a:r>
              <a:rPr lang="en-US" sz="3900" dirty="0" smtClean="0">
                <a:latin typeface="+mj-lt"/>
              </a:rPr>
              <a:t> </a:t>
            </a:r>
            <a:r>
              <a:rPr lang="en-US" sz="3900" dirty="0" err="1" smtClean="0">
                <a:latin typeface="+mj-lt"/>
              </a:rPr>
              <a:t>hội</a:t>
            </a:r>
            <a:r>
              <a:rPr lang="en-US" sz="3900" dirty="0" smtClean="0">
                <a:latin typeface="+mj-lt"/>
              </a:rPr>
              <a:t>, </a:t>
            </a:r>
            <a:r>
              <a:rPr lang="en-US" sz="3900" dirty="0" err="1" smtClean="0">
                <a:latin typeface="+mj-lt"/>
              </a:rPr>
              <a:t>các</a:t>
            </a:r>
            <a:r>
              <a:rPr lang="en-US" sz="3900" dirty="0" smtClean="0">
                <a:latin typeface="+mj-lt"/>
              </a:rPr>
              <a:t> </a:t>
            </a:r>
            <a:r>
              <a:rPr lang="en-US" sz="3900" dirty="0" err="1" smtClean="0">
                <a:latin typeface="+mj-lt"/>
              </a:rPr>
              <a:t>thiết</a:t>
            </a:r>
            <a:r>
              <a:rPr lang="en-US" sz="3900" dirty="0" smtClean="0">
                <a:latin typeface="+mj-lt"/>
              </a:rPr>
              <a:t> </a:t>
            </a:r>
            <a:r>
              <a:rPr lang="en-US" sz="3900" dirty="0" err="1" smtClean="0">
                <a:latin typeface="+mj-lt"/>
              </a:rPr>
              <a:t>chế</a:t>
            </a:r>
            <a:r>
              <a:rPr lang="en-US" sz="3900" dirty="0" smtClean="0">
                <a:latin typeface="+mj-lt"/>
              </a:rPr>
              <a:t> </a:t>
            </a:r>
            <a:r>
              <a:rPr lang="en-US" sz="3900" dirty="0" err="1" smtClean="0">
                <a:latin typeface="+mj-lt"/>
              </a:rPr>
              <a:t>xã</a:t>
            </a:r>
            <a:r>
              <a:rPr lang="en-US" sz="3900" dirty="0" smtClean="0">
                <a:latin typeface="+mj-lt"/>
              </a:rPr>
              <a:t> </a:t>
            </a:r>
            <a:r>
              <a:rPr lang="en-US" sz="3900" dirty="0" err="1" smtClean="0">
                <a:latin typeface="+mj-lt"/>
              </a:rPr>
              <a:t>hội</a:t>
            </a:r>
            <a:r>
              <a:rPr lang="en-US" sz="3900" dirty="0" smtClean="0">
                <a:latin typeface="+mj-lt"/>
              </a:rPr>
              <a:t> </a:t>
            </a:r>
            <a:r>
              <a:rPr lang="en-US" sz="3900" dirty="0" err="1" smtClean="0">
                <a:latin typeface="+mj-lt"/>
              </a:rPr>
              <a:t>và</a:t>
            </a:r>
            <a:r>
              <a:rPr lang="en-US" sz="3900" dirty="0" smtClean="0">
                <a:latin typeface="+mj-lt"/>
              </a:rPr>
              <a:t> </a:t>
            </a:r>
            <a:r>
              <a:rPr lang="en-US" sz="3900" dirty="0" err="1" smtClean="0">
                <a:latin typeface="+mj-lt"/>
              </a:rPr>
              <a:t>các</a:t>
            </a:r>
            <a:r>
              <a:rPr lang="en-US" sz="3900" dirty="0" smtClean="0">
                <a:latin typeface="+mj-lt"/>
              </a:rPr>
              <a:t> </a:t>
            </a:r>
            <a:r>
              <a:rPr lang="en-US" sz="3900" dirty="0" err="1" smtClean="0">
                <a:latin typeface="+mj-lt"/>
              </a:rPr>
              <a:t>hệ</a:t>
            </a:r>
            <a:r>
              <a:rPr lang="en-US" sz="3900" dirty="0" smtClean="0">
                <a:latin typeface="+mj-lt"/>
              </a:rPr>
              <a:t> </a:t>
            </a:r>
            <a:r>
              <a:rPr lang="en-US" sz="3900" dirty="0" err="1" smtClean="0">
                <a:latin typeface="+mj-lt"/>
              </a:rPr>
              <a:t>thống</a:t>
            </a:r>
            <a:r>
              <a:rPr lang="en-US" sz="3900" dirty="0" smtClean="0">
                <a:latin typeface="+mj-lt"/>
              </a:rPr>
              <a:t> </a:t>
            </a:r>
            <a:r>
              <a:rPr lang="en-US" sz="3900" dirty="0" err="1" smtClean="0">
                <a:latin typeface="+mj-lt"/>
              </a:rPr>
              <a:t>phân</a:t>
            </a:r>
            <a:r>
              <a:rPr lang="en-US" sz="3900" dirty="0" smtClean="0">
                <a:latin typeface="+mj-lt"/>
              </a:rPr>
              <a:t> </a:t>
            </a:r>
            <a:r>
              <a:rPr lang="en-US" sz="3900" dirty="0" err="1" smtClean="0">
                <a:latin typeface="+mj-lt"/>
              </a:rPr>
              <a:t>tầng</a:t>
            </a:r>
            <a:r>
              <a:rPr lang="en-US" sz="3900" dirty="0" smtClean="0">
                <a:latin typeface="+mj-lt"/>
              </a:rPr>
              <a:t> </a:t>
            </a:r>
            <a:r>
              <a:rPr lang="en-US" sz="3900" dirty="0" err="1" smtClean="0">
                <a:latin typeface="+mj-lt"/>
              </a:rPr>
              <a:t>xã</a:t>
            </a:r>
            <a:r>
              <a:rPr lang="en-US" sz="3900" dirty="0" smtClean="0">
                <a:latin typeface="+mj-lt"/>
              </a:rPr>
              <a:t> </a:t>
            </a:r>
            <a:r>
              <a:rPr lang="en-US" sz="3900" dirty="0" err="1" smtClean="0">
                <a:latin typeface="+mj-lt"/>
              </a:rPr>
              <a:t>hội</a:t>
            </a:r>
            <a:r>
              <a:rPr lang="en-US" sz="3900" dirty="0" smtClean="0">
                <a:latin typeface="+mj-lt"/>
              </a:rPr>
              <a:t> </a:t>
            </a:r>
            <a:r>
              <a:rPr lang="en-US" sz="3900" dirty="0" err="1" smtClean="0">
                <a:latin typeface="+mj-lt"/>
              </a:rPr>
              <a:t>được</a:t>
            </a:r>
            <a:r>
              <a:rPr lang="en-US" sz="3900" dirty="0" smtClean="0">
                <a:latin typeface="+mj-lt"/>
              </a:rPr>
              <a:t> </a:t>
            </a:r>
            <a:r>
              <a:rPr lang="en-US" sz="3900" dirty="0" err="1" smtClean="0">
                <a:latin typeface="+mj-lt"/>
              </a:rPr>
              <a:t>thay</a:t>
            </a:r>
            <a:r>
              <a:rPr lang="en-US" sz="3900" dirty="0" smtClean="0">
                <a:latin typeface="+mj-lt"/>
              </a:rPr>
              <a:t> </a:t>
            </a:r>
            <a:r>
              <a:rPr lang="en-US" sz="3900" dirty="0" err="1" smtClean="0">
                <a:latin typeface="+mj-lt"/>
              </a:rPr>
              <a:t>đổi</a:t>
            </a:r>
            <a:r>
              <a:rPr lang="en-US" sz="3900" dirty="0" smtClean="0">
                <a:latin typeface="+mj-lt"/>
              </a:rPr>
              <a:t> </a:t>
            </a:r>
            <a:r>
              <a:rPr lang="en-US" sz="3900" dirty="0" err="1" smtClean="0">
                <a:latin typeface="+mj-lt"/>
              </a:rPr>
              <a:t>theo</a:t>
            </a:r>
            <a:r>
              <a:rPr lang="en-US" sz="3900" dirty="0" smtClean="0">
                <a:latin typeface="+mj-lt"/>
              </a:rPr>
              <a:t> </a:t>
            </a:r>
            <a:r>
              <a:rPr lang="en-US" sz="3900" dirty="0" err="1" smtClean="0">
                <a:latin typeface="+mj-lt"/>
              </a:rPr>
              <a:t>thời</a:t>
            </a:r>
            <a:r>
              <a:rPr lang="en-US" sz="3900" dirty="0" smtClean="0">
                <a:latin typeface="+mj-lt"/>
              </a:rPr>
              <a:t> </a:t>
            </a:r>
            <a:r>
              <a:rPr lang="en-US" sz="3900" dirty="0" err="1" smtClean="0">
                <a:latin typeface="+mj-lt"/>
              </a:rPr>
              <a:t>gian</a:t>
            </a:r>
            <a:r>
              <a:rPr lang="en-US" sz="3900" dirty="0" smtClean="0">
                <a:latin typeface="+mj-lt"/>
              </a:rPr>
              <a:t>. </a:t>
            </a:r>
          </a:p>
          <a:p>
            <a:r>
              <a:rPr lang="en-US" sz="3900" dirty="0" err="1" smtClean="0">
                <a:latin typeface="+mj-lt"/>
              </a:rPr>
              <a:t>Cũng</a:t>
            </a:r>
            <a:r>
              <a:rPr lang="en-US" sz="3900" dirty="0" smtClean="0">
                <a:latin typeface="+mj-lt"/>
              </a:rPr>
              <a:t> </a:t>
            </a:r>
            <a:r>
              <a:rPr lang="en-US" sz="3900" dirty="0" err="1" smtClean="0">
                <a:latin typeface="+mj-lt"/>
              </a:rPr>
              <a:t>giống</a:t>
            </a:r>
            <a:r>
              <a:rPr lang="en-US" sz="3900" dirty="0" smtClean="0">
                <a:latin typeface="+mj-lt"/>
              </a:rPr>
              <a:t> </a:t>
            </a:r>
            <a:r>
              <a:rPr lang="en-US" sz="3900" dirty="0" err="1" smtClean="0">
                <a:latin typeface="+mj-lt"/>
              </a:rPr>
              <a:t>như</a:t>
            </a:r>
            <a:r>
              <a:rPr lang="en-US" sz="3900" dirty="0" smtClean="0">
                <a:latin typeface="+mj-lt"/>
              </a:rPr>
              <a:t> </a:t>
            </a:r>
            <a:r>
              <a:rPr lang="en-US" sz="3900" dirty="0" err="1" smtClean="0">
                <a:latin typeface="+mj-lt"/>
              </a:rPr>
              <a:t>tự</a:t>
            </a:r>
            <a:r>
              <a:rPr lang="en-US" sz="3900" dirty="0" smtClean="0">
                <a:latin typeface="+mj-lt"/>
              </a:rPr>
              <a:t> </a:t>
            </a:r>
            <a:r>
              <a:rPr lang="en-US" sz="4100" dirty="0" err="1" smtClean="0">
                <a:latin typeface="+mj-lt"/>
              </a:rPr>
              <a:t>nhiên</a:t>
            </a:r>
            <a:r>
              <a:rPr lang="vi-VN" sz="4100" dirty="0" smtClean="0">
                <a:latin typeface="+mj-lt"/>
              </a:rPr>
              <a:t>, </a:t>
            </a:r>
            <a:r>
              <a:rPr lang="en-US" sz="4100" dirty="0" err="1" smtClean="0">
                <a:latin typeface="+mj-lt"/>
              </a:rPr>
              <a:t>mọi</a:t>
            </a:r>
            <a:r>
              <a:rPr lang="en-US" sz="4100" dirty="0" smtClean="0">
                <a:latin typeface="+mj-lt"/>
              </a:rPr>
              <a:t> </a:t>
            </a:r>
            <a:r>
              <a:rPr lang="en-US" sz="4100" dirty="0" err="1" smtClean="0">
                <a:latin typeface="+mj-lt"/>
              </a:rPr>
              <a:t>xã</a:t>
            </a:r>
            <a:r>
              <a:rPr lang="en-US" sz="4100" dirty="0" smtClean="0">
                <a:latin typeface="+mj-lt"/>
              </a:rPr>
              <a:t> </a:t>
            </a:r>
            <a:r>
              <a:rPr lang="en-US" sz="4100" dirty="0" err="1" smtClean="0">
                <a:latin typeface="+mj-lt"/>
              </a:rPr>
              <a:t>hội</a:t>
            </a:r>
            <a:r>
              <a:rPr lang="vi-VN" sz="4100" dirty="0">
                <a:latin typeface="+mj-lt"/>
              </a:rPr>
              <a:t> </a:t>
            </a:r>
            <a:r>
              <a:rPr lang="en-US" sz="4100" dirty="0" err="1" smtClean="0">
                <a:latin typeface="+mj-lt"/>
              </a:rPr>
              <a:t>không</a:t>
            </a:r>
            <a:r>
              <a:rPr lang="en-US" sz="4100" dirty="0" smtClean="0">
                <a:latin typeface="+mj-lt"/>
              </a:rPr>
              <a:t> </a:t>
            </a:r>
            <a:r>
              <a:rPr lang="en-US" sz="4100" dirty="0" err="1" smtClean="0">
                <a:latin typeface="+mj-lt"/>
              </a:rPr>
              <a:t>ngừng</a:t>
            </a:r>
            <a:r>
              <a:rPr lang="en-US" sz="4100" dirty="0" smtClean="0">
                <a:latin typeface="+mj-lt"/>
              </a:rPr>
              <a:t> </a:t>
            </a:r>
            <a:r>
              <a:rPr lang="en-US" sz="4100" dirty="0" err="1" smtClean="0">
                <a:latin typeface="+mj-lt"/>
              </a:rPr>
              <a:t>biến</a:t>
            </a:r>
            <a:r>
              <a:rPr lang="en-US" sz="4100" dirty="0" smtClean="0">
                <a:latin typeface="+mj-lt"/>
              </a:rPr>
              <a:t> </a:t>
            </a:r>
            <a:r>
              <a:rPr lang="en-US" sz="4100" dirty="0" err="1" smtClean="0">
                <a:latin typeface="+mj-lt"/>
              </a:rPr>
              <a:t>đổi</a:t>
            </a:r>
            <a:r>
              <a:rPr lang="en-US" sz="4100" dirty="0" smtClean="0">
                <a:latin typeface="+mj-lt"/>
              </a:rPr>
              <a:t>. </a:t>
            </a:r>
            <a:r>
              <a:rPr lang="en-US" sz="4100" dirty="0" err="1" smtClean="0">
                <a:latin typeface="+mj-lt"/>
              </a:rPr>
              <a:t>Sự</a:t>
            </a:r>
            <a:r>
              <a:rPr lang="en-US" sz="4100" dirty="0" smtClean="0">
                <a:latin typeface="+mj-lt"/>
              </a:rPr>
              <a:t> </a:t>
            </a:r>
            <a:r>
              <a:rPr lang="en-US" sz="4100" dirty="0" err="1" smtClean="0">
                <a:latin typeface="+mj-lt"/>
              </a:rPr>
              <a:t>ổn</a:t>
            </a:r>
            <a:r>
              <a:rPr lang="en-US" sz="4100" dirty="0" smtClean="0">
                <a:latin typeface="+mj-lt"/>
              </a:rPr>
              <a:t> </a:t>
            </a:r>
            <a:r>
              <a:rPr lang="en-US" sz="4100" dirty="0" err="1" smtClean="0">
                <a:latin typeface="+mj-lt"/>
              </a:rPr>
              <a:t>định</a:t>
            </a:r>
            <a:r>
              <a:rPr lang="en-US" sz="4100" dirty="0" smtClean="0">
                <a:latin typeface="+mj-lt"/>
              </a:rPr>
              <a:t> </a:t>
            </a:r>
            <a:r>
              <a:rPr lang="en-US" sz="4100" dirty="0" err="1" smtClean="0">
                <a:latin typeface="+mj-lt"/>
              </a:rPr>
              <a:t>của</a:t>
            </a:r>
            <a:r>
              <a:rPr lang="en-US" sz="4100" dirty="0" smtClean="0">
                <a:latin typeface="+mj-lt"/>
              </a:rPr>
              <a:t> </a:t>
            </a:r>
            <a:r>
              <a:rPr lang="en-US" sz="4100" dirty="0" err="1" smtClean="0">
                <a:latin typeface="+mj-lt"/>
              </a:rPr>
              <a:t>xã</a:t>
            </a:r>
            <a:r>
              <a:rPr lang="en-US" sz="4100" dirty="0" smtClean="0">
                <a:latin typeface="+mj-lt"/>
              </a:rPr>
              <a:t> </a:t>
            </a:r>
            <a:r>
              <a:rPr lang="en-US" sz="4100" dirty="0" err="1" smtClean="0">
                <a:latin typeface="+mj-lt"/>
              </a:rPr>
              <a:t>hội</a:t>
            </a:r>
            <a:r>
              <a:rPr lang="en-US" sz="4100" dirty="0" smtClean="0">
                <a:latin typeface="+mj-lt"/>
              </a:rPr>
              <a:t> </a:t>
            </a:r>
            <a:r>
              <a:rPr lang="en-US" sz="4100" dirty="0" err="1" smtClean="0">
                <a:latin typeface="+mj-lt"/>
              </a:rPr>
              <a:t>chỉ</a:t>
            </a:r>
            <a:r>
              <a:rPr lang="en-US" sz="4100" dirty="0" smtClean="0">
                <a:latin typeface="+mj-lt"/>
              </a:rPr>
              <a:t> </a:t>
            </a:r>
            <a:r>
              <a:rPr lang="en-US" sz="4100" dirty="0" err="1" smtClean="0">
                <a:latin typeface="+mj-lt"/>
              </a:rPr>
              <a:t>là</a:t>
            </a:r>
            <a:r>
              <a:rPr lang="en-US" sz="4100" dirty="0" smtClean="0">
                <a:latin typeface="+mj-lt"/>
              </a:rPr>
              <a:t> </a:t>
            </a:r>
            <a:r>
              <a:rPr lang="en-US" sz="4100" dirty="0" err="1" smtClean="0">
                <a:latin typeface="+mj-lt"/>
              </a:rPr>
              <a:t>sự</a:t>
            </a:r>
            <a:r>
              <a:rPr lang="en-US" sz="4100" dirty="0" smtClean="0">
                <a:latin typeface="+mj-lt"/>
              </a:rPr>
              <a:t> </a:t>
            </a:r>
            <a:r>
              <a:rPr lang="en-US" sz="4100" dirty="0" err="1" smtClean="0">
                <a:latin typeface="+mj-lt"/>
              </a:rPr>
              <a:t>ổn</a:t>
            </a:r>
            <a:r>
              <a:rPr lang="en-US" sz="4100" dirty="0" smtClean="0">
                <a:latin typeface="+mj-lt"/>
              </a:rPr>
              <a:t> </a:t>
            </a:r>
            <a:r>
              <a:rPr lang="en-US" sz="4100" dirty="0" err="1" smtClean="0">
                <a:latin typeface="+mj-lt"/>
              </a:rPr>
              <a:t>định</a:t>
            </a:r>
            <a:r>
              <a:rPr lang="en-US" sz="4100" dirty="0" smtClean="0">
                <a:latin typeface="+mj-lt"/>
              </a:rPr>
              <a:t> </a:t>
            </a:r>
            <a:r>
              <a:rPr lang="en-US" sz="4100" dirty="0" err="1" smtClean="0">
                <a:latin typeface="+mj-lt"/>
              </a:rPr>
              <a:t>bên</a:t>
            </a:r>
            <a:r>
              <a:rPr lang="en-US" sz="4100" dirty="0" smtClean="0">
                <a:latin typeface="+mj-lt"/>
              </a:rPr>
              <a:t> </a:t>
            </a:r>
            <a:r>
              <a:rPr lang="en-US" sz="4100" dirty="0" err="1" smtClean="0">
                <a:latin typeface="+mj-lt"/>
              </a:rPr>
              <a:t>ngoài</a:t>
            </a:r>
            <a:r>
              <a:rPr lang="en-US" sz="4100" dirty="0" smtClean="0">
                <a:latin typeface="+mj-lt"/>
              </a:rPr>
              <a:t>, </a:t>
            </a:r>
            <a:r>
              <a:rPr lang="en-US" sz="4100" dirty="0" err="1" smtClean="0">
                <a:latin typeface="+mj-lt"/>
              </a:rPr>
              <a:t>còn</a:t>
            </a:r>
            <a:r>
              <a:rPr lang="en-US" sz="4100" dirty="0" smtClean="0">
                <a:latin typeface="+mj-lt"/>
              </a:rPr>
              <a:t> </a:t>
            </a:r>
            <a:r>
              <a:rPr lang="en-US" sz="4100" dirty="0" err="1" smtClean="0">
                <a:latin typeface="+mj-lt"/>
              </a:rPr>
              <a:t>thực</a:t>
            </a:r>
            <a:r>
              <a:rPr lang="en-US" sz="4100" dirty="0" smtClean="0">
                <a:latin typeface="+mj-lt"/>
              </a:rPr>
              <a:t> </a:t>
            </a:r>
            <a:r>
              <a:rPr lang="en-US" sz="4100" dirty="0" err="1" smtClean="0">
                <a:latin typeface="+mj-lt"/>
              </a:rPr>
              <a:t>tế</a:t>
            </a:r>
            <a:r>
              <a:rPr lang="en-US" sz="4100" dirty="0" smtClean="0">
                <a:latin typeface="+mj-lt"/>
              </a:rPr>
              <a:t> </a:t>
            </a:r>
            <a:r>
              <a:rPr lang="en-US" sz="4100" dirty="0" err="1" smtClean="0">
                <a:latin typeface="+mj-lt"/>
              </a:rPr>
              <a:t>nó</a:t>
            </a:r>
            <a:r>
              <a:rPr lang="en-US" sz="4100" dirty="0" smtClean="0">
                <a:latin typeface="+mj-lt"/>
              </a:rPr>
              <a:t> </a:t>
            </a:r>
            <a:r>
              <a:rPr lang="en-US" sz="4100" dirty="0" err="1" smtClean="0">
                <a:latin typeface="+mj-lt"/>
              </a:rPr>
              <a:t>không</a:t>
            </a:r>
            <a:r>
              <a:rPr lang="en-US" sz="4100" dirty="0" smtClean="0">
                <a:latin typeface="+mj-lt"/>
              </a:rPr>
              <a:t> </a:t>
            </a:r>
            <a:r>
              <a:rPr lang="en-US" sz="4100" dirty="0" err="1" smtClean="0">
                <a:latin typeface="+mj-lt"/>
              </a:rPr>
              <a:t>ngừng</a:t>
            </a:r>
            <a:r>
              <a:rPr lang="en-US" sz="4100" dirty="0" smtClean="0">
                <a:latin typeface="+mj-lt"/>
              </a:rPr>
              <a:t> </a:t>
            </a:r>
            <a:r>
              <a:rPr lang="en-US" sz="4100" dirty="0" err="1" smtClean="0">
                <a:latin typeface="+mj-lt"/>
              </a:rPr>
              <a:t>thay</a:t>
            </a:r>
            <a:r>
              <a:rPr lang="en-US" sz="4100" dirty="0" smtClean="0">
                <a:latin typeface="+mj-lt"/>
              </a:rPr>
              <a:t> </a:t>
            </a:r>
            <a:r>
              <a:rPr lang="en-US" sz="4100" dirty="0" err="1" smtClean="0">
                <a:latin typeface="+mj-lt"/>
              </a:rPr>
              <a:t>đổi</a:t>
            </a:r>
            <a:r>
              <a:rPr lang="en-US" sz="4100" dirty="0" smtClean="0">
                <a:latin typeface="+mj-lt"/>
              </a:rPr>
              <a:t> </a:t>
            </a:r>
            <a:r>
              <a:rPr lang="en-US" sz="4100" dirty="0" err="1" smtClean="0">
                <a:latin typeface="+mj-lt"/>
              </a:rPr>
              <a:t>bên</a:t>
            </a:r>
            <a:r>
              <a:rPr lang="en-US" sz="4100" dirty="0" smtClean="0">
                <a:latin typeface="+mj-lt"/>
              </a:rPr>
              <a:t> </a:t>
            </a:r>
            <a:r>
              <a:rPr lang="en-US" sz="4100" dirty="0" err="1" smtClean="0">
                <a:latin typeface="+mj-lt"/>
              </a:rPr>
              <a:t>trong</a:t>
            </a:r>
            <a:r>
              <a:rPr lang="en-US" sz="4100" dirty="0" smtClean="0">
                <a:latin typeface="+mj-lt"/>
              </a:rPr>
              <a:t> </a:t>
            </a:r>
            <a:r>
              <a:rPr lang="en-US" sz="4100" dirty="0" err="1" smtClean="0">
                <a:latin typeface="+mj-lt"/>
              </a:rPr>
              <a:t>bản</a:t>
            </a:r>
            <a:r>
              <a:rPr lang="en-US" sz="4100" dirty="0" smtClean="0">
                <a:latin typeface="+mj-lt"/>
              </a:rPr>
              <a:t> </a:t>
            </a:r>
            <a:r>
              <a:rPr lang="en-US" sz="4100" dirty="0" err="1" smtClean="0">
                <a:latin typeface="+mj-lt"/>
              </a:rPr>
              <a:t>thân</a:t>
            </a:r>
            <a:r>
              <a:rPr lang="en-US" sz="4100" dirty="0" smtClean="0">
                <a:latin typeface="+mj-lt"/>
              </a:rPr>
              <a:t> </a:t>
            </a:r>
            <a:r>
              <a:rPr lang="en-US" sz="4100" dirty="0" err="1" smtClean="0">
                <a:latin typeface="+mj-lt"/>
              </a:rPr>
              <a:t>nó</a:t>
            </a:r>
            <a:r>
              <a:rPr lang="en-US" sz="4100" dirty="0" smtClean="0">
                <a:latin typeface="+mj-lt"/>
              </a:rPr>
              <a:t>.</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slide(fromBottom)">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lide(fromBottom)">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slide(fromBottom)">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r>
              <a:rPr lang="en-US" sz="2800" b="1" i="1" dirty="0" smtClean="0"/>
              <a:t>b. </a:t>
            </a:r>
            <a:r>
              <a:rPr lang="en-US" sz="2800" b="1" i="1" dirty="0" err="1" smtClean="0"/>
              <a:t>Phạm</a:t>
            </a:r>
            <a:r>
              <a:rPr lang="en-US" sz="2800" b="1" i="1" dirty="0" smtClean="0"/>
              <a:t> vi </a:t>
            </a:r>
            <a:r>
              <a:rPr lang="en-US" sz="2800" b="1" i="1" dirty="0" err="1" smtClean="0"/>
              <a:t>và</a:t>
            </a:r>
            <a:r>
              <a:rPr lang="en-US" sz="2800" b="1" i="1" dirty="0" smtClean="0"/>
              <a:t> </a:t>
            </a:r>
            <a:r>
              <a:rPr lang="en-US" sz="2800" b="1" i="1" dirty="0" err="1" smtClean="0"/>
              <a:t>cấp</a:t>
            </a:r>
            <a:r>
              <a:rPr lang="en-US" sz="2800" b="1" i="1" dirty="0" smtClean="0"/>
              <a:t> </a:t>
            </a:r>
            <a:r>
              <a:rPr lang="en-US" sz="2800" b="1" i="1" dirty="0" err="1" smtClean="0"/>
              <a:t>độ</a:t>
            </a:r>
            <a:endParaRPr lang="en-US" sz="2800" b="1" i="1" dirty="0"/>
          </a:p>
        </p:txBody>
      </p:sp>
      <p:sp>
        <p:nvSpPr>
          <p:cNvPr id="3" name="Content Placeholder 2"/>
          <p:cNvSpPr>
            <a:spLocks noGrp="1"/>
          </p:cNvSpPr>
          <p:nvPr>
            <p:ph idx="1"/>
          </p:nvPr>
        </p:nvSpPr>
        <p:spPr>
          <a:xfrm>
            <a:off x="457200" y="1828800"/>
            <a:ext cx="8229600" cy="4389120"/>
          </a:xfrm>
        </p:spPr>
        <p:txBody>
          <a:bodyPr>
            <a:normAutofit fontScale="92500"/>
          </a:bodyPr>
          <a:lstStyle/>
          <a:p>
            <a:r>
              <a:rPr lang="en-US" dirty="0" err="1" smtClean="0"/>
              <a:t>Phạm</a:t>
            </a:r>
            <a:r>
              <a:rPr lang="en-US" dirty="0" smtClean="0"/>
              <a:t> vi: </a:t>
            </a:r>
          </a:p>
          <a:p>
            <a:pPr>
              <a:buNone/>
            </a:pPr>
            <a:r>
              <a:rPr lang="en-US" dirty="0" smtClean="0"/>
              <a:t>- </a:t>
            </a:r>
            <a:r>
              <a:rPr lang="en-US" dirty="0" err="1" smtClean="0"/>
              <a:t>Phạm</a:t>
            </a:r>
            <a:r>
              <a:rPr lang="en-US" dirty="0" smtClean="0"/>
              <a:t> vi </a:t>
            </a:r>
            <a:r>
              <a:rPr lang="en-US" dirty="0" err="1" smtClean="0"/>
              <a:t>rộng</a:t>
            </a:r>
            <a:r>
              <a:rPr lang="en-US" dirty="0" smtClean="0"/>
              <a:t>: </a:t>
            </a:r>
            <a:r>
              <a:rPr lang="en-US" dirty="0" err="1" smtClean="0"/>
              <a:t>Biến</a:t>
            </a:r>
            <a:r>
              <a:rPr lang="en-US" dirty="0" smtClean="0"/>
              <a:t> </a:t>
            </a:r>
            <a:r>
              <a:rPr lang="en-US" dirty="0" err="1" smtClean="0"/>
              <a:t>đổi</a:t>
            </a:r>
            <a:r>
              <a:rPr lang="en-US" dirty="0" smtClean="0"/>
              <a:t> </a:t>
            </a:r>
            <a:r>
              <a:rPr lang="en-US" dirty="0" err="1" smtClean="0"/>
              <a:t>xã</a:t>
            </a:r>
            <a:r>
              <a:rPr lang="en-US" dirty="0" smtClean="0"/>
              <a:t> </a:t>
            </a:r>
            <a:r>
              <a:rPr lang="en-US" dirty="0" err="1" smtClean="0"/>
              <a:t>hội</a:t>
            </a:r>
            <a:r>
              <a:rPr lang="en-US" dirty="0" smtClean="0"/>
              <a:t> </a:t>
            </a:r>
            <a:r>
              <a:rPr lang="en-US" dirty="0" err="1" smtClean="0"/>
              <a:t>là</a:t>
            </a:r>
            <a:r>
              <a:rPr lang="en-US" dirty="0" smtClean="0"/>
              <a:t> </a:t>
            </a:r>
            <a:r>
              <a:rPr lang="en-US" dirty="0" err="1" smtClean="0"/>
              <a:t>một</a:t>
            </a:r>
            <a:r>
              <a:rPr lang="en-US" dirty="0" smtClean="0"/>
              <a:t> </a:t>
            </a:r>
            <a:r>
              <a:rPr lang="en-US" dirty="0" err="1" smtClean="0"/>
              <a:t>sự</a:t>
            </a:r>
            <a:r>
              <a:rPr lang="en-US" dirty="0" smtClean="0"/>
              <a:t> </a:t>
            </a:r>
            <a:r>
              <a:rPr lang="en-US" dirty="0" err="1" smtClean="0"/>
              <a:t>thay</a:t>
            </a:r>
            <a:r>
              <a:rPr lang="en-US" dirty="0" smtClean="0"/>
              <a:t> </a:t>
            </a:r>
            <a:r>
              <a:rPr lang="en-US" dirty="0" err="1" smtClean="0"/>
              <a:t>đổi</a:t>
            </a:r>
            <a:r>
              <a:rPr lang="en-US" dirty="0" smtClean="0"/>
              <a:t> so </a:t>
            </a:r>
            <a:r>
              <a:rPr lang="en-US" dirty="0" err="1" smtClean="0"/>
              <a:t>sánh</a:t>
            </a:r>
            <a:r>
              <a:rPr lang="en-US" dirty="0" smtClean="0"/>
              <a:t> </a:t>
            </a:r>
            <a:r>
              <a:rPr lang="en-US" dirty="0" err="1" smtClean="0"/>
              <a:t>với</a:t>
            </a:r>
            <a:r>
              <a:rPr lang="en-US" dirty="0" smtClean="0"/>
              <a:t> </a:t>
            </a:r>
            <a:r>
              <a:rPr lang="en-US" dirty="0" err="1" smtClean="0"/>
              <a:t>một</a:t>
            </a:r>
            <a:r>
              <a:rPr lang="en-US" dirty="0" smtClean="0"/>
              <a:t> </a:t>
            </a:r>
            <a:r>
              <a:rPr lang="en-US" dirty="0" err="1" smtClean="0"/>
              <a:t>tình</a:t>
            </a:r>
            <a:r>
              <a:rPr lang="en-US" dirty="0" smtClean="0"/>
              <a:t> </a:t>
            </a:r>
            <a:r>
              <a:rPr lang="en-US" dirty="0" err="1" smtClean="0"/>
              <a:t>trạng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hoặc</a:t>
            </a:r>
            <a:r>
              <a:rPr lang="en-US" dirty="0" smtClean="0"/>
              <a:t> </a:t>
            </a:r>
            <a:r>
              <a:rPr lang="en-US" dirty="0" err="1" smtClean="0"/>
              <a:t>một</a:t>
            </a:r>
            <a:r>
              <a:rPr lang="en-US" dirty="0" smtClean="0"/>
              <a:t> </a:t>
            </a:r>
            <a:r>
              <a:rPr lang="en-US" dirty="0" err="1" smtClean="0"/>
              <a:t>nếp</a:t>
            </a:r>
            <a:r>
              <a:rPr lang="en-US" dirty="0" smtClean="0"/>
              <a:t> </a:t>
            </a:r>
            <a:r>
              <a:rPr lang="en-US" dirty="0" err="1" smtClean="0"/>
              <a:t>sống</a:t>
            </a:r>
            <a:r>
              <a:rPr lang="en-US" dirty="0" smtClean="0"/>
              <a:t> </a:t>
            </a:r>
            <a:r>
              <a:rPr lang="en-US" dirty="0" err="1" smtClean="0"/>
              <a:t>cho</a:t>
            </a:r>
            <a:r>
              <a:rPr lang="en-US" dirty="0" smtClean="0"/>
              <a:t> </a:t>
            </a:r>
            <a:r>
              <a:rPr lang="en-US" dirty="0" err="1" smtClean="0"/>
              <a:t>trước</a:t>
            </a:r>
            <a:endParaRPr lang="en-US" dirty="0" smtClean="0"/>
          </a:p>
          <a:p>
            <a:pPr>
              <a:buFontTx/>
              <a:buChar char="-"/>
            </a:pPr>
            <a:r>
              <a:rPr lang="en-US" dirty="0" err="1" smtClean="0"/>
              <a:t>Phạm</a:t>
            </a:r>
            <a:r>
              <a:rPr lang="en-US" dirty="0" smtClean="0"/>
              <a:t> vi </a:t>
            </a:r>
            <a:r>
              <a:rPr lang="en-US" dirty="0" err="1" smtClean="0"/>
              <a:t>hẹp</a:t>
            </a:r>
            <a:r>
              <a:rPr lang="en-US" dirty="0" smtClean="0"/>
              <a:t>: </a:t>
            </a:r>
            <a:r>
              <a:rPr lang="en-US" dirty="0" err="1" smtClean="0"/>
              <a:t>biến</a:t>
            </a:r>
            <a:r>
              <a:rPr lang="en-US" dirty="0" smtClean="0"/>
              <a:t> </a:t>
            </a:r>
            <a:r>
              <a:rPr lang="en-US" dirty="0" err="1" smtClean="0"/>
              <a:t>đổi</a:t>
            </a:r>
            <a:r>
              <a:rPr lang="en-US" dirty="0" smtClean="0"/>
              <a:t> </a:t>
            </a:r>
            <a:r>
              <a:rPr lang="en-US" dirty="0" err="1" smtClean="0"/>
              <a:t>xã</a:t>
            </a:r>
            <a:r>
              <a:rPr lang="en-US" dirty="0" smtClean="0"/>
              <a:t> </a:t>
            </a:r>
            <a:r>
              <a:rPr lang="en-US" dirty="0" err="1" smtClean="0"/>
              <a:t>họi</a:t>
            </a:r>
            <a:r>
              <a:rPr lang="en-US" dirty="0" smtClean="0"/>
              <a:t> </a:t>
            </a:r>
            <a:r>
              <a:rPr lang="en-US" dirty="0" err="1" smtClean="0"/>
              <a:t>là</a:t>
            </a:r>
            <a:r>
              <a:rPr lang="en-US" dirty="0" smtClean="0"/>
              <a:t> </a:t>
            </a:r>
            <a:r>
              <a:rPr lang="en-US" dirty="0" err="1" smtClean="0"/>
              <a:t>sự</a:t>
            </a:r>
            <a:r>
              <a:rPr lang="en-US" dirty="0" smtClean="0"/>
              <a:t> </a:t>
            </a:r>
            <a:r>
              <a:rPr lang="en-US" dirty="0" err="1" smtClean="0"/>
              <a:t>biến</a:t>
            </a:r>
            <a:r>
              <a:rPr lang="en-US" dirty="0" smtClean="0"/>
              <a:t> </a:t>
            </a:r>
            <a:r>
              <a:rPr lang="en-US" dirty="0" err="1" smtClean="0"/>
              <a:t>đổi</a:t>
            </a:r>
            <a:r>
              <a:rPr lang="en-US" dirty="0" smtClean="0"/>
              <a:t> </a:t>
            </a:r>
            <a:r>
              <a:rPr lang="en-US" dirty="0" err="1" smtClean="0"/>
              <a:t>cấu</a:t>
            </a:r>
            <a:r>
              <a:rPr lang="en-US" dirty="0" smtClean="0"/>
              <a:t> </a:t>
            </a:r>
            <a:r>
              <a:rPr lang="en-US" dirty="0" err="1" smtClean="0"/>
              <a:t>trúc</a:t>
            </a:r>
            <a:r>
              <a:rPr lang="en-US" dirty="0" smtClean="0"/>
              <a:t> </a:t>
            </a:r>
            <a:r>
              <a:rPr lang="en-US" dirty="0" err="1" smtClean="0"/>
              <a:t>xã</a:t>
            </a:r>
            <a:r>
              <a:rPr lang="en-US" dirty="0" smtClean="0"/>
              <a:t> </a:t>
            </a:r>
            <a:r>
              <a:rPr lang="en-US" dirty="0" err="1" smtClean="0"/>
              <a:t>hội</a:t>
            </a:r>
            <a:r>
              <a:rPr lang="en-US" dirty="0" smtClean="0"/>
              <a:t> hay </a:t>
            </a:r>
            <a:r>
              <a:rPr lang="en-US" dirty="0" err="1" smtClean="0"/>
              <a:t>tổ</a:t>
            </a:r>
            <a:r>
              <a:rPr lang="en-US" dirty="0" smtClean="0"/>
              <a:t> </a:t>
            </a:r>
            <a:r>
              <a:rPr lang="en-US" dirty="0" err="1" smtClean="0"/>
              <a:t>chức</a:t>
            </a:r>
            <a:r>
              <a:rPr lang="en-US" dirty="0" smtClean="0"/>
              <a:t> </a:t>
            </a:r>
            <a:r>
              <a:rPr lang="en-US" dirty="0" err="1" smtClean="0"/>
              <a:t>xã</a:t>
            </a:r>
            <a:r>
              <a:rPr lang="en-US" dirty="0" smtClean="0"/>
              <a:t> </a:t>
            </a:r>
            <a:r>
              <a:rPr lang="en-US" dirty="0" err="1" smtClean="0"/>
              <a:t>hội</a:t>
            </a:r>
            <a:r>
              <a:rPr lang="en-US" dirty="0" smtClean="0"/>
              <a:t> </a:t>
            </a:r>
            <a:r>
              <a:rPr lang="en-US" dirty="0" err="1" smtClean="0"/>
              <a:t>của</a:t>
            </a:r>
            <a:r>
              <a:rPr lang="en-US" dirty="0" smtClean="0"/>
              <a:t> </a:t>
            </a:r>
            <a:r>
              <a:rPr lang="en-US" dirty="0" err="1" smtClean="0"/>
              <a:t>xã</a:t>
            </a:r>
            <a:r>
              <a:rPr lang="en-US" dirty="0" smtClean="0"/>
              <a:t> </a:t>
            </a:r>
            <a:r>
              <a:rPr lang="en-US" dirty="0" err="1" smtClean="0"/>
              <a:t>hội</a:t>
            </a:r>
            <a:r>
              <a:rPr lang="en-US" dirty="0" smtClean="0"/>
              <a:t> </a:t>
            </a:r>
            <a:r>
              <a:rPr lang="en-US" dirty="0" err="1" smtClean="0"/>
              <a:t>đó</a:t>
            </a:r>
            <a:r>
              <a:rPr lang="en-US" dirty="0" smtClean="0"/>
              <a:t> </a:t>
            </a:r>
            <a:r>
              <a:rPr lang="en-US" dirty="0" err="1" smtClean="0"/>
              <a:t>mà</a:t>
            </a:r>
            <a:r>
              <a:rPr lang="en-US" dirty="0" smtClean="0"/>
              <a:t> </a:t>
            </a:r>
            <a:r>
              <a:rPr lang="en-US" dirty="0" err="1" smtClean="0"/>
              <a:t>sự</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đó</a:t>
            </a:r>
            <a:r>
              <a:rPr lang="en-US" dirty="0" smtClean="0"/>
              <a:t> </a:t>
            </a:r>
            <a:r>
              <a:rPr lang="en-US" dirty="0" err="1" smtClean="0"/>
              <a:t>làm</a:t>
            </a:r>
            <a:r>
              <a:rPr lang="en-US" dirty="0" smtClean="0"/>
              <a:t> </a:t>
            </a:r>
            <a:r>
              <a:rPr lang="en-US" dirty="0" err="1" smtClean="0"/>
              <a:t>ảnh</a:t>
            </a:r>
            <a:r>
              <a:rPr lang="en-US" dirty="0" smtClean="0"/>
              <a:t> </a:t>
            </a:r>
            <a:r>
              <a:rPr lang="en-US" dirty="0" err="1" smtClean="0"/>
              <a:t>hưởng</a:t>
            </a:r>
            <a:r>
              <a:rPr lang="en-US" dirty="0" smtClean="0"/>
              <a:t> </a:t>
            </a:r>
            <a:r>
              <a:rPr lang="en-US" dirty="0" err="1" smtClean="0"/>
              <a:t>sâu</a:t>
            </a:r>
            <a:r>
              <a:rPr lang="en-US" dirty="0" smtClean="0"/>
              <a:t> </a:t>
            </a:r>
            <a:r>
              <a:rPr lang="en-US" dirty="0" err="1" smtClean="0"/>
              <a:t>sắc</a:t>
            </a:r>
            <a:r>
              <a:rPr lang="en-US" dirty="0" smtClean="0"/>
              <a:t> </a:t>
            </a:r>
            <a:r>
              <a:rPr lang="en-US" dirty="0" err="1" smtClean="0"/>
              <a:t>đến</a:t>
            </a:r>
            <a:r>
              <a:rPr lang="en-US" dirty="0" smtClean="0"/>
              <a:t> </a:t>
            </a:r>
            <a:r>
              <a:rPr lang="en-US" dirty="0" err="1" smtClean="0"/>
              <a:t>phần</a:t>
            </a:r>
            <a:r>
              <a:rPr lang="en-US" dirty="0" smtClean="0"/>
              <a:t> </a:t>
            </a:r>
            <a:r>
              <a:rPr lang="en-US" dirty="0" err="1" smtClean="0"/>
              <a:t>lớn</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viên</a:t>
            </a:r>
            <a:r>
              <a:rPr lang="en-US" dirty="0" smtClean="0"/>
              <a:t> </a:t>
            </a:r>
            <a:r>
              <a:rPr lang="en-US" dirty="0" err="1" smtClean="0"/>
              <a:t>trong</a:t>
            </a:r>
            <a:r>
              <a:rPr lang="en-US" dirty="0" smtClean="0"/>
              <a:t> </a:t>
            </a:r>
            <a:r>
              <a:rPr lang="en-US" dirty="0" err="1" smtClean="0"/>
              <a:t>xã</a:t>
            </a:r>
            <a:r>
              <a:rPr lang="en-US" dirty="0" smtClean="0"/>
              <a:t> </a:t>
            </a:r>
            <a:r>
              <a:rPr lang="en-US" dirty="0" err="1" smtClean="0"/>
              <a:t>hội</a:t>
            </a:r>
            <a:r>
              <a:rPr lang="en-US" dirty="0" smtClean="0"/>
              <a:t>.</a:t>
            </a:r>
          </a:p>
          <a:p>
            <a:r>
              <a:rPr lang="en-US" dirty="0" err="1" smtClean="0"/>
              <a:t>Cấp</a:t>
            </a:r>
            <a:r>
              <a:rPr lang="en-US" dirty="0" smtClean="0"/>
              <a:t> </a:t>
            </a:r>
            <a:r>
              <a:rPr lang="en-US" dirty="0" err="1" smtClean="0"/>
              <a:t>độ</a:t>
            </a:r>
            <a:r>
              <a:rPr lang="en-US" dirty="0" smtClean="0"/>
              <a:t>:</a:t>
            </a:r>
          </a:p>
          <a:p>
            <a:pPr>
              <a:buFontTx/>
              <a:buChar char="-"/>
            </a:pPr>
            <a:r>
              <a:rPr lang="en-US" dirty="0" err="1" smtClean="0"/>
              <a:t>Biến</a:t>
            </a:r>
            <a:r>
              <a:rPr lang="en-US" dirty="0" smtClean="0"/>
              <a:t> </a:t>
            </a:r>
            <a:r>
              <a:rPr lang="en-US" dirty="0" err="1" smtClean="0"/>
              <a:t>đổi</a:t>
            </a:r>
            <a:r>
              <a:rPr lang="en-US" dirty="0" smtClean="0"/>
              <a:t> </a:t>
            </a:r>
            <a:r>
              <a:rPr lang="en-US" dirty="0" err="1" smtClean="0"/>
              <a:t>vĩ</a:t>
            </a:r>
            <a:r>
              <a:rPr lang="en-US" dirty="0" smtClean="0"/>
              <a:t> </a:t>
            </a:r>
            <a:r>
              <a:rPr lang="en-US" dirty="0" err="1" smtClean="0"/>
              <a:t>mô</a:t>
            </a:r>
            <a:endParaRPr lang="en-US" dirty="0" smtClean="0"/>
          </a:p>
          <a:p>
            <a:pPr>
              <a:buFontTx/>
              <a:buChar char="-"/>
            </a:pPr>
            <a:r>
              <a:rPr lang="en-US" dirty="0" err="1" smtClean="0"/>
              <a:t>Biến</a:t>
            </a:r>
            <a:r>
              <a:rPr lang="en-US" dirty="0" smtClean="0"/>
              <a:t> </a:t>
            </a:r>
            <a:r>
              <a:rPr lang="en-US" dirty="0" err="1" smtClean="0"/>
              <a:t>đổi</a:t>
            </a:r>
            <a:r>
              <a:rPr lang="en-US" dirty="0" smtClean="0"/>
              <a:t> vi </a:t>
            </a:r>
            <a:r>
              <a:rPr lang="en-US" dirty="0" err="1" smtClean="0"/>
              <a:t>mô</a:t>
            </a:r>
            <a:endParaRPr lang="en-US" dirty="0" smtClean="0"/>
          </a:p>
          <a:p>
            <a:pPr>
              <a:buNone/>
            </a:pPr>
            <a:r>
              <a:rPr lang="en-US" dirty="0" smtClean="0"/>
              <a:t> </a:t>
            </a:r>
            <a:endParaRPr lang="en-US" dirty="0"/>
          </a:p>
        </p:txBody>
      </p:sp>
      <p:sp>
        <p:nvSpPr>
          <p:cNvPr id="4" name="Content Placeholder 17"/>
          <p:cNvSpPr txBox="1">
            <a:spLocks/>
          </p:cNvSpPr>
          <p:nvPr/>
        </p:nvSpPr>
        <p:spPr>
          <a:xfrm>
            <a:off x="0" y="152400"/>
            <a:ext cx="4040188" cy="228600"/>
          </a:xfrm>
          <a:prstGeom prst="rect">
            <a:avLst/>
          </a:prstGeom>
        </p:spPr>
        <p:txBody>
          <a:bodyPr>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    II. Sự biến đổi xã hội</a:t>
            </a: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1" end="1"/>
                                            </p:txEl>
                                          </p:spTgt>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4"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5" dur="10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4" end="4"/>
                                            </p:txEl>
                                          </p:spTgt>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p:cTn id="45"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6"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half" idx="1"/>
          </p:nvPr>
        </p:nvSpPr>
        <p:spPr>
          <a:xfrm>
            <a:off x="304800" y="1295400"/>
            <a:ext cx="4191000" cy="5059525"/>
          </a:xfrm>
        </p:spPr>
        <p:txBody>
          <a:bodyPr>
            <a:normAutofit/>
          </a:bodyPr>
          <a:lstStyle/>
          <a:p>
            <a:pPr>
              <a:buNone/>
            </a:pPr>
            <a:endParaRPr lang="en-US" sz="2400" b="1" dirty="0" smtClean="0"/>
          </a:p>
          <a:p>
            <a:pPr>
              <a:buNone/>
            </a:pPr>
            <a:r>
              <a:rPr lang="vi-VN" sz="2400" dirty="0" smtClean="0"/>
              <a:t> </a:t>
            </a:r>
            <a:endParaRPr lang="en-US" sz="2400" dirty="0" smtClean="0"/>
          </a:p>
          <a:p>
            <a:pPr>
              <a:buNone/>
            </a:pPr>
            <a:r>
              <a:rPr lang="vi-VN" sz="2400" dirty="0" smtClean="0"/>
              <a:t> </a:t>
            </a:r>
            <a:r>
              <a:rPr lang="vi-VN" sz="2400" b="1" dirty="0" smtClean="0"/>
              <a:t> August Comte</a:t>
            </a:r>
            <a:r>
              <a:rPr lang="vi-VN" sz="2400" dirty="0" smtClean="0"/>
              <a:t> người đưa ra thuật ngữ xã hội học đã tin tưởng rằng khi các nhà xã hội học xác định những nguồn gốc của sự biến đổi xã hội, thì họ có thể giúp cho xã hội một tương lai tốt hơn.</a:t>
            </a:r>
            <a:endParaRPr lang="en-US" sz="2400" dirty="0" smtClean="0"/>
          </a:p>
          <a:p>
            <a:endParaRPr lang="en-US" dirty="0" smtClean="0"/>
          </a:p>
          <a:p>
            <a:endParaRPr lang="en-US" dirty="0" smtClean="0"/>
          </a:p>
        </p:txBody>
      </p:sp>
      <p:pic>
        <p:nvPicPr>
          <p:cNvPr id="14" name="Content Placeholder 13" descr="Kinh-teVN2.jpg"/>
          <p:cNvPicPr>
            <a:picLocks noGrp="1" noChangeAspect="1"/>
          </p:cNvPicPr>
          <p:nvPr>
            <p:ph sz="half" idx="2"/>
          </p:nvPr>
        </p:nvPicPr>
        <p:blipFill>
          <a:blip r:embed="rId2"/>
          <a:stretch>
            <a:fillRect/>
          </a:stretch>
        </p:blipFill>
        <p:spPr>
          <a:xfrm>
            <a:off x="4648200" y="1447800"/>
            <a:ext cx="4038600" cy="4191000"/>
          </a:xfrm>
        </p:spPr>
      </p:pic>
      <p:sp>
        <p:nvSpPr>
          <p:cNvPr id="5" name="Content Placeholder 18"/>
          <p:cNvSpPr txBox="1">
            <a:spLocks/>
          </p:cNvSpPr>
          <p:nvPr/>
        </p:nvSpPr>
        <p:spPr>
          <a:xfrm>
            <a:off x="0" y="152400"/>
            <a:ext cx="4041775" cy="304800"/>
          </a:xfrm>
          <a:prstGeom prst="rect">
            <a:avLst/>
          </a:prstGeom>
        </p:spPr>
        <p:txBody>
          <a:bodyPr>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        II.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Sự</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biến</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đổi</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xã</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200" b="0" i="0" u="none" strike="noStrike" kern="1200" cap="none" spc="0" normalizeH="0" baseline="0" noProof="0" dirty="0" err="1" smtClean="0">
                <a:ln>
                  <a:noFill/>
                </a:ln>
                <a:solidFill>
                  <a:schemeClr val="tx1"/>
                </a:solidFill>
                <a:effectLst/>
                <a:uLnTx/>
                <a:uFillTx/>
                <a:latin typeface="+mn-lt"/>
                <a:ea typeface="+mn-ea"/>
                <a:cs typeface="+mn-cs"/>
              </a:rPr>
              <a:t>hội</a:t>
            </a:r>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 calcmode="lin" valueType="num">
                                      <p:cBhvr>
                                        <p:cTn id="7" dur="1000" fill="hold"/>
                                        <p:tgtEl>
                                          <p:spTgt spid="10">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10">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10">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1082</TotalTime>
  <Words>1569</Words>
  <Application>Microsoft Office PowerPoint</Application>
  <PresentationFormat>On-screen Show (4:3)</PresentationFormat>
  <Paragraphs>149</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Flow</vt:lpstr>
      <vt:lpstr>   </vt:lpstr>
      <vt:lpstr>Slide 2</vt:lpstr>
      <vt:lpstr>Nội dung bài học</vt:lpstr>
      <vt:lpstr>  I. Nhập cư, dân nhập cư </vt:lpstr>
      <vt:lpstr>2.Thực trạng</vt:lpstr>
      <vt:lpstr>3.Nguyên nhân</vt:lpstr>
      <vt:lpstr>  II.  Sự biến đổi xã hội</vt:lpstr>
      <vt:lpstr>b. Phạm vi và cấp độ</vt:lpstr>
      <vt:lpstr>Slide 9</vt:lpstr>
      <vt:lpstr>Slide 10</vt:lpstr>
      <vt:lpstr>Nhân loại chuyển từ người nguyên thuỷ dốt nát đến con người được giáo dục. </vt:lpstr>
      <vt:lpstr>c. Sắc thái của sự biến đổi xã hội</vt:lpstr>
      <vt:lpstr>d. Nhân tố tác động đến biến đổi xã hội (dân số, đô thị hóa,công nghệ, môi trường tự nhiên,…)</vt:lpstr>
      <vt:lpstr>Slide 14</vt:lpstr>
      <vt:lpstr>Slide 15</vt:lpstr>
      <vt:lpstr>III.SỰ PHÂN TẦNG XÃ HỘI  VÀ  SỰ PHÁT TRIỂN XÃ HỘI</vt:lpstr>
      <vt:lpstr>1. Phân tầng xã hội </vt:lpstr>
      <vt:lpstr>b. Nguyên nhân của phân tầng xã hội</vt:lpstr>
      <vt:lpstr>c. Các dạng phân tầng xã hội:</vt:lpstr>
      <vt:lpstr>d. Ảnh hưởng của sự nhập cư đến phân tầng xã hội</vt:lpstr>
      <vt:lpstr>2. Sự phát triển xã hội: a. Khái niệm:</vt:lpstr>
      <vt:lpstr>b. Ảnh hưởng của nhập cư đến sự phát triển xã hội:</vt:lpstr>
      <vt:lpstr>IV.Biện pháp</vt:lpstr>
      <vt:lpstr>Slide 24</vt:lpstr>
      <vt:lpstr>Thành lập các trung tâm hỗ trợ việc làm, hỗ trợ việc làm</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Nông Lâm TP.HCM Nhóm 9</dc:title>
  <dc:creator>acer</dc:creator>
  <cp:lastModifiedBy>acer</cp:lastModifiedBy>
  <cp:revision>105</cp:revision>
  <dcterms:created xsi:type="dcterms:W3CDTF">2014-03-10T10:20:15Z</dcterms:created>
  <dcterms:modified xsi:type="dcterms:W3CDTF">2014-03-28T02:53:55Z</dcterms:modified>
</cp:coreProperties>
</file>