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Default Extension="gif" ContentType="image/gif"/>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258" r:id="rId2"/>
    <p:sldId id="307" r:id="rId3"/>
    <p:sldId id="259" r:id="rId4"/>
    <p:sldId id="292" r:id="rId5"/>
    <p:sldId id="260" r:id="rId6"/>
    <p:sldId id="293"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275" r:id="rId20"/>
    <p:sldId id="276" r:id="rId21"/>
    <p:sldId id="277" r:id="rId22"/>
    <p:sldId id="294" r:id="rId23"/>
    <p:sldId id="278" r:id="rId24"/>
    <p:sldId id="279" r:id="rId25"/>
    <p:sldId id="280" r:id="rId26"/>
    <p:sldId id="281" r:id="rId27"/>
    <p:sldId id="282" r:id="rId28"/>
    <p:sldId id="283" r:id="rId29"/>
    <p:sldId id="285" r:id="rId30"/>
    <p:sldId id="286" r:id="rId31"/>
    <p:sldId id="287" r:id="rId32"/>
    <p:sldId id="289" r:id="rId33"/>
    <p:sldId id="302" r:id="rId34"/>
    <p:sldId id="303" r:id="rId35"/>
    <p:sldId id="296" r:id="rId36"/>
    <p:sldId id="305" r:id="rId37"/>
    <p:sldId id="298" r:id="rId38"/>
    <p:sldId id="300" r:id="rId39"/>
    <p:sldId id="301" r:id="rId40"/>
    <p:sldId id="306"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717" autoAdjust="0"/>
  </p:normalViewPr>
  <p:slideViewPr>
    <p:cSldViewPr>
      <p:cViewPr varScale="1">
        <p:scale>
          <a:sx n="70" d="100"/>
          <a:sy n="70" d="100"/>
        </p:scale>
        <p:origin x="-516" y="-102"/>
      </p:cViewPr>
      <p:guideLst>
        <p:guide orient="horz" pos="2160"/>
        <p:guide pos="2880"/>
      </p:guideLst>
    </p:cSldViewPr>
  </p:slideViewPr>
  <p:outlineViewPr>
    <p:cViewPr>
      <p:scale>
        <a:sx n="33" d="100"/>
        <a:sy n="33" d="100"/>
      </p:scale>
      <p:origin x="0" y="300"/>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A9D1B7-FF5E-479F-9956-78B695CC470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A58C391F-80E8-42A1-A8D9-E3215E264C2A}">
      <dgm:prSet/>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pPr rtl="0"/>
          <a:r>
            <a:rPr lang="vi-VN" dirty="0" smtClean="0">
              <a:solidFill>
                <a:schemeClr val="tx1"/>
              </a:solidFill>
            </a:rPr>
            <a:t> Quan sát;</a:t>
          </a:r>
          <a:endParaRPr lang="en-US" dirty="0">
            <a:solidFill>
              <a:schemeClr val="tx1"/>
            </a:solidFill>
          </a:endParaRPr>
        </a:p>
      </dgm:t>
    </dgm:pt>
    <dgm:pt modelId="{3241BEB8-6E33-4E43-96EB-3614113CF827}" type="parTrans" cxnId="{006142D6-085C-46E8-BFE9-846B6DA9B2C0}">
      <dgm:prSet/>
      <dgm:spPr/>
      <dgm:t>
        <a:bodyPr/>
        <a:lstStyle/>
        <a:p>
          <a:endParaRPr lang="en-US"/>
        </a:p>
      </dgm:t>
    </dgm:pt>
    <dgm:pt modelId="{61C580AA-A2C4-47ED-B886-02EEA4A8E2A6}" type="sibTrans" cxnId="{006142D6-085C-46E8-BFE9-846B6DA9B2C0}">
      <dgm:prSet/>
      <dgm:spPr/>
      <dgm:t>
        <a:bodyPr/>
        <a:lstStyle/>
        <a:p>
          <a:endParaRPr lang="en-US"/>
        </a:p>
      </dgm:t>
    </dgm:pt>
    <dgm:pt modelId="{BA22BFE1-19C2-4D26-A230-1B2E63CFBD7D}">
      <dgm:prSet/>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pPr rtl="0"/>
          <a:r>
            <a:rPr lang="vi-VN" dirty="0" smtClean="0">
              <a:solidFill>
                <a:schemeClr val="tx1"/>
              </a:solidFill>
            </a:rPr>
            <a:t>Thực nghiệm;</a:t>
          </a:r>
          <a:endParaRPr lang="en-US" dirty="0">
            <a:solidFill>
              <a:schemeClr val="tx1"/>
            </a:solidFill>
          </a:endParaRPr>
        </a:p>
      </dgm:t>
    </dgm:pt>
    <dgm:pt modelId="{3ADFF902-FA2E-4EC7-90DD-033E6070E1BC}" type="parTrans" cxnId="{06114CEC-D200-4ED9-9B0F-5974211C60E2}">
      <dgm:prSet/>
      <dgm:spPr/>
      <dgm:t>
        <a:bodyPr/>
        <a:lstStyle/>
        <a:p>
          <a:endParaRPr lang="en-US"/>
        </a:p>
      </dgm:t>
    </dgm:pt>
    <dgm:pt modelId="{FC4801F5-DE2B-47AB-892A-41517AE81285}" type="sibTrans" cxnId="{06114CEC-D200-4ED9-9B0F-5974211C60E2}">
      <dgm:prSet/>
      <dgm:spPr/>
      <dgm:t>
        <a:bodyPr/>
        <a:lstStyle/>
        <a:p>
          <a:endParaRPr lang="en-US"/>
        </a:p>
      </dgm:t>
    </dgm:pt>
    <dgm:pt modelId="{2444E956-DC63-443B-A13F-BAF426AB947A}">
      <dgm:prSet/>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pPr rtl="0"/>
          <a:r>
            <a:rPr lang="vi-VN" dirty="0" smtClean="0">
              <a:solidFill>
                <a:schemeClr val="tx1"/>
              </a:solidFill>
            </a:rPr>
            <a:t> So sánh;</a:t>
          </a:r>
          <a:endParaRPr lang="en-US" dirty="0">
            <a:solidFill>
              <a:schemeClr val="tx1"/>
            </a:solidFill>
          </a:endParaRPr>
        </a:p>
      </dgm:t>
    </dgm:pt>
    <dgm:pt modelId="{B0201109-2326-4598-BAA8-CE1C2431F19F}" type="parTrans" cxnId="{A13D96E2-261E-4BA3-A0D9-667232173EC1}">
      <dgm:prSet/>
      <dgm:spPr/>
      <dgm:t>
        <a:bodyPr/>
        <a:lstStyle/>
        <a:p>
          <a:endParaRPr lang="en-US"/>
        </a:p>
      </dgm:t>
    </dgm:pt>
    <dgm:pt modelId="{4767A8EC-AB2A-44DA-AC83-29E379933E23}" type="sibTrans" cxnId="{A13D96E2-261E-4BA3-A0D9-667232173EC1}">
      <dgm:prSet/>
      <dgm:spPr/>
      <dgm:t>
        <a:bodyPr/>
        <a:lstStyle/>
        <a:p>
          <a:endParaRPr lang="en-US"/>
        </a:p>
      </dgm:t>
    </dgm:pt>
    <dgm:pt modelId="{0C6CA9D5-49F4-4CA3-87EE-3D5AD6FE1FF9}">
      <dgm:prSet/>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pPr rtl="0"/>
          <a:r>
            <a:rPr lang="vi-VN" dirty="0" smtClean="0">
              <a:solidFill>
                <a:schemeClr val="tx1"/>
              </a:solidFill>
            </a:rPr>
            <a:t>Phân tích lịch sử.</a:t>
          </a:r>
          <a:endParaRPr lang="en-US" dirty="0">
            <a:solidFill>
              <a:schemeClr val="tx1"/>
            </a:solidFill>
          </a:endParaRPr>
        </a:p>
      </dgm:t>
    </dgm:pt>
    <dgm:pt modelId="{6EB5A4F5-A931-41C0-85BB-997A01B5B38B}" type="parTrans" cxnId="{2087A342-25E0-4259-8B9A-A57B2EC4F323}">
      <dgm:prSet/>
      <dgm:spPr/>
      <dgm:t>
        <a:bodyPr/>
        <a:lstStyle/>
        <a:p>
          <a:endParaRPr lang="en-US"/>
        </a:p>
      </dgm:t>
    </dgm:pt>
    <dgm:pt modelId="{92509882-6E9C-4DFE-81D4-1C057B3098B6}" type="sibTrans" cxnId="{2087A342-25E0-4259-8B9A-A57B2EC4F323}">
      <dgm:prSet/>
      <dgm:spPr/>
      <dgm:t>
        <a:bodyPr/>
        <a:lstStyle/>
        <a:p>
          <a:endParaRPr lang="en-US"/>
        </a:p>
      </dgm:t>
    </dgm:pt>
    <dgm:pt modelId="{1EB03588-422E-4C7E-8A13-A6F067D4F16A}" type="pres">
      <dgm:prSet presAssocID="{05A9D1B7-FF5E-479F-9956-78B695CC4704}" presName="CompostProcess" presStyleCnt="0">
        <dgm:presLayoutVars>
          <dgm:dir/>
          <dgm:resizeHandles val="exact"/>
        </dgm:presLayoutVars>
      </dgm:prSet>
      <dgm:spPr/>
      <dgm:t>
        <a:bodyPr/>
        <a:lstStyle/>
        <a:p>
          <a:endParaRPr lang="en-US"/>
        </a:p>
      </dgm:t>
    </dgm:pt>
    <dgm:pt modelId="{E0A1D661-D2F7-4F3D-B75D-2D7EC19CC02D}" type="pres">
      <dgm:prSet presAssocID="{05A9D1B7-FF5E-479F-9956-78B695CC4704}" presName="arrow" presStyleLbl="bgShp" presStyleIdx="0" presStyleCnt="1" custLinFactNeighborX="-64317" custLinFactNeighborY="11906"/>
      <dgm:spPr/>
    </dgm:pt>
    <dgm:pt modelId="{18CB7DFC-5F73-476A-8327-5B3D546B45B2}" type="pres">
      <dgm:prSet presAssocID="{05A9D1B7-FF5E-479F-9956-78B695CC4704}" presName="linearProcess" presStyleCnt="0"/>
      <dgm:spPr/>
    </dgm:pt>
    <dgm:pt modelId="{53076E88-C30E-460B-AC6B-14E5E021DD59}" type="pres">
      <dgm:prSet presAssocID="{A58C391F-80E8-42A1-A8D9-E3215E264C2A}" presName="textNode" presStyleLbl="node1" presStyleIdx="0" presStyleCnt="4">
        <dgm:presLayoutVars>
          <dgm:bulletEnabled val="1"/>
        </dgm:presLayoutVars>
      </dgm:prSet>
      <dgm:spPr/>
      <dgm:t>
        <a:bodyPr/>
        <a:lstStyle/>
        <a:p>
          <a:endParaRPr lang="en-US"/>
        </a:p>
      </dgm:t>
    </dgm:pt>
    <dgm:pt modelId="{A798DB65-6EF2-4253-8C6B-2EAFB5445326}" type="pres">
      <dgm:prSet presAssocID="{61C580AA-A2C4-47ED-B886-02EEA4A8E2A6}" presName="sibTrans" presStyleCnt="0"/>
      <dgm:spPr/>
    </dgm:pt>
    <dgm:pt modelId="{9A014F39-D65E-4FA8-84F7-D9B45F503CC0}" type="pres">
      <dgm:prSet presAssocID="{BA22BFE1-19C2-4D26-A230-1B2E63CFBD7D}" presName="textNode" presStyleLbl="node1" presStyleIdx="1" presStyleCnt="4">
        <dgm:presLayoutVars>
          <dgm:bulletEnabled val="1"/>
        </dgm:presLayoutVars>
      </dgm:prSet>
      <dgm:spPr/>
      <dgm:t>
        <a:bodyPr/>
        <a:lstStyle/>
        <a:p>
          <a:endParaRPr lang="en-US"/>
        </a:p>
      </dgm:t>
    </dgm:pt>
    <dgm:pt modelId="{E3DC4C90-4682-4BD9-8944-543CF7313ED9}" type="pres">
      <dgm:prSet presAssocID="{FC4801F5-DE2B-47AB-892A-41517AE81285}" presName="sibTrans" presStyleCnt="0"/>
      <dgm:spPr/>
    </dgm:pt>
    <dgm:pt modelId="{AD50F9A0-F7B5-4051-A6D2-DD9A77527F08}" type="pres">
      <dgm:prSet presAssocID="{2444E956-DC63-443B-A13F-BAF426AB947A}" presName="textNode" presStyleLbl="node1" presStyleIdx="2" presStyleCnt="4">
        <dgm:presLayoutVars>
          <dgm:bulletEnabled val="1"/>
        </dgm:presLayoutVars>
      </dgm:prSet>
      <dgm:spPr/>
      <dgm:t>
        <a:bodyPr/>
        <a:lstStyle/>
        <a:p>
          <a:endParaRPr lang="en-US"/>
        </a:p>
      </dgm:t>
    </dgm:pt>
    <dgm:pt modelId="{139D118D-0AEE-4014-ADCB-E5D50960751D}" type="pres">
      <dgm:prSet presAssocID="{4767A8EC-AB2A-44DA-AC83-29E379933E23}" presName="sibTrans" presStyleCnt="0"/>
      <dgm:spPr/>
    </dgm:pt>
    <dgm:pt modelId="{FE12568D-157A-4EE9-A979-743C988B994F}" type="pres">
      <dgm:prSet presAssocID="{0C6CA9D5-49F4-4CA3-87EE-3D5AD6FE1FF9}" presName="textNode" presStyleLbl="node1" presStyleIdx="3" presStyleCnt="4">
        <dgm:presLayoutVars>
          <dgm:bulletEnabled val="1"/>
        </dgm:presLayoutVars>
      </dgm:prSet>
      <dgm:spPr/>
      <dgm:t>
        <a:bodyPr/>
        <a:lstStyle/>
        <a:p>
          <a:endParaRPr lang="en-US"/>
        </a:p>
      </dgm:t>
    </dgm:pt>
  </dgm:ptLst>
  <dgm:cxnLst>
    <dgm:cxn modelId="{E09B23FA-9B91-404E-8DF7-1A602602BDFB}" type="presOf" srcId="{0C6CA9D5-49F4-4CA3-87EE-3D5AD6FE1FF9}" destId="{FE12568D-157A-4EE9-A979-743C988B994F}" srcOrd="0" destOrd="0" presId="urn:microsoft.com/office/officeart/2005/8/layout/hProcess9"/>
    <dgm:cxn modelId="{27E3CA75-E73D-4F29-8B14-170D2B37B975}" type="presOf" srcId="{05A9D1B7-FF5E-479F-9956-78B695CC4704}" destId="{1EB03588-422E-4C7E-8A13-A6F067D4F16A}" srcOrd="0" destOrd="0" presId="urn:microsoft.com/office/officeart/2005/8/layout/hProcess9"/>
    <dgm:cxn modelId="{A13D96E2-261E-4BA3-A0D9-667232173EC1}" srcId="{05A9D1B7-FF5E-479F-9956-78B695CC4704}" destId="{2444E956-DC63-443B-A13F-BAF426AB947A}" srcOrd="2" destOrd="0" parTransId="{B0201109-2326-4598-BAA8-CE1C2431F19F}" sibTransId="{4767A8EC-AB2A-44DA-AC83-29E379933E23}"/>
    <dgm:cxn modelId="{32906CEF-57CD-4E28-9397-59CB1966A428}" type="presOf" srcId="{2444E956-DC63-443B-A13F-BAF426AB947A}" destId="{AD50F9A0-F7B5-4051-A6D2-DD9A77527F08}" srcOrd="0" destOrd="0" presId="urn:microsoft.com/office/officeart/2005/8/layout/hProcess9"/>
    <dgm:cxn modelId="{2087A342-25E0-4259-8B9A-A57B2EC4F323}" srcId="{05A9D1B7-FF5E-479F-9956-78B695CC4704}" destId="{0C6CA9D5-49F4-4CA3-87EE-3D5AD6FE1FF9}" srcOrd="3" destOrd="0" parTransId="{6EB5A4F5-A931-41C0-85BB-997A01B5B38B}" sibTransId="{92509882-6E9C-4DFE-81D4-1C057B3098B6}"/>
    <dgm:cxn modelId="{D8A1AC84-DE65-4010-AE6F-8006053EB21F}" type="presOf" srcId="{A58C391F-80E8-42A1-A8D9-E3215E264C2A}" destId="{53076E88-C30E-460B-AC6B-14E5E021DD59}" srcOrd="0" destOrd="0" presId="urn:microsoft.com/office/officeart/2005/8/layout/hProcess9"/>
    <dgm:cxn modelId="{92B3CDDC-4AE4-42FD-A903-7FFD3BC97677}" type="presOf" srcId="{BA22BFE1-19C2-4D26-A230-1B2E63CFBD7D}" destId="{9A014F39-D65E-4FA8-84F7-D9B45F503CC0}" srcOrd="0" destOrd="0" presId="urn:microsoft.com/office/officeart/2005/8/layout/hProcess9"/>
    <dgm:cxn modelId="{006142D6-085C-46E8-BFE9-846B6DA9B2C0}" srcId="{05A9D1B7-FF5E-479F-9956-78B695CC4704}" destId="{A58C391F-80E8-42A1-A8D9-E3215E264C2A}" srcOrd="0" destOrd="0" parTransId="{3241BEB8-6E33-4E43-96EB-3614113CF827}" sibTransId="{61C580AA-A2C4-47ED-B886-02EEA4A8E2A6}"/>
    <dgm:cxn modelId="{06114CEC-D200-4ED9-9B0F-5974211C60E2}" srcId="{05A9D1B7-FF5E-479F-9956-78B695CC4704}" destId="{BA22BFE1-19C2-4D26-A230-1B2E63CFBD7D}" srcOrd="1" destOrd="0" parTransId="{3ADFF902-FA2E-4EC7-90DD-033E6070E1BC}" sibTransId="{FC4801F5-DE2B-47AB-892A-41517AE81285}"/>
    <dgm:cxn modelId="{AA6644E6-64A2-428A-864F-B874ADE06482}" type="presParOf" srcId="{1EB03588-422E-4C7E-8A13-A6F067D4F16A}" destId="{E0A1D661-D2F7-4F3D-B75D-2D7EC19CC02D}" srcOrd="0" destOrd="0" presId="urn:microsoft.com/office/officeart/2005/8/layout/hProcess9"/>
    <dgm:cxn modelId="{6D1A53B6-6616-4A51-BD46-9EC2B14FED9D}" type="presParOf" srcId="{1EB03588-422E-4C7E-8A13-A6F067D4F16A}" destId="{18CB7DFC-5F73-476A-8327-5B3D546B45B2}" srcOrd="1" destOrd="0" presId="urn:microsoft.com/office/officeart/2005/8/layout/hProcess9"/>
    <dgm:cxn modelId="{96FB1219-1AB2-4BDB-A818-506D2A29D4C0}" type="presParOf" srcId="{18CB7DFC-5F73-476A-8327-5B3D546B45B2}" destId="{53076E88-C30E-460B-AC6B-14E5E021DD59}" srcOrd="0" destOrd="0" presId="urn:microsoft.com/office/officeart/2005/8/layout/hProcess9"/>
    <dgm:cxn modelId="{FDD6C542-EE8A-437C-8211-44E2C5316AA5}" type="presParOf" srcId="{18CB7DFC-5F73-476A-8327-5B3D546B45B2}" destId="{A798DB65-6EF2-4253-8C6B-2EAFB5445326}" srcOrd="1" destOrd="0" presId="urn:microsoft.com/office/officeart/2005/8/layout/hProcess9"/>
    <dgm:cxn modelId="{5F01D22B-BA0C-4725-B909-F672F12CB868}" type="presParOf" srcId="{18CB7DFC-5F73-476A-8327-5B3D546B45B2}" destId="{9A014F39-D65E-4FA8-84F7-D9B45F503CC0}" srcOrd="2" destOrd="0" presId="urn:microsoft.com/office/officeart/2005/8/layout/hProcess9"/>
    <dgm:cxn modelId="{B802891F-AB39-4410-89F6-61C228BA927B}" type="presParOf" srcId="{18CB7DFC-5F73-476A-8327-5B3D546B45B2}" destId="{E3DC4C90-4682-4BD9-8944-543CF7313ED9}" srcOrd="3" destOrd="0" presId="urn:microsoft.com/office/officeart/2005/8/layout/hProcess9"/>
    <dgm:cxn modelId="{16EBEDA3-3BD2-433B-9494-6A032638C87C}" type="presParOf" srcId="{18CB7DFC-5F73-476A-8327-5B3D546B45B2}" destId="{AD50F9A0-F7B5-4051-A6D2-DD9A77527F08}" srcOrd="4" destOrd="0" presId="urn:microsoft.com/office/officeart/2005/8/layout/hProcess9"/>
    <dgm:cxn modelId="{F52222D9-B4B2-4D21-8BBE-7E5593BEBD25}" type="presParOf" srcId="{18CB7DFC-5F73-476A-8327-5B3D546B45B2}" destId="{139D118D-0AEE-4014-ADCB-E5D50960751D}" srcOrd="5" destOrd="0" presId="urn:microsoft.com/office/officeart/2005/8/layout/hProcess9"/>
    <dgm:cxn modelId="{AE76039D-43BD-422C-B993-060EDDF045C9}" type="presParOf" srcId="{18CB7DFC-5F73-476A-8327-5B3D546B45B2}" destId="{FE12568D-157A-4EE9-A979-743C988B994F}" srcOrd="6"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B12F73-BC9F-490E-9831-B9A3D0E85D0E}"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5BAF6BFF-58B8-47BC-841B-7D6151450182}">
      <dgm:prSet custT="1"/>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pPr algn="ctr" rtl="0"/>
          <a:r>
            <a:rPr lang="en-US" sz="2800" b="1" baseline="0" dirty="0" smtClean="0">
              <a:solidFill>
                <a:schemeClr val="tx1"/>
              </a:solidFill>
              <a:latin typeface="Times New Roman" pitchFamily="18" charset="0"/>
              <a:cs typeface="Times New Roman" pitchFamily="18" charset="0"/>
            </a:rPr>
            <a:t>2. </a:t>
          </a:r>
          <a:r>
            <a:rPr lang="en-US" sz="2800" b="1" baseline="0" dirty="0" err="1" smtClean="0">
              <a:solidFill>
                <a:schemeClr val="tx1"/>
              </a:solidFill>
              <a:latin typeface="Times New Roman" pitchFamily="18" charset="0"/>
              <a:cs typeface="Times New Roman" pitchFamily="18" charset="0"/>
            </a:rPr>
            <a:t>Các</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nguyên</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lí</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cơ</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bản</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của</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H.Spencer</a:t>
          </a:r>
          <a:endParaRPr lang="en-US" sz="2800" dirty="0">
            <a:solidFill>
              <a:schemeClr val="tx1"/>
            </a:solidFill>
            <a:latin typeface="Times New Roman" pitchFamily="18" charset="0"/>
            <a:cs typeface="Times New Roman" pitchFamily="18" charset="0"/>
          </a:endParaRPr>
        </a:p>
      </dgm:t>
    </dgm:pt>
    <dgm:pt modelId="{BF5C0221-DD4D-4C56-8E6B-155DA56901DB}" type="parTrans" cxnId="{83D75515-1967-4ABB-9D7A-69A34EB56F2A}">
      <dgm:prSet/>
      <dgm:spPr/>
      <dgm:t>
        <a:bodyPr/>
        <a:lstStyle/>
        <a:p>
          <a:endParaRPr lang="en-US"/>
        </a:p>
      </dgm:t>
    </dgm:pt>
    <dgm:pt modelId="{96CE077C-1A15-4950-9079-FA881E7FEC06}" type="sibTrans" cxnId="{83D75515-1967-4ABB-9D7A-69A34EB56F2A}">
      <dgm:prSet/>
      <dgm:spPr/>
      <dgm:t>
        <a:bodyPr/>
        <a:lstStyle/>
        <a:p>
          <a:endParaRPr lang="en-US"/>
        </a:p>
      </dgm:t>
    </dgm:pt>
    <dgm:pt modelId="{6F12B88D-FC94-48B0-8C4C-6BA6C4C83C36}" type="pres">
      <dgm:prSet presAssocID="{D8B12F73-BC9F-490E-9831-B9A3D0E85D0E}" presName="linear" presStyleCnt="0">
        <dgm:presLayoutVars>
          <dgm:animLvl val="lvl"/>
          <dgm:resizeHandles val="exact"/>
        </dgm:presLayoutVars>
      </dgm:prSet>
      <dgm:spPr/>
      <dgm:t>
        <a:bodyPr/>
        <a:lstStyle/>
        <a:p>
          <a:endParaRPr lang="en-US"/>
        </a:p>
      </dgm:t>
    </dgm:pt>
    <dgm:pt modelId="{415AA580-C918-4157-9337-DEC2D202FB28}" type="pres">
      <dgm:prSet presAssocID="{5BAF6BFF-58B8-47BC-841B-7D6151450182}" presName="parentText" presStyleLbl="node1" presStyleIdx="0" presStyleCnt="1" custLinFactNeighborX="971" custLinFactNeighborY="-2">
        <dgm:presLayoutVars>
          <dgm:chMax val="0"/>
          <dgm:bulletEnabled val="1"/>
        </dgm:presLayoutVars>
      </dgm:prSet>
      <dgm:spPr/>
      <dgm:t>
        <a:bodyPr/>
        <a:lstStyle/>
        <a:p>
          <a:endParaRPr lang="en-US"/>
        </a:p>
      </dgm:t>
    </dgm:pt>
  </dgm:ptLst>
  <dgm:cxnLst>
    <dgm:cxn modelId="{4AB6AAAB-9A54-489C-BA05-7DAE9AEB36C7}" type="presOf" srcId="{5BAF6BFF-58B8-47BC-841B-7D6151450182}" destId="{415AA580-C918-4157-9337-DEC2D202FB28}" srcOrd="0" destOrd="0" presId="urn:microsoft.com/office/officeart/2005/8/layout/vList2"/>
    <dgm:cxn modelId="{D2547C27-85BA-4D5B-A584-F6243BF12CED}" type="presOf" srcId="{D8B12F73-BC9F-490E-9831-B9A3D0E85D0E}" destId="{6F12B88D-FC94-48B0-8C4C-6BA6C4C83C36}" srcOrd="0" destOrd="0" presId="urn:microsoft.com/office/officeart/2005/8/layout/vList2"/>
    <dgm:cxn modelId="{83D75515-1967-4ABB-9D7A-69A34EB56F2A}" srcId="{D8B12F73-BC9F-490E-9831-B9A3D0E85D0E}" destId="{5BAF6BFF-58B8-47BC-841B-7D6151450182}" srcOrd="0" destOrd="0" parTransId="{BF5C0221-DD4D-4C56-8E6B-155DA56901DB}" sibTransId="{96CE077C-1A15-4950-9079-FA881E7FEC06}"/>
    <dgm:cxn modelId="{F2255EB4-CD61-4B21-9878-05F236A3A523}" type="presParOf" srcId="{6F12B88D-FC94-48B0-8C4C-6BA6C4C83C36}" destId="{415AA580-C918-4157-9337-DEC2D202FB28}"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E72E515-46B6-4ACA-AB30-2D4877BC3B05}"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A587B17E-ACB0-4E50-93A2-8E29CBE0E771}">
      <dgm:prSet custT="1"/>
      <dgm:spPr>
        <a:solidFill>
          <a:schemeClr val="bg1"/>
        </a:solidFill>
        <a:effectLst>
          <a:outerShdw blurRad="63500" sx="102000" sy="102000" algn="ctr" rotWithShape="0">
            <a:prstClr val="black">
              <a:alpha val="40000"/>
            </a:prstClr>
          </a:outerShdw>
        </a:effectLst>
      </dgm:spPr>
      <dgm:t>
        <a:bodyPr/>
        <a:lstStyle/>
        <a:p>
          <a:pPr rtl="0"/>
          <a:r>
            <a:rPr lang="en-US" sz="2700" b="1" i="0" u="sng" dirty="0" err="1" smtClean="0">
              <a:solidFill>
                <a:schemeClr val="tx1"/>
              </a:solidFill>
              <a:latin typeface="Times New Roman" pitchFamily="18" charset="0"/>
              <a:cs typeface="Times New Roman" pitchFamily="18" charset="0"/>
            </a:rPr>
            <a:t>Xã</a:t>
          </a:r>
          <a:r>
            <a:rPr lang="en-US" sz="2700" b="1" i="0" u="sng" dirty="0" smtClean="0">
              <a:solidFill>
                <a:schemeClr val="tx1"/>
              </a:solidFill>
              <a:latin typeface="Times New Roman" pitchFamily="18" charset="0"/>
              <a:cs typeface="Times New Roman" pitchFamily="18" charset="0"/>
            </a:rPr>
            <a:t> </a:t>
          </a:r>
          <a:r>
            <a:rPr lang="en-US" sz="2700" b="1" i="0" u="sng" dirty="0" err="1" smtClean="0">
              <a:solidFill>
                <a:schemeClr val="tx1"/>
              </a:solidFill>
              <a:latin typeface="Times New Roman" pitchFamily="18" charset="0"/>
              <a:cs typeface="Times New Roman" pitchFamily="18" charset="0"/>
            </a:rPr>
            <a:t>hội</a:t>
          </a:r>
          <a:r>
            <a:rPr lang="en-US" sz="2700" b="1" i="0" u="sng" dirty="0" smtClean="0">
              <a:solidFill>
                <a:schemeClr val="tx1"/>
              </a:solidFill>
              <a:latin typeface="Times New Roman" pitchFamily="18" charset="0"/>
              <a:cs typeface="Times New Roman" pitchFamily="18" charset="0"/>
            </a:rPr>
            <a:t> </a:t>
          </a:r>
          <a:r>
            <a:rPr lang="en-US" sz="2700" b="1" i="0" u="sng" dirty="0" err="1" smtClean="0">
              <a:solidFill>
                <a:schemeClr val="tx1"/>
              </a:solidFill>
              <a:latin typeface="Times New Roman" pitchFamily="18" charset="0"/>
              <a:cs typeface="Times New Roman" pitchFamily="18" charset="0"/>
            </a:rPr>
            <a:t>như</a:t>
          </a:r>
          <a:r>
            <a:rPr lang="en-US" sz="2700" b="1" i="0" u="sng" dirty="0" smtClean="0">
              <a:solidFill>
                <a:schemeClr val="tx1"/>
              </a:solidFill>
              <a:latin typeface="Times New Roman" pitchFamily="18" charset="0"/>
              <a:cs typeface="Times New Roman" pitchFamily="18" charset="0"/>
            </a:rPr>
            <a:t> </a:t>
          </a:r>
          <a:r>
            <a:rPr lang="en-US" sz="2700" b="1" i="0" u="sng" dirty="0" err="1" smtClean="0">
              <a:solidFill>
                <a:schemeClr val="tx1"/>
              </a:solidFill>
              <a:latin typeface="Times New Roman" pitchFamily="18" charset="0"/>
              <a:cs typeface="Times New Roman" pitchFamily="18" charset="0"/>
            </a:rPr>
            <a:t>cơ</a:t>
          </a:r>
          <a:r>
            <a:rPr lang="en-US" sz="2700" b="1" i="0" u="sng" dirty="0" smtClean="0">
              <a:solidFill>
                <a:schemeClr val="tx1"/>
              </a:solidFill>
              <a:latin typeface="Times New Roman" pitchFamily="18" charset="0"/>
              <a:cs typeface="Times New Roman" pitchFamily="18" charset="0"/>
            </a:rPr>
            <a:t> </a:t>
          </a:r>
          <a:r>
            <a:rPr lang="en-US" sz="2700" b="1" i="0" u="sng" dirty="0" err="1" smtClean="0">
              <a:solidFill>
                <a:schemeClr val="tx1"/>
              </a:solidFill>
              <a:latin typeface="Times New Roman" pitchFamily="18" charset="0"/>
              <a:cs typeface="Times New Roman" pitchFamily="18" charset="0"/>
            </a:rPr>
            <a:t>thể</a:t>
          </a:r>
          <a:r>
            <a:rPr lang="en-US" sz="2700" b="1" i="0" u="sng" dirty="0" smtClean="0">
              <a:solidFill>
                <a:schemeClr val="tx1"/>
              </a:solidFill>
              <a:latin typeface="Times New Roman" pitchFamily="18" charset="0"/>
              <a:cs typeface="Times New Roman" pitchFamily="18" charset="0"/>
            </a:rPr>
            <a:t> </a:t>
          </a:r>
          <a:r>
            <a:rPr lang="en-US" sz="2700" b="1" i="0" u="sng" dirty="0" err="1" smtClean="0">
              <a:solidFill>
                <a:schemeClr val="tx1"/>
              </a:solidFill>
              <a:latin typeface="Times New Roman" pitchFamily="18" charset="0"/>
              <a:cs typeface="Times New Roman" pitchFamily="18" charset="0"/>
            </a:rPr>
            <a:t>sống</a:t>
          </a:r>
          <a:endParaRPr lang="en-US" sz="2700" b="1" i="0" u="sng" dirty="0" smtClean="0">
            <a:solidFill>
              <a:schemeClr val="tx1"/>
            </a:solidFill>
            <a:latin typeface="Times New Roman" pitchFamily="18" charset="0"/>
            <a:cs typeface="Times New Roman" pitchFamily="18" charset="0"/>
          </a:endParaRPr>
        </a:p>
        <a:p>
          <a:pPr rtl="0"/>
          <a:r>
            <a:rPr lang="en-US" sz="2600" b="1" i="1" dirty="0" smtClean="0">
              <a:solidFill>
                <a:schemeClr val="tx1"/>
              </a:solidFill>
              <a:latin typeface="Times New Roman" pitchFamily="18" charset="0"/>
              <a:cs typeface="Times New Roman" pitchFamily="18" charset="0"/>
            </a:rPr>
            <a:t>-</a:t>
          </a:r>
          <a:r>
            <a:rPr lang="en-US" sz="2600" b="1" i="1" dirty="0" smtClean="0">
              <a:solidFill>
                <a:srgbClr val="FFFF00"/>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Định</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nghĩa</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xã</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hội</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học</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là</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khoa</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học</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về</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các</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quy</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luật</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và</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các</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nguyên</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lí</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tổ</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chức</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của</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xã</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hội</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là</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các</a:t>
          </a:r>
          <a:r>
            <a:rPr lang="en-US" sz="2600" b="1" i="1" dirty="0" smtClean="0">
              <a:solidFill>
                <a:schemeClr val="tx1"/>
              </a:solidFill>
              <a:latin typeface="Times New Roman" pitchFamily="18" charset="0"/>
              <a:cs typeface="Times New Roman" pitchFamily="18" charset="0"/>
            </a:rPr>
            <a:t> “ </a:t>
          </a:r>
          <a:r>
            <a:rPr lang="en-US" sz="2600" b="1" i="1" dirty="0" err="1" smtClean="0">
              <a:solidFill>
                <a:schemeClr val="tx1"/>
              </a:solidFill>
              <a:latin typeface="Times New Roman" pitchFamily="18" charset="0"/>
              <a:cs typeface="Times New Roman" pitchFamily="18" charset="0"/>
            </a:rPr>
            <a:t>cơ</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thể</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siêu</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hình</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hữu</a:t>
          </a:r>
          <a:r>
            <a:rPr lang="en-US" sz="2600" b="1" i="1" dirty="0" smtClean="0">
              <a:solidFill>
                <a:schemeClr val="tx1"/>
              </a:solidFill>
              <a:latin typeface="Times New Roman" pitchFamily="18" charset="0"/>
              <a:cs typeface="Times New Roman" pitchFamily="18" charset="0"/>
            </a:rPr>
            <a:t> </a:t>
          </a:r>
          <a:r>
            <a:rPr lang="en-US" sz="2600" b="1" i="1" dirty="0" err="1" smtClean="0">
              <a:solidFill>
                <a:schemeClr val="tx1"/>
              </a:solidFill>
              <a:latin typeface="Times New Roman" pitchFamily="18" charset="0"/>
              <a:cs typeface="Times New Roman" pitchFamily="18" charset="0"/>
            </a:rPr>
            <a:t>cơ</a:t>
          </a:r>
          <a:r>
            <a:rPr lang="en-US" sz="2600" b="1" i="1" dirty="0" smtClean="0">
              <a:solidFill>
                <a:schemeClr val="tx1"/>
              </a:solidFill>
              <a:latin typeface="Times New Roman" pitchFamily="18" charset="0"/>
              <a:cs typeface="Times New Roman" pitchFamily="18" charset="0"/>
            </a:rPr>
            <a:t>”.</a:t>
          </a:r>
          <a:endParaRPr lang="en-US" sz="2600" i="1" dirty="0">
            <a:solidFill>
              <a:schemeClr val="tx1"/>
            </a:solidFill>
            <a:latin typeface="Times New Roman" pitchFamily="18" charset="0"/>
            <a:cs typeface="Times New Roman" pitchFamily="18" charset="0"/>
          </a:endParaRPr>
        </a:p>
      </dgm:t>
    </dgm:pt>
    <dgm:pt modelId="{3FA0AAAC-6C64-476D-BAAF-DA41FD2D2A87}" type="parTrans" cxnId="{BAF8B81C-0AE4-49E4-9CF9-7C4BBCD6650F}">
      <dgm:prSet/>
      <dgm:spPr/>
      <dgm:t>
        <a:bodyPr/>
        <a:lstStyle/>
        <a:p>
          <a:endParaRPr lang="en-US"/>
        </a:p>
      </dgm:t>
    </dgm:pt>
    <dgm:pt modelId="{2DB4DE40-8814-4BBA-9AD3-388B62CE6C79}" type="sibTrans" cxnId="{BAF8B81C-0AE4-49E4-9CF9-7C4BBCD6650F}">
      <dgm:prSet/>
      <dgm:spPr/>
      <dgm:t>
        <a:bodyPr/>
        <a:lstStyle/>
        <a:p>
          <a:endParaRPr lang="en-US"/>
        </a:p>
      </dgm:t>
    </dgm:pt>
    <dgm:pt modelId="{B06089A7-C533-4E40-AC45-1666D3EC01BE}">
      <dgm:prSet/>
      <dgm:spPr>
        <a:solidFill>
          <a:schemeClr val="bg1"/>
        </a:solidFill>
        <a:effectLst>
          <a:outerShdw blurRad="63500" sx="102000" sy="102000" algn="ctr" rotWithShape="0">
            <a:prstClr val="black">
              <a:alpha val="40000"/>
            </a:prstClr>
          </a:outerShdw>
        </a:effectLst>
      </dgm:spPr>
      <dgm:t>
        <a:bodyPr/>
        <a:lstStyle/>
        <a:p>
          <a:pPr rtl="0"/>
          <a:r>
            <a:rPr lang="en-US" b="1" i="0" u="sng" dirty="0" err="1" smtClean="0">
              <a:solidFill>
                <a:schemeClr val="tx1"/>
              </a:solidFill>
              <a:effectLst/>
              <a:latin typeface="Times New Roman" pitchFamily="18" charset="0"/>
              <a:cs typeface="Times New Roman" pitchFamily="18" charset="0"/>
            </a:rPr>
            <a:t>Nguyên</a:t>
          </a:r>
          <a:r>
            <a:rPr lang="en-US" b="1" i="0" u="sng" dirty="0" smtClean="0">
              <a:solidFill>
                <a:schemeClr val="tx1"/>
              </a:solidFill>
              <a:effectLst/>
              <a:latin typeface="Times New Roman" pitchFamily="18" charset="0"/>
              <a:cs typeface="Times New Roman" pitchFamily="18" charset="0"/>
            </a:rPr>
            <a:t> </a:t>
          </a:r>
          <a:r>
            <a:rPr lang="en-US" b="1" i="0" u="sng" dirty="0" err="1" smtClean="0">
              <a:solidFill>
                <a:schemeClr val="tx1"/>
              </a:solidFill>
              <a:effectLst/>
              <a:latin typeface="Times New Roman" pitchFamily="18" charset="0"/>
              <a:cs typeface="Times New Roman" pitchFamily="18" charset="0"/>
            </a:rPr>
            <a:t>lí</a:t>
          </a:r>
          <a:r>
            <a:rPr lang="en-US" b="1" i="0" u="sng" dirty="0" smtClean="0">
              <a:solidFill>
                <a:schemeClr val="tx1"/>
              </a:solidFill>
              <a:effectLst/>
              <a:latin typeface="Times New Roman" pitchFamily="18" charset="0"/>
              <a:cs typeface="Times New Roman" pitchFamily="18" charset="0"/>
            </a:rPr>
            <a:t> </a:t>
          </a:r>
          <a:r>
            <a:rPr lang="en-US" b="1" i="0" u="sng" dirty="0" err="1" smtClean="0">
              <a:solidFill>
                <a:schemeClr val="tx1"/>
              </a:solidFill>
              <a:effectLst/>
              <a:latin typeface="Times New Roman" pitchFamily="18" charset="0"/>
              <a:cs typeface="Times New Roman" pitchFamily="18" charset="0"/>
            </a:rPr>
            <a:t>tiến</a:t>
          </a:r>
          <a:r>
            <a:rPr lang="en-US" b="1" i="0" u="sng" dirty="0" smtClean="0">
              <a:solidFill>
                <a:schemeClr val="tx1"/>
              </a:solidFill>
              <a:effectLst/>
              <a:latin typeface="Times New Roman" pitchFamily="18" charset="0"/>
              <a:cs typeface="Times New Roman" pitchFamily="18" charset="0"/>
            </a:rPr>
            <a:t> </a:t>
          </a:r>
          <a:r>
            <a:rPr lang="en-US" b="1" i="0" u="sng" dirty="0" err="1" smtClean="0">
              <a:solidFill>
                <a:schemeClr val="tx1"/>
              </a:solidFill>
              <a:effectLst/>
              <a:latin typeface="Times New Roman" pitchFamily="18" charset="0"/>
              <a:cs typeface="Times New Roman" pitchFamily="18" charset="0"/>
            </a:rPr>
            <a:t>hóa</a:t>
          </a:r>
          <a:r>
            <a:rPr lang="en-US" b="1" i="0" u="sng" dirty="0" smtClean="0">
              <a:solidFill>
                <a:schemeClr val="tx1"/>
              </a:solidFill>
              <a:effectLst/>
              <a:latin typeface="Times New Roman" pitchFamily="18" charset="0"/>
              <a:cs typeface="Times New Roman" pitchFamily="18" charset="0"/>
            </a:rPr>
            <a:t> </a:t>
          </a:r>
        </a:p>
        <a:p>
          <a:pPr rtl="0"/>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Xã</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hội</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cơ</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cấu</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nhỏ,đơn</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giản,chuyên</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môn</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hóa</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thấp</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không</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ổn</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định</a:t>
          </a:r>
          <a:r>
            <a:rPr lang="en-US" b="1" i="1" dirty="0" smtClean="0">
              <a:solidFill>
                <a:schemeClr val="tx1"/>
              </a:solidFill>
              <a:latin typeface="Times New Roman" pitchFamily="18" charset="0"/>
              <a:cs typeface="Times New Roman" pitchFamily="18" charset="0"/>
            </a:rPr>
            <a:t> </a:t>
          </a:r>
          <a:r>
            <a:rPr lang="en-US" b="1" i="1" dirty="0" smtClean="0">
              <a:solidFill>
                <a:schemeClr val="tx1"/>
              </a:solidFill>
              <a:latin typeface="Times New Roman" pitchFamily="18" charset="0"/>
              <a:cs typeface="Times New Roman" pitchFamily="18" charset="0"/>
              <a:sym typeface="Wingdings"/>
            </a:rPr>
            <a:t></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xã</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hội</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cơ</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cấu</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lớn</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phức</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tạp</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chuyên</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môn</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hóa</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cao</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ổn</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định</a:t>
          </a:r>
          <a:r>
            <a:rPr lang="en-US" b="1" i="1" dirty="0" smtClean="0">
              <a:solidFill>
                <a:schemeClr val="tx1"/>
              </a:solidFill>
              <a:latin typeface="Times New Roman" pitchFamily="18" charset="0"/>
              <a:cs typeface="Times New Roman" pitchFamily="18" charset="0"/>
            </a:rPr>
            <a:t>.</a:t>
          </a:r>
          <a:endParaRPr lang="en-US" dirty="0">
            <a:solidFill>
              <a:schemeClr val="tx1"/>
            </a:solidFill>
            <a:latin typeface="Times New Roman" pitchFamily="18" charset="0"/>
            <a:cs typeface="Times New Roman" pitchFamily="18" charset="0"/>
          </a:endParaRPr>
        </a:p>
      </dgm:t>
    </dgm:pt>
    <dgm:pt modelId="{08FC78D9-CEBC-4657-9EC3-FDEF0E74342D}" type="parTrans" cxnId="{932F8498-29B9-47C8-9943-A77240DCE0C2}">
      <dgm:prSet/>
      <dgm:spPr/>
      <dgm:t>
        <a:bodyPr/>
        <a:lstStyle/>
        <a:p>
          <a:endParaRPr lang="en-US"/>
        </a:p>
      </dgm:t>
    </dgm:pt>
    <dgm:pt modelId="{4C61D7F5-B18B-4AAB-9EEF-9B047FA2C381}" type="sibTrans" cxnId="{932F8498-29B9-47C8-9943-A77240DCE0C2}">
      <dgm:prSet/>
      <dgm:spPr/>
      <dgm:t>
        <a:bodyPr/>
        <a:lstStyle/>
        <a:p>
          <a:endParaRPr lang="en-US"/>
        </a:p>
      </dgm:t>
    </dgm:pt>
    <dgm:pt modelId="{C707FF05-958A-44C1-A73B-AB49B344E1B2}" type="pres">
      <dgm:prSet presAssocID="{2E72E515-46B6-4ACA-AB30-2D4877BC3B05}" presName="linear" presStyleCnt="0">
        <dgm:presLayoutVars>
          <dgm:animLvl val="lvl"/>
          <dgm:resizeHandles val="exact"/>
        </dgm:presLayoutVars>
      </dgm:prSet>
      <dgm:spPr/>
      <dgm:t>
        <a:bodyPr/>
        <a:lstStyle/>
        <a:p>
          <a:endParaRPr lang="en-US"/>
        </a:p>
      </dgm:t>
    </dgm:pt>
    <dgm:pt modelId="{EABA6FE9-8980-4B06-9020-10627C2075DE}" type="pres">
      <dgm:prSet presAssocID="{A587B17E-ACB0-4E50-93A2-8E29CBE0E771}" presName="parentText" presStyleLbl="node1" presStyleIdx="0" presStyleCnt="2" custScaleY="50404" custLinFactY="-9110" custLinFactNeighborY="-100000">
        <dgm:presLayoutVars>
          <dgm:chMax val="0"/>
          <dgm:bulletEnabled val="1"/>
        </dgm:presLayoutVars>
      </dgm:prSet>
      <dgm:spPr/>
      <dgm:t>
        <a:bodyPr/>
        <a:lstStyle/>
        <a:p>
          <a:endParaRPr lang="en-US"/>
        </a:p>
      </dgm:t>
    </dgm:pt>
    <dgm:pt modelId="{B748669F-3356-43E4-A556-8DAE92727CDA}" type="pres">
      <dgm:prSet presAssocID="{2DB4DE40-8814-4BBA-9AD3-388B62CE6C79}" presName="spacer" presStyleCnt="0"/>
      <dgm:spPr/>
    </dgm:pt>
    <dgm:pt modelId="{EAAD1D4A-A1EF-4DCA-A642-7B4918DC1BF7}" type="pres">
      <dgm:prSet presAssocID="{B06089A7-C533-4E40-AC45-1666D3EC01BE}" presName="parentText" presStyleLbl="node1" presStyleIdx="1" presStyleCnt="2" custScaleY="53863" custLinFactY="942" custLinFactNeighborX="-943" custLinFactNeighborY="100000">
        <dgm:presLayoutVars>
          <dgm:chMax val="0"/>
          <dgm:bulletEnabled val="1"/>
        </dgm:presLayoutVars>
      </dgm:prSet>
      <dgm:spPr/>
      <dgm:t>
        <a:bodyPr/>
        <a:lstStyle/>
        <a:p>
          <a:endParaRPr lang="en-US"/>
        </a:p>
      </dgm:t>
    </dgm:pt>
  </dgm:ptLst>
  <dgm:cxnLst>
    <dgm:cxn modelId="{AB676D5F-DBDD-44F5-B659-F8B0B7BAB33A}" type="presOf" srcId="{B06089A7-C533-4E40-AC45-1666D3EC01BE}" destId="{EAAD1D4A-A1EF-4DCA-A642-7B4918DC1BF7}" srcOrd="0" destOrd="0" presId="urn:microsoft.com/office/officeart/2005/8/layout/vList2"/>
    <dgm:cxn modelId="{BAF8B81C-0AE4-49E4-9CF9-7C4BBCD6650F}" srcId="{2E72E515-46B6-4ACA-AB30-2D4877BC3B05}" destId="{A587B17E-ACB0-4E50-93A2-8E29CBE0E771}" srcOrd="0" destOrd="0" parTransId="{3FA0AAAC-6C64-476D-BAAF-DA41FD2D2A87}" sibTransId="{2DB4DE40-8814-4BBA-9AD3-388B62CE6C79}"/>
    <dgm:cxn modelId="{54C20975-2CB6-47F4-9302-73D21673C38E}" type="presOf" srcId="{A587B17E-ACB0-4E50-93A2-8E29CBE0E771}" destId="{EABA6FE9-8980-4B06-9020-10627C2075DE}" srcOrd="0" destOrd="0" presId="urn:microsoft.com/office/officeart/2005/8/layout/vList2"/>
    <dgm:cxn modelId="{932F8498-29B9-47C8-9943-A77240DCE0C2}" srcId="{2E72E515-46B6-4ACA-AB30-2D4877BC3B05}" destId="{B06089A7-C533-4E40-AC45-1666D3EC01BE}" srcOrd="1" destOrd="0" parTransId="{08FC78D9-CEBC-4657-9EC3-FDEF0E74342D}" sibTransId="{4C61D7F5-B18B-4AAB-9EEF-9B047FA2C381}"/>
    <dgm:cxn modelId="{19EAEE42-DC6C-45CD-B55A-57F2F499FEBB}" type="presOf" srcId="{2E72E515-46B6-4ACA-AB30-2D4877BC3B05}" destId="{C707FF05-958A-44C1-A73B-AB49B344E1B2}" srcOrd="0" destOrd="0" presId="urn:microsoft.com/office/officeart/2005/8/layout/vList2"/>
    <dgm:cxn modelId="{2CF65D7B-8FD9-47D7-9434-67FB560B2D31}" type="presParOf" srcId="{C707FF05-958A-44C1-A73B-AB49B344E1B2}" destId="{EABA6FE9-8980-4B06-9020-10627C2075DE}" srcOrd="0" destOrd="0" presId="urn:microsoft.com/office/officeart/2005/8/layout/vList2"/>
    <dgm:cxn modelId="{D07FD267-E773-4610-97CB-EA1FB5D33561}" type="presParOf" srcId="{C707FF05-958A-44C1-A73B-AB49B344E1B2}" destId="{B748669F-3356-43E4-A556-8DAE92727CDA}" srcOrd="1" destOrd="0" presId="urn:microsoft.com/office/officeart/2005/8/layout/vList2"/>
    <dgm:cxn modelId="{D98F3882-68A5-4D03-BE64-FF12FAEF5AC9}" type="presParOf" srcId="{C707FF05-958A-44C1-A73B-AB49B344E1B2}" destId="{EAAD1D4A-A1EF-4DCA-A642-7B4918DC1BF7}" srcOrd="2"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F8120ED-C7DB-40EA-BB1E-32E81A9B25AF}"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C527082-EECE-4205-8FD3-B358A41336F5}">
      <dgm:prSet phldrT="[Text]" custT="1"/>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r>
            <a:rPr lang="en-US" sz="3200" b="1" i="0" dirty="0" err="1" smtClean="0">
              <a:solidFill>
                <a:schemeClr val="tx1"/>
              </a:solidFill>
              <a:effectLst/>
              <a:latin typeface="Times New Roman" pitchFamily="18" charset="0"/>
              <a:cs typeface="Times New Roman" pitchFamily="18" charset="0"/>
            </a:rPr>
            <a:t>Loại</a:t>
          </a:r>
          <a:r>
            <a:rPr lang="en-US" sz="3200" b="1" i="0" dirty="0" smtClean="0">
              <a:solidFill>
                <a:schemeClr val="tx1"/>
              </a:solidFill>
              <a:effectLst/>
              <a:latin typeface="Times New Roman" pitchFamily="18" charset="0"/>
              <a:cs typeface="Times New Roman" pitchFamily="18" charset="0"/>
            </a:rPr>
            <a:t> </a:t>
          </a:r>
          <a:r>
            <a:rPr lang="en-US" sz="3200" b="1" i="0" dirty="0" err="1" smtClean="0">
              <a:solidFill>
                <a:schemeClr val="tx1"/>
              </a:solidFill>
              <a:effectLst/>
              <a:latin typeface="Times New Roman" pitchFamily="18" charset="0"/>
              <a:cs typeface="Times New Roman" pitchFamily="18" charset="0"/>
            </a:rPr>
            <a:t>biến</a:t>
          </a:r>
          <a:r>
            <a:rPr lang="en-US" sz="3200" b="1" i="0" dirty="0" smtClean="0">
              <a:solidFill>
                <a:schemeClr val="tx1"/>
              </a:solidFill>
              <a:effectLst/>
              <a:latin typeface="Times New Roman" pitchFamily="18" charset="0"/>
              <a:cs typeface="Times New Roman" pitchFamily="18" charset="0"/>
            </a:rPr>
            <a:t> </a:t>
          </a:r>
          <a:r>
            <a:rPr lang="en-US" sz="3200" b="1" i="0" dirty="0" err="1" smtClean="0">
              <a:solidFill>
                <a:schemeClr val="tx1"/>
              </a:solidFill>
              <a:effectLst/>
              <a:latin typeface="Times New Roman" pitchFamily="18" charset="0"/>
              <a:cs typeface="Times New Roman" pitchFamily="18" charset="0"/>
            </a:rPr>
            <a:t>chủ</a:t>
          </a:r>
          <a:r>
            <a:rPr lang="en-US" sz="3200" b="1" i="0" dirty="0" smtClean="0">
              <a:solidFill>
                <a:schemeClr val="tx1"/>
              </a:solidFill>
              <a:effectLst/>
              <a:latin typeface="Times New Roman" pitchFamily="18" charset="0"/>
              <a:cs typeface="Times New Roman" pitchFamily="18" charset="0"/>
            </a:rPr>
            <a:t> </a:t>
          </a:r>
          <a:r>
            <a:rPr lang="en-US" sz="3200" b="1" i="0" dirty="0" err="1" smtClean="0">
              <a:solidFill>
                <a:schemeClr val="tx1"/>
              </a:solidFill>
              <a:effectLst/>
              <a:latin typeface="Times New Roman" pitchFamily="18" charset="0"/>
              <a:cs typeface="Times New Roman" pitchFamily="18" charset="0"/>
            </a:rPr>
            <a:t>quan</a:t>
          </a:r>
          <a:endParaRPr lang="en-US" sz="3200" b="1" i="0" dirty="0">
            <a:solidFill>
              <a:schemeClr val="tx1"/>
            </a:solidFill>
            <a:effectLst/>
            <a:latin typeface="Times New Roman" pitchFamily="18" charset="0"/>
            <a:cs typeface="Times New Roman" pitchFamily="18" charset="0"/>
          </a:endParaRPr>
        </a:p>
      </dgm:t>
    </dgm:pt>
    <dgm:pt modelId="{7F4518A2-39F1-4B58-A698-F06DA2782B44}" type="parTrans" cxnId="{D811B201-3C2F-4A91-9C2B-D70906502744}">
      <dgm:prSet/>
      <dgm:spPr/>
      <dgm:t>
        <a:bodyPr/>
        <a:lstStyle/>
        <a:p>
          <a:endParaRPr lang="en-US"/>
        </a:p>
      </dgm:t>
    </dgm:pt>
    <dgm:pt modelId="{329E2C7C-DA00-4E27-A420-6C4048D6E775}" type="sibTrans" cxnId="{D811B201-3C2F-4A91-9C2B-D70906502744}">
      <dgm:prSet/>
      <dgm:spPr/>
      <dgm:t>
        <a:bodyPr/>
        <a:lstStyle/>
        <a:p>
          <a:endParaRPr lang="en-US"/>
        </a:p>
      </dgm:t>
    </dgm:pt>
    <dgm:pt modelId="{A9DB71A0-D4E2-428A-9F5F-ADC41A88D325}">
      <dgm:prSet phldrT="[Text]" custT="1"/>
      <dgm:spPr>
        <a:solidFill>
          <a:schemeClr val="bg1">
            <a:alpha val="90000"/>
          </a:schemeClr>
        </a:solidFill>
      </dgm:spPr>
      <dgm:t>
        <a:bodyPr/>
        <a:lstStyle/>
        <a:p>
          <a:r>
            <a:rPr lang="en-US" sz="2400" i="1" dirty="0" err="1" smtClean="0">
              <a:latin typeface="Times New Roman" pitchFamily="18" charset="0"/>
              <a:cs typeface="Times New Roman" pitchFamily="18" charset="0"/>
            </a:rPr>
            <a:t>Bên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trong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hệ</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thống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xã</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hội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gồm</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các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đặc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điểm</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về</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trí</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tuệ</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thể</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lực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trạng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thái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xúc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cảm</a:t>
          </a:r>
          <a:r>
            <a:rPr lang="en-US" sz="2400" i="1" dirty="0" smtClean="0">
              <a:latin typeface="Times New Roman" pitchFamily="18" charset="0"/>
              <a:cs typeface="Times New Roman" pitchFamily="18" charset="0"/>
            </a:rPr>
            <a:t>.</a:t>
          </a:r>
          <a:endParaRPr lang="en-US" sz="2400" i="1" dirty="0">
            <a:latin typeface="Times New Roman" pitchFamily="18" charset="0"/>
            <a:cs typeface="Times New Roman" pitchFamily="18" charset="0"/>
          </a:endParaRPr>
        </a:p>
      </dgm:t>
    </dgm:pt>
    <dgm:pt modelId="{396D95D7-DBD8-4203-A8A6-E08815A9879A}" type="parTrans" cxnId="{C2608C8F-C8C3-4DB6-8061-2166F9A3B6C2}">
      <dgm:prSet/>
      <dgm:spPr/>
      <dgm:t>
        <a:bodyPr/>
        <a:lstStyle/>
        <a:p>
          <a:endParaRPr lang="en-US"/>
        </a:p>
      </dgm:t>
    </dgm:pt>
    <dgm:pt modelId="{FF7A1845-70F4-4065-B640-0A9E60B7B5B9}" type="sibTrans" cxnId="{C2608C8F-C8C3-4DB6-8061-2166F9A3B6C2}">
      <dgm:prSet/>
      <dgm:spPr/>
      <dgm:t>
        <a:bodyPr/>
        <a:lstStyle/>
        <a:p>
          <a:endParaRPr lang="en-US"/>
        </a:p>
      </dgm:t>
    </dgm:pt>
    <dgm:pt modelId="{39FE92C8-F93A-49DE-9F3F-1664F17F569A}">
      <dgm:prSet phldrT="[Text]" custT="1"/>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r>
            <a:rPr lang="en-US" sz="3200" b="1" dirty="0" err="1" smtClean="0">
              <a:solidFill>
                <a:schemeClr val="tx1"/>
              </a:solidFill>
              <a:effectLst/>
              <a:latin typeface="Times New Roman" pitchFamily="18" charset="0"/>
              <a:cs typeface="Times New Roman" pitchFamily="18" charset="0"/>
            </a:rPr>
            <a:t>Loại</a:t>
          </a:r>
          <a:r>
            <a:rPr lang="en-US" sz="3200" b="1" dirty="0" smtClean="0">
              <a:solidFill>
                <a:schemeClr val="tx1"/>
              </a:solidFill>
              <a:effectLst/>
              <a:latin typeface="Times New Roman" pitchFamily="18" charset="0"/>
              <a:cs typeface="Times New Roman" pitchFamily="18" charset="0"/>
            </a:rPr>
            <a:t> </a:t>
          </a:r>
          <a:r>
            <a:rPr lang="en-US" sz="3200" b="1" dirty="0" err="1" smtClean="0">
              <a:solidFill>
                <a:schemeClr val="tx1"/>
              </a:solidFill>
              <a:effectLst/>
              <a:latin typeface="Times New Roman" pitchFamily="18" charset="0"/>
              <a:cs typeface="Times New Roman" pitchFamily="18" charset="0"/>
            </a:rPr>
            <a:t>biến</a:t>
          </a:r>
          <a:r>
            <a:rPr lang="en-US" sz="3200" b="1" dirty="0" smtClean="0">
              <a:solidFill>
                <a:schemeClr val="tx1"/>
              </a:solidFill>
              <a:effectLst/>
              <a:latin typeface="Times New Roman" pitchFamily="18" charset="0"/>
              <a:cs typeface="Times New Roman" pitchFamily="18" charset="0"/>
            </a:rPr>
            <a:t> </a:t>
          </a:r>
          <a:r>
            <a:rPr lang="en-US" sz="3200" b="1" dirty="0" err="1" smtClean="0">
              <a:solidFill>
                <a:schemeClr val="tx1"/>
              </a:solidFill>
              <a:effectLst/>
              <a:latin typeface="Times New Roman" pitchFamily="18" charset="0"/>
              <a:cs typeface="Times New Roman" pitchFamily="18" charset="0"/>
            </a:rPr>
            <a:t>bên</a:t>
          </a:r>
          <a:r>
            <a:rPr lang="en-US" sz="3200" b="1" dirty="0" smtClean="0">
              <a:solidFill>
                <a:schemeClr val="tx1"/>
              </a:solidFill>
              <a:effectLst/>
              <a:latin typeface="Times New Roman" pitchFamily="18" charset="0"/>
              <a:cs typeface="Times New Roman" pitchFamily="18" charset="0"/>
            </a:rPr>
            <a:t> </a:t>
          </a:r>
          <a:r>
            <a:rPr lang="en-US" sz="3200" b="1" dirty="0" err="1" smtClean="0">
              <a:solidFill>
                <a:schemeClr val="tx1"/>
              </a:solidFill>
              <a:effectLst/>
              <a:latin typeface="Times New Roman" pitchFamily="18" charset="0"/>
              <a:cs typeface="Times New Roman" pitchFamily="18" charset="0"/>
            </a:rPr>
            <a:t>ngoài</a:t>
          </a:r>
          <a:endParaRPr lang="en-US" sz="3200" b="1" dirty="0">
            <a:solidFill>
              <a:schemeClr val="tx1"/>
            </a:solidFill>
            <a:effectLst/>
            <a:latin typeface="Times New Roman" pitchFamily="18" charset="0"/>
            <a:cs typeface="Times New Roman" pitchFamily="18" charset="0"/>
          </a:endParaRPr>
        </a:p>
      </dgm:t>
    </dgm:pt>
    <dgm:pt modelId="{879AAD7A-0183-45AA-A868-0B78C65748B4}" type="parTrans" cxnId="{D0919ECE-4FFA-4300-AFA0-83F23E4C9D97}">
      <dgm:prSet/>
      <dgm:spPr/>
      <dgm:t>
        <a:bodyPr/>
        <a:lstStyle/>
        <a:p>
          <a:endParaRPr lang="en-US"/>
        </a:p>
      </dgm:t>
    </dgm:pt>
    <dgm:pt modelId="{2780687E-150D-497E-86E8-641C9D33F987}" type="sibTrans" cxnId="{D0919ECE-4FFA-4300-AFA0-83F23E4C9D97}">
      <dgm:prSet/>
      <dgm:spPr/>
      <dgm:t>
        <a:bodyPr/>
        <a:lstStyle/>
        <a:p>
          <a:endParaRPr lang="en-US"/>
        </a:p>
      </dgm:t>
    </dgm:pt>
    <dgm:pt modelId="{F4EB4395-EBD3-4843-8700-D9B9C201634F}">
      <dgm:prSet phldrT="[Text]" custT="1"/>
      <dgm:spPr>
        <a:solidFill>
          <a:schemeClr val="bg1">
            <a:alpha val="90000"/>
          </a:schemeClr>
        </a:solidFill>
      </dgm:spPr>
      <dgm:t>
        <a:bodyPr/>
        <a:lstStyle/>
        <a:p>
          <a:r>
            <a:rPr lang="en-US" sz="2400" i="1" dirty="0" err="1" smtClean="0">
              <a:latin typeface="Times New Roman" pitchFamily="18" charset="0"/>
              <a:cs typeface="Times New Roman" pitchFamily="18" charset="0"/>
            </a:rPr>
            <a:t>Thuộc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môi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trường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khách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quan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như</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đặc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điểm</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khí</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hậu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đất</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đai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sông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ngòi</a:t>
          </a:r>
          <a:r>
            <a:rPr lang="en-US" sz="2400" i="1" dirty="0" smtClean="0">
              <a:latin typeface="Times New Roman" pitchFamily="18" charset="0"/>
              <a:cs typeface="Times New Roman" pitchFamily="18" charset="0"/>
            </a:rPr>
            <a:t>.</a:t>
          </a:r>
          <a:endParaRPr lang="en-US" sz="2400" i="1" dirty="0">
            <a:latin typeface="Times New Roman" pitchFamily="18" charset="0"/>
            <a:cs typeface="Times New Roman" pitchFamily="18" charset="0"/>
          </a:endParaRPr>
        </a:p>
      </dgm:t>
    </dgm:pt>
    <dgm:pt modelId="{78348FDB-4671-4178-AA26-FA52C6D16FF6}" type="parTrans" cxnId="{F5BEBD83-ED80-4FBC-9D29-FE3854815E05}">
      <dgm:prSet/>
      <dgm:spPr/>
      <dgm:t>
        <a:bodyPr/>
        <a:lstStyle/>
        <a:p>
          <a:endParaRPr lang="en-US"/>
        </a:p>
      </dgm:t>
    </dgm:pt>
    <dgm:pt modelId="{D3E8BA5E-1BE6-44FE-9EE8-3B2D08059DF2}" type="sibTrans" cxnId="{F5BEBD83-ED80-4FBC-9D29-FE3854815E05}">
      <dgm:prSet/>
      <dgm:spPr/>
      <dgm:t>
        <a:bodyPr/>
        <a:lstStyle/>
        <a:p>
          <a:endParaRPr lang="en-US"/>
        </a:p>
      </dgm:t>
    </dgm:pt>
    <dgm:pt modelId="{2A7418FB-B493-419F-9B15-A02DE2E435FA}">
      <dgm:prSet phldrT="[Text]" custT="1"/>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r>
            <a:rPr lang="en-US" sz="3200" b="1" dirty="0" err="1" smtClean="0">
              <a:solidFill>
                <a:schemeClr val="tx1"/>
              </a:solidFill>
              <a:effectLst/>
              <a:latin typeface="Times New Roman" pitchFamily="18" charset="0"/>
              <a:cs typeface="Times New Roman" pitchFamily="18" charset="0"/>
            </a:rPr>
            <a:t>Loại</a:t>
          </a:r>
          <a:r>
            <a:rPr lang="en-US" sz="3200" b="1" dirty="0" smtClean="0">
              <a:solidFill>
                <a:schemeClr val="tx1"/>
              </a:solidFill>
              <a:effectLst/>
              <a:latin typeface="Times New Roman" pitchFamily="18" charset="0"/>
              <a:cs typeface="Times New Roman" pitchFamily="18" charset="0"/>
            </a:rPr>
            <a:t> </a:t>
          </a:r>
          <a:r>
            <a:rPr lang="en-US" sz="3200" b="1" dirty="0" err="1" smtClean="0">
              <a:solidFill>
                <a:schemeClr val="tx1"/>
              </a:solidFill>
              <a:effectLst/>
              <a:latin typeface="Times New Roman" pitchFamily="18" charset="0"/>
              <a:cs typeface="Times New Roman" pitchFamily="18" charset="0"/>
            </a:rPr>
            <a:t>biến</a:t>
          </a:r>
          <a:r>
            <a:rPr lang="en-US" sz="3200" b="1" dirty="0" smtClean="0">
              <a:solidFill>
                <a:schemeClr val="tx1"/>
              </a:solidFill>
              <a:effectLst/>
              <a:latin typeface="Times New Roman" pitchFamily="18" charset="0"/>
              <a:cs typeface="Times New Roman" pitchFamily="18" charset="0"/>
            </a:rPr>
            <a:t> </a:t>
          </a:r>
          <a:r>
            <a:rPr lang="en-US" sz="3200" b="1" dirty="0" err="1" smtClean="0">
              <a:solidFill>
                <a:schemeClr val="tx1"/>
              </a:solidFill>
              <a:effectLst/>
              <a:latin typeface="Times New Roman" pitchFamily="18" charset="0"/>
              <a:cs typeface="Times New Roman" pitchFamily="18" charset="0"/>
            </a:rPr>
            <a:t>tự</a:t>
          </a:r>
          <a:r>
            <a:rPr lang="en-US" sz="3200" b="1" dirty="0" smtClean="0">
              <a:solidFill>
                <a:schemeClr val="tx1"/>
              </a:solidFill>
              <a:effectLst/>
              <a:latin typeface="Times New Roman" pitchFamily="18" charset="0"/>
              <a:cs typeface="Times New Roman" pitchFamily="18" charset="0"/>
            </a:rPr>
            <a:t> </a:t>
          </a:r>
          <a:r>
            <a:rPr lang="en-US" sz="3200" b="1" dirty="0" err="1" smtClean="0">
              <a:solidFill>
                <a:schemeClr val="tx1"/>
              </a:solidFill>
              <a:effectLst/>
              <a:latin typeface="Times New Roman" pitchFamily="18" charset="0"/>
              <a:cs typeface="Times New Roman" pitchFamily="18" charset="0"/>
            </a:rPr>
            <a:t>sinh</a:t>
          </a:r>
          <a:endParaRPr lang="en-US" sz="3200" b="1" dirty="0">
            <a:solidFill>
              <a:schemeClr val="tx1"/>
            </a:solidFill>
            <a:effectLst/>
            <a:latin typeface="Times New Roman" pitchFamily="18" charset="0"/>
            <a:cs typeface="Times New Roman" pitchFamily="18" charset="0"/>
          </a:endParaRPr>
        </a:p>
      </dgm:t>
    </dgm:pt>
    <dgm:pt modelId="{C79E47E4-ABD2-4D10-A803-060CC3CBC36E}" type="parTrans" cxnId="{4087FADC-085A-4D56-B9E0-16C2E641C115}">
      <dgm:prSet/>
      <dgm:spPr/>
      <dgm:t>
        <a:bodyPr/>
        <a:lstStyle/>
        <a:p>
          <a:endParaRPr lang="en-US"/>
        </a:p>
      </dgm:t>
    </dgm:pt>
    <dgm:pt modelId="{D63AFA6E-5546-4E41-B8C7-609BAADB7AEC}" type="sibTrans" cxnId="{4087FADC-085A-4D56-B9E0-16C2E641C115}">
      <dgm:prSet/>
      <dgm:spPr/>
      <dgm:t>
        <a:bodyPr/>
        <a:lstStyle/>
        <a:p>
          <a:endParaRPr lang="en-US"/>
        </a:p>
      </dgm:t>
    </dgm:pt>
    <dgm:pt modelId="{ADE8BE19-A961-46FB-9A52-9639EB5B8858}">
      <dgm:prSet phldrT="[Text]" custT="1"/>
      <dgm:spPr>
        <a:solidFill>
          <a:schemeClr val="bg1">
            <a:alpha val="90000"/>
          </a:schemeClr>
        </a:solidFill>
      </dgm:spPr>
      <dgm:t>
        <a:bodyPr/>
        <a:lstStyle/>
        <a:p>
          <a:r>
            <a:rPr lang="en-US" sz="2400" i="1" dirty="0" err="1" smtClean="0">
              <a:latin typeface="Times New Roman" pitchFamily="18" charset="0"/>
              <a:cs typeface="Times New Roman" pitchFamily="18" charset="0"/>
            </a:rPr>
            <a:t>Bắt</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nguồn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từ</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điều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kiện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bên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trong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ngoài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như</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quy</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mô</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mật</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độ</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dân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số</a:t>
          </a:r>
          <a:r>
            <a:rPr lang="en-US" sz="2400" i="1" dirty="0" smtClean="0">
              <a:latin typeface="Times New Roman" pitchFamily="18" charset="0"/>
              <a:cs typeface="Times New Roman" pitchFamily="18" charset="0"/>
            </a:rPr>
            <a:t>,..)</a:t>
          </a:r>
          <a:endParaRPr lang="en-US" sz="2400" i="1" dirty="0">
            <a:latin typeface="Times New Roman" pitchFamily="18" charset="0"/>
            <a:cs typeface="Times New Roman" pitchFamily="18" charset="0"/>
          </a:endParaRPr>
        </a:p>
      </dgm:t>
    </dgm:pt>
    <dgm:pt modelId="{384FC85C-9896-4785-92B2-C97821C915F2}" type="sibTrans" cxnId="{999E4BC4-EB2E-4F10-962F-E76F5CCD4CA4}">
      <dgm:prSet/>
      <dgm:spPr/>
      <dgm:t>
        <a:bodyPr/>
        <a:lstStyle/>
        <a:p>
          <a:endParaRPr lang="en-US"/>
        </a:p>
      </dgm:t>
    </dgm:pt>
    <dgm:pt modelId="{BCCC2050-BBDA-4E2D-A18C-5ACE90B59E10}" type="parTrans" cxnId="{999E4BC4-EB2E-4F10-962F-E76F5CCD4CA4}">
      <dgm:prSet/>
      <dgm:spPr/>
      <dgm:t>
        <a:bodyPr/>
        <a:lstStyle/>
        <a:p>
          <a:endParaRPr lang="en-US"/>
        </a:p>
      </dgm:t>
    </dgm:pt>
    <dgm:pt modelId="{9E55E434-A4A5-4881-B53A-77F4977E8563}" type="pres">
      <dgm:prSet presAssocID="{0F8120ED-C7DB-40EA-BB1E-32E81A9B25AF}" presName="Name0" presStyleCnt="0">
        <dgm:presLayoutVars>
          <dgm:dir/>
          <dgm:animLvl val="lvl"/>
          <dgm:resizeHandles val="exact"/>
        </dgm:presLayoutVars>
      </dgm:prSet>
      <dgm:spPr/>
      <dgm:t>
        <a:bodyPr/>
        <a:lstStyle/>
        <a:p>
          <a:endParaRPr lang="en-US"/>
        </a:p>
      </dgm:t>
    </dgm:pt>
    <dgm:pt modelId="{6AB3655F-D89E-4F0A-A0B1-F73402F9656C}" type="pres">
      <dgm:prSet presAssocID="{BC527082-EECE-4205-8FD3-B358A41336F5}" presName="linNode" presStyleCnt="0"/>
      <dgm:spPr/>
    </dgm:pt>
    <dgm:pt modelId="{428F1AC7-2662-43C6-8D55-4ABC9FF6B106}" type="pres">
      <dgm:prSet presAssocID="{BC527082-EECE-4205-8FD3-B358A41336F5}" presName="parentText" presStyleLbl="node1" presStyleIdx="0" presStyleCnt="3">
        <dgm:presLayoutVars>
          <dgm:chMax val="1"/>
          <dgm:bulletEnabled val="1"/>
        </dgm:presLayoutVars>
      </dgm:prSet>
      <dgm:spPr/>
      <dgm:t>
        <a:bodyPr/>
        <a:lstStyle/>
        <a:p>
          <a:endParaRPr lang="en-US"/>
        </a:p>
      </dgm:t>
    </dgm:pt>
    <dgm:pt modelId="{E1186C1A-2B07-4906-8260-1B1F8CC6F0E2}" type="pres">
      <dgm:prSet presAssocID="{BC527082-EECE-4205-8FD3-B358A41336F5}" presName="descendantText" presStyleLbl="alignAccFollowNode1" presStyleIdx="0" presStyleCnt="3" custScaleY="125378">
        <dgm:presLayoutVars>
          <dgm:bulletEnabled val="1"/>
        </dgm:presLayoutVars>
      </dgm:prSet>
      <dgm:spPr/>
      <dgm:t>
        <a:bodyPr/>
        <a:lstStyle/>
        <a:p>
          <a:endParaRPr lang="en-US"/>
        </a:p>
      </dgm:t>
    </dgm:pt>
    <dgm:pt modelId="{A539CDD0-6982-466C-9C81-8C85056B5B8A}" type="pres">
      <dgm:prSet presAssocID="{329E2C7C-DA00-4E27-A420-6C4048D6E775}" presName="sp" presStyleCnt="0"/>
      <dgm:spPr/>
    </dgm:pt>
    <dgm:pt modelId="{8309B525-DC2F-46CD-9B49-DE50E9EDE228}" type="pres">
      <dgm:prSet presAssocID="{39FE92C8-F93A-49DE-9F3F-1664F17F569A}" presName="linNode" presStyleCnt="0"/>
      <dgm:spPr/>
    </dgm:pt>
    <dgm:pt modelId="{BC7462B5-3AC7-4A2F-BEDF-A5967E1B8D3B}" type="pres">
      <dgm:prSet presAssocID="{39FE92C8-F93A-49DE-9F3F-1664F17F569A}" presName="parentText" presStyleLbl="node1" presStyleIdx="1" presStyleCnt="3">
        <dgm:presLayoutVars>
          <dgm:chMax val="1"/>
          <dgm:bulletEnabled val="1"/>
        </dgm:presLayoutVars>
      </dgm:prSet>
      <dgm:spPr/>
      <dgm:t>
        <a:bodyPr/>
        <a:lstStyle/>
        <a:p>
          <a:endParaRPr lang="en-US"/>
        </a:p>
      </dgm:t>
    </dgm:pt>
    <dgm:pt modelId="{61F70AEC-068B-43D6-9BC3-AA4C6CDECB02}" type="pres">
      <dgm:prSet presAssocID="{39FE92C8-F93A-49DE-9F3F-1664F17F569A}" presName="descendantText" presStyleLbl="alignAccFollowNode1" presStyleIdx="1" presStyleCnt="3">
        <dgm:presLayoutVars>
          <dgm:bulletEnabled val="1"/>
        </dgm:presLayoutVars>
      </dgm:prSet>
      <dgm:spPr/>
      <dgm:t>
        <a:bodyPr/>
        <a:lstStyle/>
        <a:p>
          <a:endParaRPr lang="en-US"/>
        </a:p>
      </dgm:t>
    </dgm:pt>
    <dgm:pt modelId="{40E46EA2-32BE-40FF-A421-4B50A181B183}" type="pres">
      <dgm:prSet presAssocID="{2780687E-150D-497E-86E8-641C9D33F987}" presName="sp" presStyleCnt="0"/>
      <dgm:spPr/>
    </dgm:pt>
    <dgm:pt modelId="{86BCE3D4-1A1E-40DD-968D-497427A16525}" type="pres">
      <dgm:prSet presAssocID="{2A7418FB-B493-419F-9B15-A02DE2E435FA}" presName="linNode" presStyleCnt="0"/>
      <dgm:spPr/>
    </dgm:pt>
    <dgm:pt modelId="{20682C9E-52B5-429C-B7BD-CC77973091D0}" type="pres">
      <dgm:prSet presAssocID="{2A7418FB-B493-419F-9B15-A02DE2E435FA}" presName="parentText" presStyleLbl="node1" presStyleIdx="2" presStyleCnt="3" custLinFactNeighborY="703">
        <dgm:presLayoutVars>
          <dgm:chMax val="1"/>
          <dgm:bulletEnabled val="1"/>
        </dgm:presLayoutVars>
      </dgm:prSet>
      <dgm:spPr/>
      <dgm:t>
        <a:bodyPr/>
        <a:lstStyle/>
        <a:p>
          <a:endParaRPr lang="en-US"/>
        </a:p>
      </dgm:t>
    </dgm:pt>
    <dgm:pt modelId="{81F99EE5-8749-404A-B948-73384A2FADE3}" type="pres">
      <dgm:prSet presAssocID="{2A7418FB-B493-419F-9B15-A02DE2E435FA}" presName="descendantText" presStyleLbl="alignAccFollowNode1" presStyleIdx="2" presStyleCnt="3">
        <dgm:presLayoutVars>
          <dgm:bulletEnabled val="1"/>
        </dgm:presLayoutVars>
      </dgm:prSet>
      <dgm:spPr/>
      <dgm:t>
        <a:bodyPr/>
        <a:lstStyle/>
        <a:p>
          <a:endParaRPr lang="en-US"/>
        </a:p>
      </dgm:t>
    </dgm:pt>
  </dgm:ptLst>
  <dgm:cxnLst>
    <dgm:cxn modelId="{4087FADC-085A-4D56-B9E0-16C2E641C115}" srcId="{0F8120ED-C7DB-40EA-BB1E-32E81A9B25AF}" destId="{2A7418FB-B493-419F-9B15-A02DE2E435FA}" srcOrd="2" destOrd="0" parTransId="{C79E47E4-ABD2-4D10-A803-060CC3CBC36E}" sibTransId="{D63AFA6E-5546-4E41-B8C7-609BAADB7AEC}"/>
    <dgm:cxn modelId="{C09E35D0-5CBD-40FD-812B-AE10BECA5F20}" type="presOf" srcId="{BC527082-EECE-4205-8FD3-B358A41336F5}" destId="{428F1AC7-2662-43C6-8D55-4ABC9FF6B106}" srcOrd="0" destOrd="0" presId="urn:microsoft.com/office/officeart/2005/8/layout/vList5"/>
    <dgm:cxn modelId="{F5BEBD83-ED80-4FBC-9D29-FE3854815E05}" srcId="{39FE92C8-F93A-49DE-9F3F-1664F17F569A}" destId="{F4EB4395-EBD3-4843-8700-D9B9C201634F}" srcOrd="0" destOrd="0" parTransId="{78348FDB-4671-4178-AA26-FA52C6D16FF6}" sibTransId="{D3E8BA5E-1BE6-44FE-9EE8-3B2D08059DF2}"/>
    <dgm:cxn modelId="{E02B414A-0CBD-4B9E-989C-253B620B00A7}" type="presOf" srcId="{ADE8BE19-A961-46FB-9A52-9639EB5B8858}" destId="{81F99EE5-8749-404A-B948-73384A2FADE3}" srcOrd="0" destOrd="0" presId="urn:microsoft.com/office/officeart/2005/8/layout/vList5"/>
    <dgm:cxn modelId="{D0919ECE-4FFA-4300-AFA0-83F23E4C9D97}" srcId="{0F8120ED-C7DB-40EA-BB1E-32E81A9B25AF}" destId="{39FE92C8-F93A-49DE-9F3F-1664F17F569A}" srcOrd="1" destOrd="0" parTransId="{879AAD7A-0183-45AA-A868-0B78C65748B4}" sibTransId="{2780687E-150D-497E-86E8-641C9D33F987}"/>
    <dgm:cxn modelId="{D811B201-3C2F-4A91-9C2B-D70906502744}" srcId="{0F8120ED-C7DB-40EA-BB1E-32E81A9B25AF}" destId="{BC527082-EECE-4205-8FD3-B358A41336F5}" srcOrd="0" destOrd="0" parTransId="{7F4518A2-39F1-4B58-A698-F06DA2782B44}" sibTransId="{329E2C7C-DA00-4E27-A420-6C4048D6E775}"/>
    <dgm:cxn modelId="{BC8D50BE-4D61-4064-9656-15DAD73744A2}" type="presOf" srcId="{2A7418FB-B493-419F-9B15-A02DE2E435FA}" destId="{20682C9E-52B5-429C-B7BD-CC77973091D0}" srcOrd="0" destOrd="0" presId="urn:microsoft.com/office/officeart/2005/8/layout/vList5"/>
    <dgm:cxn modelId="{4B7E70B0-EDC6-4EA0-B830-EFCEE32572D6}" type="presOf" srcId="{F4EB4395-EBD3-4843-8700-D9B9C201634F}" destId="{61F70AEC-068B-43D6-9BC3-AA4C6CDECB02}" srcOrd="0" destOrd="0" presId="urn:microsoft.com/office/officeart/2005/8/layout/vList5"/>
    <dgm:cxn modelId="{6B179F09-F038-408C-A3D8-6F8EC4D13AB3}" type="presOf" srcId="{A9DB71A0-D4E2-428A-9F5F-ADC41A88D325}" destId="{E1186C1A-2B07-4906-8260-1B1F8CC6F0E2}" srcOrd="0" destOrd="0" presId="urn:microsoft.com/office/officeart/2005/8/layout/vList5"/>
    <dgm:cxn modelId="{999E4BC4-EB2E-4F10-962F-E76F5CCD4CA4}" srcId="{2A7418FB-B493-419F-9B15-A02DE2E435FA}" destId="{ADE8BE19-A961-46FB-9A52-9639EB5B8858}" srcOrd="0" destOrd="0" parTransId="{BCCC2050-BBDA-4E2D-A18C-5ACE90B59E10}" sibTransId="{384FC85C-9896-4785-92B2-C97821C915F2}"/>
    <dgm:cxn modelId="{C2608C8F-C8C3-4DB6-8061-2166F9A3B6C2}" srcId="{BC527082-EECE-4205-8FD3-B358A41336F5}" destId="{A9DB71A0-D4E2-428A-9F5F-ADC41A88D325}" srcOrd="0" destOrd="0" parTransId="{396D95D7-DBD8-4203-A8A6-E08815A9879A}" sibTransId="{FF7A1845-70F4-4065-B640-0A9E60B7B5B9}"/>
    <dgm:cxn modelId="{65474A41-CAF8-4E97-9728-10751555DDFC}" type="presOf" srcId="{39FE92C8-F93A-49DE-9F3F-1664F17F569A}" destId="{BC7462B5-3AC7-4A2F-BEDF-A5967E1B8D3B}" srcOrd="0" destOrd="0" presId="urn:microsoft.com/office/officeart/2005/8/layout/vList5"/>
    <dgm:cxn modelId="{4A720FC4-1D39-4294-8517-275EB36E3537}" type="presOf" srcId="{0F8120ED-C7DB-40EA-BB1E-32E81A9B25AF}" destId="{9E55E434-A4A5-4881-B53A-77F4977E8563}" srcOrd="0" destOrd="0" presId="urn:microsoft.com/office/officeart/2005/8/layout/vList5"/>
    <dgm:cxn modelId="{F30C74D9-E6D2-4227-ACEE-3F314AFEB6A9}" type="presParOf" srcId="{9E55E434-A4A5-4881-B53A-77F4977E8563}" destId="{6AB3655F-D89E-4F0A-A0B1-F73402F9656C}" srcOrd="0" destOrd="0" presId="urn:microsoft.com/office/officeart/2005/8/layout/vList5"/>
    <dgm:cxn modelId="{F36D25B1-AF81-41D6-BCCA-D22A1CE108E5}" type="presParOf" srcId="{6AB3655F-D89E-4F0A-A0B1-F73402F9656C}" destId="{428F1AC7-2662-43C6-8D55-4ABC9FF6B106}" srcOrd="0" destOrd="0" presId="urn:microsoft.com/office/officeart/2005/8/layout/vList5"/>
    <dgm:cxn modelId="{AEC64141-1297-4F4B-8137-ABAACE4264D7}" type="presParOf" srcId="{6AB3655F-D89E-4F0A-A0B1-F73402F9656C}" destId="{E1186C1A-2B07-4906-8260-1B1F8CC6F0E2}" srcOrd="1" destOrd="0" presId="urn:microsoft.com/office/officeart/2005/8/layout/vList5"/>
    <dgm:cxn modelId="{36E8A6A7-0DAB-4278-A404-D6B29E6A1872}" type="presParOf" srcId="{9E55E434-A4A5-4881-B53A-77F4977E8563}" destId="{A539CDD0-6982-466C-9C81-8C85056B5B8A}" srcOrd="1" destOrd="0" presId="urn:microsoft.com/office/officeart/2005/8/layout/vList5"/>
    <dgm:cxn modelId="{494CE0D5-22D6-422E-B5EA-156FBC81E427}" type="presParOf" srcId="{9E55E434-A4A5-4881-B53A-77F4977E8563}" destId="{8309B525-DC2F-46CD-9B49-DE50E9EDE228}" srcOrd="2" destOrd="0" presId="urn:microsoft.com/office/officeart/2005/8/layout/vList5"/>
    <dgm:cxn modelId="{A350AE5E-F845-487B-BFB7-ABF3E21CA90A}" type="presParOf" srcId="{8309B525-DC2F-46CD-9B49-DE50E9EDE228}" destId="{BC7462B5-3AC7-4A2F-BEDF-A5967E1B8D3B}" srcOrd="0" destOrd="0" presId="urn:microsoft.com/office/officeart/2005/8/layout/vList5"/>
    <dgm:cxn modelId="{69764D10-062D-4683-9B41-6FC6184B1C26}" type="presParOf" srcId="{8309B525-DC2F-46CD-9B49-DE50E9EDE228}" destId="{61F70AEC-068B-43D6-9BC3-AA4C6CDECB02}" srcOrd="1" destOrd="0" presId="urn:microsoft.com/office/officeart/2005/8/layout/vList5"/>
    <dgm:cxn modelId="{3F00CE3C-D723-48EC-A1E8-80CCDA35BB61}" type="presParOf" srcId="{9E55E434-A4A5-4881-B53A-77F4977E8563}" destId="{40E46EA2-32BE-40FF-A421-4B50A181B183}" srcOrd="3" destOrd="0" presId="urn:microsoft.com/office/officeart/2005/8/layout/vList5"/>
    <dgm:cxn modelId="{EF174D15-F970-443F-9145-440C3AE32E71}" type="presParOf" srcId="{9E55E434-A4A5-4881-B53A-77F4977E8563}" destId="{86BCE3D4-1A1E-40DD-968D-497427A16525}" srcOrd="4" destOrd="0" presId="urn:microsoft.com/office/officeart/2005/8/layout/vList5"/>
    <dgm:cxn modelId="{57DA1A89-D125-4EEE-8B6B-4C9760DD8F78}" type="presParOf" srcId="{86BCE3D4-1A1E-40DD-968D-497427A16525}" destId="{20682C9E-52B5-429C-B7BD-CC77973091D0}" srcOrd="0" destOrd="0" presId="urn:microsoft.com/office/officeart/2005/8/layout/vList5"/>
    <dgm:cxn modelId="{0F58BF79-222E-453E-A847-6EBCC01DCF2C}" type="presParOf" srcId="{86BCE3D4-1A1E-40DD-968D-497427A16525}" destId="{81F99EE5-8749-404A-B948-73384A2FADE3}" srcOrd="1" destOrd="0" presId="urn:microsoft.com/office/officeart/2005/8/layout/vList5"/>
  </dgm:cxnLst>
  <dgm:bg>
    <a:solidFill>
      <a:schemeClr val="bg1"/>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67302F4-6CE4-4710-B63C-C7EFB1696888}"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D07BF002-D5F3-4B07-BFF2-5A69CC3497F1}">
      <dgm:prSet custT="1"/>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pPr rtl="0"/>
          <a:r>
            <a:rPr lang="en-US" sz="2800" b="1" baseline="0" dirty="0" smtClean="0">
              <a:solidFill>
                <a:schemeClr val="tx1"/>
              </a:solidFill>
              <a:latin typeface="Times New Roman" pitchFamily="18" charset="0"/>
              <a:cs typeface="Times New Roman" pitchFamily="18" charset="0"/>
            </a:rPr>
            <a:t>3. </a:t>
          </a:r>
          <a:r>
            <a:rPr lang="en-US" sz="2800" b="1" baseline="0" dirty="0" err="1" smtClean="0">
              <a:solidFill>
                <a:schemeClr val="tx1"/>
              </a:solidFill>
              <a:latin typeface="Times New Roman" pitchFamily="18" charset="0"/>
              <a:cs typeface="Times New Roman" pitchFamily="18" charset="0"/>
            </a:rPr>
            <a:t>Phương</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pháp</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nghiên</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cứu</a:t>
          </a:r>
          <a:r>
            <a:rPr lang="en-US" sz="2300" b="1" baseline="0" dirty="0" smtClean="0">
              <a:solidFill>
                <a:schemeClr val="tx1"/>
              </a:solidFill>
            </a:rPr>
            <a:t>.</a:t>
          </a:r>
          <a:endParaRPr lang="en-US" sz="2300" dirty="0">
            <a:solidFill>
              <a:schemeClr val="tx1"/>
            </a:solidFill>
          </a:endParaRPr>
        </a:p>
      </dgm:t>
    </dgm:pt>
    <dgm:pt modelId="{ED1119D8-F482-44DA-9879-72C33DE4F57A}" type="parTrans" cxnId="{4B06BC68-A200-4A29-90ED-D138F865C455}">
      <dgm:prSet/>
      <dgm:spPr/>
      <dgm:t>
        <a:bodyPr/>
        <a:lstStyle/>
        <a:p>
          <a:endParaRPr lang="en-US"/>
        </a:p>
      </dgm:t>
    </dgm:pt>
    <dgm:pt modelId="{A3649651-5C6E-4219-A95C-39A919475850}" type="sibTrans" cxnId="{4B06BC68-A200-4A29-90ED-D138F865C455}">
      <dgm:prSet/>
      <dgm:spPr/>
      <dgm:t>
        <a:bodyPr/>
        <a:lstStyle/>
        <a:p>
          <a:endParaRPr lang="en-US"/>
        </a:p>
      </dgm:t>
    </dgm:pt>
    <dgm:pt modelId="{B50050FB-AD9F-4E61-B6E2-CBC52AF3F846}" type="pres">
      <dgm:prSet presAssocID="{C67302F4-6CE4-4710-B63C-C7EFB1696888}" presName="linear" presStyleCnt="0">
        <dgm:presLayoutVars>
          <dgm:animLvl val="lvl"/>
          <dgm:resizeHandles val="exact"/>
        </dgm:presLayoutVars>
      </dgm:prSet>
      <dgm:spPr/>
      <dgm:t>
        <a:bodyPr/>
        <a:lstStyle/>
        <a:p>
          <a:endParaRPr lang="en-US"/>
        </a:p>
      </dgm:t>
    </dgm:pt>
    <dgm:pt modelId="{6D054305-6092-45D5-A9DA-E46258B50016}" type="pres">
      <dgm:prSet presAssocID="{D07BF002-D5F3-4B07-BFF2-5A69CC3497F1}" presName="parentText" presStyleLbl="node1" presStyleIdx="0" presStyleCnt="1">
        <dgm:presLayoutVars>
          <dgm:chMax val="0"/>
          <dgm:bulletEnabled val="1"/>
        </dgm:presLayoutVars>
      </dgm:prSet>
      <dgm:spPr/>
      <dgm:t>
        <a:bodyPr/>
        <a:lstStyle/>
        <a:p>
          <a:endParaRPr lang="en-US"/>
        </a:p>
      </dgm:t>
    </dgm:pt>
  </dgm:ptLst>
  <dgm:cxnLst>
    <dgm:cxn modelId="{E8A6C2A5-2EB7-4649-8F95-B787442F2323}" type="presOf" srcId="{D07BF002-D5F3-4B07-BFF2-5A69CC3497F1}" destId="{6D054305-6092-45D5-A9DA-E46258B50016}" srcOrd="0" destOrd="0" presId="urn:microsoft.com/office/officeart/2005/8/layout/vList2"/>
    <dgm:cxn modelId="{45000425-F6C6-4039-B9B3-EDA893511984}" type="presOf" srcId="{C67302F4-6CE4-4710-B63C-C7EFB1696888}" destId="{B50050FB-AD9F-4E61-B6E2-CBC52AF3F846}" srcOrd="0" destOrd="0" presId="urn:microsoft.com/office/officeart/2005/8/layout/vList2"/>
    <dgm:cxn modelId="{4B06BC68-A200-4A29-90ED-D138F865C455}" srcId="{C67302F4-6CE4-4710-B63C-C7EFB1696888}" destId="{D07BF002-D5F3-4B07-BFF2-5A69CC3497F1}" srcOrd="0" destOrd="0" parTransId="{ED1119D8-F482-44DA-9879-72C33DE4F57A}" sibTransId="{A3649651-5C6E-4219-A95C-39A919475850}"/>
    <dgm:cxn modelId="{10B6690A-A142-4A7E-9830-FED5BC0ACEC8}" type="presParOf" srcId="{B50050FB-AD9F-4E61-B6E2-CBC52AF3F846}" destId="{6D054305-6092-45D5-A9DA-E46258B50016}"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7C975D0-8484-4747-81AF-8D11CC87D801}" type="doc">
      <dgm:prSet loTypeId="urn:microsoft.com/office/officeart/2009/3/layout/DescendingProcess" loCatId="process" qsTypeId="urn:microsoft.com/office/officeart/2005/8/quickstyle/simple1" qsCatId="simple" csTypeId="urn:microsoft.com/office/officeart/2005/8/colors/accent1_2" csCatId="accent1" phldr="1"/>
      <dgm:spPr/>
      <dgm:t>
        <a:bodyPr/>
        <a:lstStyle/>
        <a:p>
          <a:endParaRPr lang="en-US"/>
        </a:p>
      </dgm:t>
    </dgm:pt>
    <dgm:pt modelId="{2A457A4A-FB32-4348-9557-E31180F8B56C}">
      <dgm:prSet phldrT="[Text]" custT="1"/>
      <dgm:spPr/>
      <dgm:t>
        <a:bodyPr/>
        <a:lstStyle/>
        <a:p>
          <a:r>
            <a:rPr lang="en-US" sz="2800" dirty="0" err="1" smtClean="0">
              <a:latin typeface="Times New Roman" pitchFamily="18" charset="0"/>
              <a:cs typeface="Times New Roman" pitchFamily="18" charset="0"/>
            </a:rPr>
            <a:t>Vận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chứng</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dgm:t>
    </dgm:pt>
    <dgm:pt modelId="{63D7511F-493C-4859-8408-402004909837}" type="parTrans" cxnId="{2CA728D6-B97F-4B4A-ABDA-9581C557CF28}">
      <dgm:prSet/>
      <dgm:spPr/>
      <dgm:t>
        <a:bodyPr/>
        <a:lstStyle/>
        <a:p>
          <a:endParaRPr lang="en-US"/>
        </a:p>
      </dgm:t>
    </dgm:pt>
    <dgm:pt modelId="{27B8BABE-C545-4A92-B0A5-468EF621CA51}" type="sibTrans" cxnId="{2CA728D6-B97F-4B4A-ABDA-9581C557CF28}">
      <dgm:prSet/>
      <dgm:spPr/>
      <dgm:t>
        <a:bodyPr/>
        <a:lstStyle/>
        <a:p>
          <a:endParaRPr lang="en-US"/>
        </a:p>
      </dgm:t>
    </dgm:pt>
    <dgm:pt modelId="{A5591818-02DA-457A-92DB-436D5BF8287C}">
      <dgm:prSet phldrT="[Text]" custT="1"/>
      <dgm:spPr/>
      <dgm:t>
        <a:bodyPr/>
        <a:lstStyle/>
        <a:p>
          <a:r>
            <a:rPr lang="en-US" sz="2400" b="1" u="sng" dirty="0" err="1" smtClean="0">
              <a:solidFill>
                <a:schemeClr val="tx1"/>
              </a:solidFill>
              <a:latin typeface="Times New Roman" pitchFamily="18" charset="0"/>
              <a:cs typeface="Times New Roman" pitchFamily="18" charset="0"/>
            </a:rPr>
            <a:t>Khó</a:t>
          </a:r>
          <a:r>
            <a:rPr lang="en-US" sz="2400" b="1" u="sng" dirty="0" smtClean="0">
              <a:solidFill>
                <a:schemeClr val="tx1"/>
              </a:solidFill>
              <a:latin typeface="Times New Roman" pitchFamily="18" charset="0"/>
              <a:cs typeface="Times New Roman" pitchFamily="18" charset="0"/>
            </a:rPr>
            <a:t> </a:t>
          </a:r>
          <a:r>
            <a:rPr lang="en-US" sz="2400" b="1" u="sng" dirty="0" err="1" smtClean="0">
              <a:solidFill>
                <a:schemeClr val="tx1"/>
              </a:solidFill>
              <a:latin typeface="Times New Roman" pitchFamily="18" charset="0"/>
              <a:cs typeface="Times New Roman" pitchFamily="18" charset="0"/>
            </a:rPr>
            <a:t>khăn</a:t>
          </a:r>
          <a:r>
            <a:rPr lang="en-US" sz="2400" dirty="0" smtClean="0">
              <a:solidFill>
                <a:srgbClr val="669900"/>
              </a:solidFill>
              <a:latin typeface="Times New Roman" pitchFamily="18" charset="0"/>
              <a:cs typeface="Times New Roman" pitchFamily="18" charset="0"/>
            </a:rPr>
            <a:t>:</a:t>
          </a:r>
        </a:p>
        <a:p>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Chủ</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dễ</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chi </a:t>
          </a:r>
          <a:r>
            <a:rPr lang="en-US" sz="2400" dirty="0" err="1" smtClean="0">
              <a:latin typeface="Times New Roman" pitchFamily="18" charset="0"/>
              <a:cs typeface="Times New Roman" pitchFamily="18" charset="0"/>
            </a:rPr>
            <a:t>phối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bởi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ng.cứu</a:t>
          </a:r>
          <a:endParaRPr lang="en-US" sz="2400" dirty="0" smtClean="0">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Khách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sát</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đo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xúc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tượng</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dgm:t>
    </dgm:pt>
    <dgm:pt modelId="{B69EA917-94F3-4A98-BC2A-6D1F811F0C7C}" type="parTrans" cxnId="{6B26BCC5-DB9E-4E67-BB98-E04559DD7B9B}">
      <dgm:prSet/>
      <dgm:spPr/>
      <dgm:t>
        <a:bodyPr/>
        <a:lstStyle/>
        <a:p>
          <a:endParaRPr lang="en-US"/>
        </a:p>
      </dgm:t>
    </dgm:pt>
    <dgm:pt modelId="{0EF26329-A9CE-49DA-9600-27BBB05BA0BA}" type="sibTrans" cxnId="{6B26BCC5-DB9E-4E67-BB98-E04559DD7B9B}">
      <dgm:prSet/>
      <dgm:spPr/>
      <dgm:t>
        <a:bodyPr/>
        <a:lstStyle/>
        <a:p>
          <a:endParaRPr lang="en-US"/>
        </a:p>
      </dgm:t>
    </dgm:pt>
    <dgm:pt modelId="{BD0F58BD-D066-436F-BCBE-245B794DFD1D}">
      <dgm:prSet phldrT="[Text]" custT="1"/>
      <dgm:spPr/>
      <dgm:t>
        <a:bodyPr/>
        <a:lstStyle/>
        <a:p>
          <a:pPr algn="l"/>
          <a:r>
            <a:rPr lang="en-US" sz="2400" b="1" u="sng" dirty="0" err="1" smtClean="0">
              <a:solidFill>
                <a:schemeClr val="tx1"/>
              </a:solidFill>
              <a:latin typeface="Times New Roman" pitchFamily="18" charset="0"/>
              <a:cs typeface="Times New Roman" pitchFamily="18" charset="0"/>
            </a:rPr>
            <a:t>Kết</a:t>
          </a:r>
          <a:r>
            <a:rPr lang="en-US" sz="2400" b="1" u="sng" dirty="0" smtClean="0">
              <a:solidFill>
                <a:schemeClr val="tx1"/>
              </a:solidFill>
              <a:latin typeface="Times New Roman" pitchFamily="18" charset="0"/>
              <a:cs typeface="Times New Roman" pitchFamily="18" charset="0"/>
            </a:rPr>
            <a:t> </a:t>
          </a:r>
          <a:r>
            <a:rPr lang="en-US" sz="2400" b="1" u="sng" dirty="0" err="1" smtClean="0">
              <a:solidFill>
                <a:schemeClr val="tx1"/>
              </a:solidFill>
              <a:latin typeface="Times New Roman" pitchFamily="18" charset="0"/>
              <a:cs typeface="Times New Roman" pitchFamily="18" charset="0"/>
            </a:rPr>
            <a:t>luận</a:t>
          </a:r>
          <a:r>
            <a:rPr lang="en-US" sz="2400" dirty="0" smtClean="0">
              <a:solidFill>
                <a:srgbClr val="669900"/>
              </a:solidFill>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khoa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thủ</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tắc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thủ</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tục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chuẩn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kĩ</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cứu</a:t>
          </a:r>
          <a:r>
            <a:rPr lang="en-US" sz="2400" dirty="0" smtClean="0">
              <a:latin typeface="Times New Roman" pitchFamily="18" charset="0"/>
              <a:cs typeface="Times New Roman" pitchFamily="18" charset="0"/>
            </a:rPr>
            <a:t>.</a:t>
          </a:r>
        </a:p>
      </dgm:t>
    </dgm:pt>
    <dgm:pt modelId="{AA7B8CF4-8F1D-4EE8-86D5-FF4F0329C50A}" type="sibTrans" cxnId="{C37BE013-1402-469D-A55E-2D9342C7BA38}">
      <dgm:prSet/>
      <dgm:spPr/>
      <dgm:t>
        <a:bodyPr/>
        <a:lstStyle/>
        <a:p>
          <a:endParaRPr lang="en-US"/>
        </a:p>
      </dgm:t>
    </dgm:pt>
    <dgm:pt modelId="{6DC979A4-ED8E-465E-9B09-97FEABA9A2F6}" type="parTrans" cxnId="{C37BE013-1402-469D-A55E-2D9342C7BA38}">
      <dgm:prSet/>
      <dgm:spPr/>
      <dgm:t>
        <a:bodyPr/>
        <a:lstStyle/>
        <a:p>
          <a:endParaRPr lang="en-US"/>
        </a:p>
      </dgm:t>
    </dgm:pt>
    <dgm:pt modelId="{7177B8EA-6FAD-4D63-810A-C9AE463FCC47}" type="pres">
      <dgm:prSet presAssocID="{67C975D0-8484-4747-81AF-8D11CC87D801}" presName="Name0" presStyleCnt="0">
        <dgm:presLayoutVars>
          <dgm:chMax val="7"/>
          <dgm:chPref val="5"/>
        </dgm:presLayoutVars>
      </dgm:prSet>
      <dgm:spPr/>
      <dgm:t>
        <a:bodyPr/>
        <a:lstStyle/>
        <a:p>
          <a:endParaRPr lang="en-US"/>
        </a:p>
      </dgm:t>
    </dgm:pt>
    <dgm:pt modelId="{256B292D-E38B-4031-AF84-01DF844110F7}" type="pres">
      <dgm:prSet presAssocID="{67C975D0-8484-4747-81AF-8D11CC87D801}" presName="arrowNode" presStyleLbl="node1" presStyleIdx="0" presStyleCnt="1" custLinFactNeighborX="-37668" custLinFactNeighborY="1219"/>
      <dgm:spPr/>
    </dgm:pt>
    <dgm:pt modelId="{8222F5D9-C48D-49FB-8A0F-D1CE68572772}" type="pres">
      <dgm:prSet presAssocID="{2A457A4A-FB32-4348-9557-E31180F8B56C}" presName="txNode1" presStyleLbl="revTx" presStyleIdx="0" presStyleCnt="3" custScaleX="176296" custScaleY="108333" custLinFactNeighborX="-38655" custLinFactNeighborY="2083">
        <dgm:presLayoutVars>
          <dgm:bulletEnabled val="1"/>
        </dgm:presLayoutVars>
      </dgm:prSet>
      <dgm:spPr/>
      <dgm:t>
        <a:bodyPr/>
        <a:lstStyle/>
        <a:p>
          <a:endParaRPr lang="en-US"/>
        </a:p>
      </dgm:t>
    </dgm:pt>
    <dgm:pt modelId="{2293920D-08D0-4704-83F0-0F61CA977953}" type="pres">
      <dgm:prSet presAssocID="{A5591818-02DA-457A-92DB-436D5BF8287C}" presName="txNode2" presStyleLbl="revTx" presStyleIdx="1" presStyleCnt="3" custScaleX="141679" custScaleY="322316" custLinFactNeighborX="2715" custLinFactNeighborY="-34455">
        <dgm:presLayoutVars>
          <dgm:bulletEnabled val="1"/>
        </dgm:presLayoutVars>
      </dgm:prSet>
      <dgm:spPr/>
      <dgm:t>
        <a:bodyPr/>
        <a:lstStyle/>
        <a:p>
          <a:endParaRPr lang="en-US"/>
        </a:p>
      </dgm:t>
    </dgm:pt>
    <dgm:pt modelId="{53C79A68-5FDA-403B-9DB9-062474FDC336}" type="pres">
      <dgm:prSet presAssocID="{0EF26329-A9CE-49DA-9600-27BBB05BA0BA}" presName="dotNode2" presStyleCnt="0"/>
      <dgm:spPr/>
    </dgm:pt>
    <dgm:pt modelId="{EA4753F5-DC77-434A-A594-C49654A03857}" type="pres">
      <dgm:prSet presAssocID="{0EF26329-A9CE-49DA-9600-27BBB05BA0BA}" presName="dotRepeatNode" presStyleLbl="fgShp" presStyleIdx="0" presStyleCnt="1"/>
      <dgm:spPr/>
      <dgm:t>
        <a:bodyPr/>
        <a:lstStyle/>
        <a:p>
          <a:endParaRPr lang="en-US"/>
        </a:p>
      </dgm:t>
    </dgm:pt>
    <dgm:pt modelId="{99CA6033-643D-47BE-B5B1-965BD429C92C}" type="pres">
      <dgm:prSet presAssocID="{BD0F58BD-D066-436F-BCBE-245B794DFD1D}" presName="txNode3" presStyleLbl="revTx" presStyleIdx="2" presStyleCnt="3" custScaleX="161759" custScaleY="213430" custLinFactNeighborX="27840" custLinFactNeighborY="-39769">
        <dgm:presLayoutVars>
          <dgm:bulletEnabled val="1"/>
        </dgm:presLayoutVars>
      </dgm:prSet>
      <dgm:spPr/>
      <dgm:t>
        <a:bodyPr/>
        <a:lstStyle/>
        <a:p>
          <a:endParaRPr lang="en-US"/>
        </a:p>
      </dgm:t>
    </dgm:pt>
  </dgm:ptLst>
  <dgm:cxnLst>
    <dgm:cxn modelId="{C37BE013-1402-469D-A55E-2D9342C7BA38}" srcId="{67C975D0-8484-4747-81AF-8D11CC87D801}" destId="{BD0F58BD-D066-436F-BCBE-245B794DFD1D}" srcOrd="2" destOrd="0" parTransId="{6DC979A4-ED8E-465E-9B09-97FEABA9A2F6}" sibTransId="{AA7B8CF4-8F1D-4EE8-86D5-FF4F0329C50A}"/>
    <dgm:cxn modelId="{D39C830C-7D3D-450C-96FC-9C121B3A7F88}" type="presOf" srcId="{0EF26329-A9CE-49DA-9600-27BBB05BA0BA}" destId="{EA4753F5-DC77-434A-A594-C49654A03857}" srcOrd="0" destOrd="0" presId="urn:microsoft.com/office/officeart/2009/3/layout/DescendingProcess"/>
    <dgm:cxn modelId="{3B423CF2-5C85-478A-A29C-1525509193B3}" type="presOf" srcId="{2A457A4A-FB32-4348-9557-E31180F8B56C}" destId="{8222F5D9-C48D-49FB-8A0F-D1CE68572772}" srcOrd="0" destOrd="0" presId="urn:microsoft.com/office/officeart/2009/3/layout/DescendingProcess"/>
    <dgm:cxn modelId="{2CA728D6-B97F-4B4A-ABDA-9581C557CF28}" srcId="{67C975D0-8484-4747-81AF-8D11CC87D801}" destId="{2A457A4A-FB32-4348-9557-E31180F8B56C}" srcOrd="0" destOrd="0" parTransId="{63D7511F-493C-4859-8408-402004909837}" sibTransId="{27B8BABE-C545-4A92-B0A5-468EF621CA51}"/>
    <dgm:cxn modelId="{6B26BCC5-DB9E-4E67-BB98-E04559DD7B9B}" srcId="{67C975D0-8484-4747-81AF-8D11CC87D801}" destId="{A5591818-02DA-457A-92DB-436D5BF8287C}" srcOrd="1" destOrd="0" parTransId="{B69EA917-94F3-4A98-BC2A-6D1F811F0C7C}" sibTransId="{0EF26329-A9CE-49DA-9600-27BBB05BA0BA}"/>
    <dgm:cxn modelId="{25C14EDA-9E65-4E8D-8EF4-3D49FA216461}" type="presOf" srcId="{A5591818-02DA-457A-92DB-436D5BF8287C}" destId="{2293920D-08D0-4704-83F0-0F61CA977953}" srcOrd="0" destOrd="0" presId="urn:microsoft.com/office/officeart/2009/3/layout/DescendingProcess"/>
    <dgm:cxn modelId="{9A4CA38B-3E9E-4255-A8E2-5587ACB01697}" type="presOf" srcId="{67C975D0-8484-4747-81AF-8D11CC87D801}" destId="{7177B8EA-6FAD-4D63-810A-C9AE463FCC47}" srcOrd="0" destOrd="0" presId="urn:microsoft.com/office/officeart/2009/3/layout/DescendingProcess"/>
    <dgm:cxn modelId="{7D5B9758-7BB6-4675-B817-1B87FAD1BD81}" type="presOf" srcId="{BD0F58BD-D066-436F-BCBE-245B794DFD1D}" destId="{99CA6033-643D-47BE-B5B1-965BD429C92C}" srcOrd="0" destOrd="0" presId="urn:microsoft.com/office/officeart/2009/3/layout/DescendingProcess"/>
    <dgm:cxn modelId="{0BC102FE-9DE6-4A0F-BFEA-0FE27731C026}" type="presParOf" srcId="{7177B8EA-6FAD-4D63-810A-C9AE463FCC47}" destId="{256B292D-E38B-4031-AF84-01DF844110F7}" srcOrd="0" destOrd="0" presId="urn:microsoft.com/office/officeart/2009/3/layout/DescendingProcess"/>
    <dgm:cxn modelId="{633D8CCB-32B8-40E7-BE90-AF3AA978A84E}" type="presParOf" srcId="{7177B8EA-6FAD-4D63-810A-C9AE463FCC47}" destId="{8222F5D9-C48D-49FB-8A0F-D1CE68572772}" srcOrd="1" destOrd="0" presId="urn:microsoft.com/office/officeart/2009/3/layout/DescendingProcess"/>
    <dgm:cxn modelId="{29C71469-097C-4927-AA55-02DCCBFD7A6B}" type="presParOf" srcId="{7177B8EA-6FAD-4D63-810A-C9AE463FCC47}" destId="{2293920D-08D0-4704-83F0-0F61CA977953}" srcOrd="2" destOrd="0" presId="urn:microsoft.com/office/officeart/2009/3/layout/DescendingProcess"/>
    <dgm:cxn modelId="{DF0CADE5-A0F9-46EE-8661-89EA5E6C7E14}" type="presParOf" srcId="{7177B8EA-6FAD-4D63-810A-C9AE463FCC47}" destId="{53C79A68-5FDA-403B-9DB9-062474FDC336}" srcOrd="3" destOrd="0" presId="urn:microsoft.com/office/officeart/2009/3/layout/DescendingProcess"/>
    <dgm:cxn modelId="{C1488496-6A1A-44AB-8CB4-6EDD3D5291F5}" type="presParOf" srcId="{53C79A68-5FDA-403B-9DB9-062474FDC336}" destId="{EA4753F5-DC77-434A-A594-C49654A03857}" srcOrd="0" destOrd="0" presId="urn:microsoft.com/office/officeart/2009/3/layout/DescendingProcess"/>
    <dgm:cxn modelId="{07B96BDC-37C4-4329-B198-EB062FABF8AC}" type="presParOf" srcId="{7177B8EA-6FAD-4D63-810A-C9AE463FCC47}" destId="{99CA6033-643D-47BE-B5B1-965BD429C92C}" srcOrd="4" destOrd="0" presId="urn:microsoft.com/office/officeart/2009/3/layout/DescendingProcess"/>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657A5EA-932A-4223-910F-F9F30B2BEA0B}"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3F9A1198-D222-4518-8EC1-967D7A24013A}">
      <dgm:prSet/>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pPr algn="ctr" rtl="0"/>
          <a:r>
            <a:rPr lang="en-US" b="1" baseline="0" dirty="0" smtClean="0">
              <a:solidFill>
                <a:schemeClr val="tx1"/>
              </a:solidFill>
              <a:latin typeface="Times New Roman" pitchFamily="18" charset="0"/>
              <a:cs typeface="Times New Roman" pitchFamily="18" charset="0"/>
            </a:rPr>
            <a:t>4. </a:t>
          </a:r>
          <a:r>
            <a:rPr lang="en-US" b="1" baseline="0" dirty="0" err="1" smtClean="0">
              <a:solidFill>
                <a:schemeClr val="tx1"/>
              </a:solidFill>
              <a:latin typeface="Times New Roman" pitchFamily="18" charset="0"/>
              <a:cs typeface="Times New Roman" pitchFamily="18" charset="0"/>
            </a:rPr>
            <a:t>Phân</a:t>
          </a:r>
          <a:r>
            <a:rPr lang="en-US" b="1" baseline="0" dirty="0" smtClean="0">
              <a:solidFill>
                <a:schemeClr val="tx1"/>
              </a:solidFill>
              <a:latin typeface="Times New Roman" pitchFamily="18" charset="0"/>
              <a:cs typeface="Times New Roman" pitchFamily="18" charset="0"/>
            </a:rPr>
            <a:t> </a:t>
          </a:r>
          <a:r>
            <a:rPr lang="en-US" b="1" baseline="0" dirty="0" err="1" smtClean="0">
              <a:solidFill>
                <a:schemeClr val="tx1"/>
              </a:solidFill>
              <a:latin typeface="Times New Roman" pitchFamily="18" charset="0"/>
              <a:cs typeface="Times New Roman" pitchFamily="18" charset="0"/>
            </a:rPr>
            <a:t>loại</a:t>
          </a:r>
          <a:r>
            <a:rPr lang="en-US" b="1" baseline="0" dirty="0" smtClean="0">
              <a:solidFill>
                <a:schemeClr val="tx1"/>
              </a:solidFill>
              <a:latin typeface="Times New Roman" pitchFamily="18" charset="0"/>
              <a:cs typeface="Times New Roman" pitchFamily="18" charset="0"/>
            </a:rPr>
            <a:t> </a:t>
          </a:r>
          <a:r>
            <a:rPr lang="en-US" b="1" baseline="0" dirty="0" err="1" smtClean="0">
              <a:solidFill>
                <a:schemeClr val="tx1"/>
              </a:solidFill>
              <a:latin typeface="Times New Roman" pitchFamily="18" charset="0"/>
              <a:cs typeface="Times New Roman" pitchFamily="18" charset="0"/>
            </a:rPr>
            <a:t>xã</a:t>
          </a:r>
          <a:r>
            <a:rPr lang="en-US" b="1" baseline="0" dirty="0" smtClean="0">
              <a:solidFill>
                <a:schemeClr val="tx1"/>
              </a:solidFill>
              <a:latin typeface="Times New Roman" pitchFamily="18" charset="0"/>
              <a:cs typeface="Times New Roman" pitchFamily="18" charset="0"/>
            </a:rPr>
            <a:t> </a:t>
          </a:r>
          <a:r>
            <a:rPr lang="en-US" b="1" baseline="0" dirty="0" err="1" smtClean="0">
              <a:solidFill>
                <a:schemeClr val="tx1"/>
              </a:solidFill>
              <a:latin typeface="Times New Roman" pitchFamily="18" charset="0"/>
              <a:cs typeface="Times New Roman" pitchFamily="18" charset="0"/>
            </a:rPr>
            <a:t>hội</a:t>
          </a:r>
          <a:endParaRPr lang="en-US" dirty="0">
            <a:solidFill>
              <a:schemeClr val="tx1"/>
            </a:solidFill>
            <a:latin typeface="Times New Roman" pitchFamily="18" charset="0"/>
            <a:cs typeface="Times New Roman" pitchFamily="18" charset="0"/>
          </a:endParaRPr>
        </a:p>
      </dgm:t>
    </dgm:pt>
    <dgm:pt modelId="{626A7189-5C35-4F59-AEA5-061A6EC40199}" type="parTrans" cxnId="{14FEAC51-326D-4DFB-960F-664DAE871807}">
      <dgm:prSet/>
      <dgm:spPr/>
      <dgm:t>
        <a:bodyPr/>
        <a:lstStyle/>
        <a:p>
          <a:endParaRPr lang="en-US"/>
        </a:p>
      </dgm:t>
    </dgm:pt>
    <dgm:pt modelId="{DFB737FC-BFF5-429F-9E8A-80C27DD24939}" type="sibTrans" cxnId="{14FEAC51-326D-4DFB-960F-664DAE871807}">
      <dgm:prSet/>
      <dgm:spPr/>
      <dgm:t>
        <a:bodyPr/>
        <a:lstStyle/>
        <a:p>
          <a:endParaRPr lang="en-US"/>
        </a:p>
      </dgm:t>
    </dgm:pt>
    <dgm:pt modelId="{E7366FF0-24ED-4EE7-9F6A-78BEDC546E84}" type="pres">
      <dgm:prSet presAssocID="{6657A5EA-932A-4223-910F-F9F30B2BEA0B}" presName="linear" presStyleCnt="0">
        <dgm:presLayoutVars>
          <dgm:animLvl val="lvl"/>
          <dgm:resizeHandles val="exact"/>
        </dgm:presLayoutVars>
      </dgm:prSet>
      <dgm:spPr/>
      <dgm:t>
        <a:bodyPr/>
        <a:lstStyle/>
        <a:p>
          <a:endParaRPr lang="en-US"/>
        </a:p>
      </dgm:t>
    </dgm:pt>
    <dgm:pt modelId="{FD500D4A-5072-4952-86E0-1159C569C7ED}" type="pres">
      <dgm:prSet presAssocID="{3F9A1198-D222-4518-8EC1-967D7A24013A}" presName="parentText" presStyleLbl="node1" presStyleIdx="0" presStyleCnt="1" custLinFactNeighborX="18519" custLinFactNeighborY="-98">
        <dgm:presLayoutVars>
          <dgm:chMax val="0"/>
          <dgm:bulletEnabled val="1"/>
        </dgm:presLayoutVars>
      </dgm:prSet>
      <dgm:spPr/>
      <dgm:t>
        <a:bodyPr/>
        <a:lstStyle/>
        <a:p>
          <a:endParaRPr lang="en-US"/>
        </a:p>
      </dgm:t>
    </dgm:pt>
  </dgm:ptLst>
  <dgm:cxnLst>
    <dgm:cxn modelId="{5FAC1143-B4F6-4D4C-A3AF-819AC6D1AA11}" type="presOf" srcId="{6657A5EA-932A-4223-910F-F9F30B2BEA0B}" destId="{E7366FF0-24ED-4EE7-9F6A-78BEDC546E84}" srcOrd="0" destOrd="0" presId="urn:microsoft.com/office/officeart/2005/8/layout/vList2"/>
    <dgm:cxn modelId="{14FEAC51-326D-4DFB-960F-664DAE871807}" srcId="{6657A5EA-932A-4223-910F-F9F30B2BEA0B}" destId="{3F9A1198-D222-4518-8EC1-967D7A24013A}" srcOrd="0" destOrd="0" parTransId="{626A7189-5C35-4F59-AEA5-061A6EC40199}" sibTransId="{DFB737FC-BFF5-429F-9E8A-80C27DD24939}"/>
    <dgm:cxn modelId="{2E942767-030B-435B-8F4B-156843A41CFA}" type="presOf" srcId="{3F9A1198-D222-4518-8EC1-967D7A24013A}" destId="{FD500D4A-5072-4952-86E0-1159C569C7ED}" srcOrd="0" destOrd="0" presId="urn:microsoft.com/office/officeart/2005/8/layout/vList2"/>
    <dgm:cxn modelId="{C0470D84-19E5-4882-9D1B-88846D0F4C36}" type="presParOf" srcId="{E7366FF0-24ED-4EE7-9F6A-78BEDC546E84}" destId="{FD500D4A-5072-4952-86E0-1159C569C7ED}"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38E5F5B-C339-4756-8BAD-B7F858C17B6C}"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3D582A29-9F2C-4A01-8B91-F83DE30A1053}">
      <dgm:prSet custT="1"/>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pPr algn="ctr" rtl="0"/>
          <a:r>
            <a:rPr lang="en-US" sz="3200" b="1" baseline="0" dirty="0" smtClean="0">
              <a:solidFill>
                <a:schemeClr val="tx1"/>
              </a:solidFill>
              <a:latin typeface="Times New Roman" pitchFamily="18" charset="0"/>
              <a:cs typeface="Times New Roman" pitchFamily="18" charset="0"/>
            </a:rPr>
            <a:t>5. </a:t>
          </a:r>
          <a:r>
            <a:rPr lang="en-US" sz="3200" b="1" baseline="0" dirty="0" err="1" smtClean="0">
              <a:solidFill>
                <a:schemeClr val="tx1"/>
              </a:solidFill>
              <a:latin typeface="Times New Roman" pitchFamily="18" charset="0"/>
              <a:cs typeface="Times New Roman" pitchFamily="18" charset="0"/>
            </a:rPr>
            <a:t>Xã</a:t>
          </a:r>
          <a:r>
            <a:rPr lang="en-US" sz="3200" b="1" baseline="0" dirty="0" smtClean="0">
              <a:solidFill>
                <a:schemeClr val="tx1"/>
              </a:solidFill>
              <a:latin typeface="Times New Roman" pitchFamily="18" charset="0"/>
              <a:cs typeface="Times New Roman" pitchFamily="18" charset="0"/>
            </a:rPr>
            <a:t> </a:t>
          </a:r>
          <a:r>
            <a:rPr lang="en-US" sz="3200" b="1" baseline="0" dirty="0" err="1" smtClean="0">
              <a:solidFill>
                <a:schemeClr val="tx1"/>
              </a:solidFill>
              <a:latin typeface="Times New Roman" pitchFamily="18" charset="0"/>
              <a:cs typeface="Times New Roman" pitchFamily="18" charset="0"/>
            </a:rPr>
            <a:t>hội</a:t>
          </a:r>
          <a:r>
            <a:rPr lang="en-US" sz="3200" b="1" baseline="0" dirty="0" smtClean="0">
              <a:solidFill>
                <a:schemeClr val="tx1"/>
              </a:solidFill>
              <a:latin typeface="Times New Roman" pitchFamily="18" charset="0"/>
              <a:cs typeface="Times New Roman" pitchFamily="18" charset="0"/>
            </a:rPr>
            <a:t> </a:t>
          </a:r>
          <a:r>
            <a:rPr lang="en-US" sz="3200" b="1" baseline="0" dirty="0" err="1" smtClean="0">
              <a:solidFill>
                <a:schemeClr val="tx1"/>
              </a:solidFill>
              <a:latin typeface="Times New Roman" pitchFamily="18" charset="0"/>
              <a:cs typeface="Times New Roman" pitchFamily="18" charset="0"/>
            </a:rPr>
            <a:t>học</a:t>
          </a:r>
          <a:r>
            <a:rPr lang="en-US" sz="3200" b="1" baseline="0" dirty="0" smtClean="0">
              <a:solidFill>
                <a:schemeClr val="tx1"/>
              </a:solidFill>
              <a:latin typeface="Times New Roman" pitchFamily="18" charset="0"/>
              <a:cs typeface="Times New Roman" pitchFamily="18" charset="0"/>
            </a:rPr>
            <a:t> </a:t>
          </a:r>
          <a:r>
            <a:rPr lang="en-US" sz="3200" b="1" baseline="0" dirty="0" err="1" smtClean="0">
              <a:solidFill>
                <a:schemeClr val="tx1"/>
              </a:solidFill>
              <a:latin typeface="Times New Roman" pitchFamily="18" charset="0"/>
              <a:cs typeface="Times New Roman" pitchFamily="18" charset="0"/>
            </a:rPr>
            <a:t>về</a:t>
          </a:r>
          <a:r>
            <a:rPr lang="en-US" sz="3200" b="1" baseline="0" dirty="0" smtClean="0">
              <a:solidFill>
                <a:schemeClr val="tx1"/>
              </a:solidFill>
              <a:latin typeface="Times New Roman" pitchFamily="18" charset="0"/>
              <a:cs typeface="Times New Roman" pitchFamily="18" charset="0"/>
            </a:rPr>
            <a:t> </a:t>
          </a:r>
          <a:r>
            <a:rPr lang="en-US" sz="3200" b="1" baseline="0" dirty="0" err="1" smtClean="0">
              <a:solidFill>
                <a:schemeClr val="tx1"/>
              </a:solidFill>
              <a:latin typeface="Times New Roman" pitchFamily="18" charset="0"/>
              <a:cs typeface="Times New Roman" pitchFamily="18" charset="0"/>
            </a:rPr>
            <a:t>thiết</a:t>
          </a:r>
          <a:r>
            <a:rPr lang="en-US" sz="3200" b="1" baseline="0" dirty="0" smtClean="0">
              <a:solidFill>
                <a:schemeClr val="tx1"/>
              </a:solidFill>
              <a:latin typeface="Times New Roman" pitchFamily="18" charset="0"/>
              <a:cs typeface="Times New Roman" pitchFamily="18" charset="0"/>
            </a:rPr>
            <a:t> </a:t>
          </a:r>
          <a:r>
            <a:rPr lang="en-US" sz="3200" b="1" baseline="0" dirty="0" err="1" smtClean="0">
              <a:solidFill>
                <a:schemeClr val="tx1"/>
              </a:solidFill>
              <a:latin typeface="Times New Roman" pitchFamily="18" charset="0"/>
              <a:cs typeface="Times New Roman" pitchFamily="18" charset="0"/>
            </a:rPr>
            <a:t>chế</a:t>
          </a:r>
          <a:r>
            <a:rPr lang="en-US" sz="3200" b="1" baseline="0" dirty="0" smtClean="0">
              <a:solidFill>
                <a:schemeClr val="tx1"/>
              </a:solidFill>
              <a:latin typeface="Times New Roman" pitchFamily="18" charset="0"/>
              <a:cs typeface="Times New Roman" pitchFamily="18" charset="0"/>
            </a:rPr>
            <a:t> </a:t>
          </a:r>
          <a:r>
            <a:rPr lang="en-US" sz="3200" b="1" baseline="0" dirty="0" err="1" smtClean="0">
              <a:solidFill>
                <a:schemeClr val="tx1"/>
              </a:solidFill>
              <a:latin typeface="Times New Roman" pitchFamily="18" charset="0"/>
              <a:cs typeface="Times New Roman" pitchFamily="18" charset="0"/>
            </a:rPr>
            <a:t>xã</a:t>
          </a:r>
          <a:r>
            <a:rPr lang="en-US" sz="3200" b="1" baseline="0" dirty="0" smtClean="0">
              <a:solidFill>
                <a:schemeClr val="tx1"/>
              </a:solidFill>
              <a:latin typeface="Times New Roman" pitchFamily="18" charset="0"/>
              <a:cs typeface="Times New Roman" pitchFamily="18" charset="0"/>
            </a:rPr>
            <a:t> </a:t>
          </a:r>
          <a:r>
            <a:rPr lang="en-US" sz="3200" b="1" baseline="0" dirty="0" err="1" smtClean="0">
              <a:solidFill>
                <a:schemeClr val="tx1"/>
              </a:solidFill>
              <a:latin typeface="Times New Roman" pitchFamily="18" charset="0"/>
              <a:cs typeface="Times New Roman" pitchFamily="18" charset="0"/>
            </a:rPr>
            <a:t>hội</a:t>
          </a:r>
          <a:r>
            <a:rPr lang="en-US" sz="3200" b="1" baseline="0" dirty="0" smtClean="0">
              <a:solidFill>
                <a:schemeClr val="tx1"/>
              </a:solidFill>
              <a:latin typeface="Times New Roman" pitchFamily="18" charset="0"/>
              <a:cs typeface="Times New Roman" pitchFamily="18" charset="0"/>
            </a:rPr>
            <a:t>.</a:t>
          </a:r>
          <a:endParaRPr lang="en-US" sz="3200" b="1" dirty="0">
            <a:solidFill>
              <a:schemeClr val="tx1"/>
            </a:solidFill>
            <a:latin typeface="Times New Roman" pitchFamily="18" charset="0"/>
            <a:cs typeface="Times New Roman" pitchFamily="18" charset="0"/>
          </a:endParaRPr>
        </a:p>
      </dgm:t>
    </dgm:pt>
    <dgm:pt modelId="{D6E8B55A-E5D5-4C68-B91F-150AC5AB14A4}" type="parTrans" cxnId="{37B96969-E99A-412B-BD8B-FCA84FC91575}">
      <dgm:prSet/>
      <dgm:spPr/>
      <dgm:t>
        <a:bodyPr/>
        <a:lstStyle/>
        <a:p>
          <a:endParaRPr lang="en-US"/>
        </a:p>
      </dgm:t>
    </dgm:pt>
    <dgm:pt modelId="{BF73B626-6A0A-4AE1-B1BD-81FFB4D4D2F1}" type="sibTrans" cxnId="{37B96969-E99A-412B-BD8B-FCA84FC91575}">
      <dgm:prSet/>
      <dgm:spPr/>
      <dgm:t>
        <a:bodyPr/>
        <a:lstStyle/>
        <a:p>
          <a:endParaRPr lang="en-US"/>
        </a:p>
      </dgm:t>
    </dgm:pt>
    <dgm:pt modelId="{CC106289-2248-4FCF-892B-A6DC1A114352}" type="pres">
      <dgm:prSet presAssocID="{238E5F5B-C339-4756-8BAD-B7F858C17B6C}" presName="linear" presStyleCnt="0">
        <dgm:presLayoutVars>
          <dgm:animLvl val="lvl"/>
          <dgm:resizeHandles val="exact"/>
        </dgm:presLayoutVars>
      </dgm:prSet>
      <dgm:spPr/>
      <dgm:t>
        <a:bodyPr/>
        <a:lstStyle/>
        <a:p>
          <a:endParaRPr lang="en-US"/>
        </a:p>
      </dgm:t>
    </dgm:pt>
    <dgm:pt modelId="{677E9514-1225-4E7B-9D90-E7FE72E44E99}" type="pres">
      <dgm:prSet presAssocID="{3D582A29-9F2C-4A01-8B91-F83DE30A1053}" presName="parentText" presStyleLbl="node1" presStyleIdx="0" presStyleCnt="1" custLinFactNeighborX="-12903" custLinFactNeighborY="-543">
        <dgm:presLayoutVars>
          <dgm:chMax val="0"/>
          <dgm:bulletEnabled val="1"/>
        </dgm:presLayoutVars>
      </dgm:prSet>
      <dgm:spPr/>
      <dgm:t>
        <a:bodyPr/>
        <a:lstStyle/>
        <a:p>
          <a:endParaRPr lang="en-US"/>
        </a:p>
      </dgm:t>
    </dgm:pt>
  </dgm:ptLst>
  <dgm:cxnLst>
    <dgm:cxn modelId="{F74B0E95-A011-43D2-AF27-13ED0CCDAD9B}" type="presOf" srcId="{3D582A29-9F2C-4A01-8B91-F83DE30A1053}" destId="{677E9514-1225-4E7B-9D90-E7FE72E44E99}" srcOrd="0" destOrd="0" presId="urn:microsoft.com/office/officeart/2005/8/layout/vList2"/>
    <dgm:cxn modelId="{4A4F573C-86BD-4E79-B82E-1B9EB118EEF8}" type="presOf" srcId="{238E5F5B-C339-4756-8BAD-B7F858C17B6C}" destId="{CC106289-2248-4FCF-892B-A6DC1A114352}" srcOrd="0" destOrd="0" presId="urn:microsoft.com/office/officeart/2005/8/layout/vList2"/>
    <dgm:cxn modelId="{37B96969-E99A-412B-BD8B-FCA84FC91575}" srcId="{238E5F5B-C339-4756-8BAD-B7F858C17B6C}" destId="{3D582A29-9F2C-4A01-8B91-F83DE30A1053}" srcOrd="0" destOrd="0" parTransId="{D6E8B55A-E5D5-4C68-B91F-150AC5AB14A4}" sibTransId="{BF73B626-6A0A-4AE1-B1BD-81FFB4D4D2F1}"/>
    <dgm:cxn modelId="{C09E834A-8E78-4A93-91CD-A6C22EFE9802}" type="presParOf" srcId="{CC106289-2248-4FCF-892B-A6DC1A114352}" destId="{677E9514-1225-4E7B-9D90-E7FE72E44E99}"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91954B9-1F20-46BC-A420-85EAD1BF33F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8814E516-04B0-4E62-9F06-18ADB12ACE4B}">
      <dgm:prSet custT="1"/>
      <dgm:spPr>
        <a:solidFill>
          <a:schemeClr val="bg1"/>
        </a:solidFill>
        <a:ln>
          <a:noFill/>
        </a:ln>
        <a:effectLst/>
        <a:scene3d>
          <a:camera prst="orthographicFront">
            <a:rot lat="0" lon="0" rev="0"/>
          </a:camera>
          <a:lightRig rig="chilly" dir="t">
            <a:rot lat="0" lon="0" rev="18480000"/>
          </a:lightRig>
        </a:scene3d>
        <a:sp3d prstMaterial="clear">
          <a:bevelT h="63500"/>
        </a:sp3d>
      </dgm:spPr>
      <dgm:t>
        <a:bodyPr/>
        <a:lstStyle/>
        <a:p>
          <a:pPr algn="ctr" rtl="0"/>
          <a:r>
            <a:rPr lang="en-US" sz="2800" b="1" baseline="0" dirty="0" smtClean="0">
              <a:solidFill>
                <a:schemeClr val="tx1"/>
              </a:solidFill>
              <a:latin typeface="Times New Roman" pitchFamily="18" charset="0"/>
              <a:cs typeface="Times New Roman" pitchFamily="18" charset="0"/>
            </a:rPr>
            <a:t>6. </a:t>
          </a:r>
          <a:r>
            <a:rPr lang="en-US" sz="2800" b="1" baseline="0" dirty="0" err="1" smtClean="0">
              <a:solidFill>
                <a:schemeClr val="tx1"/>
              </a:solidFill>
              <a:latin typeface="Times New Roman" pitchFamily="18" charset="0"/>
              <a:cs typeface="Times New Roman" pitchFamily="18" charset="0"/>
            </a:rPr>
            <a:t>Kết</a:t>
          </a:r>
          <a:r>
            <a:rPr lang="en-US" sz="2800" b="1" baseline="0" dirty="0" smtClean="0">
              <a:solidFill>
                <a:schemeClr val="tx1"/>
              </a:solidFill>
              <a:latin typeface="Times New Roman" pitchFamily="18" charset="0"/>
              <a:cs typeface="Times New Roman" pitchFamily="18" charset="0"/>
            </a:rPr>
            <a:t> </a:t>
          </a:r>
          <a:r>
            <a:rPr lang="en-US" sz="2800" b="1" baseline="0" dirty="0" err="1" smtClean="0">
              <a:solidFill>
                <a:schemeClr val="tx1"/>
              </a:solidFill>
              <a:latin typeface="Times New Roman" pitchFamily="18" charset="0"/>
              <a:cs typeface="Times New Roman" pitchFamily="18" charset="0"/>
            </a:rPr>
            <a:t>luận</a:t>
          </a:r>
          <a:r>
            <a:rPr lang="en-US" sz="2800" b="1" baseline="0" dirty="0" smtClean="0">
              <a:solidFill>
                <a:schemeClr val="tx1"/>
              </a:solidFill>
              <a:latin typeface="Times New Roman" pitchFamily="18" charset="0"/>
              <a:cs typeface="Times New Roman" pitchFamily="18" charset="0"/>
            </a:rPr>
            <a:t>.</a:t>
          </a:r>
          <a:endParaRPr lang="en-US" sz="2800" b="1" dirty="0">
            <a:solidFill>
              <a:schemeClr val="tx1"/>
            </a:solidFill>
            <a:latin typeface="Times New Roman" pitchFamily="18" charset="0"/>
            <a:cs typeface="Times New Roman" pitchFamily="18" charset="0"/>
          </a:endParaRPr>
        </a:p>
      </dgm:t>
    </dgm:pt>
    <dgm:pt modelId="{A1D58B0D-899D-44A0-8C42-4366C1F81644}" type="parTrans" cxnId="{1E03ACE4-7BD3-4325-81A3-E6CC5949D9D2}">
      <dgm:prSet/>
      <dgm:spPr/>
      <dgm:t>
        <a:bodyPr/>
        <a:lstStyle/>
        <a:p>
          <a:pPr algn="ctr"/>
          <a:endParaRPr lang="en-US"/>
        </a:p>
      </dgm:t>
    </dgm:pt>
    <dgm:pt modelId="{14108673-27AF-4FC5-B733-EC3197053006}" type="sibTrans" cxnId="{1E03ACE4-7BD3-4325-81A3-E6CC5949D9D2}">
      <dgm:prSet/>
      <dgm:spPr/>
      <dgm:t>
        <a:bodyPr/>
        <a:lstStyle/>
        <a:p>
          <a:pPr algn="ctr"/>
          <a:endParaRPr lang="en-US"/>
        </a:p>
      </dgm:t>
    </dgm:pt>
    <dgm:pt modelId="{BEC1DEA8-A617-482A-9D29-3A8A10A6C55A}" type="pres">
      <dgm:prSet presAssocID="{991954B9-1F20-46BC-A420-85EAD1BF33F6}" presName="linear" presStyleCnt="0">
        <dgm:presLayoutVars>
          <dgm:animLvl val="lvl"/>
          <dgm:resizeHandles val="exact"/>
        </dgm:presLayoutVars>
      </dgm:prSet>
      <dgm:spPr/>
      <dgm:t>
        <a:bodyPr/>
        <a:lstStyle/>
        <a:p>
          <a:endParaRPr lang="en-US"/>
        </a:p>
      </dgm:t>
    </dgm:pt>
    <dgm:pt modelId="{C1ADDDEF-7228-45E1-B587-53034C0758B6}" type="pres">
      <dgm:prSet presAssocID="{8814E516-04B0-4E62-9F06-18ADB12ACE4B}" presName="parentText" presStyleLbl="node1" presStyleIdx="0" presStyleCnt="1">
        <dgm:presLayoutVars>
          <dgm:chMax val="0"/>
          <dgm:bulletEnabled val="1"/>
        </dgm:presLayoutVars>
      </dgm:prSet>
      <dgm:spPr/>
      <dgm:t>
        <a:bodyPr/>
        <a:lstStyle/>
        <a:p>
          <a:endParaRPr lang="en-US"/>
        </a:p>
      </dgm:t>
    </dgm:pt>
  </dgm:ptLst>
  <dgm:cxnLst>
    <dgm:cxn modelId="{1E03ACE4-7BD3-4325-81A3-E6CC5949D9D2}" srcId="{991954B9-1F20-46BC-A420-85EAD1BF33F6}" destId="{8814E516-04B0-4E62-9F06-18ADB12ACE4B}" srcOrd="0" destOrd="0" parTransId="{A1D58B0D-899D-44A0-8C42-4366C1F81644}" sibTransId="{14108673-27AF-4FC5-B733-EC3197053006}"/>
    <dgm:cxn modelId="{C6DA3CA9-278C-499F-9DB5-57A7309B2541}" type="presOf" srcId="{991954B9-1F20-46BC-A420-85EAD1BF33F6}" destId="{BEC1DEA8-A617-482A-9D29-3A8A10A6C55A}" srcOrd="0" destOrd="0" presId="urn:microsoft.com/office/officeart/2005/8/layout/vList2"/>
    <dgm:cxn modelId="{732E78DA-CDBC-4110-896C-9DC25784BE75}" type="presOf" srcId="{8814E516-04B0-4E62-9F06-18ADB12ACE4B}" destId="{C1ADDDEF-7228-45E1-B587-53034C0758B6}" srcOrd="0" destOrd="0" presId="urn:microsoft.com/office/officeart/2005/8/layout/vList2"/>
    <dgm:cxn modelId="{9551DBD3-5420-45B8-95A9-279B1A1EAFE5}" type="presParOf" srcId="{BEC1DEA8-A617-482A-9D29-3A8A10A6C55A}" destId="{C1ADDDEF-7228-45E1-B587-53034C0758B6}"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CAE925-51AF-4617-BBB1-8F0DA6868DB1}" type="datetimeFigureOut">
              <a:rPr lang="en-US" smtClean="0"/>
              <a:pPr/>
              <a:t>3/1/2014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1D1058-5CE4-4F70-AA1E-0C6DC2B83B05}" type="slidenum">
              <a:rPr lang="en-US" smtClean="0"/>
              <a:pPr/>
              <a:t>‹#›</a:t>
            </a:fld>
            <a:endParaRPr lang="en-US"/>
          </a:p>
        </p:txBody>
      </p:sp>
    </p:spTree>
    <p:extLst>
      <p:ext uri="{BB962C8B-B14F-4D97-AF65-F5344CB8AC3E}">
        <p14:creationId xmlns:p14="http://schemas.microsoft.com/office/powerpoint/2010/main" xmlns="" val="3378175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51D1058-5CE4-4F70-AA1E-0C6DC2B83B05}" type="slidenum">
              <a:rPr lang="en-US" smtClean="0"/>
              <a:pPr/>
              <a:t>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4B9BE3-F4EB-4BB4-93F3-863D35A0D9C7}" type="slidenum">
              <a:rPr lang="en-US" smtClean="0"/>
              <a:pPr/>
              <a:t>12</a:t>
            </a:fld>
            <a:endParaRPr lang="en-US"/>
          </a:p>
        </p:txBody>
      </p:sp>
    </p:spTree>
    <p:extLst>
      <p:ext uri="{BB962C8B-B14F-4D97-AF65-F5344CB8AC3E}">
        <p14:creationId xmlns:p14="http://schemas.microsoft.com/office/powerpoint/2010/main" xmlns="" val="3106922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C8475CB-9E03-4099-BECF-38798EB2F704}" type="datetimeFigureOut">
              <a:rPr lang="en-US" smtClean="0"/>
              <a:pPr/>
              <a:t>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8475CB-9E03-4099-BECF-38798EB2F704}" type="datetimeFigureOut">
              <a:rPr lang="en-US" smtClean="0"/>
              <a:pPr/>
              <a:t>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8475CB-9E03-4099-BECF-38798EB2F704}" type="datetimeFigureOut">
              <a:rPr lang="en-US" smtClean="0"/>
              <a:pPr/>
              <a:t>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8475CB-9E03-4099-BECF-38798EB2F704}" type="datetimeFigureOut">
              <a:rPr lang="en-US" smtClean="0"/>
              <a:pPr/>
              <a:t>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C8475CB-9E03-4099-BECF-38798EB2F704}" type="datetimeFigureOut">
              <a:rPr lang="en-US" smtClean="0"/>
              <a:pPr/>
              <a:t>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C8475CB-9E03-4099-BECF-38798EB2F704}" type="datetimeFigureOut">
              <a:rPr lang="en-US" smtClean="0"/>
              <a:pPr/>
              <a:t>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C8475CB-9E03-4099-BECF-38798EB2F704}" type="datetimeFigureOut">
              <a:rPr lang="en-US" smtClean="0"/>
              <a:pPr/>
              <a:t>3/1/2014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C8475CB-9E03-4099-BECF-38798EB2F704}" type="datetimeFigureOut">
              <a:rPr lang="en-US" smtClean="0"/>
              <a:pPr/>
              <a:t>3/1/2014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8475CB-9E03-4099-BECF-38798EB2F704}" type="datetimeFigureOut">
              <a:rPr lang="en-US" smtClean="0"/>
              <a:pPr/>
              <a:t>3/1/2014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8475CB-9E03-4099-BECF-38798EB2F704}" type="datetimeFigureOut">
              <a:rPr lang="en-US" smtClean="0"/>
              <a:pPr/>
              <a:t>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8475CB-9E03-4099-BECF-38798EB2F704}" type="datetimeFigureOut">
              <a:rPr lang="en-US" smtClean="0"/>
              <a:pPr/>
              <a:t>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59F311-2B63-4796-84C8-D1188F67AA1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8475CB-9E03-4099-BECF-38798EB2F704}" type="datetimeFigureOut">
              <a:rPr lang="en-US" smtClean="0"/>
              <a:pPr/>
              <a:t>3/1/2014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59F311-2B63-4796-84C8-D1188F67AA1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diagramLayout" Target="../diagrams/layout2.xml"/><Relationship Id="rId7" Type="http://schemas.openxmlformats.org/officeDocument/2006/relationships/diagramLayout" Target="../diagrams/layout3.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openxmlformats.org/officeDocument/2006/relationships/diagramData" Target="../diagrams/data3.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diagramColors" Target="../diagrams/colors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6.xml"/><Relationship Id="rId3" Type="http://schemas.openxmlformats.org/officeDocument/2006/relationships/diagramLayout" Target="../diagrams/layout5.xml"/><Relationship Id="rId7" Type="http://schemas.openxmlformats.org/officeDocument/2006/relationships/diagramLayout" Target="../diagrams/layout6.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openxmlformats.org/officeDocument/2006/relationships/diagramData" Target="../diagrams/data6.xml"/><Relationship Id="rId5" Type="http://schemas.openxmlformats.org/officeDocument/2006/relationships/diagramColors" Target="../diagrams/colors5.xml"/><Relationship Id="rId4" Type="http://schemas.openxmlformats.org/officeDocument/2006/relationships/diagramQuickStyle" Target="../diagrams/quickStyle5.xml"/><Relationship Id="rId9" Type="http://schemas.openxmlformats.org/officeDocument/2006/relationships/diagramColors" Target="../diagrams/colors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8.jpeg"/><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openxmlformats.org/officeDocument/2006/relationships/image" Target="../media/image7.jpeg"/><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vi.wikipedia.org/wiki/T%E1%BA%ADp_tin:Emile_Durkheim.jpg"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5.xml"/><Relationship Id="rId5" Type="http://schemas.openxmlformats.org/officeDocument/2006/relationships/image" Target="../media/image17.jpe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3733800"/>
            <a:ext cx="8763000" cy="1676400"/>
          </a:xfrm>
        </p:spPr>
        <p:style>
          <a:lnRef idx="2">
            <a:schemeClr val="accent2"/>
          </a:lnRef>
          <a:fillRef idx="1">
            <a:schemeClr val="lt1"/>
          </a:fillRef>
          <a:effectRef idx="0">
            <a:schemeClr val="accent2"/>
          </a:effectRef>
          <a:fontRef idx="minor">
            <a:schemeClr val="dk1"/>
          </a:fontRef>
        </p:style>
        <p:txBody>
          <a:bodyPr>
            <a:noAutofit/>
          </a:bodyPr>
          <a:lstStyle/>
          <a:p>
            <a:pPr marL="0" indent="0">
              <a:buNone/>
            </a:pPr>
            <a:r>
              <a:rPr lang="en-US" sz="5400" b="1" i="1" dirty="0" smtClean="0">
                <a:solidFill>
                  <a:srgbClr val="FFC000"/>
                </a:solidFill>
                <a:latin typeface="Times New Roman" pitchFamily="18" charset="0"/>
                <a:cs typeface="Times New Roman" pitchFamily="18" charset="0"/>
              </a:rPr>
              <a:t>XÃ HỘI HỌC ĐẠI CƯƠNG</a:t>
            </a:r>
            <a:endParaRPr lang="en-US" sz="5400" b="1" i="1" dirty="0">
              <a:solidFill>
                <a:srgbClr val="FFC000"/>
              </a:solidFill>
              <a:latin typeface="Times New Roman" pitchFamily="18" charset="0"/>
              <a:cs typeface="Times New Roman" pitchFamily="18" charset="0"/>
            </a:endParaRPr>
          </a:p>
        </p:txBody>
      </p:sp>
      <p:sp>
        <p:nvSpPr>
          <p:cNvPr id="5" name="Subtitle 4"/>
          <p:cNvSpPr>
            <a:spLocks noGrp="1"/>
          </p:cNvSpPr>
          <p:nvPr>
            <p:ph sz="half" idx="1"/>
          </p:nvPr>
        </p:nvSpPr>
        <p:spPr>
          <a:xfrm>
            <a:off x="152400" y="457200"/>
            <a:ext cx="8839200" cy="761999"/>
          </a:xfrm>
        </p:spPr>
        <p:txBody>
          <a:bodyPr>
            <a:normAutofit/>
          </a:bodyPr>
          <a:lstStyle/>
          <a:p>
            <a:pPr marL="0" indent="0" algn="ctr">
              <a:buNone/>
            </a:pPr>
            <a:r>
              <a:rPr lang="en-US" b="1" smtClean="0">
                <a:solidFill>
                  <a:schemeClr val="tx1"/>
                </a:solidFill>
                <a:latin typeface="Book Antiqua" pitchFamily="18" charset="0"/>
                <a:cs typeface="Times New Roman" pitchFamily="18" charset="0"/>
              </a:rPr>
              <a:t>Trường Đại Học Nông Lâm Thành Phố Hồ Chí Minh</a:t>
            </a:r>
            <a:endParaRPr lang="en-US" b="1" dirty="0">
              <a:solidFill>
                <a:schemeClr val="tx1"/>
              </a:solidFill>
              <a:latin typeface="Book Antiqua" pitchFamily="18" charset="0"/>
              <a:cs typeface="Times New Roman" pitchFamily="18" charset="0"/>
            </a:endParaRPr>
          </a:p>
        </p:txBody>
      </p:sp>
      <p:sp>
        <p:nvSpPr>
          <p:cNvPr id="6" name="Content Placeholder 5"/>
          <p:cNvSpPr>
            <a:spLocks noGrp="1"/>
          </p:cNvSpPr>
          <p:nvPr>
            <p:ph sz="half" idx="2"/>
          </p:nvPr>
        </p:nvSpPr>
        <p:spPr>
          <a:xfrm>
            <a:off x="4038600" y="5486400"/>
            <a:ext cx="4724400" cy="990600"/>
          </a:xfrm>
        </p:spPr>
        <p:txBody>
          <a:bodyPr>
            <a:normAutofit/>
          </a:bodyPr>
          <a:lstStyle/>
          <a:p>
            <a:pPr marL="0" indent="0">
              <a:buNone/>
            </a:pPr>
            <a:r>
              <a:rPr lang="en-US" sz="2400" smtClean="0">
                <a:latin typeface="Times New Roman" pitchFamily="18" charset="0"/>
                <a:cs typeface="Times New Roman" pitchFamily="18" charset="0"/>
              </a:rPr>
              <a:t>GVHD: </a:t>
            </a:r>
            <a:r>
              <a:rPr lang="en-US" sz="2400" b="1" dirty="0" smtClean="0">
                <a:latin typeface="Times New Roman" pitchFamily="18" charset="0"/>
                <a:cs typeface="Times New Roman" pitchFamily="18" charset="0"/>
              </a:rPr>
              <a:t>NGUYỄN ĐỨC THÀNH</a:t>
            </a:r>
          </a:p>
          <a:p>
            <a:pPr marL="0" indent="0">
              <a:buNone/>
            </a:pPr>
            <a:r>
              <a:rPr lang="en-US" sz="2400" smtClean="0">
                <a:latin typeface="Times New Roman" pitchFamily="18" charset="0"/>
                <a:cs typeface="Times New Roman" pitchFamily="18" charset="0"/>
              </a:rPr>
              <a:t>NHÓM SV:</a:t>
            </a:r>
            <a:r>
              <a:rPr lang="en-US" sz="2400" b="1"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NHÓM 1</a:t>
            </a:r>
          </a:p>
          <a:p>
            <a:pPr marL="0" indent="0">
              <a:buNone/>
            </a:pPr>
            <a:endParaRPr lang="en-US" b="1" dirty="0">
              <a:latin typeface="Times New Roman" pitchFamily="18" charset="0"/>
              <a:cs typeface="Times New Roman"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733800" y="1066800"/>
            <a:ext cx="1524000" cy="1524000"/>
          </a:xfrm>
          <a:prstGeom prst="rect">
            <a:avLst/>
          </a:prstGeom>
        </p:spPr>
      </p:pic>
      <p:sp>
        <p:nvSpPr>
          <p:cNvPr id="3" name="TextBox 2"/>
          <p:cNvSpPr txBox="1"/>
          <p:nvPr/>
        </p:nvSpPr>
        <p:spPr>
          <a:xfrm>
            <a:off x="2362200" y="2743200"/>
            <a:ext cx="4419600" cy="70788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4000" b="1" i="1" smtClean="0">
                <a:latin typeface="Times New Roman" pitchFamily="18" charset="0"/>
                <a:cs typeface="Times New Roman" pitchFamily="18" charset="0"/>
              </a:rPr>
              <a:t>Báo Cáo Môn Học:</a:t>
            </a:r>
            <a:endParaRPr lang="en-US" sz="4000" b="1" i="1">
              <a:latin typeface="Times New Roman" pitchFamily="18" charset="0"/>
              <a:cs typeface="Times New Roman" pitchFamily="18" charset="0"/>
            </a:endParaRPr>
          </a:p>
        </p:txBody>
      </p:sp>
    </p:spTree>
    <p:extLst>
      <p:ext uri="{BB962C8B-B14F-4D97-AF65-F5344CB8AC3E}">
        <p14:creationId xmlns:p14="http://schemas.microsoft.com/office/powerpoint/2010/main" xmlns="" val="1855039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by="(-#ppt_w*2)" calcmode="lin" valueType="num">
                                      <p:cBhvr rctx="PPT">
                                        <p:cTn id="23" dur="500" autoRev="1" fill="hold">
                                          <p:stCondLst>
                                            <p:cond delay="0"/>
                                          </p:stCondLst>
                                        </p:cTn>
                                        <p:tgtEl>
                                          <p:spTgt spid="4"/>
                                        </p:tgtEl>
                                        <p:attrNameLst>
                                          <p:attrName>ppt_w</p:attrName>
                                        </p:attrNameLst>
                                      </p:cBhvr>
                                    </p:anim>
                                    <p:anim by="(#ppt_w*0.50)" calcmode="lin" valueType="num">
                                      <p:cBhvr>
                                        <p:cTn id="24" dur="500" decel="50000" autoRev="1" fill="hold">
                                          <p:stCondLst>
                                            <p:cond delay="0"/>
                                          </p:stCondLst>
                                        </p:cTn>
                                        <p:tgtEl>
                                          <p:spTgt spid="4"/>
                                        </p:tgtEl>
                                        <p:attrNameLst>
                                          <p:attrName>ppt_x</p:attrName>
                                        </p:attrNameLst>
                                      </p:cBhvr>
                                    </p:anim>
                                    <p:anim from="(-#ppt_h/2)" to="(#ppt_y)" calcmode="lin" valueType="num">
                                      <p:cBhvr>
                                        <p:cTn id="25" dur="1000" fill="hold">
                                          <p:stCondLst>
                                            <p:cond delay="0"/>
                                          </p:stCondLst>
                                        </p:cTn>
                                        <p:tgtEl>
                                          <p:spTgt spid="4"/>
                                        </p:tgtEl>
                                        <p:attrNameLst>
                                          <p:attrName>ppt_y</p:attrName>
                                        </p:attrNameLst>
                                      </p:cBhvr>
                                    </p:anim>
                                    <p:animRot by="21600000">
                                      <p:cBhvr>
                                        <p:cTn id="26" dur="1000" fill="hold">
                                          <p:stCondLst>
                                            <p:cond delay="0"/>
                                          </p:stCondLst>
                                        </p:cTn>
                                        <p:tgtEl>
                                          <p:spTgt spid="4"/>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circle(in)">
                                      <p:cBhvr>
                                        <p:cTn id="31" dur="2000"/>
                                        <p:tgtEl>
                                          <p:spTgt spid="6">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6">
                                            <p:txEl>
                                              <p:pRg st="1" end="1"/>
                                            </p:txEl>
                                          </p:spTgt>
                                        </p:tgtEl>
                                        <p:attrNameLst>
                                          <p:attrName>style.visibility</p:attrName>
                                        </p:attrNameLst>
                                      </p:cBhvr>
                                      <p:to>
                                        <p:strVal val="visible"/>
                                      </p:to>
                                    </p:set>
                                    <p:animEffect transition="in" filter="circle(in)">
                                      <p:cBhvr>
                                        <p:cTn id="36"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P spid="6" grpId="0" build="p"/>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pPr algn="l"/>
            <a:r>
              <a:rPr lang="en-US" b="1" dirty="0" err="1" smtClean="0"/>
              <a:t>Auguste</a:t>
            </a:r>
            <a:r>
              <a:rPr lang="en-US" b="1" dirty="0" smtClean="0"/>
              <a:t> Comte (1798-1857)</a:t>
            </a:r>
            <a:endParaRPr lang="en-US" b="1" dirty="0"/>
          </a:p>
        </p:txBody>
      </p:sp>
      <p:sp>
        <p:nvSpPr>
          <p:cNvPr id="3" name="Content Placeholder 2"/>
          <p:cNvSpPr>
            <a:spLocks noGrp="1"/>
          </p:cNvSpPr>
          <p:nvPr>
            <p:ph idx="1"/>
          </p:nvPr>
        </p:nvSpPr>
        <p:spPr>
          <a:xfrm>
            <a:off x="457200" y="1371599"/>
            <a:ext cx="8229600" cy="5195455"/>
          </a:xfrm>
        </p:spPr>
        <p:txBody>
          <a:bodyPr>
            <a:normAutofit/>
          </a:bodyPr>
          <a:lstStyle/>
          <a:p>
            <a:pPr marL="0" indent="0" algn="just">
              <a:buNone/>
            </a:pPr>
            <a:r>
              <a:rPr lang="en-US" sz="2800" dirty="0">
                <a:latin typeface="Times New Roman" pitchFamily="18" charset="0"/>
                <a:cs typeface="Times New Roman" pitchFamily="18" charset="0"/>
              </a:rPr>
              <a:t>-</a:t>
            </a:r>
            <a:r>
              <a:rPr lang="en-US" sz="2800" dirty="0" smtClean="0">
                <a:latin typeface="Times New Roman" pitchFamily="18" charset="0"/>
                <a:cs typeface="Times New Roman" pitchFamily="18" charset="0"/>
              </a:rPr>
              <a:t> Q</a:t>
            </a:r>
            <a:r>
              <a:rPr lang="vi-VN" sz="2800" dirty="0" smtClean="0">
                <a:latin typeface="Times New Roman" pitchFamily="18" charset="0"/>
                <a:cs typeface="Times New Roman" pitchFamily="18" charset="0"/>
              </a:rPr>
              <a:t>uan niệm</a:t>
            </a:r>
            <a:r>
              <a:rPr lang="en-US" sz="2800" dirty="0" smtClean="0">
                <a:latin typeface="Times New Roman" pitchFamily="18" charset="0"/>
                <a:cs typeface="Times New Roman" pitchFamily="18" charset="0"/>
              </a:rPr>
              <a:t>:</a:t>
            </a:r>
            <a:r>
              <a:rPr lang="vi-VN" sz="2800" dirty="0" smtClean="0">
                <a:latin typeface="Times New Roman" pitchFamily="18" charset="0"/>
                <a:cs typeface="Times New Roman" pitchFamily="18" charset="0"/>
              </a:rPr>
              <a:t> xã hội học là khoa học sử dụng các phương pháp khoa học thực chứng để nghiên cứu các quy luật biến đổi của xã hội</a:t>
            </a:r>
            <a:r>
              <a:rPr lang="en-US" sz="2800" dirty="0" smtClean="0">
                <a:latin typeface="Times New Roman" pitchFamily="18" charset="0"/>
                <a:cs typeface="Times New Roman" pitchFamily="18" charset="0"/>
              </a:rPr>
              <a:t>.</a:t>
            </a:r>
          </a:p>
          <a:p>
            <a:pPr marL="0" indent="0" algn="just">
              <a:buFont typeface="Wingdings"/>
              <a:buChar char="à"/>
            </a:pPr>
            <a:r>
              <a:rPr lang="en-US" sz="2800" dirty="0" smtClean="0">
                <a:latin typeface="Times New Roman" pitchFamily="18" charset="0"/>
                <a:cs typeface="Times New Roman" pitchFamily="18" charset="0"/>
                <a:sym typeface="Wingdings" pitchFamily="2" charset="2"/>
              </a:rPr>
              <a:t>M</a:t>
            </a:r>
            <a:r>
              <a:rPr lang="vi-VN" sz="2800" dirty="0" smtClean="0">
                <a:latin typeface="Times New Roman" pitchFamily="18" charset="0"/>
                <a:cs typeface="Times New Roman" pitchFamily="18" charset="0"/>
              </a:rPr>
              <a:t>ở đầu cho thời kỳ xây dựng và phát triển một khoa học mới mẻ mà Comte gọi là xã hội học.</a:t>
            </a:r>
            <a:endParaRPr lang="en-US" sz="2800" dirty="0" smtClean="0">
              <a:latin typeface="Times New Roman" pitchFamily="18" charset="0"/>
              <a:cs typeface="Times New Roman" pitchFamily="18" charset="0"/>
            </a:endParaRPr>
          </a:p>
          <a:p>
            <a:pPr marL="0" indent="0" algn="just">
              <a:buNone/>
            </a:pPr>
            <a:endParaRPr lang="vi-VN" sz="2800" dirty="0" smtClean="0">
              <a:latin typeface="Times New Roman" pitchFamily="18" charset="0"/>
              <a:cs typeface="Times New Roman" pitchFamily="18" charset="0"/>
            </a:endParaRPr>
          </a:p>
          <a:p>
            <a:pPr marL="0" indent="0" algn="just">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Quan niệm về cơ cấu</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xã hội học:</a:t>
            </a:r>
          </a:p>
          <a:p>
            <a:pPr marL="0" indent="0" algn="just">
              <a:buNone/>
            </a:pPr>
            <a:r>
              <a:rPr lang="en-US" sz="2800" dirty="0" smtClean="0">
                <a:latin typeface="Times New Roman" pitchFamily="18" charset="0"/>
                <a:cs typeface="Times New Roman" pitchFamily="18" charset="0"/>
              </a:rPr>
              <a:t>+ X</a:t>
            </a:r>
            <a:r>
              <a:rPr lang="vi-VN" sz="2800" dirty="0" smtClean="0">
                <a:latin typeface="Times New Roman" pitchFamily="18" charset="0"/>
                <a:cs typeface="Times New Roman" pitchFamily="18" charset="0"/>
              </a:rPr>
              <a:t>ã hội học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vật lý học xã hội</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hợp thành từ hai bộ phận chính là Tĩnh học xã hội và Động học xã hội.</a:t>
            </a:r>
          </a:p>
        </p:txBody>
      </p:sp>
    </p:spTree>
    <p:extLst>
      <p:ext uri="{BB962C8B-B14F-4D97-AF65-F5344CB8AC3E}">
        <p14:creationId xmlns:p14="http://schemas.microsoft.com/office/powerpoint/2010/main" xmlns="" val="1385923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9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fontScale="90000"/>
          </a:bodyPr>
          <a:lstStyle/>
          <a:p>
            <a:pPr algn="l"/>
            <a:r>
              <a:rPr lang="en-US" b="1" dirty="0" err="1" smtClean="0"/>
              <a:t>Auguste</a:t>
            </a:r>
            <a:r>
              <a:rPr lang="en-US" b="1" dirty="0" smtClean="0"/>
              <a:t> Comte (1798-1857)</a:t>
            </a:r>
            <a:br>
              <a:rPr lang="en-US" b="1" dirty="0" smtClean="0"/>
            </a:br>
            <a:endParaRPr lang="en-US" b="1" dirty="0"/>
          </a:p>
        </p:txBody>
      </p:sp>
      <p:sp>
        <p:nvSpPr>
          <p:cNvPr id="3" name="Content Placeholder 2"/>
          <p:cNvSpPr>
            <a:spLocks noGrp="1"/>
          </p:cNvSpPr>
          <p:nvPr>
            <p:ph idx="1"/>
          </p:nvPr>
        </p:nvSpPr>
        <p:spPr>
          <a:xfrm>
            <a:off x="457200" y="762000"/>
            <a:ext cx="8534400" cy="5943600"/>
          </a:xfrm>
        </p:spPr>
        <p:txBody>
          <a:bodyPr>
            <a:noAutofit/>
          </a:bodyPr>
          <a:lstStyle/>
          <a:p>
            <a:pPr marL="0" indent="0" algn="just">
              <a:buNone/>
            </a:pPr>
            <a:r>
              <a:rPr lang="en-US" sz="2800" dirty="0" smtClean="0">
                <a:latin typeface="+mj-lt"/>
              </a:rPr>
              <a:t>- </a:t>
            </a:r>
            <a:r>
              <a:rPr lang="vi-VN" sz="2800" b="1" dirty="0" smtClean="0">
                <a:latin typeface="+mj-lt"/>
              </a:rPr>
              <a:t>Đóng góp</a:t>
            </a:r>
            <a:r>
              <a:rPr lang="en-US" sz="2800" b="1" dirty="0" smtClean="0">
                <a:latin typeface="+mj-lt"/>
              </a:rPr>
              <a:t> </a:t>
            </a:r>
            <a:r>
              <a:rPr lang="en-US" sz="2800" b="1" dirty="0" err="1" smtClean="0">
                <a:latin typeface="Times New Roman" pitchFamily="18" charset="0"/>
                <a:cs typeface="Times New Roman" pitchFamily="18" charset="0"/>
              </a:rPr>
              <a:t>của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ông</a:t>
            </a:r>
            <a:r>
              <a:rPr lang="vi-VN" sz="2800" b="1" dirty="0" smtClean="0">
                <a:latin typeface="+mj-lt"/>
              </a:rPr>
              <a:t> </a:t>
            </a:r>
            <a:r>
              <a:rPr lang="en-US" sz="2800" b="1" dirty="0" smtClean="0">
                <a:latin typeface="+mj-lt"/>
              </a:rPr>
              <a:t>:</a:t>
            </a:r>
          </a:p>
          <a:p>
            <a:pPr marL="0" indent="0" algn="just">
              <a:buNone/>
            </a:pPr>
            <a:r>
              <a:rPr lang="vi-VN" sz="2800" smtClean="0">
                <a:latin typeface="Times New Roman" pitchFamily="18" charset="0"/>
                <a:cs typeface="Times New Roman" pitchFamily="18" charset="0"/>
              </a:rPr>
              <a:t>•</a:t>
            </a:r>
            <a:r>
              <a:rPr lang="en-US" sz="2800" smtClean="0">
                <a:latin typeface="Times New Roman" pitchFamily="18" charset="0"/>
                <a:cs typeface="Times New Roman" pitchFamily="18" charset="0"/>
              </a:rPr>
              <a:t> </a:t>
            </a:r>
            <a:r>
              <a:rPr lang="en-US" sz="2800" smtClean="0">
                <a:latin typeface="+mj-lt"/>
              </a:rPr>
              <a:t>T</a:t>
            </a:r>
            <a:r>
              <a:rPr lang="vi-VN" sz="2800" dirty="0" smtClean="0">
                <a:latin typeface="+mj-lt"/>
              </a:rPr>
              <a:t>ách tri thức xã hội học ra khỏi triết học để tạo tiền đề cho sự hình thành một bộ môn khoa học mới chuyên nghiên cứu về đời sống xã hội của con người.</a:t>
            </a:r>
          </a:p>
          <a:p>
            <a:pPr marL="0" indent="0" algn="just">
              <a:buNone/>
            </a:pPr>
            <a:r>
              <a:rPr lang="vi-VN" sz="2800" smtClean="0">
                <a:latin typeface="Times New Roman" pitchFamily="18" charset="0"/>
                <a:cs typeface="Times New Roman" pitchFamily="18" charset="0"/>
              </a:rPr>
              <a:t>• </a:t>
            </a:r>
            <a:r>
              <a:rPr lang="en-US" sz="2800">
                <a:latin typeface="Times New Roman" pitchFamily="18" charset="0"/>
                <a:cs typeface="Times New Roman" pitchFamily="18" charset="0"/>
              </a:rPr>
              <a:t>B</a:t>
            </a:r>
            <a:r>
              <a:rPr lang="vi-VN" sz="2800" smtClean="0">
                <a:latin typeface="+mj-lt"/>
              </a:rPr>
              <a:t>ản </a:t>
            </a:r>
            <a:r>
              <a:rPr lang="vi-VN" sz="2800" dirty="0" smtClean="0">
                <a:latin typeface="+mj-lt"/>
              </a:rPr>
              <a:t>chất của xã hội học là ở chỗ sử dụng các phương pháp khoa học để xây dựng lý thuyết và kiểm chứng giả thuyết.</a:t>
            </a:r>
          </a:p>
          <a:p>
            <a:pPr marL="0" indent="0" algn="just">
              <a:buNone/>
            </a:pPr>
            <a:r>
              <a:rPr lang="vi-VN" sz="2800" smtClean="0">
                <a:latin typeface="Times New Roman" pitchFamily="18" charset="0"/>
                <a:cs typeface="Times New Roman" pitchFamily="18" charset="0"/>
              </a:rPr>
              <a:t>•</a:t>
            </a:r>
            <a:r>
              <a:rPr lang="en-US" sz="2800">
                <a:latin typeface="Times New Roman" pitchFamily="18" charset="0"/>
                <a:cs typeface="Times New Roman" pitchFamily="18" charset="0"/>
              </a:rPr>
              <a:t> </a:t>
            </a:r>
            <a:r>
              <a:rPr lang="en-US" sz="2800" smtClean="0">
                <a:latin typeface="Times New Roman" pitchFamily="18" charset="0"/>
                <a:cs typeface="Times New Roman" pitchFamily="18" charset="0"/>
              </a:rPr>
              <a:t>C</a:t>
            </a:r>
            <a:r>
              <a:rPr lang="vi-VN" sz="2800" smtClean="0">
                <a:latin typeface="+mj-lt"/>
              </a:rPr>
              <a:t>ác </a:t>
            </a:r>
            <a:r>
              <a:rPr lang="vi-VN" sz="2800" dirty="0" smtClean="0">
                <a:latin typeface="+mj-lt"/>
              </a:rPr>
              <a:t>nhiệm vụ và vấn đề cơ bản của xã hội</a:t>
            </a:r>
            <a:r>
              <a:rPr lang="en-US" sz="2800" dirty="0" smtClean="0">
                <a:latin typeface="+mj-lt"/>
              </a:rPr>
              <a:t> </a:t>
            </a:r>
            <a:r>
              <a:rPr lang="vi-VN" sz="2800" dirty="0" smtClean="0">
                <a:latin typeface="+mj-lt"/>
              </a:rPr>
              <a:t>học. </a:t>
            </a:r>
          </a:p>
          <a:p>
            <a:pPr marL="0" indent="0" algn="just">
              <a:buNone/>
            </a:pPr>
            <a:r>
              <a:rPr lang="en-US" sz="2800" dirty="0" smtClean="0">
                <a:latin typeface="Times New Roman" pitchFamily="18" charset="0"/>
                <a:cs typeface="Times New Roman" pitchFamily="18" charset="0"/>
              </a:rPr>
              <a:t>- P</a:t>
            </a:r>
            <a:r>
              <a:rPr lang="vi-VN" sz="2800" dirty="0" smtClean="0">
                <a:latin typeface="+mj-lt"/>
              </a:rPr>
              <a:t>hát hiện ra các quy luật, xây dựng lý thuyết, nghiên cứu cơ cấu xã hội và nghiên cứu quá trình xã hội </a:t>
            </a:r>
            <a:r>
              <a:rPr lang="en-US" sz="2800" dirty="0" smtClean="0">
                <a:latin typeface="+mj-lt"/>
              </a:rPr>
              <a:t>.</a:t>
            </a:r>
          </a:p>
          <a:p>
            <a:pPr marL="0" indent="0" algn="just">
              <a:buNone/>
            </a:pPr>
            <a:r>
              <a:rPr lang="en-US" sz="2800" dirty="0">
                <a:latin typeface="Times New Roman" pitchFamily="18" charset="0"/>
                <a:cs typeface="Times New Roman" pitchFamily="18" charset="0"/>
              </a:rPr>
              <a:t>-</a:t>
            </a:r>
            <a:r>
              <a:rPr lang="vi-VN"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G</a:t>
            </a:r>
            <a:r>
              <a:rPr lang="vi-VN" sz="2800" dirty="0" smtClean="0">
                <a:latin typeface="+mj-lt"/>
              </a:rPr>
              <a:t>iúp hiểu được: trật tự xã hội được thiết lập, duy trì và biến đổi như thế nào.</a:t>
            </a:r>
          </a:p>
          <a:p>
            <a:pPr marL="0" indent="0" algn="just">
              <a:buNone/>
            </a:pPr>
            <a:endParaRPr lang="vi-VN" sz="2000" dirty="0" smtClean="0">
              <a:latin typeface="+mj-lt"/>
            </a:endParaRPr>
          </a:p>
        </p:txBody>
      </p:sp>
    </p:spTree>
    <p:extLst>
      <p:ext uri="{BB962C8B-B14F-4D97-AF65-F5344CB8AC3E}">
        <p14:creationId xmlns:p14="http://schemas.microsoft.com/office/powerpoint/2010/main" xmlns="" val="1523801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2400" y="0"/>
            <a:ext cx="5181600" cy="6858000"/>
          </a:xfrm>
          <a:solidFill>
            <a:schemeClr val="bg1"/>
          </a:solidFill>
        </p:spPr>
        <p:txBody>
          <a:bodyPr>
            <a:noAutofit/>
          </a:bodyPr>
          <a:lstStyle/>
          <a:p>
            <a:r>
              <a:rPr lang="en-US" sz="2600" dirty="0" smtClean="0">
                <a:latin typeface="Times New Roman" pitchFamily="18" charset="0"/>
                <a:cs typeface="Times New Roman" pitchFamily="18" charset="0"/>
              </a:rPr>
              <a:t>HERBERT SPENCER (1820-1903)</a:t>
            </a:r>
            <a:r>
              <a:rPr lang="en-US" sz="2400" dirty="0" smtClean="0">
                <a:solidFill>
                  <a:srgbClr val="C00000"/>
                </a:solidFill>
                <a:latin typeface="Times New Roman" pitchFamily="18" charset="0"/>
                <a:cs typeface="Times New Roman" pitchFamily="18" charset="0"/>
              </a:rPr>
              <a:t/>
            </a:r>
            <a:br>
              <a:rPr lang="en-US" sz="2400" dirty="0" smtClean="0">
                <a:solidFill>
                  <a:srgbClr val="C00000"/>
                </a:solidFill>
                <a:latin typeface="Times New Roman" pitchFamily="18" charset="0"/>
                <a:cs typeface="Times New Roman" pitchFamily="18" charset="0"/>
              </a:rPr>
            </a:br>
            <a:r>
              <a:rPr lang="en-US" sz="2400" dirty="0" smtClean="0">
                <a:solidFill>
                  <a:srgbClr val="C00000"/>
                </a:solidFill>
                <a:latin typeface="Times New Roman" pitchFamily="18" charset="0"/>
                <a:cs typeface="Times New Roman" pitchFamily="18" charset="0"/>
              </a:rPr>
              <a:t/>
            </a:r>
            <a:br>
              <a:rPr lang="en-US" sz="2400" dirty="0" smtClean="0">
                <a:solidFill>
                  <a:srgbClr val="C00000"/>
                </a:solidFill>
                <a:latin typeface="Times New Roman" pitchFamily="18" charset="0"/>
                <a:cs typeface="Times New Roman" pitchFamily="18" charset="0"/>
              </a:rPr>
            </a:br>
            <a:r>
              <a:rPr lang="en-US" sz="2800" dirty="0" smtClean="0">
                <a:latin typeface="Times New Roman" pitchFamily="18" charset="0"/>
                <a:cs typeface="Times New Roman" pitchFamily="18" charset="0"/>
              </a:rPr>
              <a:t>1. </a:t>
            </a:r>
            <a:r>
              <a:rPr lang="en-US" sz="2800" dirty="0" err="1" smtClean="0">
                <a:latin typeface="Times New Roman" pitchFamily="18" charset="0"/>
                <a:cs typeface="Times New Roman" pitchFamily="18" charset="0"/>
              </a:rPr>
              <a:t>Tiểu</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sử</a:t>
            </a:r>
            <a:r>
              <a:rPr lang="en-US" sz="2800" smtClean="0">
                <a:latin typeface="Times New Roman" pitchFamily="18" charset="0"/>
                <a:cs typeface="Times New Roman" pitchFamily="18" charset="0"/>
              </a:rPr>
              <a:t>.</a:t>
            </a:r>
            <a:r>
              <a:rPr lang="en-US" sz="2600" dirty="0">
                <a:solidFill>
                  <a:schemeClr val="accent3">
                    <a:lumMod val="50000"/>
                  </a:schemeClr>
                </a:solidFill>
                <a:latin typeface="Times New Roman" pitchFamily="18" charset="0"/>
                <a:cs typeface="Times New Roman" pitchFamily="18" charset="0"/>
              </a:rPr>
              <a:t/>
            </a:r>
            <a:br>
              <a:rPr lang="en-US" sz="2600" dirty="0">
                <a:solidFill>
                  <a:schemeClr val="accent3">
                    <a:lumMod val="50000"/>
                  </a:schemeClr>
                </a:solidFill>
                <a:latin typeface="Times New Roman" pitchFamily="18" charset="0"/>
                <a:cs typeface="Times New Roman" pitchFamily="18" charset="0"/>
              </a:rPr>
            </a:br>
            <a:r>
              <a:rPr lang="en-US" sz="2600" b="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Nhà</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triết</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học</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và</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xã</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hội</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học</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người</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Anh</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là</a:t>
            </a:r>
            <a:r>
              <a:rPr lang="en-US" sz="2600" b="0" dirty="0" smtClean="0">
                <a:solidFill>
                  <a:schemeClr val="tx1"/>
                </a:solidFill>
                <a:latin typeface="Times New Roman" pitchFamily="18" charset="0"/>
                <a:cs typeface="Times New Roman" pitchFamily="18" charset="0"/>
              </a:rPr>
              <a:t> cha </a:t>
            </a:r>
            <a:r>
              <a:rPr lang="en-US" sz="2600" b="0" dirty="0" err="1" smtClean="0">
                <a:solidFill>
                  <a:schemeClr val="tx1"/>
                </a:solidFill>
                <a:latin typeface="Times New Roman" pitchFamily="18" charset="0"/>
                <a:cs typeface="Times New Roman" pitchFamily="18" charset="0"/>
              </a:rPr>
              <a:t>đẻ</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của</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triết</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học</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tiến</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hóa</a:t>
            </a:r>
            <a:r>
              <a:rPr lang="en-US" sz="2600" b="0" dirty="0" smtClean="0">
                <a:solidFill>
                  <a:schemeClr val="tx1"/>
                </a:solidFill>
                <a:latin typeface="Times New Roman" pitchFamily="18" charset="0"/>
                <a:cs typeface="Times New Roman" pitchFamily="18" charset="0"/>
              </a:rPr>
              <a:t>.</a:t>
            </a:r>
            <a:br>
              <a:rPr lang="en-US" sz="2600" b="0" dirty="0" smtClean="0">
                <a:solidFill>
                  <a:schemeClr val="tx1"/>
                </a:solidFill>
                <a:latin typeface="Times New Roman" pitchFamily="18" charset="0"/>
                <a:cs typeface="Times New Roman" pitchFamily="18" charset="0"/>
              </a:rPr>
            </a:br>
            <a:r>
              <a:rPr lang="en-US" sz="2600" b="0" dirty="0" smtClean="0">
                <a:solidFill>
                  <a:schemeClr val="tx1"/>
                </a:solidFill>
                <a:latin typeface="Times New Roman" pitchFamily="18" charset="0"/>
                <a:cs typeface="Times New Roman" pitchFamily="18" charset="0"/>
              </a:rPr>
              <a:t>-1873, </a:t>
            </a:r>
            <a:r>
              <a:rPr lang="en-US" sz="2600" b="0" dirty="0" err="1" smtClean="0">
                <a:solidFill>
                  <a:schemeClr val="tx1"/>
                </a:solidFill>
                <a:latin typeface="Times New Roman" pitchFamily="18" charset="0"/>
                <a:cs typeface="Times New Roman" pitchFamily="18" charset="0"/>
              </a:rPr>
              <a:t>ông</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thực</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sự</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chú</a:t>
            </a:r>
            <a:r>
              <a:rPr lang="en-US" sz="2600" b="0" dirty="0" smtClean="0">
                <a:solidFill>
                  <a:schemeClr val="tx1"/>
                </a:solidFill>
                <a:latin typeface="Times New Roman" pitchFamily="18" charset="0"/>
                <a:cs typeface="Times New Roman" pitchFamily="18" charset="0"/>
              </a:rPr>
              <a:t> ý </a:t>
            </a:r>
            <a:r>
              <a:rPr lang="en-US" sz="2600" b="0" dirty="0" err="1" smtClean="0">
                <a:solidFill>
                  <a:schemeClr val="tx1"/>
                </a:solidFill>
                <a:latin typeface="Times New Roman" pitchFamily="18" charset="0"/>
                <a:cs typeface="Times New Roman" pitchFamily="18" charset="0"/>
              </a:rPr>
              <a:t>đến</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xã</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hội</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học</a:t>
            </a:r>
            <a:r>
              <a:rPr lang="en-US" sz="2600" b="0" dirty="0" smtClean="0">
                <a:solidFill>
                  <a:schemeClr val="tx1"/>
                </a:solidFill>
                <a:latin typeface="Times New Roman" pitchFamily="18" charset="0"/>
                <a:cs typeface="Times New Roman" pitchFamily="18" charset="0"/>
              </a:rPr>
              <a:t>.</a:t>
            </a:r>
            <a:br>
              <a:rPr lang="en-US" sz="2600" b="0" dirty="0" smtClean="0">
                <a:solidFill>
                  <a:schemeClr val="tx1"/>
                </a:solidFill>
                <a:latin typeface="Times New Roman" pitchFamily="18" charset="0"/>
                <a:cs typeface="Times New Roman" pitchFamily="18" charset="0"/>
              </a:rPr>
            </a:b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Bị</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ảnh</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hưởng</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bởi</a:t>
            </a:r>
            <a:r>
              <a:rPr lang="en-US" sz="2600" b="0" dirty="0" smtClean="0">
                <a:solidFill>
                  <a:schemeClr val="tx1"/>
                </a:solidFill>
                <a:latin typeface="Times New Roman" pitchFamily="18" charset="0"/>
                <a:cs typeface="Times New Roman" pitchFamily="18" charset="0"/>
              </a:rPr>
              <a:t> “</a:t>
            </a:r>
            <a:r>
              <a:rPr lang="en-US" sz="2600" i="1" dirty="0" err="1" smtClean="0">
                <a:effectLst>
                  <a:outerShdw blurRad="38100" dist="38100" dir="2700000" algn="tl">
                    <a:srgbClr val="000000">
                      <a:alpha val="43137"/>
                    </a:srgbClr>
                  </a:outerShdw>
                </a:effectLst>
                <a:latin typeface="Times New Roman" pitchFamily="18" charset="0"/>
                <a:cs typeface="Times New Roman" pitchFamily="18" charset="0"/>
              </a:rPr>
              <a:t>sinh</a:t>
            </a:r>
            <a:r>
              <a:rPr lang="en-US" sz="26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600" i="1" dirty="0" err="1" smtClean="0">
                <a:effectLst>
                  <a:outerShdw blurRad="38100" dist="38100" dir="2700000" algn="tl">
                    <a:srgbClr val="000000">
                      <a:alpha val="43137"/>
                    </a:srgbClr>
                  </a:outerShdw>
                </a:effectLst>
                <a:latin typeface="Times New Roman" pitchFamily="18" charset="0"/>
                <a:cs typeface="Times New Roman" pitchFamily="18" charset="0"/>
              </a:rPr>
              <a:t>vật</a:t>
            </a:r>
            <a:r>
              <a:rPr lang="en-US" sz="26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600" i="1" dirty="0" err="1" smtClean="0">
                <a:effectLst>
                  <a:outerShdw blurRad="38100" dist="38100" dir="2700000" algn="tl">
                    <a:srgbClr val="000000">
                      <a:alpha val="43137"/>
                    </a:srgbClr>
                  </a:outerShdw>
                </a:effectLst>
                <a:latin typeface="Times New Roman" pitchFamily="18" charset="0"/>
                <a:cs typeface="Times New Roman" pitchFamily="18" charset="0"/>
              </a:rPr>
              <a:t>học</a:t>
            </a:r>
            <a:r>
              <a:rPr lang="en-US" sz="2600" b="0" dirty="0" smtClean="0">
                <a:solidFill>
                  <a:schemeClr val="tx1"/>
                </a:solidFill>
                <a:latin typeface="Times New Roman" pitchFamily="18" charset="0"/>
                <a:cs typeface="Times New Roman" pitchFamily="18" charset="0"/>
              </a:rPr>
              <a:t>” </a:t>
            </a:r>
            <a:r>
              <a:rPr lang="en-US" sz="2600" b="0" dirty="0" err="1" smtClean="0">
                <a:solidFill>
                  <a:schemeClr val="tx1"/>
                </a:solidFill>
                <a:latin typeface="Times New Roman" pitchFamily="18" charset="0"/>
                <a:cs typeface="Times New Roman" pitchFamily="18" charset="0"/>
              </a:rPr>
              <a:t>của</a:t>
            </a:r>
            <a:r>
              <a:rPr lang="en-US" sz="2600" b="0" dirty="0" smtClean="0">
                <a:solidFill>
                  <a:schemeClr val="tx1"/>
                </a:solidFill>
                <a:latin typeface="Times New Roman" pitchFamily="18" charset="0"/>
                <a:cs typeface="Times New Roman" pitchFamily="18" charset="0"/>
              </a:rPr>
              <a:t> Charles Darwin </a:t>
            </a:r>
            <a:r>
              <a:rPr lang="en-US" sz="2600" b="0" dirty="0" smtClean="0">
                <a:solidFill>
                  <a:schemeClr val="tx1"/>
                </a:solidFill>
                <a:latin typeface="Times New Roman" pitchFamily="18" charset="0"/>
                <a:cs typeface="Times New Roman" pitchFamily="18" charset="0"/>
                <a:sym typeface="Wingdings" pitchFamily="2" charset="2"/>
              </a:rPr>
              <a:t>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quan</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điểm</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tiến</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hóa</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xã</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hội</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Ngoài</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ra</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còn</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ảnh</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hưởng</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bởi</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khoa</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học</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tự</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nhiên</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và</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khoa</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học</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thực</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chứng</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của</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Auguste</a:t>
            </a:r>
            <a:r>
              <a:rPr lang="en-US" sz="2600" b="0" dirty="0" smtClean="0">
                <a:solidFill>
                  <a:schemeClr val="tx1"/>
                </a:solidFill>
                <a:latin typeface="Times New Roman" pitchFamily="18" charset="0"/>
                <a:cs typeface="Times New Roman" pitchFamily="18" charset="0"/>
                <a:sym typeface="Wingdings" pitchFamily="2" charset="2"/>
              </a:rPr>
              <a:t> Comte.</a:t>
            </a:r>
            <a:br>
              <a:rPr lang="en-US" sz="2600" b="0" dirty="0" smtClean="0">
                <a:solidFill>
                  <a:schemeClr val="tx1"/>
                </a:solidFill>
                <a:latin typeface="Times New Roman" pitchFamily="18" charset="0"/>
                <a:cs typeface="Times New Roman" pitchFamily="18" charset="0"/>
                <a:sym typeface="Wingdings" pitchFamily="2" charset="2"/>
              </a:rPr>
            </a:b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Chủ</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trương</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xã</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hội</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học</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phải</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hướng</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tới</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tìm</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ra</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các</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quy</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luật</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latin typeface="Times New Roman" pitchFamily="18" charset="0"/>
                <a:cs typeface="Times New Roman" pitchFamily="18" charset="0"/>
                <a:sym typeface="Wingdings" pitchFamily="2" charset="2"/>
              </a:rPr>
              <a:t>và</a:t>
            </a:r>
            <a:r>
              <a:rPr lang="en-US" sz="2600" b="0" dirty="0" smtClean="0">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nguyên</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lí</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chung</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cơ</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bản</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để</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giải</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thích</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hiện</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thực</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xã</a:t>
            </a:r>
            <a:r>
              <a:rPr lang="en-US" sz="2600" b="0" dirty="0" smtClean="0">
                <a:solidFill>
                  <a:schemeClr val="tx1"/>
                </a:solidFill>
                <a:latin typeface="Times New Roman" pitchFamily="18" charset="0"/>
                <a:cs typeface="Times New Roman" pitchFamily="18" charset="0"/>
                <a:sym typeface="Wingdings" pitchFamily="2" charset="2"/>
              </a:rPr>
              <a:t> </a:t>
            </a:r>
            <a:r>
              <a:rPr lang="en-US" sz="2600" b="0" dirty="0" err="1" smtClean="0">
                <a:solidFill>
                  <a:schemeClr val="tx1"/>
                </a:solidFill>
                <a:latin typeface="Times New Roman" pitchFamily="18" charset="0"/>
                <a:cs typeface="Times New Roman" pitchFamily="18" charset="0"/>
                <a:sym typeface="Wingdings" pitchFamily="2" charset="2"/>
              </a:rPr>
              <a:t>hội</a:t>
            </a:r>
            <a:r>
              <a:rPr lang="en-US" sz="2600" b="0" dirty="0" smtClean="0">
                <a:solidFill>
                  <a:schemeClr val="tx1"/>
                </a:solidFill>
                <a:latin typeface="Times New Roman" pitchFamily="18" charset="0"/>
                <a:cs typeface="Times New Roman" pitchFamily="18" charset="0"/>
                <a:sym typeface="Wingdings" pitchFamily="2" charset="2"/>
              </a:rPr>
              <a:t>.</a:t>
            </a:r>
            <a:br>
              <a:rPr lang="en-US" sz="2600" b="0" dirty="0" smtClean="0">
                <a:solidFill>
                  <a:schemeClr val="tx1"/>
                </a:solidFill>
                <a:latin typeface="Times New Roman" pitchFamily="18" charset="0"/>
                <a:cs typeface="Times New Roman" pitchFamily="18" charset="0"/>
                <a:sym typeface="Wingdings" pitchFamily="2" charset="2"/>
              </a:rPr>
            </a:br>
            <a:endParaRPr lang="en-US" sz="2400" dirty="0">
              <a:solidFill>
                <a:schemeClr val="tx1"/>
              </a:solidFill>
            </a:endParaRPr>
          </a:p>
        </p:txBody>
      </p:sp>
      <p:pic>
        <p:nvPicPr>
          <p:cNvPr id="6" name="Picture Placeholder 5"/>
          <p:cNvPicPr>
            <a:picLocks noGrp="1" noChangeAspect="1"/>
          </p:cNvPicPr>
          <p:nvPr>
            <p:ph type="pic" idx="1"/>
          </p:nvPr>
        </p:nvPicPr>
        <p:blipFill>
          <a:blip r:embed="rId3">
            <a:extLst>
              <a:ext uri="{28A0092B-C50C-407E-A947-70E740481C1C}">
                <a14:useLocalDpi xmlns:a14="http://schemas.microsoft.com/office/drawing/2010/main" xmlns="" val="0"/>
              </a:ext>
            </a:extLst>
          </a:blip>
          <a:srcRect t="20861" b="20861"/>
          <a:stretch>
            <a:fillRect/>
          </a:stretch>
        </p:blipFill>
        <p:spPr>
          <a:xfrm>
            <a:off x="381000" y="1066800"/>
            <a:ext cx="3429000" cy="3810000"/>
          </a:xfrm>
          <a:prstGeom prst="roundRect">
            <a:avLst>
              <a:gd name="adj" fmla="val 783"/>
            </a:avLst>
          </a:prstGeom>
        </p:spPr>
      </p:pic>
      <p:sp>
        <p:nvSpPr>
          <p:cNvPr id="4" name="Text Placeholder 3"/>
          <p:cNvSpPr>
            <a:spLocks noGrp="1"/>
          </p:cNvSpPr>
          <p:nvPr>
            <p:ph type="body" sz="half" idx="2"/>
          </p:nvPr>
        </p:nvSpPr>
        <p:spPr>
          <a:xfrm>
            <a:off x="381000" y="4876800"/>
            <a:ext cx="3429000" cy="685800"/>
          </a:xfrm>
          <a:solidFill>
            <a:schemeClr val="bg1"/>
          </a:solidFill>
        </p:spPr>
        <p:style>
          <a:lnRef idx="0">
            <a:schemeClr val="accent2"/>
          </a:lnRef>
          <a:fillRef idx="3">
            <a:schemeClr val="accent2"/>
          </a:fillRef>
          <a:effectRef idx="3">
            <a:schemeClr val="accent2"/>
          </a:effectRef>
          <a:fontRef idx="minor">
            <a:schemeClr val="lt1"/>
          </a:fontRef>
        </p:style>
        <p:txBody>
          <a:bodyPr>
            <a:noAutofit/>
          </a:bodyPr>
          <a:lstStyle/>
          <a:p>
            <a:pPr algn="ctr"/>
            <a:r>
              <a:rPr lang="en-US" sz="2000" b="1" dirty="0" smtClean="0">
                <a:solidFill>
                  <a:schemeClr val="tx1"/>
                </a:solidFill>
                <a:latin typeface="Times New Roman" pitchFamily="18" charset="0"/>
                <a:cs typeface="Times New Roman" pitchFamily="18" charset="0"/>
              </a:rPr>
              <a:t>HERBERT SPENCER </a:t>
            </a:r>
          </a:p>
          <a:p>
            <a:pPr algn="ctr"/>
            <a:r>
              <a:rPr lang="en-US" sz="2000" b="1" dirty="0" smtClean="0">
                <a:solidFill>
                  <a:schemeClr val="tx1"/>
                </a:solidFill>
                <a:latin typeface="Times New Roman" pitchFamily="18" charset="0"/>
                <a:cs typeface="Times New Roman" pitchFamily="18" charset="0"/>
              </a:rPr>
              <a:t>(1820-1903</a:t>
            </a:r>
            <a:r>
              <a:rPr lang="en-US" sz="2000" dirty="0" smtClean="0">
                <a:solidFill>
                  <a:schemeClr val="tx1"/>
                </a:solidFill>
                <a:latin typeface="Times New Roman" pitchFamily="18" charset="0"/>
                <a:cs typeface="Times New Roman" pitchFamily="18" charset="0"/>
              </a:rPr>
              <a:t>)</a:t>
            </a:r>
            <a:endParaRPr lang="en-US" sz="2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808896395"/>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1000"/>
                                        <p:tgtEl>
                                          <p:spTgt spid="4">
                                            <p:bg/>
                                          </p:spTgt>
                                        </p:tgtEl>
                                      </p:cBhvr>
                                    </p:animEffect>
                                    <p:anim calcmode="lin" valueType="num">
                                      <p:cBhvr>
                                        <p:cTn id="18" dur="1000" fill="hold"/>
                                        <p:tgtEl>
                                          <p:spTgt spid="4">
                                            <p:bg/>
                                          </p:spTgt>
                                        </p:tgtEl>
                                        <p:attrNameLst>
                                          <p:attrName>ppt_x</p:attrName>
                                        </p:attrNameLst>
                                      </p:cBhvr>
                                      <p:tavLst>
                                        <p:tav tm="0">
                                          <p:val>
                                            <p:strVal val="#ppt_x"/>
                                          </p:val>
                                        </p:tav>
                                        <p:tav tm="100000">
                                          <p:val>
                                            <p:strVal val="#ppt_x"/>
                                          </p:val>
                                        </p:tav>
                                      </p:tavLst>
                                    </p:anim>
                                    <p:anim calcmode="lin" valueType="num">
                                      <p:cBhvr>
                                        <p:cTn id="19" dur="1000" fill="hold"/>
                                        <p:tgtEl>
                                          <p:spTgt spid="4">
                                            <p:bg/>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1000"/>
                                        <p:tgtEl>
                                          <p:spTgt spid="4">
                                            <p:txEl>
                                              <p:pRg st="0" end="0"/>
                                            </p:txEl>
                                          </p:spTgt>
                                        </p:tgtEl>
                                      </p:cBhvr>
                                    </p:animEffect>
                                    <p:anim calcmode="lin" valueType="num">
                                      <p:cBhvr>
                                        <p:cTn id="2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Effect transition="in" filter="fade">
                                      <p:cBhvr>
                                        <p:cTn id="31" dur="1000"/>
                                        <p:tgtEl>
                                          <p:spTgt spid="4">
                                            <p:txEl>
                                              <p:pRg st="1" end="1"/>
                                            </p:txEl>
                                          </p:spTgt>
                                        </p:tgtEl>
                                      </p:cBhvr>
                                    </p:animEffect>
                                    <p:anim calcmode="lin" valueType="num">
                                      <p:cBhvr>
                                        <p:cTn id="3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xmlns="" val="1330133285"/>
              </p:ext>
            </p:extLst>
          </p:nvPr>
        </p:nvGraphicFramePr>
        <p:xfrm>
          <a:off x="685800" y="533400"/>
          <a:ext cx="7848600" cy="631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ext uri="{D42A27DB-BD31-4B8C-83A1-F6EECF244321}">
                <p14:modId xmlns:p14="http://schemas.microsoft.com/office/powerpoint/2010/main" xmlns="" val="263584301"/>
              </p:ext>
            </p:extLst>
          </p:nvPr>
        </p:nvGraphicFramePr>
        <p:xfrm>
          <a:off x="533400" y="1752600"/>
          <a:ext cx="8077200" cy="4267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xmlns="" val="27487275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6"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81000"/>
            <a:ext cx="6934200" cy="479425"/>
          </a:xfrm>
        </p:spPr>
        <p:txBody>
          <a:bodyPr>
            <a:noAutofit/>
          </a:bodyPr>
          <a:lstStyle/>
          <a:p>
            <a:pPr algn="ctr"/>
            <a:r>
              <a:rPr lang="en-US" sz="3200" b="1" i="1" cap="none" dirty="0" smtClean="0">
                <a:latin typeface="Times New Roman" pitchFamily="18" charset="0"/>
                <a:cs typeface="Times New Roman" pitchFamily="18" charset="0"/>
              </a:rPr>
              <a:t> 3 </a:t>
            </a:r>
            <a:r>
              <a:rPr lang="en-US" sz="3200" b="1" i="1" cap="none" dirty="0" err="1" smtClean="0">
                <a:latin typeface="Times New Roman" pitchFamily="18" charset="0"/>
                <a:cs typeface="Times New Roman" pitchFamily="18" charset="0"/>
              </a:rPr>
              <a:t>loại</a:t>
            </a:r>
            <a:r>
              <a:rPr lang="en-US" sz="3200" b="1" i="1" cap="none" dirty="0" smtClean="0">
                <a:latin typeface="Times New Roman" pitchFamily="18" charset="0"/>
                <a:cs typeface="Times New Roman" pitchFamily="18" charset="0"/>
              </a:rPr>
              <a:t> </a:t>
            </a:r>
            <a:r>
              <a:rPr lang="en-US" sz="3200" b="1" i="1" cap="none" dirty="0" err="1" smtClean="0">
                <a:latin typeface="Times New Roman" pitchFamily="18" charset="0"/>
                <a:cs typeface="Times New Roman" pitchFamily="18" charset="0"/>
              </a:rPr>
              <a:t>tác</a:t>
            </a:r>
            <a:r>
              <a:rPr lang="en-US" sz="3200" b="1" i="1" cap="none" dirty="0" smtClean="0">
                <a:latin typeface="Times New Roman" pitchFamily="18" charset="0"/>
                <a:cs typeface="Times New Roman" pitchFamily="18" charset="0"/>
              </a:rPr>
              <a:t> </a:t>
            </a:r>
            <a:r>
              <a:rPr lang="en-US" sz="3200" b="1" i="1" cap="none" dirty="0" err="1" smtClean="0">
                <a:latin typeface="Times New Roman" pitchFamily="18" charset="0"/>
                <a:cs typeface="Times New Roman" pitchFamily="18" charset="0"/>
              </a:rPr>
              <a:t>nhân</a:t>
            </a:r>
            <a:r>
              <a:rPr lang="en-US" sz="3200" b="1" i="1" cap="none" dirty="0" smtClean="0">
                <a:latin typeface="Times New Roman" pitchFamily="18" charset="0"/>
                <a:cs typeface="Times New Roman" pitchFamily="18" charset="0"/>
              </a:rPr>
              <a:t> </a:t>
            </a:r>
            <a:r>
              <a:rPr lang="en-US" sz="3200" b="1" i="1" cap="none" dirty="0" err="1" smtClean="0">
                <a:latin typeface="Times New Roman" pitchFamily="18" charset="0"/>
                <a:cs typeface="Times New Roman" pitchFamily="18" charset="0"/>
              </a:rPr>
              <a:t>của</a:t>
            </a:r>
            <a:r>
              <a:rPr lang="en-US" sz="3200" b="1" i="1" cap="none" dirty="0" smtClean="0">
                <a:latin typeface="Times New Roman" pitchFamily="18" charset="0"/>
                <a:cs typeface="Times New Roman" pitchFamily="18" charset="0"/>
              </a:rPr>
              <a:t> </a:t>
            </a:r>
            <a:r>
              <a:rPr lang="en-US" sz="3200" b="1" i="1" cap="none" dirty="0" err="1" smtClean="0">
                <a:latin typeface="Times New Roman" pitchFamily="18" charset="0"/>
                <a:cs typeface="Times New Roman" pitchFamily="18" charset="0"/>
              </a:rPr>
              <a:t>hiện</a:t>
            </a:r>
            <a:r>
              <a:rPr lang="en-US" sz="3200" b="1" i="1" cap="none" dirty="0" smtClean="0">
                <a:latin typeface="Times New Roman" pitchFamily="18" charset="0"/>
                <a:cs typeface="Times New Roman" pitchFamily="18" charset="0"/>
              </a:rPr>
              <a:t> </a:t>
            </a:r>
            <a:r>
              <a:rPr lang="en-US" sz="3200" b="1" i="1" cap="none" dirty="0" err="1" smtClean="0">
                <a:latin typeface="Times New Roman" pitchFamily="18" charset="0"/>
                <a:cs typeface="Times New Roman" pitchFamily="18" charset="0"/>
              </a:rPr>
              <a:t>tượng</a:t>
            </a:r>
            <a:r>
              <a:rPr lang="en-US" sz="3200" b="1" i="1" cap="none" dirty="0" smtClean="0">
                <a:latin typeface="Times New Roman" pitchFamily="18" charset="0"/>
                <a:cs typeface="Times New Roman" pitchFamily="18" charset="0"/>
              </a:rPr>
              <a:t> </a:t>
            </a:r>
            <a:r>
              <a:rPr lang="en-US" sz="3200" b="1" i="1" cap="none" dirty="0" err="1" smtClean="0">
                <a:latin typeface="Times New Roman" pitchFamily="18" charset="0"/>
                <a:cs typeface="Times New Roman" pitchFamily="18" charset="0"/>
              </a:rPr>
              <a:t>xã</a:t>
            </a:r>
            <a:r>
              <a:rPr lang="en-US" sz="3200" b="1" i="1" cap="none" dirty="0" smtClean="0">
                <a:latin typeface="Times New Roman" pitchFamily="18" charset="0"/>
                <a:cs typeface="Times New Roman" pitchFamily="18" charset="0"/>
              </a:rPr>
              <a:t> </a:t>
            </a:r>
            <a:r>
              <a:rPr lang="en-US" sz="3200" b="1" i="1" cap="none" dirty="0" err="1" smtClean="0">
                <a:latin typeface="Times New Roman" pitchFamily="18" charset="0"/>
                <a:cs typeface="Times New Roman" pitchFamily="18" charset="0"/>
              </a:rPr>
              <a:t>hội</a:t>
            </a:r>
            <a:endParaRPr lang="en-US" sz="3200" b="1" i="1" cap="none" dirty="0">
              <a:latin typeface="Times New Roman" pitchFamily="18" charset="0"/>
              <a:cs typeface="Times New Roman" pitchFamily="18" charset="0"/>
            </a:endParaRPr>
          </a:p>
        </p:txBody>
      </p:sp>
      <p:graphicFrame>
        <p:nvGraphicFramePr>
          <p:cNvPr id="4" name="Diagram 3"/>
          <p:cNvGraphicFramePr/>
          <p:nvPr>
            <p:extLst>
              <p:ext uri="{D42A27DB-BD31-4B8C-83A1-F6EECF244321}">
                <p14:modId xmlns:p14="http://schemas.microsoft.com/office/powerpoint/2010/main" xmlns="" val="1444028724"/>
              </p:ext>
            </p:extLst>
          </p:nvPr>
        </p:nvGraphicFramePr>
        <p:xfrm>
          <a:off x="457200" y="1371600"/>
          <a:ext cx="83058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55172225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xmlns="" val="2374503785"/>
              </p:ext>
            </p:extLst>
          </p:nvPr>
        </p:nvGraphicFramePr>
        <p:xfrm>
          <a:off x="1981200" y="304800"/>
          <a:ext cx="5029200" cy="555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ext uri="{D42A27DB-BD31-4B8C-83A1-F6EECF244321}">
                <p14:modId xmlns:p14="http://schemas.microsoft.com/office/powerpoint/2010/main" xmlns="" val="552165085"/>
              </p:ext>
            </p:extLst>
          </p:nvPr>
        </p:nvGraphicFramePr>
        <p:xfrm>
          <a:off x="152400" y="1219200"/>
          <a:ext cx="8839200" cy="51054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xmlns="" val="6570859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5"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xmlns="" val="1883063710"/>
              </p:ext>
            </p:extLst>
          </p:nvPr>
        </p:nvGraphicFramePr>
        <p:xfrm>
          <a:off x="2362200" y="152400"/>
          <a:ext cx="4114800" cy="60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2"/>
          <p:cNvSpPr>
            <a:spLocks noGrp="1"/>
          </p:cNvSpPr>
          <p:nvPr>
            <p:ph type="body" idx="1"/>
          </p:nvPr>
        </p:nvSpPr>
        <p:spPr>
          <a:xfrm>
            <a:off x="228600" y="762000"/>
            <a:ext cx="3962400" cy="2971800"/>
          </a:xfrm>
        </p:spPr>
        <p:txBody>
          <a:bodyPr>
            <a:noAutofit/>
          </a:bodyPr>
          <a:lstStyle/>
          <a:p>
            <a:pPr algn="ctr"/>
            <a:r>
              <a:rPr lang="en-US" sz="2200" dirty="0" err="1" smtClean="0">
                <a:latin typeface="Times New Roman" pitchFamily="18" charset="0"/>
                <a:cs typeface="Times New Roman" pitchFamily="18" charset="0"/>
              </a:rPr>
              <a:t>Xã</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hôi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quân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sự</a:t>
            </a:r>
            <a:r>
              <a:rPr lang="en-US" sz="2200" dirty="0" smtClean="0">
                <a:latin typeface="Times New Roman" pitchFamily="18" charset="0"/>
                <a:cs typeface="Times New Roman" pitchFamily="18" charset="0"/>
              </a:rPr>
              <a:t> (militant)</a:t>
            </a:r>
            <a:endParaRPr lang="en-US" sz="2200" dirty="0">
              <a:latin typeface="Times New Roman" pitchFamily="18" charset="0"/>
              <a:cs typeface="Times New Roman" pitchFamily="18" charset="0"/>
            </a:endParaRPr>
          </a:p>
          <a:p>
            <a:pPr algn="just"/>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Đặc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trưng</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tính</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tập</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trung</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độc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đoán</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cao</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độ</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để</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phục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vụ</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mục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tiêu</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quốc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phòng</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chiến</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tranh</a:t>
            </a:r>
            <a:r>
              <a:rPr lang="en-US" sz="2200" b="0" dirty="0" smtClean="0">
                <a:solidFill>
                  <a:schemeClr val="tx1"/>
                </a:solidFill>
                <a:latin typeface="Times New Roman" pitchFamily="18" charset="0"/>
                <a:cs typeface="Times New Roman" pitchFamily="18" charset="0"/>
              </a:rPr>
              <a:t>.</a:t>
            </a:r>
          </a:p>
          <a:p>
            <a:pPr algn="just"/>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Hoạt</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động</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bị</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nhà</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nước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kiểm</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soát</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chặt</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chẽ</a:t>
            </a:r>
            <a:r>
              <a:rPr lang="en-US" sz="2200" b="0" dirty="0" smtClean="0">
                <a:solidFill>
                  <a:schemeClr val="tx1"/>
                </a:solidFill>
                <a:latin typeface="Times New Roman" pitchFamily="18" charset="0"/>
                <a:cs typeface="Times New Roman" pitchFamily="18" charset="0"/>
              </a:rPr>
              <a:t>. </a:t>
            </a:r>
          </a:p>
          <a:p>
            <a:pPr algn="just"/>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Chế</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độ</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phân</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phối</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diễn</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ra</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theo</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chiều</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dọc</a:t>
            </a:r>
            <a:r>
              <a:rPr lang="en-US" sz="2200" b="0" dirty="0" smtClean="0">
                <a:solidFill>
                  <a:schemeClr val="tx1"/>
                </a:solidFill>
                <a:latin typeface="Times New Roman" pitchFamily="18" charset="0"/>
                <a:cs typeface="Times New Roman" pitchFamily="18" charset="0"/>
              </a:rPr>
              <a:t>.</a:t>
            </a:r>
            <a:endParaRPr lang="en-US" sz="2200" b="0" dirty="0" smtClean="0">
              <a:latin typeface="Times New Roman" pitchFamily="18" charset="0"/>
              <a:cs typeface="Times New Roman" pitchFamily="18" charset="0"/>
            </a:endParaRPr>
          </a:p>
        </p:txBody>
      </p:sp>
      <p:pic>
        <p:nvPicPr>
          <p:cNvPr id="8" name="Content Placeholder 7"/>
          <p:cNvPicPr>
            <a:picLocks noGrp="1" noChangeAspect="1"/>
          </p:cNvPicPr>
          <p:nvPr>
            <p:ph sz="half" idx="2"/>
          </p:nvPr>
        </p:nvPicPr>
        <p:blipFill>
          <a:blip r:embed="rId6">
            <a:extLst>
              <a:ext uri="{28A0092B-C50C-407E-A947-70E740481C1C}">
                <a14:useLocalDpi xmlns:a14="http://schemas.microsoft.com/office/drawing/2010/main" xmlns="" val="0"/>
              </a:ext>
            </a:extLst>
          </a:blip>
          <a:stretch>
            <a:fillRect/>
          </a:stretch>
        </p:blipFill>
        <p:spPr>
          <a:xfrm>
            <a:off x="304801" y="3886200"/>
            <a:ext cx="3809999" cy="2828923"/>
          </a:xfrm>
        </p:spPr>
      </p:pic>
      <p:sp>
        <p:nvSpPr>
          <p:cNvPr id="5" name="Text Placeholder 4"/>
          <p:cNvSpPr>
            <a:spLocks noGrp="1"/>
          </p:cNvSpPr>
          <p:nvPr>
            <p:ph type="body" sz="quarter" idx="3"/>
          </p:nvPr>
        </p:nvSpPr>
        <p:spPr>
          <a:xfrm>
            <a:off x="4724400" y="762000"/>
            <a:ext cx="4038600" cy="3048000"/>
          </a:xfrm>
        </p:spPr>
        <p:txBody>
          <a:bodyPr>
            <a:noAutofit/>
          </a:bodyPr>
          <a:lstStyle/>
          <a:p>
            <a:pPr algn="ctr"/>
            <a:r>
              <a:rPr lang="en-US" sz="2200" dirty="0" err="1" smtClean="0">
                <a:latin typeface="Times New Roman" pitchFamily="18" charset="0"/>
                <a:cs typeface="Times New Roman" pitchFamily="18" charset="0"/>
              </a:rPr>
              <a:t>Xã</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hội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công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nghiệp</a:t>
            </a:r>
            <a:r>
              <a:rPr lang="en-US" sz="2200" dirty="0" smtClean="0">
                <a:latin typeface="Times New Roman" pitchFamily="18" charset="0"/>
                <a:cs typeface="Times New Roman" pitchFamily="18" charset="0"/>
              </a:rPr>
              <a:t> (industrial)</a:t>
            </a:r>
            <a:r>
              <a:rPr lang="en-US" sz="2200" b="0" dirty="0" smtClean="0">
                <a:latin typeface="Times New Roman" pitchFamily="18" charset="0"/>
                <a:cs typeface="Times New Roman" pitchFamily="18" charset="0"/>
              </a:rPr>
              <a:t>.</a:t>
            </a:r>
          </a:p>
          <a:p>
            <a:pPr algn="just"/>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Đặc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trưng</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ít</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tập</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trung</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ít</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độc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đoán</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để</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phục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vụ</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các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mục</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tiêu</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xã</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hội</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là</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sản</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xuất</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hàng</a:t>
            </a:r>
            <a:r>
              <a:rPr lang="en-US" sz="2200" b="0" dirty="0" smtClean="0">
                <a:solidFill>
                  <a:schemeClr val="tx1"/>
                </a:solidFill>
                <a:latin typeface="Times New Roman" pitchFamily="18" charset="0"/>
                <a:cs typeface="Times New Roman" pitchFamily="18" charset="0"/>
              </a:rPr>
              <a:t> </a:t>
            </a:r>
            <a:r>
              <a:rPr lang="en-US" sz="2200" b="0" dirty="0" err="1" smtClean="0">
                <a:solidFill>
                  <a:schemeClr val="tx1"/>
                </a:solidFill>
                <a:latin typeface="Times New Roman" pitchFamily="18" charset="0"/>
                <a:cs typeface="Times New Roman" pitchFamily="18" charset="0"/>
              </a:rPr>
              <a:t>hóa</a:t>
            </a:r>
            <a:r>
              <a:rPr lang="en-US" sz="2200" b="0" dirty="0" smtClean="0">
                <a:solidFill>
                  <a:schemeClr val="tx1"/>
                </a:solidFill>
                <a:latin typeface="Times New Roman" pitchFamily="18" charset="0"/>
                <a:cs typeface="Times New Roman" pitchFamily="18" charset="0"/>
              </a:rPr>
              <a:t>, </a:t>
            </a:r>
            <a:r>
              <a:rPr lang="en-US" sz="2200" b="0" dirty="0" err="1" smtClean="0">
                <a:latin typeface="Times New Roman" pitchFamily="18" charset="0"/>
                <a:cs typeface="Times New Roman" pitchFamily="18" charset="0"/>
              </a:rPr>
              <a:t>dịch</a:t>
            </a:r>
            <a:r>
              <a:rPr lang="en-US" sz="2200" b="0" dirty="0" smtClean="0">
                <a:latin typeface="Times New Roman" pitchFamily="18" charset="0"/>
                <a:cs typeface="Times New Roman" pitchFamily="18" charset="0"/>
              </a:rPr>
              <a:t> </a:t>
            </a:r>
            <a:r>
              <a:rPr lang="en-US" sz="2200" b="0" dirty="0" err="1" smtClean="0">
                <a:latin typeface="Times New Roman" pitchFamily="18" charset="0"/>
                <a:cs typeface="Times New Roman" pitchFamily="18" charset="0"/>
              </a:rPr>
              <a:t>vụ</a:t>
            </a:r>
            <a:r>
              <a:rPr lang="en-US" sz="2200" b="0" dirty="0" smtClean="0">
                <a:solidFill>
                  <a:schemeClr val="tx1"/>
                </a:solidFill>
                <a:latin typeface="Times New Roman" pitchFamily="18" charset="0"/>
                <a:cs typeface="Times New Roman" pitchFamily="18" charset="0"/>
              </a:rPr>
              <a:t>.</a:t>
            </a:r>
          </a:p>
          <a:p>
            <a:pPr algn="just"/>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Phát</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huy</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tính</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năng</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động</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các</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bộ</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phận</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cấu</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thành</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xã</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hội</a:t>
            </a:r>
            <a:r>
              <a:rPr lang="en-US" sz="2200" b="0" dirty="0" smtClean="0">
                <a:solidFill>
                  <a:schemeClr val="tx1"/>
                </a:solidFill>
                <a:latin typeface="Times New Roman" pitchFamily="18" charset="0"/>
                <a:cs typeface="Times New Roman" pitchFamily="18" charset="0"/>
                <a:sym typeface="Wingdings" pitchFamily="2" charset="2"/>
              </a:rPr>
              <a:t>.</a:t>
            </a:r>
          </a:p>
          <a:p>
            <a:pPr algn="just">
              <a:buFontTx/>
              <a:buChar char="-"/>
            </a:pP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Chế</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độ</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phân</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phối</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diễn</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ra</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theo</a:t>
            </a:r>
            <a:endParaRPr lang="en-US" sz="2200" b="0" dirty="0" smtClean="0">
              <a:solidFill>
                <a:schemeClr val="tx1"/>
              </a:solidFill>
              <a:latin typeface="Times New Roman" pitchFamily="18" charset="0"/>
              <a:cs typeface="Times New Roman" pitchFamily="18" charset="0"/>
              <a:sym typeface="Wingdings" pitchFamily="2" charset="2"/>
            </a:endParaRPr>
          </a:p>
          <a:p>
            <a:pPr algn="just"/>
            <a:r>
              <a:rPr lang="en-US" sz="2200" b="0" dirty="0" smtClean="0">
                <a:solidFill>
                  <a:schemeClr val="tx1"/>
                </a:solidFill>
                <a:latin typeface="Times New Roman" pitchFamily="18" charset="0"/>
                <a:cs typeface="Times New Roman" pitchFamily="18" charset="0"/>
                <a:sym typeface="Wingdings" pitchFamily="2" charset="2"/>
              </a:rPr>
              <a:t> 2 </a:t>
            </a:r>
            <a:r>
              <a:rPr lang="en-US" sz="2200" b="0" dirty="0" err="1" smtClean="0">
                <a:solidFill>
                  <a:schemeClr val="tx1"/>
                </a:solidFill>
                <a:latin typeface="Times New Roman" pitchFamily="18" charset="0"/>
                <a:cs typeface="Times New Roman" pitchFamily="18" charset="0"/>
                <a:sym typeface="Wingdings" pitchFamily="2" charset="2"/>
              </a:rPr>
              <a:t>chiều</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dọc</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và</a:t>
            </a:r>
            <a:r>
              <a:rPr lang="en-US" sz="2200" b="0" dirty="0" smtClean="0">
                <a:solidFill>
                  <a:schemeClr val="tx1"/>
                </a:solidFill>
                <a:latin typeface="Times New Roman" pitchFamily="18" charset="0"/>
                <a:cs typeface="Times New Roman" pitchFamily="18" charset="0"/>
                <a:sym typeface="Wingdings" pitchFamily="2" charset="2"/>
              </a:rPr>
              <a:t> </a:t>
            </a:r>
            <a:r>
              <a:rPr lang="en-US" sz="2200" b="0" dirty="0" err="1" smtClean="0">
                <a:solidFill>
                  <a:schemeClr val="tx1"/>
                </a:solidFill>
                <a:latin typeface="Times New Roman" pitchFamily="18" charset="0"/>
                <a:cs typeface="Times New Roman" pitchFamily="18" charset="0"/>
                <a:sym typeface="Wingdings" pitchFamily="2" charset="2"/>
              </a:rPr>
              <a:t>ngang</a:t>
            </a:r>
            <a:r>
              <a:rPr lang="en-US" sz="2200" b="0" dirty="0" smtClean="0">
                <a:solidFill>
                  <a:schemeClr val="tx1"/>
                </a:solidFill>
                <a:latin typeface="Times New Roman" pitchFamily="18" charset="0"/>
                <a:cs typeface="Times New Roman" pitchFamily="18" charset="0"/>
                <a:sym typeface="Wingdings" pitchFamily="2" charset="2"/>
              </a:rPr>
              <a:t>.</a:t>
            </a:r>
            <a:endParaRPr lang="en-US" sz="2200" b="0" dirty="0">
              <a:latin typeface="Times New Roman" pitchFamily="18" charset="0"/>
              <a:cs typeface="Times New Roman" pitchFamily="18" charset="0"/>
              <a:sym typeface="Wingdings" pitchFamily="2" charset="2"/>
            </a:endParaRPr>
          </a:p>
        </p:txBody>
      </p:sp>
      <p:pic>
        <p:nvPicPr>
          <p:cNvPr id="9" name="Content Placeholder 8"/>
          <p:cNvPicPr>
            <a:picLocks noGrp="1" noChangeAspect="1"/>
          </p:cNvPicPr>
          <p:nvPr>
            <p:ph sz="quarter" idx="4"/>
          </p:nvPr>
        </p:nvPicPr>
        <p:blipFill>
          <a:blip r:embed="rId7" cstate="print">
            <a:extLst>
              <a:ext uri="{28A0092B-C50C-407E-A947-70E740481C1C}">
                <a14:useLocalDpi xmlns:a14="http://schemas.microsoft.com/office/drawing/2010/main" xmlns="" val="0"/>
              </a:ext>
            </a:extLst>
          </a:blip>
          <a:stretch>
            <a:fillRect/>
          </a:stretch>
        </p:blipFill>
        <p:spPr>
          <a:xfrm>
            <a:off x="4953000" y="3886199"/>
            <a:ext cx="3810000" cy="2770909"/>
          </a:xfrm>
        </p:spPr>
      </p:pic>
    </p:spTree>
    <p:extLst>
      <p:ext uri="{BB962C8B-B14F-4D97-AF65-F5344CB8AC3E}">
        <p14:creationId xmlns:p14="http://schemas.microsoft.com/office/powerpoint/2010/main" xmlns="" val="28457929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5">
                                            <p:txEl>
                                              <p:pRg st="0" end="0"/>
                                            </p:txEl>
                                          </p:spTgt>
                                        </p:tgtEl>
                                        <p:attrNameLst>
                                          <p:attrName>style.visibility</p:attrName>
                                        </p:attrNameLst>
                                      </p:cBhvr>
                                      <p:to>
                                        <p:strVal val="visible"/>
                                      </p:to>
                                    </p:set>
                                    <p:anim calcmode="lin" valueType="num">
                                      <p:cBhvr>
                                        <p:cTn id="46"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48" dur="500"/>
                                        <p:tgtEl>
                                          <p:spTgt spid="5">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5">
                                            <p:txEl>
                                              <p:pRg st="1" end="1"/>
                                            </p:txEl>
                                          </p:spTgt>
                                        </p:tgtEl>
                                        <p:attrNameLst>
                                          <p:attrName>style.visibility</p:attrName>
                                        </p:attrNameLst>
                                      </p:cBhvr>
                                      <p:to>
                                        <p:strVal val="visible"/>
                                      </p:to>
                                    </p:set>
                                    <p:anim calcmode="lin" valueType="num">
                                      <p:cBhvr>
                                        <p:cTn id="53"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54"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55" dur="500"/>
                                        <p:tgtEl>
                                          <p:spTgt spid="5">
                                            <p:txEl>
                                              <p:pRg st="1" end="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5">
                                            <p:txEl>
                                              <p:pRg st="2" end="2"/>
                                            </p:txEl>
                                          </p:spTgt>
                                        </p:tgtEl>
                                        <p:attrNameLst>
                                          <p:attrName>style.visibility</p:attrName>
                                        </p:attrNameLst>
                                      </p:cBhvr>
                                      <p:to>
                                        <p:strVal val="visible"/>
                                      </p:to>
                                    </p:set>
                                    <p:anim calcmode="lin" valueType="num">
                                      <p:cBhvr>
                                        <p:cTn id="60"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61"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62" dur="500"/>
                                        <p:tgtEl>
                                          <p:spTgt spid="5">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5">
                                            <p:txEl>
                                              <p:pRg st="3" end="3"/>
                                            </p:txEl>
                                          </p:spTgt>
                                        </p:tgtEl>
                                        <p:attrNameLst>
                                          <p:attrName>style.visibility</p:attrName>
                                        </p:attrNameLst>
                                      </p:cBhvr>
                                      <p:to>
                                        <p:strVal val="visible"/>
                                      </p:to>
                                    </p:set>
                                    <p:anim calcmode="lin" valueType="num">
                                      <p:cBhvr>
                                        <p:cTn id="67"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68"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69" dur="500"/>
                                        <p:tgtEl>
                                          <p:spTgt spid="5">
                                            <p:txEl>
                                              <p:pRg st="3" end="3"/>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5">
                                            <p:txEl>
                                              <p:pRg st="4" end="4"/>
                                            </p:txEl>
                                          </p:spTgt>
                                        </p:tgtEl>
                                        <p:attrNameLst>
                                          <p:attrName>style.visibility</p:attrName>
                                        </p:attrNameLst>
                                      </p:cBhvr>
                                      <p:to>
                                        <p:strVal val="visible"/>
                                      </p:to>
                                    </p:set>
                                    <p:anim calcmode="lin" valueType="num">
                                      <p:cBhvr>
                                        <p:cTn id="74"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75"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76" dur="500"/>
                                        <p:tgtEl>
                                          <p:spTgt spid="5">
                                            <p:txEl>
                                              <p:pRg st="4" end="4"/>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wipe(down)">
                                      <p:cBhvr>
                                        <p:cTn id="8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3" grpId="0" build="p"/>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xmlns="" val="2119635701"/>
              </p:ext>
            </p:extLst>
          </p:nvPr>
        </p:nvGraphicFramePr>
        <p:xfrm>
          <a:off x="1447800" y="304800"/>
          <a:ext cx="6477000" cy="53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ubtitle 2"/>
          <p:cNvSpPr>
            <a:spLocks noGrp="1"/>
          </p:cNvSpPr>
          <p:nvPr>
            <p:ph type="subTitle" idx="1"/>
          </p:nvPr>
        </p:nvSpPr>
        <p:spPr>
          <a:xfrm>
            <a:off x="533400" y="1295400"/>
            <a:ext cx="8458200" cy="4953000"/>
          </a:xfrm>
        </p:spPr>
        <p:txBody>
          <a:bodyPr>
            <a:normAutofit fontScale="92500" lnSpcReduction="20000"/>
          </a:bodyPr>
          <a:lstStyle/>
          <a:p>
            <a:pPr algn="l"/>
            <a:r>
              <a:rPr lang="en-US" sz="3000" b="1" u="sng" dirty="0" err="1" smtClean="0">
                <a:solidFill>
                  <a:schemeClr val="tx1"/>
                </a:solidFill>
                <a:latin typeface="Times New Roman" pitchFamily="18" charset="0"/>
                <a:cs typeface="Times New Roman" pitchFamily="18" charset="0"/>
              </a:rPr>
              <a:t>Khái</a:t>
            </a:r>
            <a:r>
              <a:rPr lang="en-US" sz="3000" b="1" u="sng" dirty="0" smtClean="0">
                <a:solidFill>
                  <a:schemeClr val="tx1"/>
                </a:solidFill>
                <a:latin typeface="Times New Roman" pitchFamily="18" charset="0"/>
                <a:cs typeface="Times New Roman" pitchFamily="18" charset="0"/>
              </a:rPr>
              <a:t> </a:t>
            </a:r>
            <a:r>
              <a:rPr lang="en-US" sz="3000" b="1" u="sng" dirty="0" err="1" smtClean="0">
                <a:solidFill>
                  <a:schemeClr val="tx1"/>
                </a:solidFill>
                <a:latin typeface="Times New Roman" pitchFamily="18" charset="0"/>
                <a:cs typeface="Times New Roman" pitchFamily="18" charset="0"/>
              </a:rPr>
              <a:t>niệm</a:t>
            </a:r>
            <a:r>
              <a:rPr lang="en-US" sz="3000" b="1" u="sng" dirty="0" smtClean="0">
                <a:solidFill>
                  <a:schemeClr val="tx1"/>
                </a:solidFill>
                <a:latin typeface="Times New Roman" pitchFamily="18" charset="0"/>
                <a:cs typeface="Times New Roman" pitchFamily="18" charset="0"/>
              </a:rPr>
              <a:t>.</a:t>
            </a:r>
          </a:p>
          <a:p>
            <a:pPr algn="l"/>
            <a:r>
              <a:rPr lang="en-US"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Thiết</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chế</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là</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khuôn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mẫu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kiểu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tổ</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chức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đảm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bảo</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đáp</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ứng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các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nhu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cầu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yêu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cầu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chức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năng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cơ</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bản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của</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hệ</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thống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đồng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thời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kiểm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soát</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các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hoạt</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động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của</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các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cá</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nhân</a:t>
            </a:r>
            <a:r>
              <a:rPr lang="en-US" sz="2600" dirty="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và</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các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nhóm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trong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a:t>
            </a:r>
          </a:p>
          <a:p>
            <a:pPr algn="l"/>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tồn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tại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cần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đáp</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ứng</a:t>
            </a:r>
            <a:r>
              <a:rPr lang="en-US" sz="2600" dirty="0" smtClean="0">
                <a:solidFill>
                  <a:schemeClr val="tx1"/>
                </a:solidFill>
                <a:latin typeface="Times New Roman" pitchFamily="18" charset="0"/>
                <a:cs typeface="Times New Roman" pitchFamily="18" charset="0"/>
              </a:rPr>
              <a:t> 5 </a:t>
            </a:r>
            <a:r>
              <a:rPr lang="en-US" sz="2600" dirty="0" err="1" smtClean="0">
                <a:solidFill>
                  <a:schemeClr val="tx1"/>
                </a:solidFill>
                <a:latin typeface="Times New Roman" pitchFamily="18" charset="0"/>
                <a:cs typeface="Times New Roman" pitchFamily="18" charset="0"/>
              </a:rPr>
              <a:t>nhu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cầu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cơ</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bản</a:t>
            </a:r>
            <a:r>
              <a:rPr lang="en-US" sz="2600" dirty="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tương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ứng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với</a:t>
            </a:r>
            <a:r>
              <a:rPr lang="en-US" sz="2600" dirty="0" smtClean="0">
                <a:solidFill>
                  <a:schemeClr val="tx1"/>
                </a:solidFill>
                <a:latin typeface="Times New Roman" pitchFamily="18" charset="0"/>
                <a:cs typeface="Times New Roman" pitchFamily="18" charset="0"/>
              </a:rPr>
              <a:t> 5 </a:t>
            </a:r>
            <a:r>
              <a:rPr lang="en-US" sz="2600" dirty="0" err="1" smtClean="0">
                <a:solidFill>
                  <a:schemeClr val="tx1"/>
                </a:solidFill>
                <a:latin typeface="Times New Roman" pitchFamily="18" charset="0"/>
                <a:cs typeface="Times New Roman" pitchFamily="18" charset="0"/>
              </a:rPr>
              <a:t>thiết</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chế</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a:t>
            </a:r>
          </a:p>
          <a:p>
            <a:pPr algn="l"/>
            <a:r>
              <a:rPr lang="en-US" sz="2600" dirty="0" smtClean="0">
                <a:solidFill>
                  <a:schemeClr val="tx1"/>
                </a:solidFill>
                <a:latin typeface="Times New Roman" pitchFamily="18" charset="0"/>
                <a:cs typeface="Times New Roman" pitchFamily="18" charset="0"/>
              </a:rPr>
              <a:t>+NC </a:t>
            </a:r>
            <a:r>
              <a:rPr lang="en-US" sz="2600" dirty="0" err="1" smtClean="0">
                <a:solidFill>
                  <a:schemeClr val="tx1"/>
                </a:solidFill>
                <a:latin typeface="Times New Roman" pitchFamily="18" charset="0"/>
                <a:cs typeface="Times New Roman" pitchFamily="18" charset="0"/>
              </a:rPr>
              <a:t>về</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vật</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chất</a:t>
            </a:r>
            <a:r>
              <a:rPr lang="en-US" sz="2600" dirty="0" smtClean="0">
                <a:solidFill>
                  <a:schemeClr val="tx1"/>
                </a:solidFill>
                <a:latin typeface="Times New Roman" pitchFamily="18" charset="0"/>
                <a:cs typeface="Times New Roman" pitchFamily="18" charset="0"/>
              </a:rPr>
              <a:t>                                     </a:t>
            </a:r>
            <a:r>
              <a:rPr lang="en-US" sz="2600" dirty="0" smtClean="0">
                <a:solidFill>
                  <a:srgbClr val="FF0000"/>
                </a:solidFill>
                <a:latin typeface="Times New Roman" pitchFamily="18" charset="0"/>
                <a:cs typeface="Times New Roman" pitchFamily="18" charset="0"/>
                <a:sym typeface="Wingdings" pitchFamily="2" charset="2"/>
              </a:rPr>
              <a:t></a:t>
            </a:r>
            <a:r>
              <a:rPr lang="en-US" sz="2600" dirty="0" smtClean="0">
                <a:solidFill>
                  <a:schemeClr val="tx1"/>
                </a:solidFill>
                <a:latin typeface="Times New Roman" pitchFamily="18" charset="0"/>
                <a:cs typeface="Times New Roman" pitchFamily="18" charset="0"/>
                <a:sym typeface="Wingdings" pitchFamily="2" charset="2"/>
              </a:rPr>
              <a:t> TC </a:t>
            </a:r>
            <a:r>
              <a:rPr lang="en-US" sz="2600" dirty="0" err="1" smtClean="0">
                <a:solidFill>
                  <a:schemeClr val="tx1"/>
                </a:solidFill>
                <a:latin typeface="Times New Roman" pitchFamily="18" charset="0"/>
                <a:cs typeface="Times New Roman" pitchFamily="18" charset="0"/>
                <a:sym typeface="Wingdings" pitchFamily="2" charset="2"/>
              </a:rPr>
              <a:t>kinh</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tế</a:t>
            </a:r>
            <a:r>
              <a:rPr lang="en-US" sz="2600" dirty="0" smtClean="0">
                <a:solidFill>
                  <a:schemeClr val="tx1"/>
                </a:solidFill>
                <a:latin typeface="Times New Roman" pitchFamily="18" charset="0"/>
                <a:cs typeface="Times New Roman" pitchFamily="18" charset="0"/>
                <a:sym typeface="Wingdings" pitchFamily="2" charset="2"/>
              </a:rPr>
              <a:t>.</a:t>
            </a:r>
          </a:p>
          <a:p>
            <a:pPr algn="l"/>
            <a:r>
              <a:rPr lang="en-US" sz="2600" dirty="0" smtClean="0">
                <a:solidFill>
                  <a:schemeClr val="tx1"/>
                </a:solidFill>
                <a:latin typeface="Times New Roman" pitchFamily="18" charset="0"/>
                <a:cs typeface="Times New Roman" pitchFamily="18" charset="0"/>
                <a:sym typeface="Wingdings" pitchFamily="2" charset="2"/>
              </a:rPr>
              <a:t>+NC </a:t>
            </a:r>
            <a:r>
              <a:rPr lang="en-US" sz="2600" dirty="0" err="1" smtClean="0">
                <a:solidFill>
                  <a:schemeClr val="tx1"/>
                </a:solidFill>
                <a:latin typeface="Times New Roman" pitchFamily="18" charset="0"/>
                <a:cs typeface="Times New Roman" pitchFamily="18" charset="0"/>
                <a:sym typeface="Wingdings" pitchFamily="2" charset="2"/>
              </a:rPr>
              <a:t>về</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ổn</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định</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trật</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tự</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chung</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smtClean="0">
                <a:solidFill>
                  <a:srgbClr val="FF0000"/>
                </a:solidFill>
                <a:latin typeface="Times New Roman" pitchFamily="18" charset="0"/>
                <a:cs typeface="Times New Roman" pitchFamily="18" charset="0"/>
                <a:sym typeface="Wingdings" pitchFamily="2" charset="2"/>
              </a:rPr>
              <a:t> </a:t>
            </a:r>
            <a:r>
              <a:rPr lang="en-US" sz="2600" dirty="0" smtClean="0">
                <a:solidFill>
                  <a:schemeClr val="tx1"/>
                </a:solidFill>
                <a:latin typeface="Times New Roman" pitchFamily="18" charset="0"/>
                <a:cs typeface="Times New Roman" pitchFamily="18" charset="0"/>
                <a:sym typeface="Wingdings" pitchFamily="2" charset="2"/>
              </a:rPr>
              <a:t>TC </a:t>
            </a:r>
            <a:r>
              <a:rPr lang="en-US" sz="2600" dirty="0" err="1" smtClean="0">
                <a:solidFill>
                  <a:schemeClr val="tx1"/>
                </a:solidFill>
                <a:latin typeface="Times New Roman" pitchFamily="18" charset="0"/>
                <a:cs typeface="Times New Roman" pitchFamily="18" charset="0"/>
                <a:sym typeface="Wingdings" pitchFamily="2" charset="2"/>
              </a:rPr>
              <a:t>chính</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trị</a:t>
            </a:r>
            <a:r>
              <a:rPr lang="en-US" sz="2600" dirty="0" smtClean="0">
                <a:solidFill>
                  <a:schemeClr val="tx1"/>
                </a:solidFill>
                <a:latin typeface="Times New Roman" pitchFamily="18" charset="0"/>
                <a:cs typeface="Times New Roman" pitchFamily="18" charset="0"/>
                <a:sym typeface="Wingdings" pitchFamily="2" charset="2"/>
              </a:rPr>
              <a:t>.</a:t>
            </a:r>
          </a:p>
          <a:p>
            <a:pPr algn="l"/>
            <a:r>
              <a:rPr lang="en-US" sz="2600" dirty="0" smtClean="0">
                <a:solidFill>
                  <a:schemeClr val="tx1"/>
                </a:solidFill>
                <a:latin typeface="Times New Roman" pitchFamily="18" charset="0"/>
                <a:cs typeface="Times New Roman" pitchFamily="18" charset="0"/>
                <a:sym typeface="Wingdings" pitchFamily="2" charset="2"/>
              </a:rPr>
              <a:t>+NC </a:t>
            </a:r>
            <a:r>
              <a:rPr lang="en-US" sz="2600" dirty="0" err="1" smtClean="0">
                <a:solidFill>
                  <a:schemeClr val="tx1"/>
                </a:solidFill>
                <a:latin typeface="Times New Roman" pitchFamily="18" charset="0"/>
                <a:cs typeface="Times New Roman" pitchFamily="18" charset="0"/>
                <a:sym typeface="Wingdings" pitchFamily="2" charset="2"/>
              </a:rPr>
              <a:t>về</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huyết</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thống</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smtClean="0">
                <a:solidFill>
                  <a:srgbClr val="FF0000"/>
                </a:solidFill>
                <a:latin typeface="Times New Roman" pitchFamily="18" charset="0"/>
                <a:cs typeface="Times New Roman" pitchFamily="18" charset="0"/>
                <a:sym typeface="Wingdings" pitchFamily="2" charset="2"/>
              </a:rPr>
              <a:t></a:t>
            </a:r>
            <a:r>
              <a:rPr lang="en-US" sz="2600" dirty="0" smtClean="0">
                <a:solidFill>
                  <a:schemeClr val="tx1"/>
                </a:solidFill>
                <a:latin typeface="Times New Roman" pitchFamily="18" charset="0"/>
                <a:cs typeface="Times New Roman" pitchFamily="18" charset="0"/>
                <a:sym typeface="Wingdings" pitchFamily="2" charset="2"/>
              </a:rPr>
              <a:t> TC </a:t>
            </a:r>
            <a:r>
              <a:rPr lang="en-US" sz="2600" dirty="0" err="1" smtClean="0">
                <a:solidFill>
                  <a:schemeClr val="tx1"/>
                </a:solidFill>
                <a:latin typeface="Times New Roman" pitchFamily="18" charset="0"/>
                <a:cs typeface="Times New Roman" pitchFamily="18" charset="0"/>
                <a:sym typeface="Wingdings" pitchFamily="2" charset="2"/>
              </a:rPr>
              <a:t>gia</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đình</a:t>
            </a:r>
            <a:r>
              <a:rPr lang="en-US" sz="2600" dirty="0" smtClean="0">
                <a:solidFill>
                  <a:schemeClr val="tx1"/>
                </a:solidFill>
                <a:latin typeface="Times New Roman" pitchFamily="18" charset="0"/>
                <a:cs typeface="Times New Roman" pitchFamily="18" charset="0"/>
                <a:sym typeface="Wingdings" pitchFamily="2" charset="2"/>
              </a:rPr>
              <a:t>.</a:t>
            </a:r>
          </a:p>
          <a:p>
            <a:pPr algn="l"/>
            <a:r>
              <a:rPr lang="en-US" sz="2600" dirty="0" smtClean="0">
                <a:solidFill>
                  <a:schemeClr val="tx1"/>
                </a:solidFill>
                <a:latin typeface="Times New Roman" pitchFamily="18" charset="0"/>
                <a:cs typeface="Times New Roman" pitchFamily="18" charset="0"/>
                <a:sym typeface="Wingdings" pitchFamily="2" charset="2"/>
              </a:rPr>
              <a:t>+NC </a:t>
            </a:r>
            <a:r>
              <a:rPr lang="en-US" sz="2600" dirty="0" err="1" smtClean="0">
                <a:solidFill>
                  <a:schemeClr val="tx1"/>
                </a:solidFill>
                <a:latin typeface="Times New Roman" pitchFamily="18" charset="0"/>
                <a:cs typeface="Times New Roman" pitchFamily="18" charset="0"/>
                <a:sym typeface="Wingdings" pitchFamily="2" charset="2"/>
              </a:rPr>
              <a:t>về</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niềm</a:t>
            </a:r>
            <a:r>
              <a:rPr lang="en-US" sz="2600" dirty="0" smtClean="0">
                <a:solidFill>
                  <a:schemeClr val="tx1"/>
                </a:solidFill>
                <a:latin typeface="Times New Roman" pitchFamily="18" charset="0"/>
                <a:cs typeface="Times New Roman" pitchFamily="18" charset="0"/>
                <a:sym typeface="Wingdings" pitchFamily="2" charset="2"/>
              </a:rPr>
              <a:t> tin </a:t>
            </a:r>
            <a:r>
              <a:rPr lang="en-US" sz="2600" dirty="0" err="1" smtClean="0">
                <a:solidFill>
                  <a:schemeClr val="tx1"/>
                </a:solidFill>
                <a:latin typeface="Times New Roman" pitchFamily="18" charset="0"/>
                <a:cs typeface="Times New Roman" pitchFamily="18" charset="0"/>
                <a:sym typeface="Wingdings" pitchFamily="2" charset="2"/>
              </a:rPr>
              <a:t>của</a:t>
            </a:r>
            <a:r>
              <a:rPr lang="en-US" sz="2600" dirty="0" smtClean="0">
                <a:solidFill>
                  <a:schemeClr val="tx1"/>
                </a:solidFill>
                <a:latin typeface="Times New Roman" pitchFamily="18" charset="0"/>
                <a:cs typeface="Times New Roman" pitchFamily="18" charset="0"/>
                <a:sym typeface="Wingdings" pitchFamily="2" charset="2"/>
              </a:rPr>
              <a:t> con </a:t>
            </a:r>
            <a:r>
              <a:rPr lang="en-US" sz="2600" dirty="0" err="1" smtClean="0">
                <a:solidFill>
                  <a:schemeClr val="tx1"/>
                </a:solidFill>
                <a:latin typeface="Times New Roman" pitchFamily="18" charset="0"/>
                <a:cs typeface="Times New Roman" pitchFamily="18" charset="0"/>
                <a:sym typeface="Wingdings" pitchFamily="2" charset="2"/>
              </a:rPr>
              <a:t>người</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smtClean="0">
                <a:solidFill>
                  <a:srgbClr val="FF0000"/>
                </a:solidFill>
                <a:latin typeface="Times New Roman" pitchFamily="18" charset="0"/>
                <a:cs typeface="Times New Roman" pitchFamily="18" charset="0"/>
                <a:sym typeface="Wingdings" pitchFamily="2" charset="2"/>
              </a:rPr>
              <a:t></a:t>
            </a:r>
            <a:r>
              <a:rPr lang="en-US" sz="2600" dirty="0" smtClean="0">
                <a:solidFill>
                  <a:schemeClr val="tx1"/>
                </a:solidFill>
                <a:latin typeface="Times New Roman" pitchFamily="18" charset="0"/>
                <a:cs typeface="Times New Roman" pitchFamily="18" charset="0"/>
                <a:sym typeface="Wingdings" pitchFamily="2" charset="2"/>
              </a:rPr>
              <a:t> TC </a:t>
            </a:r>
            <a:r>
              <a:rPr lang="en-US" sz="2600" dirty="0" err="1" smtClean="0">
                <a:solidFill>
                  <a:schemeClr val="tx1"/>
                </a:solidFill>
                <a:latin typeface="Times New Roman" pitchFamily="18" charset="0"/>
                <a:cs typeface="Times New Roman" pitchFamily="18" charset="0"/>
                <a:sym typeface="Wingdings" pitchFamily="2" charset="2"/>
              </a:rPr>
              <a:t>tôn</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giáo</a:t>
            </a:r>
            <a:r>
              <a:rPr lang="en-US" sz="2600" dirty="0" smtClean="0">
                <a:solidFill>
                  <a:schemeClr val="tx1"/>
                </a:solidFill>
                <a:latin typeface="Times New Roman" pitchFamily="18" charset="0"/>
                <a:cs typeface="Times New Roman" pitchFamily="18" charset="0"/>
                <a:sym typeface="Wingdings" pitchFamily="2" charset="2"/>
              </a:rPr>
              <a:t>.</a:t>
            </a:r>
          </a:p>
          <a:p>
            <a:pPr algn="l"/>
            <a:r>
              <a:rPr lang="en-US" sz="2600" dirty="0" smtClean="0">
                <a:solidFill>
                  <a:schemeClr val="tx1"/>
                </a:solidFill>
                <a:latin typeface="Times New Roman" pitchFamily="18" charset="0"/>
                <a:cs typeface="Times New Roman" pitchFamily="18" charset="0"/>
                <a:sym typeface="Wingdings" pitchFamily="2" charset="2"/>
              </a:rPr>
              <a:t>+NC </a:t>
            </a:r>
            <a:r>
              <a:rPr lang="en-US" sz="2600" dirty="0" err="1" smtClean="0">
                <a:solidFill>
                  <a:schemeClr val="tx1"/>
                </a:solidFill>
                <a:latin typeface="Times New Roman" pitchFamily="18" charset="0"/>
                <a:cs typeface="Times New Roman" pitchFamily="18" charset="0"/>
                <a:sym typeface="Wingdings" pitchFamily="2" charset="2"/>
              </a:rPr>
              <a:t>về</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duy</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trì</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các</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khuôn</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mẫu</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cũ</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xh</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smtClean="0">
                <a:solidFill>
                  <a:srgbClr val="FF0000"/>
                </a:solidFill>
                <a:latin typeface="Times New Roman" pitchFamily="18" charset="0"/>
                <a:cs typeface="Times New Roman" pitchFamily="18" charset="0"/>
                <a:sym typeface="Wingdings" pitchFamily="2" charset="2"/>
              </a:rPr>
              <a:t></a:t>
            </a:r>
            <a:r>
              <a:rPr lang="en-US" sz="2600" dirty="0" smtClean="0">
                <a:solidFill>
                  <a:schemeClr val="tx1"/>
                </a:solidFill>
                <a:latin typeface="Times New Roman" pitchFamily="18" charset="0"/>
                <a:cs typeface="Times New Roman" pitchFamily="18" charset="0"/>
                <a:sym typeface="Wingdings" pitchFamily="2" charset="2"/>
              </a:rPr>
              <a:t> TC </a:t>
            </a:r>
            <a:r>
              <a:rPr lang="en-US" sz="2600" dirty="0" err="1" smtClean="0">
                <a:solidFill>
                  <a:schemeClr val="tx1"/>
                </a:solidFill>
                <a:latin typeface="Times New Roman" pitchFamily="18" charset="0"/>
                <a:cs typeface="Times New Roman" pitchFamily="18" charset="0"/>
                <a:sym typeface="Wingdings" pitchFamily="2" charset="2"/>
              </a:rPr>
              <a:t>nghi</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lễ</a:t>
            </a:r>
            <a:r>
              <a:rPr lang="en-US" sz="2600" dirty="0" smtClean="0">
                <a:solidFill>
                  <a:schemeClr val="tx1"/>
                </a:solidFill>
                <a:latin typeface="Times New Roman" pitchFamily="18" charset="0"/>
                <a:cs typeface="Times New Roman" pitchFamily="18" charset="0"/>
                <a:sym typeface="Wingdings" pitchFamily="2" charset="2"/>
              </a:rPr>
              <a:t>.</a:t>
            </a:r>
          </a:p>
          <a:p>
            <a:pPr algn="l"/>
            <a:r>
              <a:rPr lang="en-US" sz="2800" dirty="0" smtClean="0">
                <a:solidFill>
                  <a:schemeClr val="tx1"/>
                </a:solidFill>
                <a:latin typeface="Times New Roman" pitchFamily="18" charset="0"/>
                <a:cs typeface="Times New Roman" pitchFamily="18" charset="0"/>
                <a:sym typeface="Wingdings" pitchFamily="2" charset="2"/>
              </a:rPr>
              <a:t> </a:t>
            </a:r>
            <a:r>
              <a:rPr lang="en-US" sz="2800" dirty="0" err="1" smtClean="0">
                <a:solidFill>
                  <a:schemeClr val="tx1"/>
                </a:solidFill>
                <a:latin typeface="Times New Roman" pitchFamily="18" charset="0"/>
                <a:cs typeface="Times New Roman" pitchFamily="18" charset="0"/>
                <a:sym typeface="Wingdings" pitchFamily="2" charset="2"/>
              </a:rPr>
              <a:t>T</a:t>
            </a:r>
            <a:r>
              <a:rPr lang="en-US" sz="2600" dirty="0" err="1" smtClean="0">
                <a:solidFill>
                  <a:schemeClr val="tx1"/>
                </a:solidFill>
                <a:latin typeface="Times New Roman" pitchFamily="18" charset="0"/>
                <a:cs typeface="Times New Roman" pitchFamily="18" charset="0"/>
                <a:sym typeface="Wingdings" pitchFamily="2" charset="2"/>
              </a:rPr>
              <a:t>hiết</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chế</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xã</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hội</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nào</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giúp</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xã</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hội</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thích</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nghi</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tồn</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tại</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và</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phát</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triển</a:t>
            </a:r>
            <a:r>
              <a:rPr lang="en-US" sz="2600" dirty="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thì</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thiết</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chế</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đó</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được</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duy</a:t>
            </a:r>
            <a:r>
              <a:rPr lang="en-US" sz="2600" dirty="0" smtClean="0">
                <a:solidFill>
                  <a:schemeClr val="tx1"/>
                </a:solidFill>
                <a:latin typeface="Times New Roman" pitchFamily="18" charset="0"/>
                <a:cs typeface="Times New Roman" pitchFamily="18" charset="0"/>
                <a:sym typeface="Wingdings" pitchFamily="2" charset="2"/>
              </a:rPr>
              <a:t> </a:t>
            </a:r>
            <a:r>
              <a:rPr lang="en-US" sz="2600" dirty="0" err="1" smtClean="0">
                <a:solidFill>
                  <a:schemeClr val="tx1"/>
                </a:solidFill>
                <a:latin typeface="Times New Roman" pitchFamily="18" charset="0"/>
                <a:cs typeface="Times New Roman" pitchFamily="18" charset="0"/>
                <a:sym typeface="Wingdings" pitchFamily="2" charset="2"/>
              </a:rPr>
              <a:t>trì</a:t>
            </a:r>
            <a:r>
              <a:rPr lang="en-US" sz="2600" dirty="0" smtClean="0">
                <a:solidFill>
                  <a:schemeClr val="tx1"/>
                </a:solidFill>
                <a:latin typeface="Times New Roman" pitchFamily="18" charset="0"/>
                <a:cs typeface="Times New Roman" pitchFamily="18" charset="0"/>
                <a:sym typeface="Wingdings" pitchFamily="2" charset="2"/>
              </a:rPr>
              <a:t>.</a:t>
            </a:r>
          </a:p>
          <a:p>
            <a:pPr algn="l"/>
            <a:endParaRPr lang="en-US" dirty="0" smtClean="0">
              <a:solidFill>
                <a:schemeClr val="tx1"/>
              </a:solidFill>
              <a:latin typeface="Times New Roman" pitchFamily="18" charset="0"/>
              <a:cs typeface="Times New Roman" pitchFamily="18" charset="0"/>
            </a:endParaRPr>
          </a:p>
          <a:p>
            <a:pPr marL="342900" indent="-342900">
              <a:buFontTx/>
              <a:buChar char="-"/>
            </a:pPr>
            <a:endParaRPr lang="en-US" dirty="0" smtClean="0">
              <a:solidFill>
                <a:schemeClr val="tx1"/>
              </a:solidFill>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142243469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xmlns="" val="3626851657"/>
              </p:ext>
            </p:extLst>
          </p:nvPr>
        </p:nvGraphicFramePr>
        <p:xfrm>
          <a:off x="2971800" y="381000"/>
          <a:ext cx="2895600" cy="60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ubtitle 2"/>
          <p:cNvSpPr>
            <a:spLocks noGrp="1"/>
          </p:cNvSpPr>
          <p:nvPr>
            <p:ph type="subTitle" idx="1"/>
          </p:nvPr>
        </p:nvSpPr>
        <p:spPr>
          <a:xfrm>
            <a:off x="533400" y="1524000"/>
            <a:ext cx="8153400" cy="4648200"/>
          </a:xfrm>
        </p:spPr>
        <p:txBody>
          <a:bodyPr>
            <a:normAutofit fontScale="85000" lnSpcReduction="20000"/>
          </a:bodyPr>
          <a:lstStyle/>
          <a:p>
            <a:pPr algn="just"/>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Tư</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tưởng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xã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hội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như</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một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cơ</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thể</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sống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với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nguyên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lí</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cơ</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bản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là</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tiến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hóa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xã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hội</a:t>
            </a:r>
            <a:r>
              <a:rPr lang="en-US" dirty="0" smtClean="0">
                <a:solidFill>
                  <a:schemeClr val="tx1"/>
                </a:solidFill>
                <a:latin typeface="Times New Roman" pitchFamily="18" charset="0"/>
                <a:cs typeface="Times New Roman" pitchFamily="18" charset="0"/>
              </a:rPr>
              <a:t>.</a:t>
            </a:r>
          </a:p>
          <a:p>
            <a:pPr algn="just"/>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Để</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lại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nhiều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tư</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tưởng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quan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trọng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và</a:t>
            </a:r>
            <a:r>
              <a:rPr lang="en-US" dirty="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có</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những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ảnh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hưởng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sâu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sắc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được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tiếp</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tục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phát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triển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trong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các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trường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phái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lý</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thuyết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xã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hội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hiện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đại</a:t>
            </a:r>
            <a:r>
              <a:rPr lang="en-US" dirty="0" smtClean="0">
                <a:solidFill>
                  <a:schemeClr val="tx1"/>
                </a:solidFill>
                <a:latin typeface="Times New Roman" pitchFamily="18" charset="0"/>
                <a:cs typeface="Times New Roman" pitchFamily="18" charset="0"/>
              </a:rPr>
              <a:t>.</a:t>
            </a:r>
          </a:p>
          <a:p>
            <a:pPr algn="just"/>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Bóng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dáng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xã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hội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học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của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ông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còn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đậm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nét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trong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cách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tiếp</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cận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truyền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thống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lý</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thuyết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tổ</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chức</a:t>
            </a:r>
            <a:r>
              <a:rPr lang="en-US" dirty="0" smtClean="0">
                <a:solidFill>
                  <a:schemeClr val="tx1"/>
                </a:solidFill>
                <a:latin typeface="Times New Roman" pitchFamily="18" charset="0"/>
                <a:cs typeface="Times New Roman" pitchFamily="18" charset="0"/>
              </a:rPr>
              <a:t> , </a:t>
            </a:r>
            <a:r>
              <a:rPr lang="en-US" dirty="0" err="1" smtClean="0">
                <a:solidFill>
                  <a:schemeClr val="tx1"/>
                </a:solidFill>
                <a:latin typeface="Times New Roman" pitchFamily="18" charset="0"/>
                <a:cs typeface="Times New Roman" pitchFamily="18" charset="0"/>
              </a:rPr>
              <a:t>phân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tầng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của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xã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hội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và</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các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nghiên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cứu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xã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hội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học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về</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chính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trị</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tôn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giáo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thiết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chế</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xã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hội</a:t>
            </a:r>
            <a:r>
              <a:rPr lang="en-US" dirty="0" smtClean="0">
                <a:solidFill>
                  <a:schemeClr val="tx1"/>
                </a:solidFill>
                <a:latin typeface="Times New Roman" pitchFamily="18" charset="0"/>
                <a:cs typeface="Times New Roman" pitchFamily="18" charset="0"/>
              </a:rPr>
              <a:t>.</a:t>
            </a:r>
          </a:p>
          <a:p>
            <a:pPr algn="just"/>
            <a:r>
              <a:rPr lang="en-US" dirty="0" smtClean="0">
                <a:latin typeface="Times New Roman" pitchFamily="18" charset="0"/>
                <a:cs typeface="Times New Roman" pitchFamily="18" charset="0"/>
                <a:sym typeface="Wingdings" pitchFamily="2" charset="2"/>
              </a:rPr>
              <a:t> </a:t>
            </a:r>
            <a:r>
              <a:rPr lang="en-US" b="1" i="1" u="sng" dirty="0" err="1" smtClean="0">
                <a:solidFill>
                  <a:schemeClr val="tx1"/>
                </a:solidFill>
                <a:latin typeface="Times New Roman" pitchFamily="18" charset="0"/>
                <a:cs typeface="Times New Roman" pitchFamily="18" charset="0"/>
                <a:sym typeface="Wingdings" pitchFamily="2" charset="2"/>
              </a:rPr>
              <a:t>Nhược</a:t>
            </a:r>
            <a:r>
              <a:rPr lang="en-US" b="1" i="1" u="sng" dirty="0" smtClean="0">
                <a:solidFill>
                  <a:schemeClr val="tx1"/>
                </a:solidFill>
                <a:latin typeface="Times New Roman" pitchFamily="18" charset="0"/>
                <a:cs typeface="Times New Roman" pitchFamily="18" charset="0"/>
                <a:sym typeface="Wingdings" pitchFamily="2" charset="2"/>
              </a:rPr>
              <a:t> </a:t>
            </a:r>
            <a:r>
              <a:rPr lang="en-US" b="1" i="1" u="sng" dirty="0" err="1" smtClean="0">
                <a:solidFill>
                  <a:schemeClr val="tx1"/>
                </a:solidFill>
                <a:latin typeface="Times New Roman" pitchFamily="18" charset="0"/>
                <a:cs typeface="Times New Roman" pitchFamily="18" charset="0"/>
                <a:sym typeface="Wingdings" pitchFamily="2" charset="2"/>
              </a:rPr>
              <a:t>điểm</a:t>
            </a:r>
            <a:r>
              <a:rPr lang="en-US" b="1" dirty="0" smtClean="0">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xem</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trọng</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đặc</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tính</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tự</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nhiên</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trong</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quá</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trình</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lí</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giải</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các</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mâu</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thuẫn</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xung</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đột</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xã</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hội</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hơn</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là</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các</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tác</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nhân</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xã</a:t>
            </a:r>
            <a:r>
              <a:rPr lang="en-US" i="1" dirty="0" smtClean="0">
                <a:solidFill>
                  <a:schemeClr val="tx1"/>
                </a:solidFill>
                <a:latin typeface="Times New Roman" pitchFamily="18" charset="0"/>
                <a:cs typeface="Times New Roman" pitchFamily="18" charset="0"/>
                <a:sym typeface="Wingdings" pitchFamily="2" charset="2"/>
              </a:rPr>
              <a:t> </a:t>
            </a:r>
            <a:r>
              <a:rPr lang="en-US" i="1" dirty="0" err="1" smtClean="0">
                <a:solidFill>
                  <a:schemeClr val="tx1"/>
                </a:solidFill>
                <a:latin typeface="Times New Roman" pitchFamily="18" charset="0"/>
                <a:cs typeface="Times New Roman" pitchFamily="18" charset="0"/>
                <a:sym typeface="Wingdings" pitchFamily="2" charset="2"/>
              </a:rPr>
              <a:t>hội</a:t>
            </a:r>
            <a:r>
              <a:rPr lang="en-US" i="1" dirty="0" smtClean="0">
                <a:solidFill>
                  <a:schemeClr val="tx1"/>
                </a:solidFill>
                <a:latin typeface="Times New Roman" pitchFamily="18" charset="0"/>
                <a:cs typeface="Times New Roman" pitchFamily="18" charset="0"/>
                <a:sym typeface="Wingdings" pitchFamily="2" charset="2"/>
              </a:rPr>
              <a:t>.</a:t>
            </a:r>
            <a:endParaRPr lang="en-US" i="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2080705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457200"/>
            <a:ext cx="8458200" cy="555625"/>
          </a:xfrm>
        </p:spPr>
        <p:txBody>
          <a:bodyPr>
            <a:noAutofit/>
          </a:bodyPr>
          <a:lstStyle/>
          <a:p>
            <a:r>
              <a:rPr lang="en-US" sz="3200" b="1" cap="none" dirty="0" smtClean="0">
                <a:latin typeface="Times New Roman" pitchFamily="18" charset="0"/>
                <a:cs typeface="Times New Roman" pitchFamily="18" charset="0"/>
              </a:rPr>
              <a:t> 7. </a:t>
            </a:r>
            <a:r>
              <a:rPr lang="en-US" sz="3200" b="1" cap="none" dirty="0" err="1" smtClean="0">
                <a:latin typeface="Times New Roman" pitchFamily="18" charset="0"/>
                <a:cs typeface="Times New Roman" pitchFamily="18" charset="0"/>
              </a:rPr>
              <a:t>Các</a:t>
            </a:r>
            <a:r>
              <a:rPr lang="en-US" sz="3200" b="1" cap="none" dirty="0" smtClean="0">
                <a:latin typeface="Times New Roman" pitchFamily="18" charset="0"/>
                <a:cs typeface="Times New Roman" pitchFamily="18" charset="0"/>
              </a:rPr>
              <a:t> </a:t>
            </a:r>
            <a:r>
              <a:rPr lang="en-US" sz="3200" b="1" cap="none" dirty="0" err="1" smtClean="0">
                <a:latin typeface="Times New Roman" pitchFamily="18" charset="0"/>
                <a:cs typeface="Times New Roman" pitchFamily="18" charset="0"/>
              </a:rPr>
              <a:t>tác</a:t>
            </a:r>
            <a:r>
              <a:rPr lang="en-US" sz="3200" b="1" cap="none" dirty="0" smtClean="0">
                <a:latin typeface="Times New Roman" pitchFamily="18" charset="0"/>
                <a:cs typeface="Times New Roman" pitchFamily="18" charset="0"/>
              </a:rPr>
              <a:t> </a:t>
            </a:r>
            <a:r>
              <a:rPr lang="en-US" sz="3200" b="1" cap="none" dirty="0" err="1" smtClean="0">
                <a:latin typeface="Times New Roman" pitchFamily="18" charset="0"/>
                <a:cs typeface="Times New Roman" pitchFamily="18" charset="0"/>
              </a:rPr>
              <a:t>phẩm</a:t>
            </a:r>
            <a:r>
              <a:rPr lang="en-US" sz="3200" b="1" cap="none" dirty="0" smtClean="0">
                <a:latin typeface="Times New Roman" pitchFamily="18" charset="0"/>
                <a:cs typeface="Times New Roman" pitchFamily="18" charset="0"/>
              </a:rPr>
              <a:t> </a:t>
            </a:r>
            <a:r>
              <a:rPr lang="en-US" sz="3200" b="1" cap="none" dirty="0" err="1" smtClean="0">
                <a:latin typeface="Times New Roman" pitchFamily="18" charset="0"/>
                <a:cs typeface="Times New Roman" pitchFamily="18" charset="0"/>
              </a:rPr>
              <a:t>chính</a:t>
            </a:r>
            <a:endParaRPr lang="en-US" sz="3200" b="1" cap="none" dirty="0">
              <a:latin typeface="Times New Roman" pitchFamily="18" charset="0"/>
              <a:cs typeface="Times New Roman" pitchFamily="18" charset="0"/>
            </a:endParaRPr>
          </a:p>
        </p:txBody>
      </p:sp>
      <p:sp>
        <p:nvSpPr>
          <p:cNvPr id="3" name="Subtitle 2"/>
          <p:cNvSpPr>
            <a:spLocks noGrp="1"/>
          </p:cNvSpPr>
          <p:nvPr>
            <p:ph type="subTitle" idx="1"/>
          </p:nvPr>
        </p:nvSpPr>
        <p:spPr>
          <a:xfrm>
            <a:off x="0" y="1371600"/>
            <a:ext cx="8926773" cy="4871112"/>
          </a:xfrm>
        </p:spPr>
        <p:txBody>
          <a:bodyPr>
            <a:normAutofit fontScale="92500" lnSpcReduction="10000"/>
          </a:bodyPr>
          <a:lstStyle/>
          <a:p>
            <a:pPr algn="l"/>
            <a:endParaRPr lang="en-US" b="1" dirty="0" smtClean="0">
              <a:latin typeface="Times New Roman" pitchFamily="18" charset="0"/>
              <a:cs typeface="Times New Roman" pitchFamily="18" charset="0"/>
            </a:endParaRPr>
          </a:p>
          <a:p>
            <a:pPr algn="l"/>
            <a:endParaRPr lang="en-US" b="1" dirty="0">
              <a:latin typeface="Times New Roman" pitchFamily="18" charset="0"/>
              <a:cs typeface="Times New Roman" pitchFamily="18" charset="0"/>
            </a:endParaRPr>
          </a:p>
          <a:p>
            <a:pPr algn="l"/>
            <a:endParaRPr lang="en-US" b="1" dirty="0" smtClean="0">
              <a:latin typeface="Times New Roman" pitchFamily="18" charset="0"/>
              <a:cs typeface="Times New Roman" pitchFamily="18" charset="0"/>
            </a:endParaRPr>
          </a:p>
          <a:p>
            <a:pPr algn="l"/>
            <a:endParaRPr lang="en-US" b="1" dirty="0">
              <a:latin typeface="Times New Roman" pitchFamily="18" charset="0"/>
              <a:cs typeface="Times New Roman" pitchFamily="18" charset="0"/>
            </a:endParaRPr>
          </a:p>
          <a:p>
            <a:pPr algn="l"/>
            <a:endParaRPr lang="en-US" b="1" dirty="0" smtClean="0">
              <a:latin typeface="Times New Roman" pitchFamily="18" charset="0"/>
              <a:cs typeface="Times New Roman" pitchFamily="18" charset="0"/>
            </a:endParaRPr>
          </a:p>
          <a:p>
            <a:pPr algn="l"/>
            <a:endParaRPr lang="en-US" b="1" i="1" dirty="0">
              <a:solidFill>
                <a:schemeClr val="tx1"/>
              </a:solidFill>
              <a:latin typeface="Times New Roman" pitchFamily="18" charset="0"/>
              <a:cs typeface="Times New Roman" pitchFamily="18" charset="0"/>
            </a:endParaRPr>
          </a:p>
          <a:p>
            <a:pPr algn="l"/>
            <a:r>
              <a:rPr lang="en-US" b="1" i="1" dirty="0" err="1" smtClean="0">
                <a:solidFill>
                  <a:schemeClr val="tx1"/>
                </a:solidFill>
                <a:latin typeface="Times New Roman" pitchFamily="18" charset="0"/>
                <a:cs typeface="Times New Roman" pitchFamily="18" charset="0"/>
              </a:rPr>
              <a:t>Tĩnh</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học</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xh</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Nghiên</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cứu</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Các</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nguyên</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Xã</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hội</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học</a:t>
            </a:r>
            <a:r>
              <a:rPr lang="en-US" b="1" i="1" dirty="0" smtClean="0">
                <a:solidFill>
                  <a:schemeClr val="tx1"/>
                </a:solidFill>
                <a:latin typeface="Times New Roman" pitchFamily="18" charset="0"/>
                <a:cs typeface="Times New Roman" pitchFamily="18" charset="0"/>
              </a:rPr>
              <a:t> </a:t>
            </a:r>
            <a:endParaRPr lang="en-US" b="1" i="1" dirty="0">
              <a:solidFill>
                <a:schemeClr val="tx1"/>
              </a:solidFill>
              <a:latin typeface="Times New Roman" pitchFamily="18" charset="0"/>
              <a:cs typeface="Times New Roman" pitchFamily="18" charset="0"/>
            </a:endParaRPr>
          </a:p>
          <a:p>
            <a:pPr algn="l"/>
            <a:r>
              <a:rPr lang="en-US" b="1" i="1" dirty="0" smtClean="0">
                <a:solidFill>
                  <a:schemeClr val="tx1"/>
                </a:solidFill>
                <a:latin typeface="Times New Roman" pitchFamily="18" charset="0"/>
                <a:cs typeface="Times New Roman" pitchFamily="18" charset="0"/>
              </a:rPr>
              <a:t>   1850              </a:t>
            </a:r>
            <a:r>
              <a:rPr lang="en-US" b="1" i="1" dirty="0" err="1" smtClean="0">
                <a:solidFill>
                  <a:schemeClr val="tx1"/>
                </a:solidFill>
                <a:latin typeface="Times New Roman" pitchFamily="18" charset="0"/>
                <a:cs typeface="Times New Roman" pitchFamily="18" charset="0"/>
              </a:rPr>
              <a:t>xhh</a:t>
            </a:r>
            <a:r>
              <a:rPr lang="en-US" b="1" i="1" dirty="0" smtClean="0">
                <a:solidFill>
                  <a:schemeClr val="tx1"/>
                </a:solidFill>
                <a:latin typeface="Times New Roman" pitchFamily="18" charset="0"/>
                <a:cs typeface="Times New Roman" pitchFamily="18" charset="0"/>
              </a:rPr>
              <a:t> (1873)      </a:t>
            </a:r>
            <a:r>
              <a:rPr lang="en-US" b="1" i="1" dirty="0" err="1" smtClean="0">
                <a:solidFill>
                  <a:schemeClr val="tx1"/>
                </a:solidFill>
                <a:latin typeface="Times New Roman" pitchFamily="18" charset="0"/>
                <a:cs typeface="Times New Roman" pitchFamily="18" charset="0"/>
              </a:rPr>
              <a:t>lí</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của</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xhh</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miêu</a:t>
            </a:r>
            <a:r>
              <a:rPr lang="en-US" b="1" i="1" dirty="0" smtClean="0">
                <a:solidFill>
                  <a:schemeClr val="tx1"/>
                </a:solidFill>
                <a:latin typeface="Times New Roman" pitchFamily="18" charset="0"/>
                <a:cs typeface="Times New Roman" pitchFamily="18" charset="0"/>
              </a:rPr>
              <a:t> </a:t>
            </a:r>
            <a:r>
              <a:rPr lang="en-US" b="1" i="1" dirty="0" err="1" smtClean="0">
                <a:solidFill>
                  <a:schemeClr val="tx1"/>
                </a:solidFill>
                <a:latin typeface="Times New Roman" pitchFamily="18" charset="0"/>
                <a:cs typeface="Times New Roman" pitchFamily="18" charset="0"/>
              </a:rPr>
              <a:t>tả</a:t>
            </a:r>
            <a:endParaRPr lang="en-US" b="1" i="1" dirty="0" smtClean="0">
              <a:solidFill>
                <a:schemeClr val="tx1"/>
              </a:solidFill>
              <a:latin typeface="Times New Roman" pitchFamily="18" charset="0"/>
              <a:cs typeface="Times New Roman" pitchFamily="18" charset="0"/>
            </a:endParaRPr>
          </a:p>
          <a:p>
            <a:pPr algn="l"/>
            <a:r>
              <a:rPr lang="en-US" b="1" i="1" dirty="0" smtClean="0">
                <a:solidFill>
                  <a:schemeClr val="tx1"/>
                </a:solidFill>
                <a:latin typeface="Times New Roman" pitchFamily="18" charset="0"/>
                <a:cs typeface="Times New Roman" pitchFamily="18" charset="0"/>
              </a:rPr>
              <a:t>                                                (1876-1896)   (1873-1881)  </a:t>
            </a:r>
            <a:endParaRPr lang="en-US" b="1" i="1" dirty="0">
              <a:solidFill>
                <a:schemeClr val="tx1"/>
              </a:solidFill>
              <a:latin typeface="Times New Roman" pitchFamily="18" charset="0"/>
              <a:cs typeface="Times New Roman"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19074" y="1371600"/>
            <a:ext cx="1762125" cy="259079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366962" y="1371600"/>
            <a:ext cx="1900238" cy="259079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580743" y="1371598"/>
            <a:ext cx="1848134" cy="259080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825657" y="1371600"/>
            <a:ext cx="1866900" cy="2590799"/>
          </a:xfrm>
          <a:prstGeom prst="rect">
            <a:avLst/>
          </a:prstGeom>
        </p:spPr>
      </p:pic>
    </p:spTree>
    <p:extLst>
      <p:ext uri="{BB962C8B-B14F-4D97-AF65-F5344CB8AC3E}">
        <p14:creationId xmlns:p14="http://schemas.microsoft.com/office/powerpoint/2010/main" xmlns="" val="1101526914"/>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XÃ HỘI HỌC ĐẠI CƯƠNG</a:t>
            </a:r>
            <a:endParaRPr lang="en-US" b="1" dirty="0"/>
          </a:p>
        </p:txBody>
      </p:sp>
      <p:sp>
        <p:nvSpPr>
          <p:cNvPr id="5" name="Content Placeholder 4"/>
          <p:cNvSpPr>
            <a:spLocks noGrp="1"/>
          </p:cNvSpPr>
          <p:nvPr>
            <p:ph idx="1"/>
          </p:nvPr>
        </p:nvSpPr>
        <p:spPr>
          <a:xfrm>
            <a:off x="457200" y="1600200"/>
            <a:ext cx="8229600" cy="5029200"/>
          </a:xfrm>
        </p:spPr>
        <p:txBody>
          <a:bodyPr/>
          <a:lstStyle/>
          <a:p>
            <a:pPr>
              <a:buNone/>
            </a:pPr>
            <a:r>
              <a:rPr lang="en-US" b="1" i="1" dirty="0" err="1" smtClean="0">
                <a:effectLst>
                  <a:outerShdw blurRad="38100" dist="38100" dir="2700000" algn="tl">
                    <a:srgbClr val="000000">
                      <a:alpha val="43137"/>
                    </a:srgbClr>
                  </a:outerShdw>
                </a:effectLst>
                <a:latin typeface="Times New Roman" pitchFamily="18" charset="0"/>
                <a:cs typeface="Times New Roman" pitchFamily="18" charset="0"/>
              </a:rPr>
              <a:t>Danh</a:t>
            </a:r>
            <a:r>
              <a:rPr lang="en-US" b="1"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b="1" i="1" dirty="0" err="1" smtClean="0">
                <a:effectLst>
                  <a:outerShdw blurRad="38100" dist="38100" dir="2700000" algn="tl">
                    <a:srgbClr val="000000">
                      <a:alpha val="43137"/>
                    </a:srgbClr>
                  </a:outerShdw>
                </a:effectLst>
                <a:latin typeface="Times New Roman" pitchFamily="18" charset="0"/>
                <a:cs typeface="Times New Roman" pitchFamily="18" charset="0"/>
              </a:rPr>
              <a:t>sách</a:t>
            </a:r>
            <a:r>
              <a:rPr lang="en-US" b="1"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b="1" i="1" dirty="0" err="1" smtClean="0">
                <a:effectLst>
                  <a:outerShdw blurRad="38100" dist="38100" dir="2700000" algn="tl">
                    <a:srgbClr val="000000">
                      <a:alpha val="43137"/>
                    </a:srgbClr>
                  </a:outerShdw>
                </a:effectLst>
                <a:latin typeface="Times New Roman" pitchFamily="18" charset="0"/>
                <a:cs typeface="Times New Roman" pitchFamily="18" charset="0"/>
              </a:rPr>
              <a:t>nhóm</a:t>
            </a:r>
            <a:r>
              <a:rPr lang="en-US" b="1" i="1" dirty="0" smtClean="0">
                <a:effectLst>
                  <a:outerShdw blurRad="38100" dist="38100" dir="2700000" algn="tl">
                    <a:srgbClr val="000000">
                      <a:alpha val="43137"/>
                    </a:srgbClr>
                  </a:outerShdw>
                </a:effectLst>
                <a:latin typeface="Times New Roman" pitchFamily="18" charset="0"/>
                <a:cs typeface="Times New Roman" pitchFamily="18" charset="0"/>
              </a:rPr>
              <a:t> I:</a:t>
            </a:r>
          </a:p>
          <a:p>
            <a:pPr>
              <a:buNone/>
            </a:pPr>
            <a:endParaRPr lang="en-US" dirty="0">
              <a:latin typeface="Times New Roman" pitchFamily="18" charset="0"/>
              <a:cs typeface="Times New Roman" pitchFamily="18" charset="0"/>
            </a:endParaRPr>
          </a:p>
        </p:txBody>
      </p:sp>
      <p:graphicFrame>
        <p:nvGraphicFramePr>
          <p:cNvPr id="9" name="Table 8"/>
          <p:cNvGraphicFramePr>
            <a:graphicFrameLocks noGrp="1"/>
          </p:cNvGraphicFramePr>
          <p:nvPr/>
        </p:nvGraphicFramePr>
        <p:xfrm>
          <a:off x="1371600" y="2362200"/>
          <a:ext cx="6096000" cy="4104640"/>
        </p:xfrm>
        <a:graphic>
          <a:graphicData uri="http://schemas.openxmlformats.org/drawingml/2006/table">
            <a:tbl>
              <a:tblPr firstRow="1" bandRow="1">
                <a:tableStyleId>{5940675A-B579-460E-94D1-54222C63F5DA}</a:tableStyleId>
              </a:tblPr>
              <a:tblGrid>
                <a:gridCol w="3048000"/>
                <a:gridCol w="3048000"/>
              </a:tblGrid>
              <a:tr h="370840">
                <a:tc>
                  <a:txBody>
                    <a:bodyPr/>
                    <a:lstStyle/>
                    <a:p>
                      <a:pPr algn="ctr"/>
                      <a:r>
                        <a:rPr lang="en-US" sz="2000" b="1" dirty="0" err="1" smtClean="0">
                          <a:latin typeface="Times New Roman" pitchFamily="18" charset="0"/>
                          <a:cs typeface="Times New Roman" pitchFamily="18" charset="0"/>
                        </a:rPr>
                        <a:t>Họ</a:t>
                      </a:r>
                      <a:r>
                        <a:rPr lang="en-US" sz="2000" b="1" baseline="0" dirty="0" smtClean="0">
                          <a:latin typeface="Times New Roman" pitchFamily="18" charset="0"/>
                          <a:cs typeface="Times New Roman" pitchFamily="18" charset="0"/>
                        </a:rPr>
                        <a:t> </a:t>
                      </a:r>
                      <a:r>
                        <a:rPr lang="en-US" sz="2000" b="1" baseline="0" dirty="0" err="1" smtClean="0">
                          <a:latin typeface="Times New Roman" pitchFamily="18" charset="0"/>
                          <a:cs typeface="Times New Roman" pitchFamily="18" charset="0"/>
                        </a:rPr>
                        <a:t>và</a:t>
                      </a:r>
                      <a:r>
                        <a:rPr lang="en-US" sz="2000" b="1" baseline="0" dirty="0" smtClean="0">
                          <a:latin typeface="Times New Roman" pitchFamily="18" charset="0"/>
                          <a:cs typeface="Times New Roman" pitchFamily="18" charset="0"/>
                        </a:rPr>
                        <a:t> </a:t>
                      </a:r>
                      <a:r>
                        <a:rPr lang="en-US" sz="2000" b="1" baseline="0" dirty="0" err="1" smtClean="0">
                          <a:latin typeface="Times New Roman" pitchFamily="18" charset="0"/>
                          <a:cs typeface="Times New Roman" pitchFamily="18" charset="0"/>
                        </a:rPr>
                        <a:t>tên</a:t>
                      </a:r>
                      <a:endParaRPr lang="en-US" sz="2000" b="1" dirty="0">
                        <a:latin typeface="Times New Roman" pitchFamily="18" charset="0"/>
                        <a:cs typeface="Times New Roman" pitchFamily="18" charset="0"/>
                      </a:endParaRPr>
                    </a:p>
                  </a:txBody>
                  <a:tcPr/>
                </a:tc>
                <a:tc>
                  <a:txBody>
                    <a:bodyPr/>
                    <a:lstStyle/>
                    <a:p>
                      <a:pPr algn="ctr"/>
                      <a:r>
                        <a:rPr lang="en-US" sz="2000" b="1" dirty="0" smtClean="0">
                          <a:latin typeface="Times New Roman" pitchFamily="18" charset="0"/>
                          <a:cs typeface="Times New Roman" pitchFamily="18" charset="0"/>
                        </a:rPr>
                        <a:t>MSSV</a:t>
                      </a:r>
                      <a:endParaRPr lang="en-US" sz="2000" b="1" dirty="0">
                        <a:latin typeface="Times New Roman" pitchFamily="18" charset="0"/>
                        <a:cs typeface="Times New Roman" pitchFamily="18" charset="0"/>
                      </a:endParaRPr>
                    </a:p>
                  </a:txBody>
                  <a:tcPr/>
                </a:tc>
              </a:tr>
              <a:tr h="370840">
                <a:tc>
                  <a:txBody>
                    <a:bodyPr/>
                    <a:lstStyle/>
                    <a:p>
                      <a:r>
                        <a:rPr lang="vi-VN" b="1" dirty="0" smtClean="0">
                          <a:latin typeface="Times New Roman" pitchFamily="18" charset="0"/>
                          <a:cs typeface="Times New Roman" pitchFamily="18" charset="0"/>
                        </a:rPr>
                        <a:t>Lê Thị Trường An</a:t>
                      </a:r>
                      <a:endParaRPr lang="en-US" b="1" dirty="0">
                        <a:latin typeface="Times New Roman" pitchFamily="18" charset="0"/>
                        <a:cs typeface="Times New Roman" pitchFamily="18" charset="0"/>
                      </a:endParaRPr>
                    </a:p>
                  </a:txBody>
                  <a:tcPr/>
                </a:tc>
                <a:tc>
                  <a:txBody>
                    <a:bodyPr/>
                    <a:lstStyle/>
                    <a:p>
                      <a:pPr algn="ctr"/>
                      <a:r>
                        <a:rPr lang="en-US" b="1" dirty="0" smtClean="0">
                          <a:latin typeface="Times New Roman" pitchFamily="18" charset="0"/>
                          <a:cs typeface="Times New Roman" pitchFamily="18" charset="0"/>
                        </a:rPr>
                        <a:t>13123001</a:t>
                      </a:r>
                      <a:endParaRPr lang="en-US" b="1" dirty="0">
                        <a:latin typeface="Times New Roman" pitchFamily="18" charset="0"/>
                        <a:cs typeface="Times New Roman" pitchFamily="18" charset="0"/>
                      </a:endParaRPr>
                    </a:p>
                  </a:txBody>
                  <a:tcPr/>
                </a:tc>
              </a:tr>
              <a:tr h="370840">
                <a:tc>
                  <a:txBody>
                    <a:bodyPr/>
                    <a:lstStyle/>
                    <a:p>
                      <a:r>
                        <a:rPr lang="vi-VN" b="1" dirty="0" smtClean="0">
                          <a:latin typeface="Times New Roman" pitchFamily="18" charset="0"/>
                          <a:cs typeface="Times New Roman" pitchFamily="18" charset="0"/>
                        </a:rPr>
                        <a:t>Hồ Thị Phương Trinh</a:t>
                      </a:r>
                      <a:endParaRPr lang="en-US" b="1" dirty="0">
                        <a:latin typeface="Times New Roman" pitchFamily="18" charset="0"/>
                        <a:cs typeface="Times New Roman" pitchFamily="18" charset="0"/>
                      </a:endParaRPr>
                    </a:p>
                  </a:txBody>
                  <a:tcPr/>
                </a:tc>
                <a:tc>
                  <a:txBody>
                    <a:bodyPr/>
                    <a:lstStyle/>
                    <a:p>
                      <a:pPr algn="ctr"/>
                      <a:r>
                        <a:rPr lang="en-US" b="1" dirty="0" smtClean="0">
                          <a:latin typeface="Times New Roman" pitchFamily="18" charset="0"/>
                          <a:cs typeface="Times New Roman" pitchFamily="18" charset="0"/>
                        </a:rPr>
                        <a:t>13122196</a:t>
                      </a:r>
                      <a:endParaRPr lang="en-US" b="1" dirty="0">
                        <a:latin typeface="Times New Roman" pitchFamily="18" charset="0"/>
                        <a:cs typeface="Times New Roman" pitchFamily="18" charset="0"/>
                      </a:endParaRPr>
                    </a:p>
                  </a:txBody>
                  <a:tcPr/>
                </a:tc>
              </a:tr>
              <a:tr h="370840">
                <a:tc>
                  <a:txBody>
                    <a:bodyPr/>
                    <a:lstStyle/>
                    <a:p>
                      <a:r>
                        <a:rPr lang="en-US" b="1" dirty="0" err="1" smtClean="0">
                          <a:latin typeface="Times New Roman" pitchFamily="18" charset="0"/>
                          <a:cs typeface="Times New Roman" pitchFamily="18" charset="0"/>
                        </a:rPr>
                        <a:t>Trần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Thị</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Thanh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Thoản</a:t>
                      </a:r>
                      <a:endParaRPr lang="en-US" b="1" dirty="0">
                        <a:latin typeface="Times New Roman" pitchFamily="18" charset="0"/>
                        <a:cs typeface="Times New Roman" pitchFamily="18" charset="0"/>
                      </a:endParaRPr>
                    </a:p>
                  </a:txBody>
                  <a:tcPr/>
                </a:tc>
                <a:tc>
                  <a:txBody>
                    <a:bodyPr/>
                    <a:lstStyle/>
                    <a:p>
                      <a:pPr algn="ctr"/>
                      <a:r>
                        <a:rPr lang="en-US" b="1" dirty="0" smtClean="0">
                          <a:latin typeface="Times New Roman" pitchFamily="18" charset="0"/>
                          <a:cs typeface="Times New Roman" pitchFamily="18" charset="0"/>
                        </a:rPr>
                        <a:t>13113212</a:t>
                      </a:r>
                      <a:endParaRPr lang="en-US" b="1" dirty="0">
                        <a:latin typeface="Times New Roman" pitchFamily="18" charset="0"/>
                        <a:cs typeface="Times New Roman" pitchFamily="18" charset="0"/>
                      </a:endParaRPr>
                    </a:p>
                  </a:txBody>
                  <a:tcPr/>
                </a:tc>
              </a:tr>
              <a:tr h="370840">
                <a:tc>
                  <a:txBody>
                    <a:bodyPr/>
                    <a:lstStyle/>
                    <a:p>
                      <a:r>
                        <a:rPr lang="en-US" b="1" dirty="0" err="1" smtClean="0">
                          <a:latin typeface="Times New Roman" pitchFamily="18" charset="0"/>
                          <a:cs typeface="Times New Roman" pitchFamily="18" charset="0"/>
                        </a:rPr>
                        <a:t>Đỗ</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Thị</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Ngọc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Mến</a:t>
                      </a:r>
                      <a:endParaRPr lang="en-US" b="1" dirty="0">
                        <a:latin typeface="Times New Roman" pitchFamily="18" charset="0"/>
                        <a:cs typeface="Times New Roman" pitchFamily="18" charset="0"/>
                      </a:endParaRPr>
                    </a:p>
                  </a:txBody>
                  <a:tcPr/>
                </a:tc>
                <a:tc>
                  <a:txBody>
                    <a:bodyPr/>
                    <a:lstStyle/>
                    <a:p>
                      <a:pPr algn="ctr"/>
                      <a:r>
                        <a:rPr lang="en-US" b="1" dirty="0" smtClean="0">
                          <a:latin typeface="Times New Roman" pitchFamily="18" charset="0"/>
                          <a:cs typeface="Times New Roman" pitchFamily="18" charset="0"/>
                        </a:rPr>
                        <a:t>13125281</a:t>
                      </a:r>
                      <a:endParaRPr lang="en-US" b="1" dirty="0">
                        <a:latin typeface="Times New Roman" pitchFamily="18" charset="0"/>
                        <a:cs typeface="Times New Roman" pitchFamily="18" charset="0"/>
                      </a:endParaRPr>
                    </a:p>
                  </a:txBody>
                  <a:tcPr/>
                </a:tc>
              </a:tr>
              <a:tr h="370840">
                <a:tc>
                  <a:txBody>
                    <a:bodyPr/>
                    <a:lstStyle/>
                    <a:p>
                      <a:r>
                        <a:rPr lang="en-US" b="1" dirty="0" err="1" smtClean="0">
                          <a:latin typeface="Times New Roman" pitchFamily="18" charset="0"/>
                          <a:cs typeface="Times New Roman" pitchFamily="18" charset="0"/>
                        </a:rPr>
                        <a:t>Phạm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Thị</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Hồng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Nhung</a:t>
                      </a:r>
                      <a:endParaRPr lang="en-US" b="1" dirty="0">
                        <a:latin typeface="Times New Roman" pitchFamily="18" charset="0"/>
                        <a:cs typeface="Times New Roman" pitchFamily="18" charset="0"/>
                      </a:endParaRPr>
                    </a:p>
                  </a:txBody>
                  <a:tcPr/>
                </a:tc>
                <a:tc>
                  <a:txBody>
                    <a:bodyPr/>
                    <a:lstStyle/>
                    <a:p>
                      <a:pPr algn="ctr"/>
                      <a:r>
                        <a:rPr lang="en-US" b="1" dirty="0" smtClean="0">
                          <a:latin typeface="Times New Roman" pitchFamily="18" charset="0"/>
                          <a:cs typeface="Times New Roman" pitchFamily="18" charset="0"/>
                        </a:rPr>
                        <a:t>13123108</a:t>
                      </a:r>
                      <a:endParaRPr lang="en-US" b="1" dirty="0">
                        <a:latin typeface="Times New Roman" pitchFamily="18" charset="0"/>
                        <a:cs typeface="Times New Roman" pitchFamily="18" charset="0"/>
                      </a:endParaRPr>
                    </a:p>
                  </a:txBody>
                  <a:tcPr/>
                </a:tc>
              </a:tr>
              <a:tr h="370840">
                <a:tc>
                  <a:txBody>
                    <a:bodyPr/>
                    <a:lstStyle/>
                    <a:p>
                      <a:r>
                        <a:rPr lang="en-US" b="1" dirty="0" err="1" smtClean="0">
                          <a:latin typeface="Times New Roman" pitchFamily="18" charset="0"/>
                          <a:cs typeface="Times New Roman" pitchFamily="18" charset="0"/>
                        </a:rPr>
                        <a:t>Nguyễn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Thị</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Mỹ</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Yến</a:t>
                      </a:r>
                      <a:endParaRPr lang="en-US" b="1" dirty="0">
                        <a:latin typeface="Times New Roman" pitchFamily="18" charset="0"/>
                        <a:cs typeface="Times New Roman" pitchFamily="18" charset="0"/>
                      </a:endParaRPr>
                    </a:p>
                  </a:txBody>
                  <a:tcPr/>
                </a:tc>
                <a:tc>
                  <a:txBody>
                    <a:bodyPr/>
                    <a:lstStyle/>
                    <a:p>
                      <a:pPr algn="ctr"/>
                      <a:r>
                        <a:rPr lang="en-US" b="1" dirty="0" smtClean="0">
                          <a:latin typeface="Times New Roman" pitchFamily="18" charset="0"/>
                          <a:cs typeface="Times New Roman" pitchFamily="18" charset="0"/>
                        </a:rPr>
                        <a:t>13125661</a:t>
                      </a:r>
                      <a:endParaRPr lang="en-US" b="1" dirty="0">
                        <a:latin typeface="Times New Roman" pitchFamily="18" charset="0"/>
                        <a:cs typeface="Times New Roman" pitchFamily="18" charset="0"/>
                      </a:endParaRPr>
                    </a:p>
                  </a:txBody>
                  <a:tcPr/>
                </a:tc>
              </a:tr>
              <a:tr h="370840">
                <a:tc>
                  <a:txBody>
                    <a:bodyPr/>
                    <a:lstStyle/>
                    <a:p>
                      <a:r>
                        <a:rPr lang="en-US" b="1" dirty="0" err="1" smtClean="0">
                          <a:latin typeface="Times New Roman" pitchFamily="18" charset="0"/>
                          <a:cs typeface="Times New Roman" pitchFamily="18" charset="0"/>
                        </a:rPr>
                        <a:t>Trần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Xuân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Hoàng</a:t>
                      </a:r>
                      <a:endParaRPr lang="en-US" b="1" dirty="0">
                        <a:latin typeface="Times New Roman" pitchFamily="18" charset="0"/>
                        <a:cs typeface="Times New Roman" pitchFamily="18" charset="0"/>
                      </a:endParaRPr>
                    </a:p>
                  </a:txBody>
                  <a:tcPr/>
                </a:tc>
                <a:tc>
                  <a:txBody>
                    <a:bodyPr/>
                    <a:lstStyle/>
                    <a:p>
                      <a:pPr algn="ctr"/>
                      <a:r>
                        <a:rPr lang="en-US" b="1" dirty="0" smtClean="0">
                          <a:latin typeface="Times New Roman" pitchFamily="18" charset="0"/>
                          <a:cs typeface="Times New Roman" pitchFamily="18" charset="0"/>
                        </a:rPr>
                        <a:t>13124123</a:t>
                      </a:r>
                      <a:endParaRPr lang="en-US" b="1" dirty="0">
                        <a:latin typeface="Times New Roman" pitchFamily="18" charset="0"/>
                        <a:cs typeface="Times New Roman" pitchFamily="18" charset="0"/>
                      </a:endParaRPr>
                    </a:p>
                  </a:txBody>
                  <a:tcPr/>
                </a:tc>
              </a:tr>
              <a:tr h="370840">
                <a:tc>
                  <a:txBody>
                    <a:bodyPr/>
                    <a:lstStyle/>
                    <a:p>
                      <a:r>
                        <a:rPr lang="en-US" b="1" dirty="0" err="1" smtClean="0">
                          <a:latin typeface="Times New Roman" pitchFamily="18" charset="0"/>
                          <a:cs typeface="Times New Roman" pitchFamily="18" charset="0"/>
                        </a:rPr>
                        <a:t>Trần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Trâm</a:t>
                      </a:r>
                      <a:endParaRPr lang="en-US" b="1" dirty="0">
                        <a:latin typeface="Times New Roman" pitchFamily="18" charset="0"/>
                        <a:cs typeface="Times New Roman" pitchFamily="18" charset="0"/>
                      </a:endParaRPr>
                    </a:p>
                  </a:txBody>
                  <a:tcPr/>
                </a:tc>
                <a:tc>
                  <a:txBody>
                    <a:bodyPr/>
                    <a:lstStyle/>
                    <a:p>
                      <a:pPr algn="ctr"/>
                      <a:r>
                        <a:rPr lang="en-US" b="1" dirty="0" smtClean="0">
                          <a:latin typeface="Times New Roman" pitchFamily="18" charset="0"/>
                          <a:cs typeface="Times New Roman" pitchFamily="18" charset="0"/>
                        </a:rPr>
                        <a:t>13117168</a:t>
                      </a:r>
                    </a:p>
                  </a:txBody>
                  <a:tcPr/>
                </a:tc>
              </a:tr>
              <a:tr h="370840">
                <a:tc>
                  <a:txBody>
                    <a:bodyPr/>
                    <a:lstStyle/>
                    <a:p>
                      <a:r>
                        <a:rPr lang="en-US" b="1" dirty="0" err="1" smtClean="0">
                          <a:latin typeface="Times New Roman" pitchFamily="18" charset="0"/>
                          <a:cs typeface="Times New Roman" pitchFamily="18" charset="0"/>
                        </a:rPr>
                        <a:t>Phạm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Trung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Hiếu</a:t>
                      </a:r>
                      <a:endParaRPr lang="en-US" b="1" dirty="0">
                        <a:latin typeface="Times New Roman" pitchFamily="18" charset="0"/>
                        <a:cs typeface="Times New Roman" pitchFamily="18" charset="0"/>
                      </a:endParaRPr>
                    </a:p>
                  </a:txBody>
                  <a:tcPr/>
                </a:tc>
                <a:tc>
                  <a:txBody>
                    <a:bodyPr/>
                    <a:lstStyle/>
                    <a:p>
                      <a:pPr algn="ctr"/>
                      <a:r>
                        <a:rPr lang="en-US" b="1" dirty="0" smtClean="0">
                          <a:latin typeface="Times New Roman" pitchFamily="18" charset="0"/>
                          <a:cs typeface="Times New Roman" pitchFamily="18" charset="0"/>
                        </a:rPr>
                        <a:t>9124900</a:t>
                      </a:r>
                      <a:endParaRPr lang="en-US" b="1" dirty="0">
                        <a:latin typeface="Times New Roman" pitchFamily="18" charset="0"/>
                        <a:cs typeface="Times New Roman" pitchFamily="18" charset="0"/>
                      </a:endParaRPr>
                    </a:p>
                  </a:txBody>
                  <a:tcPr/>
                </a:tc>
              </a:tr>
              <a:tr h="370840">
                <a:tc>
                  <a:txBody>
                    <a:bodyPr/>
                    <a:lstStyle/>
                    <a:p>
                      <a:r>
                        <a:rPr lang="vi-VN" b="1" dirty="0" smtClean="0">
                          <a:latin typeface="Times New Roman" pitchFamily="18" charset="0"/>
                          <a:cs typeface="Times New Roman" pitchFamily="18" charset="0"/>
                        </a:rPr>
                        <a:t>Lê Hùng Vương</a:t>
                      </a:r>
                      <a:endParaRPr lang="en-US" b="1" dirty="0">
                        <a:latin typeface="Times New Roman" pitchFamily="18" charset="0"/>
                        <a:cs typeface="Times New Roman" pitchFamily="18" charset="0"/>
                      </a:endParaRPr>
                    </a:p>
                  </a:txBody>
                  <a:tcPr/>
                </a:tc>
                <a:tc>
                  <a:txBody>
                    <a:bodyPr/>
                    <a:lstStyle/>
                    <a:p>
                      <a:pPr algn="ctr"/>
                      <a:r>
                        <a:rPr lang="en-US" b="1" dirty="0" smtClean="0">
                          <a:latin typeface="Times New Roman" pitchFamily="18" charset="0"/>
                          <a:cs typeface="Times New Roman" pitchFamily="18" charset="0"/>
                        </a:rPr>
                        <a:t>13120474</a:t>
                      </a:r>
                      <a:endParaRPr lang="en-US" b="1"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arn(inVertical)">
                                      <p:cBhvr>
                                        <p:cTn id="1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304800"/>
            <a:ext cx="5562600" cy="1219200"/>
          </a:xfrm>
        </p:spPr>
        <p:txBody>
          <a:bodyPr>
            <a:normAutofit/>
          </a:bodyPr>
          <a:lstStyle/>
          <a:p>
            <a:r>
              <a:rPr lang="en-US" sz="3600" b="1" dirty="0" smtClean="0">
                <a:latin typeface="Times New Roman" pitchFamily="18" charset="0"/>
                <a:cs typeface="Times New Roman" pitchFamily="18" charset="0"/>
              </a:rPr>
              <a:t>Emile Durkheim</a:t>
            </a:r>
            <a:endParaRPr lang="en-US" sz="3600" b="1" dirty="0">
              <a:latin typeface="Times New Roman" pitchFamily="18" charset="0"/>
              <a:cs typeface="Times New Roman" pitchFamily="18" charset="0"/>
            </a:endParaRPr>
          </a:p>
        </p:txBody>
      </p:sp>
      <p:sp>
        <p:nvSpPr>
          <p:cNvPr id="3" name="Subtitle 2"/>
          <p:cNvSpPr>
            <a:spLocks noGrp="1"/>
          </p:cNvSpPr>
          <p:nvPr>
            <p:ph type="subTitle" idx="1"/>
          </p:nvPr>
        </p:nvSpPr>
        <p:spPr>
          <a:xfrm>
            <a:off x="762000" y="5410200"/>
            <a:ext cx="7924800" cy="1219200"/>
          </a:xfrm>
        </p:spPr>
        <p:txBody>
          <a:bodyPr>
            <a:normAutofit/>
          </a:bodyPr>
          <a:lstStyle/>
          <a:p>
            <a:r>
              <a:rPr lang="en-US" sz="2800" smtClean="0">
                <a:latin typeface="Times New Roman" pitchFamily="18" charset="0"/>
                <a:cs typeface="Times New Roman" pitchFamily="18" charset="0"/>
              </a:rPr>
              <a:t> </a:t>
            </a:r>
            <a:r>
              <a:rPr lang="en-US" sz="2800" smtClean="0">
                <a:solidFill>
                  <a:schemeClr val="tx1"/>
                </a:solidFill>
                <a:latin typeface="Times New Roman" pitchFamily="18" charset="0"/>
                <a:cs typeface="Times New Roman" pitchFamily="18" charset="0"/>
              </a:rPr>
              <a:t>Nhà xã hội học nổi tiếng được coi là “cha đẻ của xã hội học Pháp”.</a:t>
            </a:r>
            <a:endParaRPr lang="en-US" sz="2800">
              <a:solidFill>
                <a:schemeClr val="tx1"/>
              </a:solidFill>
              <a:latin typeface="Times New Roman" pitchFamily="18" charset="0"/>
              <a:cs typeface="Times New Roman" pitchFamily="18" charset="0"/>
            </a:endParaRPr>
          </a:p>
        </p:txBody>
      </p:sp>
      <p:pic>
        <p:nvPicPr>
          <p:cNvPr id="4" name="Picture 3" descr="http://upload.wikimedia.org/wikipedia/commons/2/24/Emile_Durkheim.jpg">
            <a:hlinkClick r:id="rId2" tooltip="&quot;Émile Durkheim&quot;"/>
          </p:cNvPr>
          <p:cNvPicPr/>
          <p:nvPr/>
        </p:nvPicPr>
        <p:blipFill>
          <a:blip r:embed="rId3"/>
          <a:srcRect/>
          <a:stretch>
            <a:fillRect/>
          </a:stretch>
        </p:blipFill>
        <p:spPr bwMode="auto">
          <a:xfrm>
            <a:off x="457200" y="1752600"/>
            <a:ext cx="2895600" cy="3124200"/>
          </a:xfrm>
          <a:prstGeom prst="rect">
            <a:avLst/>
          </a:prstGeom>
          <a:noFill/>
          <a:ln w="9525">
            <a:noFill/>
            <a:miter lim="800000"/>
            <a:headEnd/>
            <a:tailEnd/>
          </a:ln>
        </p:spPr>
      </p:pic>
      <p:graphicFrame>
        <p:nvGraphicFramePr>
          <p:cNvPr id="5" name="Table 4"/>
          <p:cNvGraphicFramePr>
            <a:graphicFrameLocks noGrp="1"/>
          </p:cNvGraphicFramePr>
          <p:nvPr/>
        </p:nvGraphicFramePr>
        <p:xfrm>
          <a:off x="3810000" y="1981200"/>
          <a:ext cx="4495800" cy="2167636"/>
        </p:xfrm>
        <a:graphic>
          <a:graphicData uri="http://schemas.openxmlformats.org/drawingml/2006/table">
            <a:tbl>
              <a:tblPr/>
              <a:tblGrid>
                <a:gridCol w="4495800"/>
              </a:tblGrid>
              <a:tr h="1820799">
                <a:tc>
                  <a:txBody>
                    <a:bodyPr/>
                    <a:lstStyle/>
                    <a:p>
                      <a:pPr marL="0" marR="0">
                        <a:lnSpc>
                          <a:spcPct val="115000"/>
                        </a:lnSpc>
                        <a:spcBef>
                          <a:spcPts val="0"/>
                        </a:spcBef>
                        <a:spcAft>
                          <a:spcPts val="1000"/>
                        </a:spcAft>
                      </a:pPr>
                      <a:r>
                        <a:rPr lang="en-US" sz="2000" b="1" i="1" dirty="0" smtClean="0">
                          <a:latin typeface="Times New Roman"/>
                          <a:ea typeface="Times New Roman"/>
                          <a:cs typeface="Times New Roman"/>
                        </a:rPr>
                        <a:t>“</a:t>
                      </a:r>
                      <a:r>
                        <a:rPr lang="en-US" sz="2000" b="1" i="1" dirty="0" err="1" smtClean="0">
                          <a:latin typeface="Times New Roman"/>
                          <a:ea typeface="Times New Roman"/>
                          <a:cs typeface="Times New Roman"/>
                        </a:rPr>
                        <a:t>Khi</a:t>
                      </a:r>
                      <a:r>
                        <a:rPr lang="en-US" sz="2000" b="1" i="1" dirty="0" smtClean="0">
                          <a:latin typeface="Times New Roman"/>
                          <a:ea typeface="Times New Roman"/>
                          <a:cs typeface="Times New Roman"/>
                        </a:rPr>
                        <a:t> </a:t>
                      </a:r>
                      <a:r>
                        <a:rPr lang="en-US" sz="2000" b="1" i="1" dirty="0" err="1">
                          <a:latin typeface="Times New Roman"/>
                          <a:ea typeface="Times New Roman"/>
                          <a:cs typeface="Times New Roman"/>
                        </a:rPr>
                        <a:t>giải</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thích</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hiện</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tượng</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xã</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hội</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ta</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cần</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phân</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biệt</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nguyên</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nhân</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gây</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ra</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hiện</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tượng</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đó</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và</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chức</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năng</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mà</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hiện</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tượng</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đó</a:t>
                      </a:r>
                      <a:r>
                        <a:rPr lang="en-US" sz="2000" b="1" i="1" dirty="0">
                          <a:latin typeface="Times New Roman"/>
                          <a:ea typeface="Times New Roman"/>
                          <a:cs typeface="Times New Roman"/>
                        </a:rPr>
                        <a:t> </a:t>
                      </a:r>
                      <a:r>
                        <a:rPr lang="en-US" sz="2000" b="1" i="1" dirty="0" err="1">
                          <a:latin typeface="Times New Roman"/>
                          <a:ea typeface="Times New Roman"/>
                          <a:cs typeface="Times New Roman"/>
                        </a:rPr>
                        <a:t>thực</a:t>
                      </a:r>
                      <a:r>
                        <a:rPr lang="en-US" sz="2000" b="1" i="1" dirty="0">
                          <a:latin typeface="Times New Roman"/>
                          <a:ea typeface="Times New Roman"/>
                          <a:cs typeface="Times New Roman"/>
                        </a:rPr>
                        <a:t> </a:t>
                      </a:r>
                      <a:r>
                        <a:rPr lang="en-US" sz="2000" b="1" i="1" dirty="0" err="1" smtClean="0">
                          <a:latin typeface="Times New Roman"/>
                          <a:ea typeface="Times New Roman"/>
                          <a:cs typeface="Times New Roman"/>
                        </a:rPr>
                        <a:t>hiện</a:t>
                      </a:r>
                      <a:r>
                        <a:rPr lang="en-US" sz="2000" b="1" i="1" dirty="0" smtClean="0">
                          <a:latin typeface="Times New Roman"/>
                          <a:ea typeface="Times New Roman"/>
                          <a:cs typeface="Times New Roman"/>
                        </a:rPr>
                        <a:t>”.</a:t>
                      </a:r>
                    </a:p>
                    <a:p>
                      <a:pPr marL="0" marR="0" algn="r">
                        <a:lnSpc>
                          <a:spcPct val="115000"/>
                        </a:lnSpc>
                        <a:spcBef>
                          <a:spcPts val="0"/>
                        </a:spcBef>
                        <a:spcAft>
                          <a:spcPts val="1000"/>
                        </a:spcAft>
                      </a:pPr>
                      <a:r>
                        <a:rPr lang="en-US" sz="2000" b="1" i="1" dirty="0" smtClean="0">
                          <a:latin typeface="Times New Roman"/>
                          <a:ea typeface="Calibri"/>
                          <a:cs typeface="Times New Roman"/>
                        </a:rPr>
                        <a:t>Emile Durkheim</a:t>
                      </a:r>
                      <a:endParaRPr lang="en-US" sz="2000" dirty="0">
                        <a:latin typeface="Calibri"/>
                        <a:ea typeface="Calibri"/>
                        <a:cs typeface="Times New Roman"/>
                      </a:endParaRPr>
                    </a:p>
                  </a:txBody>
                  <a:tcPr marL="95250" marR="95250" marT="38100" marB="38100">
                    <a:lnL>
                      <a:noFill/>
                    </a:lnL>
                    <a:lnR>
                      <a:noFill/>
                    </a:lnR>
                    <a:lnT>
                      <a:noFill/>
                    </a:lnT>
                    <a:lnB>
                      <a:noFill/>
                    </a:lnB>
                  </a:tcPr>
                </a:tc>
              </a:tr>
              <a:tr h="53086">
                <a:tc>
                  <a:txBody>
                    <a:bodyPr/>
                    <a:lstStyle/>
                    <a:p>
                      <a:pPr marL="0" marR="0" algn="r">
                        <a:lnSpc>
                          <a:spcPct val="115000"/>
                        </a:lnSpc>
                        <a:spcBef>
                          <a:spcPts val="0"/>
                        </a:spcBef>
                        <a:spcAft>
                          <a:spcPts val="1000"/>
                        </a:spcAft>
                      </a:pPr>
                      <a:endParaRPr lang="en-US" sz="1100" dirty="0">
                        <a:latin typeface="Calibri"/>
                        <a:ea typeface="Calibri"/>
                        <a:cs typeface="Times New Roman"/>
                      </a:endParaRPr>
                    </a:p>
                  </a:txBody>
                  <a:tcPr marL="9525" marR="311150" marT="9525" marB="9525" anchor="ctr">
                    <a:lnL>
                      <a:noFill/>
                    </a:lnL>
                    <a:lnR>
                      <a:noFill/>
                    </a:lnR>
                    <a:lnT>
                      <a:noFill/>
                    </a:lnT>
                    <a:lnB>
                      <a:noFill/>
                    </a:lnB>
                  </a:tcPr>
                </a:tc>
              </a:tr>
            </a:tbl>
          </a:graphicData>
        </a:graphic>
      </p:graphicFrame>
    </p:spTree>
    <p:extLst>
      <p:ext uri="{BB962C8B-B14F-4D97-AF65-F5344CB8AC3E}">
        <p14:creationId xmlns:p14="http://schemas.microsoft.com/office/powerpoint/2010/main" xmlns="" val="1280824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 calcmode="lin" valueType="num">
                                      <p:cBhvr additive="base">
                                        <p:cTn id="2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err="1" smtClean="0">
                <a:latin typeface="Times New Roman" pitchFamily="18" charset="0"/>
                <a:cs typeface="Times New Roman" pitchFamily="18" charset="0"/>
              </a:rPr>
              <a:t>Vài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nét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về</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tiểu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sử</a:t>
            </a:r>
            <a:r>
              <a:rPr lang="en-US" sz="3600" b="1" dirty="0" smtClean="0">
                <a:latin typeface="Times New Roman" pitchFamily="18" charset="0"/>
                <a:cs typeface="Times New Roman" pitchFamily="18" charset="0"/>
              </a:rPr>
              <a:t>:</a:t>
            </a:r>
            <a:endParaRPr lang="en-US" sz="36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153400" cy="4525963"/>
          </a:xfrm>
        </p:spPr>
        <p:txBody>
          <a:bodyPr>
            <a:normAutofit lnSpcReduction="10000"/>
          </a:bodyPr>
          <a:lstStyle/>
          <a:p>
            <a:pPr algn="just"/>
            <a:r>
              <a:rPr lang="en-US" sz="2800" dirty="0" smtClean="0">
                <a:latin typeface="Times New Roman" pitchFamily="18" charset="0"/>
                <a:cs typeface="Times New Roman" pitchFamily="18" charset="0"/>
              </a:rPr>
              <a:t>Emile </a:t>
            </a:r>
            <a:r>
              <a:rPr lang="en-US" sz="2800" dirty="0" err="1" smtClean="0">
                <a:latin typeface="Times New Roman" pitchFamily="18" charset="0"/>
                <a:cs typeface="Times New Roman" pitchFamily="18" charset="0"/>
              </a:rPr>
              <a:t>Durkhiem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15/4/1858 ở </a:t>
            </a:r>
            <a:r>
              <a:rPr lang="en-US" sz="2800" dirty="0" err="1" smtClean="0">
                <a:latin typeface="Times New Roman" pitchFamily="18" charset="0"/>
                <a:cs typeface="Times New Roman" pitchFamily="18" charset="0"/>
              </a:rPr>
              <a:t>Épinal</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Thái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năm</a:t>
            </a:r>
            <a:r>
              <a:rPr lang="en-US" sz="2800" dirty="0" smtClean="0">
                <a:latin typeface="Times New Roman" pitchFamily="18" charset="0"/>
                <a:cs typeface="Times New Roman" pitchFamily="18" charset="0"/>
              </a:rPr>
              <a:t> 1917.</a:t>
            </a:r>
          </a:p>
          <a:p>
            <a:pPr algn="just"/>
            <a:endParaRPr lang="en-US" sz="2800" dirty="0" smtClean="0">
              <a:latin typeface="Times New Roman" pitchFamily="18" charset="0"/>
              <a:cs typeface="Times New Roman" pitchFamily="18" charset="0"/>
            </a:endParaRPr>
          </a:p>
          <a:p>
            <a:pPr algn="just"/>
            <a:r>
              <a:rPr lang="vi-VN" sz="2800" dirty="0" smtClean="0">
                <a:latin typeface="Times New Roman" pitchFamily="18" charset="0"/>
                <a:cs typeface="Times New Roman" pitchFamily="18" charset="0"/>
              </a:rPr>
              <a:t>Năm 1879, Durkheim đã được nhận vào Trường Ecole Normale Super Paris</a:t>
            </a:r>
            <a:r>
              <a:rPr lang="en-US" sz="2800" dirty="0" smtClean="0">
                <a:latin typeface="Times New Roman" pitchFamily="18" charset="0"/>
                <a:cs typeface="Times New Roman" pitchFamily="18" charset="0"/>
              </a:rPr>
              <a:t>. </a:t>
            </a:r>
          </a:p>
          <a:p>
            <a:pPr algn="just"/>
            <a:endParaRPr lang="en-US" sz="2800" dirty="0" smtClean="0">
              <a:latin typeface="Times New Roman" pitchFamily="18" charset="0"/>
              <a:cs typeface="Times New Roman" pitchFamily="18" charset="0"/>
            </a:endParaRPr>
          </a:p>
          <a:p>
            <a:pPr algn="just"/>
            <a:r>
              <a:rPr lang="en-US" sz="2800" dirty="0" err="1" smtClean="0">
                <a:latin typeface="Times New Roman" pitchFamily="18" charset="0"/>
                <a:cs typeface="Times New Roman" pitchFamily="18" charset="0"/>
              </a:rPr>
              <a:t>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Bordeaux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Sorbonne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Paris</a:t>
            </a:r>
          </a:p>
          <a:p>
            <a:endParaRPr lang="en-US" sz="2800" dirty="0" smtClean="0">
              <a:latin typeface="Times New Roman" pitchFamily="18" charset="0"/>
              <a:cs typeface="Times New Roman" pitchFamily="18" charset="0"/>
            </a:endParaRPr>
          </a:p>
          <a:p>
            <a:pPr>
              <a:buFont typeface="Wingdings" pitchFamily="2" charset="2"/>
              <a:buChar char="§"/>
            </a:pP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77863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up)">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phẩm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a:t>
            </a:r>
            <a:endParaRPr lang="en-US" dirty="0"/>
          </a:p>
        </p:txBody>
      </p:sp>
      <p:sp>
        <p:nvSpPr>
          <p:cNvPr id="5" name="Text Placeholder 4"/>
          <p:cNvSpPr>
            <a:spLocks noGrp="1"/>
          </p:cNvSpPr>
          <p:nvPr>
            <p:ph type="body" idx="1"/>
          </p:nvPr>
        </p:nvSpPr>
        <p:spPr>
          <a:xfrm>
            <a:off x="228600" y="5181600"/>
            <a:ext cx="4038600" cy="914400"/>
          </a:xfrm>
        </p:spPr>
        <p:txBody>
          <a:bodyPr>
            <a:normAutofit/>
          </a:bodyPr>
          <a:lstStyle/>
          <a:p>
            <a:pPr algn="ctr"/>
            <a:r>
              <a:rPr lang="en-US" sz="2600" dirty="0" smtClean="0"/>
              <a:t> </a:t>
            </a:r>
            <a:r>
              <a:rPr lang="en-US" sz="2600" i="1" dirty="0" err="1" smtClean="0">
                <a:latin typeface="Times New Roman" pitchFamily="18" charset="0"/>
                <a:cs typeface="Times New Roman" pitchFamily="18" charset="0"/>
              </a:rPr>
              <a:t>Phân</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công</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lao</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động</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xã</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hội</a:t>
            </a:r>
            <a:r>
              <a:rPr lang="en-US" sz="2600" dirty="0" smtClean="0">
                <a:latin typeface="Times New Roman" pitchFamily="18" charset="0"/>
                <a:cs typeface="Times New Roman" pitchFamily="18" charset="0"/>
              </a:rPr>
              <a:t> (1893)</a:t>
            </a:r>
          </a:p>
        </p:txBody>
      </p:sp>
      <p:pic>
        <p:nvPicPr>
          <p:cNvPr id="11" name="Picture 3" descr="C:\Users\Admin\Downloads\220px-The_Rules_of_the_Sociological_Method.jpg"/>
          <p:cNvPicPr>
            <a:picLocks noGrp="1" noChangeAspect="1" noChangeArrowheads="1"/>
          </p:cNvPicPr>
          <p:nvPr>
            <p:ph sz="half" idx="2"/>
          </p:nvPr>
        </p:nvPicPr>
        <p:blipFill>
          <a:blip r:embed="rId2"/>
          <a:srcRect/>
          <a:stretch>
            <a:fillRect/>
          </a:stretch>
        </p:blipFill>
        <p:spPr bwMode="auto">
          <a:xfrm>
            <a:off x="4572000" y="1524000"/>
            <a:ext cx="2209800" cy="3276600"/>
          </a:xfrm>
          <a:prstGeom prst="rect">
            <a:avLst/>
          </a:prstGeom>
          <a:noFill/>
        </p:spPr>
      </p:pic>
      <p:sp>
        <p:nvSpPr>
          <p:cNvPr id="7" name="Text Placeholder 6"/>
          <p:cNvSpPr>
            <a:spLocks noGrp="1"/>
          </p:cNvSpPr>
          <p:nvPr>
            <p:ph type="body" sz="quarter" idx="3"/>
          </p:nvPr>
        </p:nvSpPr>
        <p:spPr>
          <a:xfrm>
            <a:off x="4648200" y="5257800"/>
            <a:ext cx="4343399" cy="827087"/>
          </a:xfrm>
        </p:spPr>
        <p:txBody>
          <a:bodyPr>
            <a:noAutofit/>
          </a:bodyPr>
          <a:lstStyle/>
          <a:p>
            <a:pPr algn="ctr"/>
            <a:r>
              <a:rPr lang="en-US" sz="2600" i="1" dirty="0" err="1" smtClean="0">
                <a:latin typeface="Times New Roman" pitchFamily="18" charset="0"/>
                <a:cs typeface="Times New Roman" pitchFamily="18" charset="0"/>
              </a:rPr>
              <a:t>Các</a:t>
            </a:r>
            <a:r>
              <a:rPr lang="en-US" sz="2600" i="1" dirty="0" smtClean="0">
                <a:latin typeface="Times New Roman" pitchFamily="18" charset="0"/>
                <a:cs typeface="Times New Roman" pitchFamily="18" charset="0"/>
              </a:rPr>
              <a:t> qui </a:t>
            </a:r>
            <a:r>
              <a:rPr lang="en-US" sz="2600" i="1" dirty="0" err="1" smtClean="0">
                <a:latin typeface="Times New Roman" pitchFamily="18" charset="0"/>
                <a:cs typeface="Times New Roman" pitchFamily="18" charset="0"/>
              </a:rPr>
              <a:t>tắc</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của</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phương</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pháp</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xã</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hội</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học</a:t>
            </a:r>
            <a:r>
              <a:rPr lang="en-US" sz="2600" dirty="0" smtClean="0">
                <a:latin typeface="Times New Roman" pitchFamily="18" charset="0"/>
                <a:cs typeface="Times New Roman" pitchFamily="18" charset="0"/>
              </a:rPr>
              <a:t> (1895)</a:t>
            </a:r>
            <a:endParaRPr lang="en-US" sz="2600" dirty="0"/>
          </a:p>
        </p:txBody>
      </p:sp>
      <p:pic>
        <p:nvPicPr>
          <p:cNvPr id="48130" name="Picture 2" descr="http://upload.wikimedia.org/wikipedia/commons/b/b0/Emile_Durkheim,_Division_du_travail_social_maitrier.jpg"/>
          <p:cNvPicPr>
            <a:picLocks noChangeAspect="1" noChangeArrowheads="1"/>
          </p:cNvPicPr>
          <p:nvPr/>
        </p:nvPicPr>
        <p:blipFill>
          <a:blip r:embed="rId3"/>
          <a:srcRect/>
          <a:stretch>
            <a:fillRect/>
          </a:stretch>
        </p:blipFill>
        <p:spPr bwMode="auto">
          <a:xfrm>
            <a:off x="228600" y="1524000"/>
            <a:ext cx="1981200" cy="3276600"/>
          </a:xfrm>
          <a:prstGeom prst="rect">
            <a:avLst/>
          </a:prstGeom>
          <a:noFill/>
        </p:spPr>
      </p:pic>
      <p:pic>
        <p:nvPicPr>
          <p:cNvPr id="48132" name="Picture 4" descr="http://images.betterworldbooks.com/068/The-Division-of-Labor-in-Society-9780684836386.jpg"/>
          <p:cNvPicPr>
            <a:picLocks noChangeAspect="1" noChangeArrowheads="1"/>
          </p:cNvPicPr>
          <p:nvPr/>
        </p:nvPicPr>
        <p:blipFill>
          <a:blip r:embed="rId4"/>
          <a:srcRect/>
          <a:stretch>
            <a:fillRect/>
          </a:stretch>
        </p:blipFill>
        <p:spPr bwMode="auto">
          <a:xfrm>
            <a:off x="2286000" y="1524000"/>
            <a:ext cx="1969770" cy="3276600"/>
          </a:xfrm>
          <a:prstGeom prst="rect">
            <a:avLst/>
          </a:prstGeom>
          <a:noFill/>
        </p:spPr>
      </p:pic>
      <p:pic>
        <p:nvPicPr>
          <p:cNvPr id="48134" name="Picture 6" descr="https://covers.openlibrary.org/b/id/6642978-M.jpg"/>
          <p:cNvPicPr>
            <a:picLocks noChangeAspect="1" noChangeArrowheads="1"/>
          </p:cNvPicPr>
          <p:nvPr/>
        </p:nvPicPr>
        <p:blipFill>
          <a:blip r:embed="rId5"/>
          <a:srcRect/>
          <a:stretch>
            <a:fillRect/>
          </a:stretch>
        </p:blipFill>
        <p:spPr bwMode="auto">
          <a:xfrm>
            <a:off x="6858000" y="1524000"/>
            <a:ext cx="2098890" cy="3276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8130"/>
                                        </p:tgtEl>
                                        <p:attrNameLst>
                                          <p:attrName>style.visibility</p:attrName>
                                        </p:attrNameLst>
                                      </p:cBhvr>
                                      <p:to>
                                        <p:strVal val="visible"/>
                                      </p:to>
                                    </p:set>
                                    <p:animEffect transition="in" filter="wheel(1)">
                                      <p:cBhvr>
                                        <p:cTn id="12" dur="2000"/>
                                        <p:tgtEl>
                                          <p:spTgt spid="4813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8132"/>
                                        </p:tgtEl>
                                        <p:attrNameLst>
                                          <p:attrName>style.visibility</p:attrName>
                                        </p:attrNameLst>
                                      </p:cBhvr>
                                      <p:to>
                                        <p:strVal val="visible"/>
                                      </p:to>
                                    </p:set>
                                    <p:animEffect transition="in" filter="circle(in)">
                                      <p:cBhvr>
                                        <p:cTn id="17" dur="2000"/>
                                        <p:tgtEl>
                                          <p:spTgt spid="4813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1000"/>
                                        <p:tgtEl>
                                          <p:spTgt spid="5">
                                            <p:txEl>
                                              <p:pRg st="0" end="0"/>
                                            </p:txEl>
                                          </p:spTgt>
                                        </p:tgtEl>
                                      </p:cBhvr>
                                    </p:animEffect>
                                    <p:anim calcmode="lin" valueType="num">
                                      <p:cBhvr>
                                        <p:cTn id="2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8134"/>
                                        </p:tgtEl>
                                        <p:attrNameLst>
                                          <p:attrName>style.visibility</p:attrName>
                                        </p:attrNameLst>
                                      </p:cBhvr>
                                      <p:to>
                                        <p:strVal val="visible"/>
                                      </p:to>
                                    </p:set>
                                    <p:animEffect transition="in" filter="fade">
                                      <p:cBhvr>
                                        <p:cTn id="34" dur="1000"/>
                                        <p:tgtEl>
                                          <p:spTgt spid="48134"/>
                                        </p:tgtEl>
                                      </p:cBhvr>
                                    </p:animEffect>
                                    <p:anim calcmode="lin" valueType="num">
                                      <p:cBhvr>
                                        <p:cTn id="35" dur="1000" fill="hold"/>
                                        <p:tgtEl>
                                          <p:spTgt spid="48134"/>
                                        </p:tgtEl>
                                        <p:attrNameLst>
                                          <p:attrName>ppt_x</p:attrName>
                                        </p:attrNameLst>
                                      </p:cBhvr>
                                      <p:tavLst>
                                        <p:tav tm="0">
                                          <p:val>
                                            <p:strVal val="#ppt_x"/>
                                          </p:val>
                                        </p:tav>
                                        <p:tav tm="100000">
                                          <p:val>
                                            <p:strVal val="#ppt_x"/>
                                          </p:val>
                                        </p:tav>
                                      </p:tavLst>
                                    </p:anim>
                                    <p:anim calcmode="lin" valueType="num">
                                      <p:cBhvr>
                                        <p:cTn id="36" dur="1000" fill="hold"/>
                                        <p:tgtEl>
                                          <p:spTgt spid="4813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animEffect transition="in" filter="wheel(1)">
                                      <p:cBhvr>
                                        <p:cTn id="41"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60438"/>
          </a:xfrm>
        </p:spPr>
        <p:txBody>
          <a:bodyPr>
            <a:normAutofit/>
          </a:bodyPr>
          <a:lstStyle/>
          <a:p>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phẩm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6" name="Text Placeholder 5"/>
          <p:cNvSpPr>
            <a:spLocks noGrp="1"/>
          </p:cNvSpPr>
          <p:nvPr>
            <p:ph type="body" idx="1"/>
          </p:nvPr>
        </p:nvSpPr>
        <p:spPr>
          <a:xfrm>
            <a:off x="685800" y="5791200"/>
            <a:ext cx="3429000" cy="487362"/>
          </a:xfrm>
        </p:spPr>
        <p:txBody>
          <a:bodyPr>
            <a:normAutofit/>
          </a:bodyPr>
          <a:lstStyle/>
          <a:p>
            <a:pPr algn="ctr"/>
            <a:r>
              <a:rPr lang="en-US" i="1" dirty="0" err="1" smtClean="0">
                <a:latin typeface="Times New Roman" pitchFamily="18" charset="0"/>
                <a:cs typeface="Times New Roman" pitchFamily="18" charset="0"/>
              </a:rPr>
              <a:t>Tự</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tử</a:t>
            </a:r>
            <a:r>
              <a:rPr lang="en-US" i="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(1897)</a:t>
            </a:r>
            <a:endParaRPr lang="en-US" dirty="0"/>
          </a:p>
        </p:txBody>
      </p:sp>
      <p:sp>
        <p:nvSpPr>
          <p:cNvPr id="7" name="Text Placeholder 6"/>
          <p:cNvSpPr>
            <a:spLocks noGrp="1"/>
          </p:cNvSpPr>
          <p:nvPr>
            <p:ph type="body" sz="quarter" idx="3"/>
          </p:nvPr>
        </p:nvSpPr>
        <p:spPr>
          <a:xfrm>
            <a:off x="4572000" y="5867400"/>
            <a:ext cx="4267200" cy="639762"/>
          </a:xfrm>
        </p:spPr>
        <p:txBody>
          <a:bodyPr>
            <a:normAutofit fontScale="92500" lnSpcReduction="20000"/>
          </a:bodyPr>
          <a:lstStyle/>
          <a:p>
            <a:pPr algn="ctr"/>
            <a:r>
              <a:rPr lang="en-US" i="1" dirty="0" err="1" smtClean="0">
                <a:latin typeface="Times New Roman" pitchFamily="18" charset="0"/>
                <a:cs typeface="Times New Roman" pitchFamily="18" charset="0"/>
              </a:rPr>
              <a:t>Các</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hình</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thức</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cơ</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bản</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của</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đời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sống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tôn</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giáo</a:t>
            </a:r>
            <a:r>
              <a:rPr lang="en-US" dirty="0" smtClean="0">
                <a:latin typeface="Times New Roman" pitchFamily="18" charset="0"/>
                <a:cs typeface="Times New Roman" pitchFamily="18" charset="0"/>
              </a:rPr>
              <a:t> (1912).</a:t>
            </a:r>
          </a:p>
        </p:txBody>
      </p:sp>
      <p:pic>
        <p:nvPicPr>
          <p:cNvPr id="11266" name="Picture 2" descr="http://d202m5krfqbpi5.cloudfront.net/books/1173821410l/332155.jpg"/>
          <p:cNvPicPr>
            <a:picLocks noChangeAspect="1" noChangeArrowheads="1"/>
          </p:cNvPicPr>
          <p:nvPr/>
        </p:nvPicPr>
        <p:blipFill>
          <a:blip r:embed="rId2"/>
          <a:srcRect/>
          <a:stretch>
            <a:fillRect/>
          </a:stretch>
        </p:blipFill>
        <p:spPr bwMode="auto">
          <a:xfrm>
            <a:off x="5334000" y="1219200"/>
            <a:ext cx="2772613" cy="4305300"/>
          </a:xfrm>
          <a:prstGeom prst="rect">
            <a:avLst/>
          </a:prstGeom>
          <a:noFill/>
        </p:spPr>
      </p:pic>
      <p:pic>
        <p:nvPicPr>
          <p:cNvPr id="11270" name="Picture 6" descr="http://classiques.uqac.ca/classiques/Durkheim_emile/suicide/suicide_L20.gif"/>
          <p:cNvPicPr>
            <a:picLocks noChangeAspect="1" noChangeArrowheads="1"/>
          </p:cNvPicPr>
          <p:nvPr/>
        </p:nvPicPr>
        <p:blipFill>
          <a:blip r:embed="rId3"/>
          <a:srcRect/>
          <a:stretch>
            <a:fillRect/>
          </a:stretch>
        </p:blipFill>
        <p:spPr bwMode="auto">
          <a:xfrm>
            <a:off x="914400" y="1219200"/>
            <a:ext cx="2746813" cy="4343400"/>
          </a:xfrm>
          <a:prstGeom prst="rect">
            <a:avLst/>
          </a:prstGeom>
          <a:noFill/>
        </p:spPr>
      </p:pic>
    </p:spTree>
    <p:extLst>
      <p:ext uri="{BB962C8B-B14F-4D97-AF65-F5344CB8AC3E}">
        <p14:creationId xmlns:p14="http://schemas.microsoft.com/office/powerpoint/2010/main" xmlns="" val="2660390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1270"/>
                                        </p:tgtEl>
                                        <p:attrNameLst>
                                          <p:attrName>style.visibility</p:attrName>
                                        </p:attrNameLst>
                                      </p:cBhvr>
                                      <p:to>
                                        <p:strVal val="visible"/>
                                      </p:to>
                                    </p:set>
                                    <p:animEffect transition="in" filter="barn(inVertical)">
                                      <p:cBhvr>
                                        <p:cTn id="10" dur="500"/>
                                        <p:tgtEl>
                                          <p:spTgt spid="11270"/>
                                        </p:tgtEl>
                                      </p:cBhvr>
                                    </p:animEffect>
                                  </p:childTnLst>
                                </p:cTn>
                              </p:par>
                              <p:par>
                                <p:cTn id="11" presetID="16" presetClass="entr" presetSubtype="21" fill="hold" nodeType="withEffect">
                                  <p:stCondLst>
                                    <p:cond delay="0"/>
                                  </p:stCondLst>
                                  <p:childTnLst>
                                    <p:set>
                                      <p:cBhvr>
                                        <p:cTn id="12" dur="1" fill="hold">
                                          <p:stCondLst>
                                            <p:cond delay="0"/>
                                          </p:stCondLst>
                                        </p:cTn>
                                        <p:tgtEl>
                                          <p:spTgt spid="11266"/>
                                        </p:tgtEl>
                                        <p:attrNameLst>
                                          <p:attrName>style.visibility</p:attrName>
                                        </p:attrNameLst>
                                      </p:cBhvr>
                                      <p:to>
                                        <p:strVal val="visible"/>
                                      </p:to>
                                    </p:set>
                                    <p:animEffect transition="in" filter="barn(inVertical)">
                                      <p:cBhvr>
                                        <p:cTn id="13" dur="500"/>
                                        <p:tgtEl>
                                          <p:spTgt spid="1126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barn(inVertical)">
                                      <p:cBhvr>
                                        <p:cTn id="16" dur="500"/>
                                        <p:tgtEl>
                                          <p:spTgt spid="6">
                                            <p:txEl>
                                              <p:pRg st="0" end="0"/>
                                            </p:tx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barn(inVertical)">
                                      <p:cBhvr>
                                        <p:cTn id="19"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err="1" smtClean="0">
                <a:latin typeface="Times New Roman" pitchFamily="18" charset="0"/>
                <a:cs typeface="Times New Roman" pitchFamily="18" charset="0"/>
              </a:rPr>
              <a:t>Quan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niệm</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về</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xã</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hội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học</a:t>
            </a:r>
            <a:r>
              <a:rPr lang="en-US" sz="3600" b="1" dirty="0" smtClean="0">
                <a:latin typeface="Times New Roman" pitchFamily="18" charset="0"/>
                <a:cs typeface="Times New Roman" pitchFamily="18" charset="0"/>
              </a:rPr>
              <a:t>:</a:t>
            </a:r>
            <a:endParaRPr lang="en-US" sz="36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524000"/>
            <a:ext cx="8153400" cy="4953000"/>
          </a:xfrm>
        </p:spPr>
        <p:txBody>
          <a:bodyPr>
            <a:normAutofit/>
          </a:bodyPr>
          <a:lstStyle/>
          <a:p>
            <a:pPr algn="just"/>
            <a:r>
              <a:rPr lang="en-US" sz="2800" dirty="0" err="1" smtClean="0">
                <a:latin typeface="Times New Roman" pitchFamily="18" charset="0"/>
                <a:cs typeface="Times New Roman" pitchFamily="18" charset="0"/>
              </a:rPr>
              <a:t>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gồm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phận</a:t>
            </a: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a:t>
            </a:r>
          </a:p>
          <a:p>
            <a:pPr algn="just">
              <a:buNone/>
            </a:pPr>
            <a:endParaRPr lang="en-US" sz="2800" dirty="0" smtClean="0">
              <a:latin typeface="Times New Roman" pitchFamily="18" charset="0"/>
              <a:cs typeface="Times New Roman" pitchFamily="18" charset="0"/>
            </a:endParaRPr>
          </a:p>
          <a:p>
            <a:pPr algn="just"/>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a:t>
            </a:r>
          </a:p>
          <a:p>
            <a:pPr algn="just"/>
            <a:endParaRPr lang="en-US" sz="2800" dirty="0" smtClean="0">
              <a:latin typeface="Times New Roman" pitchFamily="18" charset="0"/>
              <a:cs typeface="Times New Roman" pitchFamily="18" charset="0"/>
            </a:endParaRPr>
          </a:p>
          <a:p>
            <a:pPr algn="just"/>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hữu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27330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534400" cy="6019800"/>
          </a:xfrm>
        </p:spPr>
        <p:txBody>
          <a:bodyPr>
            <a:normAutofit/>
          </a:bodyPr>
          <a:lstStyle/>
          <a:p>
            <a:pPr algn="ctr">
              <a:buNone/>
            </a:pPr>
            <a:r>
              <a:rPr lang="vi-VN" sz="3600" b="1" dirty="0" smtClean="0">
                <a:latin typeface="+mj-lt"/>
              </a:rPr>
              <a:t>Phương pháp luận nghiên cứu của xã hội học</a:t>
            </a:r>
            <a:endParaRPr lang="en-US" sz="3600" b="1" dirty="0" smtClean="0">
              <a:latin typeface="+mj-lt"/>
            </a:endParaRPr>
          </a:p>
          <a:p>
            <a:pPr algn="just">
              <a:buNone/>
            </a:pPr>
            <a:r>
              <a:rPr lang="vi-VN" sz="3000" dirty="0" smtClean="0">
                <a:latin typeface="+mj-lt"/>
              </a:rPr>
              <a:t>Đối tượng nghiên cứu của khoa học xã hội học là các sự kiện xã hội . Khái niệm sự kiện xã hội được hiểu theo hai nghĩa:</a:t>
            </a:r>
            <a:endParaRPr lang="en-US" sz="3000" b="1" i="1" dirty="0" smtClean="0">
              <a:latin typeface="+mj-lt"/>
            </a:endParaRPr>
          </a:p>
          <a:p>
            <a:pPr marL="514350" lvl="0" indent="-514350" algn="just">
              <a:buFont typeface="+mj-lt"/>
              <a:buAutoNum type="arabicParenR"/>
            </a:pPr>
            <a:r>
              <a:rPr lang="vi-VN" sz="3000" b="1" i="1" dirty="0" smtClean="0">
                <a:latin typeface="+mj-lt"/>
              </a:rPr>
              <a:t>Sự kiện xã hội vật chất:</a:t>
            </a:r>
            <a:r>
              <a:rPr lang="vi-VN" sz="3000" dirty="0" smtClean="0">
                <a:latin typeface="+mj-lt"/>
              </a:rPr>
              <a:t> nhóm, dân cư và tổ chức xã hội</a:t>
            </a:r>
            <a:r>
              <a:rPr lang="en-US" sz="3000" dirty="0" smtClean="0">
                <a:latin typeface="+mj-lt"/>
              </a:rPr>
              <a:t>.</a:t>
            </a:r>
          </a:p>
          <a:p>
            <a:pPr marL="514350" lvl="0" indent="-514350" algn="just">
              <a:buFont typeface="+mj-lt"/>
              <a:buAutoNum type="arabicParenR"/>
            </a:pPr>
            <a:r>
              <a:rPr lang="vi-VN" sz="3000" b="1" i="1" dirty="0" smtClean="0">
                <a:latin typeface="+mj-lt"/>
              </a:rPr>
              <a:t>Sự kiện xã hội phi vật chất:</a:t>
            </a:r>
            <a:r>
              <a:rPr lang="vi-VN" sz="3000" dirty="0" smtClean="0">
                <a:latin typeface="+mj-lt"/>
              </a:rPr>
              <a:t> hệ thống giá trị, chuẩn mực, phong tục, tập quán xã hội. Sự kiện phi vật chất gồm cả các sự kiện đạo đức, tức là các cách thức hành động, suy nghĩ và trải nghiệm.</a:t>
            </a:r>
            <a:endParaRPr lang="en-US" sz="3000" dirty="0" smtClean="0">
              <a:latin typeface="+mj-lt"/>
            </a:endParaRPr>
          </a:p>
          <a:p>
            <a:endParaRPr lang="en-US" dirty="0"/>
          </a:p>
        </p:txBody>
      </p:sp>
    </p:spTree>
    <p:extLst>
      <p:ext uri="{BB962C8B-B14F-4D97-AF65-F5344CB8AC3E}">
        <p14:creationId xmlns:p14="http://schemas.microsoft.com/office/powerpoint/2010/main" xmlns="" val="1179010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8)">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8)">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8)">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8)">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pPr algn="ctr">
              <a:buNone/>
            </a:pPr>
            <a:r>
              <a:rPr lang="vi-VN" sz="3600" b="1" dirty="0" smtClean="0">
                <a:latin typeface="Times New Roman" pitchFamily="18" charset="0"/>
                <a:cs typeface="Times New Roman" pitchFamily="18" charset="0"/>
              </a:rPr>
              <a:t>Đặc trưng cơ bản</a:t>
            </a:r>
            <a:endParaRPr lang="en-US" sz="3600" b="1" dirty="0" smtClean="0">
              <a:latin typeface="Times New Roman" pitchFamily="18" charset="0"/>
              <a:cs typeface="Times New Roman" pitchFamily="18" charset="0"/>
            </a:endParaRPr>
          </a:p>
          <a:p>
            <a:pPr>
              <a:buNone/>
            </a:pPr>
            <a:r>
              <a:rPr lang="vi-VN" sz="2800" i="1" dirty="0" smtClean="0">
                <a:latin typeface="Times New Roman" pitchFamily="18" charset="0"/>
                <a:cs typeface="Times New Roman" pitchFamily="18" charset="0"/>
              </a:rPr>
              <a:t>Theo Durkheim, các sự kiện xã hội có ba đặc trưng cơ bản:</a:t>
            </a:r>
            <a:endParaRPr lang="en-US" sz="2800" b="1" i="1" dirty="0" smtClean="0">
              <a:latin typeface="Times New Roman" pitchFamily="18" charset="0"/>
              <a:cs typeface="Times New Roman" pitchFamily="18" charset="0"/>
            </a:endParaRPr>
          </a:p>
          <a:p>
            <a:pPr lvl="0"/>
            <a:r>
              <a:rPr lang="vi-VN" sz="2800" b="1" i="1" dirty="0" smtClean="0">
                <a:latin typeface="Times New Roman" pitchFamily="18" charset="0"/>
                <a:cs typeface="Times New Roman" pitchFamily="18" charset="0"/>
              </a:rPr>
              <a:t>Thứ nhất</a:t>
            </a:r>
            <a:r>
              <a:rPr lang="vi-VN" sz="2800" dirty="0" smtClean="0">
                <a:latin typeface="Times New Roman" pitchFamily="18" charset="0"/>
                <a:cs typeface="Times New Roman" pitchFamily="18" charset="0"/>
              </a:rPr>
              <a:t>, sự kiện xã hội phải là những gì ở bên ngoài cá nh</a:t>
            </a:r>
            <a:r>
              <a:rPr lang="en-US" sz="2800" dirty="0" err="1" smtClean="0">
                <a:latin typeface="Times New Roman" pitchFamily="18" charset="0"/>
                <a:cs typeface="Times New Roman" pitchFamily="18" charset="0"/>
              </a:rPr>
              <a:t>ân</a:t>
            </a:r>
            <a:r>
              <a:rPr lang="vi-VN"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pPr lvl="0"/>
            <a:r>
              <a:rPr lang="vi-VN" sz="2800" b="1" i="1" dirty="0" smtClean="0">
                <a:latin typeface="Times New Roman" pitchFamily="18" charset="0"/>
                <a:cs typeface="Times New Roman" pitchFamily="18" charset="0"/>
              </a:rPr>
              <a:t>Thứ hai</a:t>
            </a:r>
            <a:r>
              <a:rPr lang="vi-VN" sz="2800" dirty="0" smtClean="0">
                <a:latin typeface="Times New Roman" pitchFamily="18" charset="0"/>
                <a:cs typeface="Times New Roman" pitchFamily="18" charset="0"/>
              </a:rPr>
              <a:t>, các sự kiện xã hội bao giờ cũng là chung đối với nhiều cá nhân, nghĩa là được cộng đồng xã hội chia sẻ, chấp nhận.</a:t>
            </a:r>
            <a:endParaRPr lang="en-US" sz="2800" dirty="0" smtClean="0">
              <a:latin typeface="Times New Roman" pitchFamily="18" charset="0"/>
              <a:cs typeface="Times New Roman" pitchFamily="18" charset="0"/>
            </a:endParaRPr>
          </a:p>
          <a:p>
            <a:pPr lvl="0"/>
            <a:r>
              <a:rPr lang="vi-VN" sz="2800" b="1" i="1" dirty="0" smtClean="0">
                <a:latin typeface="Times New Roman" pitchFamily="18" charset="0"/>
                <a:cs typeface="Times New Roman" pitchFamily="18" charset="0"/>
              </a:rPr>
              <a:t>Thứ ba</a:t>
            </a:r>
            <a:r>
              <a:rPr lang="vi-VN" sz="2800" dirty="0" smtClean="0">
                <a:latin typeface="Times New Roman" pitchFamily="18" charset="0"/>
                <a:cs typeface="Times New Roman" pitchFamily="18" charset="0"/>
              </a:rPr>
              <a:t>, sự kiện xã hội bao giờ cũng có sức mạnh kiểm soát, hạn chế, cưỡng chế hành động và hành vi của các cá n</a:t>
            </a:r>
            <a:r>
              <a:rPr lang="en-US" sz="2800" dirty="0" err="1" smtClean="0">
                <a:latin typeface="Times New Roman" pitchFamily="18" charset="0"/>
                <a:cs typeface="Times New Roman" pitchFamily="18" charset="0"/>
              </a:rPr>
              <a:t>hân</a:t>
            </a:r>
            <a:r>
              <a:rPr lang="vi-VN"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3511752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4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plus(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plus(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plus(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plus(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err="1" smtClean="0">
                <a:latin typeface="Times New Roman" pitchFamily="18" charset="0"/>
                <a:cs typeface="Times New Roman" pitchFamily="18" charset="0"/>
              </a:rPr>
              <a:t>Phương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pháp</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mà</a:t>
            </a:r>
            <a:r>
              <a:rPr lang="en-US" sz="3600" b="1" dirty="0" smtClean="0">
                <a:latin typeface="Times New Roman" pitchFamily="18" charset="0"/>
                <a:cs typeface="Times New Roman" pitchFamily="18" charset="0"/>
              </a:rPr>
              <a:t> </a:t>
            </a:r>
            <a:r>
              <a:rPr lang="vi-VN" sz="3600" b="1" dirty="0" smtClean="0">
                <a:latin typeface="Times New Roman" pitchFamily="18" charset="0"/>
                <a:cs typeface="Times New Roman" pitchFamily="18" charset="0"/>
              </a:rPr>
              <a:t>Durkheim</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chủ</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trương</a:t>
            </a:r>
            <a:r>
              <a:rPr lang="en-US" sz="3600" b="1" dirty="0" smtClean="0">
                <a:latin typeface="Times New Roman" pitchFamily="18" charset="0"/>
                <a:cs typeface="Times New Roman" pitchFamily="18" charset="0"/>
              </a:rPr>
              <a:t>:</a:t>
            </a:r>
            <a:endParaRPr lang="en-US" sz="3600" b="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pPr algn="just">
              <a:buFont typeface="Wingdings" pitchFamily="2" charset="2"/>
              <a:buChar char="Ø"/>
            </a:pPr>
            <a:r>
              <a:rPr lang="en-US" sz="3000" dirty="0" err="1" smtClean="0">
                <a:latin typeface="Times New Roman" pitchFamily="18" charset="0"/>
                <a:cs typeface="Times New Roman" pitchFamily="18" charset="0"/>
              </a:rPr>
              <a:t>Từ</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bỏ</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kiểu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học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tự</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phát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học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cần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phải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chủ</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động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nghiên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cứu</a:t>
            </a:r>
            <a:r>
              <a:rPr lang="en-US" sz="3000" dirty="0" smtClean="0">
                <a:latin typeface="Times New Roman" pitchFamily="18" charset="0"/>
                <a:cs typeface="Times New Roman" pitchFamily="18" charset="0"/>
              </a:rPr>
              <a:t>.</a:t>
            </a:r>
          </a:p>
          <a:p>
            <a:pPr algn="just">
              <a:buFont typeface="Wingdings" pitchFamily="2" charset="2"/>
              <a:buChar char="Ø"/>
            </a:pPr>
            <a:r>
              <a:rPr lang="en-US" sz="3000" dirty="0" err="1" smtClean="0">
                <a:latin typeface="Times New Roman" pitchFamily="18" charset="0"/>
                <a:cs typeface="Times New Roman" pitchFamily="18" charset="0"/>
              </a:rPr>
              <a:t>Nhà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học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phải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định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đúng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đối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tượng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nghiên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cứu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mình</a:t>
            </a:r>
            <a:endParaRPr lang="en-US" sz="3000" dirty="0" smtClean="0">
              <a:latin typeface="Times New Roman" pitchFamily="18" charset="0"/>
              <a:cs typeface="Times New Roman" pitchFamily="18" charset="0"/>
            </a:endParaRPr>
          </a:p>
          <a:p>
            <a:pPr algn="just">
              <a:buFont typeface="Wingdings" pitchFamily="2" charset="2"/>
              <a:buChar char="Ø"/>
            </a:pPr>
            <a:r>
              <a:rPr lang="en-US" sz="3000" dirty="0" err="1" smtClean="0">
                <a:latin typeface="Times New Roman" pitchFamily="18" charset="0"/>
                <a:cs typeface="Times New Roman" pitchFamily="18" charset="0"/>
              </a:rPr>
              <a:t>Cần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phải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đối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xử</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với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err="1" smtClean="0">
                <a:latin typeface="Times New Roman" pitchFamily="18" charset="0"/>
                <a:cs typeface="Times New Roman" pitchFamily="18" charset="0"/>
              </a:rPr>
              <a:t>sự</a:t>
            </a:r>
            <a:r>
              <a:rPr lang="en-US" sz="3000" smtClean="0">
                <a:latin typeface="Times New Roman" pitchFamily="18" charset="0"/>
                <a:cs typeface="Times New Roman" pitchFamily="18" charset="0"/>
              </a:rPr>
              <a:t> kiện từ những </a:t>
            </a:r>
            <a:r>
              <a:rPr lang="en-US" sz="3000" dirty="0" err="1" smtClean="0">
                <a:latin typeface="Times New Roman" pitchFamily="18" charset="0"/>
                <a:cs typeface="Times New Roman" pitchFamily="18" charset="0"/>
              </a:rPr>
              <a:t>sự</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vật</a:t>
            </a:r>
            <a:r>
              <a:rPr lang="en-US" sz="3000" dirty="0" smtClean="0">
                <a:latin typeface="Times New Roman" pitchFamily="18" charset="0"/>
                <a:cs typeface="Times New Roman" pitchFamily="18" charset="0"/>
              </a:rPr>
              <a:t> , </a:t>
            </a:r>
            <a:r>
              <a:rPr lang="en-US" sz="3000" dirty="0" err="1" smtClean="0">
                <a:latin typeface="Times New Roman" pitchFamily="18" charset="0"/>
                <a:cs typeface="Times New Roman" pitchFamily="18" charset="0"/>
              </a:rPr>
              <a:t>phải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quan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sát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chúng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từ</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bên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ngoài</a:t>
            </a:r>
            <a:r>
              <a:rPr lang="en-US" sz="3000" dirty="0" smtClean="0">
                <a:latin typeface="Times New Roman" pitchFamily="18" charset="0"/>
                <a:cs typeface="Times New Roman" pitchFamily="18" charset="0"/>
              </a:rPr>
              <a:t>.</a:t>
            </a:r>
          </a:p>
          <a:p>
            <a:pPr algn="just">
              <a:buFont typeface="Wingdings" pitchFamily="2" charset="2"/>
              <a:buChar char="Ø"/>
            </a:pPr>
            <a:r>
              <a:rPr lang="en-US" sz="3000" dirty="0" err="1" smtClean="0">
                <a:latin typeface="Times New Roman" pitchFamily="18" charset="0"/>
                <a:cs typeface="Times New Roman" pitchFamily="18" charset="0"/>
              </a:rPr>
              <a:t>Nhà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học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cần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phải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tìm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đúng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nguyên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nhân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tiếp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sau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chức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năng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hiện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tượng</a:t>
            </a:r>
            <a:r>
              <a:rPr lang="en-US" sz="3000" dirty="0" smtClean="0">
                <a:latin typeface="Times New Roman" pitchFamily="18" charset="0"/>
                <a:cs typeface="Times New Roman" pitchFamily="18" charset="0"/>
              </a:rPr>
              <a:t>.</a:t>
            </a:r>
          </a:p>
          <a:p>
            <a:pPr algn="just">
              <a:buFont typeface="Wingdings" pitchFamily="2" charset="2"/>
              <a:buChar char="Ø"/>
            </a:pPr>
            <a:r>
              <a:rPr lang="en-US" sz="3000" dirty="0" err="1" smtClean="0">
                <a:latin typeface="Times New Roman" pitchFamily="18" charset="0"/>
                <a:cs typeface="Times New Roman" pitchFamily="18" charset="0"/>
              </a:rPr>
              <a:t>Xem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xét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từ</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trong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hiện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tượng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hện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tượng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nào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bình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thường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hiện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tượng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nào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mang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tính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bệnh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lý</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đề</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ra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chữa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trị</a:t>
            </a:r>
            <a:r>
              <a:rPr lang="en-US" sz="3000" dirty="0" smtClean="0">
                <a:latin typeface="Times New Roman" pitchFamily="18" charset="0"/>
                <a:cs typeface="Times New Roman" pitchFamily="18" charset="0"/>
              </a:rPr>
              <a:t>. </a:t>
            </a:r>
          </a:p>
          <a:p>
            <a:pPr>
              <a:buNone/>
            </a:pPr>
            <a:endParaRPr lang="en-US" dirty="0" smtClean="0"/>
          </a:p>
          <a:p>
            <a:endParaRPr lang="en-US" dirty="0"/>
          </a:p>
        </p:txBody>
      </p:sp>
    </p:spTree>
    <p:extLst>
      <p:ext uri="{BB962C8B-B14F-4D97-AF65-F5344CB8AC3E}">
        <p14:creationId xmlns:p14="http://schemas.microsoft.com/office/powerpoint/2010/main" xmlns="" val="1222748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err="1" smtClean="0">
                <a:latin typeface="Times New Roman" pitchFamily="18" charset="0"/>
                <a:cs typeface="Times New Roman" pitchFamily="18" charset="0"/>
              </a:rPr>
              <a:t>Đóng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góp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của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ông</a:t>
            </a:r>
            <a:r>
              <a:rPr lang="en-US" b="1" dirty="0" smtClean="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57200" y="1600200"/>
            <a:ext cx="4495800" cy="4525963"/>
          </a:xfrm>
        </p:spPr>
        <p:txBody>
          <a:bodyPr>
            <a:normAutofit/>
          </a:bodyPr>
          <a:lstStyle/>
          <a:p>
            <a:pPr>
              <a:buNone/>
            </a:pPr>
            <a:r>
              <a:rPr lang="en-US" b="1" dirty="0" smtClean="0">
                <a:latin typeface="Times New Roman" pitchFamily="18" charset="0"/>
                <a:cs typeface="Times New Roman" pitchFamily="18" charset="0"/>
              </a:rPr>
              <a:t>   </a:t>
            </a:r>
          </a:p>
          <a:p>
            <a:pPr>
              <a:buNone/>
            </a:pP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Xây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p>
          <a:p>
            <a:pPr>
              <a:buNone/>
            </a:pPr>
            <a:endParaRPr lang="en-US" sz="2800" dirty="0" smtClean="0">
              <a:latin typeface="Times New Roman" pitchFamily="18" charset="0"/>
              <a:cs typeface="Times New Roman" pitchFamily="18" charset="0"/>
            </a:endParaRPr>
          </a:p>
          <a:p>
            <a:pPr>
              <a:buNone/>
            </a:pP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Góp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dirty="0" smtClean="0"/>
              <a:t>.</a:t>
            </a:r>
            <a:endParaRPr lang="en-US" dirty="0"/>
          </a:p>
        </p:txBody>
      </p:sp>
      <p:pic>
        <p:nvPicPr>
          <p:cNvPr id="2050" name="Picture 2" descr="C:\Users\Admin\Downloads\121225_EmileDurkheim.jpg"/>
          <p:cNvPicPr>
            <a:picLocks noChangeAspect="1" noChangeArrowheads="1"/>
          </p:cNvPicPr>
          <p:nvPr/>
        </p:nvPicPr>
        <p:blipFill>
          <a:blip r:embed="rId2"/>
          <a:srcRect/>
          <a:stretch>
            <a:fillRect/>
          </a:stretch>
        </p:blipFill>
        <p:spPr bwMode="auto">
          <a:xfrm>
            <a:off x="5135216" y="1600200"/>
            <a:ext cx="3462131" cy="4343400"/>
          </a:xfrm>
          <a:prstGeom prst="rect">
            <a:avLst/>
          </a:prstGeom>
          <a:noFill/>
        </p:spPr>
      </p:pic>
    </p:spTree>
    <p:extLst>
      <p:ext uri="{BB962C8B-B14F-4D97-AF65-F5344CB8AC3E}">
        <p14:creationId xmlns:p14="http://schemas.microsoft.com/office/powerpoint/2010/main" xmlns="" val="1041951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fade">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ctr"/>
            <a:r>
              <a:rPr lang="en-US" sz="4000" b="1" dirty="0" smtClean="0">
                <a:latin typeface="Times New Roman" pitchFamily="18" charset="0"/>
                <a:cs typeface="Times New Roman" pitchFamily="18" charset="0"/>
              </a:rPr>
              <a:t>Maximilian Weber</a:t>
            </a:r>
            <a:r>
              <a:rPr lang="en-US" b="1" dirty="0">
                <a:latin typeface="Times New Roman" pitchFamily="18" charset="0"/>
                <a:cs typeface="Times New Roman" pitchFamily="18" charset="0"/>
              </a:rPr>
              <a:t/>
            </a:r>
            <a:br>
              <a:rPr lang="en-US" b="1" dirty="0">
                <a:latin typeface="Times New Roman" pitchFamily="18" charset="0"/>
                <a:cs typeface="Times New Roman" pitchFamily="18" charset="0"/>
              </a:rPr>
            </a:br>
            <a:r>
              <a:rPr lang="en-US" sz="3100" b="1" dirty="0" smtClean="0">
                <a:latin typeface="Times New Roman" pitchFamily="18" charset="0"/>
                <a:cs typeface="Times New Roman" pitchFamily="18" charset="0"/>
              </a:rPr>
              <a:t>(</a:t>
            </a:r>
            <a:r>
              <a:rPr lang="en-US" sz="3200" b="1" dirty="0" smtClean="0">
                <a:latin typeface="Times New Roman" pitchFamily="18" charset="0"/>
                <a:cs typeface="Times New Roman" pitchFamily="18" charset="0"/>
              </a:rPr>
              <a:t>1864 – 1920)</a:t>
            </a:r>
            <a:endParaRPr lang="en-US" sz="3200" b="1" dirty="0">
              <a:latin typeface="Times New Roman" pitchFamily="18" charset="0"/>
              <a:cs typeface="Times New Roman" pitchFamily="18" charset="0"/>
            </a:endParaRPr>
          </a:p>
        </p:txBody>
      </p:sp>
      <p:sp>
        <p:nvSpPr>
          <p:cNvPr id="5" name="Content Placeholder 4"/>
          <p:cNvSpPr>
            <a:spLocks noGrp="1"/>
          </p:cNvSpPr>
          <p:nvPr>
            <p:ph sz="half" idx="1"/>
          </p:nvPr>
        </p:nvSpPr>
        <p:spPr>
          <a:xfrm>
            <a:off x="457200" y="1600200"/>
            <a:ext cx="5410200" cy="4525963"/>
          </a:xfrm>
        </p:spPr>
        <p:txBody>
          <a:bodyPr>
            <a:normAutofit fontScale="92500" lnSpcReduction="10000"/>
          </a:bodyPr>
          <a:lstStyle/>
          <a:p>
            <a:pPr marL="0" indent="0" algn="just">
              <a:buFont typeface="Wingdings" pitchFamily="2" charset="2"/>
              <a:buChar char="§"/>
            </a:pPr>
            <a:r>
              <a:rPr lang="en-US" smtClean="0">
                <a:latin typeface="Times New Roman" pitchFamily="18" charset="0"/>
                <a:cs typeface="Times New Roman" pitchFamily="18" charset="0"/>
              </a:rPr>
              <a:t> Max </a:t>
            </a:r>
            <a:r>
              <a:rPr lang="vi-VN" smtClean="0">
                <a:latin typeface="Times New Roman" pitchFamily="18" charset="0"/>
                <a:cs typeface="Times New Roman" pitchFamily="18" charset="0"/>
              </a:rPr>
              <a:t>Weber </a:t>
            </a:r>
            <a:r>
              <a:rPr lang="vi-VN">
                <a:latin typeface="Times New Roman" pitchFamily="18" charset="0"/>
                <a:cs typeface="Times New Roman" pitchFamily="18" charset="0"/>
              </a:rPr>
              <a:t>sinh ra tại Erfurt trong vùng Thuringia, nước Đức, là con đầu trong gia đình theo đạo tin </a:t>
            </a:r>
            <a:r>
              <a:rPr lang="en-US" smtClean="0">
                <a:latin typeface="Times New Roman" pitchFamily="18" charset="0"/>
                <a:cs typeface="Times New Roman" pitchFamily="18" charset="0"/>
              </a:rPr>
              <a:t>lành.</a:t>
            </a:r>
          </a:p>
          <a:p>
            <a:pPr marL="0" indent="0" algn="just">
              <a:buFont typeface="Wingdings" pitchFamily="2" charset="2"/>
              <a:buChar char="§"/>
            </a:pPr>
            <a:r>
              <a:rPr lang="en-US" smtClean="0">
                <a:latin typeface="Times New Roman" pitchFamily="18" charset="0"/>
                <a:cs typeface="Times New Roman" pitchFamily="18" charset="0"/>
              </a:rPr>
              <a:t> Ông </a:t>
            </a:r>
            <a:r>
              <a:rPr lang="vi-VN" dirty="0" smtClean="0">
                <a:latin typeface="Times New Roman" pitchFamily="18" charset="0"/>
                <a:cs typeface="Times New Roman" pitchFamily="18" charset="0"/>
              </a:rPr>
              <a:t>là nhà kinh tế chính trị học và xã hội học người Đức, ông được nhìn nhận là một trong những  người sáng lập ngành xã hội học.</a:t>
            </a:r>
          </a:p>
          <a:p>
            <a:pPr marL="0" indent="0" algn="just">
              <a:buFont typeface="Wingdings" pitchFamily="2" charset="2"/>
              <a:buChar char="§"/>
            </a:pPr>
            <a:r>
              <a:rPr lang="en-US">
                <a:latin typeface="Times New Roman" pitchFamily="18" charset="0"/>
                <a:cs typeface="Times New Roman" pitchFamily="18" charset="0"/>
              </a:rPr>
              <a:t> </a:t>
            </a:r>
            <a:r>
              <a:rPr lang="vi-VN" smtClean="0">
                <a:latin typeface="Times New Roman" pitchFamily="18" charset="0"/>
                <a:cs typeface="Times New Roman" pitchFamily="18" charset="0"/>
              </a:rPr>
              <a:t>Weber </a:t>
            </a:r>
            <a:r>
              <a:rPr lang="vi-VN" dirty="0" smtClean="0">
                <a:latin typeface="Times New Roman" pitchFamily="18" charset="0"/>
                <a:cs typeface="Times New Roman" pitchFamily="18" charset="0"/>
              </a:rPr>
              <a:t>được </a:t>
            </a:r>
            <a:r>
              <a:rPr lang="vi-VN" smtClean="0">
                <a:latin typeface="Times New Roman" pitchFamily="18" charset="0"/>
                <a:cs typeface="Times New Roman" pitchFamily="18" charset="0"/>
              </a:rPr>
              <a:t>xem là </a:t>
            </a:r>
            <a:r>
              <a:rPr lang="vi-VN" dirty="0" smtClean="0">
                <a:latin typeface="Times New Roman" pitchFamily="18" charset="0"/>
                <a:cs typeface="Times New Roman" pitchFamily="18" charset="0"/>
              </a:rPr>
              <a:t>cha đẻ của xã hội học về tôn giáo.</a:t>
            </a:r>
            <a:endParaRPr lang="en-US" dirty="0" smtClean="0">
              <a:latin typeface="Times New Roman" pitchFamily="18" charset="0"/>
              <a:cs typeface="Times New Roman" pitchFamily="18" charset="0"/>
            </a:endParaRPr>
          </a:p>
        </p:txBody>
      </p:sp>
      <p:sp>
        <p:nvSpPr>
          <p:cNvPr id="2" name="Content Placeholder 1"/>
          <p:cNvSpPr>
            <a:spLocks noGrp="1"/>
          </p:cNvSpPr>
          <p:nvPr>
            <p:ph sz="half" idx="2"/>
          </p:nvPr>
        </p:nvSpPr>
        <p:spPr>
          <a:xfrm>
            <a:off x="5943600" y="4953000"/>
            <a:ext cx="3048000" cy="838200"/>
          </a:xfrm>
        </p:spPr>
        <p:txBody>
          <a:bodyPr>
            <a:normAutofit fontScale="92500" lnSpcReduction="10000"/>
          </a:bodyPr>
          <a:lstStyle/>
          <a:p>
            <a:pPr marL="0" indent="0" algn="ctr">
              <a:buNone/>
            </a:pPr>
            <a:r>
              <a:rPr lang="en-US" b="1" dirty="0" smtClean="0">
                <a:latin typeface="Times New Roman" pitchFamily="18" charset="0"/>
                <a:cs typeface="Times New Roman" pitchFamily="18" charset="0"/>
              </a:rPr>
              <a:t>Maximilian Carl Emil Weber</a:t>
            </a:r>
            <a:endParaRPr lang="en-US" b="1" dirty="0">
              <a:latin typeface="Times New Roman" pitchFamily="18" charset="0"/>
              <a:cs typeface="Times New Roman" pitchFamily="18" charset="0"/>
            </a:endParaRPr>
          </a:p>
        </p:txBody>
      </p:sp>
      <p:pic>
        <p:nvPicPr>
          <p:cNvPr id="11266" name="Picture 2" descr="http://upload.wikimedia.org/wikipedia/commons/thumb/1/16/Max_Weber_1894.jpg/200px-Max_Weber_1894.jpg"/>
          <p:cNvPicPr>
            <a:picLocks noChangeAspect="1" noChangeArrowheads="1"/>
          </p:cNvPicPr>
          <p:nvPr/>
        </p:nvPicPr>
        <p:blipFill>
          <a:blip r:embed="rId2"/>
          <a:srcRect/>
          <a:stretch>
            <a:fillRect/>
          </a:stretch>
        </p:blipFill>
        <p:spPr bwMode="auto">
          <a:xfrm>
            <a:off x="6096000" y="1219200"/>
            <a:ext cx="2819400" cy="3524250"/>
          </a:xfrm>
          <a:prstGeom prst="rect">
            <a:avLst/>
          </a:prstGeom>
          <a:noFill/>
        </p:spPr>
      </p:pic>
    </p:spTree>
    <p:extLst>
      <p:ext uri="{BB962C8B-B14F-4D97-AF65-F5344CB8AC3E}">
        <p14:creationId xmlns:p14="http://schemas.microsoft.com/office/powerpoint/2010/main" xmlns="" val="370393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heel(4)">
                                      <p:cBhvr>
                                        <p:cTn id="10" dur="2000"/>
                                        <p:tgtEl>
                                          <p:spTgt spid="5">
                                            <p:txEl>
                                              <p:pRg st="0" end="0"/>
                                            </p:txEl>
                                          </p:spTgt>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heel(4)">
                                      <p:cBhvr>
                                        <p:cTn id="13" dur="2000"/>
                                        <p:tgtEl>
                                          <p:spTgt spid="5">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heel(4)">
                                      <p:cBhvr>
                                        <p:cTn id="18" dur="2000"/>
                                        <p:tgtEl>
                                          <p:spTgt spid="5">
                                            <p:txEl>
                                              <p:pRg st="2" end="2"/>
                                            </p:txEl>
                                          </p:spTgt>
                                        </p:tgtEl>
                                      </p:cBhvr>
                                    </p:animEffect>
                                  </p:childTnLst>
                                </p:cTn>
                              </p:par>
                              <p:par>
                                <p:cTn id="19" presetID="21" presetClass="entr" presetSubtype="4" fill="hold" nodeType="withEffect">
                                  <p:stCondLst>
                                    <p:cond delay="0"/>
                                  </p:stCondLst>
                                  <p:childTnLst>
                                    <p:set>
                                      <p:cBhvr>
                                        <p:cTn id="20" dur="1" fill="hold">
                                          <p:stCondLst>
                                            <p:cond delay="0"/>
                                          </p:stCondLst>
                                        </p:cTn>
                                        <p:tgtEl>
                                          <p:spTgt spid="11266"/>
                                        </p:tgtEl>
                                        <p:attrNameLst>
                                          <p:attrName>style.visibility</p:attrName>
                                        </p:attrNameLst>
                                      </p:cBhvr>
                                      <p:to>
                                        <p:strVal val="visible"/>
                                      </p:to>
                                    </p:set>
                                    <p:animEffect transition="in" filter="wheel(4)">
                                      <p:cBhvr>
                                        <p:cTn id="21" dur="2000"/>
                                        <p:tgtEl>
                                          <p:spTgt spid="11266"/>
                                        </p:tgtEl>
                                      </p:cBhvr>
                                    </p:animEffect>
                                  </p:childTnLst>
                                </p:cTn>
                              </p:par>
                              <p:par>
                                <p:cTn id="22" presetID="21" presetClass="entr" presetSubtype="4" fill="hold" grpId="0" nodeType="with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Effect transition="in" filter="wheel(4)">
                                      <p:cBhvr>
                                        <p:cTn id="24"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848600" cy="914400"/>
          </a:xfrm>
        </p:spPr>
        <p:txBody>
          <a:bodyPr>
            <a:normAutofit/>
          </a:bodyPr>
          <a:lstStyle/>
          <a:p>
            <a:pPr marL="0" indent="0" algn="ctr">
              <a:buNone/>
            </a:pP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XÃ HỘI HỌC ĐẠI CƯƠNG</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sz="half" idx="1"/>
          </p:nvPr>
        </p:nvSpPr>
        <p:spPr>
          <a:xfrm>
            <a:off x="533400" y="1295400"/>
            <a:ext cx="8077200" cy="5257800"/>
          </a:xfrm>
        </p:spPr>
        <p:txBody>
          <a:bodyPr>
            <a:normAutofit fontScale="92500" lnSpcReduction="20000"/>
          </a:bodyPr>
          <a:lstStyle/>
          <a:p>
            <a:pPr marL="0" indent="0">
              <a:buNone/>
            </a:pPr>
            <a:r>
              <a:rPr lang="en-US" b="1" dirty="0" smtClean="0">
                <a:latin typeface="Times New Roman" pitchFamily="18" charset="0"/>
                <a:cs typeface="Times New Roman" pitchFamily="18" charset="0"/>
              </a:rPr>
              <a:t>NỘI DUNG:</a:t>
            </a:r>
          </a:p>
          <a:p>
            <a:pPr marL="0" indent="0">
              <a:buNone/>
            </a:pPr>
            <a:r>
              <a:rPr lang="en-US" b="1" dirty="0" smtClean="0">
                <a:latin typeface="Times New Roman" pitchFamily="18" charset="0"/>
                <a:cs typeface="Times New Roman" pitchFamily="18" charset="0"/>
              </a:rPr>
              <a:t>I) </a:t>
            </a:r>
            <a:r>
              <a:rPr lang="vi-VN" b="1" dirty="0" smtClean="0">
                <a:latin typeface="Times New Roman" pitchFamily="18" charset="0"/>
                <a:cs typeface="Times New Roman" pitchFamily="18" charset="0"/>
              </a:rPr>
              <a:t>Hoàn cảnh lịch sử ra đời môn xã hội học</a:t>
            </a:r>
            <a:r>
              <a:rPr lang="en-US" b="1" dirty="0" smtClean="0">
                <a:latin typeface="Times New Roman" pitchFamily="18" charset="0"/>
                <a:cs typeface="Times New Roman" pitchFamily="18" charset="0"/>
              </a:rPr>
              <a:t>:</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1. </a:t>
            </a:r>
            <a:r>
              <a:rPr lang="en-US" dirty="0" err="1" smtClean="0">
                <a:latin typeface="Times New Roman" pitchFamily="18" charset="0"/>
                <a:cs typeface="Times New Roman" pitchFamily="18" charset="0"/>
              </a:rPr>
              <a:t>Điều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    2. </a:t>
            </a:r>
            <a:r>
              <a:rPr lang="en-US" dirty="0" err="1" smtClean="0">
                <a:latin typeface="Times New Roman" pitchFamily="18" charset="0"/>
                <a:cs typeface="Times New Roman" pitchFamily="18" charset="0"/>
              </a:rPr>
              <a:t>Điều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3. </a:t>
            </a:r>
            <a:r>
              <a:rPr lang="vi-VN" dirty="0" smtClean="0">
                <a:latin typeface="Times New Roman" pitchFamily="18" charset="0"/>
                <a:cs typeface="Times New Roman" pitchFamily="18" charset="0"/>
              </a:rPr>
              <a:t>Điều kiện về tư tưởng</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lý luận khoa học.</a:t>
            </a:r>
            <a:endParaRPr lang="en-US" dirty="0" smtClean="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r>
              <a:rPr lang="en-US" b="1" dirty="0" smtClean="0">
                <a:latin typeface="Times New Roman" pitchFamily="18" charset="0"/>
                <a:cs typeface="Times New Roman" pitchFamily="18" charset="0"/>
              </a:rPr>
              <a:t>II) </a:t>
            </a:r>
            <a:r>
              <a:rPr lang="en-US" b="1" dirty="0" err="1" smtClean="0">
                <a:latin typeface="Times New Roman" pitchFamily="18" charset="0"/>
                <a:cs typeface="Times New Roman" pitchFamily="18" charset="0"/>
              </a:rPr>
              <a:t>Những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đóng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góp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thành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tựu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của</a:t>
            </a:r>
            <a:r>
              <a:rPr lang="en-US" b="1" dirty="0" smtClean="0">
                <a:latin typeface="Times New Roman" pitchFamily="18" charset="0"/>
                <a:cs typeface="Times New Roman" pitchFamily="18" charset="0"/>
              </a:rPr>
              <a:t> 5 </a:t>
            </a:r>
            <a:r>
              <a:rPr lang="en-US" b="1" dirty="0" err="1" smtClean="0">
                <a:latin typeface="Times New Roman" pitchFamily="18" charset="0"/>
                <a:cs typeface="Times New Roman" pitchFamily="18" charset="0"/>
              </a:rPr>
              <a:t>nhà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sáng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ra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xã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hội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học</a:t>
            </a:r>
            <a:r>
              <a:rPr lang="en-US" b="1" dirty="0" smtClean="0">
                <a:latin typeface="Times New Roman" pitchFamily="18" charset="0"/>
                <a:cs typeface="Times New Roman" pitchFamily="18" charset="0"/>
              </a:rPr>
              <a:t>:</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1. </a:t>
            </a:r>
            <a:r>
              <a:rPr lang="en-US" dirty="0" err="1" smtClean="0">
                <a:latin typeface="Times New Roman" pitchFamily="18" charset="0"/>
                <a:cs typeface="Times New Roman" pitchFamily="18" charset="0"/>
              </a:rPr>
              <a:t>Auguste</a:t>
            </a:r>
            <a:r>
              <a:rPr lang="en-US" dirty="0" smtClean="0">
                <a:latin typeface="Times New Roman" pitchFamily="18" charset="0"/>
                <a:cs typeface="Times New Roman" pitchFamily="18" charset="0"/>
              </a:rPr>
              <a:t> Comte (1798</a:t>
            </a: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1857).</a:t>
            </a:r>
          </a:p>
          <a:p>
            <a:pPr marL="0" indent="0">
              <a:buNone/>
            </a:pPr>
            <a:r>
              <a:rPr lang="en-US" dirty="0" smtClean="0">
                <a:latin typeface="Times New Roman" pitchFamily="18" charset="0"/>
                <a:cs typeface="Times New Roman" pitchFamily="18" charset="0"/>
              </a:rPr>
              <a:t>     2. Herbert Spencer (1820</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1903)</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3. Emile Durkheim (1858 – 1917).</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4. Maximilian Weber (1864 – 1920).</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5. Karl Marx (1818 – 1883).</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444966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1000"/>
                                        <p:tgtEl>
                                          <p:spTgt spid="3">
                                            <p:txEl>
                                              <p:pRg st="9" end="9"/>
                                            </p:txEl>
                                          </p:spTgt>
                                        </p:tgtEl>
                                      </p:cBhvr>
                                    </p:animEffect>
                                    <p:anim calcmode="lin" valueType="num">
                                      <p:cBhvr>
                                        <p:cTn id="6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1000"/>
                                        <p:tgtEl>
                                          <p:spTgt spid="3">
                                            <p:txEl>
                                              <p:pRg st="10" end="10"/>
                                            </p:txEl>
                                          </p:spTgt>
                                        </p:tgtEl>
                                      </p:cBhvr>
                                    </p:animEffect>
                                    <p:anim calcmode="lin" valueType="num">
                                      <p:cBhvr>
                                        <p:cTn id="7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1" end="11"/>
                                            </p:txEl>
                                          </p:spTgt>
                                        </p:tgtEl>
                                        <p:attrNameLst>
                                          <p:attrName>style.visibility</p:attrName>
                                        </p:attrNameLst>
                                      </p:cBhvr>
                                      <p:to>
                                        <p:strVal val="visible"/>
                                      </p:to>
                                    </p:set>
                                    <p:animEffect transition="in" filter="fade">
                                      <p:cBhvr>
                                        <p:cTn id="77" dur="1000"/>
                                        <p:tgtEl>
                                          <p:spTgt spid="3">
                                            <p:txEl>
                                              <p:pRg st="11" end="11"/>
                                            </p:txEl>
                                          </p:spTgt>
                                        </p:tgtEl>
                                      </p:cBhvr>
                                    </p:animEffect>
                                    <p:anim calcmode="lin" valueType="num">
                                      <p:cBhvr>
                                        <p:cTn id="78"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28600"/>
            <a:ext cx="8229600" cy="1143000"/>
          </a:xfrm>
        </p:spPr>
        <p:txBody>
          <a:bodyPr>
            <a:normAutofit/>
          </a:bodyPr>
          <a:lstStyle/>
          <a:p>
            <a:r>
              <a:rPr lang="vi-VN" b="1" dirty="0" smtClean="0">
                <a:latin typeface="Times New Roman" pitchFamily="18" charset="0"/>
                <a:cs typeface="Times New Roman" pitchFamily="18" charset="0"/>
              </a:rPr>
              <a:t>Quan niệm của </a:t>
            </a:r>
            <a:r>
              <a:rPr lang="en-US" b="1" dirty="0" smtClean="0">
                <a:latin typeface="Times New Roman" pitchFamily="18" charset="0"/>
                <a:cs typeface="Times New Roman" pitchFamily="18" charset="0"/>
              </a:rPr>
              <a:t>M. Weber:</a:t>
            </a:r>
            <a:endParaRPr lang="en-US" b="1" dirty="0">
              <a:latin typeface="Times New Roman" pitchFamily="18" charset="0"/>
              <a:cs typeface="Times New Roman" pitchFamily="18" charset="0"/>
            </a:endParaRPr>
          </a:p>
        </p:txBody>
      </p:sp>
      <p:sp>
        <p:nvSpPr>
          <p:cNvPr id="6" name="Content Placeholder 5"/>
          <p:cNvSpPr>
            <a:spLocks noGrp="1"/>
          </p:cNvSpPr>
          <p:nvPr>
            <p:ph idx="1"/>
          </p:nvPr>
        </p:nvSpPr>
        <p:spPr>
          <a:xfrm>
            <a:off x="457200" y="1600200"/>
            <a:ext cx="8229600" cy="4800600"/>
          </a:xfrm>
        </p:spPr>
        <p:txBody>
          <a:bodyPr>
            <a:normAutofit lnSpcReduction="10000"/>
          </a:bodyPr>
          <a:lstStyle/>
          <a:p>
            <a:pPr marL="0" indent="0" algn="just">
              <a:buNone/>
            </a:pPr>
            <a:r>
              <a:rPr lang="en-US" sz="2700" dirty="0" smtClean="0">
                <a:latin typeface="Times New Roman" pitchFamily="18" charset="0"/>
                <a:cs typeface="Times New Roman" pitchFamily="18" charset="0"/>
              </a:rPr>
              <a:t>    </a:t>
            </a:r>
            <a:r>
              <a:rPr lang="vi-VN" sz="2700" dirty="0" smtClean="0">
                <a:latin typeface="Times New Roman" pitchFamily="18" charset="0"/>
                <a:cs typeface="Times New Roman" pitchFamily="18" charset="0"/>
              </a:rPr>
              <a:t>Ông có quan điểm phản thực chứng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Ông</a:t>
            </a:r>
            <a:r>
              <a:rPr lang="en-US" sz="2700" dirty="0" smtClean="0">
                <a:latin typeface="Times New Roman" pitchFamily="18" charset="0"/>
                <a:cs typeface="Times New Roman" pitchFamily="18" charset="0"/>
              </a:rPr>
              <a:t> </a:t>
            </a:r>
            <a:r>
              <a:rPr lang="vi-VN" sz="2700" dirty="0" smtClean="0">
                <a:latin typeface="Times New Roman" pitchFamily="18" charset="0"/>
                <a:cs typeface="Times New Roman" pitchFamily="18" charset="0"/>
              </a:rPr>
              <a:t>đưa ra các nghiên cứu trong ngành khoa học xã hội, nhất là:</a:t>
            </a:r>
          </a:p>
          <a:p>
            <a:pPr marL="0" indent="0">
              <a:buNone/>
            </a:pPr>
            <a:r>
              <a:rPr lang="vi-VN" sz="2700" dirty="0" smtClean="0">
                <a:latin typeface="Times New Roman" pitchFamily="18" charset="0"/>
                <a:cs typeface="Times New Roman" pitchFamily="18" charset="0"/>
              </a:rPr>
              <a:t>	+ Nghiên cứu về sự khác biệt giữa khoa học xã hội </a:t>
            </a:r>
            <a:r>
              <a:rPr lang="en-US" sz="2700" dirty="0" smtClean="0">
                <a:latin typeface="Times New Roman" pitchFamily="18" charset="0"/>
                <a:cs typeface="Times New Roman" pitchFamily="18" charset="0"/>
              </a:rPr>
              <a:t>    </a:t>
            </a:r>
            <a:r>
              <a:rPr lang="vi-VN" sz="2700" dirty="0" smtClean="0">
                <a:latin typeface="Times New Roman" pitchFamily="18" charset="0"/>
                <a:cs typeface="Times New Roman" pitchFamily="18" charset="0"/>
              </a:rPr>
              <a:t>và khoa học tự nhiên</a:t>
            </a:r>
            <a:r>
              <a:rPr lang="en-US" sz="2700" dirty="0" smtClean="0">
                <a:latin typeface="Times New Roman" pitchFamily="18" charset="0"/>
                <a:cs typeface="Times New Roman" pitchFamily="18" charset="0"/>
              </a:rPr>
              <a:t>.</a:t>
            </a:r>
            <a:endParaRPr lang="vi-VN" sz="2700" dirty="0" smtClean="0">
              <a:latin typeface="Times New Roman" pitchFamily="18" charset="0"/>
              <a:cs typeface="Times New Roman" pitchFamily="18" charset="0"/>
            </a:endParaRPr>
          </a:p>
          <a:p>
            <a:pPr marL="0" indent="0" algn="just">
              <a:buNone/>
            </a:pPr>
            <a:r>
              <a:rPr lang="vi-VN" sz="2700" dirty="0" smtClean="0">
                <a:latin typeface="Times New Roman" pitchFamily="18" charset="0"/>
                <a:cs typeface="Times New Roman" pitchFamily="18" charset="0"/>
              </a:rPr>
              <a:t>	+ Nghiên cứu về hành động xã hội của con người.</a:t>
            </a:r>
          </a:p>
          <a:p>
            <a:pPr marL="0" indent="0" algn="just">
              <a:buNone/>
            </a:pPr>
            <a:r>
              <a:rPr lang="vi-VN" sz="2700" dirty="0" smtClean="0">
                <a:latin typeface="Times New Roman" pitchFamily="18" charset="0"/>
                <a:cs typeface="Times New Roman" pitchFamily="18" charset="0"/>
              </a:rPr>
              <a:t>   	+ Nghiên cứu về xã hội học tôn giáo.</a:t>
            </a:r>
            <a:endParaRPr lang="en-US" sz="2700" dirty="0" smtClean="0">
              <a:latin typeface="Times New Roman" pitchFamily="18" charset="0"/>
              <a:cs typeface="Times New Roman" pitchFamily="18" charset="0"/>
            </a:endParaRPr>
          </a:p>
          <a:p>
            <a:pPr marL="0" indent="0" algn="just">
              <a:buNone/>
            </a:pPr>
            <a:endParaRPr lang="en-US" sz="2700" dirty="0" smtClean="0">
              <a:latin typeface="Times New Roman" pitchFamily="18" charset="0"/>
              <a:cs typeface="Times New Roman" pitchFamily="18" charset="0"/>
            </a:endParaRPr>
          </a:p>
          <a:p>
            <a:pPr marL="0" indent="0" algn="just">
              <a:buNone/>
            </a:pPr>
            <a:r>
              <a:rPr lang="vi-VN" sz="2700" dirty="0" smtClean="0">
                <a:latin typeface="Times New Roman" pitchFamily="18" charset="0"/>
                <a:cs typeface="Times New Roman" pitchFamily="18" charset="0"/>
              </a:rPr>
              <a:t>Ông gọi x</a:t>
            </a:r>
            <a:r>
              <a:rPr lang="en-US" sz="2700" dirty="0" smtClean="0">
                <a:latin typeface="Times New Roman" pitchFamily="18" charset="0"/>
                <a:cs typeface="Times New Roman" pitchFamily="18" charset="0"/>
              </a:rPr>
              <a:t>ã </a:t>
            </a:r>
            <a:r>
              <a:rPr lang="en-US" sz="2700" dirty="0" err="1" smtClean="0">
                <a:latin typeface="Times New Roman" pitchFamily="18" charset="0"/>
                <a:cs typeface="Times New Roman" pitchFamily="18" charset="0"/>
              </a:rPr>
              <a:t>hội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học</a:t>
            </a:r>
            <a:r>
              <a:rPr lang="vi-VN" sz="2700" dirty="0" smtClean="0">
                <a:latin typeface="Times New Roman" pitchFamily="18" charset="0"/>
                <a:cs typeface="Times New Roman" pitchFamily="18" charset="0"/>
              </a:rPr>
              <a:t> là khoa học về hành động </a:t>
            </a:r>
            <a:r>
              <a:rPr lang="en-US" sz="2700" dirty="0" err="1" smtClean="0">
                <a:latin typeface="Times New Roman" pitchFamily="18" charset="0"/>
                <a:cs typeface="Times New Roman" pitchFamily="18" charset="0"/>
              </a:rPr>
              <a:t>xã</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hội</a:t>
            </a:r>
            <a:r>
              <a:rPr lang="vi-VN" sz="2700" dirty="0" smtClean="0">
                <a:latin typeface="Times New Roman" pitchFamily="18" charset="0"/>
                <a:cs typeface="Times New Roman" pitchFamily="18" charset="0"/>
              </a:rPr>
              <a:t> của con người, khoa học lý giải động cơ, mục đích ý nghĩa và các yếu tố ảnh hưởng đến hành động </a:t>
            </a:r>
            <a:r>
              <a:rPr lang="en-US" sz="2700" dirty="0" err="1" smtClean="0">
                <a:latin typeface="Times New Roman" pitchFamily="18" charset="0"/>
                <a:cs typeface="Times New Roman" pitchFamily="18" charset="0"/>
              </a:rPr>
              <a:t>xã</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hội</a:t>
            </a:r>
            <a:r>
              <a:rPr lang="vi-VN" sz="2700" dirty="0" smtClean="0">
                <a:latin typeface="Times New Roman" pitchFamily="18" charset="0"/>
                <a:cs typeface="Times New Roman" pitchFamily="18" charset="0"/>
              </a:rPr>
              <a:t> của con người.</a:t>
            </a:r>
            <a:endParaRPr lang="en-US" sz="2700" dirty="0" smtClean="0">
              <a:latin typeface="Times New Roman" pitchFamily="18" charset="0"/>
              <a:cs typeface="Times New Roman" pitchFamily="18" charset="0"/>
            </a:endParaRPr>
          </a:p>
          <a:p>
            <a:pPr marL="0" indent="0" algn="just">
              <a:buNone/>
            </a:pPr>
            <a:endParaRPr lang="en-US" sz="2700" dirty="0">
              <a:latin typeface="Times New Roman" pitchFamily="18" charset="0"/>
              <a:cs typeface="Times New Roman" pitchFamily="18" charset="0"/>
            </a:endParaRPr>
          </a:p>
        </p:txBody>
      </p:sp>
    </p:spTree>
    <p:extLst>
      <p:ext uri="{BB962C8B-B14F-4D97-AF65-F5344CB8AC3E}">
        <p14:creationId xmlns:p14="http://schemas.microsoft.com/office/powerpoint/2010/main" xmlns="" val="1058879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anim calcmode="lin" valueType="num">
                                      <p:cBhvr>
                                        <p:cTn id="13" dur="2000" fill="hold"/>
                                        <p:tgtEl>
                                          <p:spTgt spid="6"/>
                                        </p:tgtEl>
                                        <p:attrNameLst>
                                          <p:attrName>ppt_w</p:attrName>
                                        </p:attrNameLst>
                                      </p:cBhvr>
                                      <p:tavLst>
                                        <p:tav tm="0" fmla="#ppt_w*sin(2.5*pi*$)">
                                          <p:val>
                                            <p:fltVal val="0"/>
                                          </p:val>
                                        </p:tav>
                                        <p:tav tm="100000">
                                          <p:val>
                                            <p:fltVal val="1"/>
                                          </p:val>
                                        </p:tav>
                                      </p:tavLst>
                                    </p:anim>
                                    <p:anim calcmode="lin" valueType="num">
                                      <p:cBhvr>
                                        <p:cTn id="14"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839200" cy="1066800"/>
          </a:xfrm>
        </p:spPr>
        <p:txBody>
          <a:bodyPr>
            <a:noAutofit/>
          </a:bodyPr>
          <a:lstStyle/>
          <a:p>
            <a:r>
              <a:rPr lang="en-US" sz="3800" b="1" dirty="0" err="1" smtClean="0">
                <a:latin typeface="Times New Roman" pitchFamily="18" charset="0"/>
                <a:cs typeface="Times New Roman" pitchFamily="18" charset="0"/>
              </a:rPr>
              <a:t>Phương</a:t>
            </a:r>
            <a:r>
              <a:rPr lang="en-US" sz="3800" b="1" dirty="0" smtClean="0">
                <a:latin typeface="Times New Roman" pitchFamily="18" charset="0"/>
                <a:cs typeface="Times New Roman" pitchFamily="18" charset="0"/>
              </a:rPr>
              <a:t> </a:t>
            </a:r>
            <a:r>
              <a:rPr lang="en-US" sz="3800" b="1" dirty="0" err="1" smtClean="0">
                <a:latin typeface="Times New Roman" pitchFamily="18" charset="0"/>
                <a:cs typeface="Times New Roman" pitchFamily="18" charset="0"/>
              </a:rPr>
              <a:t>pháp</a:t>
            </a:r>
            <a:r>
              <a:rPr lang="vi-VN" sz="3800" b="1" dirty="0" smtClean="0">
                <a:latin typeface="Times New Roman" pitchFamily="18" charset="0"/>
                <a:cs typeface="Times New Roman" pitchFamily="18" charset="0"/>
              </a:rPr>
              <a:t> của </a:t>
            </a:r>
            <a:r>
              <a:rPr lang="en-US" sz="3800" b="1" dirty="0" smtClean="0">
                <a:latin typeface="Times New Roman" pitchFamily="18" charset="0"/>
                <a:cs typeface="Times New Roman" pitchFamily="18" charset="0"/>
              </a:rPr>
              <a:t>M. Weber:</a:t>
            </a:r>
            <a:endParaRPr lang="en-US" sz="3800" b="1" dirty="0"/>
          </a:p>
        </p:txBody>
      </p:sp>
      <p:sp>
        <p:nvSpPr>
          <p:cNvPr id="3" name="Content Placeholder 2"/>
          <p:cNvSpPr>
            <a:spLocks noGrp="1"/>
          </p:cNvSpPr>
          <p:nvPr>
            <p:ph idx="1"/>
          </p:nvPr>
        </p:nvSpPr>
        <p:spPr>
          <a:xfrm>
            <a:off x="304800" y="1600200"/>
            <a:ext cx="8534400" cy="4800600"/>
          </a:xfrm>
        </p:spPr>
        <p:txBody>
          <a:bodyPr>
            <a:normAutofit/>
          </a:bodyPr>
          <a:lstStyle/>
          <a:p>
            <a:pPr marL="0" indent="0">
              <a:buFont typeface="Wingdings" pitchFamily="2" charset="2"/>
              <a:buChar char="Ø"/>
            </a:pPr>
            <a:r>
              <a:rPr lang="en-US"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Ông quan niệm phải đi sâu giải nghĩa cái bên trong hành động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vi-VN" sz="2800" dirty="0" smtClean="0">
                <a:latin typeface="Times New Roman" pitchFamily="18" charset="0"/>
                <a:cs typeface="Times New Roman" pitchFamily="18" charset="0"/>
              </a:rPr>
              <a:t> của con người, bên trong con người</a:t>
            </a:r>
            <a:r>
              <a:rPr lang="en-US" sz="2800" dirty="0" smtClean="0">
                <a:latin typeface="Times New Roman" pitchFamily="18" charset="0"/>
                <a:cs typeface="Times New Roman" pitchFamily="18" charset="0"/>
              </a:rPr>
              <a:t>.</a:t>
            </a:r>
          </a:p>
          <a:p>
            <a:pPr marL="0" indent="0">
              <a:buFont typeface="Wingdings" pitchFamily="2" charset="2"/>
              <a:buChar char="Ø"/>
            </a:pPr>
            <a:endParaRPr lang="vi-VN" sz="2800" dirty="0" smtClean="0">
              <a:latin typeface="Times New Roman" pitchFamily="18" charset="0"/>
              <a:cs typeface="Times New Roman" pitchFamily="18" charset="0"/>
            </a:endParaRPr>
          </a:p>
          <a:p>
            <a:pPr marL="0" indent="0">
              <a:buFont typeface="Wingdings" pitchFamily="2" charset="2"/>
              <a:buChar char="Ø"/>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Ông đã chỉ ra đối tượng của x</a:t>
            </a:r>
            <a:r>
              <a:rPr lang="en-US" sz="2800" dirty="0" smtClean="0">
                <a:latin typeface="Times New Roman" pitchFamily="18" charset="0"/>
                <a:cs typeface="Times New Roman" pitchFamily="18" charset="0"/>
              </a:rPr>
              <a:t>ã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vi-VN" sz="2800" dirty="0" smtClean="0">
                <a:latin typeface="Times New Roman" pitchFamily="18" charset="0"/>
                <a:cs typeface="Times New Roman" pitchFamily="18" charset="0"/>
              </a:rPr>
              <a:t> chính là hành động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vi-VN" sz="2800" dirty="0" smtClean="0">
                <a:latin typeface="Times New Roman" pitchFamily="18" charset="0"/>
                <a:cs typeface="Times New Roman" pitchFamily="18" charset="0"/>
              </a:rPr>
              <a:t> của con người</a:t>
            </a:r>
            <a:r>
              <a:rPr lang="en-US" sz="2800" dirty="0" smtClean="0">
                <a:latin typeface="Times New Roman" pitchFamily="18" charset="0"/>
                <a:cs typeface="Times New Roman" pitchFamily="18" charset="0"/>
              </a:rPr>
              <a:t>.</a:t>
            </a:r>
          </a:p>
          <a:p>
            <a:pPr marL="0" indent="0">
              <a:buFont typeface="Wingdings" pitchFamily="2" charset="2"/>
              <a:buChar char="Ø"/>
            </a:pPr>
            <a:endParaRPr lang="vi-VN" sz="2800" dirty="0" smtClean="0">
              <a:latin typeface="Times New Roman" pitchFamily="18" charset="0"/>
              <a:cs typeface="Times New Roman" pitchFamily="18" charset="0"/>
            </a:endParaRPr>
          </a:p>
          <a:p>
            <a:pPr marL="0" indent="0">
              <a:buFont typeface="Wingdings" pitchFamily="2" charset="2"/>
              <a:buChar char="Ø"/>
            </a:pPr>
            <a:r>
              <a:rPr lang="vi-VN" sz="2800" dirty="0" smtClean="0">
                <a:latin typeface="Times New Roman" pitchFamily="18" charset="0"/>
                <a:cs typeface="Times New Roman" pitchFamily="18" charset="0"/>
              </a:rPr>
              <a:t> Ông đã xây dựng nên học thuyết về hành động x</a:t>
            </a:r>
            <a:r>
              <a:rPr lang="en-US" sz="2800" dirty="0" smtClean="0">
                <a:latin typeface="Times New Roman" pitchFamily="18" charset="0"/>
                <a:cs typeface="Times New Roman" pitchFamily="18" charset="0"/>
              </a:rPr>
              <a:t>ã </a:t>
            </a:r>
            <a:r>
              <a:rPr lang="en-US" sz="2800" dirty="0" err="1" smtClean="0">
                <a:latin typeface="Times New Roman" pitchFamily="18" charset="0"/>
                <a:cs typeface="Times New Roman" pitchFamily="18" charset="0"/>
              </a:rPr>
              <a:t>hội</a:t>
            </a:r>
            <a:r>
              <a:rPr lang="vi-VN" sz="2800" dirty="0" smtClean="0">
                <a:latin typeface="Times New Roman" pitchFamily="18" charset="0"/>
                <a:cs typeface="Times New Roman" pitchFamily="18" charset="0"/>
              </a:rPr>
              <a:t>.</a:t>
            </a:r>
          </a:p>
          <a:p>
            <a:pPr marL="0" indent="0">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93430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inVertic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arn(inVertical)">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800"/>
          </a:xfrm>
        </p:spPr>
        <p:txBody>
          <a:bodyPr>
            <a:normAutofit/>
          </a:bodyPr>
          <a:lstStyle/>
          <a:p>
            <a:r>
              <a:rPr lang="vi-VN" b="1" dirty="0" smtClean="0">
                <a:latin typeface="Times New Roman" pitchFamily="18" charset="0"/>
                <a:cs typeface="Times New Roman" pitchFamily="18" charset="0"/>
              </a:rPr>
              <a:t>Đóng góp của Weber</a:t>
            </a:r>
            <a:endParaRPr lang="en-US" dirty="0"/>
          </a:p>
        </p:txBody>
      </p:sp>
      <p:sp>
        <p:nvSpPr>
          <p:cNvPr id="3" name="Content Placeholder 2"/>
          <p:cNvSpPr>
            <a:spLocks noGrp="1"/>
          </p:cNvSpPr>
          <p:nvPr>
            <p:ph idx="1"/>
          </p:nvPr>
        </p:nvSpPr>
        <p:spPr>
          <a:xfrm>
            <a:off x="304800" y="1295400"/>
            <a:ext cx="8610600" cy="5105400"/>
          </a:xfrm>
        </p:spPr>
        <p:txBody>
          <a:bodyPr>
            <a:noAutofit/>
          </a:bodyPr>
          <a:lstStyle/>
          <a:p>
            <a:pPr marL="0" indent="0" algn="just">
              <a:buNone/>
            </a:pPr>
            <a:r>
              <a:rPr lang="vi-VN" sz="2700" dirty="0" smtClean="0">
                <a:latin typeface="Times New Roman" pitchFamily="18" charset="0"/>
                <a:cs typeface="Times New Roman" pitchFamily="18" charset="0"/>
              </a:rPr>
              <a:t>_ </a:t>
            </a:r>
            <a:r>
              <a:rPr lang="en-US" sz="2700" dirty="0" smtClean="0">
                <a:latin typeface="Times New Roman" pitchFamily="18" charset="0"/>
                <a:cs typeface="Times New Roman" pitchFamily="18" charset="0"/>
              </a:rPr>
              <a:t> T</a:t>
            </a:r>
            <a:r>
              <a:rPr lang="vi-VN" sz="2700" dirty="0" smtClean="0">
                <a:latin typeface="Times New Roman" pitchFamily="18" charset="0"/>
                <a:cs typeface="Times New Roman" pitchFamily="18" charset="0"/>
              </a:rPr>
              <a:t>rong xã hội học tôn giáo</a:t>
            </a:r>
            <a:r>
              <a:rPr lang="en-US" sz="2700" dirty="0" smtClean="0">
                <a:latin typeface="Times New Roman" pitchFamily="18" charset="0"/>
                <a:cs typeface="Times New Roman" pitchFamily="18" charset="0"/>
              </a:rPr>
              <a:t>,</a:t>
            </a:r>
            <a:r>
              <a:rPr lang="vi-VN"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ông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đã</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cho</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thấy</a:t>
            </a:r>
            <a:r>
              <a:rPr lang="vi-VN" sz="2700" dirty="0" smtClean="0">
                <a:latin typeface="Times New Roman" pitchFamily="18" charset="0"/>
                <a:cs typeface="Times New Roman" pitchFamily="18" charset="0"/>
              </a:rPr>
              <a:t>:</a:t>
            </a:r>
            <a:endParaRPr lang="en-US" sz="2700" dirty="0" smtClean="0">
              <a:latin typeface="Times New Roman" pitchFamily="18" charset="0"/>
              <a:cs typeface="Times New Roman" pitchFamily="18" charset="0"/>
            </a:endParaRPr>
          </a:p>
          <a:p>
            <a:pPr marL="0" indent="0" algn="just">
              <a:buNone/>
            </a:pPr>
            <a:r>
              <a:rPr lang="en-US" sz="2700" dirty="0" smtClean="0">
                <a:latin typeface="Times New Roman" pitchFamily="18" charset="0"/>
                <a:cs typeface="Times New Roman" pitchFamily="18" charset="0"/>
              </a:rPr>
              <a:t>     </a:t>
            </a:r>
            <a:r>
              <a:rPr lang="vi-VN" sz="2700" dirty="0" smtClean="0">
                <a:latin typeface="Times New Roman" pitchFamily="18" charset="0"/>
                <a:cs typeface="Times New Roman" pitchFamily="18" charset="0"/>
              </a:rPr>
              <a:t>+ </a:t>
            </a:r>
            <a:r>
              <a:rPr lang="en-US" sz="2700" dirty="0" smtClean="0">
                <a:latin typeface="Times New Roman" pitchFamily="18" charset="0"/>
                <a:cs typeface="Times New Roman" pitchFamily="18" charset="0"/>
              </a:rPr>
              <a:t>S</a:t>
            </a:r>
            <a:r>
              <a:rPr lang="vi-VN" sz="2700" dirty="0" smtClean="0">
                <a:latin typeface="Times New Roman" pitchFamily="18" charset="0"/>
                <a:cs typeface="Times New Roman" pitchFamily="18" charset="0"/>
              </a:rPr>
              <a:t>ự ảnh hưởng của các tư tưởng tôn giáo đối với các hoạt động kinh tế.  </a:t>
            </a:r>
          </a:p>
          <a:p>
            <a:pPr marL="0" indent="0" algn="just">
              <a:buNone/>
            </a:pPr>
            <a:r>
              <a:rPr lang="en-US" sz="2700" dirty="0" smtClean="0">
                <a:latin typeface="Times New Roman" pitchFamily="18" charset="0"/>
                <a:cs typeface="Times New Roman" pitchFamily="18" charset="0"/>
              </a:rPr>
              <a:t>     </a:t>
            </a:r>
            <a:r>
              <a:rPr lang="vi-VN" sz="2700" dirty="0" smtClean="0">
                <a:latin typeface="Times New Roman" pitchFamily="18" charset="0"/>
                <a:cs typeface="Times New Roman" pitchFamily="18" charset="0"/>
              </a:rPr>
              <a:t>+ </a:t>
            </a:r>
            <a:r>
              <a:rPr lang="en-US" sz="2700" dirty="0" smtClean="0">
                <a:latin typeface="Times New Roman" pitchFamily="18" charset="0"/>
                <a:cs typeface="Times New Roman" pitchFamily="18" charset="0"/>
              </a:rPr>
              <a:t>M</a:t>
            </a:r>
            <a:r>
              <a:rPr lang="vi-VN" sz="2700" dirty="0" smtClean="0">
                <a:latin typeface="Times New Roman" pitchFamily="18" charset="0"/>
                <a:cs typeface="Times New Roman" pitchFamily="18" charset="0"/>
              </a:rPr>
              <a:t>ối quan hệ giữa phân tầng xã hội và tư tưởng tôn giáo.</a:t>
            </a:r>
          </a:p>
          <a:p>
            <a:pPr marL="0" indent="0" algn="just">
              <a:buNone/>
            </a:pPr>
            <a:r>
              <a:rPr lang="en-US" sz="2700" dirty="0" smtClean="0">
                <a:latin typeface="Times New Roman" pitchFamily="18" charset="0"/>
                <a:cs typeface="Times New Roman" pitchFamily="18" charset="0"/>
              </a:rPr>
              <a:t>     </a:t>
            </a:r>
            <a:r>
              <a:rPr lang="vi-VN" sz="2700" dirty="0" smtClean="0">
                <a:latin typeface="Times New Roman" pitchFamily="18" charset="0"/>
                <a:cs typeface="Times New Roman" pitchFamily="18" charset="0"/>
              </a:rPr>
              <a:t>+ </a:t>
            </a:r>
            <a:r>
              <a:rPr lang="en-US" sz="2700" dirty="0" smtClean="0">
                <a:latin typeface="Times New Roman" pitchFamily="18" charset="0"/>
                <a:cs typeface="Times New Roman" pitchFamily="18" charset="0"/>
              </a:rPr>
              <a:t>C</a:t>
            </a:r>
            <a:r>
              <a:rPr lang="vi-VN" sz="2700" dirty="0" smtClean="0">
                <a:latin typeface="Times New Roman" pitchFamily="18" charset="0"/>
                <a:cs typeface="Times New Roman" pitchFamily="18" charset="0"/>
              </a:rPr>
              <a:t>ác đặc điểm có thể phân biệt được nền văn minh phương Tây.</a:t>
            </a:r>
          </a:p>
          <a:p>
            <a:pPr marL="0" indent="0" algn="just">
              <a:buNone/>
            </a:pPr>
            <a:r>
              <a:rPr lang="vi-VN" sz="2700" dirty="0" smtClean="0">
                <a:latin typeface="Times New Roman" pitchFamily="18" charset="0"/>
                <a:cs typeface="Times New Roman" pitchFamily="18" charset="0"/>
              </a:rPr>
              <a:t>_ Ông đưa ra được quan niệm và cách giải quyết độc đáo những vấn đề và phương pháp nghiên cứu khoa học xã hội học.</a:t>
            </a:r>
            <a:endParaRPr lang="en-US" sz="2700" dirty="0">
              <a:latin typeface="Times New Roman" pitchFamily="18" charset="0"/>
              <a:cs typeface="Times New Roman" pitchFamily="18" charset="0"/>
            </a:endParaRPr>
          </a:p>
        </p:txBody>
      </p:sp>
    </p:spTree>
    <p:extLst>
      <p:ext uri="{BB962C8B-B14F-4D97-AF65-F5344CB8AC3E}">
        <p14:creationId xmlns:p14="http://schemas.microsoft.com/office/powerpoint/2010/main" xmlns="" val="237126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3">
                                            <p:txEl>
                                              <p:pRg st="0" end="0"/>
                                            </p:txEl>
                                          </p:spTgt>
                                        </p:tgtEl>
                                      </p:cBhvr>
                                    </p:animEffect>
                                    <p:animScale>
                                      <p:cBhvr>
                                        <p:cTn id="10" dur="250" autoRev="1" fill="hold"/>
                                        <p:tgtEl>
                                          <p:spTgt spid="3">
                                            <p:txEl>
                                              <p:pRg st="0" end="0"/>
                                            </p:txEl>
                                          </p:spTgt>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3">
                                            <p:txEl>
                                              <p:pRg st="1" end="1"/>
                                            </p:txEl>
                                          </p:spTgt>
                                        </p:tgtEl>
                                      </p:cBhvr>
                                    </p:animEffect>
                                    <p:animScale>
                                      <p:cBhvr>
                                        <p:cTn id="15" dur="250" autoRev="1" fill="hold"/>
                                        <p:tgtEl>
                                          <p:spTgt spid="3">
                                            <p:txEl>
                                              <p:pRg st="1" end="1"/>
                                            </p:txEl>
                                          </p:spTgt>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26" presetClass="emph" presetSubtype="0" fill="hold" grpId="0" nodeType="clickEffect">
                                  <p:stCondLst>
                                    <p:cond delay="0"/>
                                  </p:stCondLst>
                                  <p:childTnLst>
                                    <p:animEffect transition="out" filter="fade">
                                      <p:cBhvr>
                                        <p:cTn id="19" dur="500" tmFilter="0, 0; .2, .5; .8, .5; 1, 0"/>
                                        <p:tgtEl>
                                          <p:spTgt spid="3">
                                            <p:txEl>
                                              <p:pRg st="2" end="2"/>
                                            </p:txEl>
                                          </p:spTgt>
                                        </p:tgtEl>
                                      </p:cBhvr>
                                    </p:animEffect>
                                    <p:animScale>
                                      <p:cBhvr>
                                        <p:cTn id="20" dur="250" autoRev="1" fill="hold"/>
                                        <p:tgtEl>
                                          <p:spTgt spid="3">
                                            <p:txEl>
                                              <p:pRg st="2" end="2"/>
                                            </p:txEl>
                                          </p:spTgt>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26" presetClass="emph" presetSubtype="0" fill="hold" grpId="0" nodeType="clickEffect">
                                  <p:stCondLst>
                                    <p:cond delay="0"/>
                                  </p:stCondLst>
                                  <p:childTnLst>
                                    <p:animEffect transition="out" filter="fade">
                                      <p:cBhvr>
                                        <p:cTn id="24" dur="500" tmFilter="0, 0; .2, .5; .8, .5; 1, 0"/>
                                        <p:tgtEl>
                                          <p:spTgt spid="3">
                                            <p:txEl>
                                              <p:pRg st="3" end="3"/>
                                            </p:txEl>
                                          </p:spTgt>
                                        </p:tgtEl>
                                      </p:cBhvr>
                                    </p:animEffect>
                                    <p:animScale>
                                      <p:cBhvr>
                                        <p:cTn id="25" dur="250" autoRev="1" fill="hold"/>
                                        <p:tgtEl>
                                          <p:spTgt spid="3">
                                            <p:txEl>
                                              <p:pRg st="3" end="3"/>
                                            </p:txEl>
                                          </p:spTgt>
                                        </p:tgtEl>
                                      </p:cBhvr>
                                      <p:by x="105000" y="105000"/>
                                    </p:animScale>
                                  </p:childTnLst>
                                </p:cTn>
                              </p:par>
                            </p:childTnLst>
                          </p:cTn>
                        </p:par>
                      </p:childTnLst>
                    </p:cTn>
                  </p:par>
                  <p:par>
                    <p:cTn id="26" fill="hold">
                      <p:stCondLst>
                        <p:cond delay="indefinite"/>
                      </p:stCondLst>
                      <p:childTnLst>
                        <p:par>
                          <p:cTn id="27" fill="hold">
                            <p:stCondLst>
                              <p:cond delay="0"/>
                            </p:stCondLst>
                            <p:childTnLst>
                              <p:par>
                                <p:cTn id="28" presetID="26" presetClass="emph" presetSubtype="0" fill="hold" grpId="0" nodeType="clickEffect">
                                  <p:stCondLst>
                                    <p:cond delay="0"/>
                                  </p:stCondLst>
                                  <p:childTnLst>
                                    <p:animEffect transition="out" filter="fade">
                                      <p:cBhvr>
                                        <p:cTn id="29" dur="500" tmFilter="0, 0; .2, .5; .8, .5; 1, 0"/>
                                        <p:tgtEl>
                                          <p:spTgt spid="3">
                                            <p:txEl>
                                              <p:pRg st="4" end="4"/>
                                            </p:txEl>
                                          </p:spTgt>
                                        </p:tgtEl>
                                      </p:cBhvr>
                                    </p:animEffect>
                                    <p:animScale>
                                      <p:cBhvr>
                                        <p:cTn id="30" dur="250" autoRev="1" fill="hold"/>
                                        <p:tgtEl>
                                          <p:spTgt spid="3">
                                            <p:txEl>
                                              <p:pRg st="4" end="4"/>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b="1" dirty="0" smtClean="0"/>
              <a:t>Các tác phẩm của M. Weber</a:t>
            </a:r>
            <a:endParaRPr lang="en-US" dirty="0"/>
          </a:p>
        </p:txBody>
      </p:sp>
      <p:sp>
        <p:nvSpPr>
          <p:cNvPr id="3" name="Text Placeholder 2"/>
          <p:cNvSpPr>
            <a:spLocks noGrp="1"/>
          </p:cNvSpPr>
          <p:nvPr>
            <p:ph type="body" idx="1"/>
          </p:nvPr>
        </p:nvSpPr>
        <p:spPr/>
        <p:txBody>
          <a:bodyPr>
            <a:normAutofit lnSpcReduction="10000"/>
          </a:bodyPr>
          <a:lstStyle/>
          <a:p>
            <a:r>
              <a:rPr lang="vi-VN" sz="1800" dirty="0" smtClean="0">
                <a:latin typeface="Times New Roman" pitchFamily="18" charset="0"/>
                <a:cs typeface="Times New Roman" pitchFamily="18" charset="0"/>
              </a:rPr>
              <a:t>Nền đạo đức Tin lành và tinh thần của chủ nghĩa tư bản</a:t>
            </a:r>
            <a:r>
              <a:rPr lang="en-US" sz="1800" dirty="0" smtClean="0">
                <a:latin typeface="Times New Roman" pitchFamily="18" charset="0"/>
                <a:cs typeface="Times New Roman" pitchFamily="18" charset="0"/>
              </a:rPr>
              <a:t> (1904 -1905)</a:t>
            </a:r>
            <a:endParaRPr lang="en-US" dirty="0">
              <a:latin typeface="Times New Roman" pitchFamily="18" charset="0"/>
              <a:cs typeface="Times New Roman" pitchFamily="18" charset="0"/>
            </a:endParaRPr>
          </a:p>
        </p:txBody>
      </p:sp>
      <p:pic>
        <p:nvPicPr>
          <p:cNvPr id="7" name="Content Placeholder 6" descr="Nền đạo đức Tin Lành và tinh thần ....jpg"/>
          <p:cNvPicPr>
            <a:picLocks noGrp="1" noChangeAspect="1"/>
          </p:cNvPicPr>
          <p:nvPr>
            <p:ph sz="half" idx="2"/>
          </p:nvPr>
        </p:nvPicPr>
        <p:blipFill>
          <a:blip r:embed="rId2"/>
          <a:stretch>
            <a:fillRect/>
          </a:stretch>
        </p:blipFill>
        <p:spPr>
          <a:xfrm>
            <a:off x="914400" y="2438400"/>
            <a:ext cx="2590800" cy="3870047"/>
          </a:xfrm>
        </p:spPr>
      </p:pic>
      <p:sp>
        <p:nvSpPr>
          <p:cNvPr id="5" name="Text Placeholder 4"/>
          <p:cNvSpPr>
            <a:spLocks noGrp="1"/>
          </p:cNvSpPr>
          <p:nvPr>
            <p:ph type="body" sz="quarter" idx="3"/>
          </p:nvPr>
        </p:nvSpPr>
        <p:spPr/>
        <p:txBody>
          <a:bodyPr>
            <a:normAutofit lnSpcReduction="10000"/>
          </a:bodyPr>
          <a:lstStyle/>
          <a:p>
            <a:r>
              <a:rPr lang="vi-VN" sz="1800" dirty="0" smtClean="0">
                <a:latin typeface="Times New Roman" pitchFamily="18" charset="0"/>
                <a:cs typeface="Times New Roman" pitchFamily="18" charset="0"/>
              </a:rPr>
              <a:t>Chính trị như một nghề chuyên môn</a:t>
            </a:r>
            <a:r>
              <a:rPr lang="en-US" sz="1800" dirty="0" smtClean="0">
                <a:latin typeface="Times New Roman" pitchFamily="18" charset="0"/>
                <a:cs typeface="Times New Roman" pitchFamily="18" charset="0"/>
              </a:rPr>
              <a:t> (1919)_ </a:t>
            </a:r>
            <a:r>
              <a:rPr lang="en-US" sz="1800" dirty="0" err="1" smtClean="0">
                <a:latin typeface="Times New Roman" pitchFamily="18" charset="0"/>
                <a:cs typeface="Times New Roman" pitchFamily="18" charset="0"/>
              </a:rPr>
              <a:t>Politik</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als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Beruf</a:t>
            </a:r>
            <a:endParaRPr lang="en-US" dirty="0">
              <a:latin typeface="Times New Roman" pitchFamily="18" charset="0"/>
              <a:cs typeface="Times New Roman" pitchFamily="18" charset="0"/>
            </a:endParaRPr>
          </a:p>
        </p:txBody>
      </p:sp>
      <p:pic>
        <p:nvPicPr>
          <p:cNvPr id="8" name="Content Placeholder 7" descr="382px-Max_Weber_-_Politik_als_Beruf_Seite_01.jpg"/>
          <p:cNvPicPr>
            <a:picLocks noGrp="1" noChangeAspect="1"/>
          </p:cNvPicPr>
          <p:nvPr>
            <p:ph sz="quarter" idx="4"/>
          </p:nvPr>
        </p:nvPicPr>
        <p:blipFill>
          <a:blip r:embed="rId3"/>
          <a:stretch>
            <a:fillRect/>
          </a:stretch>
        </p:blipFill>
        <p:spPr>
          <a:xfrm>
            <a:off x="5334000" y="2438400"/>
            <a:ext cx="2438400" cy="3829948"/>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3)">
                                      <p:cBhvr>
                                        <p:cTn id="7" dur="2000"/>
                                        <p:tgtEl>
                                          <p:spTgt spid="3">
                                            <p:txEl>
                                              <p:pRg st="0" end="0"/>
                                            </p:txEl>
                                          </p:spTgt>
                                        </p:tgtEl>
                                      </p:cBhvr>
                                    </p:animEffect>
                                  </p:childTnLst>
                                </p:cTn>
                              </p:par>
                              <p:par>
                                <p:cTn id="8" presetID="21" presetClass="entr" presetSubtype="3"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3)">
                                      <p:cBhvr>
                                        <p:cTn id="10" dur="2000"/>
                                        <p:tgtEl>
                                          <p:spTgt spid="7"/>
                                        </p:tgtEl>
                                      </p:cBhvr>
                                    </p:animEffect>
                                  </p:childTnLst>
                                </p:cTn>
                              </p:par>
                              <p:par>
                                <p:cTn id="11" presetID="21" presetClass="entr" presetSubtype="3"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heel(3)">
                                      <p:cBhvr>
                                        <p:cTn id="13" dur="2000"/>
                                        <p:tgtEl>
                                          <p:spTgt spid="5">
                                            <p:txEl>
                                              <p:pRg st="0" end="0"/>
                                            </p:txEl>
                                          </p:spTgt>
                                        </p:tgtEl>
                                      </p:cBhvr>
                                    </p:animEffect>
                                  </p:childTnLst>
                                </p:cTn>
                              </p:par>
                              <p:par>
                                <p:cTn id="14" presetID="21" presetClass="entr" presetSubtype="3"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3)">
                                      <p:cBhvr>
                                        <p:cTn id="1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b="1" dirty="0" smtClean="0"/>
              <a:t>Các tác phẩm của M. Weber</a:t>
            </a:r>
            <a:endParaRPr lang="en-US" dirty="0"/>
          </a:p>
        </p:txBody>
      </p:sp>
      <p:sp>
        <p:nvSpPr>
          <p:cNvPr id="3" name="Text Placeholder 2"/>
          <p:cNvSpPr>
            <a:spLocks noGrp="1"/>
          </p:cNvSpPr>
          <p:nvPr>
            <p:ph type="body" idx="1"/>
          </p:nvPr>
        </p:nvSpPr>
        <p:spPr>
          <a:xfrm>
            <a:off x="457200" y="5867400"/>
            <a:ext cx="4040188" cy="639762"/>
          </a:xfrm>
        </p:spPr>
        <p:txBody>
          <a:bodyPr>
            <a:normAutofit lnSpcReduction="10000"/>
          </a:bodyPr>
          <a:lstStyle/>
          <a:p>
            <a:pPr algn="ctr"/>
            <a:r>
              <a:rPr lang="vi-VN" sz="1800" dirty="0" smtClean="0">
                <a:latin typeface="Times New Roman" pitchFamily="18" charset="0"/>
                <a:cs typeface="Times New Roman" pitchFamily="18" charset="0"/>
              </a:rPr>
              <a:t>Tôn giáo Trung Hoa: Khổng giáo và </a:t>
            </a:r>
            <a:r>
              <a:rPr lang="en-US" sz="1800" dirty="0" err="1" smtClean="0">
                <a:latin typeface="Times New Roman" pitchFamily="18" charset="0"/>
                <a:cs typeface="Times New Roman" pitchFamily="18" charset="0"/>
              </a:rPr>
              <a:t>Đạ</a:t>
            </a:r>
            <a:r>
              <a:rPr lang="vi-VN" sz="1800" dirty="0" smtClean="0">
                <a:latin typeface="Times New Roman" pitchFamily="18" charset="0"/>
                <a:cs typeface="Times New Roman" pitchFamily="18" charset="0"/>
              </a:rPr>
              <a:t>o giáo</a:t>
            </a:r>
            <a:endParaRPr lang="en-US" dirty="0">
              <a:latin typeface="Times New Roman" pitchFamily="18" charset="0"/>
              <a:cs typeface="Times New Roman" pitchFamily="18" charset="0"/>
            </a:endParaRPr>
          </a:p>
        </p:txBody>
      </p:sp>
      <p:sp>
        <p:nvSpPr>
          <p:cNvPr id="5" name="Text Placeholder 4"/>
          <p:cNvSpPr>
            <a:spLocks noGrp="1"/>
          </p:cNvSpPr>
          <p:nvPr>
            <p:ph type="body" sz="quarter" idx="3"/>
          </p:nvPr>
        </p:nvSpPr>
        <p:spPr>
          <a:xfrm>
            <a:off x="4648200" y="5867400"/>
            <a:ext cx="4041775" cy="639762"/>
          </a:xfrm>
        </p:spPr>
        <p:txBody>
          <a:bodyPr>
            <a:normAutofit lnSpcReduction="10000"/>
          </a:bodyPr>
          <a:lstStyle/>
          <a:p>
            <a:pPr algn="ctr"/>
            <a:r>
              <a:rPr lang="vi-VN" sz="1800" dirty="0" smtClean="0">
                <a:latin typeface="Times New Roman" pitchFamily="18" charset="0"/>
                <a:cs typeface="Times New Roman" pitchFamily="18" charset="0"/>
              </a:rPr>
              <a:t>Tôn giáo Ấn Độ: Xã hội học Ấn giáo và Phật giáo.</a:t>
            </a:r>
            <a:endParaRPr lang="en-US" dirty="0">
              <a:latin typeface="Times New Roman" pitchFamily="18" charset="0"/>
              <a:cs typeface="Times New Roman" pitchFamily="18" charset="0"/>
            </a:endParaRPr>
          </a:p>
        </p:txBody>
      </p:sp>
      <p:pic>
        <p:nvPicPr>
          <p:cNvPr id="49154" name="Picture 2" descr="http://d202m5krfqbpi5.cloudfront.net/books/1223675754l/316346.jpg"/>
          <p:cNvPicPr>
            <a:picLocks noChangeAspect="1" noChangeArrowheads="1"/>
          </p:cNvPicPr>
          <p:nvPr/>
        </p:nvPicPr>
        <p:blipFill>
          <a:blip r:embed="rId2"/>
          <a:srcRect/>
          <a:stretch>
            <a:fillRect/>
          </a:stretch>
        </p:blipFill>
        <p:spPr bwMode="auto">
          <a:xfrm>
            <a:off x="1066800" y="1447800"/>
            <a:ext cx="2743200" cy="4149745"/>
          </a:xfrm>
          <a:prstGeom prst="rect">
            <a:avLst/>
          </a:prstGeom>
          <a:noFill/>
        </p:spPr>
      </p:pic>
      <p:pic>
        <p:nvPicPr>
          <p:cNvPr id="49156" name="Picture 4" descr="http://www.mrmlonline.com/shop_image/product/0335719788121505710.jpg"/>
          <p:cNvPicPr>
            <a:picLocks noChangeAspect="1" noChangeArrowheads="1"/>
          </p:cNvPicPr>
          <p:nvPr/>
        </p:nvPicPr>
        <p:blipFill>
          <a:blip r:embed="rId3"/>
          <a:srcRect/>
          <a:stretch>
            <a:fillRect/>
          </a:stretch>
        </p:blipFill>
        <p:spPr bwMode="auto">
          <a:xfrm>
            <a:off x="5334000" y="1447800"/>
            <a:ext cx="2686050" cy="41243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49154"/>
                                        </p:tgtEl>
                                        <p:attrNameLst>
                                          <p:attrName>style.visibility</p:attrName>
                                        </p:attrNameLst>
                                      </p:cBhvr>
                                      <p:to>
                                        <p:strVal val="visible"/>
                                      </p:to>
                                    </p:set>
                                    <p:animEffect transition="in" filter="diamond(in)">
                                      <p:cBhvr>
                                        <p:cTn id="10" dur="2000"/>
                                        <p:tgtEl>
                                          <p:spTgt spid="4915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49156"/>
                                        </p:tgtEl>
                                        <p:attrNameLst>
                                          <p:attrName>style.visibility</p:attrName>
                                        </p:attrNameLst>
                                      </p:cBhvr>
                                      <p:to>
                                        <p:strVal val="visible"/>
                                      </p:to>
                                    </p:set>
                                    <p:animEffect transition="in" filter="diamond(in)">
                                      <p:cBhvr>
                                        <p:cTn id="16" dur="2000"/>
                                        <p:tgtEl>
                                          <p:spTgt spid="4915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diamond(in)">
                                      <p:cBhvr>
                                        <p:cTn id="19"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04800"/>
            <a:ext cx="6096000" cy="825500"/>
          </a:xfrm>
        </p:spPr>
        <p:txBody>
          <a:bodyPr>
            <a:noAutofit/>
          </a:bodyPr>
          <a:lstStyle/>
          <a:p>
            <a:r>
              <a:rPr lang="en-US" sz="4400" b="1" dirty="0" smtClean="0">
                <a:latin typeface="Times New Roman" pitchFamily="18" charset="0"/>
                <a:cs typeface="Times New Roman" pitchFamily="18" charset="0"/>
              </a:rPr>
              <a:t>Karl Marx (1818-1883)</a:t>
            </a:r>
            <a:endParaRPr lang="en-US" sz="4400" b="1" dirty="0">
              <a:latin typeface="Times New Roman" pitchFamily="18" charset="0"/>
              <a:cs typeface="Times New Roman" pitchFamily="18" charset="0"/>
            </a:endParaRPr>
          </a:p>
        </p:txBody>
      </p:sp>
      <p:sp>
        <p:nvSpPr>
          <p:cNvPr id="3" name="Subtitle 2"/>
          <p:cNvSpPr>
            <a:spLocks noGrp="1"/>
          </p:cNvSpPr>
          <p:nvPr>
            <p:ph idx="1"/>
          </p:nvPr>
        </p:nvSpPr>
        <p:spPr>
          <a:xfrm>
            <a:off x="457200" y="1341437"/>
            <a:ext cx="5334000" cy="4906963"/>
          </a:xfrm>
        </p:spPr>
        <p:txBody>
          <a:bodyPr>
            <a:normAutofit/>
          </a:bodyPr>
          <a:lstStyle/>
          <a:p>
            <a:pPr algn="l"/>
            <a:r>
              <a:rPr lang="en-US" dirty="0" smtClean="0">
                <a:solidFill>
                  <a:schemeClr val="tx1"/>
                </a:solidFill>
                <a:latin typeface="Times New Roman" pitchFamily="18" charset="0"/>
                <a:cs typeface="Times New Roman" pitchFamily="18" charset="0"/>
              </a:rPr>
              <a:t>  </a:t>
            </a:r>
            <a:r>
              <a:rPr lang="en-US" sz="2700" dirty="0" smtClean="0">
                <a:solidFill>
                  <a:schemeClr val="tx1"/>
                </a:solidFill>
                <a:latin typeface="Times New Roman" pitchFamily="18" charset="0"/>
                <a:cs typeface="Times New Roman" pitchFamily="18" charset="0"/>
              </a:rPr>
              <a:t>Marx </a:t>
            </a:r>
            <a:r>
              <a:rPr lang="en-US" sz="2700" dirty="0" err="1" smtClean="0">
                <a:solidFill>
                  <a:schemeClr val="tx1"/>
                </a:solidFill>
                <a:latin typeface="Times New Roman" pitchFamily="18" charset="0"/>
                <a:cs typeface="Times New Roman" pitchFamily="18" charset="0"/>
              </a:rPr>
              <a:t>là</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nhà</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kinh</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tế</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học</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Đức</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sinh</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năm</a:t>
            </a:r>
            <a:r>
              <a:rPr lang="en-US" sz="2700" dirty="0" smtClean="0">
                <a:solidFill>
                  <a:schemeClr val="tx1"/>
                </a:solidFill>
                <a:latin typeface="Times New Roman" pitchFamily="18" charset="0"/>
                <a:cs typeface="Times New Roman" pitchFamily="18" charset="0"/>
              </a:rPr>
              <a:t> 1818 ở Trier, </a:t>
            </a:r>
            <a:r>
              <a:rPr lang="en-US" sz="2700" dirty="0" err="1" smtClean="0">
                <a:solidFill>
                  <a:schemeClr val="tx1"/>
                </a:solidFill>
                <a:latin typeface="Times New Roman" pitchFamily="18" charset="0"/>
                <a:cs typeface="Times New Roman" pitchFamily="18" charset="0"/>
              </a:rPr>
              <a:t>mất</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năm</a:t>
            </a:r>
            <a:r>
              <a:rPr lang="en-US" sz="2700" dirty="0" smtClean="0">
                <a:solidFill>
                  <a:schemeClr val="tx1"/>
                </a:solidFill>
                <a:latin typeface="Times New Roman" pitchFamily="18" charset="0"/>
                <a:cs typeface="Times New Roman" pitchFamily="18" charset="0"/>
              </a:rPr>
              <a:t> 1883 ở </a:t>
            </a:r>
            <a:r>
              <a:rPr lang="en-US" sz="2700" dirty="0" err="1" smtClean="0">
                <a:solidFill>
                  <a:schemeClr val="tx1"/>
                </a:solidFill>
                <a:latin typeface="Times New Roman" pitchFamily="18" charset="0"/>
                <a:cs typeface="Times New Roman" pitchFamily="18" charset="0"/>
              </a:rPr>
              <a:t>Luân</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Đôn</a:t>
            </a:r>
            <a:r>
              <a:rPr lang="en-US" sz="2700" dirty="0" smtClean="0">
                <a:solidFill>
                  <a:schemeClr val="tx1"/>
                </a:solidFill>
                <a:latin typeface="Times New Roman" pitchFamily="18" charset="0"/>
                <a:cs typeface="Times New Roman" pitchFamily="18" charset="0"/>
              </a:rPr>
              <a:t>.</a:t>
            </a:r>
          </a:p>
          <a:p>
            <a:pPr algn="l"/>
            <a:r>
              <a:rPr lang="en-US" sz="2700" dirty="0" smtClean="0">
                <a:solidFill>
                  <a:schemeClr val="tx1"/>
                </a:solidFill>
                <a:latin typeface="Times New Roman" pitchFamily="18" charset="0"/>
                <a:cs typeface="Times New Roman" pitchFamily="18" charset="0"/>
              </a:rPr>
              <a:t>  Marx </a:t>
            </a:r>
            <a:r>
              <a:rPr lang="en-US" sz="2700" dirty="0" err="1" smtClean="0">
                <a:solidFill>
                  <a:schemeClr val="tx1"/>
                </a:solidFill>
                <a:latin typeface="Times New Roman" pitchFamily="18" charset="0"/>
                <a:cs typeface="Times New Roman" pitchFamily="18" charset="0"/>
              </a:rPr>
              <a:t>là</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nhà</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lí</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luận</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vĩ</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đại</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của</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phong</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trào</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công</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nhân</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thế</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giới</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và</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là</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nhà</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sáng</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lập</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chủ</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nghĩa</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cộng</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sản</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khoa</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học</a:t>
            </a:r>
            <a:r>
              <a:rPr lang="en-US" sz="2700" dirty="0" smtClean="0">
                <a:solidFill>
                  <a:schemeClr val="tx1"/>
                </a:solidFill>
                <a:latin typeface="Times New Roman" pitchFamily="18" charset="0"/>
                <a:cs typeface="Times New Roman" pitchFamily="18" charset="0"/>
              </a:rPr>
              <a:t>.</a:t>
            </a:r>
          </a:p>
          <a:p>
            <a:pPr algn="l"/>
            <a:r>
              <a:rPr lang="en-US" sz="2700" dirty="0" smtClean="0">
                <a:solidFill>
                  <a:schemeClr val="tx1"/>
                </a:solidFill>
                <a:latin typeface="Times New Roman" pitchFamily="18" charset="0"/>
                <a:cs typeface="Times New Roman" pitchFamily="18" charset="0"/>
              </a:rPr>
              <a:t>   Marx </a:t>
            </a:r>
            <a:r>
              <a:rPr lang="en-US" sz="2700" dirty="0" err="1" smtClean="0">
                <a:solidFill>
                  <a:schemeClr val="tx1"/>
                </a:solidFill>
                <a:latin typeface="Times New Roman" pitchFamily="18" charset="0"/>
                <a:cs typeface="Times New Roman" pitchFamily="18" charset="0"/>
              </a:rPr>
              <a:t>có</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hai</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phát</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kiến</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quan</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trọng</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như</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nhận</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xét</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của</a:t>
            </a:r>
            <a:r>
              <a:rPr lang="en-US" sz="2700" dirty="0" smtClean="0">
                <a:solidFill>
                  <a:schemeClr val="tx1"/>
                </a:solidFill>
                <a:latin typeface="Times New Roman" pitchFamily="18" charset="0"/>
                <a:cs typeface="Times New Roman" pitchFamily="18" charset="0"/>
              </a:rPr>
              <a:t> Engels </a:t>
            </a:r>
            <a:r>
              <a:rPr lang="en-US" sz="2700" dirty="0" err="1" smtClean="0">
                <a:solidFill>
                  <a:schemeClr val="tx1"/>
                </a:solidFill>
                <a:latin typeface="Times New Roman" pitchFamily="18" charset="0"/>
                <a:cs typeface="Times New Roman" pitchFamily="18" charset="0"/>
              </a:rPr>
              <a:t>là</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lí</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luận</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về</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giá</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trị</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thặng</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dư</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và</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chủ</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nghĩa</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duy</a:t>
            </a:r>
            <a:r>
              <a:rPr lang="en-US" sz="2700" dirty="0" smtClean="0">
                <a:solidFill>
                  <a:schemeClr val="tx1"/>
                </a:solidFill>
                <a:latin typeface="Times New Roman" pitchFamily="18" charset="0"/>
                <a:cs typeface="Times New Roman" pitchFamily="18" charset="0"/>
              </a:rPr>
              <a:t> vật </a:t>
            </a:r>
            <a:r>
              <a:rPr lang="en-US" sz="2700" dirty="0" err="1" smtClean="0">
                <a:solidFill>
                  <a:schemeClr val="tx1"/>
                </a:solidFill>
                <a:latin typeface="Times New Roman" pitchFamily="18" charset="0"/>
                <a:cs typeface="Times New Roman" pitchFamily="18" charset="0"/>
              </a:rPr>
              <a:t>lịch</a:t>
            </a:r>
            <a:r>
              <a:rPr lang="en-US" sz="2700" dirty="0" smtClean="0">
                <a:solidFill>
                  <a:schemeClr val="tx1"/>
                </a:solidFill>
                <a:latin typeface="Times New Roman" pitchFamily="18" charset="0"/>
                <a:cs typeface="Times New Roman" pitchFamily="18" charset="0"/>
              </a:rPr>
              <a:t> </a:t>
            </a:r>
            <a:r>
              <a:rPr lang="en-US" sz="2700" dirty="0" err="1" smtClean="0">
                <a:solidFill>
                  <a:schemeClr val="tx1"/>
                </a:solidFill>
                <a:latin typeface="Times New Roman" pitchFamily="18" charset="0"/>
                <a:cs typeface="Times New Roman" pitchFamily="18" charset="0"/>
              </a:rPr>
              <a:t>sử</a:t>
            </a:r>
            <a:r>
              <a:rPr lang="en-US" sz="2700" dirty="0" smtClean="0">
                <a:solidFill>
                  <a:schemeClr val="tx1"/>
                </a:solidFill>
                <a:latin typeface="Times New Roman" pitchFamily="18" charset="0"/>
                <a:cs typeface="Times New Roman" pitchFamily="18" charset="0"/>
              </a:rPr>
              <a:t>.</a:t>
            </a:r>
            <a:endParaRPr lang="en-US" sz="2700" dirty="0">
              <a:solidFill>
                <a:schemeClr val="tx1"/>
              </a:solidFill>
              <a:latin typeface="Times New Roman" pitchFamily="18" charset="0"/>
              <a:cs typeface="Times New Roman" pitchFamily="18" charset="0"/>
            </a:endParaRPr>
          </a:p>
        </p:txBody>
      </p:sp>
      <p:sp>
        <p:nvSpPr>
          <p:cNvPr id="5" name="Text Placeholder 4"/>
          <p:cNvSpPr>
            <a:spLocks noGrp="1"/>
          </p:cNvSpPr>
          <p:nvPr>
            <p:ph type="body" sz="half" idx="2"/>
          </p:nvPr>
        </p:nvSpPr>
        <p:spPr>
          <a:xfrm>
            <a:off x="6019800" y="5410200"/>
            <a:ext cx="3008313" cy="944563"/>
          </a:xfrm>
        </p:spPr>
        <p:txBody>
          <a:bodyPr>
            <a:normAutofit/>
          </a:bodyPr>
          <a:lstStyle/>
          <a:p>
            <a:pPr algn="ctr"/>
            <a:r>
              <a:rPr lang="en-US" sz="2000" b="1" dirty="0" smtClean="0">
                <a:latin typeface="Times New Roman" pitchFamily="18" charset="0"/>
                <a:cs typeface="Times New Roman" pitchFamily="18" charset="0"/>
              </a:rPr>
              <a:t>Karl Heinrich Marx</a:t>
            </a:r>
            <a:endParaRPr lang="en-US" sz="2000" dirty="0">
              <a:latin typeface="Times New Roman" pitchFamily="18" charset="0"/>
              <a:cs typeface="Times New Roman" pitchFamily="18" charset="0"/>
            </a:endParaRPr>
          </a:p>
        </p:txBody>
      </p:sp>
      <p:pic>
        <p:nvPicPr>
          <p:cNvPr id="56322" name="Picture 2" descr="Karl Marx 001.jpg"/>
          <p:cNvPicPr>
            <a:picLocks noChangeAspect="1" noChangeArrowheads="1"/>
          </p:cNvPicPr>
          <p:nvPr/>
        </p:nvPicPr>
        <p:blipFill>
          <a:blip r:embed="rId2"/>
          <a:srcRect/>
          <a:stretch>
            <a:fillRect/>
          </a:stretch>
        </p:blipFill>
        <p:spPr bwMode="auto">
          <a:xfrm>
            <a:off x="6248400" y="1524000"/>
            <a:ext cx="2590800" cy="3686003"/>
          </a:xfrm>
          <a:prstGeom prst="rect">
            <a:avLst/>
          </a:prstGeom>
          <a:noFill/>
        </p:spPr>
      </p:pic>
    </p:spTree>
    <p:extLst>
      <p:ext uri="{BB962C8B-B14F-4D97-AF65-F5344CB8AC3E}">
        <p14:creationId xmlns:p14="http://schemas.microsoft.com/office/powerpoint/2010/main" xmlns="" val="265751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9" fill="hold" nodeType="clickEffect">
                                  <p:stCondLst>
                                    <p:cond delay="0"/>
                                  </p:stCondLst>
                                  <p:childTnLst>
                                    <p:set>
                                      <p:cBhvr>
                                        <p:cTn id="32" dur="1" fill="hold">
                                          <p:stCondLst>
                                            <p:cond delay="0"/>
                                          </p:stCondLst>
                                        </p:cTn>
                                        <p:tgtEl>
                                          <p:spTgt spid="56322"/>
                                        </p:tgtEl>
                                        <p:attrNameLst>
                                          <p:attrName>style.visibility</p:attrName>
                                        </p:attrNameLst>
                                      </p:cBhvr>
                                      <p:to>
                                        <p:strVal val="visible"/>
                                      </p:to>
                                    </p:set>
                                    <p:anim calcmode="lin" valueType="num">
                                      <p:cBhvr additive="base">
                                        <p:cTn id="33" dur="500" fill="hold"/>
                                        <p:tgtEl>
                                          <p:spTgt spid="56322"/>
                                        </p:tgtEl>
                                        <p:attrNameLst>
                                          <p:attrName>ppt_x</p:attrName>
                                        </p:attrNameLst>
                                      </p:cBhvr>
                                      <p:tavLst>
                                        <p:tav tm="0">
                                          <p:val>
                                            <p:strVal val="0-#ppt_w/2"/>
                                          </p:val>
                                        </p:tav>
                                        <p:tav tm="100000">
                                          <p:val>
                                            <p:strVal val="#ppt_x"/>
                                          </p:val>
                                        </p:tav>
                                      </p:tavLst>
                                    </p:anim>
                                    <p:anim calcmode="lin" valueType="num">
                                      <p:cBhvr additive="base">
                                        <p:cTn id="34" dur="500" fill="hold"/>
                                        <p:tgtEl>
                                          <p:spTgt spid="56322"/>
                                        </p:tgtEl>
                                        <p:attrNameLst>
                                          <p:attrName>ppt_y</p:attrName>
                                        </p:attrNameLst>
                                      </p:cBhvr>
                                      <p:tavLst>
                                        <p:tav tm="0">
                                          <p:val>
                                            <p:strVal val="0-#ppt_h/2"/>
                                          </p:val>
                                        </p:tav>
                                        <p:tav tm="100000">
                                          <p:val>
                                            <p:strVal val="#ppt_y"/>
                                          </p:val>
                                        </p:tav>
                                      </p:tavLst>
                                    </p:anim>
                                  </p:childTnLst>
                                </p:cTn>
                              </p:par>
                              <p:par>
                                <p:cTn id="35" presetID="2" presetClass="entr" presetSubtype="9" fill="hold" grpId="0" nodeType="with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additive="base">
                                        <p:cTn id="3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err="1" smtClean="0">
                <a:latin typeface="Times New Roman" pitchFamily="18" charset="0"/>
                <a:cs typeface="Times New Roman" pitchFamily="18" charset="0"/>
              </a:rPr>
              <a:t>Các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tác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phẩm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cơ</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bản</a:t>
            </a:r>
            <a:endParaRPr lang="en-US" dirty="0"/>
          </a:p>
        </p:txBody>
      </p:sp>
      <p:sp>
        <p:nvSpPr>
          <p:cNvPr id="3" name="Text Placeholder 2"/>
          <p:cNvSpPr>
            <a:spLocks noGrp="1"/>
          </p:cNvSpPr>
          <p:nvPr>
            <p:ph type="body" idx="1"/>
          </p:nvPr>
        </p:nvSpPr>
        <p:spPr>
          <a:xfrm>
            <a:off x="457200" y="5715000"/>
            <a:ext cx="4040188" cy="639762"/>
          </a:xfrm>
        </p:spPr>
        <p:txBody>
          <a:bodyPr>
            <a:normAutofit fontScale="92500" lnSpcReduction="20000"/>
          </a:bodyPr>
          <a:lstStyle/>
          <a:p>
            <a:pPr algn="ctr"/>
            <a:r>
              <a:rPr lang="en-US" dirty="0" err="1" smtClean="0">
                <a:latin typeface="Times New Roman" pitchFamily="18" charset="0"/>
                <a:cs typeface="Times New Roman" pitchFamily="18" charset="0"/>
              </a:rPr>
              <a:t>Tuyên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Sản</a:t>
            </a:r>
            <a:r>
              <a:rPr lang="en-US" dirty="0" smtClean="0">
                <a:latin typeface="Times New Roman" pitchFamily="18" charset="0"/>
                <a:cs typeface="Times New Roman" pitchFamily="18" charset="0"/>
              </a:rPr>
              <a:t> (1848)</a:t>
            </a:r>
          </a:p>
        </p:txBody>
      </p:sp>
      <p:pic>
        <p:nvPicPr>
          <p:cNvPr id="16" name="Content Placeholder 15" descr="chỉ mục.jpg"/>
          <p:cNvPicPr>
            <a:picLocks noGrp="1" noChangeAspect="1"/>
          </p:cNvPicPr>
          <p:nvPr>
            <p:ph sz="half" idx="2"/>
          </p:nvPr>
        </p:nvPicPr>
        <p:blipFill>
          <a:blip r:embed="rId2"/>
          <a:stretch>
            <a:fillRect/>
          </a:stretch>
        </p:blipFill>
        <p:spPr>
          <a:xfrm>
            <a:off x="5562600" y="1676400"/>
            <a:ext cx="2232069" cy="3581399"/>
          </a:xfrm>
          <a:prstGeom prst="rect">
            <a:avLst/>
          </a:prstGeom>
          <a:ln w="228600" cap="sq" cmpd="thickThin">
            <a:solidFill>
              <a:srgbClr val="000000"/>
            </a:solidFill>
            <a:prstDash val="solid"/>
            <a:miter lim="800000"/>
          </a:ln>
          <a:effectLst>
            <a:innerShdw blurRad="76200">
              <a:srgbClr val="000000"/>
            </a:innerShdw>
          </a:effectLst>
        </p:spPr>
      </p:pic>
      <p:sp>
        <p:nvSpPr>
          <p:cNvPr id="5" name="Text Placeholder 4"/>
          <p:cNvSpPr>
            <a:spLocks noGrp="1"/>
          </p:cNvSpPr>
          <p:nvPr>
            <p:ph type="body" sz="quarter" idx="3"/>
          </p:nvPr>
        </p:nvSpPr>
        <p:spPr>
          <a:xfrm>
            <a:off x="4724400" y="5638800"/>
            <a:ext cx="4041775" cy="803275"/>
          </a:xfrm>
        </p:spPr>
        <p:txBody>
          <a:bodyPr>
            <a:noAutofit/>
          </a:bodyPr>
          <a:lstStyle/>
          <a:p>
            <a:pPr algn="ctr"/>
            <a:r>
              <a:rPr lang="en-US" sz="2200" dirty="0" err="1" smtClean="0">
                <a:latin typeface="Times New Roman" pitchFamily="18" charset="0"/>
                <a:cs typeface="Times New Roman" pitchFamily="18" charset="0"/>
              </a:rPr>
              <a:t>Tư</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bản</a:t>
            </a:r>
            <a:r>
              <a:rPr lang="en-US" sz="2200" dirty="0" smtClean="0">
                <a:latin typeface="Times New Roman" pitchFamily="18" charset="0"/>
                <a:cs typeface="Times New Roman" pitchFamily="18" charset="0"/>
              </a:rPr>
              <a:t> </a:t>
            </a:r>
          </a:p>
          <a:p>
            <a:pPr algn="ctr"/>
            <a:r>
              <a:rPr lang="en-US" sz="2200" dirty="0" smtClean="0">
                <a:latin typeface="Times New Roman" pitchFamily="18" charset="0"/>
                <a:cs typeface="Times New Roman" pitchFamily="18" charset="0"/>
              </a:rPr>
              <a:t>(1867,1885,1894)</a:t>
            </a:r>
          </a:p>
        </p:txBody>
      </p:sp>
      <p:pic>
        <p:nvPicPr>
          <p:cNvPr id="57346" name="Picture 2" descr="http://upload.wikimedia.org/wikipedia/commons/thumb/8/86/Communist-manifesto.png/220px-Communist-manifesto.png"/>
          <p:cNvPicPr>
            <a:picLocks noChangeAspect="1" noChangeArrowheads="1"/>
          </p:cNvPicPr>
          <p:nvPr/>
        </p:nvPicPr>
        <p:blipFill>
          <a:blip r:embed="rId3"/>
          <a:srcRect/>
          <a:stretch>
            <a:fillRect/>
          </a:stretch>
        </p:blipFill>
        <p:spPr bwMode="auto">
          <a:xfrm>
            <a:off x="1295400" y="1524000"/>
            <a:ext cx="2232281" cy="3886200"/>
          </a:xfrm>
          <a:prstGeom prst="rect">
            <a:avLst/>
          </a:prstGeom>
          <a:noFill/>
        </p:spPr>
      </p:pic>
      <p:sp>
        <p:nvSpPr>
          <p:cNvPr id="57348" name="AutoShape 4" descr="data:image/jpeg;base64,/9j/4AAQSkZJRgABAQAAAQABAAD/2wBDAAkGBwgHBgkIBwgKCgkLDRYPDQwMDRsUFRAWIB0iIiAdHx8kKDQsJCYxJx8fLT0tMTU3Ojo6Iys/RD84QzQ5Ojf/2wBDAQoKCg0MDRoPDxo3JR8lNzc3Nzc3Nzc3Nzc3Nzc3Nzc3Nzc3Nzc3Nzc3Nzc3Nzc3Nzc3Nzc3Nzc3Nzc3Nzc3Nzf/wAARCAEcALEDASIAAhEBAxEB/8QAHAABAAEFAQEAAAAAAAAAAAAAAAYBAwQFBwII/8QAOBAAAQQBAwMDAwIEBQMFAAAAAQACAxEEBRIhBhMxIkFRFDJhB3EjQoGRFRZSYqEIF/AkM7HB0f/EABQBAQAAAAAAAAAAAAAAAAAAAAD/xAAUEQEAAAAAAAAAAAAAAAAAAAAA/9oADAMBAAIRAxEAPwDuKIiAiIgLUdSdTaR0xix5Ot5f08UjtrSI3vJP7NBP9fyPlbdco/6gnkdOwsF0WuJ/pJD/APqCVaN+pPSOtZ8WDgawx2TMdscckMke4/ALmgX+L5UtXyl1dpuLpfTnSmoYETYcnIxRK+VnBLwfJ/Ytv9yfagJf1L+qfVseuZX0UmHg4WNGJY45oge+3iuTyXEk8NqqI9iUHfkXDdf/AFd6g+m0P/DMbAxH50LTLLkA7O5xdEkBrRfvde6n36V9XZ3WHT8uZqeGyDIgnMLnRAhklAGwDdHmiLP/ADQDc651boWgZuNh6xqMeLPk122va4iiaBJAposHkkeD8KrOrNCk186C3UoTqYv/ANPzZI8gGqJ4PF3wVxX/AKgpd/UuC2yA302BZFBh8e/3lYPQGYM/q7XOsMuA5E2nRmXGwgafJLIe3GPHtdE0TZB5KD6SRcK6f/WbX59Z08atgae3Ts3J7FQhzZI+QNwtxsDd8c0RwmZ+sHVRztYjwtL0vtYNyfxBI4sYHAUTuAceR8eCg7hJlY8U8WPJPEyaW+3G54Dn15oeTS8NzsR+a/CblQHLYze6ASDuNb8lt2ByOVwXV+r8fW+vOktXdpjnS/TxyhrJiDv9Xp8H0h4+LoH5Wp/TfqPM0XrrWNSzNLmyZXY8wy+04udE7cDd83ue1rbv+a0H0wsTF1PAzMnIxsTNxp8jGO2eKKVrnRH4cAbH9VyLQf1qzc3VsFmpaLDj6dnT9iOWOUl7DYFm/uALhfA9/ilq/wBEGn/udrxINtxZgf370fn+yDviIiAiIgoiqiAiIgIiIC5z+s+h6jrmkQQabjvldteCWMc+jvicBTQSLDHc1XH5XRkQfNMPQPW+vy6TpeoxPbg4dRMkkh7YgiJtxstaXftZPP7r11F+nnVM+vapkR6Ycr6i3Olka9xjJoktPhxvgVfBuhzX0oqUg+btV6M64ZpumY7sB+REzCERxBHvYyy8i643jcTZNg3XC6x+jnT2q9NdHjE1kFk8uQ+ZsBdu7LSGgN4NeQXUP9XzanSIOH/rH0nruu9W4TdN07InhlN96JlsZYY07neG/afNLTYvSXVOm9Wa9HgadkjFzcWeKXIMDu2A71enj1eoD7bNHgXwvolEHytgdGdUQZenvf07OHQZndfkOablALSbJ4DRXn8n+mJANQn1XqXC0nAmzpMndGezy5je6OdtWb8UPlfWM0bZYnxuva9paa+Cob0P+n+P0nq+p6m3MdkS5wADe3tDBdn3N2a/akHL9K6P1vD/AFA6Xgdp0zW4eLCZpA0ljCGl7/V4+522/F8LB6c0vqXDzOrXY2lTsE+M8d98R/hu7oLascO8/ltbuKX0miD5K0nQtYOo6VONHzJZm5zd73vvvHe07W/tySea3WaFLc6TLr/T2V1Xqmlslx5yQxk/bBoOl3VzYB2tPB54I80vpxULQ4EOAIPkFBHP061PUtY6L0vUNabWdPGXPOzZvG4hrq9raGnjjlSREQEREBERAREQERaiLqfRJZmwt1GESum7AjdbXdz/AEURe6ua+OfCDbosZ2fhtzDhOyoBlCLvGEyDeI727q81fF/KtwavpuRlHEg1DFkyQ57TEyZpcCw08UDdtJF/FoM1F4lljhifLM9rI2NLnvcaDQPJJ9gvGLlY+ZjsyMSeKeCQWyWJ4c1w+QRwUF5ERARYkGqafkvDMfOxZXGR0YEczXEvaLc3g+QOSPZXo8mCWeSCOeN80QaZI2vBcwOuiR5F0a/ZBdRWZsvGx5oYZ8iKOSYkRMe8NMhHs0Hz59leQERW2TwyTSQslY6WKu4wOBcy/Fj2tBcReWva4kNcCR5APhekBERAREQEREBERAXLcCbOg1zXp3afq/0moSZJx3swJ2Phd24trwQ0OAftLfkGNviyupJQ+EHIH4esnCgjyp+ocoyYeBPOZIJt0cgyI+60EMvhu5xHn+y8z5uojV8PJ+k1dsceZltmfHizNljgkmxqLT2/V6Wv/Ja11G6XYUQaHq2bNh0nHOnmVrX5eOzJkjB3sgMjRI4e49Pk+wJPsuYYOf1Hh9PmOCXOxY4NOJhYIXte95ZMT6dn3CYRgkkcAACn2e2og1uhwTs0eNmTqMuc6Tc8ZDmBji1xJaOPgEC/xa5nha91E/CZsz8ubCLJTNlhoc+OYHK7bAQ332Qce52j+ej1yWNssT433te0tO1xBo/BHIWJpGlYejYTcLTojFjtJc2PuOcGkmzW4muef6lBybOytRnky3mOaLUpXZMkjYcbcWy/4bE07HFpLT3WuYC0i6I5XpuqajgQzN0vJkDG4uI0ydiOKSUNimBayXt1YqNzQ6weG2N3PZEQck1DUtSzxpmTqeXJBK3PMxgMAa/DexmV6bcD5HYFUfY/zgn3/mjqR+lz5k2oR4zxFE1jBG3cXObjkPDSwiiXTXZ+QB6DXWEQaPpDUZdS0mSWfJbkPjzMmEPAaCWMme1hO2hZYGnwLsH3XP48/UtLh0yaMtOoQz5bNYe0tDoe9mRtBdu4HBLmF3FNvloXXFQtDgQ4Ag+QfdByGLqbI0vXdTyBJinOfg75GwGNzcqaGN7ms49QLg4usDmiBditlqHWuq4U2RGzPwHsxmzubJLGAMkMONVEOAFumkZYv/2z7grpZa0+Wj+ytuxcd4AdjxOAFAFgPHwg5/J1lrL9Qhx4n4WO3Imjbc0Jd2N08sRY71i3bY937h3tVa+bq/LzsTSsnPgw8iSJ2HnNixzIw7pIJn7AA/kjZ72Du+3hdNlwMOYETYkEgLtx3xNPNVfI80ArbdI01jmuZp+I1zHBzSIGghw8EceQg1PS3UL9TfJi6g/GZmFjZ4I4nC3wFkZ3lu51U55byeRRoWpGseDBw8Z4fj4sETmtLQY4w0gE2RwPBPKyEBERAREQEREBERAREQERPdAREQEREBERAREQEREBERAREQEREBERAREQEREBFSwqoCjmb0xLLm5eVgark4T8p7XPEYsD0lrgOeNx2k/lvybUjRBYwIZMbCx4J53ZEscbWPmcKMhAouPJ5PlX0RAREQEREBERAREQEREBERAREQERCgIiIOOZGv4zOtMvHn1zVYtJOoV3os2Uln8Jp2bCOIu4ZAXC6IaOALUsi6zyP835ukZP08GKwTshmdE87HRsjdbzY4IdIf5RTBRN2pvSIOas6rz8rpfS9Y1fPwcMT6piiA4cro+5H3A2VsjXE+BvJF+Bz4Up69zmad0jqOU7PkwZGQkwzRvDXd2vSBYN2aFe6kKIOW9OdQ6g3UdUl1PWxkv07SBkRYjJmlk4aJGmUhrS47wxknHgTN4PCzoP1Anl0GfK7+kjKxtRx8SR0km2N7JdnqFPcBRc4/cQRG48Xx0Ree2yq2Nr4pBB9Z6t1TS8zTcHIl0OLKyYYxktkmefpZXVy6v5CSQ0+br2twmeDmY2oYzMrCyIsiB97ZInBzXUSDRH5BCuOijebfGxx+S0FemtDRTQAPgIKoiICIiAiIgIiICIiAiIgIiICIiAiIgIiICIiAiIgIiICIiAiIgIiICIiAiIgIitZWRFiY0uTkvDIYWOkkefDWgWT/YILqLSRdXdPyYMeaNXxWwSVtMj9h5NctNEfPI8c+OVshn4hy3Yn1Ef1Ddtxl1H1BxFfPDHH9gUGStJJ1NhQ52fi5EWTE3B2d6YxhzLft2gBpLiTvHt7FXouo9FkkfH/iWMyRkroSyWQRuLw7aQA6r9RAsWCVhS5nST9Ty4siTShnxu/jiYMa8kbXWS6rrYw3zWwfAQZD+qtGjlcx2XW0zAu7T9oMRaHi69i9o/JNCyszG1fCzBkfRy992O1rntYCOHN3NomgbFHzS1s0nSpEzpjpnE0rZXuDOJC25LPzTRZ/2j4WZj5OiDHk7E+CIcgFz9sjQH+mrPz6Wf2b+EGNp/Vuj52JBkDKEInbI6Nk1BxDG7nHgkGm88H5+CsmHXcHIzsTExHnIdkwuma+Ki1jBxbubFngcHkHxSsjS+nJCyJmNp+6Nr2NawNBaHAscOPmi0/tSuQ6Powlgngx4BLCAIpI3UQN24CweRbrrxyg2yK22eIyvhbKwysALmBw3NBurHtdH+y8sysZ88kDMiJ00f3xh4Lm/uPIQXkVoZMB3VNGdrwx3rHDiaAP5vildQEREBERAREQEREBERAVrKx4cvGlxsmMSQzMdHIw+HNIoj+xV1EGhb0b08zdt0uEBzQ0gF1ED55/qfk8nlbNum4bMsZTIA2cBo3tJFhoIAI8Gg5391log0kXSehRZbctmnRfUCZ0wkLnE73O3E8n5F14HNeSveb0xo2c2VuThNd3XOc8h7mlxc5ribBBu2N59gKHBIW4RBG2dCdNRyB8em7XNdvbU8oDTZNgbqHkjj248LzP0D0zkRvjm03c14p1zyWeCP9XnkqTIgjDegenNjhJgmV7pe4ZHyO3E7nGrBHHrPH4F+AvLP0+6cjnZPFiSMlY5jg4TOu2uY4e/zG3/lSlEEW1DoDQc/Plzp4pxNLIZHls5ALiWkkfH2jx/9CrmsdE6Tq0+RkSnIjmyJBLI6OXhzhGY7LTYPoJHhSVEERyP080aZ1tlzYztc22TC+Q0eSDZGxtX8KSaZgs03Bhw4pJZI4W7WGV25waPAuuaHHyspEBERAREQESkQEREBERAREQERRfG1Dq76tzJ9GxnYrnybZhO1j2NG7bbNzg4mm/zDyfFWglCKGx6n10YGtfoOA2YAbn/Uja8lvPp3emnV7mwD4WwOZ1S7UZ4W6VhNwy53ZyH5HLR2xtto+7138cH8WQkSKJxap1iyxJ09iy+kU4ZbY7JI8i3VQJFWbLSb5AVxusdViT19LR7N2306hHdUfVz88AD9+fkJQijH+NdTOim2dMM7sT42bXZzQHhwJc5p20Q07eLvk+4pXcfU+pXxSvl6diY5uzZEc5nqvfu9QB5FMFED7jzwgkSFRt+q9TiYNb03GWGQev65nDLH/Pk/2H5VcfV+ozJEJ+mS1jyO4W5sdxiwPH8xAJPkXX54CRoqA2Aar8FVQEREBERAREQEREBERAREQEREBERAREQEREBERAREQERUP4QVVBfuqqgtBVFTlEFUREBERAREQEREBEQoLcU8MwuGVjx8scCvW9u8M3N3EWG3yQueYfRWvYMJGDn4+M9xcXdmZ7A621ztYPttxH5PkLNf0nrcj2udqgD2Pk7cxyJXyRse5pLQTz9rNtX/ADX5HIThFAs3QOpQyORmZNI50jBLFDqMzbYHSuc0EkVYMTdw5G08clT1AREQEREFD4TmlVEHnm1XnlCDd2nKBz8oqogIiICIiAiIgoOVpeo8HUcqbAk0zJliDZTHlMZLsBhe0guH+9p2kf1W7RBC3Tdav7UjsSFr4nOd24w3a/h4AcTL6m/Z7AmweKKu6Tq3Uuos1eKXDgxMzGhacaN8ZLTJ6uC8PIIO0ewI3XyKuXKqCNRz9VtzcdkmLiOxxJU0goW3eBY9dj0c+PusVQBPjLxupPqXSYc5ad8u/c5pY9peO0GtP27WXuNCz/q4W71mfJxtMnmwmb8hgBYztOk3GxxQIP8AX2880o/JqvUxnyI49OYGsbKYn9lzg+j6QbLa4oHnkniwCUGS6PqHL0nOgnPYyHNY3GmhLWva7cbefURwNhI9zuFEVeDjjq+OGRskLHSOmMjnmQO57oO1o3iowwAAeTzfPmW48pmiDyx7DZBD27TwSLr81Y/FK6gibs3rMRNrTMMyUdwBG29l2D3LHr4qjxXI8jcaJNqsomGrwMjdvPb7bA0BoNC/4jrJ8+BQ48raIgIipz8oBuvynN/hOflEBVREBERBQuAcB7nwqoiAiIgIiINHmdVaZganNgZzpYHRNDu45lsfYBptWSQDZFcAWeKJtnrDR7ic2Z7seSIyjJa3+GGggG/cG3s4r+dpHHI3DsHEfI6R+LA6Rzg4uMYJLh4N15C9Oxcd1B0ERDW7RbBwOOP24H9kGt0/qXTNQ74xZi4wu2kFu3d6BIKJ/wBpB5peMrqjT8bRY9WPckxX7d3a2vdHuFjcAePj9yAtuIYm3tiYLFGmjx/4VVkUbG7WMa0fAFINZl9QYOGMM5fciblNc5rnNsMLRZa4g/dzQAsk38LEPWehbGuOZRLN5BjcNo8G7FXfta3bsTHeKfjxEergsB+77v7+/wAocXHLi4wREnydg5Qa6HqLTptJZqbJJPpnPaw/wiXNJdt5A8C/fxXPKsS9XaNGcNzsn+BmNc6LIA/hkAkcn28H2W5+mgDCwQRBpIJGwUSPCp9JjcXjw8CvsHi7/wDlBqB1bo3k5Lw0tsO7L/VTS4gCr4a0nwvL+rtKizH487p4trWuD3wOo2AfHkVfNgVz8LcS4eLM0slxoXtdVhzAQf8AygvboInOLnRMLiQSS0Xx4QYOk67p+ryzR4ErpDCAXkxuaOXObXqA5BYQfhbHlWY8XHheHQ48THVW5rADV+FeN344QObVVTlVQEREBERARUAVUBERAREQEREBERAREQEREBERBTm05RDfsgqqKqICIiAiIg80f9Srylc3aptNk3x8IPSIiAtD1dpGbq+HBFp8scUsb3uL3SFtXE9oqmn+ZzT7H08EGiN8iCP6Jg65h55+sycV2nlstRR+Q90m5pHoHFFwIv4WK3T+rIwe3qkLqaQ0S7XbnF0h3E9sEUDEK+A8eact5rGPl5GKxuBN2pWzRvJ3bQ5ocC5t0fIv2UawtE6ow5YZhqMD3N7LZGd0lpY1oDmgOYQLr222RZIugF3Gd1XFq+Hj5h7mI6Z75JomsPopu1p9IA53WeDRFWfGXqMPUkmduxnwHGZkxuYwSbLjBF2QLPG4EHjkf0sYeNruodMNj1Pe3UHZET3tc9jKY17HOaCweCA4c+bPtSss0vqmCSIw5sZjYx4DPqC4tDntIb6mHdtaCA53J48WUGaI+op+ng3K7ceqMyY33juADoxI1x96vbuFE0f+Vi4snWEU5M+PjPa/Ja6QNcHNEdNa4Mt4IHBcLB5J49lk9VwdRSxg6HOGXjuaQHgVJuYQ4W03wHDyOCfde8J+uZen6r9ZH23O7zMRoPbeCHSAciqG0RkO83uPikFdUm6gh1XdpuM2fFJhB37fHr31cjaP2c0f2NK1rn+YGaxHJpccr8UOxt4Do9paHS93hxBvaY/7CvdetRh1+LG012kbXTxY5ZKzJltrnHZ95uz4d6hZs+9lZODjajmaHjx5mbk42VZJlY1gkcyzt3Ci0OLdpIHg3SCxjZnUUvT+VLPgxRaowjtMDQWuG1pPG88gl4+7nbfusGLP6oMzIXYLxGc4gzOjbYhMrdoI3VxGX8jnhvueb+mM6ixpcSORsr4JpnuyHTvY98DQXU0Hf4IDPAcRbvHFeM+fqiDNmbh4hnxXZbHscSzc2Km7mi3c36/YEfmwQF3XtT12DNfj6dgF8QEL2ThjnWe43e08EVs3cjnnjlWtM1nX8nVmDK0uSDEkkY2nRO/htLJCea5Ic1vJoU6qtZ+gya3lu7+rNbi9suZ9OyMbZQWsIddkgg721dHz8LeICIiAiIgIiINdqWXqEEhZgaf9SOy54JlDAXgim2fnlYmFn65JIDm6OIGWeGTMeT6Rxe4V6t3zxt8c1vEQR9modRFrd+jxB7Wt7gEoLS6vVtN2R8cfH52yBEQEREBERBR18bQDzzZ9lVEQEREBERAREQEREBERAREQEREH/9k="/>
          <p:cNvSpPr>
            <a:spLocks noChangeAspect="1" noChangeArrowheads="1"/>
          </p:cNvSpPr>
          <p:nvPr/>
        </p:nvSpPr>
        <p:spPr bwMode="auto">
          <a:xfrm>
            <a:off x="155575" y="-2789238"/>
            <a:ext cx="3629025" cy="58102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7350" name="AutoShape 6" descr="data:image/jpeg;base64,/9j/4AAQSkZJRgABAQAAAQABAAD/2wBDAAkGBwgHBgkIBwgKCgkLDRYPDQwMDRsUFRAWIB0iIiAdHx8kKDQsJCYxJx8fLT0tMTU3Ojo6Iys/RD84QzQ5Ojf/2wBDAQoKCg0MDRoPDxo3JR8lNzc3Nzc3Nzc3Nzc3Nzc3Nzc3Nzc3Nzc3Nzc3Nzc3Nzc3Nzc3Nzc3Nzc3Nzc3Nzc3Nzf/wAARCAEcALEDASIAAhEBAxEB/8QAHAABAAEFAQEAAAAAAAAAAAAAAAYBAwQFBwII/8QAOBAAAQQBAwMDAwIEBQMFAAAAAQACAxEEBRIhBhMxIkFRFDJhB3EjQoGRFRZSYqEIF/AkM7HB0f/EABQBAQAAAAAAAAAAAAAAAAAAAAD/xAAUEQEAAAAAAAAAAAAAAAAAAAAA/9oADAMBAAIRAxEAPwDuKIiAiIgLUdSdTaR0xix5Ot5f08UjtrSI3vJP7NBP9fyPlbdco/6gnkdOwsF0WuJ/pJD/APqCVaN+pPSOtZ8WDgawx2TMdscckMke4/ALmgX+L5UtXyl1dpuLpfTnSmoYETYcnIxRK+VnBLwfJ/Ytv9yfagJf1L+qfVseuZX0UmHg4WNGJY45oge+3iuTyXEk8NqqI9iUHfkXDdf/AFd6g+m0P/DMbAxH50LTLLkA7O5xdEkBrRfvde6n36V9XZ3WHT8uZqeGyDIgnMLnRAhklAGwDdHmiLP/ADQDc651boWgZuNh6xqMeLPk122va4iiaBJAposHkkeD8KrOrNCk186C3UoTqYv/ANPzZI8gGqJ4PF3wVxX/AKgpd/UuC2yA302BZFBh8e/3lYPQGYM/q7XOsMuA5E2nRmXGwgafJLIe3GPHtdE0TZB5KD6SRcK6f/WbX59Z08atgae3Ts3J7FQhzZI+QNwtxsDd8c0RwmZ+sHVRztYjwtL0vtYNyfxBI4sYHAUTuAceR8eCg7hJlY8U8WPJPEyaW+3G54Dn15oeTS8NzsR+a/CblQHLYze6ASDuNb8lt2ByOVwXV+r8fW+vOktXdpjnS/TxyhrJiDv9Xp8H0h4+LoH5Wp/TfqPM0XrrWNSzNLmyZXY8wy+04udE7cDd83ue1rbv+a0H0wsTF1PAzMnIxsTNxp8jGO2eKKVrnRH4cAbH9VyLQf1qzc3VsFmpaLDj6dnT9iOWOUl7DYFm/uALhfA9/ilq/wBEGn/udrxINtxZgf370fn+yDviIiAiIgoiqiAiIgIiIC5z+s+h6jrmkQQabjvldteCWMc+jvicBTQSLDHc1XH5XRkQfNMPQPW+vy6TpeoxPbg4dRMkkh7YgiJtxstaXftZPP7r11F+nnVM+vapkR6Ycr6i3Olka9xjJoktPhxvgVfBuhzX0oqUg+btV6M64ZpumY7sB+REzCERxBHvYyy8i643jcTZNg3XC6x+jnT2q9NdHjE1kFk8uQ+ZsBdu7LSGgN4NeQXUP9XzanSIOH/rH0nruu9W4TdN07InhlN96JlsZYY07neG/afNLTYvSXVOm9Wa9HgadkjFzcWeKXIMDu2A71enj1eoD7bNHgXwvolEHytgdGdUQZenvf07OHQZndfkOablALSbJ4DRXn8n+mJANQn1XqXC0nAmzpMndGezy5je6OdtWb8UPlfWM0bZYnxuva9paa+Cob0P+n+P0nq+p6m3MdkS5wADe3tDBdn3N2a/akHL9K6P1vD/AFA6Xgdp0zW4eLCZpA0ljCGl7/V4+522/F8LB6c0vqXDzOrXY2lTsE+M8d98R/hu7oLascO8/ltbuKX0miD5K0nQtYOo6VONHzJZm5zd73vvvHe07W/tySea3WaFLc6TLr/T2V1Xqmlslx5yQxk/bBoOl3VzYB2tPB54I80vpxULQ4EOAIPkFBHP061PUtY6L0vUNabWdPGXPOzZvG4hrq9raGnjjlSREQEREBERAREQERaiLqfRJZmwt1GESum7AjdbXdz/AEURe6ua+OfCDbosZ2fhtzDhOyoBlCLvGEyDeI727q81fF/KtwavpuRlHEg1DFkyQ57TEyZpcCw08UDdtJF/FoM1F4lljhifLM9rI2NLnvcaDQPJJ9gvGLlY+ZjsyMSeKeCQWyWJ4c1w+QRwUF5ERARYkGqafkvDMfOxZXGR0YEczXEvaLc3g+QOSPZXo8mCWeSCOeN80QaZI2vBcwOuiR5F0a/ZBdRWZsvGx5oYZ8iKOSYkRMe8NMhHs0Hz59leQERW2TwyTSQslY6WKu4wOBcy/Fj2tBcReWva4kNcCR5APhekBERAREQEREBERAXLcCbOg1zXp3afq/0moSZJx3swJ2Phd24trwQ0OAftLfkGNviyupJQ+EHIH4esnCgjyp+ocoyYeBPOZIJt0cgyI+60EMvhu5xHn+y8z5uojV8PJ+k1dsceZltmfHizNljgkmxqLT2/V6Wv/Ja11G6XYUQaHq2bNh0nHOnmVrX5eOzJkjB3sgMjRI4e49Pk+wJPsuYYOf1Hh9PmOCXOxY4NOJhYIXte95ZMT6dn3CYRgkkcAACn2e2og1uhwTs0eNmTqMuc6Tc8ZDmBji1xJaOPgEC/xa5nha91E/CZsz8ubCLJTNlhoc+OYHK7bAQ332Qce52j+ej1yWNssT433te0tO1xBo/BHIWJpGlYejYTcLTojFjtJc2PuOcGkmzW4muef6lBybOytRnky3mOaLUpXZMkjYcbcWy/4bE07HFpLT3WuYC0i6I5XpuqajgQzN0vJkDG4uI0ydiOKSUNimBayXt1YqNzQ6weG2N3PZEQck1DUtSzxpmTqeXJBK3PMxgMAa/DexmV6bcD5HYFUfY/zgn3/mjqR+lz5k2oR4zxFE1jBG3cXObjkPDSwiiXTXZ+QB6DXWEQaPpDUZdS0mSWfJbkPjzMmEPAaCWMme1hO2hZYGnwLsH3XP48/UtLh0yaMtOoQz5bNYe0tDoe9mRtBdu4HBLmF3FNvloXXFQtDgQ4Ag+QfdByGLqbI0vXdTyBJinOfg75GwGNzcqaGN7ms49QLg4usDmiBditlqHWuq4U2RGzPwHsxmzubJLGAMkMONVEOAFumkZYv/2z7grpZa0+Wj+ytuxcd4AdjxOAFAFgPHwg5/J1lrL9Qhx4n4WO3Imjbc0Jd2N08sRY71i3bY937h3tVa+bq/LzsTSsnPgw8iSJ2HnNixzIw7pIJn7AA/kjZ72Du+3hdNlwMOYETYkEgLtx3xNPNVfI80ArbdI01jmuZp+I1zHBzSIGghw8EceQg1PS3UL9TfJi6g/GZmFjZ4I4nC3wFkZ3lu51U55byeRRoWpGseDBw8Z4fj4sETmtLQY4w0gE2RwPBPKyEBERAREQEREBERAREQERPdAREQEREBERAREQEREBERAREQEREBERAREQEREBFSwqoCjmb0xLLm5eVgark4T8p7XPEYsD0lrgOeNx2k/lvybUjRBYwIZMbCx4J53ZEscbWPmcKMhAouPJ5PlX0RAREQEREBERAREQEREBERAREQERCgIiIOOZGv4zOtMvHn1zVYtJOoV3os2Uln8Jp2bCOIu4ZAXC6IaOALUsi6zyP835ukZP08GKwTshmdE87HRsjdbzY4IdIf5RTBRN2pvSIOas6rz8rpfS9Y1fPwcMT6piiA4cro+5H3A2VsjXE+BvJF+Bz4Up69zmad0jqOU7PkwZGQkwzRvDXd2vSBYN2aFe6kKIOW9OdQ6g3UdUl1PWxkv07SBkRYjJmlk4aJGmUhrS47wxknHgTN4PCzoP1Anl0GfK7+kjKxtRx8SR0km2N7JdnqFPcBRc4/cQRG48Xx0Ree2yq2Nr4pBB9Z6t1TS8zTcHIl0OLKyYYxktkmefpZXVy6v5CSQ0+br2twmeDmY2oYzMrCyIsiB97ZInBzXUSDRH5BCuOijebfGxx+S0FemtDRTQAPgIKoiICIiAiIgIiICIiAiIgIiICIiAiIgIiICIiAiIgIiICIiAiIgIiICIiAiIgIitZWRFiY0uTkvDIYWOkkefDWgWT/YILqLSRdXdPyYMeaNXxWwSVtMj9h5NctNEfPI8c+OVshn4hy3Yn1Ef1Ddtxl1H1BxFfPDHH9gUGStJJ1NhQ52fi5EWTE3B2d6YxhzLft2gBpLiTvHt7FXouo9FkkfH/iWMyRkroSyWQRuLw7aQA6r9RAsWCVhS5nST9Ty4siTShnxu/jiYMa8kbXWS6rrYw3zWwfAQZD+qtGjlcx2XW0zAu7T9oMRaHi69i9o/JNCyszG1fCzBkfRy992O1rntYCOHN3NomgbFHzS1s0nSpEzpjpnE0rZXuDOJC25LPzTRZ/2j4WZj5OiDHk7E+CIcgFz9sjQH+mrPz6Wf2b+EGNp/Vuj52JBkDKEInbI6Nk1BxDG7nHgkGm88H5+CsmHXcHIzsTExHnIdkwuma+Ki1jBxbubFngcHkHxSsjS+nJCyJmNp+6Nr2NawNBaHAscOPmi0/tSuQ6Powlgngx4BLCAIpI3UQN24CweRbrrxyg2yK22eIyvhbKwysALmBw3NBurHtdH+y8sysZ88kDMiJ00f3xh4Lm/uPIQXkVoZMB3VNGdrwx3rHDiaAP5vildQEREBERAREQEREBERAVrKx4cvGlxsmMSQzMdHIw+HNIoj+xV1EGhb0b08zdt0uEBzQ0gF1ED55/qfk8nlbNum4bMsZTIA2cBo3tJFhoIAI8Gg5391log0kXSehRZbctmnRfUCZ0wkLnE73O3E8n5F14HNeSveb0xo2c2VuThNd3XOc8h7mlxc5ribBBu2N59gKHBIW4RBG2dCdNRyB8em7XNdvbU8oDTZNgbqHkjj248LzP0D0zkRvjm03c14p1zyWeCP9XnkqTIgjDegenNjhJgmV7pe4ZHyO3E7nGrBHHrPH4F+AvLP0+6cjnZPFiSMlY5jg4TOu2uY4e/zG3/lSlEEW1DoDQc/Plzp4pxNLIZHls5ALiWkkfH2jx/9CrmsdE6Tq0+RkSnIjmyJBLI6OXhzhGY7LTYPoJHhSVEERyP080aZ1tlzYztc22TC+Q0eSDZGxtX8KSaZgs03Bhw4pJZI4W7WGV25waPAuuaHHyspEBERAREQESkQEREBERAREQERRfG1Dq76tzJ9GxnYrnybZhO1j2NG7bbNzg4mm/zDyfFWglCKGx6n10YGtfoOA2YAbn/Uja8lvPp3emnV7mwD4WwOZ1S7UZ4W6VhNwy53ZyH5HLR2xtto+7138cH8WQkSKJxap1iyxJ09iy+kU4ZbY7JI8i3VQJFWbLSb5AVxusdViT19LR7N2306hHdUfVz88AD9+fkJQijH+NdTOim2dMM7sT42bXZzQHhwJc5p20Q07eLvk+4pXcfU+pXxSvl6diY5uzZEc5nqvfu9QB5FMFED7jzwgkSFRt+q9TiYNb03GWGQev65nDLH/Pk/2H5VcfV+ozJEJ+mS1jyO4W5sdxiwPH8xAJPkXX54CRoqA2Aar8FVQEREBERAREQEREBERAREQEREBERAREQEREBERAREQERUP4QVVBfuqqgtBVFTlEFUREBERAREQEREBEQoLcU8MwuGVjx8scCvW9u8M3N3EWG3yQueYfRWvYMJGDn4+M9xcXdmZ7A621ztYPttxH5PkLNf0nrcj2udqgD2Pk7cxyJXyRse5pLQTz9rNtX/ADX5HIThFAs3QOpQyORmZNI50jBLFDqMzbYHSuc0EkVYMTdw5G08clT1AREQEREFD4TmlVEHnm1XnlCDd2nKBz8oqogIiICIiAiIgoOVpeo8HUcqbAk0zJliDZTHlMZLsBhe0guH+9p2kf1W7RBC3Tdav7UjsSFr4nOd24w3a/h4AcTL6m/Z7AmweKKu6Tq3Uuos1eKXDgxMzGhacaN8ZLTJ6uC8PIIO0ewI3XyKuXKqCNRz9VtzcdkmLiOxxJU0goW3eBY9dj0c+PusVQBPjLxupPqXSYc5ad8u/c5pY9peO0GtP27WXuNCz/q4W71mfJxtMnmwmb8hgBYztOk3GxxQIP8AX2880o/JqvUxnyI49OYGsbKYn9lzg+j6QbLa4oHnkniwCUGS6PqHL0nOgnPYyHNY3GmhLWva7cbefURwNhI9zuFEVeDjjq+OGRskLHSOmMjnmQO57oO1o3iowwAAeTzfPmW48pmiDyx7DZBD27TwSLr81Y/FK6gibs3rMRNrTMMyUdwBG29l2D3LHr4qjxXI8jcaJNqsomGrwMjdvPb7bA0BoNC/4jrJ8+BQ48raIgIipz8oBuvynN/hOflEBVREBERBQuAcB7nwqoiAiIgIiINHmdVaZganNgZzpYHRNDu45lsfYBptWSQDZFcAWeKJtnrDR7ic2Z7seSIyjJa3+GGggG/cG3s4r+dpHHI3DsHEfI6R+LA6Rzg4uMYJLh4N15C9Oxcd1B0ERDW7RbBwOOP24H9kGt0/qXTNQ74xZi4wu2kFu3d6BIKJ/wBpB5peMrqjT8bRY9WPckxX7d3a2vdHuFjcAePj9yAtuIYm3tiYLFGmjx/4VVkUbG7WMa0fAFINZl9QYOGMM5fciblNc5rnNsMLRZa4g/dzQAsk38LEPWehbGuOZRLN5BjcNo8G7FXfta3bsTHeKfjxEergsB+77v7+/wAocXHLi4wREnydg5Qa6HqLTptJZqbJJPpnPaw/wiXNJdt5A8C/fxXPKsS9XaNGcNzsn+BmNc6LIA/hkAkcn28H2W5+mgDCwQRBpIJGwUSPCp9JjcXjw8CvsHi7/wDlBqB1bo3k5Lw0tsO7L/VTS4gCr4a0nwvL+rtKizH487p4trWuD3wOo2AfHkVfNgVz8LcS4eLM0slxoXtdVhzAQf8AygvboInOLnRMLiQSS0Xx4QYOk67p+ryzR4ErpDCAXkxuaOXObXqA5BYQfhbHlWY8XHheHQ48THVW5rADV+FeN344QObVVTlVQEREBERARUAVUBERAREQEREBERAREQEREBERBTm05RDfsgqqKqICIiAiIg80f9Srylc3aptNk3x8IPSIiAtD1dpGbq+HBFp8scUsb3uL3SFtXE9oqmn+ZzT7H08EGiN8iCP6Jg65h55+sycV2nlstRR+Q90m5pHoHFFwIv4WK3T+rIwe3qkLqaQ0S7XbnF0h3E9sEUDEK+A8eact5rGPl5GKxuBN2pWzRvJ3bQ5ocC5t0fIv2UawtE6ow5YZhqMD3N7LZGd0lpY1oDmgOYQLr222RZIugF3Gd1XFq+Hj5h7mI6Z75JomsPopu1p9IA53WeDRFWfGXqMPUkmduxnwHGZkxuYwSbLjBF2QLPG4EHjkf0sYeNruodMNj1Pe3UHZET3tc9jKY17HOaCweCA4c+bPtSss0vqmCSIw5sZjYx4DPqC4tDntIb6mHdtaCA53J48WUGaI+op+ng3K7ceqMyY33juADoxI1x96vbuFE0f+Vi4snWEU5M+PjPa/Ja6QNcHNEdNa4Mt4IHBcLB5J49lk9VwdRSxg6HOGXjuaQHgVJuYQ4W03wHDyOCfde8J+uZen6r9ZH23O7zMRoPbeCHSAciqG0RkO83uPikFdUm6gh1XdpuM2fFJhB37fHr31cjaP2c0f2NK1rn+YGaxHJpccr8UOxt4Do9paHS93hxBvaY/7CvdetRh1+LG012kbXTxY5ZKzJltrnHZ95uz4d6hZs+9lZODjajmaHjx5mbk42VZJlY1gkcyzt3Ci0OLdpIHg3SCxjZnUUvT+VLPgxRaowjtMDQWuG1pPG88gl4+7nbfusGLP6oMzIXYLxGc4gzOjbYhMrdoI3VxGX8jnhvueb+mM6ixpcSORsr4JpnuyHTvY98DQXU0Hf4IDPAcRbvHFeM+fqiDNmbh4hnxXZbHscSzc2Km7mi3c36/YEfmwQF3XtT12DNfj6dgF8QEL2ThjnWe43e08EVs3cjnnjlWtM1nX8nVmDK0uSDEkkY2nRO/htLJCea5Ic1vJoU6qtZ+gya3lu7+rNbi9suZ9OyMbZQWsIddkgg721dHz8LeICIiAiIgIiINdqWXqEEhZgaf9SOy54JlDAXgim2fnlYmFn65JIDm6OIGWeGTMeT6Rxe4V6t3zxt8c1vEQR9modRFrd+jxB7Wt7gEoLS6vVtN2R8cfH52yBEQEREBERBR18bQDzzZ9lVEQEREBERAREQEREBERAREQEREH/9k="/>
          <p:cNvSpPr>
            <a:spLocks noChangeAspect="1" noChangeArrowheads="1"/>
          </p:cNvSpPr>
          <p:nvPr/>
        </p:nvSpPr>
        <p:spPr bwMode="auto">
          <a:xfrm>
            <a:off x="155575" y="-2789238"/>
            <a:ext cx="3629025" cy="58102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7352" name="AutoShape 8" descr="data:image/jpeg;base64,/9j/4AAQSkZJRgABAQAAAQABAAD/2wBDAAkGBwgHBgkIBwgKCgkLDRYPDQwMDRsUFRAWIB0iIiAdHx8kKDQsJCYxJx8fLT0tMTU3Ojo6Iys/RD84QzQ5Ojf/2wBDAQoKCg0MDRoPDxo3JR8lNzc3Nzc3Nzc3Nzc3Nzc3Nzc3Nzc3Nzc3Nzc3Nzc3Nzc3Nzc3Nzc3Nzc3Nzc3Nzc3Nzf/wAARCAEcALEDASIAAhEBAxEB/8QAHAABAAEFAQEAAAAAAAAAAAAAAAYBAwQFBwII/8QAOBAAAQQBAwMDAwIEBQMFAAAAAQACAxEEBRIhBhMxIkFRFDJhB3EjQoGRFRZSYqEIF/AkM7HB0f/EABQBAQAAAAAAAAAAAAAAAAAAAAD/xAAUEQEAAAAAAAAAAAAAAAAAAAAA/9oADAMBAAIRAxEAPwDuKIiAiIgLUdSdTaR0xix5Ot5f08UjtrSI3vJP7NBP9fyPlbdco/6gnkdOwsF0WuJ/pJD/APqCVaN+pPSOtZ8WDgawx2TMdscckMke4/ALmgX+L5UtXyl1dpuLpfTnSmoYETYcnIxRK+VnBLwfJ/Ytv9yfagJf1L+qfVseuZX0UmHg4WNGJY45oge+3iuTyXEk8NqqI9iUHfkXDdf/AFd6g+m0P/DMbAxH50LTLLkA7O5xdEkBrRfvde6n36V9XZ3WHT8uZqeGyDIgnMLnRAhklAGwDdHmiLP/ADQDc651boWgZuNh6xqMeLPk122va4iiaBJAposHkkeD8KrOrNCk186C3UoTqYv/ANPzZI8gGqJ4PF3wVxX/AKgpd/UuC2yA302BZFBh8e/3lYPQGYM/q7XOsMuA5E2nRmXGwgafJLIe3GPHtdE0TZB5KD6SRcK6f/WbX59Z08atgae3Ts3J7FQhzZI+QNwtxsDd8c0RwmZ+sHVRztYjwtL0vtYNyfxBI4sYHAUTuAceR8eCg7hJlY8U8WPJPEyaW+3G54Dn15oeTS8NzsR+a/CblQHLYze6ASDuNb8lt2ByOVwXV+r8fW+vOktXdpjnS/TxyhrJiDv9Xp8H0h4+LoH5Wp/TfqPM0XrrWNSzNLmyZXY8wy+04udE7cDd83ue1rbv+a0H0wsTF1PAzMnIxsTNxp8jGO2eKKVrnRH4cAbH9VyLQf1qzc3VsFmpaLDj6dnT9iOWOUl7DYFm/uALhfA9/ilq/wBEGn/udrxINtxZgf370fn+yDviIiAiIgoiqiAiIgIiIC5z+s+h6jrmkQQabjvldteCWMc+jvicBTQSLDHc1XH5XRkQfNMPQPW+vy6TpeoxPbg4dRMkkh7YgiJtxstaXftZPP7r11F+nnVM+vapkR6Ycr6i3Olka9xjJoktPhxvgVfBuhzX0oqUg+btV6M64ZpumY7sB+REzCERxBHvYyy8i643jcTZNg3XC6x+jnT2q9NdHjE1kFk8uQ+ZsBdu7LSGgN4NeQXUP9XzanSIOH/rH0nruu9W4TdN07InhlN96JlsZYY07neG/afNLTYvSXVOm9Wa9HgadkjFzcWeKXIMDu2A71enj1eoD7bNHgXwvolEHytgdGdUQZenvf07OHQZndfkOablALSbJ4DRXn8n+mJANQn1XqXC0nAmzpMndGezy5je6OdtWb8UPlfWM0bZYnxuva9paa+Cob0P+n+P0nq+p6m3MdkS5wADe3tDBdn3N2a/akHL9K6P1vD/AFA6Xgdp0zW4eLCZpA0ljCGl7/V4+522/F8LB6c0vqXDzOrXY2lTsE+M8d98R/hu7oLascO8/ltbuKX0miD5K0nQtYOo6VONHzJZm5zd73vvvHe07W/tySea3WaFLc6TLr/T2V1Xqmlslx5yQxk/bBoOl3VzYB2tPB54I80vpxULQ4EOAIPkFBHP061PUtY6L0vUNabWdPGXPOzZvG4hrq9raGnjjlSREQEREBERAREQERaiLqfRJZmwt1GESum7AjdbXdz/AEURe6ua+OfCDbosZ2fhtzDhOyoBlCLvGEyDeI727q81fF/KtwavpuRlHEg1DFkyQ57TEyZpcCw08UDdtJF/FoM1F4lljhifLM9rI2NLnvcaDQPJJ9gvGLlY+ZjsyMSeKeCQWyWJ4c1w+QRwUF5ERARYkGqafkvDMfOxZXGR0YEczXEvaLc3g+QOSPZXo8mCWeSCOeN80QaZI2vBcwOuiR5F0a/ZBdRWZsvGx5oYZ8iKOSYkRMe8NMhHs0Hz59leQERW2TwyTSQslY6WKu4wOBcy/Fj2tBcReWva4kNcCR5APhekBERAREQEREBERAXLcCbOg1zXp3afq/0moSZJx3swJ2Phd24trwQ0OAftLfkGNviyupJQ+EHIH4esnCgjyp+ocoyYeBPOZIJt0cgyI+60EMvhu5xHn+y8z5uojV8PJ+k1dsceZltmfHizNljgkmxqLT2/V6Wv/Ja11G6XYUQaHq2bNh0nHOnmVrX5eOzJkjB3sgMjRI4e49Pk+wJPsuYYOf1Hh9PmOCXOxY4NOJhYIXte95ZMT6dn3CYRgkkcAACn2e2og1uhwTs0eNmTqMuc6Tc8ZDmBji1xJaOPgEC/xa5nha91E/CZsz8ubCLJTNlhoc+OYHK7bAQ332Qce52j+ej1yWNssT433te0tO1xBo/BHIWJpGlYejYTcLTojFjtJc2PuOcGkmzW4muef6lBybOytRnky3mOaLUpXZMkjYcbcWy/4bE07HFpLT3WuYC0i6I5XpuqajgQzN0vJkDG4uI0ydiOKSUNimBayXt1YqNzQ6weG2N3PZEQck1DUtSzxpmTqeXJBK3PMxgMAa/DexmV6bcD5HYFUfY/zgn3/mjqR+lz5k2oR4zxFE1jBG3cXObjkPDSwiiXTXZ+QB6DXWEQaPpDUZdS0mSWfJbkPjzMmEPAaCWMme1hO2hZYGnwLsH3XP48/UtLh0yaMtOoQz5bNYe0tDoe9mRtBdu4HBLmF3FNvloXXFQtDgQ4Ag+QfdByGLqbI0vXdTyBJinOfg75GwGNzcqaGN7ms49QLg4usDmiBditlqHWuq4U2RGzPwHsxmzubJLGAMkMONVEOAFumkZYv/2z7grpZa0+Wj+ytuxcd4AdjxOAFAFgPHwg5/J1lrL9Qhx4n4WO3Imjbc0Jd2N08sRY71i3bY937h3tVa+bq/LzsTSsnPgw8iSJ2HnNixzIw7pIJn7AA/kjZ72Du+3hdNlwMOYETYkEgLtx3xNPNVfI80ArbdI01jmuZp+I1zHBzSIGghw8EceQg1PS3UL9TfJi6g/GZmFjZ4I4nC3wFkZ3lu51U55byeRRoWpGseDBw8Z4fj4sETmtLQY4w0gE2RwPBPKyEBERAREQEREBERAREQERPdAREQEREBERAREQEREBERAREQEREBERAREQEREBFSwqoCjmb0xLLm5eVgark4T8p7XPEYsD0lrgOeNx2k/lvybUjRBYwIZMbCx4J53ZEscbWPmcKMhAouPJ5PlX0RAREQEREBERAREQEREBERAREQERCgIiIOOZGv4zOtMvHn1zVYtJOoV3os2Uln8Jp2bCOIu4ZAXC6IaOALUsi6zyP835ukZP08GKwTshmdE87HRsjdbzY4IdIf5RTBRN2pvSIOas6rz8rpfS9Y1fPwcMT6piiA4cro+5H3A2VsjXE+BvJF+Bz4Up69zmad0jqOU7PkwZGQkwzRvDXd2vSBYN2aFe6kKIOW9OdQ6g3UdUl1PWxkv07SBkRYjJmlk4aJGmUhrS47wxknHgTN4PCzoP1Anl0GfK7+kjKxtRx8SR0km2N7JdnqFPcBRc4/cQRG48Xx0Ree2yq2Nr4pBB9Z6t1TS8zTcHIl0OLKyYYxktkmefpZXVy6v5CSQ0+br2twmeDmY2oYzMrCyIsiB97ZInBzXUSDRH5BCuOijebfGxx+S0FemtDRTQAPgIKoiICIiAiIgIiICIiAiIgIiICIiAiIgIiICIiAiIgIiICIiAiIgIiICIiAiIgIitZWRFiY0uTkvDIYWOkkefDWgWT/YILqLSRdXdPyYMeaNXxWwSVtMj9h5NctNEfPI8c+OVshn4hy3Yn1Ef1Ddtxl1H1BxFfPDHH9gUGStJJ1NhQ52fi5EWTE3B2d6YxhzLft2gBpLiTvHt7FXouo9FkkfH/iWMyRkroSyWQRuLw7aQA6r9RAsWCVhS5nST9Ty4siTShnxu/jiYMa8kbXWS6rrYw3zWwfAQZD+qtGjlcx2XW0zAu7T9oMRaHi69i9o/JNCyszG1fCzBkfRy992O1rntYCOHN3NomgbFHzS1s0nSpEzpjpnE0rZXuDOJC25LPzTRZ/2j4WZj5OiDHk7E+CIcgFz9sjQH+mrPz6Wf2b+EGNp/Vuj52JBkDKEInbI6Nk1BxDG7nHgkGm88H5+CsmHXcHIzsTExHnIdkwuma+Ki1jBxbubFngcHkHxSsjS+nJCyJmNp+6Nr2NawNBaHAscOPmi0/tSuQ6Powlgngx4BLCAIpI3UQN24CweRbrrxyg2yK22eIyvhbKwysALmBw3NBurHtdH+y8sysZ88kDMiJ00f3xh4Lm/uPIQXkVoZMB3VNGdrwx3rHDiaAP5vildQEREBERAREQEREBERAVrKx4cvGlxsmMSQzMdHIw+HNIoj+xV1EGhb0b08zdt0uEBzQ0gF1ED55/qfk8nlbNum4bMsZTIA2cBo3tJFhoIAI8Gg5391log0kXSehRZbctmnRfUCZ0wkLnE73O3E8n5F14HNeSveb0xo2c2VuThNd3XOc8h7mlxc5ribBBu2N59gKHBIW4RBG2dCdNRyB8em7XNdvbU8oDTZNgbqHkjj248LzP0D0zkRvjm03c14p1zyWeCP9XnkqTIgjDegenNjhJgmV7pe4ZHyO3E7nGrBHHrPH4F+AvLP0+6cjnZPFiSMlY5jg4TOu2uY4e/zG3/lSlEEW1DoDQc/Plzp4pxNLIZHls5ALiWkkfH2jx/9CrmsdE6Tq0+RkSnIjmyJBLI6OXhzhGY7LTYPoJHhSVEERyP080aZ1tlzYztc22TC+Q0eSDZGxtX8KSaZgs03Bhw4pJZI4W7WGV25waPAuuaHHyspEBERAREQESkQEREBERAREQERRfG1Dq76tzJ9GxnYrnybZhO1j2NG7bbNzg4mm/zDyfFWglCKGx6n10YGtfoOA2YAbn/Uja8lvPp3emnV7mwD4WwOZ1S7UZ4W6VhNwy53ZyH5HLR2xtto+7138cH8WQkSKJxap1iyxJ09iy+kU4ZbY7JI8i3VQJFWbLSb5AVxusdViT19LR7N2306hHdUfVz88AD9+fkJQijH+NdTOim2dMM7sT42bXZzQHhwJc5p20Q07eLvk+4pXcfU+pXxSvl6diY5uzZEc5nqvfu9QB5FMFED7jzwgkSFRt+q9TiYNb03GWGQev65nDLH/Pk/2H5VcfV+ozJEJ+mS1jyO4W5sdxiwPH8xAJPkXX54CRoqA2Aar8FVQEREBERAREQEREBERAREQEREBERAREQEREBERAREQERUP4QVVBfuqqgtBVFTlEFUREBERAREQEREBEQoLcU8MwuGVjx8scCvW9u8M3N3EWG3yQueYfRWvYMJGDn4+M9xcXdmZ7A621ztYPttxH5PkLNf0nrcj2udqgD2Pk7cxyJXyRse5pLQTz9rNtX/ADX5HIThFAs3QOpQyORmZNI50jBLFDqMzbYHSuc0EkVYMTdw5G08clT1AREQEREFD4TmlVEHnm1XnlCDd2nKBz8oqogIiICIiAiIgoOVpeo8HUcqbAk0zJliDZTHlMZLsBhe0guH+9p2kf1W7RBC3Tdav7UjsSFr4nOd24w3a/h4AcTL6m/Z7AmweKKu6Tq3Uuos1eKXDgxMzGhacaN8ZLTJ6uC8PIIO0ewI3XyKuXKqCNRz9VtzcdkmLiOxxJU0goW3eBY9dj0c+PusVQBPjLxupPqXSYc5ad8u/c5pY9peO0GtP27WXuNCz/q4W71mfJxtMnmwmb8hgBYztOk3GxxQIP8AX2880o/JqvUxnyI49OYGsbKYn9lzg+j6QbLa4oHnkniwCUGS6PqHL0nOgnPYyHNY3GmhLWva7cbefURwNhI9zuFEVeDjjq+OGRskLHSOmMjnmQO57oO1o3iowwAAeTzfPmW48pmiDyx7DZBD27TwSLr81Y/FK6gibs3rMRNrTMMyUdwBG29l2D3LHr4qjxXI8jcaJNqsomGrwMjdvPb7bA0BoNC/4jrJ8+BQ48raIgIipz8oBuvynN/hOflEBVREBERBQuAcB7nwqoiAiIgIiINHmdVaZganNgZzpYHRNDu45lsfYBptWSQDZFcAWeKJtnrDR7ic2Z7seSIyjJa3+GGggG/cG3s4r+dpHHI3DsHEfI6R+LA6Rzg4uMYJLh4N15C9Oxcd1B0ERDW7RbBwOOP24H9kGt0/qXTNQ74xZi4wu2kFu3d6BIKJ/wBpB5peMrqjT8bRY9WPckxX7d3a2vdHuFjcAePj9yAtuIYm3tiYLFGmjx/4VVkUbG7WMa0fAFINZl9QYOGMM5fciblNc5rnNsMLRZa4g/dzQAsk38LEPWehbGuOZRLN5BjcNo8G7FXfta3bsTHeKfjxEergsB+77v7+/wAocXHLi4wREnydg5Qa6HqLTptJZqbJJPpnPaw/wiXNJdt5A8C/fxXPKsS9XaNGcNzsn+BmNc6LIA/hkAkcn28H2W5+mgDCwQRBpIJGwUSPCp9JjcXjw8CvsHi7/wDlBqB1bo3k5Lw0tsO7L/VTS4gCr4a0nwvL+rtKizH487p4trWuD3wOo2AfHkVfNgVz8LcS4eLM0slxoXtdVhzAQf8AygvboInOLnRMLiQSS0Xx4QYOk67p+ryzR4ErpDCAXkxuaOXObXqA5BYQfhbHlWY8XHheHQ48THVW5rADV+FeN344QObVVTlVQEREBERARUAVUBERAREQEREBERAREQEREBERBTm05RDfsgqqKqICIiAiIg80f9Srylc3aptNk3x8IPSIiAtD1dpGbq+HBFp8scUsb3uL3SFtXE9oqmn+ZzT7H08EGiN8iCP6Jg65h55+sycV2nlstRR+Q90m5pHoHFFwIv4WK3T+rIwe3qkLqaQ0S7XbnF0h3E9sEUDEK+A8eact5rGPl5GKxuBN2pWzRvJ3bQ5ocC5t0fIv2UawtE6ow5YZhqMD3N7LZGd0lpY1oDmgOYQLr222RZIugF3Gd1XFq+Hj5h7mI6Z75JomsPopu1p9IA53WeDRFWfGXqMPUkmduxnwHGZkxuYwSbLjBF2QLPG4EHjkf0sYeNruodMNj1Pe3UHZET3tc9jKY17HOaCweCA4c+bPtSss0vqmCSIw5sZjYx4DPqC4tDntIb6mHdtaCA53J48WUGaI+op+ng3K7ceqMyY33juADoxI1x96vbuFE0f+Vi4snWEU5M+PjPa/Ja6QNcHNEdNa4Mt4IHBcLB5J49lk9VwdRSxg6HOGXjuaQHgVJuYQ4W03wHDyOCfde8J+uZen6r9ZH23O7zMRoPbeCHSAciqG0RkO83uPikFdUm6gh1XdpuM2fFJhB37fHr31cjaP2c0f2NK1rn+YGaxHJpccr8UOxt4Do9paHS93hxBvaY/7CvdetRh1+LG012kbXTxY5ZKzJltrnHZ95uz4d6hZs+9lZODjajmaHjx5mbk42VZJlY1gkcyzt3Ci0OLdpIHg3SCxjZnUUvT+VLPgxRaowjtMDQWuG1pPG88gl4+7nbfusGLP6oMzIXYLxGc4gzOjbYhMrdoI3VxGX8jnhvueb+mM6ixpcSORsr4JpnuyHTvY98DQXU0Hf4IDPAcRbvHFeM+fqiDNmbh4hnxXZbHscSzc2Km7mi3c36/YEfmwQF3XtT12DNfj6dgF8QEL2ThjnWe43e08EVs3cjnnjlWtM1nX8nVmDK0uSDEkkY2nRO/htLJCea5Ic1vJoU6qtZ+gya3lu7+rNbi9suZ9OyMbZQWsIddkgg721dHz8LeICIiAiIgIiINdqWXqEEhZgaf9SOy54JlDAXgim2fnlYmFn65JIDm6OIGWeGTMeT6Rxe4V6t3zxt8c1vEQR9modRFrd+jxB7Wt7gEoLS6vVtN2R8cfH52yBEQEREBERBR18bQDzzZ9lVEQEREBERAREQEREBERAREQEREH/9k="/>
          <p:cNvSpPr>
            <a:spLocks noChangeAspect="1" noChangeArrowheads="1"/>
          </p:cNvSpPr>
          <p:nvPr/>
        </p:nvSpPr>
        <p:spPr bwMode="auto">
          <a:xfrm>
            <a:off x="155575" y="-2789238"/>
            <a:ext cx="3629025" cy="58102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7354" name="AutoShape 10" descr="data:image/jpeg;base64,/9j/4AAQSkZJRgABAQAAAQABAAD/2wBDAAkGBwgHBgkIBwgKCgkLDRYPDQwMDRsUFRAWIB0iIiAdHx8kKDQsJCYxJx8fLT0tMTU3Ojo6Iys/RD84QzQ5Ojf/2wBDAQoKCg0MDRoPDxo3JR8lNzc3Nzc3Nzc3Nzc3Nzc3Nzc3Nzc3Nzc3Nzc3Nzc3Nzc3Nzc3Nzc3Nzc3Nzc3Nzc3Nzf/wAARCAEcALEDASIAAhEBAxEB/8QAHAABAAEFAQEAAAAAAAAAAAAAAAYBAwQFBwII/8QAOBAAAQQBAwMDAwIEBQMFAAAAAQACAxEEBRIhBhMxIkFRFDJhB3EjQoGRFRZSYqEIF/AkM7HB0f/EABQBAQAAAAAAAAAAAAAAAAAAAAD/xAAUEQEAAAAAAAAAAAAAAAAAAAAA/9oADAMBAAIRAxEAPwDuKIiAiIgLUdSdTaR0xix5Ot5f08UjtrSI3vJP7NBP9fyPlbdco/6gnkdOwsF0WuJ/pJD/APqCVaN+pPSOtZ8WDgawx2TMdscckMke4/ALmgX+L5UtXyl1dpuLpfTnSmoYETYcnIxRK+VnBLwfJ/Ytv9yfagJf1L+qfVseuZX0UmHg4WNGJY45oge+3iuTyXEk8NqqI9iUHfkXDdf/AFd6g+m0P/DMbAxH50LTLLkA7O5xdEkBrRfvde6n36V9XZ3WHT8uZqeGyDIgnMLnRAhklAGwDdHmiLP/ADQDc651boWgZuNh6xqMeLPk122va4iiaBJAposHkkeD8KrOrNCk186C3UoTqYv/ANPzZI8gGqJ4PF3wVxX/AKgpd/UuC2yA302BZFBh8e/3lYPQGYM/q7XOsMuA5E2nRmXGwgafJLIe3GPHtdE0TZB5KD6SRcK6f/WbX59Z08atgae3Ts3J7FQhzZI+QNwtxsDd8c0RwmZ+sHVRztYjwtL0vtYNyfxBI4sYHAUTuAceR8eCg7hJlY8U8WPJPEyaW+3G54Dn15oeTS8NzsR+a/CblQHLYze6ASDuNb8lt2ByOVwXV+r8fW+vOktXdpjnS/TxyhrJiDv9Xp8H0h4+LoH5Wp/TfqPM0XrrWNSzNLmyZXY8wy+04udE7cDd83ue1rbv+a0H0wsTF1PAzMnIxsTNxp8jGO2eKKVrnRH4cAbH9VyLQf1qzc3VsFmpaLDj6dnT9iOWOUl7DYFm/uALhfA9/ilq/wBEGn/udrxINtxZgf370fn+yDviIiAiIgoiqiAiIgIiIC5z+s+h6jrmkQQabjvldteCWMc+jvicBTQSLDHc1XH5XRkQfNMPQPW+vy6TpeoxPbg4dRMkkh7YgiJtxstaXftZPP7r11F+nnVM+vapkR6Ycr6i3Olka9xjJoktPhxvgVfBuhzX0oqUg+btV6M64ZpumY7sB+REzCERxBHvYyy8i643jcTZNg3XC6x+jnT2q9NdHjE1kFk8uQ+ZsBdu7LSGgN4NeQXUP9XzanSIOH/rH0nruu9W4TdN07InhlN96JlsZYY07neG/afNLTYvSXVOm9Wa9HgadkjFzcWeKXIMDu2A71enj1eoD7bNHgXwvolEHytgdGdUQZenvf07OHQZndfkOablALSbJ4DRXn8n+mJANQn1XqXC0nAmzpMndGezy5je6OdtWb8UPlfWM0bZYnxuva9paa+Cob0P+n+P0nq+p6m3MdkS5wADe3tDBdn3N2a/akHL9K6P1vD/AFA6Xgdp0zW4eLCZpA0ljCGl7/V4+522/F8LB6c0vqXDzOrXY2lTsE+M8d98R/hu7oLascO8/ltbuKX0miD5K0nQtYOo6VONHzJZm5zd73vvvHe07W/tySea3WaFLc6TLr/T2V1Xqmlslx5yQxk/bBoOl3VzYB2tPB54I80vpxULQ4EOAIPkFBHP061PUtY6L0vUNabWdPGXPOzZvG4hrq9raGnjjlSREQEREBERAREQERaiLqfRJZmwt1GESum7AjdbXdz/AEURe6ua+OfCDbosZ2fhtzDhOyoBlCLvGEyDeI727q81fF/KtwavpuRlHEg1DFkyQ57TEyZpcCw08UDdtJF/FoM1F4lljhifLM9rI2NLnvcaDQPJJ9gvGLlY+ZjsyMSeKeCQWyWJ4c1w+QRwUF5ERARYkGqafkvDMfOxZXGR0YEczXEvaLc3g+QOSPZXo8mCWeSCOeN80QaZI2vBcwOuiR5F0a/ZBdRWZsvGx5oYZ8iKOSYkRMe8NMhHs0Hz59leQERW2TwyTSQslY6WKu4wOBcy/Fj2tBcReWva4kNcCR5APhekBERAREQEREBERAXLcCbOg1zXp3afq/0moSZJx3swJ2Phd24trwQ0OAftLfkGNviyupJQ+EHIH4esnCgjyp+ocoyYeBPOZIJt0cgyI+60EMvhu5xHn+y8z5uojV8PJ+k1dsceZltmfHizNljgkmxqLT2/V6Wv/Ja11G6XYUQaHq2bNh0nHOnmVrX5eOzJkjB3sgMjRI4e49Pk+wJPsuYYOf1Hh9PmOCXOxY4NOJhYIXte95ZMT6dn3CYRgkkcAACn2e2og1uhwTs0eNmTqMuc6Tc8ZDmBji1xJaOPgEC/xa5nha91E/CZsz8ubCLJTNlhoc+OYHK7bAQ332Qce52j+ej1yWNssT433te0tO1xBo/BHIWJpGlYejYTcLTojFjtJc2PuOcGkmzW4muef6lBybOytRnky3mOaLUpXZMkjYcbcWy/4bE07HFpLT3WuYC0i6I5XpuqajgQzN0vJkDG4uI0ydiOKSUNimBayXt1YqNzQ6weG2N3PZEQck1DUtSzxpmTqeXJBK3PMxgMAa/DexmV6bcD5HYFUfY/zgn3/mjqR+lz5k2oR4zxFE1jBG3cXObjkPDSwiiXTXZ+QB6DXWEQaPpDUZdS0mSWfJbkPjzMmEPAaCWMme1hO2hZYGnwLsH3XP48/UtLh0yaMtOoQz5bNYe0tDoe9mRtBdu4HBLmF3FNvloXXFQtDgQ4Ag+QfdByGLqbI0vXdTyBJinOfg75GwGNzcqaGN7ms49QLg4usDmiBditlqHWuq4U2RGzPwHsxmzubJLGAMkMONVEOAFumkZYv/2z7grpZa0+Wj+ytuxcd4AdjxOAFAFgPHwg5/J1lrL9Qhx4n4WO3Imjbc0Jd2N08sRY71i3bY937h3tVa+bq/LzsTSsnPgw8iSJ2HnNixzIw7pIJn7AA/kjZ72Du+3hdNlwMOYETYkEgLtx3xNPNVfI80ArbdI01jmuZp+I1zHBzSIGghw8EceQg1PS3UL9TfJi6g/GZmFjZ4I4nC3wFkZ3lu51U55byeRRoWpGseDBw8Z4fj4sETmtLQY4w0gE2RwPBPKyEBERAREQEREBERAREQERPdAREQEREBERAREQEREBERAREQEREBERAREQEREBFSwqoCjmb0xLLm5eVgark4T8p7XPEYsD0lrgOeNx2k/lvybUjRBYwIZMbCx4J53ZEscbWPmcKMhAouPJ5PlX0RAREQEREBERAREQEREBERAREQERCgIiIOOZGv4zOtMvHn1zVYtJOoV3os2Uln8Jp2bCOIu4ZAXC6IaOALUsi6zyP835ukZP08GKwTshmdE87HRsjdbzY4IdIf5RTBRN2pvSIOas6rz8rpfS9Y1fPwcMT6piiA4cro+5H3A2VsjXE+BvJF+Bz4Up69zmad0jqOU7PkwZGQkwzRvDXd2vSBYN2aFe6kKIOW9OdQ6g3UdUl1PWxkv07SBkRYjJmlk4aJGmUhrS47wxknHgTN4PCzoP1Anl0GfK7+kjKxtRx8SR0km2N7JdnqFPcBRc4/cQRG48Xx0Ree2yq2Nr4pBB9Z6t1TS8zTcHIl0OLKyYYxktkmefpZXVy6v5CSQ0+br2twmeDmY2oYzMrCyIsiB97ZInBzXUSDRH5BCuOijebfGxx+S0FemtDRTQAPgIKoiICIiAiIgIiICIiAiIgIiICIiAiIgIiICIiAiIgIiICIiAiIgIiICIiAiIgIitZWRFiY0uTkvDIYWOkkefDWgWT/YILqLSRdXdPyYMeaNXxWwSVtMj9h5NctNEfPI8c+OVshn4hy3Yn1Ef1Ddtxl1H1BxFfPDHH9gUGStJJ1NhQ52fi5EWTE3B2d6YxhzLft2gBpLiTvHt7FXouo9FkkfH/iWMyRkroSyWQRuLw7aQA6r9RAsWCVhS5nST9Ty4siTShnxu/jiYMa8kbXWS6rrYw3zWwfAQZD+qtGjlcx2XW0zAu7T9oMRaHi69i9o/JNCyszG1fCzBkfRy992O1rntYCOHN3NomgbFHzS1s0nSpEzpjpnE0rZXuDOJC25LPzTRZ/2j4WZj5OiDHk7E+CIcgFz9sjQH+mrPz6Wf2b+EGNp/Vuj52JBkDKEInbI6Nk1BxDG7nHgkGm88H5+CsmHXcHIzsTExHnIdkwuma+Ki1jBxbubFngcHkHxSsjS+nJCyJmNp+6Nr2NawNBaHAscOPmi0/tSuQ6Powlgngx4BLCAIpI3UQN24CweRbrrxyg2yK22eIyvhbKwysALmBw3NBurHtdH+y8sysZ88kDMiJ00f3xh4Lm/uPIQXkVoZMB3VNGdrwx3rHDiaAP5vildQEREBERAREQEREBERAVrKx4cvGlxsmMSQzMdHIw+HNIoj+xV1EGhb0b08zdt0uEBzQ0gF1ED55/qfk8nlbNum4bMsZTIA2cBo3tJFhoIAI8Gg5391log0kXSehRZbctmnRfUCZ0wkLnE73O3E8n5F14HNeSveb0xo2c2VuThNd3XOc8h7mlxc5ribBBu2N59gKHBIW4RBG2dCdNRyB8em7XNdvbU8oDTZNgbqHkjj248LzP0D0zkRvjm03c14p1zyWeCP9XnkqTIgjDegenNjhJgmV7pe4ZHyO3E7nGrBHHrPH4F+AvLP0+6cjnZPFiSMlY5jg4TOu2uY4e/zG3/lSlEEW1DoDQc/Plzp4pxNLIZHls5ALiWkkfH2jx/9CrmsdE6Tq0+RkSnIjmyJBLI6OXhzhGY7LTYPoJHhSVEERyP080aZ1tlzYztc22TC+Q0eSDZGxtX8KSaZgs03Bhw4pJZI4W7WGV25waPAuuaHHyspEBERAREQESkQEREBERAREQERRfG1Dq76tzJ9GxnYrnybZhO1j2NG7bbNzg4mm/zDyfFWglCKGx6n10YGtfoOA2YAbn/Uja8lvPp3emnV7mwD4WwOZ1S7UZ4W6VhNwy53ZyH5HLR2xtto+7138cH8WQkSKJxap1iyxJ09iy+kU4ZbY7JI8i3VQJFWbLSb5AVxusdViT19LR7N2306hHdUfVz88AD9+fkJQijH+NdTOim2dMM7sT42bXZzQHhwJc5p20Q07eLvk+4pXcfU+pXxSvl6diY5uzZEc5nqvfu9QB5FMFED7jzwgkSFRt+q9TiYNb03GWGQev65nDLH/Pk/2H5VcfV+ozJEJ+mS1jyO4W5sdxiwPH8xAJPkXX54CRoqA2Aar8FVQEREBERAREQEREBERAREQEREBERAREQEREBERAREQERUP4QVVBfuqqgtBVFTlEFUREBERAREQEREBEQoLcU8MwuGVjx8scCvW9u8M3N3EWG3yQueYfRWvYMJGDn4+M9xcXdmZ7A621ztYPttxH5PkLNf0nrcj2udqgD2Pk7cxyJXyRse5pLQTz9rNtX/ADX5HIThFAs3QOpQyORmZNI50jBLFDqMzbYHSuc0EkVYMTdw5G08clT1AREQEREFD4TmlVEHnm1XnlCDd2nKBz8oqogIiICIiAiIgoOVpeo8HUcqbAk0zJliDZTHlMZLsBhe0guH+9p2kf1W7RBC3Tdav7UjsSFr4nOd24w3a/h4AcTL6m/Z7AmweKKu6Tq3Uuos1eKXDgxMzGhacaN8ZLTJ6uC8PIIO0ewI3XyKuXKqCNRz9VtzcdkmLiOxxJU0goW3eBY9dj0c+PusVQBPjLxupPqXSYc5ad8u/c5pY9peO0GtP27WXuNCz/q4W71mfJxtMnmwmb8hgBYztOk3GxxQIP8AX2880o/JqvUxnyI49OYGsbKYn9lzg+j6QbLa4oHnkniwCUGS6PqHL0nOgnPYyHNY3GmhLWva7cbefURwNhI9zuFEVeDjjq+OGRskLHSOmMjnmQO57oO1o3iowwAAeTzfPmW48pmiDyx7DZBD27TwSLr81Y/FK6gibs3rMRNrTMMyUdwBG29l2D3LHr4qjxXI8jcaJNqsomGrwMjdvPb7bA0BoNC/4jrJ8+BQ48raIgIipz8oBuvynN/hOflEBVREBERBQuAcB7nwqoiAiIgIiINHmdVaZganNgZzpYHRNDu45lsfYBptWSQDZFcAWeKJtnrDR7ic2Z7seSIyjJa3+GGggG/cG3s4r+dpHHI3DsHEfI6R+LA6Rzg4uMYJLh4N15C9Oxcd1B0ERDW7RbBwOOP24H9kGt0/qXTNQ74xZi4wu2kFu3d6BIKJ/wBpB5peMrqjT8bRY9WPckxX7d3a2vdHuFjcAePj9yAtuIYm3tiYLFGmjx/4VVkUbG7WMa0fAFINZl9QYOGMM5fciblNc5rnNsMLRZa4g/dzQAsk38LEPWehbGuOZRLN5BjcNo8G7FXfta3bsTHeKfjxEergsB+77v7+/wAocXHLi4wREnydg5Qa6HqLTptJZqbJJPpnPaw/wiXNJdt5A8C/fxXPKsS9XaNGcNzsn+BmNc6LIA/hkAkcn28H2W5+mgDCwQRBpIJGwUSPCp9JjcXjw8CvsHi7/wDlBqB1bo3k5Lw0tsO7L/VTS4gCr4a0nwvL+rtKizH487p4trWuD3wOo2AfHkVfNgVz8LcS4eLM0slxoXtdVhzAQf8AygvboInOLnRMLiQSS0Xx4QYOk67p+ryzR4ErpDCAXkxuaOXObXqA5BYQfhbHlWY8XHheHQ48THVW5rADV+FeN344QObVVTlVQEREBERARUAVUBERAREQEREBERAREQEREBERBTm05RDfsgqqKqICIiAiIg80f9Srylc3aptNk3x8IPSIiAtD1dpGbq+HBFp8scUsb3uL3SFtXE9oqmn+ZzT7H08EGiN8iCP6Jg65h55+sycV2nlstRR+Q90m5pHoHFFwIv4WK3T+rIwe3qkLqaQ0S7XbnF0h3E9sEUDEK+A8eact5rGPl5GKxuBN2pWzRvJ3bQ5ocC5t0fIv2UawtE6ow5YZhqMD3N7LZGd0lpY1oDmgOYQLr222RZIugF3Gd1XFq+Hj5h7mI6Z75JomsPopu1p9IA53WeDRFWfGXqMPUkmduxnwHGZkxuYwSbLjBF2QLPG4EHjkf0sYeNruodMNj1Pe3UHZET3tc9jKY17HOaCweCA4c+bPtSss0vqmCSIw5sZjYx4DPqC4tDntIb6mHdtaCA53J48WUGaI+op+ng3K7ceqMyY33juADoxI1x96vbuFE0f+Vi4snWEU5M+PjPa/Ja6QNcHNEdNa4Mt4IHBcLB5J49lk9VwdRSxg6HOGXjuaQHgVJuYQ4W03wHDyOCfde8J+uZen6r9ZH23O7zMRoPbeCHSAciqG0RkO83uPikFdUm6gh1XdpuM2fFJhB37fHr31cjaP2c0f2NK1rn+YGaxHJpccr8UOxt4Do9paHS93hxBvaY/7CvdetRh1+LG012kbXTxY5ZKzJltrnHZ95uz4d6hZs+9lZODjajmaHjx5mbk42VZJlY1gkcyzt3Ci0OLdpIHg3SCxjZnUUvT+VLPgxRaowjtMDQWuG1pPG88gl4+7nbfusGLP6oMzIXYLxGc4gzOjbYhMrdoI3VxGX8jnhvueb+mM6ixpcSORsr4JpnuyHTvY98DQXU0Hf4IDPAcRbvHFeM+fqiDNmbh4hnxXZbHscSzc2Km7mi3c36/YEfmwQF3XtT12DNfj6dgF8QEL2ThjnWe43e08EVs3cjnnjlWtM1nX8nVmDK0uSDEkkY2nRO/htLJCea5Ic1vJoU6qtZ+gya3lu7+rNbi9suZ9OyMbZQWsIddkgg721dHz8LeICIiAiIgIiINdqWXqEEhZgaf9SOy54JlDAXgim2fnlYmFn65JIDm6OIGWeGTMeT6Rxe4V6t3zxt8c1vEQR9modRFrd+jxB7Wt7gEoLS6vVtN2R8cfH52yBEQEREBERBR18bQDzzZ9lVEQEREBERAREQEREBERAREQEREH/9k="/>
          <p:cNvSpPr>
            <a:spLocks noChangeAspect="1" noChangeArrowheads="1"/>
          </p:cNvSpPr>
          <p:nvPr/>
        </p:nvSpPr>
        <p:spPr bwMode="auto">
          <a:xfrm>
            <a:off x="155575" y="-2789238"/>
            <a:ext cx="3629025" cy="58102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7356" name="AutoShape 12" descr="data:image/jpeg;base64,/9j/4AAQSkZJRgABAQAAAQABAAD/2wBDAAkGBwgHBgkIBwgKCgkLDRYPDQwMDRsUFRAWIB0iIiAdHx8kKDQsJCYxJx8fLT0tMTU3Ojo6Iys/RD84QzQ5Ojf/2wBDAQoKCg0MDRoPDxo3JR8lNzc3Nzc3Nzc3Nzc3Nzc3Nzc3Nzc3Nzc3Nzc3Nzc3Nzc3Nzc3Nzc3Nzc3Nzc3Nzc3Nzf/wAARCAEcALEDASIAAhEBAxEB/8QAHAABAAEFAQEAAAAAAAAAAAAAAAYBAwQFBwII/8QAOBAAAQQBAwMDAwIEBQMFAAAAAQACAxEEBRIhBhMxIkFRFDJhB3EjQoGRFRZSYqEIF/AkM7HB0f/EABQBAQAAAAAAAAAAAAAAAAAAAAD/xAAUEQEAAAAAAAAAAAAAAAAAAAAA/9oADAMBAAIRAxEAPwDuKIiAiIgLUdSdTaR0xix5Ot5f08UjtrSI3vJP7NBP9fyPlbdco/6gnkdOwsF0WuJ/pJD/APqCVaN+pPSOtZ8WDgawx2TMdscckMke4/ALmgX+L5UtXyl1dpuLpfTnSmoYETYcnIxRK+VnBLwfJ/Ytv9yfagJf1L+qfVseuZX0UmHg4WNGJY45oge+3iuTyXEk8NqqI9iUHfkXDdf/AFd6g+m0P/DMbAxH50LTLLkA7O5xdEkBrRfvde6n36V9XZ3WHT8uZqeGyDIgnMLnRAhklAGwDdHmiLP/ADQDc651boWgZuNh6xqMeLPk122va4iiaBJAposHkkeD8KrOrNCk186C3UoTqYv/ANPzZI8gGqJ4PF3wVxX/AKgpd/UuC2yA302BZFBh8e/3lYPQGYM/q7XOsMuA5E2nRmXGwgafJLIe3GPHtdE0TZB5KD6SRcK6f/WbX59Z08atgae3Ts3J7FQhzZI+QNwtxsDd8c0RwmZ+sHVRztYjwtL0vtYNyfxBI4sYHAUTuAceR8eCg7hJlY8U8WPJPEyaW+3G54Dn15oeTS8NzsR+a/CblQHLYze6ASDuNb8lt2ByOVwXV+r8fW+vOktXdpjnS/TxyhrJiDv9Xp8H0h4+LoH5Wp/TfqPM0XrrWNSzNLmyZXY8wy+04udE7cDd83ue1rbv+a0H0wsTF1PAzMnIxsTNxp8jGO2eKKVrnRH4cAbH9VyLQf1qzc3VsFmpaLDj6dnT9iOWOUl7DYFm/uALhfA9/ilq/wBEGn/udrxINtxZgf370fn+yDviIiAiIgoiqiAiIgIiIC5z+s+h6jrmkQQabjvldteCWMc+jvicBTQSLDHc1XH5XRkQfNMPQPW+vy6TpeoxPbg4dRMkkh7YgiJtxstaXftZPP7r11F+nnVM+vapkR6Ycr6i3Olka9xjJoktPhxvgVfBuhzX0oqUg+btV6M64ZpumY7sB+REzCERxBHvYyy8i643jcTZNg3XC6x+jnT2q9NdHjE1kFk8uQ+ZsBdu7LSGgN4NeQXUP9XzanSIOH/rH0nruu9W4TdN07InhlN96JlsZYY07neG/afNLTYvSXVOm9Wa9HgadkjFzcWeKXIMDu2A71enj1eoD7bNHgXwvolEHytgdGdUQZenvf07OHQZndfkOablALSbJ4DRXn8n+mJANQn1XqXC0nAmzpMndGezy5je6OdtWb8UPlfWM0bZYnxuva9paa+Cob0P+n+P0nq+p6m3MdkS5wADe3tDBdn3N2a/akHL9K6P1vD/AFA6Xgdp0zW4eLCZpA0ljCGl7/V4+522/F8LB6c0vqXDzOrXY2lTsE+M8d98R/hu7oLascO8/ltbuKX0miD5K0nQtYOo6VONHzJZm5zd73vvvHe07W/tySea3WaFLc6TLr/T2V1Xqmlslx5yQxk/bBoOl3VzYB2tPB54I80vpxULQ4EOAIPkFBHP061PUtY6L0vUNabWdPGXPOzZvG4hrq9raGnjjlSREQEREBERAREQERaiLqfRJZmwt1GESum7AjdbXdz/AEURe6ua+OfCDbosZ2fhtzDhOyoBlCLvGEyDeI727q81fF/KtwavpuRlHEg1DFkyQ57TEyZpcCw08UDdtJF/FoM1F4lljhifLM9rI2NLnvcaDQPJJ9gvGLlY+ZjsyMSeKeCQWyWJ4c1w+QRwUF5ERARYkGqafkvDMfOxZXGR0YEczXEvaLc3g+QOSPZXo8mCWeSCOeN80QaZI2vBcwOuiR5F0a/ZBdRWZsvGx5oYZ8iKOSYkRMe8NMhHs0Hz59leQERW2TwyTSQslY6WKu4wOBcy/Fj2tBcReWva4kNcCR5APhekBERAREQEREBERAXLcCbOg1zXp3afq/0moSZJx3swJ2Phd24trwQ0OAftLfkGNviyupJQ+EHIH4esnCgjyp+ocoyYeBPOZIJt0cgyI+60EMvhu5xHn+y8z5uojV8PJ+k1dsceZltmfHizNljgkmxqLT2/V6Wv/Ja11G6XYUQaHq2bNh0nHOnmVrX5eOzJkjB3sgMjRI4e49Pk+wJPsuYYOf1Hh9PmOCXOxY4NOJhYIXte95ZMT6dn3CYRgkkcAACn2e2og1uhwTs0eNmTqMuc6Tc8ZDmBji1xJaOPgEC/xa5nha91E/CZsz8ubCLJTNlhoc+OYHK7bAQ332Qce52j+ej1yWNssT433te0tO1xBo/BHIWJpGlYejYTcLTojFjtJc2PuOcGkmzW4muef6lBybOytRnky3mOaLUpXZMkjYcbcWy/4bE07HFpLT3WuYC0i6I5XpuqajgQzN0vJkDG4uI0ydiOKSUNimBayXt1YqNzQ6weG2N3PZEQck1DUtSzxpmTqeXJBK3PMxgMAa/DexmV6bcD5HYFUfY/zgn3/mjqR+lz5k2oR4zxFE1jBG3cXObjkPDSwiiXTXZ+QB6DXWEQaPpDUZdS0mSWfJbkPjzMmEPAaCWMme1hO2hZYGnwLsH3XP48/UtLh0yaMtOoQz5bNYe0tDoe9mRtBdu4HBLmF3FNvloXXFQtDgQ4Ag+QfdByGLqbI0vXdTyBJinOfg75GwGNzcqaGN7ms49QLg4usDmiBditlqHWuq4U2RGzPwHsxmzubJLGAMkMONVEOAFumkZYv/2z7grpZa0+Wj+ytuxcd4AdjxOAFAFgPHwg5/J1lrL9Qhx4n4WO3Imjbc0Jd2N08sRY71i3bY937h3tVa+bq/LzsTSsnPgw8iSJ2HnNixzIw7pIJn7AA/kjZ72Du+3hdNlwMOYETYkEgLtx3xNPNVfI80ArbdI01jmuZp+I1zHBzSIGghw8EceQg1PS3UL9TfJi6g/GZmFjZ4I4nC3wFkZ3lu51U55byeRRoWpGseDBw8Z4fj4sETmtLQY4w0gE2RwPBPKyEBERAREQEREBERAREQERPdAREQEREBERAREQEREBERAREQEREBERAREQEREBFSwqoCjmb0xLLm5eVgark4T8p7XPEYsD0lrgOeNx2k/lvybUjRBYwIZMbCx4J53ZEscbWPmcKMhAouPJ5PlX0RAREQEREBERAREQEREBERAREQERCgIiIOOZGv4zOtMvHn1zVYtJOoV3os2Uln8Jp2bCOIu4ZAXC6IaOALUsi6zyP835ukZP08GKwTshmdE87HRsjdbzY4IdIf5RTBRN2pvSIOas6rz8rpfS9Y1fPwcMT6piiA4cro+5H3A2VsjXE+BvJF+Bz4Up69zmad0jqOU7PkwZGQkwzRvDXd2vSBYN2aFe6kKIOW9OdQ6g3UdUl1PWxkv07SBkRYjJmlk4aJGmUhrS47wxknHgTN4PCzoP1Anl0GfK7+kjKxtRx8SR0km2N7JdnqFPcBRc4/cQRG48Xx0Ree2yq2Nr4pBB9Z6t1TS8zTcHIl0OLKyYYxktkmefpZXVy6v5CSQ0+br2twmeDmY2oYzMrCyIsiB97ZInBzXUSDRH5BCuOijebfGxx+S0FemtDRTQAPgIKoiICIiAiIgIiICIiAiIgIiICIiAiIgIiICIiAiIgIiICIiAiIgIiICIiAiIgIitZWRFiY0uTkvDIYWOkkefDWgWT/YILqLSRdXdPyYMeaNXxWwSVtMj9h5NctNEfPI8c+OVshn4hy3Yn1Ef1Ddtxl1H1BxFfPDHH9gUGStJJ1NhQ52fi5EWTE3B2d6YxhzLft2gBpLiTvHt7FXouo9FkkfH/iWMyRkroSyWQRuLw7aQA6r9RAsWCVhS5nST9Ty4siTShnxu/jiYMa8kbXWS6rrYw3zWwfAQZD+qtGjlcx2XW0zAu7T9oMRaHi69i9o/JNCyszG1fCzBkfRy992O1rntYCOHN3NomgbFHzS1s0nSpEzpjpnE0rZXuDOJC25LPzTRZ/2j4WZj5OiDHk7E+CIcgFz9sjQH+mrPz6Wf2b+EGNp/Vuj52JBkDKEInbI6Nk1BxDG7nHgkGm88H5+CsmHXcHIzsTExHnIdkwuma+Ki1jBxbubFngcHkHxSsjS+nJCyJmNp+6Nr2NawNBaHAscOPmi0/tSuQ6Powlgngx4BLCAIpI3UQN24CweRbrrxyg2yK22eIyvhbKwysALmBw3NBurHtdH+y8sysZ88kDMiJ00f3xh4Lm/uPIQXkVoZMB3VNGdrwx3rHDiaAP5vildQEREBERAREQEREBERAVrKx4cvGlxsmMSQzMdHIw+HNIoj+xV1EGhb0b08zdt0uEBzQ0gF1ED55/qfk8nlbNum4bMsZTIA2cBo3tJFhoIAI8Gg5391log0kXSehRZbctmnRfUCZ0wkLnE73O3E8n5F14HNeSveb0xo2c2VuThNd3XOc8h7mlxc5ribBBu2N59gKHBIW4RBG2dCdNRyB8em7XNdvbU8oDTZNgbqHkjj248LzP0D0zkRvjm03c14p1zyWeCP9XnkqTIgjDegenNjhJgmV7pe4ZHyO3E7nGrBHHrPH4F+AvLP0+6cjnZPFiSMlY5jg4TOu2uY4e/zG3/lSlEEW1DoDQc/Plzp4pxNLIZHls5ALiWkkfH2jx/9CrmsdE6Tq0+RkSnIjmyJBLI6OXhzhGY7LTYPoJHhSVEERyP080aZ1tlzYztc22TC+Q0eSDZGxtX8KSaZgs03Bhw4pJZI4W7WGV25waPAuuaHHyspEBERAREQESkQEREBERAREQERRfG1Dq76tzJ9GxnYrnybZhO1j2NG7bbNzg4mm/zDyfFWglCKGx6n10YGtfoOA2YAbn/Uja8lvPp3emnV7mwD4WwOZ1S7UZ4W6VhNwy53ZyH5HLR2xtto+7138cH8WQkSKJxap1iyxJ09iy+kU4ZbY7JI8i3VQJFWbLSb5AVxusdViT19LR7N2306hHdUfVz88AD9+fkJQijH+NdTOim2dMM7sT42bXZzQHhwJc5p20Q07eLvk+4pXcfU+pXxSvl6diY5uzZEc5nqvfu9QB5FMFED7jzwgkSFRt+q9TiYNb03GWGQev65nDLH/Pk/2H5VcfV+ozJEJ+mS1jyO4W5sdxiwPH8xAJPkXX54CRoqA2Aar8FVQEREBERAREQEREBERAREQEREBERAREQEREBERAREQERUP4QVVBfuqqgtBVFTlEFUREBERAREQEREBEQoLcU8MwuGVjx8scCvW9u8M3N3EWG3yQueYfRWvYMJGDn4+M9xcXdmZ7A621ztYPttxH5PkLNf0nrcj2udqgD2Pk7cxyJXyRse5pLQTz9rNtX/ADX5HIThFAs3QOpQyORmZNI50jBLFDqMzbYHSuc0EkVYMTdw5G08clT1AREQEREFD4TmlVEHnm1XnlCDd2nKBz8oqogIiICIiAiIgoOVpeo8HUcqbAk0zJliDZTHlMZLsBhe0guH+9p2kf1W7RBC3Tdav7UjsSFr4nOd24w3a/h4AcTL6m/Z7AmweKKu6Tq3Uuos1eKXDgxMzGhacaN8ZLTJ6uC8PIIO0ewI3XyKuXKqCNRz9VtzcdkmLiOxxJU0goW3eBY9dj0c+PusVQBPjLxupPqXSYc5ad8u/c5pY9peO0GtP27WXuNCz/q4W71mfJxtMnmwmb8hgBYztOk3GxxQIP8AX2880o/JqvUxnyI49OYGsbKYn9lzg+j6QbLa4oHnkniwCUGS6PqHL0nOgnPYyHNY3GmhLWva7cbefURwNhI9zuFEVeDjjq+OGRskLHSOmMjnmQO57oO1o3iowwAAeTzfPmW48pmiDyx7DZBD27TwSLr81Y/FK6gibs3rMRNrTMMyUdwBG29l2D3LHr4qjxXI8jcaJNqsomGrwMjdvPb7bA0BoNC/4jrJ8+BQ48raIgIipz8oBuvynN/hOflEBVREBERBQuAcB7nwqoiAiIgIiINHmdVaZganNgZzpYHRNDu45lsfYBptWSQDZFcAWeKJtnrDR7ic2Z7seSIyjJa3+GGggG/cG3s4r+dpHHI3DsHEfI6R+LA6Rzg4uMYJLh4N15C9Oxcd1B0ERDW7RbBwOOP24H9kGt0/qXTNQ74xZi4wu2kFu3d6BIKJ/wBpB5peMrqjT8bRY9WPckxX7d3a2vdHuFjcAePj9yAtuIYm3tiYLFGmjx/4VVkUbG7WMa0fAFINZl9QYOGMM5fciblNc5rnNsMLRZa4g/dzQAsk38LEPWehbGuOZRLN5BjcNo8G7FXfta3bsTHeKfjxEergsB+77v7+/wAocXHLi4wREnydg5Qa6HqLTptJZqbJJPpnPaw/wiXNJdt5A8C/fxXPKsS9XaNGcNzsn+BmNc6LIA/hkAkcn28H2W5+mgDCwQRBpIJGwUSPCp9JjcXjw8CvsHi7/wDlBqB1bo3k5Lw0tsO7L/VTS4gCr4a0nwvL+rtKizH487p4trWuD3wOo2AfHkVfNgVz8LcS4eLM0slxoXtdVhzAQf8AygvboInOLnRMLiQSS0Xx4QYOk67p+ryzR4ErpDCAXkxuaOXObXqA5BYQfhbHlWY8XHheHQ48THVW5rADV+FeN344QObVVTlVQEREBERARUAVUBERAREQEREBERAREQEREBERBTm05RDfsgqqKqICIiAiIg80f9Srylc3aptNk3x8IPSIiAtD1dpGbq+HBFp8scUsb3uL3SFtXE9oqmn+ZzT7H08EGiN8iCP6Jg65h55+sycV2nlstRR+Q90m5pHoHFFwIv4WK3T+rIwe3qkLqaQ0S7XbnF0h3E9sEUDEK+A8eact5rGPl5GKxuBN2pWzRvJ3bQ5ocC5t0fIv2UawtE6ow5YZhqMD3N7LZGd0lpY1oDmgOYQLr222RZIugF3Gd1XFq+Hj5h7mI6Z75JomsPopu1p9IA53WeDRFWfGXqMPUkmduxnwHGZkxuYwSbLjBF2QLPG4EHjkf0sYeNruodMNj1Pe3UHZET3tc9jKY17HOaCweCA4c+bPtSss0vqmCSIw5sZjYx4DPqC4tDntIb6mHdtaCA53J48WUGaI+op+ng3K7ceqMyY33juADoxI1x96vbuFE0f+Vi4snWEU5M+PjPa/Ja6QNcHNEdNa4Mt4IHBcLB5J49lk9VwdRSxg6HOGXjuaQHgVJuYQ4W03wHDyOCfde8J+uZen6r9ZH23O7zMRoPbeCHSAciqG0RkO83uPikFdUm6gh1XdpuM2fFJhB37fHr31cjaP2c0f2NK1rn+YGaxHJpccr8UOxt4Do9paHS93hxBvaY/7CvdetRh1+LG012kbXTxY5ZKzJltrnHZ95uz4d6hZs+9lZODjajmaHjx5mbk42VZJlY1gkcyzt3Ci0OLdpIHg3SCxjZnUUvT+VLPgxRaowjtMDQWuG1pPG88gl4+7nbfusGLP6oMzIXYLxGc4gzOjbYhMrdoI3VxGX8jnhvueb+mM6ixpcSORsr4JpnuyHTvY98DQXU0Hf4IDPAcRbvHFeM+fqiDNmbh4hnxXZbHscSzc2Km7mi3c36/YEfmwQF3XtT12DNfj6dgF8QEL2ThjnWe43e08EVs3cjnnjlWtM1nX8nVmDK0uSDEkkY2nRO/htLJCea5Ic1vJoU6qtZ+gya3lu7+rNbi9suZ9OyMbZQWsIddkgg721dHz8LeICIiAiIgIiINdqWXqEEhZgaf9SOy54JlDAXgim2fnlYmFn65JIDm6OIGWeGTMeT6Rxe4V6t3zxt8c1vEQR9modRFrd+jxB7Wt7gEoLS6vVtN2R8cfH52yBEQEREBERBR18bQDzzZ9lVEQEREBERAREQEREBERAREQEREH/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7358" name="AutoShape 14" descr="data:image/jpeg;base64,/9j/4AAQSkZJRgABAQAAAQABAAD/2wBDAAkGBwgHBgkIBwgKCgkLDRYPDQwMDRsUFRAWIB0iIiAdHx8kKDQsJCYxJx8fLT0tMTU3Ojo6Iys/RD84QzQ5Ojf/2wBDAQoKCg0MDRoPDxo3JR8lNzc3Nzc3Nzc3Nzc3Nzc3Nzc3Nzc3Nzc3Nzc3Nzc3Nzc3Nzc3Nzc3Nzc3Nzc3Nzc3Nzf/wAARCAEcALEDASIAAhEBAxEB/8QAHAABAAEFAQEAAAAAAAAAAAAAAAYBAwQFBwII/8QAOBAAAQQBAwMDAwIEBQMFAAAAAQACAxEEBRIhBhMxIkFRFDJhB3EjQoGRFRZSYqEIF/AkM7HB0f/EABQBAQAAAAAAAAAAAAAAAAAAAAD/xAAUEQEAAAAAAAAAAAAAAAAAAAAA/9oADAMBAAIRAxEAPwDuKIiAiIgLUdSdTaR0xix5Ot5f08UjtrSI3vJP7NBP9fyPlbdco/6gnkdOwsF0WuJ/pJD/APqCVaN+pPSOtZ8WDgawx2TMdscckMke4/ALmgX+L5UtXyl1dpuLpfTnSmoYETYcnIxRK+VnBLwfJ/Ytv9yfagJf1L+qfVseuZX0UmHg4WNGJY45oge+3iuTyXEk8NqqI9iUHfkXDdf/AFd6g+m0P/DMbAxH50LTLLkA7O5xdEkBrRfvde6n36V9XZ3WHT8uZqeGyDIgnMLnRAhklAGwDdHmiLP/ADQDc651boWgZuNh6xqMeLPk122va4iiaBJAposHkkeD8KrOrNCk186C3UoTqYv/ANPzZI8gGqJ4PF3wVxX/AKgpd/UuC2yA302BZFBh8e/3lYPQGYM/q7XOsMuA5E2nRmXGwgafJLIe3GPHtdE0TZB5KD6SRcK6f/WbX59Z08atgae3Ts3J7FQhzZI+QNwtxsDd8c0RwmZ+sHVRztYjwtL0vtYNyfxBI4sYHAUTuAceR8eCg7hJlY8U8WPJPEyaW+3G54Dn15oeTS8NzsR+a/CblQHLYze6ASDuNb8lt2ByOVwXV+r8fW+vOktXdpjnS/TxyhrJiDv9Xp8H0h4+LoH5Wp/TfqPM0XrrWNSzNLmyZXY8wy+04udE7cDd83ue1rbv+a0H0wsTF1PAzMnIxsTNxp8jGO2eKKVrnRH4cAbH9VyLQf1qzc3VsFmpaLDj6dnT9iOWOUl7DYFm/uALhfA9/ilq/wBEGn/udrxINtxZgf370fn+yDviIiAiIgoiqiAiIgIiIC5z+s+h6jrmkQQabjvldteCWMc+jvicBTQSLDHc1XH5XRkQfNMPQPW+vy6TpeoxPbg4dRMkkh7YgiJtxstaXftZPP7r11F+nnVM+vapkR6Ycr6i3Olka9xjJoktPhxvgVfBuhzX0oqUg+btV6M64ZpumY7sB+REzCERxBHvYyy8i643jcTZNg3XC6x+jnT2q9NdHjE1kFk8uQ+ZsBdu7LSGgN4NeQXUP9XzanSIOH/rH0nruu9W4TdN07InhlN96JlsZYY07neG/afNLTYvSXVOm9Wa9HgadkjFzcWeKXIMDu2A71enj1eoD7bNHgXwvolEHytgdGdUQZenvf07OHQZndfkOablALSbJ4DRXn8n+mJANQn1XqXC0nAmzpMndGezy5je6OdtWb8UPlfWM0bZYnxuva9paa+Cob0P+n+P0nq+p6m3MdkS5wADe3tDBdn3N2a/akHL9K6P1vD/AFA6Xgdp0zW4eLCZpA0ljCGl7/V4+522/F8LB6c0vqXDzOrXY2lTsE+M8d98R/hu7oLascO8/ltbuKX0miD5K0nQtYOo6VONHzJZm5zd73vvvHe07W/tySea3WaFLc6TLr/T2V1Xqmlslx5yQxk/bBoOl3VzYB2tPB54I80vpxULQ4EOAIPkFBHP061PUtY6L0vUNabWdPGXPOzZvG4hrq9raGnjjlSREQEREBERAREQERaiLqfRJZmwt1GESum7AjdbXdz/AEURe6ua+OfCDbosZ2fhtzDhOyoBlCLvGEyDeI727q81fF/KtwavpuRlHEg1DFkyQ57TEyZpcCw08UDdtJF/FoM1F4lljhifLM9rI2NLnvcaDQPJJ9gvGLlY+ZjsyMSeKeCQWyWJ4c1w+QRwUF5ERARYkGqafkvDMfOxZXGR0YEczXEvaLc3g+QOSPZXo8mCWeSCOeN80QaZI2vBcwOuiR5F0a/ZBdRWZsvGx5oYZ8iKOSYkRMe8NMhHs0Hz59leQERW2TwyTSQslY6WKu4wOBcy/Fj2tBcReWva4kNcCR5APhekBERAREQEREBERAXLcCbOg1zXp3afq/0moSZJx3swJ2Phd24trwQ0OAftLfkGNviyupJQ+EHIH4esnCgjyp+ocoyYeBPOZIJt0cgyI+60EMvhu5xHn+y8z5uojV8PJ+k1dsceZltmfHizNljgkmxqLT2/V6Wv/Ja11G6XYUQaHq2bNh0nHOnmVrX5eOzJkjB3sgMjRI4e49Pk+wJPsuYYOf1Hh9PmOCXOxY4NOJhYIXte95ZMT6dn3CYRgkkcAACn2e2og1uhwTs0eNmTqMuc6Tc8ZDmBji1xJaOPgEC/xa5nha91E/CZsz8ubCLJTNlhoc+OYHK7bAQ332Qce52j+ej1yWNssT433te0tO1xBo/BHIWJpGlYejYTcLTojFjtJc2PuOcGkmzW4muef6lBybOytRnky3mOaLUpXZMkjYcbcWy/4bE07HFpLT3WuYC0i6I5XpuqajgQzN0vJkDG4uI0ydiOKSUNimBayXt1YqNzQ6weG2N3PZEQck1DUtSzxpmTqeXJBK3PMxgMAa/DexmV6bcD5HYFUfY/zgn3/mjqR+lz5k2oR4zxFE1jBG3cXObjkPDSwiiXTXZ+QB6DXWEQaPpDUZdS0mSWfJbkPjzMmEPAaCWMme1hO2hZYGnwLsH3XP48/UtLh0yaMtOoQz5bNYe0tDoe9mRtBdu4HBLmF3FNvloXXFQtDgQ4Ag+QfdByGLqbI0vXdTyBJinOfg75GwGNzcqaGN7ms49QLg4usDmiBditlqHWuq4U2RGzPwHsxmzubJLGAMkMONVEOAFumkZYv/2z7grpZa0+Wj+ytuxcd4AdjxOAFAFgPHwg5/J1lrL9Qhx4n4WO3Imjbc0Jd2N08sRY71i3bY937h3tVa+bq/LzsTSsnPgw8iSJ2HnNixzIw7pIJn7AA/kjZ72Du+3hdNlwMOYETYkEgLtx3xNPNVfI80ArbdI01jmuZp+I1zHBzSIGghw8EceQg1PS3UL9TfJi6g/GZmFjZ4I4nC3wFkZ3lu51U55byeRRoWpGseDBw8Z4fj4sETmtLQY4w0gE2RwPBPKyEBERAREQEREBERAREQERPdAREQEREBERAREQEREBERAREQEREBERAREQEREBFSwqoCjmb0xLLm5eVgark4T8p7XPEYsD0lrgOeNx2k/lvybUjRBYwIZMbCx4J53ZEscbWPmcKMhAouPJ5PlX0RAREQEREBERAREQEREBERAREQERCgIiIOOZGv4zOtMvHn1zVYtJOoV3os2Uln8Jp2bCOIu4ZAXC6IaOALUsi6zyP835ukZP08GKwTshmdE87HRsjdbzY4IdIf5RTBRN2pvSIOas6rz8rpfS9Y1fPwcMT6piiA4cro+5H3A2VsjXE+BvJF+Bz4Up69zmad0jqOU7PkwZGQkwzRvDXd2vSBYN2aFe6kKIOW9OdQ6g3UdUl1PWxkv07SBkRYjJmlk4aJGmUhrS47wxknHgTN4PCzoP1Anl0GfK7+kjKxtRx8SR0km2N7JdnqFPcBRc4/cQRG48Xx0Ree2yq2Nr4pBB9Z6t1TS8zTcHIl0OLKyYYxktkmefpZXVy6v5CSQ0+br2twmeDmY2oYzMrCyIsiB97ZInBzXUSDRH5BCuOijebfGxx+S0FemtDRTQAPgIKoiICIiAiIgIiICIiAiIgIiICIiAiIgIiICIiAiIgIiICIiAiIgIiICIiAiIgIitZWRFiY0uTkvDIYWOkkefDWgWT/YILqLSRdXdPyYMeaNXxWwSVtMj9h5NctNEfPI8c+OVshn4hy3Yn1Ef1Ddtxl1H1BxFfPDHH9gUGStJJ1NhQ52fi5EWTE3B2d6YxhzLft2gBpLiTvHt7FXouo9FkkfH/iWMyRkroSyWQRuLw7aQA6r9RAsWCVhS5nST9Ty4siTShnxu/jiYMa8kbXWS6rrYw3zWwfAQZD+qtGjlcx2XW0zAu7T9oMRaHi69i9o/JNCyszG1fCzBkfRy992O1rntYCOHN3NomgbFHzS1s0nSpEzpjpnE0rZXuDOJC25LPzTRZ/2j4WZj5OiDHk7E+CIcgFz9sjQH+mrPz6Wf2b+EGNp/Vuj52JBkDKEInbI6Nk1BxDG7nHgkGm88H5+CsmHXcHIzsTExHnIdkwuma+Ki1jBxbubFngcHkHxSsjS+nJCyJmNp+6Nr2NawNBaHAscOPmi0/tSuQ6Powlgngx4BLCAIpI3UQN24CweRbrrxyg2yK22eIyvhbKwysALmBw3NBurHtdH+y8sysZ88kDMiJ00f3xh4Lm/uPIQXkVoZMB3VNGdrwx3rHDiaAP5vildQEREBERAREQEREBERAVrKx4cvGlxsmMSQzMdHIw+HNIoj+xV1EGhb0b08zdt0uEBzQ0gF1ED55/qfk8nlbNum4bMsZTIA2cBo3tJFhoIAI8Gg5391log0kXSehRZbctmnRfUCZ0wkLnE73O3E8n5F14HNeSveb0xo2c2VuThNd3XOc8h7mlxc5ribBBu2N59gKHBIW4RBG2dCdNRyB8em7XNdvbU8oDTZNgbqHkjj248LzP0D0zkRvjm03c14p1zyWeCP9XnkqTIgjDegenNjhJgmV7pe4ZHyO3E7nGrBHHrPH4F+AvLP0+6cjnZPFiSMlY5jg4TOu2uY4e/zG3/lSlEEW1DoDQc/Plzp4pxNLIZHls5ALiWkkfH2jx/9CrmsdE6Tq0+RkSnIjmyJBLI6OXhzhGY7LTYPoJHhSVEERyP080aZ1tlzYztc22TC+Q0eSDZGxtX8KSaZgs03Bhw4pJZI4W7WGV25waPAuuaHHyspEBERAREQESkQEREBERAREQERRfG1Dq76tzJ9GxnYrnybZhO1j2NG7bbNzg4mm/zDyfFWglCKGx6n10YGtfoOA2YAbn/Uja8lvPp3emnV7mwD4WwOZ1S7UZ4W6VhNwy53ZyH5HLR2xtto+7138cH8WQkSKJxap1iyxJ09iy+kU4ZbY7JI8i3VQJFWbLSb5AVxusdViT19LR7N2306hHdUfVz88AD9+fkJQijH+NdTOim2dMM7sT42bXZzQHhwJc5p20Q07eLvk+4pXcfU+pXxSvl6diY5uzZEc5nqvfu9QB5FMFED7jzwgkSFRt+q9TiYNb03GWGQev65nDLH/Pk/2H5VcfV+ozJEJ+mS1jyO4W5sdxiwPH8xAJPkXX54CRoqA2Aar8FVQEREBERAREQEREBERAREQEREBERAREQEREBERAREQERUP4QVVBfuqqgtBVFTlEFUREBERAREQEREBEQoLcU8MwuGVjx8scCvW9u8M3N3EWG3yQueYfRWvYMJGDn4+M9xcXdmZ7A621ztYPttxH5PkLNf0nrcj2udqgD2Pk7cxyJXyRse5pLQTz9rNtX/ADX5HIThFAs3QOpQyORmZNI50jBLFDqMzbYHSuc0EkVYMTdw5G08clT1AREQEREFD4TmlVEHnm1XnlCDd2nKBz8oqogIiICIiAiIgoOVpeo8HUcqbAk0zJliDZTHlMZLsBhe0guH+9p2kf1W7RBC3Tdav7UjsSFr4nOd24w3a/h4AcTL6m/Z7AmweKKu6Tq3Uuos1eKXDgxMzGhacaN8ZLTJ6uC8PIIO0ewI3XyKuXKqCNRz9VtzcdkmLiOxxJU0goW3eBY9dj0c+PusVQBPjLxupPqXSYc5ad8u/c5pY9peO0GtP27WXuNCz/q4W71mfJxtMnmwmb8hgBYztOk3GxxQIP8AX2880o/JqvUxnyI49OYGsbKYn9lzg+j6QbLa4oHnkniwCUGS6PqHL0nOgnPYyHNY3GmhLWva7cbefURwNhI9zuFEVeDjjq+OGRskLHSOmMjnmQO57oO1o3iowwAAeTzfPmW48pmiDyx7DZBD27TwSLr81Y/FK6gibs3rMRNrTMMyUdwBG29l2D3LHr4qjxXI8jcaJNqsomGrwMjdvPb7bA0BoNC/4jrJ8+BQ48raIgIipz8oBuvynN/hOflEBVREBERBQuAcB7nwqoiAiIgIiINHmdVaZganNgZzpYHRNDu45lsfYBptWSQDZFcAWeKJtnrDR7ic2Z7seSIyjJa3+GGggG/cG3s4r+dpHHI3DsHEfI6R+LA6Rzg4uMYJLh4N15C9Oxcd1B0ERDW7RbBwOOP24H9kGt0/qXTNQ74xZi4wu2kFu3d6BIKJ/wBpB5peMrqjT8bRY9WPckxX7d3a2vdHuFjcAePj9yAtuIYm3tiYLFGmjx/4VVkUbG7WMa0fAFINZl9QYOGMM5fciblNc5rnNsMLRZa4g/dzQAsk38LEPWehbGuOZRLN5BjcNo8G7FXfta3bsTHeKfjxEergsB+77v7+/wAocXHLi4wREnydg5Qa6HqLTptJZqbJJPpnPaw/wiXNJdt5A8C/fxXPKsS9XaNGcNzsn+BmNc6LIA/hkAkcn28H2W5+mgDCwQRBpIJGwUSPCp9JjcXjw8CvsHi7/wDlBqB1bo3k5Lw0tsO7L/VTS4gCr4a0nwvL+rtKizH487p4trWuD3wOo2AfHkVfNgVz8LcS4eLM0slxoXtdVhzAQf8AygvboInOLnRMLiQSS0Xx4QYOk67p+ryzR4ErpDCAXkxuaOXObXqA5BYQfhbHlWY8XHheHQ48THVW5rADV+FeN344QObVVTlVQEREBERARUAVUBERAREQEREBERAREQEREBERBTm05RDfsgqqKqICIiAiIg80f9Srylc3aptNk3x8IPSIiAtD1dpGbq+HBFp8scUsb3uL3SFtXE9oqmn+ZzT7H08EGiN8iCP6Jg65h55+sycV2nlstRR+Q90m5pHoHFFwIv4WK3T+rIwe3qkLqaQ0S7XbnF0h3E9sEUDEK+A8eact5rGPl5GKxuBN2pWzRvJ3bQ5ocC5t0fIv2UawtE6ow5YZhqMD3N7LZGd0lpY1oDmgOYQLr222RZIugF3Gd1XFq+Hj5h7mI6Z75JomsPopu1p9IA53WeDRFWfGXqMPUkmduxnwHGZkxuYwSbLjBF2QLPG4EHjkf0sYeNruodMNj1Pe3UHZET3tc9jKY17HOaCweCA4c+bPtSss0vqmCSIw5sZjYx4DPqC4tDntIb6mHdtaCA53J48WUGaI+op+ng3K7ceqMyY33juADoxI1x96vbuFE0f+Vi4snWEU5M+PjPa/Ja6QNcHNEdNa4Mt4IHBcLB5J49lk9VwdRSxg6HOGXjuaQHgVJuYQ4W03wHDyOCfde8J+uZen6r9ZH23O7zMRoPbeCHSAciqG0RkO83uPikFdUm6gh1XdpuM2fFJhB37fHr31cjaP2c0f2NK1rn+YGaxHJpccr8UOxt4Do9paHS93hxBvaY/7CvdetRh1+LG012kbXTxY5ZKzJltrnHZ95uz4d6hZs+9lZODjajmaHjx5mbk42VZJlY1gkcyzt3Ci0OLdpIHg3SCxjZnUUvT+VLPgxRaowjtMDQWuG1pPG88gl4+7nbfusGLP6oMzIXYLxGc4gzOjbYhMrdoI3VxGX8jnhvueb+mM6ixpcSORsr4JpnuyHTvY98DQXU0Hf4IDPAcRbvHFeM+fqiDNmbh4hnxXZbHscSzc2Km7mi3c36/YEfmwQF3XtT12DNfj6dgF8QEL2ThjnWe43e08EVs3cjnnjlWtM1nX8nVmDK0uSDEkkY2nRO/htLJCea5Ic1vJoU6qtZ+gya3lu7+rNbi9suZ9OyMbZQWsIddkgg721dHz8LeICIiAiIgIiINdqWXqEEhZgaf9SOy54JlDAXgim2fnlYmFn65JIDm6OIGWeGTMeT6Rxe4V6t3zxt8c1vEQR9modRFrd+jxB7Wt7gEoLS6vVtN2R8cfH52yBEQEREBERBR18bQDzzZ9lVEQEREBERAREQEREBERAREQEREH/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7360" name="AutoShape 16" descr="data:image/jpeg;base64,/9j/4AAQSkZJRgABAQAAAQABAAD/2wBDAAkGBwgHBgkIBwgKCgkLDRYPDQwMDRsUFRAWIB0iIiAdHx8kKDQsJCYxJx8fLT0tMTU3Ojo6Iys/RD84QzQ5Ojf/2wBDAQoKCg0MDRoPDxo3JR8lNzc3Nzc3Nzc3Nzc3Nzc3Nzc3Nzc3Nzc3Nzc3Nzc3Nzc3Nzc3Nzc3Nzc3Nzc3Nzc3Nzf/wAARCAEcALEDASIAAhEBAxEB/8QAHAABAAEFAQEAAAAAAAAAAAAAAAYBAwQFBwII/8QAOBAAAQQBAwMDAwIEBQMFAAAAAQACAxEEBRIhBhMxIkFRFDJhB3EjQoGRFRZSYqEIF/AkM7HB0f/EABQBAQAAAAAAAAAAAAAAAAAAAAD/xAAUEQEAAAAAAAAAAAAAAAAAAAAA/9oADAMBAAIRAxEAPwDuKIiAiIgLUdSdTaR0xix5Ot5f08UjtrSI3vJP7NBP9fyPlbdco/6gnkdOwsF0WuJ/pJD/APqCVaN+pPSOtZ8WDgawx2TMdscckMke4/ALmgX+L5UtXyl1dpuLpfTnSmoYETYcnIxRK+VnBLwfJ/Ytv9yfagJf1L+qfVseuZX0UmHg4WNGJY45oge+3iuTyXEk8NqqI9iUHfkXDdf/AFd6g+m0P/DMbAxH50LTLLkA7O5xdEkBrRfvde6n36V9XZ3WHT8uZqeGyDIgnMLnRAhklAGwDdHmiLP/ADQDc651boWgZuNh6xqMeLPk122va4iiaBJAposHkkeD8KrOrNCk186C3UoTqYv/ANPzZI8gGqJ4PF3wVxX/AKgpd/UuC2yA302BZFBh8e/3lYPQGYM/q7XOsMuA5E2nRmXGwgafJLIe3GPHtdE0TZB5KD6SRcK6f/WbX59Z08atgae3Ts3J7FQhzZI+QNwtxsDd8c0RwmZ+sHVRztYjwtL0vtYNyfxBI4sYHAUTuAceR8eCg7hJlY8U8WPJPEyaW+3G54Dn15oeTS8NzsR+a/CblQHLYze6ASDuNb8lt2ByOVwXV+r8fW+vOktXdpjnS/TxyhrJiDv9Xp8H0h4+LoH5Wp/TfqPM0XrrWNSzNLmyZXY8wy+04udE7cDd83ue1rbv+a0H0wsTF1PAzMnIxsTNxp8jGO2eKKVrnRH4cAbH9VyLQf1qzc3VsFmpaLDj6dnT9iOWOUl7DYFm/uALhfA9/ilq/wBEGn/udrxINtxZgf370fn+yDviIiAiIgoiqiAiIgIiIC5z+s+h6jrmkQQabjvldteCWMc+jvicBTQSLDHc1XH5XRkQfNMPQPW+vy6TpeoxPbg4dRMkkh7YgiJtxstaXftZPP7r11F+nnVM+vapkR6Ycr6i3Olka9xjJoktPhxvgVfBuhzX0oqUg+btV6M64ZpumY7sB+REzCERxBHvYyy8i643jcTZNg3XC6x+jnT2q9NdHjE1kFk8uQ+ZsBdu7LSGgN4NeQXUP9XzanSIOH/rH0nruu9W4TdN07InhlN96JlsZYY07neG/afNLTYvSXVOm9Wa9HgadkjFzcWeKXIMDu2A71enj1eoD7bNHgXwvolEHytgdGdUQZenvf07OHQZndfkOablALSbJ4DRXn8n+mJANQn1XqXC0nAmzpMndGezy5je6OdtWb8UPlfWM0bZYnxuva9paa+Cob0P+n+P0nq+p6m3MdkS5wADe3tDBdn3N2a/akHL9K6P1vD/AFA6Xgdp0zW4eLCZpA0ljCGl7/V4+522/F8LB6c0vqXDzOrXY2lTsE+M8d98R/hu7oLascO8/ltbuKX0miD5K0nQtYOo6VONHzJZm5zd73vvvHe07W/tySea3WaFLc6TLr/T2V1Xqmlslx5yQxk/bBoOl3VzYB2tPB54I80vpxULQ4EOAIPkFBHP061PUtY6L0vUNabWdPGXPOzZvG4hrq9raGnjjlSREQEREBERAREQERaiLqfRJZmwt1GESum7AjdbXdz/AEURe6ua+OfCDbosZ2fhtzDhOyoBlCLvGEyDeI727q81fF/KtwavpuRlHEg1DFkyQ57TEyZpcCw08UDdtJF/FoM1F4lljhifLM9rI2NLnvcaDQPJJ9gvGLlY+ZjsyMSeKeCQWyWJ4c1w+QRwUF5ERARYkGqafkvDMfOxZXGR0YEczXEvaLc3g+QOSPZXo8mCWeSCOeN80QaZI2vBcwOuiR5F0a/ZBdRWZsvGx5oYZ8iKOSYkRMe8NMhHs0Hz59leQERW2TwyTSQslY6WKu4wOBcy/Fj2tBcReWva4kNcCR5APhekBERAREQEREBERAXLcCbOg1zXp3afq/0moSZJx3swJ2Phd24trwQ0OAftLfkGNviyupJQ+EHIH4esnCgjyp+ocoyYeBPOZIJt0cgyI+60EMvhu5xHn+y8z5uojV8PJ+k1dsceZltmfHizNljgkmxqLT2/V6Wv/Ja11G6XYUQaHq2bNh0nHOnmVrX5eOzJkjB3sgMjRI4e49Pk+wJPsuYYOf1Hh9PmOCXOxY4NOJhYIXte95ZMT6dn3CYRgkkcAACn2e2og1uhwTs0eNmTqMuc6Tc8ZDmBji1xJaOPgEC/xa5nha91E/CZsz8ubCLJTNlhoc+OYHK7bAQ332Qce52j+ej1yWNssT433te0tO1xBo/BHIWJpGlYejYTcLTojFjtJc2PuOcGkmzW4muef6lBybOytRnky3mOaLUpXZMkjYcbcWy/4bE07HFpLT3WuYC0i6I5XpuqajgQzN0vJkDG4uI0ydiOKSUNimBayXt1YqNzQ6weG2N3PZEQck1DUtSzxpmTqeXJBK3PMxgMAa/DexmV6bcD5HYFUfY/zgn3/mjqR+lz5k2oR4zxFE1jBG3cXObjkPDSwiiXTXZ+QB6DXWEQaPpDUZdS0mSWfJbkPjzMmEPAaCWMme1hO2hZYGnwLsH3XP48/UtLh0yaMtOoQz5bNYe0tDoe9mRtBdu4HBLmF3FNvloXXFQtDgQ4Ag+QfdByGLqbI0vXdTyBJinOfg75GwGNzcqaGN7ms49QLg4usDmiBditlqHWuq4U2RGzPwHsxmzubJLGAMkMONVEOAFumkZYv/2z7grpZa0+Wj+ytuxcd4AdjxOAFAFgPHwg5/J1lrL9Qhx4n4WO3Imjbc0Jd2N08sRY71i3bY937h3tVa+bq/LzsTSsnPgw8iSJ2HnNixzIw7pIJn7AA/kjZ72Du+3hdNlwMOYETYkEgLtx3xNPNVfI80ArbdI01jmuZp+I1zHBzSIGghw8EceQg1PS3UL9TfJi6g/GZmFjZ4I4nC3wFkZ3lu51U55byeRRoWpGseDBw8Z4fj4sETmtLQY4w0gE2RwPBPKyEBERAREQEREBERAREQERPdAREQEREBERAREQEREBERAREQEREBERAREQEREBFSwqoCjmb0xLLm5eVgark4T8p7XPEYsD0lrgOeNx2k/lvybUjRBYwIZMbCx4J53ZEscbWPmcKMhAouPJ5PlX0RAREQEREBERAREQEREBERAREQERCgIiIOOZGv4zOtMvHn1zVYtJOoV3os2Uln8Jp2bCOIu4ZAXC6IaOALUsi6zyP835ukZP08GKwTshmdE87HRsjdbzY4IdIf5RTBRN2pvSIOas6rz8rpfS9Y1fPwcMT6piiA4cro+5H3A2VsjXE+BvJF+Bz4Up69zmad0jqOU7PkwZGQkwzRvDXd2vSBYN2aFe6kKIOW9OdQ6g3UdUl1PWxkv07SBkRYjJmlk4aJGmUhrS47wxknHgTN4PCzoP1Anl0GfK7+kjKxtRx8SR0km2N7JdnqFPcBRc4/cQRG48Xx0Ree2yq2Nr4pBB9Z6t1TS8zTcHIl0OLKyYYxktkmefpZXVy6v5CSQ0+br2twmeDmY2oYzMrCyIsiB97ZInBzXUSDRH5BCuOijebfGxx+S0FemtDRTQAPgIKoiICIiAiIgIiICIiAiIgIiICIiAiIgIiICIiAiIgIiICIiAiIgIiICIiAiIgIitZWRFiY0uTkvDIYWOkkefDWgWT/YILqLSRdXdPyYMeaNXxWwSVtMj9h5NctNEfPI8c+OVshn4hy3Yn1Ef1Ddtxl1H1BxFfPDHH9gUGStJJ1NhQ52fi5EWTE3B2d6YxhzLft2gBpLiTvHt7FXouo9FkkfH/iWMyRkroSyWQRuLw7aQA6r9RAsWCVhS5nST9Ty4siTShnxu/jiYMa8kbXWS6rrYw3zWwfAQZD+qtGjlcx2XW0zAu7T9oMRaHi69i9o/JNCyszG1fCzBkfRy992O1rntYCOHN3NomgbFHzS1s0nSpEzpjpnE0rZXuDOJC25LPzTRZ/2j4WZj5OiDHk7E+CIcgFz9sjQH+mrPz6Wf2b+EGNp/Vuj52JBkDKEInbI6Nk1BxDG7nHgkGm88H5+CsmHXcHIzsTExHnIdkwuma+Ki1jBxbubFngcHkHxSsjS+nJCyJmNp+6Nr2NawNBaHAscOPmi0/tSuQ6Powlgngx4BLCAIpI3UQN24CweRbrrxyg2yK22eIyvhbKwysALmBw3NBurHtdH+y8sysZ88kDMiJ00f3xh4Lm/uPIQXkVoZMB3VNGdrwx3rHDiaAP5vildQEREBERAREQEREBERAVrKx4cvGlxsmMSQzMdHIw+HNIoj+xV1EGhb0b08zdt0uEBzQ0gF1ED55/qfk8nlbNum4bMsZTIA2cBo3tJFhoIAI8Gg5391log0kXSehRZbctmnRfUCZ0wkLnE73O3E8n5F14HNeSveb0xo2c2VuThNd3XOc8h7mlxc5ribBBu2N59gKHBIW4RBG2dCdNRyB8em7XNdvbU8oDTZNgbqHkjj248LzP0D0zkRvjm03c14p1zyWeCP9XnkqTIgjDegenNjhJgmV7pe4ZHyO3E7nGrBHHrPH4F+AvLP0+6cjnZPFiSMlY5jg4TOu2uY4e/zG3/lSlEEW1DoDQc/Plzp4pxNLIZHls5ALiWkkfH2jx/9CrmsdE6Tq0+RkSnIjmyJBLI6OXhzhGY7LTYPoJHhSVEERyP080aZ1tlzYztc22TC+Q0eSDZGxtX8KSaZgs03Bhw4pJZI4W7WGV25waPAuuaHHyspEBERAREQESkQEREBERAREQERRfG1Dq76tzJ9GxnYrnybZhO1j2NG7bbNzg4mm/zDyfFWglCKGx6n10YGtfoOA2YAbn/Uja8lvPp3emnV7mwD4WwOZ1S7UZ4W6VhNwy53ZyH5HLR2xtto+7138cH8WQkSKJxap1iyxJ09iy+kU4ZbY7JI8i3VQJFWbLSb5AVxusdViT19LR7N2306hHdUfVz88AD9+fkJQijH+NdTOim2dMM7sT42bXZzQHhwJc5p20Q07eLvk+4pXcfU+pXxSvl6diY5uzZEc5nqvfu9QB5FMFED7jzwgkSFRt+q9TiYNb03GWGQev65nDLH/Pk/2H5VcfV+ozJEJ+mS1jyO4W5sdxiwPH8xAJPkXX54CRoqA2Aar8FVQEREBERAREQEREBERAREQEREBERAREQEREBERAREQERUP4QVVBfuqqgtBVFTlEFUREBERAREQEREBEQoLcU8MwuGVjx8scCvW9u8M3N3EWG3yQueYfRWvYMJGDn4+M9xcXdmZ7A621ztYPttxH5PkLNf0nrcj2udqgD2Pk7cxyJXyRse5pLQTz9rNtX/ADX5HIThFAs3QOpQyORmZNI50jBLFDqMzbYHSuc0EkVYMTdw5G08clT1AREQEREFD4TmlVEHnm1XnlCDd2nKBz8oqogIiICIiAiIgoOVpeo8HUcqbAk0zJliDZTHlMZLsBhe0guH+9p2kf1W7RBC3Tdav7UjsSFr4nOd24w3a/h4AcTL6m/Z7AmweKKu6Tq3Uuos1eKXDgxMzGhacaN8ZLTJ6uC8PIIO0ewI3XyKuXKqCNRz9VtzcdkmLiOxxJU0goW3eBY9dj0c+PusVQBPjLxupPqXSYc5ad8u/c5pY9peO0GtP27WXuNCz/q4W71mfJxtMnmwmb8hgBYztOk3GxxQIP8AX2880o/JqvUxnyI49OYGsbKYn9lzg+j6QbLa4oHnkniwCUGS6PqHL0nOgnPYyHNY3GmhLWva7cbefURwNhI9zuFEVeDjjq+OGRskLHSOmMjnmQO57oO1o3iowwAAeTzfPmW48pmiDyx7DZBD27TwSLr81Y/FK6gibs3rMRNrTMMyUdwBG29l2D3LHr4qjxXI8jcaJNqsomGrwMjdvPb7bA0BoNC/4jrJ8+BQ48raIgIipz8oBuvynN/hOflEBVREBERBQuAcB7nwqoiAiIgIiINHmdVaZganNgZzpYHRNDu45lsfYBptWSQDZFcAWeKJtnrDR7ic2Z7seSIyjJa3+GGggG/cG3s4r+dpHHI3DsHEfI6R+LA6Rzg4uMYJLh4N15C9Oxcd1B0ERDW7RbBwOOP24H9kGt0/qXTNQ74xZi4wu2kFu3d6BIKJ/wBpB5peMrqjT8bRY9WPckxX7d3a2vdHuFjcAePj9yAtuIYm3tiYLFGmjx/4VVkUbG7WMa0fAFINZl9QYOGMM5fciblNc5rnNsMLRZa4g/dzQAsk38LEPWehbGuOZRLN5BjcNo8G7FXfta3bsTHeKfjxEergsB+77v7+/wAocXHLi4wREnydg5Qa6HqLTptJZqbJJPpnPaw/wiXNJdt5A8C/fxXPKsS9XaNGcNzsn+BmNc6LIA/hkAkcn28H2W5+mgDCwQRBpIJGwUSPCp9JjcXjw8CvsHi7/wDlBqB1bo3k5Lw0tsO7L/VTS4gCr4a0nwvL+rtKizH487p4trWuD3wOo2AfHkVfNgVz8LcS4eLM0slxoXtdVhzAQf8AygvboInOLnRMLiQSS0Xx4QYOk67p+ryzR4ErpDCAXkxuaOXObXqA5BYQfhbHlWY8XHheHQ48THVW5rADV+FeN344QObVVTlVQEREBERARUAVUBERAREQEREBERAREQEREBERBTm05RDfsgqqKqICIiAiIg80f9Srylc3aptNk3x8IPSIiAtD1dpGbq+HBFp8scUsb3uL3SFtXE9oqmn+ZzT7H08EGiN8iCP6Jg65h55+sycV2nlstRR+Q90m5pHoHFFwIv4WK3T+rIwe3qkLqaQ0S7XbnF0h3E9sEUDEK+A8eact5rGPl5GKxuBN2pWzRvJ3bQ5ocC5t0fIv2UawtE6ow5YZhqMD3N7LZGd0lpY1oDmgOYQLr222RZIugF3Gd1XFq+Hj5h7mI6Z75JomsPopu1p9IA53WeDRFWfGXqMPUkmduxnwHGZkxuYwSbLjBF2QLPG4EHjkf0sYeNruodMNj1Pe3UHZET3tc9jKY17HOaCweCA4c+bPtSss0vqmCSIw5sZjYx4DPqC4tDntIb6mHdtaCA53J48WUGaI+op+ng3K7ceqMyY33juADoxI1x96vbuFE0f+Vi4snWEU5M+PjPa/Ja6QNcHNEdNa4Mt4IHBcLB5J49lk9VwdRSxg6HOGXjuaQHgVJuYQ4W03wHDyOCfde8J+uZen6r9ZH23O7zMRoPbeCHSAciqG0RkO83uPikFdUm6gh1XdpuM2fFJhB37fHr31cjaP2c0f2NK1rn+YGaxHJpccr8UOxt4Do9paHS93hxBvaY/7CvdetRh1+LG012kbXTxY5ZKzJltrnHZ95uz4d6hZs+9lZODjajmaHjx5mbk42VZJlY1gkcyzt3Ci0OLdpIHg3SCxjZnUUvT+VLPgxRaowjtMDQWuG1pPG88gl4+7nbfusGLP6oMzIXYLxGc4gzOjbYhMrdoI3VxGX8jnhvueb+mM6ixpcSORsr4JpnuyHTvY98DQXU0Hf4IDPAcRbvHFeM+fqiDNmbh4hnxXZbHscSzc2Km7mi3c36/YEfmwQF3XtT12DNfj6dgF8QEL2ThjnWe43e08EVs3cjnnjlWtM1nX8nVmDK0uSDEkkY2nRO/htLJCea5Ic1vJoU6qtZ+gya3lu7+rNbi9suZ9OyMbZQWsIddkgg721dHz8LeICIiAiIgIiINdqWXqEEhZgaf9SOy54JlDAXgim2fnlYmFn65JIDm6OIGWeGTMeT6Rxe4V6t3zxt8c1vEQR9modRFrd+jxB7Wt7gEoLS6vVtN2R8cfH52yBEQEREBERBR18bQDzzZ9lVEQEREBERAREQEREBERAREQEREH/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7362" name="AutoShape 18" descr="data:image/jpeg;base64,/9j/4AAQSkZJRgABAQAAAQABAAD/2wBDAAkGBwgHBgkIBwgKCgkLDRYPDQwMDRsUFRAWIB0iIiAdHx8kKDQsJCYxJx8fLT0tMTU3Ojo6Iys/RD84QzQ5Ojf/2wBDAQoKCg0MDRoPDxo3JR8lNzc3Nzc3Nzc3Nzc3Nzc3Nzc3Nzc3Nzc3Nzc3Nzc3Nzc3Nzc3Nzc3Nzc3Nzc3Nzc3Nzf/wAARCAEcALEDASIAAhEBAxEB/8QAHAABAAEFAQEAAAAAAAAAAAAAAAYBAwQFBwII/8QAOBAAAQQBAwMDAwIEBQMFAAAAAQACAxEEBRIhBhMxIkFRFDJhB3EjQoGRFRZSYqEIF/AkM7HB0f/EABQBAQAAAAAAAAAAAAAAAAAAAAD/xAAUEQEAAAAAAAAAAAAAAAAAAAAA/9oADAMBAAIRAxEAPwDuKIiAiIgLUdSdTaR0xix5Ot5f08UjtrSI3vJP7NBP9fyPlbdco/6gnkdOwsF0WuJ/pJD/APqCVaN+pPSOtZ8WDgawx2TMdscckMke4/ALmgX+L5UtXyl1dpuLpfTnSmoYETYcnIxRK+VnBLwfJ/Ytv9yfagJf1L+qfVseuZX0UmHg4WNGJY45oge+3iuTyXEk8NqqI9iUHfkXDdf/AFd6g+m0P/DMbAxH50LTLLkA7O5xdEkBrRfvde6n36V9XZ3WHT8uZqeGyDIgnMLnRAhklAGwDdHmiLP/ADQDc651boWgZuNh6xqMeLPk122va4iiaBJAposHkkeD8KrOrNCk186C3UoTqYv/ANPzZI8gGqJ4PF3wVxX/AKgpd/UuC2yA302BZFBh8e/3lYPQGYM/q7XOsMuA5E2nRmXGwgafJLIe3GPHtdE0TZB5KD6SRcK6f/WbX59Z08atgae3Ts3J7FQhzZI+QNwtxsDd8c0RwmZ+sHVRztYjwtL0vtYNyfxBI4sYHAUTuAceR8eCg7hJlY8U8WPJPEyaW+3G54Dn15oeTS8NzsR+a/CblQHLYze6ASDuNb8lt2ByOVwXV+r8fW+vOktXdpjnS/TxyhrJiDv9Xp8H0h4+LoH5Wp/TfqPM0XrrWNSzNLmyZXY8wy+04udE7cDd83ue1rbv+a0H0wsTF1PAzMnIxsTNxp8jGO2eKKVrnRH4cAbH9VyLQf1qzc3VsFmpaLDj6dnT9iOWOUl7DYFm/uALhfA9/ilq/wBEGn/udrxINtxZgf370fn+yDviIiAiIgoiqiAiIgIiIC5z+s+h6jrmkQQabjvldteCWMc+jvicBTQSLDHc1XH5XRkQfNMPQPW+vy6TpeoxPbg4dRMkkh7YgiJtxstaXftZPP7r11F+nnVM+vapkR6Ycr6i3Olka9xjJoktPhxvgVfBuhzX0oqUg+btV6M64ZpumY7sB+REzCERxBHvYyy8i643jcTZNg3XC6x+jnT2q9NdHjE1kFk8uQ+ZsBdu7LSGgN4NeQXUP9XzanSIOH/rH0nruu9W4TdN07InhlN96JlsZYY07neG/afNLTYvSXVOm9Wa9HgadkjFzcWeKXIMDu2A71enj1eoD7bNHgXwvolEHytgdGdUQZenvf07OHQZndfkOablALSbJ4DRXn8n+mJANQn1XqXC0nAmzpMndGezy5je6OdtWb8UPlfWM0bZYnxuva9paa+Cob0P+n+P0nq+p6m3MdkS5wADe3tDBdn3N2a/akHL9K6P1vD/AFA6Xgdp0zW4eLCZpA0ljCGl7/V4+522/F8LB6c0vqXDzOrXY2lTsE+M8d98R/hu7oLascO8/ltbuKX0miD5K0nQtYOo6VONHzJZm5zd73vvvHe07W/tySea3WaFLc6TLr/T2V1Xqmlslx5yQxk/bBoOl3VzYB2tPB54I80vpxULQ4EOAIPkFBHP061PUtY6L0vUNabWdPGXPOzZvG4hrq9raGnjjlSREQEREBERAREQERaiLqfRJZmwt1GESum7AjdbXdz/AEURe6ua+OfCDbosZ2fhtzDhOyoBlCLvGEyDeI727q81fF/KtwavpuRlHEg1DFkyQ57TEyZpcCw08UDdtJF/FoM1F4lljhifLM9rI2NLnvcaDQPJJ9gvGLlY+ZjsyMSeKeCQWyWJ4c1w+QRwUF5ERARYkGqafkvDMfOxZXGR0YEczXEvaLc3g+QOSPZXo8mCWeSCOeN80QaZI2vBcwOuiR5F0a/ZBdRWZsvGx5oYZ8iKOSYkRMe8NMhHs0Hz59leQERW2TwyTSQslY6WKu4wOBcy/Fj2tBcReWva4kNcCR5APhekBERAREQEREBERAXLcCbOg1zXp3afq/0moSZJx3swJ2Phd24trwQ0OAftLfkGNviyupJQ+EHIH4esnCgjyp+ocoyYeBPOZIJt0cgyI+60EMvhu5xHn+y8z5uojV8PJ+k1dsceZltmfHizNljgkmxqLT2/V6Wv/Ja11G6XYUQaHq2bNh0nHOnmVrX5eOzJkjB3sgMjRI4e49Pk+wJPsuYYOf1Hh9PmOCXOxY4NOJhYIXte95ZMT6dn3CYRgkkcAACn2e2og1uhwTs0eNmTqMuc6Tc8ZDmBji1xJaOPgEC/xa5nha91E/CZsz8ubCLJTNlhoc+OYHK7bAQ332Qce52j+ej1yWNssT433te0tO1xBo/BHIWJpGlYejYTcLTojFjtJc2PuOcGkmzW4muef6lBybOytRnky3mOaLUpXZMkjYcbcWy/4bE07HFpLT3WuYC0i6I5XpuqajgQzN0vJkDG4uI0ydiOKSUNimBayXt1YqNzQ6weG2N3PZEQck1DUtSzxpmTqeXJBK3PMxgMAa/DexmV6bcD5HYFUfY/zgn3/mjqR+lz5k2oR4zxFE1jBG3cXObjkPDSwiiXTXZ+QB6DXWEQaPpDUZdS0mSWfJbkPjzMmEPAaCWMme1hO2hZYGnwLsH3XP48/UtLh0yaMtOoQz5bNYe0tDoe9mRtBdu4HBLmF3FNvloXXFQtDgQ4Ag+QfdByGLqbI0vXdTyBJinOfg75GwGNzcqaGN7ms49QLg4usDmiBditlqHWuq4U2RGzPwHsxmzubJLGAMkMONVEOAFumkZYv/2z7grpZa0+Wj+ytuxcd4AdjxOAFAFgPHwg5/J1lrL9Qhx4n4WO3Imjbc0Jd2N08sRY71i3bY937h3tVa+bq/LzsTSsnPgw8iSJ2HnNixzIw7pIJn7AA/kjZ72Du+3hdNlwMOYETYkEgLtx3xNPNVfI80ArbdI01jmuZp+I1zHBzSIGghw8EceQg1PS3UL9TfJi6g/GZmFjZ4I4nC3wFkZ3lu51U55byeRRoWpGseDBw8Z4fj4sETmtLQY4w0gE2RwPBPKyEBERAREQEREBERAREQERPdAREQEREBERAREQEREBERAREQEREBERAREQEREBFSwqoCjmb0xLLm5eVgark4T8p7XPEYsD0lrgOeNx2k/lvybUjRBYwIZMbCx4J53ZEscbWPmcKMhAouPJ5PlX0RAREQEREBERAREQEREBERAREQERCgIiIOOZGv4zOtMvHn1zVYtJOoV3os2Uln8Jp2bCOIu4ZAXC6IaOALUsi6zyP835ukZP08GKwTshmdE87HRsjdbzY4IdIf5RTBRN2pvSIOas6rz8rpfS9Y1fPwcMT6piiA4cro+5H3A2VsjXE+BvJF+Bz4Up69zmad0jqOU7PkwZGQkwzRvDXd2vSBYN2aFe6kKIOW9OdQ6g3UdUl1PWxkv07SBkRYjJmlk4aJGmUhrS47wxknHgTN4PCzoP1Anl0GfK7+kjKxtRx8SR0km2N7JdnqFPcBRc4/cQRG48Xx0Ree2yq2Nr4pBB9Z6t1TS8zTcHIl0OLKyYYxktkmefpZXVy6v5CSQ0+br2twmeDmY2oYzMrCyIsiB97ZInBzXUSDRH5BCuOijebfGxx+S0FemtDRTQAPgIKoiICIiAiIgIiICIiAiIgIiICIiAiIgIiICIiAiIgIiICIiAiIgIiICIiAiIgIitZWRFiY0uTkvDIYWOkkefDWgWT/YILqLSRdXdPyYMeaNXxWwSVtMj9h5NctNEfPI8c+OVshn4hy3Yn1Ef1Ddtxl1H1BxFfPDHH9gUGStJJ1NhQ52fi5EWTE3B2d6YxhzLft2gBpLiTvHt7FXouo9FkkfH/iWMyRkroSyWQRuLw7aQA6r9RAsWCVhS5nST9Ty4siTShnxu/jiYMa8kbXWS6rrYw3zWwfAQZD+qtGjlcx2XW0zAu7T9oMRaHi69i9o/JNCyszG1fCzBkfRy992O1rntYCOHN3NomgbFHzS1s0nSpEzpjpnE0rZXuDOJC25LPzTRZ/2j4WZj5OiDHk7E+CIcgFz9sjQH+mrPz6Wf2b+EGNp/Vuj52JBkDKEInbI6Nk1BxDG7nHgkGm88H5+CsmHXcHIzsTExHnIdkwuma+Ki1jBxbubFngcHkHxSsjS+nJCyJmNp+6Nr2NawNBaHAscOPmi0/tSuQ6Powlgngx4BLCAIpI3UQN24CweRbrrxyg2yK22eIyvhbKwysALmBw3NBurHtdH+y8sysZ88kDMiJ00f3xh4Lm/uPIQXkVoZMB3VNGdrwx3rHDiaAP5vildQEREBERAREQEREBERAVrKx4cvGlxsmMSQzMdHIw+HNIoj+xV1EGhb0b08zdt0uEBzQ0gF1ED55/qfk8nlbNum4bMsZTIA2cBo3tJFhoIAI8Gg5391log0kXSehRZbctmnRfUCZ0wkLnE73O3E8n5F14HNeSveb0xo2c2VuThNd3XOc8h7mlxc5ribBBu2N59gKHBIW4RBG2dCdNRyB8em7XNdvbU8oDTZNgbqHkjj248LzP0D0zkRvjm03c14p1zyWeCP9XnkqTIgjDegenNjhJgmV7pe4ZHyO3E7nGrBHHrPH4F+AvLP0+6cjnZPFiSMlY5jg4TOu2uY4e/zG3/lSlEEW1DoDQc/Plzp4pxNLIZHls5ALiWkkfH2jx/9CrmsdE6Tq0+RkSnIjmyJBLI6OXhzhGY7LTYPoJHhSVEERyP080aZ1tlzYztc22TC+Q0eSDZGxtX8KSaZgs03Bhw4pJZI4W7WGV25waPAuuaHHyspEBERAREQESkQEREBERAREQERRfG1Dq76tzJ9GxnYrnybZhO1j2NG7bbNzg4mm/zDyfFWglCKGx6n10YGtfoOA2YAbn/Uja8lvPp3emnV7mwD4WwOZ1S7UZ4W6VhNwy53ZyH5HLR2xtto+7138cH8WQkSKJxap1iyxJ09iy+kU4ZbY7JI8i3VQJFWbLSb5AVxusdViT19LR7N2306hHdUfVz88AD9+fkJQijH+NdTOim2dMM7sT42bXZzQHhwJc5p20Q07eLvk+4pXcfU+pXxSvl6diY5uzZEc5nqvfu9QB5FMFED7jzwgkSFRt+q9TiYNb03GWGQev65nDLH/Pk/2H5VcfV+ozJEJ+mS1jyO4W5sdxiwPH8xAJPkXX54CRoqA2Aar8FVQEREBERAREQEREBERAREQEREBERAREQEREBERAREQERUP4QVVBfuqqgtBVFTlEFUREBERAREQEREBEQoLcU8MwuGVjx8scCvW9u8M3N3EWG3yQueYfRWvYMJGDn4+M9xcXdmZ7A621ztYPttxH5PkLNf0nrcj2udqgD2Pk7cxyJXyRse5pLQTz9rNtX/ADX5HIThFAs3QOpQyORmZNI50jBLFDqMzbYHSuc0EkVYMTdw5G08clT1AREQEREFD4TmlVEHnm1XnlCDd2nKBz8oqogIiICIiAiIgoOVpeo8HUcqbAk0zJliDZTHlMZLsBhe0guH+9p2kf1W7RBC3Tdav7UjsSFr4nOd24w3a/h4AcTL6m/Z7AmweKKu6Tq3Uuos1eKXDgxMzGhacaN8ZLTJ6uC8PIIO0ewI3XyKuXKqCNRz9VtzcdkmLiOxxJU0goW3eBY9dj0c+PusVQBPjLxupPqXSYc5ad8u/c5pY9peO0GtP27WXuNCz/q4W71mfJxtMnmwmb8hgBYztOk3GxxQIP8AX2880o/JqvUxnyI49OYGsbKYn9lzg+j6QbLa4oHnkniwCUGS6PqHL0nOgnPYyHNY3GmhLWva7cbefURwNhI9zuFEVeDjjq+OGRskLHSOmMjnmQO57oO1o3iowwAAeTzfPmW48pmiDyx7DZBD27TwSLr81Y/FK6gibs3rMRNrTMMyUdwBG29l2D3LHr4qjxXI8jcaJNqsomGrwMjdvPb7bA0BoNC/4jrJ8+BQ48raIgIipz8oBuvynN/hOflEBVREBERBQuAcB7nwqoiAiIgIiINHmdVaZganNgZzpYHRNDu45lsfYBptWSQDZFcAWeKJtnrDR7ic2Z7seSIyjJa3+GGggG/cG3s4r+dpHHI3DsHEfI6R+LA6Rzg4uMYJLh4N15C9Oxcd1B0ERDW7RbBwOOP24H9kGt0/qXTNQ74xZi4wu2kFu3d6BIKJ/wBpB5peMrqjT8bRY9WPckxX7d3a2vdHuFjcAePj9yAtuIYm3tiYLFGmjx/4VVkUbG7WMa0fAFINZl9QYOGMM5fciblNc5rnNsMLRZa4g/dzQAsk38LEPWehbGuOZRLN5BjcNo8G7FXfta3bsTHeKfjxEergsB+77v7+/wAocXHLi4wREnydg5Qa6HqLTptJZqbJJPpnPaw/wiXNJdt5A8C/fxXPKsS9XaNGcNzsn+BmNc6LIA/hkAkcn28H2W5+mgDCwQRBpIJGwUSPCp9JjcXjw8CvsHi7/wDlBqB1bo3k5Lw0tsO7L/VTS4gCr4a0nwvL+rtKizH487p4trWuD3wOo2AfHkVfNgVz8LcS4eLM0slxoXtdVhzAQf8AygvboInOLnRMLiQSS0Xx4QYOk67p+ryzR4ErpDCAXkxuaOXObXqA5BYQfhbHlWY8XHheHQ48THVW5rADV+FeN344QObVVTlVQEREBERARUAVUBERAREQEREBERAREQEREBERBTm05RDfsgqqKqICIiAiIg80f9Srylc3aptNk3x8IPSIiAtD1dpGbq+HBFp8scUsb3uL3SFtXE9oqmn+ZzT7H08EGiN8iCP6Jg65h55+sycV2nlstRR+Q90m5pHoHFFwIv4WK3T+rIwe3qkLqaQ0S7XbnF0h3E9sEUDEK+A8eact5rGPl5GKxuBN2pWzRvJ3bQ5ocC5t0fIv2UawtE6ow5YZhqMD3N7LZGd0lpY1oDmgOYQLr222RZIugF3Gd1XFq+Hj5h7mI6Z75JomsPopu1p9IA53WeDRFWfGXqMPUkmduxnwHGZkxuYwSbLjBF2QLPG4EHjkf0sYeNruodMNj1Pe3UHZET3tc9jKY17HOaCweCA4c+bPtSss0vqmCSIw5sZjYx4DPqC4tDntIb6mHdtaCA53J48WUGaI+op+ng3K7ceqMyY33juADoxI1x96vbuFE0f+Vi4snWEU5M+PjPa/Ja6QNcHNEdNa4Mt4IHBcLB5J49lk9VwdRSxg6HOGXjuaQHgVJuYQ4W03wHDyOCfde8J+uZen6r9ZH23O7zMRoPbeCHSAciqG0RkO83uPikFdUm6gh1XdpuM2fFJhB37fHr31cjaP2c0f2NK1rn+YGaxHJpccr8UOxt4Do9paHS93hxBvaY/7CvdetRh1+LG012kbXTxY5ZKzJltrnHZ95uz4d6hZs+9lZODjajmaHjx5mbk42VZJlY1gkcyzt3Ci0OLdpIHg3SCxjZnUUvT+VLPgxRaowjtMDQWuG1pPG88gl4+7nbfusGLP6oMzIXYLxGc4gzOjbYhMrdoI3VxGX8jnhvueb+mM6ixpcSORsr4JpnuyHTvY98DQXU0Hf4IDPAcRbvHFeM+fqiDNmbh4hnxXZbHscSzc2Km7mi3c36/YEfmwQF3XtT12DNfj6dgF8QEL2ThjnWe43e08EVs3cjnnjlWtM1nX8nVmDK0uSDEkkY2nRO/htLJCea5Ic1vJoU6qtZ+gya3lu7+rNbi9suZ9OyMbZQWsIddkgg721dHz8LeICIiAiIgIiINdqWXqEEhZgaf9SOy54JlDAXgim2fnlYmFn65JIDm6OIGWeGTMeT6Rxe4V6t3zxt8c1vEQR9modRFrd+jxB7Wt7gEoLS6vVtN2R8cfH52yBEQEREBERBR18bQDzzZ9lVEQEREBERAREQEREBERAREQEREH/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42" fill="hold" nodeType="withEffect">
                                  <p:stCondLst>
                                    <p:cond delay="0"/>
                                  </p:stCondLst>
                                  <p:childTnLst>
                                    <p:set>
                                      <p:cBhvr>
                                        <p:cTn id="9" dur="1" fill="hold">
                                          <p:stCondLst>
                                            <p:cond delay="0"/>
                                          </p:stCondLst>
                                        </p:cTn>
                                        <p:tgtEl>
                                          <p:spTgt spid="57346"/>
                                        </p:tgtEl>
                                        <p:attrNameLst>
                                          <p:attrName>style.visibility</p:attrName>
                                        </p:attrNameLst>
                                      </p:cBhvr>
                                      <p:to>
                                        <p:strVal val="visible"/>
                                      </p:to>
                                    </p:set>
                                    <p:animEffect transition="in" filter="barn(outHorizontal)">
                                      <p:cBhvr>
                                        <p:cTn id="10" dur="500"/>
                                        <p:tgtEl>
                                          <p:spTgt spid="5734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heel(1)">
                                      <p:cBhvr>
                                        <p:cTn id="18" dur="20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wheel(1)">
                                      <p:cBhvr>
                                        <p:cTn id="23" dur="2000"/>
                                        <p:tgtEl>
                                          <p:spTgt spid="5">
                                            <p:txEl>
                                              <p:pRg st="1" end="1"/>
                                            </p:txEl>
                                          </p:spTgt>
                                        </p:tgtEl>
                                      </p:cBhvr>
                                    </p:animEffect>
                                  </p:childTnLst>
                                </p:cTn>
                              </p:par>
                              <p:par>
                                <p:cTn id="24" presetID="21" presetClass="entr" presetSubtype="1"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382000" cy="1143000"/>
          </a:xfrm>
        </p:spPr>
        <p:txBody>
          <a:bodyPr>
            <a:noAutofit/>
          </a:bodyPr>
          <a:lstStyle/>
          <a:p>
            <a:r>
              <a:rPr lang="en-US" sz="3600" b="1" dirty="0" err="1" smtClean="0">
                <a:latin typeface="Times New Roman" pitchFamily="18" charset="0"/>
                <a:cs typeface="Times New Roman" pitchFamily="18" charset="0"/>
              </a:rPr>
              <a:t>Những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vấn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đề</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cơ</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bản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chứa</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của</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xã</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hội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học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trong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các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tác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phẩm</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của</a:t>
            </a:r>
            <a:r>
              <a:rPr lang="en-US" sz="3600" b="1" dirty="0" smtClean="0">
                <a:latin typeface="Times New Roman" pitchFamily="18" charset="0"/>
                <a:cs typeface="Times New Roman" pitchFamily="18" charset="0"/>
              </a:rPr>
              <a:t> Marx.</a:t>
            </a:r>
            <a:endParaRPr lang="en-US" sz="3600" dirty="0"/>
          </a:p>
        </p:txBody>
      </p:sp>
      <p:sp>
        <p:nvSpPr>
          <p:cNvPr id="3" name="Content Placeholder 2"/>
          <p:cNvSpPr>
            <a:spLocks noGrp="1"/>
          </p:cNvSpPr>
          <p:nvPr>
            <p:ph idx="1"/>
          </p:nvPr>
        </p:nvSpPr>
        <p:spPr/>
        <p:txBody>
          <a:bodyPr>
            <a:normAutofit fontScale="92500" lnSpcReduction="10000"/>
          </a:bodyPr>
          <a:lstStyle/>
          <a:p>
            <a:pPr marL="0" indent="0" algn="just">
              <a:buNone/>
            </a:pPr>
            <a:r>
              <a:rPr lang="en-US" sz="2700" dirty="0" err="1" smtClean="0">
                <a:latin typeface="Times New Roman" pitchFamily="18" charset="0"/>
                <a:cs typeface="Times New Roman" pitchFamily="18" charset="0"/>
              </a:rPr>
              <a:t>Khái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niệm</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hóa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trước</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hết</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là</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hóa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trong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lao</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động</a:t>
            </a:r>
            <a:r>
              <a:rPr lang="en-US" sz="2700" dirty="0" smtClean="0">
                <a:latin typeface="Times New Roman" pitchFamily="18" charset="0"/>
                <a:cs typeface="Times New Roman" pitchFamily="18" charset="0"/>
              </a:rPr>
              <a:t>. </a:t>
            </a:r>
          </a:p>
          <a:p>
            <a:pPr algn="just">
              <a:buFont typeface="Wingdings" pitchFamily="2" charset="2"/>
              <a:buChar char="Ø"/>
            </a:pP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Vấn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đề</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quan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hệ</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giữa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đời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sống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kinh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tế</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và</a:t>
            </a:r>
            <a:r>
              <a:rPr lang="en-US" sz="2700" dirty="0" smtClean="0">
                <a:latin typeface="Times New Roman" pitchFamily="18" charset="0"/>
                <a:cs typeface="Times New Roman" pitchFamily="18" charset="0"/>
              </a:rPr>
              <a:t> các </a:t>
            </a:r>
            <a:r>
              <a:rPr lang="en-US" sz="2700" dirty="0" err="1" smtClean="0">
                <a:latin typeface="Times New Roman" pitchFamily="18" charset="0"/>
                <a:cs typeface="Times New Roman" pitchFamily="18" charset="0"/>
              </a:rPr>
              <a:t>định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chế</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xã</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hội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khác</a:t>
            </a:r>
            <a:r>
              <a:rPr lang="en-US" sz="2700" dirty="0" smtClean="0">
                <a:latin typeface="Times New Roman" pitchFamily="18" charset="0"/>
                <a:cs typeface="Times New Roman" pitchFamily="18" charset="0"/>
              </a:rPr>
              <a:t> nhau, </a:t>
            </a:r>
            <a:r>
              <a:rPr lang="en-US" sz="2700" dirty="0" err="1" smtClean="0">
                <a:latin typeface="Times New Roman" pitchFamily="18" charset="0"/>
                <a:cs typeface="Times New Roman" pitchFamily="18" charset="0"/>
              </a:rPr>
              <a:t>mối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quan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hệ</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giữa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hạ</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tầng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cơ</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sở</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và</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thượng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tầng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kiến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trúc</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và</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đời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sống</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xã</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hội</a:t>
            </a:r>
            <a:r>
              <a:rPr lang="en-US" sz="2700" dirty="0">
                <a:latin typeface="Times New Roman" pitchFamily="18" charset="0"/>
                <a:cs typeface="Times New Roman" pitchFamily="18" charset="0"/>
              </a:rPr>
              <a:t>. </a:t>
            </a:r>
            <a:endParaRPr lang="en-US" sz="2700" dirty="0" smtClean="0">
              <a:latin typeface="Times New Roman" pitchFamily="18" charset="0"/>
              <a:cs typeface="Times New Roman" pitchFamily="18" charset="0"/>
            </a:endParaRPr>
          </a:p>
          <a:p>
            <a:pPr algn="just">
              <a:buFont typeface="Wingdings" pitchFamily="2" charset="2"/>
              <a:buChar char="Ø"/>
            </a:pP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Sự</a:t>
            </a:r>
            <a:r>
              <a:rPr lang="en-US" sz="2700" dirty="0" smtClean="0">
                <a:latin typeface="Times New Roman" pitchFamily="18" charset="0"/>
                <a:cs typeface="Times New Roman" pitchFamily="18" charset="0"/>
              </a:rPr>
              <a:t> </a:t>
            </a:r>
            <a:r>
              <a:rPr lang="en-US" sz="2700" dirty="0" err="1">
                <a:latin typeface="Times New Roman" pitchFamily="18" charset="0"/>
                <a:cs typeface="Times New Roman" pitchFamily="18" charset="0"/>
              </a:rPr>
              <a:t>phân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hóa</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xã</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hội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thành</a:t>
            </a:r>
            <a:r>
              <a:rPr lang="en-US" sz="2700" dirty="0">
                <a:latin typeface="Times New Roman" pitchFamily="18" charset="0"/>
                <a:cs typeface="Times New Roman" pitchFamily="18" charset="0"/>
              </a:rPr>
              <a:t> các </a:t>
            </a:r>
            <a:r>
              <a:rPr lang="en-US" sz="2700" dirty="0" err="1">
                <a:latin typeface="Times New Roman" pitchFamily="18" charset="0"/>
                <a:cs typeface="Times New Roman" pitchFamily="18" charset="0"/>
              </a:rPr>
              <a:t>giai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cấp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và</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tầng</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lớp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bị</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quy</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định</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bởi</a:t>
            </a:r>
            <a:r>
              <a:rPr lang="en-US" sz="2700" dirty="0">
                <a:latin typeface="Times New Roman" pitchFamily="18" charset="0"/>
                <a:cs typeface="Times New Roman" pitchFamily="18" charset="0"/>
              </a:rPr>
              <a:t> các </a:t>
            </a:r>
            <a:r>
              <a:rPr lang="en-US" sz="2700" dirty="0" err="1">
                <a:latin typeface="Times New Roman" pitchFamily="18" charset="0"/>
                <a:cs typeface="Times New Roman" pitchFamily="18" charset="0"/>
              </a:rPr>
              <a:t>quan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hệ</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sản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xuất</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những</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quan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hệ</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sản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xuất</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này</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chứa</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những</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xung</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đột</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đối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kháng</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tư</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sản</a:t>
            </a:r>
            <a:r>
              <a:rPr lang="en-US" sz="2700" dirty="0" smtClean="0">
                <a:latin typeface="Times New Roman" pitchFamily="18" charset="0"/>
                <a:cs typeface="Times New Roman" pitchFamily="18" charset="0"/>
              </a:rPr>
              <a:t> - </a:t>
            </a:r>
            <a:r>
              <a:rPr lang="en-US" sz="2700" dirty="0" err="1" smtClean="0">
                <a:latin typeface="Times New Roman" pitchFamily="18" charset="0"/>
                <a:cs typeface="Times New Roman" pitchFamily="18" charset="0"/>
              </a:rPr>
              <a:t>vô</a:t>
            </a:r>
            <a:r>
              <a:rPr lang="en-US" sz="2700" dirty="0" smtClean="0">
                <a:latin typeface="Times New Roman" pitchFamily="18" charset="0"/>
                <a:cs typeface="Times New Roman" pitchFamily="18" charset="0"/>
              </a:rPr>
              <a:t> </a:t>
            </a:r>
            <a:r>
              <a:rPr lang="en-US" sz="2700" dirty="0" err="1">
                <a:latin typeface="Times New Roman" pitchFamily="18" charset="0"/>
                <a:cs typeface="Times New Roman" pitchFamily="18" charset="0"/>
              </a:rPr>
              <a:t>sản</a:t>
            </a:r>
            <a:r>
              <a:rPr lang="en-US" sz="2700" dirty="0">
                <a:latin typeface="Times New Roman" pitchFamily="18" charset="0"/>
                <a:cs typeface="Times New Roman" pitchFamily="18" charset="0"/>
              </a:rPr>
              <a:t>).</a:t>
            </a:r>
          </a:p>
          <a:p>
            <a:pPr algn="just">
              <a:buFont typeface="Wingdings" pitchFamily="2" charset="2"/>
              <a:buChar char="Ø"/>
            </a:pP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Lí</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thuyết</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về</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giá</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trị</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lao</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động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và</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năng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lực</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tích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lũy</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tư</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bản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là</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cơ</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sở</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tự</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tiêu</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vong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từ</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trong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nội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bộ</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của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xã</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hội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tư</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bản</a:t>
            </a:r>
            <a:r>
              <a:rPr lang="en-US" sz="2700" dirty="0" smtClean="0">
                <a:latin typeface="Times New Roman" pitchFamily="18" charset="0"/>
                <a:cs typeface="Times New Roman" pitchFamily="18" charset="0"/>
              </a:rPr>
              <a:t>.</a:t>
            </a:r>
          </a:p>
          <a:p>
            <a:pPr algn="just">
              <a:buFont typeface="Wingdings" pitchFamily="2" charset="2"/>
              <a:buChar char="Ø"/>
            </a:pP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Mâu</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thuẫn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giai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cấp</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và</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đấu</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tranh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giai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cấp</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là</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động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lực</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phát</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triển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của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lịch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sử</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Sự</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thay</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đổi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của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lịch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sử</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xã</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hội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không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diễn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ra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tự</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phát</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mà</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thông</a:t>
            </a:r>
            <a:r>
              <a:rPr lang="en-US" sz="2700" dirty="0" smtClean="0">
                <a:latin typeface="Times New Roman" pitchFamily="18" charset="0"/>
                <a:cs typeface="Times New Roman" pitchFamily="18" charset="0"/>
              </a:rPr>
              <a:t> qua </a:t>
            </a:r>
            <a:r>
              <a:rPr lang="en-US" sz="2700" dirty="0" err="1" smtClean="0">
                <a:latin typeface="Times New Roman" pitchFamily="18" charset="0"/>
                <a:cs typeface="Times New Roman" pitchFamily="18" charset="0"/>
              </a:rPr>
              <a:t>hoạt</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động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tích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cực</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của</a:t>
            </a:r>
            <a:r>
              <a:rPr lang="en-US" sz="2700" dirty="0" smtClean="0">
                <a:latin typeface="Times New Roman" pitchFamily="18" charset="0"/>
                <a:cs typeface="Times New Roman" pitchFamily="18" charset="0"/>
              </a:rPr>
              <a:t> con </a:t>
            </a:r>
            <a:r>
              <a:rPr lang="en-US" sz="2700" dirty="0" err="1" smtClean="0">
                <a:latin typeface="Times New Roman" pitchFamily="18" charset="0"/>
                <a:cs typeface="Times New Roman" pitchFamily="18" charset="0"/>
              </a:rPr>
              <a:t>người</a:t>
            </a:r>
            <a:r>
              <a:rPr lang="en-US" sz="27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xmlns="" val="3629714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outVertic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outVertic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outVertical)">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arn(outVertical)">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barn(outVertical)">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lstStyle/>
          <a:p>
            <a:pPr marL="0" indent="0" algn="just">
              <a:buNone/>
            </a:pPr>
            <a:r>
              <a:rPr lang="en-US" sz="3600" b="1" dirty="0" err="1" smtClean="0">
                <a:latin typeface="Times New Roman" pitchFamily="18" charset="0"/>
                <a:cs typeface="Times New Roman" pitchFamily="18" charset="0"/>
              </a:rPr>
              <a:t>Công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lao</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lớn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nhất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của</a:t>
            </a:r>
            <a:r>
              <a:rPr lang="en-US" sz="3600" b="1" dirty="0" smtClean="0">
                <a:latin typeface="Times New Roman" pitchFamily="18" charset="0"/>
                <a:cs typeface="Times New Roman" pitchFamily="18" charset="0"/>
              </a:rPr>
              <a:t> Marx</a:t>
            </a:r>
            <a:r>
              <a:rPr lang="en-US" dirty="0" smtClean="0">
                <a:latin typeface="Times New Roman" pitchFamily="18" charset="0"/>
                <a:cs typeface="Times New Roman" pitchFamily="18" charset="0"/>
              </a:rPr>
              <a:t>:</a:t>
            </a:r>
          </a:p>
          <a:p>
            <a:pPr marL="0" indent="0" algn="just">
              <a:buNone/>
            </a:pPr>
            <a:endParaRPr lang="en-US" dirty="0" smtClean="0">
              <a:latin typeface="Times New Roman" pitchFamily="18" charset="0"/>
              <a:cs typeface="Times New Roman" pitchFamily="18" charset="0"/>
            </a:endParaRPr>
          </a:p>
          <a:p>
            <a:pPr algn="just">
              <a:buFont typeface="Wingdings" pitchFamily="2" charset="2"/>
              <a:buChar char="Ø"/>
            </a:pPr>
            <a:r>
              <a:rPr lang="en-US" sz="2800" dirty="0" err="1" smtClean="0">
                <a:latin typeface="Times New Roman" pitchFamily="18" charset="0"/>
                <a:cs typeface="Times New Roman" pitchFamily="18" charset="0"/>
              </a:rPr>
              <a:t>Xây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nghĩa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vật </a:t>
            </a:r>
            <a:r>
              <a:rPr lang="en-US" sz="2800" dirty="0" err="1" smtClean="0">
                <a:latin typeface="Times New Roman" pitchFamily="18" charset="0"/>
                <a:cs typeface="Times New Roman" pitchFamily="18" charset="0"/>
              </a:rPr>
              <a:t>lịch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r>
              <a:rPr lang="en-US" sz="2800" dirty="0" smtClean="0">
                <a:latin typeface="Times New Roman" pitchFamily="18" charset="0"/>
                <a:cs typeface="Times New Roman" pitchFamily="18" charset="0"/>
              </a:rPr>
              <a:t> với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a:t>
            </a:r>
          </a:p>
          <a:p>
            <a:pPr algn="just">
              <a:buNone/>
            </a:pPr>
            <a:endParaRPr lang="en-US" sz="2800" dirty="0" smtClean="0">
              <a:latin typeface="Times New Roman" pitchFamily="18" charset="0"/>
              <a:cs typeface="Times New Roman" pitchFamily="18" charset="0"/>
            </a:endParaRPr>
          </a:p>
          <a:p>
            <a:pPr algn="just">
              <a:buFont typeface="Wingdings" pitchFamily="2" charset="2"/>
              <a:buChar char="Ø"/>
            </a:pPr>
            <a:r>
              <a:rPr lang="en-US" sz="2800" dirty="0" smtClean="0">
                <a:latin typeface="Times New Roman" pitchFamily="18" charset="0"/>
                <a:cs typeface="Times New Roman" pitchFamily="18" charset="0"/>
              </a:rPr>
              <a:t>Marx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tiếp </a:t>
            </a:r>
            <a:r>
              <a:rPr lang="en-US" sz="2800" dirty="0" err="1" smtClean="0">
                <a:latin typeface="Times New Roman" pitchFamily="18" charset="0"/>
                <a:cs typeface="Times New Roman" pitchFamily="18" charset="0"/>
              </a:rPr>
              <a:t>cận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qua </a:t>
            </a:r>
            <a:r>
              <a:rPr lang="en-US" sz="2800" dirty="0" err="1" smtClean="0">
                <a:latin typeface="Times New Roman" pitchFamily="18" charset="0"/>
                <a:cs typeface="Times New Roman" pitchFamily="18" charset="0"/>
              </a:rPr>
              <a:t>lối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các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185945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circle(in)">
                                      <p:cBhvr>
                                        <p:cTn id="1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800" b="1" dirty="0" err="1" smtClean="0">
                <a:latin typeface="Times New Roman" pitchFamily="18" charset="0"/>
                <a:cs typeface="Times New Roman" pitchFamily="18" charset="0"/>
              </a:rPr>
              <a:t>Sự</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khác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biệt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cơ</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bản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giữa</a:t>
            </a:r>
            <a:r>
              <a:rPr lang="en-US" sz="2800" b="1" dirty="0" smtClean="0">
                <a:latin typeface="Times New Roman" pitchFamily="18" charset="0"/>
                <a:cs typeface="Times New Roman" pitchFamily="18" charset="0"/>
              </a:rPr>
              <a:t> Marx </a:t>
            </a:r>
            <a:r>
              <a:rPr lang="en-US" sz="2800" b="1" dirty="0" err="1" smtClean="0">
                <a:latin typeface="Times New Roman" pitchFamily="18" charset="0"/>
                <a:cs typeface="Times New Roman" pitchFamily="18" charset="0"/>
              </a:rPr>
              <a:t>và</a:t>
            </a:r>
            <a:r>
              <a:rPr lang="en-US" sz="2800" b="1" dirty="0" smtClean="0">
                <a:latin typeface="Times New Roman" pitchFamily="18" charset="0"/>
                <a:cs typeface="Times New Roman" pitchFamily="18" charset="0"/>
              </a:rPr>
              <a:t> Spencer </a:t>
            </a:r>
            <a:r>
              <a:rPr lang="en-US" sz="2800" b="1" dirty="0" err="1" smtClean="0">
                <a:latin typeface="Times New Roman" pitchFamily="18" charset="0"/>
                <a:cs typeface="Times New Roman" pitchFamily="18" charset="0"/>
              </a:rPr>
              <a:t>trong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lí</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giải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về</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mối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quan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hệ</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bản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chất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xã</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hội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quá</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trình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biến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đổi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xã</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hội</a:t>
            </a:r>
            <a:r>
              <a:rPr lang="en-US" sz="2800" b="1" dirty="0" smtClean="0">
                <a:latin typeface="Times New Roman" pitchFamily="18" charset="0"/>
                <a:cs typeface="Times New Roman" pitchFamily="18" charset="0"/>
              </a:rPr>
              <a:t>.</a:t>
            </a:r>
            <a:endParaRPr lang="en-US" sz="2800" b="1" dirty="0"/>
          </a:p>
        </p:txBody>
      </p:sp>
      <p:sp>
        <p:nvSpPr>
          <p:cNvPr id="5" name="Text Placeholder 4"/>
          <p:cNvSpPr>
            <a:spLocks noGrp="1"/>
          </p:cNvSpPr>
          <p:nvPr>
            <p:ph type="body" idx="1"/>
          </p:nvPr>
        </p:nvSpPr>
        <p:spPr>
          <a:xfrm>
            <a:off x="457200" y="1676400"/>
            <a:ext cx="4040188" cy="639762"/>
          </a:xfrm>
        </p:spPr>
        <p:txBody>
          <a:bodyPr>
            <a:normAutofit/>
          </a:bodyPr>
          <a:lstStyle/>
          <a:p>
            <a:pPr algn="ctr"/>
            <a:r>
              <a:rPr lang="en-US" sz="3200" dirty="0" smtClean="0">
                <a:latin typeface="Times New Roman" pitchFamily="18" charset="0"/>
                <a:cs typeface="Times New Roman" pitchFamily="18" charset="0"/>
              </a:rPr>
              <a:t>Spencer</a:t>
            </a:r>
            <a:endParaRPr lang="en-US" sz="3200" dirty="0"/>
          </a:p>
        </p:txBody>
      </p:sp>
      <p:sp>
        <p:nvSpPr>
          <p:cNvPr id="3" name="Content Placeholder 2"/>
          <p:cNvSpPr>
            <a:spLocks noGrp="1"/>
          </p:cNvSpPr>
          <p:nvPr>
            <p:ph sz="half" idx="2"/>
          </p:nvPr>
        </p:nvSpPr>
        <p:spPr>
          <a:xfrm>
            <a:off x="304800" y="2438400"/>
            <a:ext cx="3810000" cy="3951288"/>
          </a:xfrm>
        </p:spPr>
        <p:txBody>
          <a:bodyPr>
            <a:normAutofit/>
          </a:bodyPr>
          <a:lstStyle/>
          <a:p>
            <a:pPr algn="just">
              <a:buFont typeface="Wingdings" pitchFamily="2" charset="2"/>
              <a:buChar char="Ø"/>
            </a:pPr>
            <a:r>
              <a:rPr lang="en-US" sz="2800" dirty="0" err="1" smtClean="0">
                <a:latin typeface="Times New Roman" pitchFamily="18" charset="0"/>
                <a:cs typeface="Times New Roman" pitchFamily="18" charset="0"/>
              </a:rPr>
              <a:t>Miêu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nhờ</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các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với nhau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a:t>
            </a:r>
          </a:p>
        </p:txBody>
      </p:sp>
      <p:sp>
        <p:nvSpPr>
          <p:cNvPr id="6" name="Text Placeholder 5"/>
          <p:cNvSpPr>
            <a:spLocks noGrp="1"/>
          </p:cNvSpPr>
          <p:nvPr>
            <p:ph type="body" sz="quarter" idx="3"/>
          </p:nvPr>
        </p:nvSpPr>
        <p:spPr>
          <a:xfrm>
            <a:off x="4724400" y="1676400"/>
            <a:ext cx="4041775" cy="639762"/>
          </a:xfrm>
        </p:spPr>
        <p:txBody>
          <a:bodyPr>
            <a:normAutofit/>
          </a:bodyPr>
          <a:lstStyle/>
          <a:p>
            <a:pPr algn="ctr"/>
            <a:r>
              <a:rPr lang="en-US" sz="3200" dirty="0" smtClean="0">
                <a:latin typeface="Times New Roman" pitchFamily="18" charset="0"/>
                <a:cs typeface="Times New Roman" pitchFamily="18" charset="0"/>
              </a:rPr>
              <a:t>Marx</a:t>
            </a:r>
          </a:p>
        </p:txBody>
      </p:sp>
      <p:sp>
        <p:nvSpPr>
          <p:cNvPr id="7" name="Content Placeholder 6"/>
          <p:cNvSpPr>
            <a:spLocks noGrp="1"/>
          </p:cNvSpPr>
          <p:nvPr>
            <p:ph sz="quarter" idx="4"/>
          </p:nvPr>
        </p:nvSpPr>
        <p:spPr>
          <a:xfrm>
            <a:off x="4343400" y="2362200"/>
            <a:ext cx="4495800" cy="3951288"/>
          </a:xfrm>
        </p:spPr>
        <p:txBody>
          <a:bodyPr>
            <a:normAutofit/>
          </a:bodyPr>
          <a:lstStyle/>
          <a:p>
            <a:pPr algn="just">
              <a:buFont typeface="Wingdings" pitchFamily="2" charset="2"/>
              <a:buChar char="Ø"/>
            </a:pPr>
            <a:r>
              <a:rPr lang="en-US" sz="2800" dirty="0" err="1" smtClean="0">
                <a:latin typeface="Times New Roman" pitchFamily="18" charset="0"/>
                <a:cs typeface="Times New Roman" pitchFamily="18" charset="0"/>
              </a:rPr>
              <a:t>Miêu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a:t>
            </a:r>
            <a:endParaRPr lang="en-US" sz="2800" dirty="0"/>
          </a:p>
        </p:txBody>
      </p:sp>
      <p:cxnSp>
        <p:nvCxnSpPr>
          <p:cNvPr id="9" name="Straight Connector 8"/>
          <p:cNvCxnSpPr/>
          <p:nvPr/>
        </p:nvCxnSpPr>
        <p:spPr>
          <a:xfrm rot="5400000">
            <a:off x="2401094" y="3542506"/>
            <a:ext cx="3885406" cy="794"/>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63637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circle(in)">
                                      <p:cBhvr>
                                        <p:cTn id="17" dur="2000"/>
                                        <p:tgtEl>
                                          <p:spTgt spid="6">
                                            <p:txEl>
                                              <p:pRg st="0" end="0"/>
                                            </p:txEl>
                                          </p:spTgt>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circle(in)">
                                      <p:cBhvr>
                                        <p:cTn id="20" dur="20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1000"/>
                                        <p:tgtEl>
                                          <p:spTgt spid="3">
                                            <p:txEl>
                                              <p:pRg st="0" end="0"/>
                                            </p:txEl>
                                          </p:spTgt>
                                        </p:tgtEl>
                                      </p:cBhvr>
                                    </p:animEffect>
                                    <p:anim calcmode="lin" valueType="num">
                                      <p:cBhvr>
                                        <p:cTn id="2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arn(inVertic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3" grpId="0" build="p"/>
      <p:bldP spid="6" grpId="0" build="p"/>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6509" y="330967"/>
            <a:ext cx="7073600" cy="1569660"/>
          </a:xfrm>
          <a:prstGeom prst="rect">
            <a:avLst/>
          </a:prstGeom>
        </p:spPr>
        <p:txBody>
          <a:bodyPr wrap="square">
            <a:spAutoFit/>
          </a:bodyPr>
          <a:lstStyle/>
          <a:p>
            <a:pPr algn="ctr"/>
            <a:r>
              <a:rPr lang="vi-VN" sz="4800" dirty="0" smtClean="0">
                <a:latin typeface="+mj-lt"/>
              </a:rPr>
              <a:t> </a:t>
            </a:r>
            <a:r>
              <a:rPr lang="vi-VN" sz="4800" dirty="0" smtClean="0">
                <a:latin typeface="Times New Roman" pitchFamily="18" charset="0"/>
                <a:cs typeface="Times New Roman" pitchFamily="18" charset="0"/>
              </a:rPr>
              <a:t>Lược sử về sự ra đời của xã hội học</a:t>
            </a:r>
            <a:endParaRPr lang="en-US" sz="4800" dirty="0" smtClean="0">
              <a:latin typeface="Times New Roman" pitchFamily="18" charset="0"/>
              <a:cs typeface="Times New Roman" pitchFamily="18" charset="0"/>
            </a:endParaRPr>
          </a:p>
        </p:txBody>
      </p:sp>
      <p:sp>
        <p:nvSpPr>
          <p:cNvPr id="5" name="Rounded Rectangle 4"/>
          <p:cNvSpPr/>
          <p:nvPr/>
        </p:nvSpPr>
        <p:spPr>
          <a:xfrm>
            <a:off x="239247" y="1900627"/>
            <a:ext cx="1589553" cy="305237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Times New Roman" pitchFamily="18" charset="0"/>
                <a:cs typeface="Times New Roman" pitchFamily="18" charset="0"/>
              </a:rPr>
              <a:t>TRƯỚC THẾ KỶ XIX   </a:t>
            </a:r>
          </a:p>
          <a:p>
            <a:pPr algn="ct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học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chưa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ra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đời</a:t>
            </a:r>
            <a:r>
              <a:rPr lang="en-US" sz="2400" dirty="0" smtClean="0">
                <a:solidFill>
                  <a:schemeClr val="tx1"/>
                </a:solidFill>
                <a:latin typeface="Times New Roman" pitchFamily="18" charset="0"/>
                <a:cs typeface="Times New Roman" pitchFamily="18" charset="0"/>
              </a:rPr>
              <a:t>)</a:t>
            </a:r>
            <a:endParaRPr lang="en-US" sz="2400" dirty="0">
              <a:solidFill>
                <a:schemeClr val="tx1"/>
              </a:solidFill>
              <a:latin typeface="Times New Roman" pitchFamily="18" charset="0"/>
              <a:cs typeface="Times New Roman" pitchFamily="18" charset="0"/>
            </a:endParaRPr>
          </a:p>
        </p:txBody>
      </p:sp>
      <p:sp>
        <p:nvSpPr>
          <p:cNvPr id="8" name="Rounded Rectangle 7"/>
          <p:cNvSpPr/>
          <p:nvPr/>
        </p:nvSpPr>
        <p:spPr>
          <a:xfrm>
            <a:off x="2528027" y="1920748"/>
            <a:ext cx="1742209" cy="30586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Times New Roman" pitchFamily="18" charset="0"/>
                <a:cs typeface="Times New Roman" pitchFamily="18" charset="0"/>
              </a:rPr>
              <a:t>BẮT ĐẦU TỪ THẾ KỶ XVIII</a:t>
            </a:r>
          </a:p>
          <a:p>
            <a:pPr algn="ct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các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nước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Châu</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Âu</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trở</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nên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phức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tạp</a:t>
            </a:r>
            <a:r>
              <a:rPr lang="en-US" sz="2400" dirty="0" smtClean="0">
                <a:solidFill>
                  <a:schemeClr val="tx1"/>
                </a:solidFill>
                <a:latin typeface="Times New Roman" pitchFamily="18" charset="0"/>
                <a:cs typeface="Times New Roman" pitchFamily="18" charset="0"/>
              </a:rPr>
              <a:t>)</a:t>
            </a:r>
            <a:endParaRPr lang="en-US" sz="2400" dirty="0">
              <a:solidFill>
                <a:schemeClr val="tx1"/>
              </a:solidFill>
              <a:latin typeface="Times New Roman" pitchFamily="18" charset="0"/>
              <a:cs typeface="Times New Roman" pitchFamily="18" charset="0"/>
            </a:endParaRPr>
          </a:p>
        </p:txBody>
      </p:sp>
      <p:sp>
        <p:nvSpPr>
          <p:cNvPr id="14" name="Rounded Rectangle 13"/>
          <p:cNvSpPr/>
          <p:nvPr/>
        </p:nvSpPr>
        <p:spPr>
          <a:xfrm>
            <a:off x="4876800" y="1952744"/>
            <a:ext cx="1828801" cy="301971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Times New Roman" pitchFamily="18" charset="0"/>
                <a:cs typeface="Times New Roman" pitchFamily="18" charset="0"/>
              </a:rPr>
              <a:t>CUỘC CMCN 1750</a:t>
            </a:r>
          </a:p>
          <a:p>
            <a:pPr algn="ct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rơi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vào</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trạng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thái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biến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đổi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không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ngừng</a:t>
            </a:r>
            <a:r>
              <a:rPr lang="en-US" sz="2400" dirty="0" smtClean="0">
                <a:solidFill>
                  <a:schemeClr val="tx1"/>
                </a:solidFill>
                <a:latin typeface="Times New Roman" pitchFamily="18" charset="0"/>
                <a:cs typeface="Times New Roman" pitchFamily="18" charset="0"/>
              </a:rPr>
              <a:t>)</a:t>
            </a:r>
            <a:endParaRPr lang="en-US" sz="2400" dirty="0">
              <a:solidFill>
                <a:schemeClr val="tx1"/>
              </a:solidFill>
              <a:latin typeface="Times New Roman" pitchFamily="18" charset="0"/>
              <a:cs typeface="Times New Roman" pitchFamily="18" charset="0"/>
            </a:endParaRPr>
          </a:p>
        </p:txBody>
      </p:sp>
      <p:sp>
        <p:nvSpPr>
          <p:cNvPr id="19" name="Right Arrow 18"/>
          <p:cNvSpPr/>
          <p:nvPr/>
        </p:nvSpPr>
        <p:spPr>
          <a:xfrm>
            <a:off x="2001982" y="3336510"/>
            <a:ext cx="381000" cy="19965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Right Arrow 19"/>
          <p:cNvSpPr/>
          <p:nvPr/>
        </p:nvSpPr>
        <p:spPr>
          <a:xfrm>
            <a:off x="4453809" y="3327229"/>
            <a:ext cx="381000" cy="25218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ounded Rectangle 8"/>
          <p:cNvSpPr/>
          <p:nvPr/>
        </p:nvSpPr>
        <p:spPr>
          <a:xfrm>
            <a:off x="7315200" y="1972206"/>
            <a:ext cx="1676401" cy="301971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Times New Roman" pitchFamily="18" charset="0"/>
                <a:cs typeface="Times New Roman" pitchFamily="18" charset="0"/>
              </a:rPr>
              <a:t>XÃ HỘI HỌC RA ĐỜI</a:t>
            </a:r>
            <a:endParaRPr lang="en-US" sz="2400" dirty="0">
              <a:solidFill>
                <a:schemeClr val="tx1"/>
              </a:solidFill>
              <a:latin typeface="Times New Roman" pitchFamily="18" charset="0"/>
              <a:cs typeface="Times New Roman" pitchFamily="18" charset="0"/>
            </a:endParaRPr>
          </a:p>
        </p:txBody>
      </p:sp>
      <p:sp>
        <p:nvSpPr>
          <p:cNvPr id="10" name="Right Arrow 9"/>
          <p:cNvSpPr/>
          <p:nvPr/>
        </p:nvSpPr>
        <p:spPr>
          <a:xfrm>
            <a:off x="6854543" y="3327229"/>
            <a:ext cx="381000" cy="25218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xmlns="" val="106676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arn(inVertical)">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100"/>
                                  </p:stCondLst>
                                  <p:childTnLst>
                                    <p:set>
                                      <p:cBhvr>
                                        <p:cTn id="46" dur="1" fill="hold">
                                          <p:stCondLst>
                                            <p:cond delay="0"/>
                                          </p:stCondLst>
                                        </p:cTn>
                                        <p:tgtEl>
                                          <p:spTgt spid="10"/>
                                        </p:tgtEl>
                                        <p:attrNameLst>
                                          <p:attrName>style.visibility</p:attrName>
                                        </p:attrNameLst>
                                      </p:cBhvr>
                                      <p:to>
                                        <p:strVal val="visible"/>
                                      </p:to>
                                    </p:set>
                                    <p:animEffect transition="in" filter="circle(in)">
                                      <p:cBhvr>
                                        <p:cTn id="47" dur="19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animBg="1"/>
      <p:bldP spid="14" grpId="0" animBg="1"/>
      <p:bldP spid="19" grpId="0" animBg="1"/>
      <p:bldP spid="20" grpId="0" animBg="1"/>
      <p:bldP spid="9"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28600" y="2133600"/>
            <a:ext cx="8610600" cy="1569660"/>
          </a:xfrm>
          <a:prstGeom prst="rect">
            <a:avLst/>
          </a:prstGeom>
          <a:noFill/>
        </p:spPr>
        <p:txBody>
          <a:bodyPr wrap="square" lIns="91440" tIns="45720" rIns="91440" bIns="45720">
            <a:spAutoFit/>
          </a:bodyPr>
          <a:lstStyle/>
          <a:p>
            <a:pPr algn="ctr"/>
            <a:r>
              <a:rPr lang="en-US" sz="4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rPr>
              <a:t>CẢM ƠN THẦY VÀ CÁC BẠN </a:t>
            </a:r>
          </a:p>
          <a:p>
            <a:pPr algn="ctr"/>
            <a:r>
              <a:rPr lang="en-US" sz="4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rPr>
              <a:t>ĐÃ LẮNG NGHE</a:t>
            </a:r>
            <a:endParaRPr lang="en-US" sz="4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500" autoRev="1" fill="hold">
                                          <p:stCondLst>
                                            <p:cond delay="0"/>
                                          </p:stCondLst>
                                        </p:cTn>
                                        <p:tgtEl>
                                          <p:spTgt spid="9"/>
                                        </p:tgtEl>
                                        <p:attrNameLst>
                                          <p:attrName>ppt_w</p:attrName>
                                        </p:attrNameLst>
                                      </p:cBhvr>
                                    </p:anim>
                                    <p:anim by="(#ppt_w*0.50)" calcmode="lin" valueType="num">
                                      <p:cBhvr>
                                        <p:cTn id="8" dur="500" decel="50000" autoRev="1" fill="hold">
                                          <p:stCondLst>
                                            <p:cond delay="0"/>
                                          </p:stCondLst>
                                        </p:cTn>
                                        <p:tgtEl>
                                          <p:spTgt spid="9"/>
                                        </p:tgtEl>
                                        <p:attrNameLst>
                                          <p:attrName>ppt_x</p:attrName>
                                        </p:attrNameLst>
                                      </p:cBhvr>
                                    </p:anim>
                                    <p:anim from="(-#ppt_h/2)" to="(#ppt_y)" calcmode="lin" valueType="num">
                                      <p:cBhvr>
                                        <p:cTn id="9" dur="1000" fill="hold">
                                          <p:stCondLst>
                                            <p:cond delay="0"/>
                                          </p:stCondLst>
                                        </p:cTn>
                                        <p:tgtEl>
                                          <p:spTgt spid="9"/>
                                        </p:tgtEl>
                                        <p:attrNameLst>
                                          <p:attrName>ppt_y</p:attrName>
                                        </p:attrNameLst>
                                      </p:cBhvr>
                                    </p:anim>
                                    <p:animRot by="21600000">
                                      <p:cBhvr>
                                        <p:cTn id="10"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1143000"/>
          </a:xfrm>
        </p:spPr>
        <p:txBody>
          <a:bodyPr>
            <a:noAutofit/>
          </a:bodyPr>
          <a:lstStyle/>
          <a:p>
            <a:r>
              <a:rPr lang="en-US" sz="4000" b="1" dirty="0" smtClean="0">
                <a:latin typeface="Times New Roman" pitchFamily="18" charset="0"/>
                <a:cs typeface="Times New Roman" pitchFamily="18" charset="0"/>
              </a:rPr>
              <a:t>I) </a:t>
            </a:r>
            <a:r>
              <a:rPr lang="vi-VN" sz="4000" b="1" dirty="0" smtClean="0">
                <a:latin typeface="Times New Roman" pitchFamily="18" charset="0"/>
                <a:cs typeface="Times New Roman" pitchFamily="18" charset="0"/>
              </a:rPr>
              <a:t>Hoàn cảnh lịch sử ra </a:t>
            </a:r>
            <a:r>
              <a:rPr lang="vi-VN" sz="4000" b="1" smtClean="0">
                <a:latin typeface="Times New Roman" pitchFamily="18" charset="0"/>
                <a:cs typeface="Times New Roman" pitchFamily="18" charset="0"/>
              </a:rPr>
              <a:t>đời xã </a:t>
            </a:r>
            <a:r>
              <a:rPr lang="vi-VN" sz="4000" b="1" dirty="0" smtClean="0">
                <a:latin typeface="Times New Roman" pitchFamily="18" charset="0"/>
                <a:cs typeface="Times New Roman" pitchFamily="18" charset="0"/>
              </a:rPr>
              <a:t>hội học</a:t>
            </a:r>
            <a:endParaRPr lang="en-US" sz="4000" b="1" dirty="0"/>
          </a:p>
        </p:txBody>
      </p:sp>
      <p:sp>
        <p:nvSpPr>
          <p:cNvPr id="3" name="Content Placeholder 2"/>
          <p:cNvSpPr>
            <a:spLocks noGrp="1"/>
          </p:cNvSpPr>
          <p:nvPr>
            <p:ph sz="half" idx="1"/>
          </p:nvPr>
        </p:nvSpPr>
        <p:spPr>
          <a:xfrm>
            <a:off x="990600" y="1219200"/>
            <a:ext cx="7696200" cy="3352800"/>
          </a:xfrm>
        </p:spPr>
        <p:txBody>
          <a:bodyPr>
            <a:noAutofit/>
          </a:bodyPr>
          <a:lstStyle/>
          <a:p>
            <a:pPr>
              <a:buFont typeface="Wingdings" pitchFamily="2" charset="2"/>
              <a:buChar char="v"/>
            </a:pPr>
            <a:r>
              <a:rPr lang="en-US" sz="2400" smtClean="0">
                <a:latin typeface="Times New Roman" pitchFamily="18" charset="0"/>
                <a:cs typeface="Times New Roman" pitchFamily="18" charset="0"/>
              </a:rPr>
              <a:t> </a:t>
            </a:r>
            <a:r>
              <a:rPr lang="vi-VN" sz="2400" b="1" smtClean="0">
                <a:latin typeface="Times New Roman" pitchFamily="18" charset="0"/>
                <a:cs typeface="Times New Roman" pitchFamily="18" charset="0"/>
              </a:rPr>
              <a:t>Điều </a:t>
            </a:r>
            <a:r>
              <a:rPr lang="vi-VN" sz="2400" b="1" dirty="0" smtClean="0">
                <a:latin typeface="Times New Roman" pitchFamily="18" charset="0"/>
                <a:cs typeface="Times New Roman" pitchFamily="18" charset="0"/>
              </a:rPr>
              <a:t>kiện Kinh tế</a:t>
            </a:r>
            <a:r>
              <a:rPr lang="en-US" sz="2400" b="1" dirty="0" smtClean="0">
                <a:latin typeface="Times New Roman" pitchFamily="18" charset="0"/>
                <a:cs typeface="Times New Roman" pitchFamily="18" charset="0"/>
              </a:rPr>
              <a:t> -</a:t>
            </a:r>
            <a:r>
              <a:rPr lang="vi-VN" sz="2400" b="1" dirty="0" smtClean="0">
                <a:latin typeface="Times New Roman" pitchFamily="18" charset="0"/>
                <a:cs typeface="Times New Roman" pitchFamily="18" charset="0"/>
              </a:rPr>
              <a:t> xã hội:</a:t>
            </a:r>
          </a:p>
          <a:p>
            <a:pPr marL="0" indent="0">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C</a:t>
            </a:r>
            <a:r>
              <a:rPr lang="vi-VN" sz="2400" dirty="0" smtClean="0">
                <a:latin typeface="Times New Roman" pitchFamily="18" charset="0"/>
                <a:cs typeface="Times New Roman" pitchFamily="18" charset="0"/>
              </a:rPr>
              <a:t>ác cuộc cách mạng thương mại và công nghệ </a:t>
            </a:r>
            <a:r>
              <a:rPr lang="en-US" sz="2400" dirty="0" err="1" smtClean="0">
                <a:latin typeface="Times New Roman" pitchFamily="18" charset="0"/>
                <a:cs typeface="Times New Roman" pitchFamily="18" charset="0"/>
              </a:rPr>
              <a:t>vào</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cuối thế kỷ XVIII </a:t>
            </a:r>
            <a:r>
              <a:rPr lang="en-US" sz="2400" dirty="0" smtClean="0">
                <a:latin typeface="Times New Roman" pitchFamily="18" charset="0"/>
                <a:cs typeface="Times New Roman" pitchFamily="18" charset="0"/>
                <a:sym typeface="Wingdings" pitchFamily="2" charset="2"/>
              </a:rPr>
              <a:t> </a:t>
            </a:r>
            <a:r>
              <a:rPr lang="en-US" sz="2400" dirty="0" err="1" smtClean="0">
                <a:latin typeface="Times New Roman" pitchFamily="18" charset="0"/>
                <a:cs typeface="Times New Roman" pitchFamily="18" charset="0"/>
              </a:rPr>
              <a:t>thay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trật tự kinh tế</a:t>
            </a:r>
            <a:r>
              <a:rPr lang="en-US" sz="2400" dirty="0" smtClean="0">
                <a:latin typeface="Times New Roman" pitchFamily="18" charset="0"/>
                <a:cs typeface="Times New Roman" pitchFamily="18" charset="0"/>
              </a:rPr>
              <a:t>.</a:t>
            </a:r>
            <a:r>
              <a:rPr lang="vi-VN" sz="2400" dirty="0" smtClean="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0" indent="0" algn="just">
              <a:buNone/>
            </a:pP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Hình thái kinh tế xã hội kiểu phong kiến bị sụp đổ trước sự bành trướng của thương mại và công nghiệp.</a:t>
            </a:r>
          </a:p>
          <a:p>
            <a:pPr marL="0" indent="0">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H</a:t>
            </a:r>
            <a:r>
              <a:rPr lang="vi-VN" sz="2400" dirty="0" smtClean="0">
                <a:latin typeface="Times New Roman" pitchFamily="18" charset="0"/>
                <a:cs typeface="Times New Roman" pitchFamily="18" charset="0"/>
              </a:rPr>
              <a:t>ệ thống kinh tế</a:t>
            </a:r>
            <a:r>
              <a:rPr lang="en-US" sz="2400" dirty="0" smtClean="0">
                <a:latin typeface="Times New Roman" pitchFamily="18" charset="0"/>
                <a:cs typeface="Times New Roman" pitchFamily="18" charset="0"/>
              </a:rPr>
              <a:t> TBCN </a:t>
            </a:r>
            <a:r>
              <a:rPr lang="vi-VN" sz="2400" dirty="0" smtClean="0">
                <a:latin typeface="Times New Roman" pitchFamily="18" charset="0"/>
                <a:cs typeface="Times New Roman" pitchFamily="18" charset="0"/>
              </a:rPr>
              <a:t>phá vỡ trật tự xã hội phong kiến </a:t>
            </a:r>
            <a:r>
              <a:rPr lang="en-US" sz="2400" dirty="0" smtClean="0">
                <a:latin typeface="Times New Roman" pitchFamily="18" charset="0"/>
                <a:cs typeface="Times New Roman" pitchFamily="18" charset="0"/>
                <a:sym typeface="Wingdings" pitchFamily="2" charset="2"/>
              </a:rPr>
              <a:t></a:t>
            </a:r>
            <a:r>
              <a:rPr lang="vi-VN" sz="2400" dirty="0" smtClean="0">
                <a:latin typeface="Times New Roman" pitchFamily="18" charset="0"/>
                <a:cs typeface="Times New Roman" pitchFamily="18" charset="0"/>
              </a:rPr>
              <a:t> đời sống kinh tế xã hội của các tầng lớp, giai cấp và các nhóm xã hội</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a:t>
            </a:r>
          </a:p>
          <a:p>
            <a:pPr marL="0" indent="0">
              <a:buNone/>
            </a:pPr>
            <a:r>
              <a:rPr lang="en-US" sz="2400">
                <a:latin typeface="Times New Roman" pitchFamily="18" charset="0"/>
                <a:cs typeface="Times New Roman" pitchFamily="18" charset="0"/>
              </a:rPr>
              <a:t> </a:t>
            </a:r>
            <a:r>
              <a:rPr lang="en-US" sz="2400" smtClean="0">
                <a:latin typeface="Times New Roman" pitchFamily="18" charset="0"/>
                <a:cs typeface="Times New Roman" pitchFamily="18" charset="0"/>
              </a:rPr>
              <a:t>      </a:t>
            </a:r>
            <a:endParaRPr lang="vi-VN" sz="2400" dirty="0" smtClean="0">
              <a:latin typeface="Times New Roman" pitchFamily="18" charset="0"/>
              <a:cs typeface="Times New Roman" pitchFamily="18" charset="0"/>
            </a:endParaRPr>
          </a:p>
        </p:txBody>
      </p:sp>
      <p:sp>
        <p:nvSpPr>
          <p:cNvPr id="4" name="Right Arrow 3"/>
          <p:cNvSpPr/>
          <p:nvPr/>
        </p:nvSpPr>
        <p:spPr>
          <a:xfrm>
            <a:off x="539842" y="4724400"/>
            <a:ext cx="489204" cy="256029"/>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p:cNvSpPr txBox="1"/>
          <p:nvPr/>
        </p:nvSpPr>
        <p:spPr>
          <a:xfrm>
            <a:off x="1032458" y="4572000"/>
            <a:ext cx="7425742" cy="1938992"/>
          </a:xfrm>
          <a:prstGeom prst="rect">
            <a:avLst/>
          </a:prstGeom>
          <a:noFill/>
        </p:spPr>
        <p:txBody>
          <a:bodyPr wrap="square" rtlCol="0">
            <a:spAutoFit/>
          </a:bodyPr>
          <a:lstStyle/>
          <a:p>
            <a:pPr algn="just"/>
            <a:r>
              <a:rPr lang="en-US" sz="2400">
                <a:latin typeface="Times New Roman" pitchFamily="18" charset="0"/>
                <a:cs typeface="Times New Roman" pitchFamily="18" charset="0"/>
              </a:rPr>
              <a:t>Nả</a:t>
            </a:r>
            <a:r>
              <a:rPr lang="vi-VN" sz="2400">
                <a:latin typeface="Times New Roman" pitchFamily="18" charset="0"/>
                <a:cs typeface="Times New Roman" pitchFamily="18" charset="0"/>
              </a:rPr>
              <a:t>y sinh nhu cầu thực tiễn và nhu cầu nhận thức trong xã hội để giải quyết những vấn đề mới mẻ nảy sinh từ cuộc sống. Đó chính là </a:t>
            </a:r>
            <a:r>
              <a:rPr lang="en-US" sz="2400">
                <a:latin typeface="Times New Roman" pitchFamily="18" charset="0"/>
                <a:cs typeface="Times New Roman" pitchFamily="18" charset="0"/>
              </a:rPr>
              <a:t>một trong những </a:t>
            </a:r>
            <a:r>
              <a:rPr lang="vi-VN" sz="2400">
                <a:latin typeface="Times New Roman" pitchFamily="18" charset="0"/>
                <a:cs typeface="Times New Roman" pitchFamily="18" charset="0"/>
              </a:rPr>
              <a:t>điều kiện để xã hội học ra đời.</a:t>
            </a:r>
          </a:p>
          <a:p>
            <a:pPr algn="just"/>
            <a:endParaRPr lang="en-US" sz="2400"/>
          </a:p>
        </p:txBody>
      </p:sp>
    </p:spTree>
    <p:extLst>
      <p:ext uri="{BB962C8B-B14F-4D97-AF65-F5344CB8AC3E}">
        <p14:creationId xmlns:p14="http://schemas.microsoft.com/office/powerpoint/2010/main" xmlns="" val="3018154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arn(inVertical)">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arn(inVertical)">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838200"/>
          </a:xfrm>
        </p:spPr>
        <p:txBody>
          <a:bodyPr>
            <a:normAutofit fontScale="90000"/>
          </a:bodyPr>
          <a:lstStyle/>
          <a:p>
            <a:r>
              <a:rPr lang="en-US" dirty="0" smtClean="0">
                <a:latin typeface="Times New Roman" pitchFamily="18" charset="0"/>
                <a:cs typeface="Times New Roman" pitchFamily="18" charset="0"/>
              </a:rPr>
              <a:t>I) </a:t>
            </a:r>
            <a:r>
              <a:rPr lang="en-US" dirty="0" err="1" smtClean="0">
                <a:latin typeface="Times New Roman" pitchFamily="18" charset="0"/>
                <a:cs typeface="Times New Roman" pitchFamily="18" charset="0"/>
              </a:rPr>
              <a:t>Hoàn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lịch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endParaRPr lang="en-US" dirty="0">
              <a:latin typeface="Times New Roman" pitchFamily="18" charset="0"/>
              <a:cs typeface="Times New Roman" pitchFamily="18" charset="0"/>
            </a:endParaRPr>
          </a:p>
        </p:txBody>
      </p:sp>
      <p:sp>
        <p:nvSpPr>
          <p:cNvPr id="3" name="Text Placeholder 2"/>
          <p:cNvSpPr>
            <a:spLocks noGrp="1"/>
          </p:cNvSpPr>
          <p:nvPr>
            <p:ph type="body" idx="1"/>
          </p:nvPr>
        </p:nvSpPr>
        <p:spPr>
          <a:xfrm>
            <a:off x="228600" y="1143000"/>
            <a:ext cx="3733800" cy="1981200"/>
          </a:xfrm>
        </p:spPr>
        <p:txBody>
          <a:bodyPr>
            <a:noAutofit/>
          </a:bodyPr>
          <a:lstStyle/>
          <a:p>
            <a:pPr algn="just"/>
            <a:r>
              <a:rPr lang="en-US" sz="2000" dirty="0" err="1" smtClean="0">
                <a:latin typeface="Times New Roman" pitchFamily="18" charset="0"/>
                <a:cs typeface="Times New Roman" pitchFamily="18" charset="0"/>
              </a:rPr>
              <a:t>Điều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chính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trị</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a:t>
            </a:r>
          </a:p>
          <a:p>
            <a:pPr algn="just"/>
            <a:r>
              <a:rPr lang="en-US" sz="2000" b="0" dirty="0" smtClean="0">
                <a:latin typeface="Times New Roman" pitchFamily="18" charset="0"/>
                <a:cs typeface="Times New Roman" pitchFamily="18" charset="0"/>
              </a:rPr>
              <a:t>- </a:t>
            </a:r>
            <a:r>
              <a:rPr lang="en-US" sz="2000" b="0" i="1" dirty="0" err="1" smtClean="0">
                <a:latin typeface="Times New Roman" pitchFamily="18" charset="0"/>
                <a:cs typeface="Times New Roman" pitchFamily="18" charset="0"/>
              </a:rPr>
              <a:t>Cách</a:t>
            </a:r>
            <a:r>
              <a:rPr lang="en-US" sz="2000" b="0" i="1" dirty="0" smtClean="0">
                <a:latin typeface="Times New Roman" pitchFamily="18" charset="0"/>
                <a:cs typeface="Times New Roman" pitchFamily="18" charset="0"/>
              </a:rPr>
              <a:t> </a:t>
            </a:r>
            <a:r>
              <a:rPr lang="en-US" sz="2000" b="0" i="1" dirty="0" err="1" smtClean="0">
                <a:latin typeface="Times New Roman" pitchFamily="18" charset="0"/>
                <a:cs typeface="Times New Roman" pitchFamily="18" charset="0"/>
              </a:rPr>
              <a:t>mạng</a:t>
            </a:r>
            <a:r>
              <a:rPr lang="en-US" sz="2000" b="0" i="1" dirty="0" smtClean="0">
                <a:latin typeface="Times New Roman" pitchFamily="18" charset="0"/>
                <a:cs typeface="Times New Roman" pitchFamily="18" charset="0"/>
              </a:rPr>
              <a:t> </a:t>
            </a:r>
            <a:r>
              <a:rPr lang="en-US" sz="2000" b="0" i="1" dirty="0" err="1" smtClean="0">
                <a:latin typeface="Times New Roman" pitchFamily="18" charset="0"/>
                <a:cs typeface="Times New Roman" pitchFamily="18" charset="0"/>
              </a:rPr>
              <a:t>tư</a:t>
            </a:r>
            <a:r>
              <a:rPr lang="en-US" sz="2000" b="0" i="1" dirty="0" smtClean="0">
                <a:latin typeface="Times New Roman" pitchFamily="18" charset="0"/>
                <a:cs typeface="Times New Roman" pitchFamily="18" charset="0"/>
              </a:rPr>
              <a:t> </a:t>
            </a:r>
            <a:r>
              <a:rPr lang="en-US" sz="2000" b="0" i="1" dirty="0" err="1" smtClean="0">
                <a:latin typeface="Times New Roman" pitchFamily="18" charset="0"/>
                <a:cs typeface="Times New Roman" pitchFamily="18" charset="0"/>
              </a:rPr>
              <a:t>sản</a:t>
            </a:r>
            <a:r>
              <a:rPr lang="en-US" sz="2000" b="0" i="1" dirty="0" smtClean="0">
                <a:latin typeface="Times New Roman" pitchFamily="18" charset="0"/>
                <a:cs typeface="Times New Roman" pitchFamily="18" charset="0"/>
              </a:rPr>
              <a:t> ở </a:t>
            </a:r>
            <a:r>
              <a:rPr lang="en-US" sz="2000" b="0" i="1" dirty="0" err="1" smtClean="0">
                <a:latin typeface="Times New Roman" pitchFamily="18" charset="0"/>
                <a:cs typeface="Times New Roman" pitchFamily="18" charset="0"/>
              </a:rPr>
              <a:t>châu</a:t>
            </a:r>
            <a:r>
              <a:rPr lang="en-US" sz="2000" b="0" i="1" dirty="0" smtClean="0">
                <a:latin typeface="Times New Roman" pitchFamily="18" charset="0"/>
                <a:cs typeface="Times New Roman" pitchFamily="18" charset="0"/>
              </a:rPr>
              <a:t> </a:t>
            </a:r>
            <a:r>
              <a:rPr lang="en-US" sz="2000" b="0" i="1" dirty="0" err="1" smtClean="0">
                <a:latin typeface="Times New Roman" pitchFamily="18" charset="0"/>
                <a:cs typeface="Times New Roman" pitchFamily="18" charset="0"/>
              </a:rPr>
              <a:t>Âu</a:t>
            </a:r>
            <a:r>
              <a:rPr lang="en-US" sz="2000" b="0" i="1" dirty="0" smtClean="0">
                <a:latin typeface="Times New Roman" pitchFamily="18" charset="0"/>
                <a:cs typeface="Times New Roman" pitchFamily="18" charset="0"/>
              </a:rPr>
              <a:t> </a:t>
            </a:r>
            <a:r>
              <a:rPr lang="en-US" sz="2000" b="0" dirty="0" err="1" smtClean="0">
                <a:latin typeface="Times New Roman" pitchFamily="18" charset="0"/>
                <a:cs typeface="Times New Roman" pitchFamily="18" charset="0"/>
                <a:sym typeface="Wingdings" pitchFamily="2" charset="2"/>
              </a:rPr>
              <a:t>đặt</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ra</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vấn</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đề</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nghiên</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cứu</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và</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lí</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luận</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về</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sự</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phát</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triển</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và</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vận</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động</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xã</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hội</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góp</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phần</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tạo</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ra</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trật</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tự</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và</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tiến</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bộ</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xã</a:t>
            </a:r>
            <a:r>
              <a:rPr lang="en-US" sz="2000" b="0" dirty="0" smtClean="0">
                <a:latin typeface="Times New Roman" pitchFamily="18" charset="0"/>
                <a:cs typeface="Times New Roman" pitchFamily="18" charset="0"/>
                <a:sym typeface="Wingdings" pitchFamily="2" charset="2"/>
              </a:rPr>
              <a:t> </a:t>
            </a:r>
            <a:r>
              <a:rPr lang="en-US" sz="2000" b="0" dirty="0" err="1" smtClean="0">
                <a:latin typeface="Times New Roman" pitchFamily="18" charset="0"/>
                <a:cs typeface="Times New Roman" pitchFamily="18" charset="0"/>
                <a:sym typeface="Wingdings" pitchFamily="2" charset="2"/>
              </a:rPr>
              <a:t>hội</a:t>
            </a:r>
            <a:r>
              <a:rPr lang="en-US" sz="2000" b="0" dirty="0" smtClean="0">
                <a:latin typeface="Times New Roman" pitchFamily="18" charset="0"/>
                <a:cs typeface="Times New Roman" pitchFamily="18" charset="0"/>
                <a:sym typeface="Wingdings" pitchFamily="2" charset="2"/>
              </a:rPr>
              <a:t>.</a:t>
            </a:r>
            <a:endParaRPr lang="en-US" sz="2000" dirty="0"/>
          </a:p>
        </p:txBody>
      </p:sp>
      <p:pic>
        <p:nvPicPr>
          <p:cNvPr id="10" name="Content Placeholder 9" descr="Anonymous_-_Prise_de_la_Bastille.jpg"/>
          <p:cNvPicPr>
            <a:picLocks noGrp="1" noChangeAspect="1"/>
          </p:cNvPicPr>
          <p:nvPr>
            <p:ph sz="half" idx="2"/>
          </p:nvPr>
        </p:nvPicPr>
        <p:blipFill>
          <a:blip r:embed="rId2"/>
          <a:stretch>
            <a:fillRect/>
          </a:stretch>
        </p:blipFill>
        <p:spPr>
          <a:xfrm>
            <a:off x="304800" y="3124200"/>
            <a:ext cx="3429000" cy="2714248"/>
          </a:xfrm>
        </p:spPr>
      </p:pic>
      <p:sp>
        <p:nvSpPr>
          <p:cNvPr id="5" name="Text Placeholder 4"/>
          <p:cNvSpPr>
            <a:spLocks noGrp="1"/>
          </p:cNvSpPr>
          <p:nvPr>
            <p:ph type="body" sz="quarter" idx="3"/>
          </p:nvPr>
        </p:nvSpPr>
        <p:spPr>
          <a:xfrm>
            <a:off x="4419600" y="1143000"/>
            <a:ext cx="4575175" cy="1981200"/>
          </a:xfrm>
        </p:spPr>
        <p:txBody>
          <a:bodyPr>
            <a:normAutofit fontScale="92500" lnSpcReduction="10000"/>
          </a:bodyPr>
          <a:lstStyle/>
          <a:p>
            <a:pPr algn="just"/>
            <a:r>
              <a:rPr lang="en-US" dirty="0" err="1" smtClean="0">
                <a:latin typeface="Times New Roman" pitchFamily="18" charset="0"/>
                <a:cs typeface="Times New Roman" pitchFamily="18" charset="0"/>
              </a:rPr>
              <a:t>Điều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khoa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a:t>
            </a:r>
          </a:p>
          <a:p>
            <a:pPr algn="just"/>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Cách</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mạng</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khoa</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học</a:t>
            </a:r>
            <a:r>
              <a:rPr lang="en-US" sz="2200" b="0" i="1" dirty="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từ</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thế</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kỉ</a:t>
            </a:r>
            <a:r>
              <a:rPr lang="en-US" sz="2200" b="0" i="1" dirty="0" smtClean="0">
                <a:latin typeface="Times New Roman" pitchFamily="18" charset="0"/>
                <a:cs typeface="Times New Roman" pitchFamily="18" charset="0"/>
              </a:rPr>
              <a:t> XVI-XVIII.</a:t>
            </a:r>
          </a:p>
          <a:p>
            <a:pPr algn="just"/>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Sự</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nghiên</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cứu</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của</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các</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nhà</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triết</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học</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các</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nhà</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khoa</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học</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thế</a:t>
            </a:r>
            <a:r>
              <a:rPr lang="en-US" sz="2200" b="0" i="1" dirty="0" smtClean="0">
                <a:latin typeface="Times New Roman" pitchFamily="18" charset="0"/>
                <a:cs typeface="Times New Roman" pitchFamily="18" charset="0"/>
              </a:rPr>
              <a:t> </a:t>
            </a:r>
            <a:r>
              <a:rPr lang="en-US" sz="2200" b="0" i="1" dirty="0" err="1" smtClean="0">
                <a:latin typeface="Times New Roman" pitchFamily="18" charset="0"/>
                <a:cs typeface="Times New Roman" pitchFamily="18" charset="0"/>
              </a:rPr>
              <a:t>kỉ</a:t>
            </a:r>
            <a:r>
              <a:rPr lang="en-US" sz="2200" b="0" i="1" dirty="0" smtClean="0">
                <a:latin typeface="Times New Roman" pitchFamily="18" charset="0"/>
                <a:cs typeface="Times New Roman" pitchFamily="18" charset="0"/>
              </a:rPr>
              <a:t> XVIII-XIX.</a:t>
            </a:r>
          </a:p>
          <a:p>
            <a:pPr algn="just"/>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Phát</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hiện</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ra</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các</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quy</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luật</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của</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sự</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phát</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triển</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tiến</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bộ</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xã</a:t>
            </a:r>
            <a:r>
              <a:rPr lang="en-US" sz="2200" b="0" dirty="0" smtClean="0">
                <a:latin typeface="Times New Roman" pitchFamily="18" charset="0"/>
                <a:cs typeface="Times New Roman" pitchFamily="18" charset="0"/>
                <a:sym typeface="Wingdings" pitchFamily="2" charset="2"/>
              </a:rPr>
              <a:t> </a:t>
            </a:r>
            <a:r>
              <a:rPr lang="en-US" sz="2200" b="0" dirty="0" err="1" smtClean="0">
                <a:latin typeface="Times New Roman" pitchFamily="18" charset="0"/>
                <a:cs typeface="Times New Roman" pitchFamily="18" charset="0"/>
                <a:sym typeface="Wingdings" pitchFamily="2" charset="2"/>
              </a:rPr>
              <a:t>hội</a:t>
            </a:r>
            <a:r>
              <a:rPr lang="en-US" sz="2200" b="0" dirty="0" smtClean="0">
                <a:latin typeface="Times New Roman" pitchFamily="18" charset="0"/>
                <a:cs typeface="Times New Roman" pitchFamily="18" charset="0"/>
                <a:sym typeface="Wingdings" pitchFamily="2" charset="2"/>
              </a:rPr>
              <a:t>.</a:t>
            </a:r>
            <a:endParaRPr lang="en-US" sz="2200" b="0" dirty="0"/>
          </a:p>
        </p:txBody>
      </p:sp>
      <p:sp>
        <p:nvSpPr>
          <p:cNvPr id="6" name="Content Placeholder 5"/>
          <p:cNvSpPr>
            <a:spLocks noGrp="1"/>
          </p:cNvSpPr>
          <p:nvPr>
            <p:ph sz="quarter" idx="4"/>
          </p:nvPr>
        </p:nvSpPr>
        <p:spPr>
          <a:xfrm>
            <a:off x="4495800" y="6019800"/>
            <a:ext cx="4191000" cy="762000"/>
          </a:xfrm>
        </p:spPr>
        <p:txBody>
          <a:bodyPr>
            <a:normAutofit/>
          </a:bodyPr>
          <a:lstStyle/>
          <a:p>
            <a:pPr algn="ctr">
              <a:buNone/>
            </a:pPr>
            <a:r>
              <a:rPr lang="en-US" sz="2000" dirty="0" err="1" smtClean="0">
                <a:latin typeface="Times New Roman" pitchFamily="18" charset="0"/>
                <a:cs typeface="Times New Roman" pitchFamily="18" charset="0"/>
              </a:rPr>
              <a:t>Máy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nước</a:t>
            </a:r>
            <a:r>
              <a:rPr lang="en-US" sz="2000" dirty="0" smtClean="0">
                <a:latin typeface="Times New Roman" pitchFamily="18" charset="0"/>
                <a:cs typeface="Times New Roman" pitchFamily="18" charset="0"/>
              </a:rPr>
              <a:t> do </a:t>
            </a:r>
            <a:r>
              <a:rPr lang="en-US" sz="2000" dirty="0" err="1" smtClean="0">
                <a:latin typeface="Times New Roman" pitchFamily="18" charset="0"/>
                <a:cs typeface="Times New Roman" pitchFamily="18" charset="0"/>
              </a:rPr>
              <a:t>Jame</a:t>
            </a:r>
            <a:r>
              <a:rPr lang="en-US" sz="2000" dirty="0" smtClean="0">
                <a:latin typeface="Times New Roman" pitchFamily="18" charset="0"/>
                <a:cs typeface="Times New Roman" pitchFamily="18" charset="0"/>
              </a:rPr>
              <a:t> Watt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minh</a:t>
            </a:r>
          </a:p>
          <a:p>
            <a:pPr algn="ctr">
              <a:buNone/>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năm</a:t>
            </a:r>
            <a:r>
              <a:rPr lang="en-US" sz="2000" dirty="0" smtClean="0">
                <a:latin typeface="Times New Roman" pitchFamily="18" charset="0"/>
                <a:cs typeface="Times New Roman" pitchFamily="18" charset="0"/>
              </a:rPr>
              <a:t> 1784</a:t>
            </a:r>
            <a:endParaRPr lang="en-US" sz="2000" dirty="0">
              <a:latin typeface="Times New Roman" pitchFamily="18" charset="0"/>
              <a:cs typeface="Times New Roman" pitchFamily="18" charset="0"/>
            </a:endParaRPr>
          </a:p>
        </p:txBody>
      </p:sp>
      <p:sp>
        <p:nvSpPr>
          <p:cNvPr id="11" name="Content Placeholder 5"/>
          <p:cNvSpPr txBox="1">
            <a:spLocks/>
          </p:cNvSpPr>
          <p:nvPr/>
        </p:nvSpPr>
        <p:spPr>
          <a:xfrm>
            <a:off x="0" y="6096000"/>
            <a:ext cx="4191000" cy="762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12" name="Content Placeholder 5"/>
          <p:cNvSpPr txBox="1">
            <a:spLocks/>
          </p:cNvSpPr>
          <p:nvPr/>
        </p:nvSpPr>
        <p:spPr>
          <a:xfrm>
            <a:off x="0" y="5943600"/>
            <a:ext cx="4038600" cy="914400"/>
          </a:xfrm>
          <a:prstGeom prst="rect">
            <a:avLst/>
          </a:prstGeom>
        </p:spPr>
        <p:txBody>
          <a:bodyPr vert="horz" lIns="91440" tIns="45720" rIns="91440" bIns="45720" rtlCol="0">
            <a:normAutofit/>
          </a:bodyPr>
          <a:lstStyle/>
          <a:p>
            <a:pPr marL="342900" indent="-342900">
              <a:spcBef>
                <a:spcPct val="20000"/>
              </a:spcBef>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Cuộc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Pháp</a:t>
            </a:r>
            <a:endParaRPr lang="en-US" sz="2000" dirty="0" smtClean="0">
              <a:latin typeface="Times New Roman" pitchFamily="18" charset="0"/>
              <a:cs typeface="Times New Roman" pitchFamily="18" charset="0"/>
            </a:endParaRPr>
          </a:p>
          <a:p>
            <a:pPr marL="342900" lvl="0" indent="-342900">
              <a:spcBef>
                <a:spcPct val="20000"/>
              </a:spcBef>
            </a:pPr>
            <a:r>
              <a:rPr lang="vi-VN" sz="2000" dirty="0" smtClean="0">
                <a:latin typeface="+mj-lt"/>
              </a:rPr>
              <a:t>Đột chiếm ngục Bastille, 14</a:t>
            </a:r>
            <a:r>
              <a:rPr lang="en-US" sz="2000" dirty="0" smtClean="0">
                <a:latin typeface="+mj-lt"/>
              </a:rPr>
              <a:t>/</a:t>
            </a:r>
            <a:r>
              <a:rPr lang="vi-VN" sz="2000" dirty="0" smtClean="0">
                <a:latin typeface="+mj-lt"/>
              </a:rPr>
              <a:t>7</a:t>
            </a:r>
            <a:r>
              <a:rPr lang="en-US" sz="2000" dirty="0" smtClean="0">
                <a:latin typeface="+mj-lt"/>
              </a:rPr>
              <a:t>/</a:t>
            </a:r>
            <a:r>
              <a:rPr lang="en-US" sz="2000" dirty="0" smtClean="0">
                <a:latin typeface="Times New Roman" pitchFamily="18" charset="0"/>
                <a:cs typeface="Times New Roman" pitchFamily="18" charset="0"/>
              </a:rPr>
              <a:t>1</a:t>
            </a:r>
            <a:r>
              <a:rPr lang="vi-VN" sz="2000" dirty="0" smtClean="0">
                <a:latin typeface="+mj-lt"/>
              </a:rPr>
              <a:t>789</a:t>
            </a:r>
            <a:endParaRPr lang="en-US" sz="2000" dirty="0" smtClean="0">
              <a:latin typeface="+mj-lt"/>
            </a:endParaRPr>
          </a:p>
        </p:txBody>
      </p:sp>
      <p:pic>
        <p:nvPicPr>
          <p:cNvPr id="28676" name="Picture 4" descr="http://d.violet.vn/uploads/thumbnails/224/thumbnails2/Lich%20su%2010%20hinh%2062.jpg.jpg"/>
          <p:cNvPicPr>
            <a:picLocks noChangeAspect="1" noChangeArrowheads="1"/>
          </p:cNvPicPr>
          <p:nvPr/>
        </p:nvPicPr>
        <p:blipFill>
          <a:blip r:embed="rId3"/>
          <a:srcRect/>
          <a:stretch>
            <a:fillRect/>
          </a:stretch>
        </p:blipFill>
        <p:spPr bwMode="auto">
          <a:xfrm>
            <a:off x="4800599" y="3124200"/>
            <a:ext cx="3618027" cy="2819400"/>
          </a:xfrm>
          <a:prstGeom prst="rect">
            <a:avLst/>
          </a:prstGeom>
          <a:noFill/>
        </p:spPr>
      </p:pic>
      <p:cxnSp>
        <p:nvCxnSpPr>
          <p:cNvPr id="14" name="Straight Connector 13"/>
          <p:cNvCxnSpPr/>
          <p:nvPr/>
        </p:nvCxnSpPr>
        <p:spPr>
          <a:xfrm rot="5400000">
            <a:off x="1562894" y="3924300"/>
            <a:ext cx="5409406" cy="79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2157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1)">
                                      <p:cBhvr>
                                        <p:cTn id="22" dur="2000"/>
                                        <p:tgtEl>
                                          <p:spTgt spid="10"/>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20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fade">
                                      <p:cBhvr>
                                        <p:cTn id="30" dur="1000"/>
                                        <p:tgtEl>
                                          <p:spTgt spid="5">
                                            <p:txEl>
                                              <p:pRg st="0" end="0"/>
                                            </p:txEl>
                                          </p:spTgt>
                                        </p:tgtEl>
                                      </p:cBhvr>
                                    </p:animEffect>
                                    <p:anim calcmode="lin" valueType="num">
                                      <p:cBhvr>
                                        <p:cTn id="31"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5">
                                            <p:txEl>
                                              <p:pRg st="1" end="1"/>
                                            </p:txEl>
                                          </p:spTgt>
                                        </p:tgtEl>
                                        <p:attrNameLst>
                                          <p:attrName>style.visibility</p:attrName>
                                        </p:attrNameLst>
                                      </p:cBhvr>
                                      <p:to>
                                        <p:strVal val="visible"/>
                                      </p:to>
                                    </p:set>
                                    <p:animEffect transition="in" filter="fade">
                                      <p:cBhvr>
                                        <p:cTn id="37" dur="1000"/>
                                        <p:tgtEl>
                                          <p:spTgt spid="5">
                                            <p:txEl>
                                              <p:pRg st="1" end="1"/>
                                            </p:txEl>
                                          </p:spTgt>
                                        </p:tgtEl>
                                      </p:cBhvr>
                                    </p:animEffect>
                                    <p:anim calcmode="lin" valueType="num">
                                      <p:cBhvr>
                                        <p:cTn id="3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5">
                                            <p:txEl>
                                              <p:pRg st="2" end="2"/>
                                            </p:txEl>
                                          </p:spTgt>
                                        </p:tgtEl>
                                        <p:attrNameLst>
                                          <p:attrName>style.visibility</p:attrName>
                                        </p:attrNameLst>
                                      </p:cBhvr>
                                      <p:to>
                                        <p:strVal val="visible"/>
                                      </p:to>
                                    </p:set>
                                    <p:animEffect transition="in" filter="fade">
                                      <p:cBhvr>
                                        <p:cTn id="44" dur="1000"/>
                                        <p:tgtEl>
                                          <p:spTgt spid="5">
                                            <p:txEl>
                                              <p:pRg st="2" end="2"/>
                                            </p:txEl>
                                          </p:spTgt>
                                        </p:tgtEl>
                                      </p:cBhvr>
                                    </p:animEffect>
                                    <p:anim calcmode="lin" valueType="num">
                                      <p:cBhvr>
                                        <p:cTn id="4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grpId="0" nodeType="clickEffect">
                                  <p:stCondLst>
                                    <p:cond delay="0"/>
                                  </p:stCondLst>
                                  <p:childTnLst>
                                    <p:set>
                                      <p:cBhvr>
                                        <p:cTn id="50" dur="1" fill="hold">
                                          <p:stCondLst>
                                            <p:cond delay="0"/>
                                          </p:stCondLst>
                                        </p:cTn>
                                        <p:tgtEl>
                                          <p:spTgt spid="5">
                                            <p:txEl>
                                              <p:pRg st="3" end="3"/>
                                            </p:txEl>
                                          </p:spTgt>
                                        </p:tgtEl>
                                        <p:attrNameLst>
                                          <p:attrName>style.visibility</p:attrName>
                                        </p:attrNameLst>
                                      </p:cBhvr>
                                      <p:to>
                                        <p:strVal val="visible"/>
                                      </p:to>
                                    </p:set>
                                    <p:animEffect transition="in" filter="fade">
                                      <p:cBhvr>
                                        <p:cTn id="51" dur="1000"/>
                                        <p:tgtEl>
                                          <p:spTgt spid="5">
                                            <p:txEl>
                                              <p:pRg st="3" end="3"/>
                                            </p:txEl>
                                          </p:spTgt>
                                        </p:tgtEl>
                                      </p:cBhvr>
                                    </p:animEffect>
                                    <p:anim calcmode="lin" valueType="num">
                                      <p:cBhvr>
                                        <p:cTn id="5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53" dur="1000" fill="hold"/>
                                        <p:tgtEl>
                                          <p:spTgt spid="5">
                                            <p:txEl>
                                              <p:pRg st="3" end="3"/>
                                            </p:txEl>
                                          </p:spTgt>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28676"/>
                                        </p:tgtEl>
                                        <p:attrNameLst>
                                          <p:attrName>style.visibility</p:attrName>
                                        </p:attrNameLst>
                                      </p:cBhvr>
                                      <p:to>
                                        <p:strVal val="visible"/>
                                      </p:to>
                                    </p:set>
                                    <p:animEffect transition="in" filter="fade">
                                      <p:cBhvr>
                                        <p:cTn id="56" dur="1000"/>
                                        <p:tgtEl>
                                          <p:spTgt spid="28676"/>
                                        </p:tgtEl>
                                      </p:cBhvr>
                                    </p:animEffect>
                                    <p:anim calcmode="lin" valueType="num">
                                      <p:cBhvr>
                                        <p:cTn id="57" dur="1000" fill="hold"/>
                                        <p:tgtEl>
                                          <p:spTgt spid="28676"/>
                                        </p:tgtEl>
                                        <p:attrNameLst>
                                          <p:attrName>ppt_x</p:attrName>
                                        </p:attrNameLst>
                                      </p:cBhvr>
                                      <p:tavLst>
                                        <p:tav tm="0">
                                          <p:val>
                                            <p:strVal val="#ppt_x"/>
                                          </p:val>
                                        </p:tav>
                                        <p:tav tm="100000">
                                          <p:val>
                                            <p:strVal val="#ppt_x"/>
                                          </p:val>
                                        </p:tav>
                                      </p:tavLst>
                                    </p:anim>
                                    <p:anim calcmode="lin" valueType="num">
                                      <p:cBhvr>
                                        <p:cTn id="58" dur="1000" fill="hold"/>
                                        <p:tgtEl>
                                          <p:spTgt spid="28676"/>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6">
                                            <p:txEl>
                                              <p:pRg st="0" end="0"/>
                                            </p:txEl>
                                          </p:spTgt>
                                        </p:tgtEl>
                                        <p:attrNameLst>
                                          <p:attrName>style.visibility</p:attrName>
                                        </p:attrNameLst>
                                      </p:cBhvr>
                                      <p:to>
                                        <p:strVal val="visible"/>
                                      </p:to>
                                    </p:set>
                                    <p:animEffect transition="in" filter="fade">
                                      <p:cBhvr>
                                        <p:cTn id="61" dur="3500"/>
                                        <p:tgtEl>
                                          <p:spTgt spid="6">
                                            <p:txEl>
                                              <p:pRg st="0" end="0"/>
                                            </p:txEl>
                                          </p:spTgt>
                                        </p:tgtEl>
                                      </p:cBhvr>
                                    </p:animEffect>
                                    <p:anim calcmode="lin" valueType="num">
                                      <p:cBhvr>
                                        <p:cTn id="62" dur="3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63" dur="3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grpId="0" nodeType="clickEffect">
                                  <p:stCondLst>
                                    <p:cond delay="0"/>
                                  </p:stCondLst>
                                  <p:childTnLst>
                                    <p:set>
                                      <p:cBhvr>
                                        <p:cTn id="67" dur="1" fill="hold">
                                          <p:stCondLst>
                                            <p:cond delay="0"/>
                                          </p:stCondLst>
                                        </p:cTn>
                                        <p:tgtEl>
                                          <p:spTgt spid="6">
                                            <p:txEl>
                                              <p:pRg st="1" end="1"/>
                                            </p:txEl>
                                          </p:spTgt>
                                        </p:tgtEl>
                                        <p:attrNameLst>
                                          <p:attrName>style.visibility</p:attrName>
                                        </p:attrNameLst>
                                      </p:cBhvr>
                                      <p:to>
                                        <p:strVal val="visible"/>
                                      </p:to>
                                    </p:set>
                                    <p:animEffect transition="in" filter="fade">
                                      <p:cBhvr>
                                        <p:cTn id="68" dur="1000"/>
                                        <p:tgtEl>
                                          <p:spTgt spid="6">
                                            <p:txEl>
                                              <p:pRg st="1" end="1"/>
                                            </p:txEl>
                                          </p:spTgt>
                                        </p:tgtEl>
                                      </p:cBhvr>
                                    </p:animEffect>
                                    <p:anim calcmode="lin" valueType="num">
                                      <p:cBhvr>
                                        <p:cTn id="69"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70"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6" grpId="0" build="p"/>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normAutofit/>
          </a:bodyPr>
          <a:lstStyle/>
          <a:p>
            <a:pPr algn="l"/>
            <a:r>
              <a:rPr lang="en-US" sz="4000" b="1" dirty="0" smtClean="0">
                <a:latin typeface="Times New Roman" pitchFamily="18" charset="0"/>
                <a:cs typeface="Times New Roman" pitchFamily="18" charset="0"/>
              </a:rPr>
              <a:t>II</a:t>
            </a:r>
            <a:r>
              <a:rPr lang="en-US" sz="4000" b="1" smtClean="0">
                <a:latin typeface="Times New Roman" pitchFamily="18" charset="0"/>
                <a:cs typeface="Times New Roman" pitchFamily="18" charset="0"/>
              </a:rPr>
              <a:t>) Năm nhà sách sáng tác xã hội học</a:t>
            </a:r>
            <a:endParaRPr lang="en-US" sz="4000"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6096000" y="4572000"/>
            <a:ext cx="3048000" cy="1600200"/>
          </a:xfrm>
        </p:spPr>
        <p:txBody>
          <a:bodyPr>
            <a:normAutofit/>
          </a:bodyPr>
          <a:lstStyle/>
          <a:p>
            <a:pPr marL="0" indent="0" algn="ctr">
              <a:buNone/>
            </a:pPr>
            <a:r>
              <a:rPr lang="vi-VN" sz="2200" b="1" dirty="0" smtClean="0">
                <a:latin typeface="Times New Roman" pitchFamily="18" charset="0"/>
                <a:cs typeface="Times New Roman" pitchFamily="18" charset="0"/>
              </a:rPr>
              <a:t>Isidore Auguste Marie François Xavier Comte</a:t>
            </a:r>
            <a:r>
              <a:rPr lang="en-US" b="1" dirty="0" smtClean="0">
                <a:latin typeface="Times New Roman" pitchFamily="18" charset="0"/>
                <a:cs typeface="Times New Roman" pitchFamily="18" charset="0"/>
              </a:rPr>
              <a:t> </a:t>
            </a:r>
          </a:p>
          <a:p>
            <a:pPr marL="0" indent="0">
              <a:buNone/>
            </a:pPr>
            <a:endParaRPr lang="en-US" dirty="0"/>
          </a:p>
        </p:txBody>
      </p:sp>
      <p:sp>
        <p:nvSpPr>
          <p:cNvPr id="4" name="Content Placeholder 3"/>
          <p:cNvSpPr>
            <a:spLocks noGrp="1"/>
          </p:cNvSpPr>
          <p:nvPr>
            <p:ph sz="half" idx="2"/>
          </p:nvPr>
        </p:nvSpPr>
        <p:spPr>
          <a:xfrm>
            <a:off x="228600" y="1295400"/>
            <a:ext cx="5791200" cy="5562600"/>
          </a:xfrm>
        </p:spPr>
        <p:txBody>
          <a:bodyPr>
            <a:noAutofit/>
          </a:bodyPr>
          <a:lstStyle/>
          <a:p>
            <a:pPr marL="0" indent="0">
              <a:buNone/>
            </a:pPr>
            <a:r>
              <a:rPr lang="en-US" sz="3000" dirty="0">
                <a:latin typeface="Times New Roman" pitchFamily="18" charset="0"/>
                <a:cs typeface="Times New Roman" pitchFamily="18" charset="0"/>
              </a:rPr>
              <a:t> </a:t>
            </a:r>
            <a:r>
              <a:rPr lang="en-US" sz="3000" dirty="0" smtClean="0">
                <a:latin typeface="Times New Roman" pitchFamily="18" charset="0"/>
                <a:cs typeface="Times New Roman" pitchFamily="18" charset="0"/>
              </a:rPr>
              <a:t>     </a:t>
            </a:r>
            <a:r>
              <a:rPr lang="en-US" sz="3000" b="1" dirty="0" smtClean="0">
                <a:latin typeface="Times New Roman" pitchFamily="18" charset="0"/>
                <a:cs typeface="Times New Roman" pitchFamily="18" charset="0"/>
              </a:rPr>
              <a:t>1.Auguste Comte (1798-1857)</a:t>
            </a:r>
          </a:p>
          <a:p>
            <a:pPr marL="0" indent="0" algn="just">
              <a:buNone/>
            </a:pPr>
            <a:r>
              <a:rPr lang="en-US" sz="2600" dirty="0">
                <a:latin typeface="Times New Roman" pitchFamily="18" charset="0"/>
                <a:cs typeface="Times New Roman" pitchFamily="18" charset="0"/>
              </a:rPr>
              <a:t>_</a:t>
            </a:r>
            <a:r>
              <a:rPr lang="en-US" sz="2600" dirty="0" smtClean="0">
                <a:latin typeface="Times New Roman" pitchFamily="18" charset="0"/>
                <a:cs typeface="Times New Roman" pitchFamily="18" charset="0"/>
              </a:rPr>
              <a:t>S</a:t>
            </a:r>
            <a:r>
              <a:rPr lang="vi-VN" sz="2600" dirty="0" smtClean="0">
                <a:latin typeface="Times New Roman" pitchFamily="18" charset="0"/>
                <a:cs typeface="Times New Roman" pitchFamily="18" charset="0"/>
              </a:rPr>
              <a:t>inh ra tại Montpellier trong một gia đình Gia tô giáo và theo xu hướng quân chủ, ở tây nam nước Pháp</a:t>
            </a:r>
            <a:r>
              <a:rPr lang="en-US" sz="2600" dirty="0" smtClean="0">
                <a:latin typeface="Times New Roman" pitchFamily="18" charset="0"/>
                <a:cs typeface="Times New Roman" pitchFamily="18" charset="0"/>
              </a:rPr>
              <a:t>.</a:t>
            </a:r>
            <a:r>
              <a:rPr lang="vi-VN" sz="2600" dirty="0" smtClean="0">
                <a:latin typeface="Times New Roman" pitchFamily="18" charset="0"/>
                <a:cs typeface="Times New Roman" pitchFamily="18" charset="0"/>
              </a:rPr>
              <a:t> </a:t>
            </a:r>
            <a:endParaRPr lang="en-US" sz="2600" dirty="0" smtClean="0">
              <a:latin typeface="Times New Roman" pitchFamily="18" charset="0"/>
              <a:cs typeface="Times New Roman" pitchFamily="18" charset="0"/>
            </a:endParaRPr>
          </a:p>
          <a:p>
            <a:pPr marL="0" indent="0" algn="just">
              <a:buNone/>
            </a:pPr>
            <a:r>
              <a:rPr lang="en-US" sz="2600" dirty="0" smtClean="0">
                <a:latin typeface="Times New Roman" pitchFamily="18" charset="0"/>
                <a:cs typeface="Times New Roman" pitchFamily="18" charset="0"/>
              </a:rPr>
              <a:t>_ </a:t>
            </a:r>
            <a:r>
              <a:rPr lang="en-US" sz="2600" dirty="0" err="1" smtClean="0">
                <a:latin typeface="Times New Roman" pitchFamily="18" charset="0"/>
                <a:cs typeface="Times New Roman" pitchFamily="18" charset="0"/>
              </a:rPr>
              <a:t>Là</a:t>
            </a:r>
            <a:r>
              <a:rPr lang="en-US" sz="2600" dirty="0" smtClean="0">
                <a:latin typeface="Times New Roman" pitchFamily="18" charset="0"/>
                <a:cs typeface="Times New Roman" pitchFamily="18" charset="0"/>
              </a:rPr>
              <a:t> </a:t>
            </a:r>
            <a:r>
              <a:rPr lang="vi-VN" sz="2600" dirty="0" smtClean="0">
                <a:latin typeface="Times New Roman" pitchFamily="18" charset="0"/>
                <a:cs typeface="Times New Roman" pitchFamily="18" charset="0"/>
              </a:rPr>
              <a:t>một người có tư tưởng tự do và cách mạng rất sớm.</a:t>
            </a:r>
          </a:p>
          <a:p>
            <a:pPr marL="0" indent="0" algn="just">
              <a:buNone/>
            </a:pPr>
            <a:r>
              <a:rPr lang="en-US" sz="2600" dirty="0" smtClean="0">
                <a:latin typeface="Times New Roman" pitchFamily="18" charset="0"/>
                <a:cs typeface="Times New Roman" pitchFamily="18" charset="0"/>
              </a:rPr>
              <a:t>_ </a:t>
            </a:r>
            <a:r>
              <a:rPr lang="en-US" sz="2600" dirty="0" err="1" smtClean="0">
                <a:latin typeface="Times New Roman" pitchFamily="18" charset="0"/>
                <a:cs typeface="Times New Roman" pitchFamily="18" charset="0"/>
              </a:rPr>
              <a:t>Ông</a:t>
            </a:r>
            <a:r>
              <a:rPr lang="en-US" sz="2600" dirty="0" smtClean="0">
                <a:latin typeface="Times New Roman" pitchFamily="18" charset="0"/>
                <a:cs typeface="Times New Roman" pitchFamily="18" charset="0"/>
              </a:rPr>
              <a:t> l</a:t>
            </a:r>
            <a:r>
              <a:rPr lang="vi-VN" sz="2600" dirty="0" smtClean="0">
                <a:latin typeface="Times New Roman" pitchFamily="18" charset="0"/>
                <a:cs typeface="Times New Roman" pitchFamily="18" charset="0"/>
              </a:rPr>
              <a:t>à người đặt tên cho lĩnh vực khoa học xã hội học vào năm 1838</a:t>
            </a:r>
            <a:r>
              <a:rPr lang="en-US" sz="2600" dirty="0" smtClean="0">
                <a:latin typeface="Times New Roman" pitchFamily="18" charset="0"/>
                <a:cs typeface="Times New Roman" pitchFamily="18" charset="0"/>
              </a:rPr>
              <a:t>,</a:t>
            </a:r>
            <a:r>
              <a:rPr lang="vi-VN" sz="2600" dirty="0" smtClean="0">
                <a:latin typeface="Times New Roman" pitchFamily="18" charset="0"/>
                <a:cs typeface="Times New Roman" pitchFamily="18" charset="0"/>
              </a:rPr>
              <a:t> trong tập sách thực chứng luận xuất hiện cụm từ </a:t>
            </a:r>
            <a:r>
              <a:rPr lang="en-US" sz="2600" dirty="0" smtClean="0">
                <a:latin typeface="Times New Roman" pitchFamily="18" charset="0"/>
                <a:cs typeface="Times New Roman" pitchFamily="18" charset="0"/>
              </a:rPr>
              <a:t>“</a:t>
            </a:r>
            <a:r>
              <a:rPr lang="en-US" sz="2600" b="1" dirty="0" err="1" smtClean="0">
                <a:latin typeface="Times New Roman" pitchFamily="18" charset="0"/>
                <a:cs typeface="Times New Roman" pitchFamily="18" charset="0"/>
              </a:rPr>
              <a:t>xã</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hội</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học</a:t>
            </a:r>
            <a:r>
              <a:rPr lang="en-US" sz="2600" dirty="0" smtClean="0">
                <a:latin typeface="Times New Roman" pitchFamily="18" charset="0"/>
                <a:cs typeface="Times New Roman" pitchFamily="18" charset="0"/>
              </a:rPr>
              <a:t>”.</a:t>
            </a:r>
          </a:p>
          <a:p>
            <a:pPr marL="0" indent="0" algn="just">
              <a:buNone/>
            </a:pPr>
            <a:r>
              <a:rPr lang="en-US" sz="2600" dirty="0" smtClean="0">
                <a:latin typeface="Times New Roman" pitchFamily="18" charset="0"/>
                <a:cs typeface="Times New Roman" pitchFamily="18" charset="0"/>
              </a:rPr>
              <a:t>_ </a:t>
            </a:r>
            <a:r>
              <a:rPr lang="en-US" sz="2600" dirty="0" err="1" smtClean="0">
                <a:latin typeface="Times New Roman" pitchFamily="18" charset="0"/>
                <a:cs typeface="Times New Roman" pitchFamily="18" charset="0"/>
              </a:rPr>
              <a:t>Ông</a:t>
            </a:r>
            <a:r>
              <a:rPr lang="en-US" sz="2600" dirty="0" smtClean="0">
                <a:latin typeface="Times New Roman" pitchFamily="18" charset="0"/>
                <a:cs typeface="Times New Roman" pitchFamily="18" charset="0"/>
              </a:rPr>
              <a:t> </a:t>
            </a:r>
            <a:r>
              <a:rPr lang="vi-VN" sz="2600" dirty="0" smtClean="0">
                <a:latin typeface="Times New Roman" pitchFamily="18" charset="0"/>
                <a:cs typeface="Times New Roman" pitchFamily="18" charset="0"/>
              </a:rPr>
              <a:t>là người đầu tiên quan niệm về xã hội học xem xã hội học là khoa học nghiên cứu các tổ chức xã hội. </a:t>
            </a:r>
            <a:endParaRPr lang="en-US" sz="2600" dirty="0">
              <a:latin typeface="Times New Roman" pitchFamily="18" charset="0"/>
              <a:cs typeface="Times New Roman"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400800" y="1600200"/>
            <a:ext cx="2590800" cy="2895600"/>
          </a:xfrm>
          <a:prstGeom prst="rect">
            <a:avLst/>
          </a:prstGeom>
        </p:spPr>
      </p:pic>
    </p:spTree>
    <p:extLst>
      <p:ext uri="{BB962C8B-B14F-4D97-AF65-F5344CB8AC3E}">
        <p14:creationId xmlns:p14="http://schemas.microsoft.com/office/powerpoint/2010/main" xmlns="" val="3674086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down)">
                                      <p:cBhvr>
                                        <p:cTn id="15" dur="580">
                                          <p:stCondLst>
                                            <p:cond delay="0"/>
                                          </p:stCondLst>
                                        </p:cTn>
                                        <p:tgtEl>
                                          <p:spTgt spid="4">
                                            <p:txEl>
                                              <p:pRg st="0" end="0"/>
                                            </p:txEl>
                                          </p:spTgt>
                                        </p:tgtEl>
                                      </p:cBhvr>
                                    </p:animEffect>
                                    <p:anim calcmode="lin" valueType="num">
                                      <p:cBhvr>
                                        <p:cTn id="16"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4">
                                            <p:txEl>
                                              <p:pRg st="0" end="0"/>
                                            </p:txEl>
                                          </p:spTgt>
                                        </p:tgtEl>
                                      </p:cBhvr>
                                      <p:to x="100000" y="60000"/>
                                    </p:animScale>
                                    <p:animScale>
                                      <p:cBhvr>
                                        <p:cTn id="22" dur="166" decel="50000">
                                          <p:stCondLst>
                                            <p:cond delay="676"/>
                                          </p:stCondLst>
                                        </p:cTn>
                                        <p:tgtEl>
                                          <p:spTgt spid="4">
                                            <p:txEl>
                                              <p:pRg st="0" end="0"/>
                                            </p:txEl>
                                          </p:spTgt>
                                        </p:tgtEl>
                                      </p:cBhvr>
                                      <p:to x="100000" y="100000"/>
                                    </p:animScale>
                                    <p:animScale>
                                      <p:cBhvr>
                                        <p:cTn id="23" dur="26">
                                          <p:stCondLst>
                                            <p:cond delay="1312"/>
                                          </p:stCondLst>
                                        </p:cTn>
                                        <p:tgtEl>
                                          <p:spTgt spid="4">
                                            <p:txEl>
                                              <p:pRg st="0" end="0"/>
                                            </p:txEl>
                                          </p:spTgt>
                                        </p:tgtEl>
                                      </p:cBhvr>
                                      <p:to x="100000" y="80000"/>
                                    </p:animScale>
                                    <p:animScale>
                                      <p:cBhvr>
                                        <p:cTn id="24" dur="166" decel="50000">
                                          <p:stCondLst>
                                            <p:cond delay="1338"/>
                                          </p:stCondLst>
                                        </p:cTn>
                                        <p:tgtEl>
                                          <p:spTgt spid="4">
                                            <p:txEl>
                                              <p:pRg st="0" end="0"/>
                                            </p:txEl>
                                          </p:spTgt>
                                        </p:tgtEl>
                                      </p:cBhvr>
                                      <p:to x="100000" y="100000"/>
                                    </p:animScale>
                                    <p:animScale>
                                      <p:cBhvr>
                                        <p:cTn id="25" dur="26">
                                          <p:stCondLst>
                                            <p:cond delay="1642"/>
                                          </p:stCondLst>
                                        </p:cTn>
                                        <p:tgtEl>
                                          <p:spTgt spid="4">
                                            <p:txEl>
                                              <p:pRg st="0" end="0"/>
                                            </p:txEl>
                                          </p:spTgt>
                                        </p:tgtEl>
                                      </p:cBhvr>
                                      <p:to x="100000" y="90000"/>
                                    </p:animScale>
                                    <p:animScale>
                                      <p:cBhvr>
                                        <p:cTn id="26" dur="166" decel="50000">
                                          <p:stCondLst>
                                            <p:cond delay="1668"/>
                                          </p:stCondLst>
                                        </p:cTn>
                                        <p:tgtEl>
                                          <p:spTgt spid="4">
                                            <p:txEl>
                                              <p:pRg st="0" end="0"/>
                                            </p:txEl>
                                          </p:spTgt>
                                        </p:tgtEl>
                                      </p:cBhvr>
                                      <p:to x="100000" y="100000"/>
                                    </p:animScale>
                                    <p:animScale>
                                      <p:cBhvr>
                                        <p:cTn id="27" dur="26">
                                          <p:stCondLst>
                                            <p:cond delay="1808"/>
                                          </p:stCondLst>
                                        </p:cTn>
                                        <p:tgtEl>
                                          <p:spTgt spid="4">
                                            <p:txEl>
                                              <p:pRg st="0" end="0"/>
                                            </p:txEl>
                                          </p:spTgt>
                                        </p:tgtEl>
                                      </p:cBhvr>
                                      <p:to x="100000" y="95000"/>
                                    </p:animScale>
                                    <p:animScale>
                                      <p:cBhvr>
                                        <p:cTn id="28" dur="166" decel="50000">
                                          <p:stCondLst>
                                            <p:cond delay="1834"/>
                                          </p:stCondLst>
                                        </p:cTn>
                                        <p:tgtEl>
                                          <p:spTgt spid="4">
                                            <p:txEl>
                                              <p:pRg st="0" end="0"/>
                                            </p:txEl>
                                          </p:spTgt>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4">
                                            <p:txEl>
                                              <p:pRg st="1" end="1"/>
                                            </p:txEl>
                                          </p:spTgt>
                                        </p:tgtEl>
                                        <p:attrNameLst>
                                          <p:attrName>style.visibility</p:attrName>
                                        </p:attrNameLst>
                                      </p:cBhvr>
                                      <p:to>
                                        <p:strVal val="visible"/>
                                      </p:to>
                                    </p:set>
                                    <p:animEffect transition="in" filter="wipe(down)">
                                      <p:cBhvr>
                                        <p:cTn id="33" dur="580">
                                          <p:stCondLst>
                                            <p:cond delay="0"/>
                                          </p:stCondLst>
                                        </p:cTn>
                                        <p:tgtEl>
                                          <p:spTgt spid="4">
                                            <p:txEl>
                                              <p:pRg st="1" end="1"/>
                                            </p:txEl>
                                          </p:spTgt>
                                        </p:tgtEl>
                                      </p:cBhvr>
                                    </p:animEffect>
                                    <p:anim calcmode="lin" valueType="num">
                                      <p:cBhvr>
                                        <p:cTn id="34"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4">
                                            <p:txEl>
                                              <p:pRg st="1" end="1"/>
                                            </p:txEl>
                                          </p:spTgt>
                                        </p:tgtEl>
                                      </p:cBhvr>
                                      <p:to x="100000" y="60000"/>
                                    </p:animScale>
                                    <p:animScale>
                                      <p:cBhvr>
                                        <p:cTn id="40" dur="166" decel="50000">
                                          <p:stCondLst>
                                            <p:cond delay="676"/>
                                          </p:stCondLst>
                                        </p:cTn>
                                        <p:tgtEl>
                                          <p:spTgt spid="4">
                                            <p:txEl>
                                              <p:pRg st="1" end="1"/>
                                            </p:txEl>
                                          </p:spTgt>
                                        </p:tgtEl>
                                      </p:cBhvr>
                                      <p:to x="100000" y="100000"/>
                                    </p:animScale>
                                    <p:animScale>
                                      <p:cBhvr>
                                        <p:cTn id="41" dur="26">
                                          <p:stCondLst>
                                            <p:cond delay="1312"/>
                                          </p:stCondLst>
                                        </p:cTn>
                                        <p:tgtEl>
                                          <p:spTgt spid="4">
                                            <p:txEl>
                                              <p:pRg st="1" end="1"/>
                                            </p:txEl>
                                          </p:spTgt>
                                        </p:tgtEl>
                                      </p:cBhvr>
                                      <p:to x="100000" y="80000"/>
                                    </p:animScale>
                                    <p:animScale>
                                      <p:cBhvr>
                                        <p:cTn id="42" dur="166" decel="50000">
                                          <p:stCondLst>
                                            <p:cond delay="1338"/>
                                          </p:stCondLst>
                                        </p:cTn>
                                        <p:tgtEl>
                                          <p:spTgt spid="4">
                                            <p:txEl>
                                              <p:pRg st="1" end="1"/>
                                            </p:txEl>
                                          </p:spTgt>
                                        </p:tgtEl>
                                      </p:cBhvr>
                                      <p:to x="100000" y="100000"/>
                                    </p:animScale>
                                    <p:animScale>
                                      <p:cBhvr>
                                        <p:cTn id="43" dur="26">
                                          <p:stCondLst>
                                            <p:cond delay="1642"/>
                                          </p:stCondLst>
                                        </p:cTn>
                                        <p:tgtEl>
                                          <p:spTgt spid="4">
                                            <p:txEl>
                                              <p:pRg st="1" end="1"/>
                                            </p:txEl>
                                          </p:spTgt>
                                        </p:tgtEl>
                                      </p:cBhvr>
                                      <p:to x="100000" y="90000"/>
                                    </p:animScale>
                                    <p:animScale>
                                      <p:cBhvr>
                                        <p:cTn id="44" dur="166" decel="50000">
                                          <p:stCondLst>
                                            <p:cond delay="1668"/>
                                          </p:stCondLst>
                                        </p:cTn>
                                        <p:tgtEl>
                                          <p:spTgt spid="4">
                                            <p:txEl>
                                              <p:pRg st="1" end="1"/>
                                            </p:txEl>
                                          </p:spTgt>
                                        </p:tgtEl>
                                      </p:cBhvr>
                                      <p:to x="100000" y="100000"/>
                                    </p:animScale>
                                    <p:animScale>
                                      <p:cBhvr>
                                        <p:cTn id="45" dur="26">
                                          <p:stCondLst>
                                            <p:cond delay="1808"/>
                                          </p:stCondLst>
                                        </p:cTn>
                                        <p:tgtEl>
                                          <p:spTgt spid="4">
                                            <p:txEl>
                                              <p:pRg st="1" end="1"/>
                                            </p:txEl>
                                          </p:spTgt>
                                        </p:tgtEl>
                                      </p:cBhvr>
                                      <p:to x="100000" y="95000"/>
                                    </p:animScale>
                                    <p:animScale>
                                      <p:cBhvr>
                                        <p:cTn id="46" dur="166" decel="50000">
                                          <p:stCondLst>
                                            <p:cond delay="1834"/>
                                          </p:stCondLst>
                                        </p:cTn>
                                        <p:tgtEl>
                                          <p:spTgt spid="4">
                                            <p:txEl>
                                              <p:pRg st="1" end="1"/>
                                            </p:txEl>
                                          </p:spTgt>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4">
                                            <p:txEl>
                                              <p:pRg st="2" end="2"/>
                                            </p:txEl>
                                          </p:spTgt>
                                        </p:tgtEl>
                                        <p:attrNameLst>
                                          <p:attrName>style.visibility</p:attrName>
                                        </p:attrNameLst>
                                      </p:cBhvr>
                                      <p:to>
                                        <p:strVal val="visible"/>
                                      </p:to>
                                    </p:set>
                                    <p:animEffect transition="in" filter="wipe(down)">
                                      <p:cBhvr>
                                        <p:cTn id="51" dur="580">
                                          <p:stCondLst>
                                            <p:cond delay="0"/>
                                          </p:stCondLst>
                                        </p:cTn>
                                        <p:tgtEl>
                                          <p:spTgt spid="4">
                                            <p:txEl>
                                              <p:pRg st="2" end="2"/>
                                            </p:txEl>
                                          </p:spTgt>
                                        </p:tgtEl>
                                      </p:cBhvr>
                                    </p:animEffect>
                                    <p:anim calcmode="lin" valueType="num">
                                      <p:cBhvr>
                                        <p:cTn id="52"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57" dur="26">
                                          <p:stCondLst>
                                            <p:cond delay="650"/>
                                          </p:stCondLst>
                                        </p:cTn>
                                        <p:tgtEl>
                                          <p:spTgt spid="4">
                                            <p:txEl>
                                              <p:pRg st="2" end="2"/>
                                            </p:txEl>
                                          </p:spTgt>
                                        </p:tgtEl>
                                      </p:cBhvr>
                                      <p:to x="100000" y="60000"/>
                                    </p:animScale>
                                    <p:animScale>
                                      <p:cBhvr>
                                        <p:cTn id="58" dur="166" decel="50000">
                                          <p:stCondLst>
                                            <p:cond delay="676"/>
                                          </p:stCondLst>
                                        </p:cTn>
                                        <p:tgtEl>
                                          <p:spTgt spid="4">
                                            <p:txEl>
                                              <p:pRg st="2" end="2"/>
                                            </p:txEl>
                                          </p:spTgt>
                                        </p:tgtEl>
                                      </p:cBhvr>
                                      <p:to x="100000" y="100000"/>
                                    </p:animScale>
                                    <p:animScale>
                                      <p:cBhvr>
                                        <p:cTn id="59" dur="26">
                                          <p:stCondLst>
                                            <p:cond delay="1312"/>
                                          </p:stCondLst>
                                        </p:cTn>
                                        <p:tgtEl>
                                          <p:spTgt spid="4">
                                            <p:txEl>
                                              <p:pRg st="2" end="2"/>
                                            </p:txEl>
                                          </p:spTgt>
                                        </p:tgtEl>
                                      </p:cBhvr>
                                      <p:to x="100000" y="80000"/>
                                    </p:animScale>
                                    <p:animScale>
                                      <p:cBhvr>
                                        <p:cTn id="60" dur="166" decel="50000">
                                          <p:stCondLst>
                                            <p:cond delay="1338"/>
                                          </p:stCondLst>
                                        </p:cTn>
                                        <p:tgtEl>
                                          <p:spTgt spid="4">
                                            <p:txEl>
                                              <p:pRg st="2" end="2"/>
                                            </p:txEl>
                                          </p:spTgt>
                                        </p:tgtEl>
                                      </p:cBhvr>
                                      <p:to x="100000" y="100000"/>
                                    </p:animScale>
                                    <p:animScale>
                                      <p:cBhvr>
                                        <p:cTn id="61" dur="26">
                                          <p:stCondLst>
                                            <p:cond delay="1642"/>
                                          </p:stCondLst>
                                        </p:cTn>
                                        <p:tgtEl>
                                          <p:spTgt spid="4">
                                            <p:txEl>
                                              <p:pRg st="2" end="2"/>
                                            </p:txEl>
                                          </p:spTgt>
                                        </p:tgtEl>
                                      </p:cBhvr>
                                      <p:to x="100000" y="90000"/>
                                    </p:animScale>
                                    <p:animScale>
                                      <p:cBhvr>
                                        <p:cTn id="62" dur="166" decel="50000">
                                          <p:stCondLst>
                                            <p:cond delay="1668"/>
                                          </p:stCondLst>
                                        </p:cTn>
                                        <p:tgtEl>
                                          <p:spTgt spid="4">
                                            <p:txEl>
                                              <p:pRg st="2" end="2"/>
                                            </p:txEl>
                                          </p:spTgt>
                                        </p:tgtEl>
                                      </p:cBhvr>
                                      <p:to x="100000" y="100000"/>
                                    </p:animScale>
                                    <p:animScale>
                                      <p:cBhvr>
                                        <p:cTn id="63" dur="26">
                                          <p:stCondLst>
                                            <p:cond delay="1808"/>
                                          </p:stCondLst>
                                        </p:cTn>
                                        <p:tgtEl>
                                          <p:spTgt spid="4">
                                            <p:txEl>
                                              <p:pRg st="2" end="2"/>
                                            </p:txEl>
                                          </p:spTgt>
                                        </p:tgtEl>
                                      </p:cBhvr>
                                      <p:to x="100000" y="95000"/>
                                    </p:animScale>
                                    <p:animScale>
                                      <p:cBhvr>
                                        <p:cTn id="64" dur="166" decel="50000">
                                          <p:stCondLst>
                                            <p:cond delay="1834"/>
                                          </p:stCondLst>
                                        </p:cTn>
                                        <p:tgtEl>
                                          <p:spTgt spid="4">
                                            <p:txEl>
                                              <p:pRg st="2" end="2"/>
                                            </p:txEl>
                                          </p:spTgt>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6" presetClass="entr" presetSubtype="0" fill="hold" grpId="0" nodeType="clickEffect">
                                  <p:stCondLst>
                                    <p:cond delay="0"/>
                                  </p:stCondLst>
                                  <p:childTnLst>
                                    <p:set>
                                      <p:cBhvr>
                                        <p:cTn id="68" dur="1" fill="hold">
                                          <p:stCondLst>
                                            <p:cond delay="0"/>
                                          </p:stCondLst>
                                        </p:cTn>
                                        <p:tgtEl>
                                          <p:spTgt spid="4">
                                            <p:txEl>
                                              <p:pRg st="3" end="3"/>
                                            </p:txEl>
                                          </p:spTgt>
                                        </p:tgtEl>
                                        <p:attrNameLst>
                                          <p:attrName>style.visibility</p:attrName>
                                        </p:attrNameLst>
                                      </p:cBhvr>
                                      <p:to>
                                        <p:strVal val="visible"/>
                                      </p:to>
                                    </p:set>
                                    <p:animEffect transition="in" filter="wipe(down)">
                                      <p:cBhvr>
                                        <p:cTn id="69" dur="580">
                                          <p:stCondLst>
                                            <p:cond delay="0"/>
                                          </p:stCondLst>
                                        </p:cTn>
                                        <p:tgtEl>
                                          <p:spTgt spid="4">
                                            <p:txEl>
                                              <p:pRg st="3" end="3"/>
                                            </p:txEl>
                                          </p:spTgt>
                                        </p:tgtEl>
                                      </p:cBhvr>
                                    </p:animEffect>
                                    <p:anim calcmode="lin" valueType="num">
                                      <p:cBhvr>
                                        <p:cTn id="70" dur="1822" tmFilter="0,0; 0.14,0.36; 0.43,0.73; 0.71,0.91; 1.0,1.0">
                                          <p:stCondLst>
                                            <p:cond delay="0"/>
                                          </p:stCondLst>
                                        </p:cTn>
                                        <p:tgtEl>
                                          <p:spTgt spid="4">
                                            <p:txEl>
                                              <p:pRg st="3" end="3"/>
                                            </p:txEl>
                                          </p:spTgt>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4">
                                            <p:txEl>
                                              <p:pRg st="3" end="3"/>
                                            </p:txEl>
                                          </p:spTgt>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4">
                                            <p:txEl>
                                              <p:pRg st="3" end="3"/>
                                            </p:txEl>
                                          </p:spTgt>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4">
                                            <p:txEl>
                                              <p:pRg st="3" end="3"/>
                                            </p:txEl>
                                          </p:spTgt>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4">
                                            <p:txEl>
                                              <p:pRg st="3" end="3"/>
                                            </p:txEl>
                                          </p:spTgt>
                                        </p:tgtEl>
                                        <p:attrNameLst>
                                          <p:attrName>ppt_y</p:attrName>
                                        </p:attrNameLst>
                                      </p:cBhvr>
                                      <p:tavLst>
                                        <p:tav tm="0" fmla="#ppt_y-sin(pi*$)/81">
                                          <p:val>
                                            <p:fltVal val="0"/>
                                          </p:val>
                                        </p:tav>
                                        <p:tav tm="100000">
                                          <p:val>
                                            <p:fltVal val="1"/>
                                          </p:val>
                                        </p:tav>
                                      </p:tavLst>
                                    </p:anim>
                                    <p:animScale>
                                      <p:cBhvr>
                                        <p:cTn id="75" dur="26">
                                          <p:stCondLst>
                                            <p:cond delay="650"/>
                                          </p:stCondLst>
                                        </p:cTn>
                                        <p:tgtEl>
                                          <p:spTgt spid="4">
                                            <p:txEl>
                                              <p:pRg st="3" end="3"/>
                                            </p:txEl>
                                          </p:spTgt>
                                        </p:tgtEl>
                                      </p:cBhvr>
                                      <p:to x="100000" y="60000"/>
                                    </p:animScale>
                                    <p:animScale>
                                      <p:cBhvr>
                                        <p:cTn id="76" dur="166" decel="50000">
                                          <p:stCondLst>
                                            <p:cond delay="676"/>
                                          </p:stCondLst>
                                        </p:cTn>
                                        <p:tgtEl>
                                          <p:spTgt spid="4">
                                            <p:txEl>
                                              <p:pRg st="3" end="3"/>
                                            </p:txEl>
                                          </p:spTgt>
                                        </p:tgtEl>
                                      </p:cBhvr>
                                      <p:to x="100000" y="100000"/>
                                    </p:animScale>
                                    <p:animScale>
                                      <p:cBhvr>
                                        <p:cTn id="77" dur="26">
                                          <p:stCondLst>
                                            <p:cond delay="1312"/>
                                          </p:stCondLst>
                                        </p:cTn>
                                        <p:tgtEl>
                                          <p:spTgt spid="4">
                                            <p:txEl>
                                              <p:pRg st="3" end="3"/>
                                            </p:txEl>
                                          </p:spTgt>
                                        </p:tgtEl>
                                      </p:cBhvr>
                                      <p:to x="100000" y="80000"/>
                                    </p:animScale>
                                    <p:animScale>
                                      <p:cBhvr>
                                        <p:cTn id="78" dur="166" decel="50000">
                                          <p:stCondLst>
                                            <p:cond delay="1338"/>
                                          </p:stCondLst>
                                        </p:cTn>
                                        <p:tgtEl>
                                          <p:spTgt spid="4">
                                            <p:txEl>
                                              <p:pRg st="3" end="3"/>
                                            </p:txEl>
                                          </p:spTgt>
                                        </p:tgtEl>
                                      </p:cBhvr>
                                      <p:to x="100000" y="100000"/>
                                    </p:animScale>
                                    <p:animScale>
                                      <p:cBhvr>
                                        <p:cTn id="79" dur="26">
                                          <p:stCondLst>
                                            <p:cond delay="1642"/>
                                          </p:stCondLst>
                                        </p:cTn>
                                        <p:tgtEl>
                                          <p:spTgt spid="4">
                                            <p:txEl>
                                              <p:pRg st="3" end="3"/>
                                            </p:txEl>
                                          </p:spTgt>
                                        </p:tgtEl>
                                      </p:cBhvr>
                                      <p:to x="100000" y="90000"/>
                                    </p:animScale>
                                    <p:animScale>
                                      <p:cBhvr>
                                        <p:cTn id="80" dur="166" decel="50000">
                                          <p:stCondLst>
                                            <p:cond delay="1668"/>
                                          </p:stCondLst>
                                        </p:cTn>
                                        <p:tgtEl>
                                          <p:spTgt spid="4">
                                            <p:txEl>
                                              <p:pRg st="3" end="3"/>
                                            </p:txEl>
                                          </p:spTgt>
                                        </p:tgtEl>
                                      </p:cBhvr>
                                      <p:to x="100000" y="100000"/>
                                    </p:animScale>
                                    <p:animScale>
                                      <p:cBhvr>
                                        <p:cTn id="81" dur="26">
                                          <p:stCondLst>
                                            <p:cond delay="1808"/>
                                          </p:stCondLst>
                                        </p:cTn>
                                        <p:tgtEl>
                                          <p:spTgt spid="4">
                                            <p:txEl>
                                              <p:pRg st="3" end="3"/>
                                            </p:txEl>
                                          </p:spTgt>
                                        </p:tgtEl>
                                      </p:cBhvr>
                                      <p:to x="100000" y="95000"/>
                                    </p:animScale>
                                    <p:animScale>
                                      <p:cBhvr>
                                        <p:cTn id="82" dur="166" decel="50000">
                                          <p:stCondLst>
                                            <p:cond delay="1834"/>
                                          </p:stCondLst>
                                        </p:cTn>
                                        <p:tgtEl>
                                          <p:spTgt spid="4">
                                            <p:txEl>
                                              <p:pRg st="3" end="3"/>
                                            </p:txEl>
                                          </p:spTgt>
                                        </p:tgtEl>
                                      </p:cBhvr>
                                      <p:to x="100000" y="100000"/>
                                    </p:animScale>
                                  </p:childTnLst>
                                </p:cTn>
                              </p:par>
                            </p:childTnLst>
                          </p:cTn>
                        </p:par>
                      </p:childTnLst>
                    </p:cTn>
                  </p:par>
                  <p:par>
                    <p:cTn id="83" fill="hold">
                      <p:stCondLst>
                        <p:cond delay="indefinite"/>
                      </p:stCondLst>
                      <p:childTnLst>
                        <p:par>
                          <p:cTn id="84" fill="hold">
                            <p:stCondLst>
                              <p:cond delay="0"/>
                            </p:stCondLst>
                            <p:childTnLst>
                              <p:par>
                                <p:cTn id="85" presetID="26" presetClass="entr" presetSubtype="0" fill="hold" grpId="0" nodeType="clickEffect">
                                  <p:stCondLst>
                                    <p:cond delay="0"/>
                                  </p:stCondLst>
                                  <p:childTnLst>
                                    <p:set>
                                      <p:cBhvr>
                                        <p:cTn id="86" dur="1" fill="hold">
                                          <p:stCondLst>
                                            <p:cond delay="0"/>
                                          </p:stCondLst>
                                        </p:cTn>
                                        <p:tgtEl>
                                          <p:spTgt spid="4">
                                            <p:txEl>
                                              <p:pRg st="4" end="4"/>
                                            </p:txEl>
                                          </p:spTgt>
                                        </p:tgtEl>
                                        <p:attrNameLst>
                                          <p:attrName>style.visibility</p:attrName>
                                        </p:attrNameLst>
                                      </p:cBhvr>
                                      <p:to>
                                        <p:strVal val="visible"/>
                                      </p:to>
                                    </p:set>
                                    <p:animEffect transition="in" filter="wipe(down)">
                                      <p:cBhvr>
                                        <p:cTn id="87" dur="580">
                                          <p:stCondLst>
                                            <p:cond delay="0"/>
                                          </p:stCondLst>
                                        </p:cTn>
                                        <p:tgtEl>
                                          <p:spTgt spid="4">
                                            <p:txEl>
                                              <p:pRg st="4" end="4"/>
                                            </p:txEl>
                                          </p:spTgt>
                                        </p:tgtEl>
                                      </p:cBhvr>
                                    </p:animEffect>
                                    <p:anim calcmode="lin" valueType="num">
                                      <p:cBhvr>
                                        <p:cTn id="88"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4">
                                            <p:txEl>
                                              <p:pRg st="4" end="4"/>
                                            </p:txEl>
                                          </p:spTgt>
                                        </p:tgtEl>
                                      </p:cBhvr>
                                      <p:to x="100000" y="60000"/>
                                    </p:animScale>
                                    <p:animScale>
                                      <p:cBhvr>
                                        <p:cTn id="94" dur="166" decel="50000">
                                          <p:stCondLst>
                                            <p:cond delay="676"/>
                                          </p:stCondLst>
                                        </p:cTn>
                                        <p:tgtEl>
                                          <p:spTgt spid="4">
                                            <p:txEl>
                                              <p:pRg st="4" end="4"/>
                                            </p:txEl>
                                          </p:spTgt>
                                        </p:tgtEl>
                                      </p:cBhvr>
                                      <p:to x="100000" y="100000"/>
                                    </p:animScale>
                                    <p:animScale>
                                      <p:cBhvr>
                                        <p:cTn id="95" dur="26">
                                          <p:stCondLst>
                                            <p:cond delay="1312"/>
                                          </p:stCondLst>
                                        </p:cTn>
                                        <p:tgtEl>
                                          <p:spTgt spid="4">
                                            <p:txEl>
                                              <p:pRg st="4" end="4"/>
                                            </p:txEl>
                                          </p:spTgt>
                                        </p:tgtEl>
                                      </p:cBhvr>
                                      <p:to x="100000" y="80000"/>
                                    </p:animScale>
                                    <p:animScale>
                                      <p:cBhvr>
                                        <p:cTn id="96" dur="166" decel="50000">
                                          <p:stCondLst>
                                            <p:cond delay="1338"/>
                                          </p:stCondLst>
                                        </p:cTn>
                                        <p:tgtEl>
                                          <p:spTgt spid="4">
                                            <p:txEl>
                                              <p:pRg st="4" end="4"/>
                                            </p:txEl>
                                          </p:spTgt>
                                        </p:tgtEl>
                                      </p:cBhvr>
                                      <p:to x="100000" y="100000"/>
                                    </p:animScale>
                                    <p:animScale>
                                      <p:cBhvr>
                                        <p:cTn id="97" dur="26">
                                          <p:stCondLst>
                                            <p:cond delay="1642"/>
                                          </p:stCondLst>
                                        </p:cTn>
                                        <p:tgtEl>
                                          <p:spTgt spid="4">
                                            <p:txEl>
                                              <p:pRg st="4" end="4"/>
                                            </p:txEl>
                                          </p:spTgt>
                                        </p:tgtEl>
                                      </p:cBhvr>
                                      <p:to x="100000" y="90000"/>
                                    </p:animScale>
                                    <p:animScale>
                                      <p:cBhvr>
                                        <p:cTn id="98" dur="166" decel="50000">
                                          <p:stCondLst>
                                            <p:cond delay="1668"/>
                                          </p:stCondLst>
                                        </p:cTn>
                                        <p:tgtEl>
                                          <p:spTgt spid="4">
                                            <p:txEl>
                                              <p:pRg st="4" end="4"/>
                                            </p:txEl>
                                          </p:spTgt>
                                        </p:tgtEl>
                                      </p:cBhvr>
                                      <p:to x="100000" y="100000"/>
                                    </p:animScale>
                                    <p:animScale>
                                      <p:cBhvr>
                                        <p:cTn id="99" dur="26">
                                          <p:stCondLst>
                                            <p:cond delay="1808"/>
                                          </p:stCondLst>
                                        </p:cTn>
                                        <p:tgtEl>
                                          <p:spTgt spid="4">
                                            <p:txEl>
                                              <p:pRg st="4" end="4"/>
                                            </p:txEl>
                                          </p:spTgt>
                                        </p:tgtEl>
                                      </p:cBhvr>
                                      <p:to x="100000" y="95000"/>
                                    </p:animScale>
                                    <p:animScale>
                                      <p:cBhvr>
                                        <p:cTn id="100" dur="166" decel="50000">
                                          <p:stCondLst>
                                            <p:cond delay="1834"/>
                                          </p:stCondLst>
                                        </p:cTn>
                                        <p:tgtEl>
                                          <p:spTgt spid="4">
                                            <p:txEl>
                                              <p:pRg st="4" end="4"/>
                                            </p:txEl>
                                          </p:spTgt>
                                        </p:tgtEl>
                                      </p:cBhvr>
                                      <p:to x="100000" y="100000"/>
                                    </p:animScale>
                                  </p:childTnLst>
                                </p:cTn>
                              </p:par>
                            </p:childTnLst>
                          </p:cTn>
                        </p:par>
                      </p:childTnLst>
                    </p:cTn>
                  </p:par>
                  <p:par>
                    <p:cTn id="101" fill="hold">
                      <p:stCondLst>
                        <p:cond delay="indefinite"/>
                      </p:stCondLst>
                      <p:childTnLst>
                        <p:par>
                          <p:cTn id="102" fill="hold">
                            <p:stCondLst>
                              <p:cond delay="0"/>
                            </p:stCondLst>
                            <p:childTnLst>
                              <p:par>
                                <p:cTn id="103" presetID="6" presetClass="entr" presetSubtype="16" fill="hold" nodeType="clickEffect">
                                  <p:stCondLst>
                                    <p:cond delay="0"/>
                                  </p:stCondLst>
                                  <p:childTnLst>
                                    <p:set>
                                      <p:cBhvr>
                                        <p:cTn id="104" dur="1" fill="hold">
                                          <p:stCondLst>
                                            <p:cond delay="0"/>
                                          </p:stCondLst>
                                        </p:cTn>
                                        <p:tgtEl>
                                          <p:spTgt spid="6"/>
                                        </p:tgtEl>
                                        <p:attrNameLst>
                                          <p:attrName>style.visibility</p:attrName>
                                        </p:attrNameLst>
                                      </p:cBhvr>
                                      <p:to>
                                        <p:strVal val="visible"/>
                                      </p:to>
                                    </p:set>
                                    <p:animEffect transition="in" filter="circle(in)">
                                      <p:cBhvr>
                                        <p:cTn id="105" dur="2000"/>
                                        <p:tgtEl>
                                          <p:spTgt spid="6"/>
                                        </p:tgtEl>
                                      </p:cBhvr>
                                    </p:animEffect>
                                  </p:childTnLst>
                                </p:cTn>
                              </p:par>
                              <p:par>
                                <p:cTn id="106" presetID="6" presetClass="entr" presetSubtype="16" fill="hold" grpId="0" nodeType="withEffect">
                                  <p:stCondLst>
                                    <p:cond delay="0"/>
                                  </p:stCondLst>
                                  <p:childTnLst>
                                    <p:set>
                                      <p:cBhvr>
                                        <p:cTn id="107" dur="1" fill="hold">
                                          <p:stCondLst>
                                            <p:cond delay="0"/>
                                          </p:stCondLst>
                                        </p:cTn>
                                        <p:tgtEl>
                                          <p:spTgt spid="3">
                                            <p:txEl>
                                              <p:pRg st="0" end="0"/>
                                            </p:txEl>
                                          </p:spTgt>
                                        </p:tgtEl>
                                        <p:attrNameLst>
                                          <p:attrName>style.visibility</p:attrName>
                                        </p:attrNameLst>
                                      </p:cBhvr>
                                      <p:to>
                                        <p:strVal val="visible"/>
                                      </p:to>
                                    </p:set>
                                    <p:animEffect transition="in" filter="circle(in)">
                                      <p:cBhvr>
                                        <p:cTn id="108"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b="1" dirty="0" err="1" smtClean="0">
                <a:latin typeface="Times New Roman" pitchFamily="18" charset="0"/>
                <a:cs typeface="Times New Roman" pitchFamily="18" charset="0"/>
              </a:rPr>
              <a:t>Auguste</a:t>
            </a:r>
            <a:r>
              <a:rPr lang="en-US" b="1" dirty="0" smtClean="0">
                <a:latin typeface="Times New Roman" pitchFamily="18" charset="0"/>
                <a:cs typeface="Times New Roman" pitchFamily="18" charset="0"/>
              </a:rPr>
              <a:t> Comte </a:t>
            </a:r>
            <a:br>
              <a:rPr lang="en-US" b="1" dirty="0" smtClean="0">
                <a:latin typeface="Times New Roman" pitchFamily="18" charset="0"/>
                <a:cs typeface="Times New Roman" pitchFamily="18" charset="0"/>
              </a:rPr>
            </a:br>
            <a:r>
              <a:rPr lang="en-US" b="1" dirty="0" smtClean="0">
                <a:latin typeface="Times New Roman" pitchFamily="18" charset="0"/>
                <a:cs typeface="Times New Roman" pitchFamily="18" charset="0"/>
              </a:rPr>
              <a:t>(1798 - 1857)</a:t>
            </a:r>
          </a:p>
        </p:txBody>
      </p:sp>
      <p:sp>
        <p:nvSpPr>
          <p:cNvPr id="3" name="Content Placeholder 2"/>
          <p:cNvSpPr>
            <a:spLocks noGrp="1"/>
          </p:cNvSpPr>
          <p:nvPr>
            <p:ph idx="1"/>
          </p:nvPr>
        </p:nvSpPr>
        <p:spPr/>
        <p:txBody>
          <a:bodyPr>
            <a:normAutofit/>
          </a:bodyPr>
          <a:lstStyle/>
          <a:p>
            <a:pPr algn="just">
              <a:buFont typeface="Wingdings" pitchFamily="2" charset="2"/>
              <a:buChar char="Ø"/>
            </a:pPr>
            <a:r>
              <a:rPr lang="en-US" b="1" i="1" dirty="0">
                <a:latin typeface="+mj-lt"/>
              </a:rPr>
              <a:t>P</a:t>
            </a:r>
            <a:r>
              <a:rPr lang="vi-VN" b="1" i="1" dirty="0" smtClean="0">
                <a:latin typeface="+mj-lt"/>
              </a:rPr>
              <a:t>hương pháp luận xã hội học</a:t>
            </a:r>
            <a:r>
              <a:rPr lang="en-US" b="1" i="1" dirty="0" smtClean="0">
                <a:latin typeface="+mj-lt"/>
              </a:rPr>
              <a:t>: </a:t>
            </a:r>
          </a:p>
          <a:p>
            <a:pPr algn="just">
              <a:buFont typeface="Wingdings" pitchFamily="2" charset="2"/>
              <a:buChar char="q"/>
            </a:pPr>
            <a:r>
              <a:rPr lang="en-US" dirty="0" smtClean="0">
                <a:latin typeface="+mj-lt"/>
              </a:rPr>
              <a:t> </a:t>
            </a:r>
            <a:r>
              <a:rPr lang="en-US" sz="2800" dirty="0" smtClean="0">
                <a:latin typeface="Times New Roman" pitchFamily="18" charset="0"/>
                <a:cs typeface="Times New Roman" pitchFamily="18" charset="0"/>
              </a:rPr>
              <a:t>X</a:t>
            </a:r>
            <a:r>
              <a:rPr lang="vi-VN" sz="2800" dirty="0" smtClean="0">
                <a:latin typeface="Times New Roman" pitchFamily="18" charset="0"/>
                <a:cs typeface="Times New Roman" pitchFamily="18" charset="0"/>
              </a:rPr>
              <a:t>ã hội học có nhiệm vụ góp phần tổ chức lại xã hội và lập lại trật tự xã hội dựa vào các quy luật tổ chức và biến đổi xã hội</a:t>
            </a:r>
            <a:r>
              <a:rPr lang="en-US" sz="2800" dirty="0" smtClean="0">
                <a:latin typeface="Times New Roman" pitchFamily="18" charset="0"/>
                <a:cs typeface="Times New Roman" pitchFamily="18" charset="0"/>
              </a:rPr>
              <a:t>.</a:t>
            </a:r>
            <a:endParaRPr lang="vi-VN" sz="2800" dirty="0" smtClean="0">
              <a:latin typeface="Times New Roman" pitchFamily="18" charset="0"/>
              <a:cs typeface="Times New Roman" pitchFamily="18" charset="0"/>
            </a:endParaRPr>
          </a:p>
          <a:p>
            <a:pPr algn="just">
              <a:buFont typeface="Wingdings" pitchFamily="2" charset="2"/>
              <a:buChar char="q"/>
            </a:pPr>
            <a:r>
              <a:rPr lang="vi-VN"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X</a:t>
            </a:r>
            <a:r>
              <a:rPr lang="vi-VN" sz="2800" dirty="0" smtClean="0">
                <a:latin typeface="Times New Roman" pitchFamily="18" charset="0"/>
                <a:cs typeface="Times New Roman" pitchFamily="18" charset="0"/>
              </a:rPr>
              <a:t>ã hội học vận dụng các phương pháp luận nghiên cứu để tìm hểu bản chất của xã hội. </a:t>
            </a:r>
          </a:p>
        </p:txBody>
      </p:sp>
    </p:spTree>
    <p:extLst>
      <p:ext uri="{BB962C8B-B14F-4D97-AF65-F5344CB8AC3E}">
        <p14:creationId xmlns:p14="http://schemas.microsoft.com/office/powerpoint/2010/main" xmlns="" val="49975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latin typeface="Times New Roman" pitchFamily="18" charset="0"/>
                <a:cs typeface="Times New Roman" pitchFamily="18" charset="0"/>
              </a:rPr>
              <a:t>Auguste</a:t>
            </a:r>
            <a:r>
              <a:rPr lang="en-US" b="1" dirty="0" smtClean="0">
                <a:latin typeface="Times New Roman" pitchFamily="18" charset="0"/>
                <a:cs typeface="Times New Roman" pitchFamily="18" charset="0"/>
              </a:rPr>
              <a:t> Comte (1798-1857)</a:t>
            </a:r>
            <a:endParaRPr lang="en-US" b="1" dirty="0"/>
          </a:p>
        </p:txBody>
      </p:sp>
      <p:sp>
        <p:nvSpPr>
          <p:cNvPr id="3" name="Content Placeholder 2"/>
          <p:cNvSpPr>
            <a:spLocks noGrp="1"/>
          </p:cNvSpPr>
          <p:nvPr>
            <p:ph sz="half" idx="1"/>
          </p:nvPr>
        </p:nvSpPr>
        <p:spPr>
          <a:xfrm>
            <a:off x="457200" y="1600201"/>
            <a:ext cx="7848600" cy="1905000"/>
          </a:xfrm>
        </p:spPr>
        <p:txBody>
          <a:bodyPr/>
          <a:lstStyle/>
          <a:p>
            <a:pPr marL="0" indent="0">
              <a:buNone/>
            </a:pPr>
            <a:r>
              <a:rPr lang="en-US" sz="3200" dirty="0" smtClean="0">
                <a:latin typeface="Times New Roman" pitchFamily="18" charset="0"/>
                <a:cs typeface="Times New Roman" pitchFamily="18" charset="0"/>
              </a:rPr>
              <a:t>-P</a:t>
            </a:r>
            <a:r>
              <a:rPr lang="vi-VN" sz="3200" dirty="0" smtClean="0">
                <a:latin typeface="Times New Roman" pitchFamily="18" charset="0"/>
                <a:cs typeface="Times New Roman" pitchFamily="18" charset="0"/>
              </a:rPr>
              <a:t>hương pháp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nghiên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cứu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quan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điểm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chứng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luận</a:t>
            </a:r>
            <a:r>
              <a:rPr lang="en-US" sz="3200" dirty="0" smtClean="0">
                <a:latin typeface="Times New Roman" pitchFamily="18" charset="0"/>
                <a:cs typeface="Times New Roman" pitchFamily="18" charset="0"/>
              </a:rPr>
              <a:t>:</a:t>
            </a:r>
          </a:p>
          <a:p>
            <a:pPr marL="0" indent="0">
              <a:buNone/>
            </a:pPr>
            <a:endParaRPr lang="vi-VN" dirty="0" smtClean="0">
              <a:latin typeface="Times New Roman" pitchFamily="18" charset="0"/>
              <a:cs typeface="Times New Roman" pitchFamily="18" charset="0"/>
            </a:endParaRPr>
          </a:p>
        </p:txBody>
      </p:sp>
      <p:graphicFrame>
        <p:nvGraphicFramePr>
          <p:cNvPr id="9" name="Content Placeholder 8"/>
          <p:cNvGraphicFramePr>
            <a:graphicFrameLocks noGrp="1"/>
          </p:cNvGraphicFramePr>
          <p:nvPr>
            <p:ph sz="half" idx="2"/>
            <p:extLst>
              <p:ext uri="{D42A27DB-BD31-4B8C-83A1-F6EECF244321}">
                <p14:modId xmlns:p14="http://schemas.microsoft.com/office/powerpoint/2010/main" xmlns="" val="262613315"/>
              </p:ext>
            </p:extLst>
          </p:nvPr>
        </p:nvGraphicFramePr>
        <p:xfrm>
          <a:off x="533400" y="3048000"/>
          <a:ext cx="8153400" cy="3078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982958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in)">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9" grpId="0">
        <p:bldAsOne/>
      </p:bldGraphic>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736</TotalTime>
  <Words>3146</Words>
  <Application>Microsoft Office PowerPoint</Application>
  <PresentationFormat>On-screen Show (4:3)</PresentationFormat>
  <Paragraphs>256</Paragraphs>
  <Slides>40</Slides>
  <Notes>2</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XÃ HỘI HỌC ĐẠI CƯƠNG</vt:lpstr>
      <vt:lpstr>XÃ HỘI HỌC ĐẠI CƯƠNG</vt:lpstr>
      <vt:lpstr>XÃ HỘI HỌC ĐẠI CƯƠNG</vt:lpstr>
      <vt:lpstr>Slide 4</vt:lpstr>
      <vt:lpstr>I) Hoàn cảnh lịch sử ra đời xã hội học</vt:lpstr>
      <vt:lpstr>I) Hoàn cảnh lịch sử ra đời xã hội học</vt:lpstr>
      <vt:lpstr>II) Năm nhà sách sáng tác xã hội học</vt:lpstr>
      <vt:lpstr>Auguste Comte  (1798 - 1857)</vt:lpstr>
      <vt:lpstr>Auguste Comte (1798-1857)</vt:lpstr>
      <vt:lpstr>Auguste Comte (1798-1857)</vt:lpstr>
      <vt:lpstr>Auguste Comte (1798-1857) </vt:lpstr>
      <vt:lpstr>HERBERT SPENCER (1820-1903)  1. Tiểu sử. - Nhà triết học và xã hội học người Anh, là cha đẻ của triết học tiến hóa. -1873, ông thực sự chú ý đến xã hội học. - Bị ảnh hưởng bởi “sinh vật học” của Charles Darwin  quan điểm tiến hóa xã hội. Ngoài ra, còn ảnh hưởng bởi khoa học tự nhiên và khoa học thực chứng của Auguste Comte. - Chủ trương: xã hội học phải hướng tới tìm ra các quy luật và nguyên lí chung, cơ bản để giải thích hiện thực xã hội. </vt:lpstr>
      <vt:lpstr>Slide 13</vt:lpstr>
      <vt:lpstr> 3 loại tác nhân của hiện tượng xã hội</vt:lpstr>
      <vt:lpstr>Slide 15</vt:lpstr>
      <vt:lpstr>Slide 16</vt:lpstr>
      <vt:lpstr>Slide 17</vt:lpstr>
      <vt:lpstr>Slide 18</vt:lpstr>
      <vt:lpstr> 7. Các tác phẩm chính</vt:lpstr>
      <vt:lpstr>Emile Durkheim</vt:lpstr>
      <vt:lpstr>Vài nét về tiểu sử:</vt:lpstr>
      <vt:lpstr>Tác phẩm tiêu biểu:</vt:lpstr>
      <vt:lpstr>Tác phẩm tiêu biểu:</vt:lpstr>
      <vt:lpstr>Quan niệm về xã hội học:</vt:lpstr>
      <vt:lpstr>Slide 25</vt:lpstr>
      <vt:lpstr>Slide 26</vt:lpstr>
      <vt:lpstr>Phương pháp mà Durkheim chủ trương:</vt:lpstr>
      <vt:lpstr>Đóng góp của ông:</vt:lpstr>
      <vt:lpstr>Maximilian Weber (1864 – 1920)</vt:lpstr>
      <vt:lpstr>Quan niệm của M. Weber:</vt:lpstr>
      <vt:lpstr>Phương pháp của M. Weber:</vt:lpstr>
      <vt:lpstr>Đóng góp của Weber</vt:lpstr>
      <vt:lpstr>Các tác phẩm của M. Weber</vt:lpstr>
      <vt:lpstr>Các tác phẩm của M. Weber</vt:lpstr>
      <vt:lpstr>Karl Marx (1818-1883)</vt:lpstr>
      <vt:lpstr>Các tác phẩm cơ bản</vt:lpstr>
      <vt:lpstr>Những vấn đề cơ bản chứa của xã hội học trong các tác phẩm của Marx.</vt:lpstr>
      <vt:lpstr>Slide 38</vt:lpstr>
      <vt:lpstr>Sự khác biệt cơ bản giữa Marx và Spencer trong lí giải về mối quan hệ, bản chất xã hội và quá trình biến đổi xã hội.</vt:lpstr>
      <vt:lpstr>Slide 40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trannamdt1</dc:creator>
  <cp:lastModifiedBy>trannamdt1</cp:lastModifiedBy>
  <cp:revision>93</cp:revision>
  <dcterms:created xsi:type="dcterms:W3CDTF">2014-02-26T08:07:08Z</dcterms:created>
  <dcterms:modified xsi:type="dcterms:W3CDTF">2014-03-01T02:59:18Z</dcterms:modified>
</cp:coreProperties>
</file>