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72" r:id="rId2"/>
    <p:sldId id="256" r:id="rId3"/>
    <p:sldId id="289" r:id="rId4"/>
    <p:sldId id="290" r:id="rId5"/>
    <p:sldId id="291" r:id="rId6"/>
    <p:sldId id="293" r:id="rId7"/>
    <p:sldId id="294" r:id="rId8"/>
    <p:sldId id="295" r:id="rId9"/>
    <p:sldId id="296" r:id="rId10"/>
    <p:sldId id="273" r:id="rId11"/>
    <p:sldId id="274" r:id="rId12"/>
    <p:sldId id="275" r:id="rId13"/>
    <p:sldId id="276" r:id="rId14"/>
    <p:sldId id="277" r:id="rId15"/>
    <p:sldId id="278" r:id="rId16"/>
    <p:sldId id="258" r:id="rId17"/>
    <p:sldId id="259" r:id="rId18"/>
    <p:sldId id="260" r:id="rId19"/>
    <p:sldId id="261" r:id="rId20"/>
    <p:sldId id="262" r:id="rId21"/>
    <p:sldId id="263" r:id="rId22"/>
    <p:sldId id="264" r:id="rId23"/>
    <p:sldId id="265" r:id="rId24"/>
    <p:sldId id="257" r:id="rId25"/>
    <p:sldId id="288" r:id="rId26"/>
    <p:sldId id="283" r:id="rId27"/>
    <p:sldId id="284" r:id="rId28"/>
    <p:sldId id="285" r:id="rId29"/>
    <p:sldId id="286" r:id="rId30"/>
    <p:sldId id="287" r:id="rId31"/>
    <p:sldId id="267" r:id="rId32"/>
    <p:sldId id="269" r:id="rId33"/>
    <p:sldId id="270" r:id="rId34"/>
    <p:sldId id="271" r:id="rId35"/>
    <p:sldId id="279" r:id="rId36"/>
    <p:sldId id="280" r:id="rId37"/>
    <p:sldId id="281" r:id="rId38"/>
    <p:sldId id="282"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0" autoAdjust="0"/>
    <p:restoredTop sz="94671" autoAdjust="0"/>
  </p:normalViewPr>
  <p:slideViewPr>
    <p:cSldViewPr>
      <p:cViewPr varScale="1">
        <p:scale>
          <a:sx n="66" d="100"/>
          <a:sy n="66" d="100"/>
        </p:scale>
        <p:origin x="-1440" y="-96"/>
      </p:cViewPr>
      <p:guideLst>
        <p:guide orient="horz" pos="2160"/>
        <p:guide pos="2880"/>
      </p:guideLst>
    </p:cSldViewPr>
  </p:slideViewPr>
  <p:outlineViewPr>
    <p:cViewPr>
      <p:scale>
        <a:sx n="33" d="100"/>
        <a:sy n="33" d="100"/>
      </p:scale>
      <p:origin x="0" y="4121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3/8/2014</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1D8BD707-D9CF-40AE-B4C6-C98DA3205C09}" type="datetimeFigureOut">
              <a:rPr lang="en-US" smtClean="0"/>
              <a:pPr/>
              <a:t>3/8/2014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1D8BD707-D9CF-40AE-B4C6-C98DA3205C09}" type="datetimeFigureOut">
              <a:rPr lang="en-US" smtClean="0"/>
              <a:pPr/>
              <a:t>3/8/2014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3/8/2014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3/8/2014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1D8BD707-D9CF-40AE-B4C6-C98DA3205C09}" type="datetimeFigureOut">
              <a:rPr lang="en-US" smtClean="0"/>
              <a:pPr/>
              <a:t>3/8/2014</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6F15528-21DE-4FAA-801E-634DDDAF4B2B}"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vi.wikipedia.org/wiki/T%C3%A2m_l%C3%BD_h%E1%BB%8Dc" TargetMode="External"/><Relationship Id="rId2" Type="http://schemas.openxmlformats.org/officeDocument/2006/relationships/hyperlink" Target="http://vi.wikipedia.org/wiki/Tri%E1%BA%BFt_h%E1%BB%8Dc" TargetMode="Externa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com/search?newwindow=1&amp;biw=1280&amp;bih=699&amp;q=nh%C3%A0+x%C3%A3+h%E1%BB%99i+h%E1%BB%8Dc+herbert+spencer+sinh&amp;stick=H4sIAAAAAAAAAGOovnz8BQMDgx4HnxCnfq6-gWF2VV65lnx2spV-QWp-QU6qfkpqcmpicWpKfEFqUXF-nlVSflHe5UemHXYls7YqH5Ju_-khrbtkJeMEAP7slyJLAAAA&amp;sa=X&amp;ei=GNNKUsSVLMSbiQeH84DIDQ&amp;ved=0CLMBEOgTKAEwFg"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hyperlink" Target="https://www.google.com/search?newwindow=1&amp;biw=1280&amp;bih=699&amp;q=nh%C3%A0+x%C3%A3+h%E1%BB%99i+h%E1%BB%8Dc+herbert+spencer+%C4%91%E1%BB%81+c%E1%BB%AD&amp;stick=H4sIAAAAAAAAAGOovnz8BQMDgyEHnxCnfq6-gWF2VV65llJ2spV-YnliUQqEjC_PzMtLLbLKy8_NzEssyczPK57ao_bBZ4X04aSsxYFNv48sdfv__zYAFp0vVk4AAAA&amp;sa=X&amp;ei=GNNKUsSVLMSbiQeH84DIDQ&amp;ved=0CL8BEOgTKAEwFg" TargetMode="External"/><Relationship Id="rId5" Type="http://schemas.openxmlformats.org/officeDocument/2006/relationships/hyperlink" Target="https://www.google.com/search?newwindow=1&amp;biw=1280&amp;bih=699&amp;q=nh%C3%A0+x%C3%A3+h%E1%BB%99i+h%E1%BB%8Dc+herbert+spencer+m%C3%A2%CC%81t&amp;stick=H4sIAAAAAAAAAGOovnz8BQMDgx4HnxCnfq6-gWF2VV65lnx2spV-QWp-QU6qfkpqcmpicWpKfEFqUXF-nlVKZmrKmdtTk8SSzc2OnBU--bTh4D1l72RfAEQ3KuVLAAAA&amp;sa=X&amp;ei=GNNKUsSVLMSbiQeH84DIDQ&amp;ved=0CLcBEOgTKAEwFg" TargetMode="External"/><Relationship Id="rId4" Type="http://schemas.openxmlformats.org/officeDocument/2006/relationships/hyperlink" Target="https://www.google.com/search?newwindow=1&amp;biw=1280&amp;bih=699&amp;q=thanh+pho+derby&amp;stick=H4sIAAAAAAAAAGOovnz8BQMDgyUHnxCnfq6-gWF2VV65EphpZFoUX6Iln51spV-Qml-Qk6qfkpqcmlicmhJfkFpUnJ9nlZRflGckWN8lmHh2ltaRZuXQuf5basJbXwMAXrbKE1YAAAA&amp;sa=X&amp;ei=GNNKUsSVLMSbiQeH84DIDQ&amp;ved=0CLQBEJsTKAIwFg"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vi.wikipedia.org/wiki/Ti%E1%BB%83u_bang_Hoa_K%E1%BB%B3" TargetMode="External"/><Relationship Id="rId3" Type="http://schemas.openxmlformats.org/officeDocument/2006/relationships/hyperlink" Target="http://vi.wikipedia.org/wiki/1902" TargetMode="External"/><Relationship Id="rId7" Type="http://schemas.openxmlformats.org/officeDocument/2006/relationships/hyperlink" Target="http://vi.wikipedia.org/wiki/Colorado_Springs,_Colorado" TargetMode="External"/><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hyperlink" Target="http://vi.wikipedia.org/wiki/%C4%90%E1%BA%A1i_h%E1%BB%8Dc_Harvard" TargetMode="External"/><Relationship Id="rId11" Type="http://schemas.openxmlformats.org/officeDocument/2006/relationships/hyperlink" Target="http://vi.wikipedia.org/wiki/%C4%90%E1%BB%A9c" TargetMode="External"/><Relationship Id="rId5" Type="http://schemas.openxmlformats.org/officeDocument/2006/relationships/hyperlink" Target="http://vi.wikipedia.org/wiki/Hoa_K%E1%BB%B3" TargetMode="External"/><Relationship Id="rId10" Type="http://schemas.openxmlformats.org/officeDocument/2006/relationships/hyperlink" Target="http://vi.wikipedia.org/wiki/M%C3%BCnchen" TargetMode="External"/><Relationship Id="rId4" Type="http://schemas.openxmlformats.org/officeDocument/2006/relationships/hyperlink" Target="http://vi.wikipedia.org/wiki/1979" TargetMode="External"/><Relationship Id="rId9" Type="http://schemas.openxmlformats.org/officeDocument/2006/relationships/hyperlink" Target="http://vi.wikipedia.org/wiki/Colorado"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google.com/search?newwindow=1&amp;sa=X&amp;biw=1280&amp;bih=699&amp;q=nha+xa+hoi+hoc+emile+durkheim+sinh&amp;stick=H4sIAAAAAAAAAGOovnz8BQMDgy4HnxCHfq6-gWWWhYmWfHaylX5Ban5BTqp-SmpyamJxakp8QWpRcX6eVVJ-Ud7rtT_Tc2MzGxi8r9mEf_ST37VhqT8AqRQ0GEoAAAA&amp;ei=jtdKUqfiM42hige62oHQCA&amp;ved=0CLMBEOgTKAEwDA" TargetMode="External"/><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hyperlink" Target="https://www.google.com/search?newwindow=1&amp;sa=X&amp;biw=1280&amp;bih=699&amp;q=th%C3%A0nh+ph%E1%BB%91+paris&amp;stick=H4sIAAAAAAAAAGOovnz8BQMDgzkHnxCHfq6-gWWWhYkSmGVaWJKlJZ-dbKVfkJpfkJOqn5KanJpYnJoSX5BaVJyfZ5WSmZoSG57h2vf8X-iX_tSNO62uBheWff0KAFHjrsNUAAAA&amp;ei=jtdKUqfiM42hige62oHQCA&amp;ved=0CLgBEJsTKAIwDA" TargetMode="External"/><Relationship Id="rId5" Type="http://schemas.openxmlformats.org/officeDocument/2006/relationships/hyperlink" Target="https://www.google.com/search?newwindow=1&amp;sa=X&amp;biw=1280&amp;bih=699&amp;q=nha+xa+hoi+hoc+emile+durkheim+m%C3%A2%CC%81t&amp;stick=H4sIAAAAAAAAAGOovnz8BQMDgy4HnxCHfq6-gWWWhYmWfHaylX5Ban5BTqp-SmpyamJxakp8QWpRcX6eVUpmagp34PH59aKV3eUp91x3uPGe3PFzYwgAYPDl8koAAAA&amp;ei=jtdKUqfiM42hige62oHQCA&amp;ved=0CLcBEOgTKAEwDA" TargetMode="External"/><Relationship Id="rId4" Type="http://schemas.openxmlformats.org/officeDocument/2006/relationships/hyperlink" Target="https://www.google.com/search?newwindow=1&amp;sa=X&amp;biw=1280&amp;bih=699&amp;q=epinal&amp;stick=H4sIAAAAAAAAAGOovnz8BQMDgwUHnxCHfq6-gWWWhYkSJ4hlXJ5iWqEln51spV-Qml-Qk6qfkpqcmlicmhJfkFpUnJ9nlZRflOf09NcOrYlm8hNM7qo3NM3hXWWe-R8ABcBxflUAAAA&amp;ei=jtdKUqfiM42hige62oHQCA&amp;ved=0CLQBEJsTKAIwD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85800"/>
            <a:ext cx="9296400" cy="1323439"/>
          </a:xfrm>
          <a:prstGeom prst="rect">
            <a:avLst/>
          </a:prstGeom>
          <a:noFill/>
        </p:spPr>
        <p:txBody>
          <a:bodyPr wrap="square" lIns="91440" tIns="45720" rIns="91440" bIns="45720">
            <a:spAutoFit/>
          </a:bodyPr>
          <a:lstStyle/>
          <a:p>
            <a:pPr algn="ctr"/>
            <a:r>
              <a:rPr lang="en-US" sz="4000" b="1" dirty="0" smtClean="0">
                <a:ln w="18415" cmpd="sng">
                  <a:solidFill>
                    <a:srgbClr val="FFFFFF"/>
                  </a:solidFill>
                  <a:prstDash val="solid"/>
                </a:ln>
                <a:solidFill>
                  <a:schemeClr val="bg2">
                    <a:lumMod val="25000"/>
                  </a:schemeClr>
                </a:solidFill>
                <a:effectLst>
                  <a:outerShdw blurRad="63500" dir="3600000" algn="tl" rotWithShape="0">
                    <a:srgbClr val="000000">
                      <a:alpha val="70000"/>
                    </a:srgbClr>
                  </a:outerShdw>
                </a:effectLst>
                <a:latin typeface="Times New Roman" pitchFamily="18" charset="0"/>
                <a:cs typeface="Times New Roman" pitchFamily="18" charset="0"/>
              </a:rPr>
              <a:t>CHÀO MỪNG ĐẾN VỚI BUỔI THUYẾT TRÌNH NHÓM CHÚNG TÔI</a:t>
            </a:r>
            <a:endParaRPr lang="en-US" sz="4000" b="1" dirty="0">
              <a:ln w="18415" cmpd="sng">
                <a:solidFill>
                  <a:srgbClr val="FFFFFF"/>
                </a:solidFill>
                <a:prstDash val="solid"/>
              </a:ln>
              <a:solidFill>
                <a:schemeClr val="bg2">
                  <a:lumMod val="25000"/>
                </a:schemeClr>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7" name="Text Box 7"/>
          <p:cNvSpPr txBox="1">
            <a:spLocks noChangeArrowheads="1"/>
          </p:cNvSpPr>
          <p:nvPr/>
        </p:nvSpPr>
        <p:spPr bwMode="auto">
          <a:xfrm>
            <a:off x="459014" y="4036874"/>
            <a:ext cx="82296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5400" b="1" dirty="0" smtClean="0">
                <a:solidFill>
                  <a:srgbClr val="FF0000"/>
                </a:solidFill>
                <a:latin typeface="Times New Roman" pitchFamily="18" charset="0"/>
                <a:cs typeface="Times New Roman" pitchFamily="18" charset="0"/>
              </a:rPr>
              <a:t>CHỦ ĐỀ: CÁC LÝ THUYẾT XÃ HỘI HỌC</a:t>
            </a:r>
            <a:endParaRPr lang="en-US" sz="5400" b="1" dirty="0">
              <a:solidFill>
                <a:srgbClr val="FF0000"/>
              </a:solidFill>
              <a:latin typeface="Times New Roman" pitchFamily="18" charset="0"/>
              <a:cs typeface="Times New Roman" pitchFamily="18" charset="0"/>
            </a:endParaRPr>
          </a:p>
        </p:txBody>
      </p:sp>
      <p:sp>
        <p:nvSpPr>
          <p:cNvPr id="2" name="TextBox 1"/>
          <p:cNvSpPr txBox="1"/>
          <p:nvPr/>
        </p:nvSpPr>
        <p:spPr>
          <a:xfrm>
            <a:off x="1981200" y="2667000"/>
            <a:ext cx="5105400" cy="707886"/>
          </a:xfrm>
          <a:prstGeom prst="rect">
            <a:avLst/>
          </a:prstGeom>
          <a:noFill/>
        </p:spPr>
        <p:txBody>
          <a:bodyPr wrap="square" rtlCol="0">
            <a:spAutoFit/>
          </a:bodyPr>
          <a:lstStyle/>
          <a:p>
            <a:pPr algn="ctr"/>
            <a:r>
              <a:rPr lang="en-US" sz="2000" dirty="0" err="1" smtClean="0">
                <a:latin typeface="Times New Roman" pitchFamily="18" charset="0"/>
                <a:cs typeface="Times New Roman" pitchFamily="18" charset="0"/>
              </a:rPr>
              <a:t>Môn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Cương</a:t>
            </a:r>
            <a:endParaRPr lang="en-US" sz="2000" dirty="0" smtClean="0">
              <a:latin typeface="Times New Roman" pitchFamily="18" charset="0"/>
              <a:cs typeface="Times New Roman" pitchFamily="18" charset="0"/>
            </a:endParaRPr>
          </a:p>
          <a:p>
            <a:pPr algn="ctr"/>
            <a:r>
              <a:rPr lang="en-US" sz="2000" dirty="0" smtClean="0">
                <a:latin typeface="Times New Roman" pitchFamily="18" charset="0"/>
                <a:cs typeface="Times New Roman" pitchFamily="18" charset="0"/>
              </a:rPr>
              <a:t>GV: </a:t>
            </a:r>
            <a:r>
              <a:rPr lang="en-US" sz="2000" dirty="0" err="1" smtClean="0">
                <a:latin typeface="Times New Roman" pitchFamily="18" charset="0"/>
                <a:cs typeface="Times New Roman" pitchFamily="18" charset="0"/>
              </a:rPr>
              <a:t>Nguyễn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980861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228600" y="1524000"/>
            <a:ext cx="47244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sz="2400" b="1" dirty="0" smtClean="0">
                <a:latin typeface="Times New Roman" pitchFamily="18" charset="0"/>
                <a:cs typeface="Times New Roman" pitchFamily="18" charset="0"/>
              </a:rPr>
              <a:t>1.  </a:t>
            </a:r>
            <a:r>
              <a:rPr lang="en-US" sz="2400" b="1" dirty="0" err="1">
                <a:latin typeface="Times New Roman" pitchFamily="18" charset="0"/>
                <a:cs typeface="Times New Roman" pitchFamily="18" charset="0"/>
              </a:rPr>
              <a:t>Khái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niệm</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thuẫn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xúc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nguồn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tài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đôi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lúc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đụng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vũ</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nói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chấp</a:t>
            </a:r>
            <a:r>
              <a:rPr lang="en-US" sz="2400" dirty="0">
                <a:latin typeface="Times New Roman" pitchFamily="18" charset="0"/>
                <a:cs typeface="Times New Roman" pitchFamily="18" charset="0"/>
              </a:rPr>
              <a:t> do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a:t>
            </a:r>
          </a:p>
        </p:txBody>
      </p:sp>
      <p:pic>
        <p:nvPicPr>
          <p:cNvPr id="2060" name="Picture 12" descr="ai_cap_bao_dong_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524000"/>
            <a:ext cx="3810000" cy="35052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a:xfrm>
            <a:off x="990600" y="1524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Ii. LÝ THUYẾT XUNG ĐỘT: KARL MARX</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4122104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304800" y="1752600"/>
            <a:ext cx="419100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Nguyên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xung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đột</a:t>
            </a:r>
            <a:r>
              <a:rPr lang="en-US" sz="2400" b="1" dirty="0">
                <a:latin typeface="Times New Roman" pitchFamily="18" charset="0"/>
                <a:cs typeface="Times New Roman" pitchFamily="18" charset="0"/>
              </a:rPr>
              <a:t>:</a:t>
            </a:r>
          </a:p>
          <a:p>
            <a:pPr algn="just">
              <a:spcBef>
                <a:spcPct val="50000"/>
              </a:spcBef>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thuẫn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chúng</a:t>
            </a:r>
            <a:r>
              <a:rPr lang="en-US" sz="2400" dirty="0">
                <a:latin typeface="Times New Roman" pitchFamily="18" charset="0"/>
                <a:cs typeface="Times New Roman" pitchFamily="18" charset="0"/>
              </a:rPr>
              <a:t> ta, </a:t>
            </a:r>
            <a:r>
              <a:rPr lang="en-US" sz="2400" dirty="0" err="1">
                <a:latin typeface="Times New Roman" pitchFamily="18" charset="0"/>
                <a:cs typeface="Times New Roman" pitchFamily="18" charset="0"/>
              </a:rPr>
              <a:t>chẳng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vai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trò</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a:t>
            </a:r>
          </a:p>
        </p:txBody>
      </p:sp>
      <p:sp>
        <p:nvSpPr>
          <p:cNvPr id="5130" name="AutoShape 10" descr="Z"/>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132" name="AutoShape 12" descr="Z"/>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134" name="AutoShape 14" descr="Z"/>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sp>
        <p:nvSpPr>
          <p:cNvPr id="5136" name="AutoShape 16" descr="Z"/>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5137" name="Picture 17" descr="downlo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4419600" cy="29400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
          <p:cNvSpPr txBox="1">
            <a:spLocks noChangeArrowheads="1"/>
          </p:cNvSpPr>
          <p:nvPr/>
        </p:nvSpPr>
        <p:spPr>
          <a:xfrm>
            <a:off x="9144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Ii. LÝ THUYẾT XUNG ĐỘT: KARL MARX</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307600147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1676400" y="685800"/>
            <a:ext cx="579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1800"/>
          </a:p>
        </p:txBody>
      </p:sp>
      <p:sp>
        <p:nvSpPr>
          <p:cNvPr id="3078" name="Text Box 6"/>
          <p:cNvSpPr txBox="1">
            <a:spLocks noChangeArrowheads="1"/>
          </p:cNvSpPr>
          <p:nvPr/>
        </p:nvSpPr>
        <p:spPr bwMode="auto">
          <a:xfrm>
            <a:off x="609600" y="1219200"/>
            <a:ext cx="82296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sz="2400" b="1" dirty="0">
                <a:latin typeface="Times New Roman" pitchFamily="18" charset="0"/>
                <a:cs typeface="Times New Roman" pitchFamily="18" charset="0"/>
              </a:rPr>
              <a:t>c)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chủ</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tham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xung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đột</a:t>
            </a:r>
            <a:endParaRPr lang="en-US" sz="2400" b="1" dirty="0">
              <a:latin typeface="Times New Roman" pitchFamily="18" charset="0"/>
              <a:cs typeface="Times New Roman" pitchFamily="18" charset="0"/>
            </a:endParaRPr>
          </a:p>
          <a:p>
            <a:pPr algn="just">
              <a:spcBef>
                <a:spcPct val="50000"/>
              </a:spcBef>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hưởng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mình</a:t>
            </a:r>
            <a:r>
              <a:rPr lang="en-US" sz="2400" dirty="0">
                <a:latin typeface="Times New Roman" pitchFamily="18" charset="0"/>
                <a:cs typeface="Times New Roman" pitchFamily="18" charset="0"/>
              </a:rPr>
              <a:t>.</a:t>
            </a:r>
          </a:p>
          <a:p>
            <a:pPr algn="just">
              <a:spcBef>
                <a:spcPct val="50000"/>
              </a:spcBef>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ý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nhiệm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chấp</a:t>
            </a:r>
            <a:r>
              <a:rPr lang="en-US" sz="2400" dirty="0">
                <a:latin typeface="Times New Roman" pitchFamily="18" charset="0"/>
                <a:cs typeface="Times New Roman" pitchFamily="18" charset="0"/>
              </a:rPr>
              <a:t> ý </a:t>
            </a:r>
            <a:r>
              <a:rPr lang="en-US" sz="2400" dirty="0" err="1">
                <a:latin typeface="Times New Roman" pitchFamily="18" charset="0"/>
                <a:cs typeface="Times New Roman" pitchFamily="18" charset="0"/>
              </a:rPr>
              <a:t>chí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cua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cuốn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hút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a:t>
            </a:r>
          </a:p>
        </p:txBody>
      </p:sp>
      <p:sp>
        <p:nvSpPr>
          <p:cNvPr id="5" name="Rectangle 2"/>
          <p:cNvSpPr txBox="1">
            <a:spLocks noChangeArrowheads="1"/>
          </p:cNvSpPr>
          <p:nvPr/>
        </p:nvSpPr>
        <p:spPr>
          <a:xfrm>
            <a:off x="9144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Ii. LÝ THUYẾT XUNG ĐỘT: KARL MARX</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71353914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09" name="Text Box 17"/>
          <p:cNvSpPr txBox="1">
            <a:spLocks noChangeArrowheads="1"/>
          </p:cNvSpPr>
          <p:nvPr/>
        </p:nvSpPr>
        <p:spPr bwMode="auto">
          <a:xfrm>
            <a:off x="304800" y="990600"/>
            <a:ext cx="8077200"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200" b="1" dirty="0">
                <a:latin typeface="Times New Roman" pitchFamily="18" charset="0"/>
                <a:cs typeface="Times New Roman" pitchFamily="18" charset="0"/>
              </a:rPr>
              <a:t>d) </a:t>
            </a:r>
            <a:r>
              <a:rPr lang="en-US" sz="2200" b="1" dirty="0" err="1">
                <a:latin typeface="Times New Roman" pitchFamily="18" charset="0"/>
                <a:cs typeface="Times New Roman" pitchFamily="18" charset="0"/>
              </a:rPr>
              <a:t>Khách</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thể</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của</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xung</a:t>
            </a:r>
            <a:r>
              <a:rPr lang="en-US" sz="2200" b="1" dirty="0">
                <a:latin typeface="Times New Roman" pitchFamily="18" charset="0"/>
                <a:cs typeface="Times New Roman" pitchFamily="18" charset="0"/>
              </a:rPr>
              <a:t> </a:t>
            </a:r>
            <a:r>
              <a:rPr lang="en-US" sz="2200" b="1" dirty="0" err="1">
                <a:latin typeface="Times New Roman" pitchFamily="18" charset="0"/>
                <a:cs typeface="Times New Roman" pitchFamily="18" charset="0"/>
              </a:rPr>
              <a:t>đột</a:t>
            </a:r>
            <a:r>
              <a:rPr lang="en-US" sz="2200" b="1" dirty="0">
                <a:latin typeface="Times New Roman" pitchFamily="18" charset="0"/>
                <a:cs typeface="Times New Roman" pitchFamily="18" charset="0"/>
              </a:rPr>
              <a:t>:</a:t>
            </a:r>
          </a:p>
          <a:p>
            <a:pPr>
              <a:spcBef>
                <a:spcPct val="50000"/>
              </a:spcBef>
            </a:pP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nguyên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đột</a:t>
            </a:r>
            <a:r>
              <a:rPr lang="en-US" sz="2200" dirty="0">
                <a:latin typeface="Times New Roman" pitchFamily="18" charset="0"/>
                <a:cs typeface="Times New Roman" pitchFamily="18" charset="0"/>
              </a:rPr>
              <a:t>.</a:t>
            </a:r>
          </a:p>
        </p:txBody>
      </p:sp>
      <p:grpSp>
        <p:nvGrpSpPr>
          <p:cNvPr id="2" name="Group 1"/>
          <p:cNvGrpSpPr/>
          <p:nvPr/>
        </p:nvGrpSpPr>
        <p:grpSpPr>
          <a:xfrm>
            <a:off x="762000" y="2362200"/>
            <a:ext cx="6934200" cy="3505200"/>
            <a:chOff x="762000" y="2362200"/>
            <a:chExt cx="6934200" cy="3505200"/>
          </a:xfrm>
        </p:grpSpPr>
        <p:sp>
          <p:nvSpPr>
            <p:cNvPr id="8198" name="AutoShape 6"/>
            <p:cNvSpPr>
              <a:spLocks noChangeArrowheads="1"/>
            </p:cNvSpPr>
            <p:nvPr/>
          </p:nvSpPr>
          <p:spPr bwMode="auto">
            <a:xfrm>
              <a:off x="762000" y="2743200"/>
              <a:ext cx="1371600" cy="2971800"/>
            </a:xfrm>
            <a:prstGeom prst="roundRect">
              <a:avLst>
                <a:gd name="adj" fmla="val 16667"/>
              </a:avLst>
            </a:prstGeom>
            <a:solidFill>
              <a:schemeClr val="bg1">
                <a:lumMod val="75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000" b="1" dirty="0" err="1">
                  <a:latin typeface="Times New Roman" pitchFamily="18" charset="0"/>
                  <a:cs typeface="Times New Roman" pitchFamily="18" charset="0"/>
                </a:rPr>
                <a:t>Các</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Dạng</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Khách</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Thể</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Của</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Xung</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Đột</a:t>
              </a:r>
              <a:endParaRPr lang="en-US" sz="2000" b="1" dirty="0">
                <a:latin typeface="Times New Roman" pitchFamily="18" charset="0"/>
                <a:cs typeface="Times New Roman" pitchFamily="18" charset="0"/>
              </a:endParaRPr>
            </a:p>
          </p:txBody>
        </p:sp>
        <p:sp>
          <p:nvSpPr>
            <p:cNvPr id="8200" name="AutoShape 8"/>
            <p:cNvSpPr>
              <a:spLocks noChangeArrowheads="1"/>
            </p:cNvSpPr>
            <p:nvPr/>
          </p:nvSpPr>
          <p:spPr bwMode="auto">
            <a:xfrm>
              <a:off x="3352800" y="2362200"/>
              <a:ext cx="4343400" cy="990600"/>
            </a:xfrm>
            <a:prstGeom prst="roundRect">
              <a:avLst>
                <a:gd name="adj" fmla="val 16667"/>
              </a:avLst>
            </a:prstGeom>
            <a:solidFill>
              <a:schemeClr val="bg1">
                <a:lumMod val="75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000" b="1" dirty="0" err="1">
                  <a:latin typeface="Times New Roman" pitchFamily="18" charset="0"/>
                  <a:cs typeface="Times New Roman" pitchFamily="18" charset="0"/>
                </a:rPr>
                <a:t>Không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phân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phần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và</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không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hợp</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cùng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ai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chế</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ngự</a:t>
              </a:r>
              <a:endParaRPr lang="en-US" sz="2000" b="1" dirty="0">
                <a:latin typeface="Times New Roman" pitchFamily="18" charset="0"/>
                <a:cs typeface="Times New Roman" pitchFamily="18" charset="0"/>
              </a:endParaRPr>
            </a:p>
          </p:txBody>
        </p:sp>
        <p:sp>
          <p:nvSpPr>
            <p:cNvPr id="8201" name="AutoShape 9"/>
            <p:cNvSpPr>
              <a:spLocks noChangeArrowheads="1"/>
            </p:cNvSpPr>
            <p:nvPr/>
          </p:nvSpPr>
          <p:spPr bwMode="auto">
            <a:xfrm>
              <a:off x="3352800" y="3581400"/>
              <a:ext cx="4343400" cy="990600"/>
            </a:xfrm>
            <a:prstGeom prst="roundRect">
              <a:avLst>
                <a:gd name="adj" fmla="val 16667"/>
              </a:avLst>
            </a:prstGeom>
            <a:solidFill>
              <a:schemeClr val="bg1">
                <a:lumMod val="75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000" b="1" dirty="0" err="1">
                  <a:latin typeface="Times New Roman" pitchFamily="18" charset="0"/>
                  <a:cs typeface="Times New Roman" pitchFamily="18" charset="0"/>
                </a:rPr>
                <a:t>Có</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phân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theo</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những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tỉ</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lệ</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thức</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khác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nhau</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giữa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những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người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tham</a:t>
              </a:r>
              <a:r>
                <a:rPr lang="en-US" sz="2000" b="1" dirty="0">
                  <a:latin typeface="Times New Roman" pitchFamily="18" charset="0"/>
                  <a:cs typeface="Times New Roman" pitchFamily="18" charset="0"/>
                </a:rPr>
                <a:t> </a:t>
              </a:r>
            </a:p>
            <a:p>
              <a:pPr algn="ctr"/>
              <a:r>
                <a:rPr lang="en-US" sz="2000" b="1" dirty="0" err="1">
                  <a:latin typeface="Times New Roman" pitchFamily="18" charset="0"/>
                  <a:cs typeface="Times New Roman" pitchFamily="18" charset="0"/>
                </a:rPr>
                <a:t>gia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xung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đột</a:t>
              </a:r>
              <a:endParaRPr lang="en-US" sz="2000" b="1" dirty="0">
                <a:latin typeface="Times New Roman" pitchFamily="18" charset="0"/>
                <a:cs typeface="Times New Roman" pitchFamily="18" charset="0"/>
              </a:endParaRPr>
            </a:p>
          </p:txBody>
        </p:sp>
        <p:sp>
          <p:nvSpPr>
            <p:cNvPr id="8206" name="Line 14"/>
            <p:cNvSpPr>
              <a:spLocks noChangeShapeType="1"/>
            </p:cNvSpPr>
            <p:nvPr/>
          </p:nvSpPr>
          <p:spPr bwMode="auto">
            <a:xfrm flipV="1">
              <a:off x="2209800" y="2743200"/>
              <a:ext cx="11430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7" name="Line 15"/>
            <p:cNvSpPr>
              <a:spLocks noChangeShapeType="1"/>
            </p:cNvSpPr>
            <p:nvPr/>
          </p:nvSpPr>
          <p:spPr bwMode="auto">
            <a:xfrm>
              <a:off x="2133600" y="4038600"/>
              <a:ext cx="1219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8" name="Line 16"/>
            <p:cNvSpPr>
              <a:spLocks noChangeShapeType="1"/>
            </p:cNvSpPr>
            <p:nvPr/>
          </p:nvSpPr>
          <p:spPr bwMode="auto">
            <a:xfrm>
              <a:off x="2209800" y="4800600"/>
              <a:ext cx="1143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2" name="AutoShape 10"/>
            <p:cNvSpPr>
              <a:spLocks noChangeArrowheads="1"/>
            </p:cNvSpPr>
            <p:nvPr/>
          </p:nvSpPr>
          <p:spPr bwMode="auto">
            <a:xfrm>
              <a:off x="3352800" y="4876800"/>
              <a:ext cx="4343400" cy="990600"/>
            </a:xfrm>
            <a:prstGeom prst="roundRect">
              <a:avLst>
                <a:gd name="adj" fmla="val 16667"/>
              </a:avLst>
            </a:prstGeom>
            <a:solidFill>
              <a:schemeClr val="bg1">
                <a:lumMod val="75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2000" b="1" dirty="0" err="1">
                  <a:latin typeface="Times New Roman" pitchFamily="18" charset="0"/>
                  <a:cs typeface="Times New Roman" pitchFamily="18" charset="0"/>
                </a:rPr>
                <a:t>Cả</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hai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người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tham</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gia</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xung</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đột</a:t>
              </a:r>
              <a:endParaRPr lang="en-US" sz="2000" b="1" dirty="0">
                <a:latin typeface="Times New Roman" pitchFamily="18" charset="0"/>
                <a:cs typeface="Times New Roman" pitchFamily="18" charset="0"/>
              </a:endParaRPr>
            </a:p>
            <a:p>
              <a:pPr algn="ctr"/>
              <a:r>
                <a:rPr lang="en-US" sz="2000" b="1" dirty="0" err="1">
                  <a:latin typeface="Times New Roman" pitchFamily="18" charset="0"/>
                  <a:cs typeface="Times New Roman" pitchFamily="18" charset="0"/>
                </a:rPr>
                <a:t>có</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thể</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hợp</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sức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chế</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ngự</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chúng</a:t>
              </a:r>
              <a:endParaRPr lang="en-US" sz="2000" b="1" dirty="0">
                <a:latin typeface="Times New Roman" pitchFamily="18" charset="0"/>
                <a:cs typeface="Times New Roman" pitchFamily="18" charset="0"/>
              </a:endParaRPr>
            </a:p>
          </p:txBody>
        </p:sp>
      </p:grpSp>
      <p:sp>
        <p:nvSpPr>
          <p:cNvPr id="12" name="Rectangle 2"/>
          <p:cNvSpPr txBox="1">
            <a:spLocks noChangeArrowheads="1"/>
          </p:cNvSpPr>
          <p:nvPr/>
        </p:nvSpPr>
        <p:spPr>
          <a:xfrm>
            <a:off x="990600" y="1524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Ii. LÝ THUYẾT XUNG ĐỘT: KARL MARX</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190478044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4"/>
          <p:cNvSpPr txBox="1">
            <a:spLocks noChangeArrowheads="1"/>
          </p:cNvSpPr>
          <p:nvPr/>
        </p:nvSpPr>
        <p:spPr bwMode="auto">
          <a:xfrm>
            <a:off x="307975" y="838200"/>
            <a:ext cx="47244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en-US" sz="2400" b="1" dirty="0">
                <a:latin typeface="Times New Roman" pitchFamily="18" charset="0"/>
                <a:cs typeface="Times New Roman" pitchFamily="18" charset="0"/>
              </a:rPr>
              <a:t>e)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hình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xung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đột</a:t>
            </a:r>
            <a:endParaRPr lang="en-US" sz="2400" b="1" dirty="0">
              <a:latin typeface="Times New Roman" pitchFamily="18" charset="0"/>
              <a:cs typeface="Times New Roman" pitchFamily="18" charset="0"/>
            </a:endParaRPr>
          </a:p>
          <a:p>
            <a:pPr algn="just">
              <a:spcBef>
                <a:spcPct val="50000"/>
              </a:spcBef>
            </a:pPr>
            <a:r>
              <a:rPr lang="en-US" sz="2400" dirty="0" err="1">
                <a:latin typeface="Times New Roman" pitchFamily="18" charset="0"/>
                <a:cs typeface="Times New Roman" pitchFamily="18" charset="0"/>
              </a:rPr>
              <a:t>Tùy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3 </a:t>
            </a:r>
            <a:r>
              <a:rPr lang="en-US" sz="2400" dirty="0" err="1">
                <a:latin typeface="Times New Roman" pitchFamily="18" charset="0"/>
                <a:cs typeface="Times New Roman" pitchFamily="18" charset="0"/>
              </a:rPr>
              <a:t>cụm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a:t>
            </a:r>
          </a:p>
          <a:p>
            <a:pPr algn="just">
              <a:spcBef>
                <a:spcPct val="50000"/>
              </a:spcBef>
              <a:buFont typeface="Wingdings" pitchFamily="2" charset="2"/>
              <a:buChar char="v"/>
            </a:pP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chia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bậc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trúc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a:t>
            </a:r>
          </a:p>
          <a:p>
            <a:pPr algn="just">
              <a:spcBef>
                <a:spcPct val="50000"/>
              </a:spcBef>
              <a:buFont typeface="Wingdings" pitchFamily="2" charset="2"/>
              <a:buChar char="v"/>
            </a:pP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chất</a:t>
            </a:r>
            <a:r>
              <a:rPr lang="en-US" sz="2400" dirty="0">
                <a:latin typeface="Times New Roman" pitchFamily="18" charset="0"/>
                <a:cs typeface="Times New Roman" pitchFamily="18" charset="0"/>
              </a:rPr>
              <a:t>.</a:t>
            </a:r>
          </a:p>
          <a:p>
            <a:pPr algn="just">
              <a:spcBef>
                <a:spcPct val="50000"/>
              </a:spcBef>
              <a:buFont typeface="Wingdings" pitchFamily="2" charset="2"/>
              <a:buChar char="v"/>
            </a:pPr>
            <a:r>
              <a:rPr lang="en-US" sz="2400" dirty="0" err="1">
                <a:latin typeface="Times New Roman" pitchFamily="18" charset="0"/>
                <a:cs typeface="Times New Roman" pitchFamily="18" charset="0"/>
              </a:rPr>
              <a:t>Xung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a:t>
            </a:r>
          </a:p>
        </p:txBody>
      </p:sp>
      <p:sp>
        <p:nvSpPr>
          <p:cNvPr id="17417" name="AutoShape 9" descr="2Q=="/>
          <p:cNvSpPr>
            <a:spLocks noChangeAspect="1" noChangeArrowheads="1"/>
          </p:cNvSpPr>
          <p:nvPr/>
        </p:nvSpPr>
        <p:spPr bwMode="auto">
          <a:xfrm>
            <a:off x="155575" y="460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7419" name="Picture 11" descr="55397874-1312652471-an-t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752600"/>
            <a:ext cx="3581400" cy="36576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txBox="1">
            <a:spLocks noChangeArrowheads="1"/>
          </p:cNvSpPr>
          <p:nvPr/>
        </p:nvSpPr>
        <p:spPr>
          <a:xfrm>
            <a:off x="9144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Ii. LÝ THUYẾT XUNG ĐỘT: KARL MARX</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183350333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1" name="Picture 5" descr="19092012_k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066800"/>
            <a:ext cx="3657600" cy="3962400"/>
          </a:xfrm>
          <a:prstGeom prst="rect">
            <a:avLst/>
          </a:prstGeom>
          <a:noFill/>
          <a:extLst>
            <a:ext uri="{909E8E84-426E-40DD-AFC4-6F175D3DCCD1}">
              <a14:hiddenFill xmlns:a14="http://schemas.microsoft.com/office/drawing/2010/main">
                <a:solidFill>
                  <a:srgbClr val="FFFFFF"/>
                </a:solidFill>
              </a14:hiddenFill>
            </a:ext>
          </a:extLst>
        </p:spPr>
      </p:pic>
      <p:pic>
        <p:nvPicPr>
          <p:cNvPr id="96263" name="Picture 7" descr="ANd9GcT66ZyFp4oSJM-lK0v4F9TLRh_LeyrL5RPphT-lmgI0vyoyboG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914400"/>
            <a:ext cx="44958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8794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52400"/>
            <a:ext cx="8839200" cy="6317673"/>
          </a:xfrm>
        </p:spPr>
        <p:txBody>
          <a:bodyPr>
            <a:normAutofit/>
          </a:bodyPr>
          <a:lstStyle/>
          <a:p>
            <a:pPr marL="0" indent="0">
              <a:buNone/>
            </a:pPr>
            <a:endParaRPr lang="en-US" sz="2200" dirty="0" smtClean="0">
              <a:latin typeface="Times New Roman" pitchFamily="18" charset="0"/>
              <a:cs typeface="Times New Roman" pitchFamily="18" charset="0"/>
            </a:endParaRPr>
          </a:p>
          <a:p>
            <a:pPr marL="0" indent="0">
              <a:buNone/>
            </a:pPr>
            <a:r>
              <a:rPr lang="en-US" sz="2200" dirty="0" err="1" smtClean="0">
                <a:latin typeface="Times New Roman" pitchFamily="18" charset="0"/>
                <a:cs typeface="Times New Roman" pitchFamily="18" charset="0"/>
              </a:rPr>
              <a:t>Một</a:t>
            </a:r>
            <a:r>
              <a:rPr lang="en-US" sz="2200" dirty="0" smtClean="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Jonh</a:t>
            </a:r>
            <a:r>
              <a:rPr lang="en-US" sz="2200" dirty="0">
                <a:latin typeface="Times New Roman" pitchFamily="18" charset="0"/>
                <a:cs typeface="Times New Roman" pitchFamily="18" charset="0"/>
              </a:rPr>
              <a:t> Dewey, George H. Mead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Charles H Cooley,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nền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móng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a:t>
            </a:r>
          </a:p>
          <a:p>
            <a:pPr marL="4572000" indent="-58738">
              <a:buNone/>
            </a:pPr>
            <a:r>
              <a:rPr lang="en-US" sz="2200" dirty="0">
                <a:latin typeface="Times New Roman" pitchFamily="18" charset="0"/>
                <a:cs typeface="Times New Roman" pitchFamily="18" charset="0"/>
              </a:rPr>
              <a:t>  </a:t>
            </a:r>
            <a:r>
              <a:rPr lang="en-US" sz="2200" b="1" dirty="0" smtClean="0">
                <a:latin typeface="Times New Roman" pitchFamily="18" charset="0"/>
                <a:cs typeface="Times New Roman" pitchFamily="18" charset="0"/>
              </a:rPr>
              <a:t>John </a:t>
            </a:r>
            <a:r>
              <a:rPr lang="en-US" sz="2200" b="1" dirty="0">
                <a:latin typeface="Times New Roman" pitchFamily="18" charset="0"/>
                <a:cs typeface="Times New Roman" pitchFamily="18" charset="0"/>
              </a:rPr>
              <a:t>Dewey</a:t>
            </a:r>
            <a:r>
              <a:rPr lang="en-US" sz="2200" dirty="0">
                <a:latin typeface="Times New Roman" pitchFamily="18" charset="0"/>
                <a:cs typeface="Times New Roman" pitchFamily="18" charset="0"/>
              </a:rPr>
              <a:t> (20 </a:t>
            </a:r>
            <a:r>
              <a:rPr lang="en-US" sz="2200" dirty="0" err="1">
                <a:latin typeface="Times New Roman" pitchFamily="18" charset="0"/>
                <a:cs typeface="Times New Roman" pitchFamily="18" charset="0"/>
              </a:rPr>
              <a:t>tháng</a:t>
            </a:r>
            <a:r>
              <a:rPr lang="en-US" sz="2200" dirty="0">
                <a:latin typeface="Times New Roman" pitchFamily="18" charset="0"/>
                <a:cs typeface="Times New Roman" pitchFamily="18" charset="0"/>
              </a:rPr>
              <a:t> 10 1859 - 1 </a:t>
            </a:r>
            <a:r>
              <a:rPr lang="en-US" sz="2200" dirty="0" err="1">
                <a:latin typeface="Times New Roman" pitchFamily="18" charset="0"/>
                <a:cs typeface="Times New Roman" pitchFamily="18" charset="0"/>
              </a:rPr>
              <a:t>tháng</a:t>
            </a:r>
            <a:r>
              <a:rPr lang="en-US" sz="2200" dirty="0">
                <a:latin typeface="Times New Roman" pitchFamily="18" charset="0"/>
                <a:cs typeface="Times New Roman" pitchFamily="18" charset="0"/>
              </a:rPr>
              <a:t> 6 1952)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nhà</a:t>
            </a:r>
            <a:r>
              <a:rPr lang="en-US" sz="2200" dirty="0">
                <a:latin typeface="Times New Roman" pitchFamily="18" charset="0"/>
                <a:cs typeface="Times New Roman" pitchFamily="18" charset="0"/>
              </a:rPr>
              <a:t> </a:t>
            </a:r>
            <a:r>
              <a:rPr lang="en-US" sz="2200" u="sng" dirty="0" err="1">
                <a:latin typeface="Times New Roman" pitchFamily="18" charset="0"/>
                <a:cs typeface="Times New Roman" pitchFamily="18" charset="0"/>
                <a:hlinkClick r:id="rId2" tooltip="Triết học"/>
              </a:rPr>
              <a:t>triết</a:t>
            </a:r>
            <a:r>
              <a:rPr lang="en-US" sz="2200" u="sng" dirty="0">
                <a:latin typeface="Times New Roman" pitchFamily="18" charset="0"/>
                <a:cs typeface="Times New Roman" pitchFamily="18" charset="0"/>
                <a:hlinkClick r:id="rId2" tooltip="Triết học"/>
              </a:rPr>
              <a:t> </a:t>
            </a:r>
            <a:r>
              <a:rPr lang="en-US" sz="2200" u="sng" dirty="0" err="1">
                <a:latin typeface="Times New Roman" pitchFamily="18" charset="0"/>
                <a:cs typeface="Times New Roman" pitchFamily="18" charset="0"/>
                <a:hlinkClick r:id="rId2" tooltip="Triết học"/>
              </a:rPr>
              <a:t>học</a:t>
            </a:r>
            <a:r>
              <a:rPr lang="en-US" sz="2200" dirty="0">
                <a:latin typeface="Times New Roman" pitchFamily="18" charset="0"/>
                <a:cs typeface="Times New Roman" pitchFamily="18" charset="0"/>
              </a:rPr>
              <a:t>, </a:t>
            </a:r>
            <a:r>
              <a:rPr lang="en-US" sz="2200" u="sng" dirty="0" err="1">
                <a:latin typeface="Times New Roman" pitchFamily="18" charset="0"/>
                <a:cs typeface="Times New Roman" pitchFamily="18" charset="0"/>
                <a:hlinkClick r:id="rId3" tooltip="Tâm lý học"/>
              </a:rPr>
              <a:t>tâm</a:t>
            </a:r>
            <a:r>
              <a:rPr lang="en-US" sz="2200" u="sng" dirty="0">
                <a:latin typeface="Times New Roman" pitchFamily="18" charset="0"/>
                <a:cs typeface="Times New Roman" pitchFamily="18" charset="0"/>
                <a:hlinkClick r:id="rId3" tooltip="Tâm lý học"/>
              </a:rPr>
              <a:t> </a:t>
            </a:r>
            <a:r>
              <a:rPr lang="en-US" sz="2200" u="sng" dirty="0" err="1">
                <a:latin typeface="Times New Roman" pitchFamily="18" charset="0"/>
                <a:cs typeface="Times New Roman" pitchFamily="18" charset="0"/>
                <a:hlinkClick r:id="rId3" tooltip="Tâm lý học"/>
              </a:rPr>
              <a:t>lý</a:t>
            </a:r>
            <a:r>
              <a:rPr lang="en-US" sz="2200" u="sng" dirty="0">
                <a:latin typeface="Times New Roman" pitchFamily="18" charset="0"/>
                <a:cs typeface="Times New Roman" pitchFamily="18" charset="0"/>
                <a:hlinkClick r:id="rId3" tooltip="Tâm lý học"/>
              </a:rPr>
              <a:t> </a:t>
            </a:r>
            <a:r>
              <a:rPr lang="en-US" sz="2200" u="sng" dirty="0" err="1">
                <a:latin typeface="Times New Roman" pitchFamily="18" charset="0"/>
                <a:cs typeface="Times New Roman" pitchFamily="18" charset="0"/>
                <a:hlinkClick r:id="rId3" tooltip="Tâm lý học"/>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Mỹ</a:t>
            </a:r>
            <a:r>
              <a:rPr lang="en-US" sz="2200" dirty="0">
                <a:latin typeface="Times New Roman" pitchFamily="18" charset="0"/>
                <a:cs typeface="Times New Roman" pitchFamily="18" charset="0"/>
              </a:rPr>
              <a:t>.</a:t>
            </a:r>
          </a:p>
          <a:p>
            <a:pPr marL="4572000" indent="-58738">
              <a:buNone/>
            </a:pPr>
            <a:r>
              <a:rPr lang="en-US" sz="2200" dirty="0">
                <a:latin typeface="Times New Roman" pitchFamily="18" charset="0"/>
                <a:cs typeface="Times New Roman" pitchFamily="18" charset="0"/>
              </a:rPr>
              <a:t> </a:t>
            </a:r>
          </a:p>
          <a:p>
            <a:pPr marL="4572000" indent="-58738">
              <a:buNone/>
            </a:pPr>
            <a:r>
              <a:rPr lang="en-US" sz="2200" dirty="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pPr marL="4572000" indent="-58738">
              <a:buNone/>
            </a:pPr>
            <a:r>
              <a:rPr lang="en-US" sz="2200" b="1" dirty="0" smtClean="0">
                <a:latin typeface="Times New Roman" pitchFamily="18" charset="0"/>
                <a:cs typeface="Times New Roman" pitchFamily="18" charset="0"/>
              </a:rPr>
              <a:t>George </a:t>
            </a:r>
            <a:r>
              <a:rPr lang="en-US" sz="2200" b="1" dirty="0">
                <a:latin typeface="Times New Roman" pitchFamily="18" charset="0"/>
                <a:cs typeface="Times New Roman" pitchFamily="18" charset="0"/>
              </a:rPr>
              <a:t>Herbert Mead</a:t>
            </a:r>
            <a:r>
              <a:rPr lang="en-US" sz="2200" dirty="0">
                <a:latin typeface="Times New Roman" pitchFamily="18" charset="0"/>
                <a:cs typeface="Times New Roman" pitchFamily="18" charset="0"/>
              </a:rPr>
              <a:t> (1863–1931)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triết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Chicago</a:t>
            </a:r>
          </a:p>
          <a:p>
            <a:pPr marL="4572000" indent="-58738">
              <a:buNone/>
            </a:pPr>
            <a:r>
              <a:rPr lang="en-US" sz="2200" dirty="0">
                <a:latin typeface="Times New Roman" pitchFamily="18" charset="0"/>
                <a:cs typeface="Times New Roman" pitchFamily="18" charset="0"/>
              </a:rPr>
              <a:t> </a:t>
            </a:r>
          </a:p>
          <a:p>
            <a:pPr marL="4572000" indent="-58738">
              <a:buNone/>
            </a:pPr>
            <a:r>
              <a:rPr lang="en-US" sz="2200" b="1" dirty="0">
                <a:latin typeface="Times New Roman" pitchFamily="18" charset="0"/>
                <a:cs typeface="Times New Roman" pitchFamily="18" charset="0"/>
              </a:rPr>
              <a:t>Charles Horton Cooley (1864-1929) </a:t>
            </a:r>
            <a:r>
              <a:rPr lang="en-US" sz="2200" dirty="0" err="1">
                <a:latin typeface="Times New Roman" pitchFamily="18" charset="0"/>
                <a:cs typeface="Times New Roman" pitchFamily="18" charset="0"/>
              </a:rPr>
              <a:t>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a:t>
            </a:r>
            <a:r>
              <a:rPr lang="en-US" sz="2200" b="1" dirty="0" err="1">
                <a:latin typeface="Times New Roman" pitchFamily="18" charset="0"/>
                <a:cs typeface="Times New Roman" pitchFamily="18" charset="0"/>
              </a:rPr>
              <a:t>i</a:t>
            </a:r>
            <a:r>
              <a:rPr lang="en-US" sz="2200" b="1" dirty="0">
                <a:latin typeface="Times New Roman" pitchFamily="18" charset="0"/>
                <a:cs typeface="Times New Roman" pitchFamily="18" charset="0"/>
              </a:rPr>
              <a:t> </a:t>
            </a:r>
            <a:r>
              <a:rPr lang="en-US" sz="2200" dirty="0" err="1">
                <a:latin typeface="Times New Roman" pitchFamily="18" charset="0"/>
                <a:cs typeface="Times New Roman" pitchFamily="18" charset="0"/>
              </a:rPr>
              <a:t>Mỹ</a:t>
            </a:r>
            <a:endParaRPr lang="en-US" sz="2200" dirty="0">
              <a:latin typeface="Times New Roman" pitchFamily="18" charset="0"/>
              <a:cs typeface="Times New Roman" pitchFamily="18" charset="0"/>
            </a:endParaRPr>
          </a:p>
          <a:p>
            <a:pPr marL="4572000" indent="-58738"/>
            <a:endParaRPr lang="en-US" sz="2200" dirty="0">
              <a:latin typeface="Times New Roman" pitchFamily="18" charset="0"/>
              <a:cs typeface="Times New Roman" pitchFamily="18" charset="0"/>
            </a:endParaRPr>
          </a:p>
        </p:txBody>
      </p:sp>
      <p:pic>
        <p:nvPicPr>
          <p:cNvPr id="4" name="Picture 3" descr="Tập tin:John Dewey in 1902.jpg"/>
          <p:cNvPicPr/>
          <p:nvPr/>
        </p:nvPicPr>
        <p:blipFill>
          <a:blip r:embed="rId4">
            <a:extLst>
              <a:ext uri="{28A0092B-C50C-407E-A947-70E740481C1C}">
                <a14:useLocalDpi xmlns:a14="http://schemas.microsoft.com/office/drawing/2010/main" val="0"/>
              </a:ext>
            </a:extLst>
          </a:blip>
          <a:srcRect/>
          <a:stretch>
            <a:fillRect/>
          </a:stretch>
        </p:blipFill>
        <p:spPr bwMode="auto">
          <a:xfrm>
            <a:off x="365330" y="1447800"/>
            <a:ext cx="3581400" cy="1584224"/>
          </a:xfrm>
          <a:prstGeom prst="rect">
            <a:avLst/>
          </a:prstGeom>
          <a:noFill/>
          <a:ln>
            <a:noFill/>
          </a:ln>
        </p:spPr>
      </p:pic>
      <p:pic>
        <p:nvPicPr>
          <p:cNvPr id="5" name="Picture 4" descr="http://upload.wikimedia.org/wikipedia/commons/0/01/George_Herbert_Mead.jpg"/>
          <p:cNvPicPr/>
          <p:nvPr/>
        </p:nvPicPr>
        <p:blipFill>
          <a:blip r:embed="rId5">
            <a:extLst>
              <a:ext uri="{28A0092B-C50C-407E-A947-70E740481C1C}">
                <a14:useLocalDpi xmlns:a14="http://schemas.microsoft.com/office/drawing/2010/main" val="0"/>
              </a:ext>
            </a:extLst>
          </a:blip>
          <a:srcRect/>
          <a:stretch>
            <a:fillRect/>
          </a:stretch>
        </p:blipFill>
        <p:spPr bwMode="auto">
          <a:xfrm>
            <a:off x="914400" y="3047999"/>
            <a:ext cx="2362200" cy="1447801"/>
          </a:xfrm>
          <a:prstGeom prst="rect">
            <a:avLst/>
          </a:prstGeom>
          <a:noFill/>
          <a:ln>
            <a:noFill/>
          </a:ln>
        </p:spPr>
      </p:pic>
      <p:pic>
        <p:nvPicPr>
          <p:cNvPr id="6" name="Picture 5" descr="[Image: VSmHOQZ.jpg?1]"/>
          <p:cNvPicPr/>
          <p:nvPr/>
        </p:nvPicPr>
        <p:blipFill>
          <a:blip r:embed="rId6">
            <a:extLst>
              <a:ext uri="{28A0092B-C50C-407E-A947-70E740481C1C}">
                <a14:useLocalDpi xmlns:a14="http://schemas.microsoft.com/office/drawing/2010/main" val="0"/>
              </a:ext>
            </a:extLst>
          </a:blip>
          <a:srcRect/>
          <a:stretch>
            <a:fillRect/>
          </a:stretch>
        </p:blipFill>
        <p:spPr bwMode="auto">
          <a:xfrm>
            <a:off x="228600" y="4495800"/>
            <a:ext cx="3686175" cy="2298065"/>
          </a:xfrm>
          <a:prstGeom prst="rect">
            <a:avLst/>
          </a:prstGeom>
          <a:noFill/>
          <a:ln>
            <a:noFill/>
          </a:ln>
        </p:spPr>
      </p:pic>
      <p:sp>
        <p:nvSpPr>
          <p:cNvPr id="7" name="Striped Right Arrow 6"/>
          <p:cNvSpPr/>
          <p:nvPr/>
        </p:nvSpPr>
        <p:spPr>
          <a:xfrm>
            <a:off x="4114800" y="1295400"/>
            <a:ext cx="609600" cy="457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triped Right Arrow 7"/>
          <p:cNvSpPr/>
          <p:nvPr/>
        </p:nvSpPr>
        <p:spPr>
          <a:xfrm>
            <a:off x="4018935" y="3505200"/>
            <a:ext cx="609600" cy="457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triped Right Arrow 8"/>
          <p:cNvSpPr/>
          <p:nvPr/>
        </p:nvSpPr>
        <p:spPr>
          <a:xfrm>
            <a:off x="4043515" y="5257800"/>
            <a:ext cx="609600" cy="4572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19110"/>
            <a:ext cx="102108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III.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979067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685800"/>
            <a:ext cx="8991600" cy="6096000"/>
          </a:xfrm>
        </p:spPr>
        <p:txBody>
          <a:bodyPr>
            <a:noAutofit/>
          </a:bodyPr>
          <a:lstStyle/>
          <a:p>
            <a:pPr marL="0" lvl="0" indent="0">
              <a:buNone/>
            </a:pPr>
            <a:r>
              <a:rPr lang="en-US" sz="2400" b="1" dirty="0" smtClean="0">
                <a:latin typeface="Times New Roman" pitchFamily="18" charset="0"/>
                <a:cs typeface="Times New Roman" pitchFamily="18" charset="0"/>
              </a:rPr>
              <a:t>1.Khái </a:t>
            </a:r>
            <a:r>
              <a:rPr lang="en-US" sz="2400" b="1" dirty="0" err="1" smtClean="0">
                <a:latin typeface="Times New Roman" pitchFamily="18" charset="0"/>
                <a:cs typeface="Times New Roman" pitchFamily="18" charset="0"/>
              </a:rPr>
              <a:t>niệm</a:t>
            </a:r>
            <a:endParaRPr lang="en-US" sz="2400" b="1" dirty="0">
              <a:latin typeface="Times New Roman" pitchFamily="18" charset="0"/>
              <a:cs typeface="Times New Roman" pitchFamily="18" charset="0"/>
            </a:endParaRPr>
          </a:p>
          <a:p>
            <a:pPr marL="0" indent="0">
              <a:buNone/>
            </a:pP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Cho </a:t>
            </a:r>
            <a:r>
              <a:rPr lang="en-US" sz="2200" dirty="0" err="1">
                <a:latin typeface="Times New Roman" pitchFamily="18" charset="0"/>
                <a:cs typeface="Times New Roman" pitchFamily="18" charset="0"/>
              </a:rPr>
              <a:t>nên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muốn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niệm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chúng</a:t>
            </a:r>
            <a:r>
              <a:rPr lang="en-US" sz="2200" dirty="0">
                <a:latin typeface="Times New Roman" pitchFamily="18" charset="0"/>
                <a:cs typeface="Times New Roman" pitchFamily="18" charset="0"/>
              </a:rPr>
              <a:t> ta </a:t>
            </a:r>
            <a:r>
              <a:rPr lang="en-US" sz="2200" dirty="0" err="1">
                <a:latin typeface="Times New Roman" pitchFamily="18" charset="0"/>
                <a:cs typeface="Times New Roman" pitchFamily="18" charset="0"/>
              </a:rPr>
              <a:t>cần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tin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endParaRPr lang="en-US" sz="2200" dirty="0">
              <a:latin typeface="Times New Roman" pitchFamily="18" charset="0"/>
              <a:cs typeface="Times New Roman" pitchFamily="18" charset="0"/>
            </a:endParaRPr>
          </a:p>
          <a:p>
            <a:pPr marL="0" lvl="0" indent="0">
              <a:buNone/>
            </a:pPr>
            <a:r>
              <a:rPr lang="en-US" sz="2400"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2</a:t>
            </a:r>
            <a:r>
              <a:rPr lang="en-US" sz="2400"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Các</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quan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thuyết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tương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biểu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trưng</a:t>
            </a:r>
            <a:r>
              <a:rPr lang="en-US" sz="2400" b="1" dirty="0">
                <a:latin typeface="Times New Roman" pitchFamily="18" charset="0"/>
                <a:cs typeface="Times New Roman" pitchFamily="18" charset="0"/>
              </a:rPr>
              <a:t>:</a:t>
            </a:r>
          </a:p>
          <a:p>
            <a:pPr marL="0" indent="0">
              <a:buNone/>
            </a:pP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nhiều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nổi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Herbert </a:t>
            </a:r>
            <a:r>
              <a:rPr lang="en-US" sz="2200" dirty="0" err="1">
                <a:latin typeface="Times New Roman" pitchFamily="18" charset="0"/>
                <a:cs typeface="Times New Roman" pitchFamily="18" charset="0"/>
              </a:rPr>
              <a:t>Blumer</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Mead.</a:t>
            </a:r>
          </a:p>
          <a:p>
            <a:pPr marL="0" indent="0">
              <a:buNone/>
            </a:pPr>
            <a:r>
              <a:rPr lang="en-US" sz="1800" dirty="0">
                <a:latin typeface="Times New Roman" pitchFamily="18" charset="0"/>
                <a:cs typeface="Times New Roman" pitchFamily="18" charset="0"/>
              </a:rPr>
              <a:t>      </a:t>
            </a:r>
          </a:p>
          <a:p>
            <a:pPr marL="0" indent="0">
              <a:buNone/>
            </a:pPr>
            <a:endParaRPr lang="en-US" sz="1800" dirty="0" smtClean="0">
              <a:latin typeface="Times New Roman" pitchFamily="18" charset="0"/>
              <a:cs typeface="Times New Roman" pitchFamily="18" charset="0"/>
            </a:endParaRPr>
          </a:p>
          <a:p>
            <a:pPr marL="0" indent="0">
              <a:buNone/>
              <a:tabLst>
                <a:tab pos="2522538" algn="l"/>
                <a:tab pos="2801938" algn="l"/>
              </a:tabLst>
            </a:pPr>
            <a:r>
              <a:rPr lang="en-US" sz="1800" dirty="0" smtClean="0">
                <a:latin typeface="Times New Roman" pitchFamily="18" charset="0"/>
                <a:cs typeface="Times New Roman" pitchFamily="18" charset="0"/>
              </a:rPr>
              <a:t>	</a:t>
            </a:r>
          </a:p>
          <a:p>
            <a:pPr marL="0" indent="0">
              <a:buNone/>
              <a:tabLst>
                <a:tab pos="2522538" algn="l"/>
                <a:tab pos="2801938" algn="l"/>
              </a:tabLst>
            </a:pPr>
            <a:endParaRPr lang="en-US" sz="1800" dirty="0">
              <a:latin typeface="Times New Roman" pitchFamily="18" charset="0"/>
              <a:cs typeface="Times New Roman" pitchFamily="18" charset="0"/>
            </a:endParaRPr>
          </a:p>
          <a:p>
            <a:pPr marL="0" indent="0">
              <a:buNone/>
              <a:tabLst>
                <a:tab pos="2522538" algn="l"/>
                <a:tab pos="2801938" algn="l"/>
              </a:tabLst>
            </a:pPr>
            <a:endParaRPr lang="en-US" sz="1800" dirty="0" smtClean="0">
              <a:latin typeface="Times New Roman" pitchFamily="18" charset="0"/>
              <a:cs typeface="Times New Roman" pitchFamily="18" charset="0"/>
            </a:endParaRPr>
          </a:p>
          <a:p>
            <a:pPr marL="0" indent="0">
              <a:buNone/>
              <a:tabLst>
                <a:tab pos="2522538" algn="l"/>
                <a:tab pos="2801938" algn="l"/>
              </a:tabLst>
            </a:pPr>
            <a:endParaRPr lang="en-US" sz="1800" dirty="0">
              <a:latin typeface="Times New Roman" pitchFamily="18" charset="0"/>
              <a:cs typeface="Times New Roman" pitchFamily="18" charset="0"/>
            </a:endParaRPr>
          </a:p>
          <a:p>
            <a:pPr marL="0" indent="0">
              <a:buNone/>
              <a:tabLst>
                <a:tab pos="2522538" algn="l"/>
                <a:tab pos="2801938" algn="l"/>
              </a:tabLst>
            </a:pPr>
            <a:endParaRPr lang="en-US" sz="2100" dirty="0" smtClean="0">
              <a:latin typeface="Times New Roman" pitchFamily="18" charset="0"/>
              <a:cs typeface="Times New Roman" pitchFamily="18" charset="0"/>
            </a:endParaRPr>
          </a:p>
          <a:p>
            <a:pPr marL="0" indent="0">
              <a:buNone/>
              <a:tabLst>
                <a:tab pos="2522538" algn="l"/>
                <a:tab pos="2801938" algn="l"/>
              </a:tabLst>
            </a:pPr>
            <a:endParaRPr lang="en-US" sz="2100" dirty="0">
              <a:latin typeface="Times New Roman" pitchFamily="18" charset="0"/>
              <a:cs typeface="Times New Roman" pitchFamily="18" charset="0"/>
            </a:endParaRPr>
          </a:p>
          <a:p>
            <a:pPr marL="0" indent="0">
              <a:buNone/>
              <a:tabLst>
                <a:tab pos="2522538" algn="l"/>
                <a:tab pos="2801938" algn="l"/>
              </a:tabLst>
            </a:pPr>
            <a:r>
              <a:rPr lang="en-US" sz="2100" dirty="0" smtClean="0">
                <a:latin typeface="Times New Roman" pitchFamily="18" charset="0"/>
                <a:cs typeface="Times New Roman" pitchFamily="18" charset="0"/>
              </a:rPr>
              <a:t>	</a:t>
            </a:r>
            <a:r>
              <a:rPr lang="en-US" sz="2100" b="1" dirty="0" smtClean="0">
                <a:latin typeface="Times New Roman" pitchFamily="18" charset="0"/>
                <a:cs typeface="Times New Roman" pitchFamily="18" charset="0"/>
              </a:rPr>
              <a:t>Herbert </a:t>
            </a:r>
            <a:r>
              <a:rPr lang="en-US" sz="2100" b="1" dirty="0" err="1">
                <a:latin typeface="Times New Roman" pitchFamily="18" charset="0"/>
                <a:cs typeface="Times New Roman" pitchFamily="18" charset="0"/>
              </a:rPr>
              <a:t>Blumer</a:t>
            </a:r>
            <a:r>
              <a:rPr lang="en-US" sz="2100" b="1" dirty="0">
                <a:latin typeface="Times New Roman" pitchFamily="18" charset="0"/>
                <a:cs typeface="Times New Roman" pitchFamily="18" charset="0"/>
              </a:rPr>
              <a:t> (1900-1987)</a:t>
            </a:r>
          </a:p>
          <a:p>
            <a:pPr marL="0" indent="0">
              <a:buNone/>
            </a:pPr>
            <a:endParaRPr lang="en-US" sz="1800" dirty="0" smtClean="0">
              <a:latin typeface="Times New Roman" pitchFamily="18" charset="0"/>
              <a:cs typeface="Times New Roman" pitchFamily="18" charset="0"/>
            </a:endParaRPr>
          </a:p>
          <a:p>
            <a:pPr marL="0" indent="0">
              <a:buNone/>
            </a:pPr>
            <a:endParaRPr lang="en-US" sz="1800" dirty="0">
              <a:latin typeface="Times New Roman" pitchFamily="18" charset="0"/>
              <a:cs typeface="Times New Roman" pitchFamily="18" charset="0"/>
            </a:endParaRPr>
          </a:p>
        </p:txBody>
      </p:sp>
      <p:pic>
        <p:nvPicPr>
          <p:cNvPr id="4" name="Picture 3" descr="http://upload.wikimedia.org/wikipedia/en/thumb/6/69/Cover_picture_of_Blumer's_book_%22Symbolic_Interactionism%22.jpg/220px-Cover_picture_of_Blumer's_book_%22Symbolic_Interactionism%22.jpg"/>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886200"/>
            <a:ext cx="4572000" cy="2514600"/>
          </a:xfrm>
          <a:prstGeom prst="rect">
            <a:avLst/>
          </a:prstGeom>
          <a:noFill/>
          <a:ln>
            <a:noFill/>
          </a:ln>
        </p:spPr>
      </p:pic>
      <p:sp>
        <p:nvSpPr>
          <p:cNvPr id="5" name="Rectangle 4"/>
          <p:cNvSpPr/>
          <p:nvPr/>
        </p:nvSpPr>
        <p:spPr>
          <a:xfrm>
            <a:off x="76200" y="-19110"/>
            <a:ext cx="92202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a:t>
            </a:r>
            <a:r>
              <a:rPr lang="en-US" sz="2700" b="1" dirty="0">
                <a:solidFill>
                  <a:srgbClr val="FF0000"/>
                </a:solidFill>
                <a:latin typeface="Times New Roman" pitchFamily="18" charset="0"/>
                <a:cs typeface="Times New Roman" pitchFamily="18" charset="0"/>
              </a:rPr>
              <a:t>I</a:t>
            </a:r>
            <a:r>
              <a:rPr lang="en-US" sz="2700" b="1" dirty="0" smtClean="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900504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915400" cy="6248400"/>
          </a:xfrm>
        </p:spPr>
        <p:txBody>
          <a:bodyPr>
            <a:normAutofit lnSpcReduction="10000"/>
          </a:bodyPr>
          <a:lstStyle/>
          <a:p>
            <a:pPr marL="0" lvl="0" indent="0">
              <a:buNone/>
            </a:pPr>
            <a:r>
              <a:rPr lang="en-US" sz="2400" b="1" dirty="0">
                <a:latin typeface="Times New Roman" pitchFamily="18" charset="0"/>
                <a:cs typeface="Times New Roman" pitchFamily="18" charset="0"/>
              </a:rPr>
              <a:t>2.</a:t>
            </a:r>
            <a:r>
              <a:rPr lang="en-US" sz="2400"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quan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lý</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thuyết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tương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tác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biểu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trưng</a:t>
            </a:r>
            <a:r>
              <a:rPr lang="en-US" sz="2400" b="1" dirty="0">
                <a:latin typeface="Times New Roman" pitchFamily="18" charset="0"/>
                <a:cs typeface="Times New Roman" pitchFamily="18" charset="0"/>
              </a:rPr>
              <a:t>:</a:t>
            </a:r>
          </a:p>
          <a:p>
            <a:pPr>
              <a:buFont typeface="Wingdings" pitchFamily="2" charset="2"/>
              <a:buChar char="Ø"/>
            </a:pPr>
            <a:r>
              <a:rPr lang="en-US" sz="21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Theo </a:t>
            </a:r>
            <a:r>
              <a:rPr lang="en-US" sz="2200" dirty="0">
                <a:latin typeface="Times New Roman" pitchFamily="18" charset="0"/>
                <a:cs typeface="Times New Roman" pitchFamily="18" charset="0"/>
              </a:rPr>
              <a:t>Mead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chước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thấm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nhuần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một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chung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phép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thoả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ước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nghĩa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trẻ</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theo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trò</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thoại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giữa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tôi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tôi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giữa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xem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hợp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vấn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p>
          <a:p>
            <a:pPr>
              <a:buFont typeface="Wingdings" pitchFamily="2" charset="2"/>
              <a:buChar char="Ø"/>
            </a:pPr>
            <a:r>
              <a:rPr lang="en-US" sz="2200" dirty="0">
                <a:latin typeface="Times New Roman" pitchFamily="18" charset="0"/>
                <a:cs typeface="Times New Roman" pitchFamily="18" charset="0"/>
              </a:rPr>
              <a:t>Theo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Herbert </a:t>
            </a:r>
            <a:r>
              <a:rPr lang="en-US" sz="2200" dirty="0" err="1">
                <a:latin typeface="Times New Roman" pitchFamily="18" charset="0"/>
                <a:cs typeface="Times New Roman" pitchFamily="18" charset="0"/>
              </a:rPr>
              <a:t>Blumer</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thì</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luận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luận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p>
          <a:p>
            <a:pPr marL="2065338" indent="-177800">
              <a:buFont typeface="Courier New" pitchFamily="49" charset="0"/>
              <a:buChar char="o"/>
            </a:pPr>
            <a:r>
              <a:rPr lang="en-US" sz="2200" dirty="0" err="1">
                <a:latin typeface="Times New Roman" pitchFamily="18" charset="0"/>
                <a:cs typeface="Times New Roman" pitchFamily="18" charset="0"/>
              </a:rPr>
              <a:t>Thứ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nhất</a:t>
            </a:r>
            <a:r>
              <a:rPr lang="en-US" sz="2200" dirty="0">
                <a:latin typeface="Times New Roman" pitchFamily="18" charset="0"/>
                <a:cs typeface="Times New Roman" pitchFamily="18" charset="0"/>
              </a:rPr>
              <a:t>: Con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sở</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nghĩa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tượng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nhằm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ngoài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hay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thích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bản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p>
          <a:p>
            <a:pPr marL="2065338" indent="-177800">
              <a:buFont typeface="Courier New" pitchFamily="49" charset="0"/>
              <a:buChar char="o"/>
            </a:pPr>
            <a:r>
              <a:rPr lang="en-US" sz="2200" dirty="0" err="1">
                <a:latin typeface="Times New Roman" pitchFamily="18" charset="0"/>
                <a:cs typeface="Times New Roman" pitchFamily="18" charset="0"/>
              </a:rPr>
              <a:t>Thứ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nghĩa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nảy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ngay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từ</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bắt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đầu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định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lai</a:t>
            </a:r>
            <a:r>
              <a:rPr lang="en-US" sz="2200" dirty="0">
                <a:latin typeface="Times New Roman" pitchFamily="18" charset="0"/>
                <a:cs typeface="Times New Roman" pitchFamily="18" charset="0"/>
              </a:rPr>
              <a:t>.</a:t>
            </a:r>
          </a:p>
          <a:p>
            <a:pPr marL="2065338" indent="-177800">
              <a:buFont typeface="Courier New" pitchFamily="49" charset="0"/>
              <a:buChar char="o"/>
            </a:pPr>
            <a:r>
              <a:rPr lang="en-US" sz="2200" dirty="0" err="1">
                <a:latin typeface="Times New Roman" pitchFamily="18" charset="0"/>
                <a:cs typeface="Times New Roman" pitchFamily="18" charset="0"/>
              </a:rPr>
              <a:t>Thứ</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nghĩa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giải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chủ</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a:t>
            </a:r>
          </a:p>
          <a:p>
            <a:pPr marL="0" indent="0">
              <a:buNone/>
            </a:pPr>
            <a:endParaRPr lang="en-US" sz="2100" dirty="0"/>
          </a:p>
        </p:txBody>
      </p:sp>
      <p:sp>
        <p:nvSpPr>
          <p:cNvPr id="4" name="Rectangle 3"/>
          <p:cNvSpPr/>
          <p:nvPr/>
        </p:nvSpPr>
        <p:spPr>
          <a:xfrm>
            <a:off x="76200" y="-19110"/>
            <a:ext cx="9220200" cy="50783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a:t>
            </a:r>
            <a:r>
              <a:rPr lang="en-US" sz="2700" b="1" dirty="0">
                <a:solidFill>
                  <a:srgbClr val="FF0000"/>
                </a:solidFill>
                <a:latin typeface="Times New Roman" pitchFamily="18" charset="0"/>
                <a:cs typeface="Times New Roman" pitchFamily="18" charset="0"/>
              </a:rPr>
              <a:t>I</a:t>
            </a:r>
            <a:r>
              <a:rPr lang="en-US" sz="2700" b="1" dirty="0" smtClean="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41210632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655637"/>
            <a:ext cx="8915400" cy="6202363"/>
          </a:xfrm>
        </p:spPr>
        <p:txBody>
          <a:bodyPr>
            <a:normAutofit/>
          </a:bodyPr>
          <a:lstStyle/>
          <a:p>
            <a:pPr marL="0" lvl="0" indent="0">
              <a:buNone/>
            </a:pPr>
            <a:r>
              <a:rPr lang="en-US" sz="2800" b="1" dirty="0" smtClean="0">
                <a:latin typeface="Times New Roman" pitchFamily="18" charset="0"/>
                <a:cs typeface="Times New Roman" pitchFamily="18" charset="0"/>
              </a:rPr>
              <a:t>3.Một </a:t>
            </a:r>
            <a:r>
              <a:rPr lang="en-US" sz="2800" b="1" dirty="0" err="1">
                <a:latin typeface="Times New Roman" pitchFamily="18" charset="0"/>
                <a:cs typeface="Times New Roman" pitchFamily="18" charset="0"/>
              </a:rPr>
              <a:t>số</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khái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niệm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cơ</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bản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của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trường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Tương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tác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biểu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trưng</a:t>
            </a:r>
            <a:r>
              <a:rPr lang="en-US" sz="3100" b="1" dirty="0">
                <a:latin typeface="Times New Roman" pitchFamily="18" charset="0"/>
                <a:cs typeface="Times New Roman" pitchFamily="18" charset="0"/>
              </a:rPr>
              <a:t>:</a:t>
            </a:r>
          </a:p>
          <a:p>
            <a:pPr marL="117475" indent="58738">
              <a:buNone/>
            </a:pPr>
            <a:r>
              <a:rPr lang="en-US" sz="2400" b="1" dirty="0" smtClean="0">
                <a:latin typeface="Times New Roman" pitchFamily="18" charset="0"/>
                <a:cs typeface="Times New Roman" pitchFamily="18" charset="0"/>
              </a:rPr>
              <a:t>a</a:t>
            </a:r>
            <a:r>
              <a:rPr lang="en-US" sz="2400" b="1" dirty="0">
                <a:latin typeface="Times New Roman" pitchFamily="18" charset="0"/>
                <a:cs typeface="Times New Roman" pitchFamily="18" charset="0"/>
              </a:rPr>
              <a:t>.  I, Me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Self:</a:t>
            </a:r>
          </a:p>
          <a:p>
            <a:pPr marL="574675" indent="-234950">
              <a:buFont typeface="Wingdings" pitchFamily="2" charset="2"/>
              <a:buChar char="Ø"/>
            </a:pPr>
            <a:r>
              <a:rPr lang="en-US" sz="2400" dirty="0">
                <a:latin typeface="Times New Roman" pitchFamily="18" charset="0"/>
                <a:cs typeface="Times New Roman" pitchFamily="18" charset="0"/>
              </a:rPr>
              <a:t>Theo Mead, Self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I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Me. I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khía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Me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khía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endParaRPr lang="en-US" sz="2400" dirty="0">
              <a:latin typeface="Times New Roman" pitchFamily="18" charset="0"/>
              <a:cs typeface="Times New Roman" pitchFamily="18" charset="0"/>
            </a:endParaRPr>
          </a:p>
          <a:p>
            <a:pPr marL="0" indent="176213">
              <a:buNone/>
            </a:pPr>
            <a:r>
              <a:rPr lang="en-US" sz="2400" b="1" dirty="0">
                <a:latin typeface="Times New Roman" pitchFamily="18" charset="0"/>
                <a:cs typeface="Times New Roman" pitchFamily="18" charset="0"/>
              </a:rPr>
              <a:t>b. </a:t>
            </a:r>
            <a:r>
              <a:rPr lang="en-US" sz="2400" b="1" dirty="0" err="1">
                <a:latin typeface="Times New Roman" pitchFamily="18" charset="0"/>
                <a:cs typeface="Times New Roman" pitchFamily="18" charset="0"/>
              </a:rPr>
              <a:t>Biểu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tượng</a:t>
            </a:r>
            <a:r>
              <a:rPr lang="en-US" sz="2400" b="1" dirty="0">
                <a:latin typeface="Times New Roman" pitchFamily="18" charset="0"/>
                <a:cs typeface="Times New Roman" pitchFamily="18" charset="0"/>
              </a:rPr>
              <a:t>:</a:t>
            </a:r>
          </a:p>
          <a:p>
            <a:pPr marL="574675" indent="-234950">
              <a:buFont typeface="Wingdings" pitchFamily="2" charset="2"/>
              <a:buChar char="Ø"/>
            </a:pP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nghĩa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lấy</a:t>
            </a:r>
            <a:r>
              <a:rPr lang="en-US" sz="2400" dirty="0">
                <a:latin typeface="Times New Roman" pitchFamily="18" charset="0"/>
                <a:cs typeface="Times New Roman" pitchFamily="18" charset="0"/>
              </a:rPr>
              <a:t> X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Y, </a:t>
            </a:r>
            <a:r>
              <a:rPr lang="en-US" sz="2400" dirty="0" err="1">
                <a:latin typeface="Times New Roman" pitchFamily="18" charset="0"/>
                <a:cs typeface="Times New Roman" pitchFamily="18" charset="0"/>
              </a:rPr>
              <a:t>nó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trò</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trọng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đặc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tạp:Những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mà</a:t>
            </a:r>
            <a:r>
              <a:rPr lang="en-US" sz="2400" dirty="0">
                <a:latin typeface="Times New Roman" pitchFamily="18" charset="0"/>
                <a:cs typeface="Times New Roman" pitchFamily="18" charset="0"/>
              </a:rPr>
              <a:t> con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cảnh.Những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tùy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thuộc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tiếp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thế.Những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huống</a:t>
            </a:r>
            <a:r>
              <a:rPr lang="en-US" sz="2400" dirty="0">
                <a:latin typeface="Times New Roman" pitchFamily="18" charset="0"/>
                <a:cs typeface="Times New Roman" pitchFamily="18" charset="0"/>
              </a:rPr>
              <a:t>.</a:t>
            </a:r>
          </a:p>
          <a:p>
            <a:pPr marL="0" indent="0">
              <a:buNone/>
            </a:pPr>
            <a:endParaRPr lang="en-US" sz="2400" dirty="0">
              <a:latin typeface="Times New Roman" pitchFamily="18" charset="0"/>
              <a:cs typeface="Times New Roman" pitchFamily="18" charset="0"/>
            </a:endParaRPr>
          </a:p>
        </p:txBody>
      </p:sp>
      <p:sp>
        <p:nvSpPr>
          <p:cNvPr id="4" name="Rectangle 3"/>
          <p:cNvSpPr/>
          <p:nvPr/>
        </p:nvSpPr>
        <p:spPr>
          <a:xfrm>
            <a:off x="0" y="10180"/>
            <a:ext cx="97536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a:t>
            </a:r>
            <a:r>
              <a:rPr lang="en-US" sz="2700" b="1" dirty="0">
                <a:solidFill>
                  <a:srgbClr val="FF0000"/>
                </a:solidFill>
                <a:latin typeface="Times New Roman" pitchFamily="18" charset="0"/>
                <a:cs typeface="Times New Roman" pitchFamily="18" charset="0"/>
              </a:rPr>
              <a:t>I</a:t>
            </a:r>
            <a:r>
              <a:rPr lang="en-US" sz="2700" b="1" dirty="0" smtClean="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3041237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3653413642"/>
              </p:ext>
            </p:extLst>
          </p:nvPr>
        </p:nvGraphicFramePr>
        <p:xfrm>
          <a:off x="152400" y="1403622"/>
          <a:ext cx="8839200" cy="5590283"/>
        </p:xfrm>
        <a:graphic>
          <a:graphicData uri="http://schemas.openxmlformats.org/drawingml/2006/table">
            <a:tbl>
              <a:tblPr firstRow="1" bandRow="1">
                <a:tableStyleId>{17292A2E-F333-43FB-9621-5CBBE7FDCDCB}</a:tableStyleId>
              </a:tblPr>
              <a:tblGrid>
                <a:gridCol w="2946400"/>
                <a:gridCol w="2946400"/>
                <a:gridCol w="2946400"/>
              </a:tblGrid>
              <a:tr h="507257">
                <a:tc>
                  <a:txBody>
                    <a:bodyPr/>
                    <a:lstStyle/>
                    <a:p>
                      <a:pPr algn="ctr"/>
                      <a:r>
                        <a:rPr lang="en-US" sz="2800" dirty="0" err="1" smtClean="0"/>
                        <a:t>Tên</a:t>
                      </a:r>
                      <a:r>
                        <a:rPr lang="en-US" sz="2800" baseline="0" dirty="0" smtClean="0"/>
                        <a:t> </a:t>
                      </a:r>
                      <a:endParaRPr lang="en-US" sz="2800" b="1" dirty="0">
                        <a:latin typeface="Times New Roman" pitchFamily="18" charset="0"/>
                        <a:cs typeface="Times New Roman" pitchFamily="18" charset="0"/>
                      </a:endParaRPr>
                    </a:p>
                  </a:txBody>
                  <a:tcPr/>
                </a:tc>
                <a:tc>
                  <a:txBody>
                    <a:bodyPr/>
                    <a:lstStyle/>
                    <a:p>
                      <a:pPr algn="ctr"/>
                      <a:r>
                        <a:rPr lang="en-US" sz="2800" dirty="0" smtClean="0"/>
                        <a:t>MSSV</a:t>
                      </a:r>
                      <a:endParaRPr lang="en-US" sz="2800" b="1" dirty="0">
                        <a:latin typeface="Times New Roman" pitchFamily="18" charset="0"/>
                        <a:cs typeface="Times New Roman" pitchFamily="18" charset="0"/>
                      </a:endParaRPr>
                    </a:p>
                  </a:txBody>
                  <a:tcPr/>
                </a:tc>
                <a:tc>
                  <a:txBody>
                    <a:bodyPr/>
                    <a:lstStyle/>
                    <a:p>
                      <a:pPr algn="ctr"/>
                      <a:r>
                        <a:rPr lang="en-US" sz="2800" dirty="0" err="1" smtClean="0"/>
                        <a:t>Lớp</a:t>
                      </a:r>
                      <a:endParaRPr lang="en-US" sz="2800" b="1" dirty="0">
                        <a:latin typeface="Times New Roman" pitchFamily="18" charset="0"/>
                        <a:cs typeface="Times New Roman" pitchFamily="18" charset="0"/>
                      </a:endParaRPr>
                    </a:p>
                  </a:txBody>
                  <a:tcPr/>
                </a:tc>
              </a:tr>
              <a:tr h="5915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err="1" smtClean="0"/>
                        <a:t>Nguyễn</a:t>
                      </a:r>
                      <a:r>
                        <a:rPr lang="en-US" sz="2100" b="1" baseline="0" dirty="0" smtClean="0"/>
                        <a:t> </a:t>
                      </a:r>
                      <a:r>
                        <a:rPr lang="en-US" sz="2100" b="1" baseline="0" dirty="0" err="1" smtClean="0"/>
                        <a:t>Thị</a:t>
                      </a:r>
                      <a:r>
                        <a:rPr lang="en-US" sz="2100" b="1" baseline="0" dirty="0" smtClean="0"/>
                        <a:t> Loan</a:t>
                      </a:r>
                      <a:endParaRPr lang="en-US" sz="2100" b="1" dirty="0" smtClean="0">
                        <a:latin typeface="Times New Roman" pitchFamily="18" charset="0"/>
                        <a:cs typeface="Times New Roman" pitchFamily="18" charset="0"/>
                      </a:endParaRPr>
                    </a:p>
                    <a:p>
                      <a:pPr algn="ctr"/>
                      <a:endParaRPr lang="en-US" sz="2100" b="1"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latin typeface="+mn-lt"/>
                          <a:cs typeface="+mn-cs"/>
                        </a:rPr>
                        <a:t>13122082</a:t>
                      </a:r>
                      <a:endParaRPr lang="en-US" sz="2400" b="1" dirty="0" smtClean="0">
                        <a:latin typeface="Times New Roman" pitchFamily="18" charset="0"/>
                        <a:cs typeface="Times New Roman" pitchFamily="18" charset="0"/>
                      </a:endParaRPr>
                    </a:p>
                    <a:p>
                      <a:pPr algn="ct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DH13QT</a:t>
                      </a:r>
                      <a:endParaRPr lang="en-US" sz="2000" b="1" dirty="0">
                        <a:latin typeface="Times New Roman" pitchFamily="18" charset="0"/>
                        <a:cs typeface="Times New Roman" pitchFamily="18" charset="0"/>
                      </a:endParaRPr>
                    </a:p>
                  </a:txBody>
                  <a:tcPr/>
                </a:tc>
              </a:tr>
              <a:tr h="5915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err="1" smtClean="0"/>
                        <a:t>Phạm</a:t>
                      </a:r>
                      <a:r>
                        <a:rPr lang="en-US" sz="2100" b="1" baseline="0" dirty="0" smtClean="0"/>
                        <a:t> </a:t>
                      </a:r>
                      <a:r>
                        <a:rPr lang="en-US" sz="2100" b="1" baseline="0" dirty="0" err="1" smtClean="0"/>
                        <a:t>Thị</a:t>
                      </a:r>
                      <a:r>
                        <a:rPr lang="en-US" sz="2100" b="1" baseline="0" dirty="0" smtClean="0"/>
                        <a:t> </a:t>
                      </a:r>
                      <a:r>
                        <a:rPr lang="en-US" sz="2100" b="1" baseline="0" dirty="0" err="1" smtClean="0"/>
                        <a:t>Ngọc</a:t>
                      </a:r>
                      <a:r>
                        <a:rPr lang="en-US" sz="2100" b="1" baseline="0" dirty="0" smtClean="0"/>
                        <a:t> </a:t>
                      </a:r>
                      <a:r>
                        <a:rPr lang="en-US" sz="2100" b="1" baseline="0" dirty="0" err="1" smtClean="0"/>
                        <a:t>Trâm</a:t>
                      </a:r>
                      <a:endParaRPr lang="en-US" sz="2100" b="1" dirty="0" smtClean="0">
                        <a:latin typeface="Times New Roman" pitchFamily="18" charset="0"/>
                        <a:cs typeface="Times New Roman" pitchFamily="18" charset="0"/>
                      </a:endParaRPr>
                    </a:p>
                    <a:p>
                      <a:pPr algn="ctr"/>
                      <a:endParaRPr lang="en-US" sz="2100" b="1" dirty="0">
                        <a:latin typeface="Times New Roman" pitchFamily="18" charset="0"/>
                        <a:cs typeface="Times New Roman" pitchFamily="18" charset="0"/>
                      </a:endParaRPr>
                    </a:p>
                  </a:txBody>
                  <a:tcPr/>
                </a:tc>
                <a:tc>
                  <a:txBody>
                    <a:bodyPr/>
                    <a:lstStyle/>
                    <a:p>
                      <a:pPr algn="ctr"/>
                      <a:r>
                        <a:rPr lang="en-US" sz="2100" b="1" dirty="0" smtClean="0">
                          <a:latin typeface="+mn-lt"/>
                          <a:cs typeface="+mn-cs"/>
                        </a:rPr>
                        <a:t>13113242</a:t>
                      </a: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DH13NH</a:t>
                      </a:r>
                      <a:endParaRPr lang="en-US" sz="2000" b="1" dirty="0">
                        <a:latin typeface="Times New Roman" pitchFamily="18" charset="0"/>
                        <a:cs typeface="Times New Roman" pitchFamily="18" charset="0"/>
                      </a:endParaRPr>
                    </a:p>
                  </a:txBody>
                  <a:tcPr/>
                </a:tc>
              </a:tr>
              <a:tr h="591563">
                <a:tc>
                  <a:txBody>
                    <a:bodyPr/>
                    <a:lstStyle/>
                    <a:p>
                      <a:pPr algn="ctr"/>
                      <a:r>
                        <a:rPr lang="en-US" sz="2100" b="1" dirty="0" err="1" smtClean="0"/>
                        <a:t>Nguyễn</a:t>
                      </a:r>
                      <a:r>
                        <a:rPr lang="en-US" sz="2100" b="1" baseline="0" dirty="0" smtClean="0"/>
                        <a:t> </a:t>
                      </a:r>
                      <a:r>
                        <a:rPr lang="en-US" sz="2100" b="1" baseline="0" dirty="0" err="1" smtClean="0"/>
                        <a:t>Thị</a:t>
                      </a:r>
                      <a:r>
                        <a:rPr lang="en-US" sz="2100" b="1" baseline="0" dirty="0" smtClean="0"/>
                        <a:t> </a:t>
                      </a:r>
                      <a:r>
                        <a:rPr lang="en-US" sz="2100" b="1" baseline="0" dirty="0" err="1" smtClean="0"/>
                        <a:t>Ánh</a:t>
                      </a:r>
                      <a:r>
                        <a:rPr lang="en-US" sz="2100" b="1" baseline="0" dirty="0" smtClean="0"/>
                        <a:t> </a:t>
                      </a:r>
                      <a:r>
                        <a:rPr lang="en-US" sz="2100" b="1" baseline="0" dirty="0" err="1" smtClean="0"/>
                        <a:t>Nguyệt</a:t>
                      </a:r>
                      <a:endParaRPr lang="en-US" sz="2100" b="1" dirty="0">
                        <a:latin typeface="Times New Roman" pitchFamily="18" charset="0"/>
                        <a:cs typeface="Times New Roman" pitchFamily="18" charset="0"/>
                      </a:endParaRPr>
                    </a:p>
                  </a:txBody>
                  <a:tcPr/>
                </a:tc>
                <a:tc>
                  <a:txBody>
                    <a:bodyPr/>
                    <a:lstStyle/>
                    <a:p>
                      <a:pPr algn="ctr"/>
                      <a:r>
                        <a:rPr lang="en-US" sz="2100" b="1" dirty="0" smtClean="0"/>
                        <a:t>13123094</a:t>
                      </a: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DH13KE</a:t>
                      </a:r>
                      <a:endParaRPr lang="en-US" sz="2000" b="1" dirty="0">
                        <a:latin typeface="Times New Roman" pitchFamily="18" charset="0"/>
                        <a:cs typeface="Times New Roman" pitchFamily="18" charset="0"/>
                      </a:endParaRPr>
                    </a:p>
                  </a:txBody>
                  <a:tcPr/>
                </a:tc>
              </a:tr>
              <a:tr h="591563">
                <a:tc>
                  <a:txBody>
                    <a:bodyPr/>
                    <a:lstStyle/>
                    <a:p>
                      <a:pPr algn="ctr"/>
                      <a:r>
                        <a:rPr lang="en-US" sz="2100" b="1" dirty="0" err="1" smtClean="0"/>
                        <a:t>Phan</a:t>
                      </a:r>
                      <a:r>
                        <a:rPr lang="en-US" sz="2100" b="1" baseline="0" dirty="0" smtClean="0"/>
                        <a:t> </a:t>
                      </a:r>
                      <a:r>
                        <a:rPr lang="en-US" sz="2100" b="1" baseline="0" dirty="0" err="1" smtClean="0"/>
                        <a:t>Tài</a:t>
                      </a:r>
                      <a:r>
                        <a:rPr lang="en-US" sz="2100" b="1" baseline="0" dirty="0" smtClean="0"/>
                        <a:t> </a:t>
                      </a:r>
                      <a:r>
                        <a:rPr lang="en-US" sz="2100" b="1" baseline="0" dirty="0" err="1" smtClean="0"/>
                        <a:t>Nguyên</a:t>
                      </a:r>
                      <a:endParaRPr lang="en-US" sz="2100" b="1"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smtClean="0">
                          <a:latin typeface="Times New Roman" pitchFamily="18" charset="0"/>
                          <a:cs typeface="Times New Roman" pitchFamily="18" charset="0"/>
                        </a:rPr>
                        <a:t>13116516</a:t>
                      </a:r>
                    </a:p>
                  </a:txBody>
                  <a:tcPr/>
                </a:tc>
                <a:tc>
                  <a:txBody>
                    <a:bodyPr/>
                    <a:lstStyle/>
                    <a:p>
                      <a:pPr algn="ctr"/>
                      <a:r>
                        <a:rPr lang="en-US" sz="2000" b="1" dirty="0" smtClean="0">
                          <a:latin typeface="Times New Roman" pitchFamily="18" charset="0"/>
                          <a:cs typeface="Times New Roman" pitchFamily="18" charset="0"/>
                        </a:rPr>
                        <a:t>DH13NT</a:t>
                      </a:r>
                      <a:endParaRPr lang="en-US" sz="2000" b="1" dirty="0">
                        <a:latin typeface="Times New Roman" pitchFamily="18" charset="0"/>
                        <a:cs typeface="Times New Roman" pitchFamily="18" charset="0"/>
                      </a:endParaRPr>
                    </a:p>
                  </a:txBody>
                  <a:tcPr/>
                </a:tc>
              </a:tr>
              <a:tr h="5915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smtClean="0"/>
                        <a:t>Cao </a:t>
                      </a:r>
                      <a:r>
                        <a:rPr lang="en-US" sz="2100" b="1" dirty="0" err="1" smtClean="0"/>
                        <a:t>Thị</a:t>
                      </a:r>
                      <a:r>
                        <a:rPr lang="en-US" sz="2100" b="1" baseline="0" dirty="0" smtClean="0"/>
                        <a:t> </a:t>
                      </a:r>
                      <a:r>
                        <a:rPr lang="en-US" sz="2100" b="1" baseline="0" dirty="0" err="1" smtClean="0"/>
                        <a:t>Ngọc</a:t>
                      </a:r>
                      <a:r>
                        <a:rPr lang="en-US" sz="2100" b="1" baseline="0" dirty="0" smtClean="0"/>
                        <a:t> </a:t>
                      </a:r>
                      <a:r>
                        <a:rPr lang="en-US" sz="2100" b="1" baseline="0" dirty="0" err="1" smtClean="0"/>
                        <a:t>Giàu</a:t>
                      </a:r>
                      <a:endParaRPr lang="en-US" sz="2100" b="1" dirty="0" smtClean="0">
                        <a:latin typeface="Times New Roman" pitchFamily="18" charset="0"/>
                        <a:cs typeface="Times New Roman" pitchFamily="18" charset="0"/>
                      </a:endParaRPr>
                    </a:p>
                    <a:p>
                      <a:pPr algn="ctr"/>
                      <a:endParaRPr lang="en-US" sz="2100" b="1" dirty="0">
                        <a:latin typeface="Times New Roman" pitchFamily="18" charset="0"/>
                        <a:cs typeface="Times New Roman" pitchFamily="18" charset="0"/>
                      </a:endParaRPr>
                    </a:p>
                  </a:txBody>
                  <a:tcPr/>
                </a:tc>
                <a:tc>
                  <a:txBody>
                    <a:bodyPr/>
                    <a:lstStyle/>
                    <a:p>
                      <a:pPr algn="ctr"/>
                      <a:r>
                        <a:rPr lang="en-US" sz="2100" b="1" dirty="0" smtClean="0"/>
                        <a:t>13125111</a:t>
                      </a: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DH13VT</a:t>
                      </a:r>
                      <a:endParaRPr lang="en-US" sz="2000" b="1" dirty="0">
                        <a:latin typeface="Times New Roman" pitchFamily="18" charset="0"/>
                        <a:cs typeface="Times New Roman" pitchFamily="18" charset="0"/>
                      </a:endParaRPr>
                    </a:p>
                  </a:txBody>
                  <a:tcPr/>
                </a:tc>
              </a:tr>
              <a:tr h="591563">
                <a:tc>
                  <a:txBody>
                    <a:bodyPr/>
                    <a:lstStyle/>
                    <a:p>
                      <a:pPr algn="ctr"/>
                      <a:r>
                        <a:rPr lang="en-US" sz="2100" b="1" dirty="0" err="1" smtClean="0"/>
                        <a:t>Nguyễn</a:t>
                      </a:r>
                      <a:r>
                        <a:rPr lang="en-US" sz="2100" b="1" baseline="0" dirty="0" smtClean="0"/>
                        <a:t> </a:t>
                      </a:r>
                      <a:r>
                        <a:rPr lang="en-US" sz="2100" b="1" baseline="0" dirty="0" err="1" smtClean="0"/>
                        <a:t>Thị</a:t>
                      </a:r>
                      <a:r>
                        <a:rPr lang="en-US" sz="2100" b="1" baseline="0" dirty="0" smtClean="0"/>
                        <a:t> </a:t>
                      </a:r>
                      <a:r>
                        <a:rPr lang="en-US" sz="2100" b="1" baseline="0" dirty="0" err="1" smtClean="0"/>
                        <a:t>Mộng</a:t>
                      </a:r>
                      <a:r>
                        <a:rPr lang="en-US" sz="2100" b="1" baseline="0" dirty="0" smtClean="0"/>
                        <a:t> </a:t>
                      </a:r>
                      <a:r>
                        <a:rPr lang="en-US" sz="2100" b="1" baseline="0" dirty="0" err="1" smtClean="0"/>
                        <a:t>Tuyền</a:t>
                      </a:r>
                      <a:endParaRPr lang="en-US" sz="2100" b="1" dirty="0">
                        <a:latin typeface="Times New Roman" pitchFamily="18" charset="0"/>
                        <a:cs typeface="Times New Roman" pitchFamily="18" charset="0"/>
                      </a:endParaRPr>
                    </a:p>
                  </a:txBody>
                  <a:tcPr/>
                </a:tc>
                <a:tc>
                  <a:txBody>
                    <a:bodyPr/>
                    <a:lstStyle/>
                    <a:p>
                      <a:pPr algn="ctr"/>
                      <a:r>
                        <a:rPr lang="en-US" sz="2100" b="1" dirty="0" smtClean="0"/>
                        <a:t>13125618</a:t>
                      </a: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DH13DD</a:t>
                      </a:r>
                      <a:endParaRPr lang="en-US" sz="2000" b="1" dirty="0">
                        <a:latin typeface="Times New Roman" pitchFamily="18" charset="0"/>
                        <a:cs typeface="Times New Roman" pitchFamily="18" charset="0"/>
                      </a:endParaRPr>
                    </a:p>
                  </a:txBody>
                  <a:tcPr/>
                </a:tc>
              </a:tr>
              <a:tr h="352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err="1" smtClean="0"/>
                        <a:t>Võ</a:t>
                      </a:r>
                      <a:r>
                        <a:rPr lang="en-US" sz="2400" b="1" baseline="0" dirty="0" smtClean="0"/>
                        <a:t> </a:t>
                      </a:r>
                      <a:r>
                        <a:rPr lang="en-US" sz="2400" b="1" baseline="0" dirty="0" err="1" smtClean="0"/>
                        <a:t>Thị</a:t>
                      </a:r>
                      <a:r>
                        <a:rPr lang="en-US" sz="2400" b="1" baseline="0" dirty="0" smtClean="0"/>
                        <a:t> </a:t>
                      </a:r>
                      <a:r>
                        <a:rPr lang="en-US" sz="2400" b="1" baseline="0" dirty="0" err="1" smtClean="0"/>
                        <a:t>Như</a:t>
                      </a:r>
                      <a:r>
                        <a:rPr lang="en-US" sz="2400" b="1" baseline="0" dirty="0" smtClean="0"/>
                        <a:t> </a:t>
                      </a:r>
                      <a:r>
                        <a:rPr lang="en-US" sz="2400" b="1" baseline="0" dirty="0" err="1" smtClean="0"/>
                        <a:t>Hòa</a:t>
                      </a:r>
                      <a:endParaRPr lang="en-US" sz="2400" b="1" dirty="0" smtClean="0">
                        <a:latin typeface="Times New Roman" pitchFamily="18" charset="0"/>
                        <a:cs typeface="Times New Roman" pitchFamily="18" charset="0"/>
                      </a:endParaRPr>
                    </a:p>
                    <a:p>
                      <a:pPr algn="ctr"/>
                      <a:endParaRPr lang="en-US" sz="2100" b="1" dirty="0">
                        <a:latin typeface="Times New Roman" pitchFamily="18" charset="0"/>
                        <a:cs typeface="Times New Roman" pitchFamily="18" charset="0"/>
                      </a:endParaRPr>
                    </a:p>
                  </a:txBody>
                  <a:tcPr/>
                </a:tc>
                <a:tc>
                  <a:txBody>
                    <a:bodyPr/>
                    <a:lstStyle/>
                    <a:p>
                      <a:pPr algn="ctr"/>
                      <a:r>
                        <a:rPr lang="en-US" sz="2100" b="1" dirty="0" smtClean="0"/>
                        <a:t>13113073</a:t>
                      </a:r>
                      <a:endParaRPr lang="en-US" sz="2100" b="1" dirty="0">
                        <a:latin typeface="Times New Roman" pitchFamily="18" charset="0"/>
                        <a:cs typeface="Times New Roman" pitchFamily="18" charset="0"/>
                      </a:endParaRPr>
                    </a:p>
                  </a:txBody>
                  <a:tcPr/>
                </a:tc>
                <a:tc>
                  <a:txBody>
                    <a:bodyPr/>
                    <a:lstStyle/>
                    <a:p>
                      <a:pPr algn="ctr"/>
                      <a:r>
                        <a:rPr lang="en-US" sz="2000" b="1" dirty="0" smtClean="0">
                          <a:latin typeface="Times New Roman" pitchFamily="18" charset="0"/>
                          <a:cs typeface="Times New Roman" pitchFamily="18" charset="0"/>
                        </a:rPr>
                        <a:t>DH13NH</a:t>
                      </a:r>
                      <a:endParaRPr lang="en-US" sz="2000" b="1" dirty="0">
                        <a:latin typeface="Times New Roman" pitchFamily="18" charset="0"/>
                        <a:cs typeface="Times New Roman" pitchFamily="18" charset="0"/>
                      </a:endParaRPr>
                    </a:p>
                  </a:txBody>
                  <a:tcPr/>
                </a:tc>
              </a:tr>
            </a:tbl>
          </a:graphicData>
        </a:graphic>
      </p:graphicFrame>
      <p:sp>
        <p:nvSpPr>
          <p:cNvPr id="9" name="Rectangle 8"/>
          <p:cNvSpPr/>
          <p:nvPr/>
        </p:nvSpPr>
        <p:spPr>
          <a:xfrm>
            <a:off x="-187036" y="228600"/>
            <a:ext cx="9178636" cy="830997"/>
          </a:xfrm>
          <a:prstGeom prst="rect">
            <a:avLst/>
          </a:prstGeom>
          <a:noFill/>
        </p:spPr>
        <p:txBody>
          <a:bodyPr wrap="square" lIns="91440" tIns="45720" rIns="91440" bIns="45720">
            <a:spAutoFit/>
          </a:bodyPr>
          <a:lstStyle/>
          <a:p>
            <a:pPr algn="ct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Danh</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Sách</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Thành</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Viên</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NHóm</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2</a:t>
            </a:r>
            <a:endParaRPr lang="en-US"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9816027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122" y="762000"/>
            <a:ext cx="8969477" cy="5867400"/>
          </a:xfrm>
        </p:spPr>
        <p:txBody>
          <a:bodyPr>
            <a:normAutofit fontScale="47500" lnSpcReduction="20000"/>
          </a:bodyPr>
          <a:lstStyle/>
          <a:p>
            <a:pPr marL="0" lvl="0" indent="0">
              <a:buNone/>
            </a:pPr>
            <a:r>
              <a:rPr lang="en-US" sz="5100" dirty="0">
                <a:latin typeface="Times New Roman" pitchFamily="18" charset="0"/>
                <a:cs typeface="Times New Roman" pitchFamily="18" charset="0"/>
              </a:rPr>
              <a:t> </a:t>
            </a:r>
            <a:r>
              <a:rPr lang="en-US" sz="5100" b="1" dirty="0" smtClean="0">
                <a:latin typeface="Times New Roman" pitchFamily="18" charset="0"/>
                <a:cs typeface="Times New Roman" pitchFamily="18" charset="0"/>
              </a:rPr>
              <a:t>4. </a:t>
            </a:r>
            <a:r>
              <a:rPr lang="en-US" sz="5100" b="1" dirty="0" err="1" smtClean="0">
                <a:latin typeface="Times New Roman" pitchFamily="18" charset="0"/>
                <a:cs typeface="Times New Roman" pitchFamily="18" charset="0"/>
              </a:rPr>
              <a:t>Kỹ</a:t>
            </a:r>
            <a:r>
              <a:rPr lang="en-US" sz="5100" b="1" dirty="0" smtClean="0">
                <a:latin typeface="Times New Roman" pitchFamily="18" charset="0"/>
                <a:cs typeface="Times New Roman" pitchFamily="18" charset="0"/>
              </a:rPr>
              <a:t> </a:t>
            </a:r>
            <a:r>
              <a:rPr lang="en-US" sz="5100" b="1" dirty="0" err="1">
                <a:latin typeface="Times New Roman" pitchFamily="18" charset="0"/>
                <a:cs typeface="Times New Roman" pitchFamily="18" charset="0"/>
              </a:rPr>
              <a:t>năng</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phản</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hồi</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khai</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thác</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cảm</a:t>
            </a:r>
            <a:r>
              <a:rPr lang="en-US" sz="5100" b="1" dirty="0">
                <a:latin typeface="Times New Roman" pitchFamily="18" charset="0"/>
                <a:cs typeface="Times New Roman" pitchFamily="18" charset="0"/>
              </a:rPr>
              <a:t> </a:t>
            </a:r>
            <a:r>
              <a:rPr lang="en-US" sz="5100" b="1" dirty="0" err="1">
                <a:latin typeface="Times New Roman" pitchFamily="18" charset="0"/>
                <a:cs typeface="Times New Roman" pitchFamily="18" charset="0"/>
              </a:rPr>
              <a:t>xúc</a:t>
            </a:r>
            <a:r>
              <a:rPr lang="en-US" sz="5100" b="1" dirty="0">
                <a:latin typeface="Times New Roman" pitchFamily="18" charset="0"/>
                <a:cs typeface="Times New Roman" pitchFamily="18" charset="0"/>
              </a:rPr>
              <a:t>.</a:t>
            </a:r>
          </a:p>
          <a:p>
            <a:pPr marL="0" lvl="0" indent="0">
              <a:buNone/>
            </a:pPr>
            <a:r>
              <a:rPr lang="en-US" sz="4400" dirty="0">
                <a:latin typeface="Times New Roman" pitchFamily="18" charset="0"/>
                <a:cs typeface="Times New Roman" pitchFamily="18" charset="0"/>
              </a:rPr>
              <a:t> </a:t>
            </a:r>
            <a:r>
              <a:rPr lang="en-US" sz="4400" dirty="0" smtClean="0">
                <a:latin typeface="Times New Roman" pitchFamily="18" charset="0"/>
                <a:cs typeface="Times New Roman" pitchFamily="18" charset="0"/>
              </a:rPr>
              <a:t>   </a:t>
            </a:r>
            <a:r>
              <a:rPr lang="en-US" sz="4400" b="1" dirty="0" smtClean="0">
                <a:latin typeface="Times New Roman" pitchFamily="18" charset="0"/>
                <a:cs typeface="Times New Roman" pitchFamily="18" charset="0"/>
              </a:rPr>
              <a:t>a. </a:t>
            </a:r>
            <a:r>
              <a:rPr lang="en-US" sz="4400" b="1" dirty="0" err="1" smtClean="0">
                <a:latin typeface="Times New Roman" pitchFamily="18" charset="0"/>
                <a:cs typeface="Times New Roman" pitchFamily="18" charset="0"/>
              </a:rPr>
              <a:t>Khái</a:t>
            </a:r>
            <a:r>
              <a:rPr lang="en-US" sz="4400" b="1" dirty="0" smtClean="0">
                <a:latin typeface="Times New Roman" pitchFamily="18" charset="0"/>
                <a:cs typeface="Times New Roman" pitchFamily="18" charset="0"/>
              </a:rPr>
              <a:t> </a:t>
            </a:r>
            <a:r>
              <a:rPr lang="en-US" sz="4400" b="1" dirty="0" err="1">
                <a:latin typeface="Times New Roman" pitchFamily="18" charset="0"/>
                <a:cs typeface="Times New Roman" pitchFamily="18" charset="0"/>
              </a:rPr>
              <a:t>niệm</a:t>
            </a:r>
            <a:r>
              <a:rPr lang="en-US" sz="4400" dirty="0">
                <a:latin typeface="Times New Roman" pitchFamily="18" charset="0"/>
                <a:cs typeface="Times New Roman" pitchFamily="18" charset="0"/>
              </a:rPr>
              <a:t>.</a:t>
            </a:r>
          </a:p>
          <a:p>
            <a:pPr marL="398463" indent="0">
              <a:buNone/>
            </a:pPr>
            <a:r>
              <a:rPr lang="en-US" sz="4400" dirty="0" err="1">
                <a:latin typeface="Times New Roman" pitchFamily="18" charset="0"/>
                <a:cs typeface="Times New Roman" pitchFamily="18" charset="0"/>
              </a:rPr>
              <a:t>Phản</a:t>
            </a:r>
            <a:r>
              <a:rPr lang="en-US" sz="4400" dirty="0">
                <a:latin typeface="Times New Roman" pitchFamily="18" charset="0"/>
                <a:cs typeface="Times New Roman" pitchFamily="18" charset="0"/>
              </a:rPr>
              <a:t> </a:t>
            </a:r>
            <a:r>
              <a:rPr lang="en-US" sz="4400" dirty="0" err="1" smtClean="0">
                <a:latin typeface="Times New Roman" pitchFamily="18" charset="0"/>
                <a:cs typeface="Times New Roman" pitchFamily="18" charset="0"/>
              </a:rPr>
              <a:t>hồi</a:t>
            </a:r>
            <a:r>
              <a:rPr lang="en-US" sz="4400" dirty="0" smtClean="0">
                <a:latin typeface="Times New Roman" pitchFamily="18" charset="0"/>
                <a:cs typeface="Times New Roman" pitchFamily="18" charset="0"/>
              </a:rPr>
              <a:t> </a:t>
            </a:r>
            <a:r>
              <a:rPr lang="en-US" sz="4400" dirty="0" err="1">
                <a:latin typeface="Times New Roman" pitchFamily="18" charset="0"/>
                <a:cs typeface="Times New Roman" pitchFamily="18" charset="0"/>
              </a:rPr>
              <a:t>là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việc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nói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lại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bằng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từ</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ngữ</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của</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mình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hoặc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nhắc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lại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lời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một</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cách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cô</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đọng</a:t>
            </a:r>
            <a:r>
              <a:rPr lang="en-US" sz="4400" dirty="0">
                <a:latin typeface="Times New Roman" pitchFamily="18" charset="0"/>
                <a:cs typeface="Times New Roman" pitchFamily="18" charset="0"/>
              </a:rPr>
              <a:t> hay </a:t>
            </a:r>
            <a:r>
              <a:rPr lang="en-US" sz="4400" dirty="0" err="1">
                <a:latin typeface="Times New Roman" pitchFamily="18" charset="0"/>
                <a:cs typeface="Times New Roman" pitchFamily="18" charset="0"/>
              </a:rPr>
              <a:t>làm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sáng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tỏ</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điều</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cảm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thấy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đạt</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được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sự</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tán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thành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của</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chủ.Có</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thể</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nói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phản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hồi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việc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viên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công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tác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xã</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hội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tăng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cường</a:t>
            </a:r>
            <a:r>
              <a:rPr lang="en-US" sz="4400" dirty="0">
                <a:latin typeface="Times New Roman" pitchFamily="18" charset="0"/>
                <a:cs typeface="Times New Roman" pitchFamily="18" charset="0"/>
              </a:rPr>
              <a:t> ý </a:t>
            </a:r>
            <a:r>
              <a:rPr lang="en-US" sz="4400" dirty="0" err="1">
                <a:latin typeface="Times New Roman" pitchFamily="18" charset="0"/>
                <a:cs typeface="Times New Roman" pitchFamily="18" charset="0"/>
              </a:rPr>
              <a:t>thức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về</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những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gì</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làm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làm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như</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thế</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nào</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Về</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thực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chất</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thì</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đó</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quá</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trình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tiếp</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nhận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truyền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thông</a:t>
            </a:r>
            <a:r>
              <a:rPr lang="en-US" sz="4400" dirty="0">
                <a:latin typeface="Times New Roman" pitchFamily="18" charset="0"/>
                <a:cs typeface="Times New Roman" pitchFamily="18" charset="0"/>
              </a:rPr>
              <a:t> tin </a:t>
            </a:r>
            <a:r>
              <a:rPr lang="en-US" sz="4400" dirty="0" err="1">
                <a:latin typeface="Times New Roman" pitchFamily="18" charset="0"/>
                <a:cs typeface="Times New Roman" pitchFamily="18" charset="0"/>
              </a:rPr>
              <a:t>về</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hành</a:t>
            </a:r>
            <a:r>
              <a:rPr lang="en-US" sz="4400" dirty="0">
                <a:latin typeface="Times New Roman" pitchFamily="18" charset="0"/>
                <a:cs typeface="Times New Roman" pitchFamily="18" charset="0"/>
              </a:rPr>
              <a:t> </a:t>
            </a:r>
            <a:r>
              <a:rPr lang="en-US" sz="4400" dirty="0" smtClean="0">
                <a:latin typeface="Times New Roman" pitchFamily="18" charset="0"/>
                <a:cs typeface="Times New Roman" pitchFamily="18" charset="0"/>
              </a:rPr>
              <a:t>vi.</a:t>
            </a:r>
          </a:p>
          <a:p>
            <a:pPr marL="0" indent="0">
              <a:buNone/>
            </a:pP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  </a:t>
            </a:r>
            <a:r>
              <a:rPr lang="en-US" sz="4000" b="1" dirty="0" smtClean="0">
                <a:latin typeface="Times New Roman" pitchFamily="18" charset="0"/>
                <a:cs typeface="Times New Roman" pitchFamily="18" charset="0"/>
              </a:rPr>
              <a:t>b. </a:t>
            </a:r>
            <a:r>
              <a:rPr lang="en-US" sz="4000" b="1" dirty="0">
                <a:latin typeface="Times New Roman" pitchFamily="18" charset="0"/>
                <a:cs typeface="Times New Roman" pitchFamily="18" charset="0"/>
              </a:rPr>
              <a:t>Ý </a:t>
            </a:r>
            <a:r>
              <a:rPr lang="en-US" sz="4000" b="1" dirty="0" err="1">
                <a:latin typeface="Times New Roman" pitchFamily="18" charset="0"/>
                <a:cs typeface="Times New Roman" pitchFamily="18" charset="0"/>
              </a:rPr>
              <a:t>nghĩa</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của</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kỹ</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năng</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phản</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hồi</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khai</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thác</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cảm</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xúc</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đối</a:t>
            </a:r>
            <a:r>
              <a:rPr lang="en-US" sz="4000" b="1" dirty="0">
                <a:latin typeface="Times New Roman" pitchFamily="18" charset="0"/>
                <a:cs typeface="Times New Roman" pitchFamily="18" charset="0"/>
              </a:rPr>
              <a:t> </a:t>
            </a:r>
            <a:r>
              <a:rPr lang="en-US" sz="4000" b="1" dirty="0" err="1">
                <a:latin typeface="Times New Roman" pitchFamily="18" charset="0"/>
                <a:cs typeface="Times New Roman" pitchFamily="18" charset="0"/>
              </a:rPr>
              <a:t>với</a:t>
            </a:r>
            <a:r>
              <a:rPr lang="en-US" sz="4000" b="1" dirty="0">
                <a:latin typeface="Times New Roman" pitchFamily="18" charset="0"/>
                <a:cs typeface="Times New Roman" pitchFamily="18" charset="0"/>
              </a:rPr>
              <a:t> CTXH.</a:t>
            </a:r>
          </a:p>
          <a:p>
            <a:pPr marL="0" indent="0">
              <a:buNone/>
            </a:pPr>
            <a:r>
              <a:rPr lang="en-US" sz="4000" b="1" dirty="0">
                <a:latin typeface="Times New Roman" pitchFamily="18" charset="0"/>
                <a:cs typeface="Times New Roman" pitchFamily="18" charset="0"/>
              </a:rPr>
              <a:t> </a:t>
            </a:r>
          </a:p>
          <a:p>
            <a:pPr marL="398463" indent="0">
              <a:buNone/>
            </a:pPr>
            <a:endParaRPr lang="en-US" sz="4000" dirty="0" smtClean="0">
              <a:latin typeface="Times New Roman" pitchFamily="18" charset="0"/>
              <a:cs typeface="Times New Roman" pitchFamily="18" charset="0"/>
            </a:endParaRPr>
          </a:p>
          <a:p>
            <a:pPr marL="398463" indent="0">
              <a:buNone/>
            </a:pPr>
            <a:endParaRPr lang="en-US" sz="4000" dirty="0">
              <a:latin typeface="Times New Roman" pitchFamily="18" charset="0"/>
              <a:cs typeface="Times New Roman" pitchFamily="18" charset="0"/>
            </a:endParaRPr>
          </a:p>
          <a:p>
            <a:pPr marL="398463" indent="0">
              <a:buNone/>
            </a:pPr>
            <a:endParaRPr lang="en-US" sz="4000" dirty="0" smtClean="0">
              <a:latin typeface="Times New Roman" pitchFamily="18" charset="0"/>
              <a:cs typeface="Times New Roman" pitchFamily="18" charset="0"/>
            </a:endParaRPr>
          </a:p>
          <a:p>
            <a:pPr marL="398463" indent="0">
              <a:buNone/>
            </a:pPr>
            <a:endParaRPr lang="en-US" sz="4000" dirty="0">
              <a:latin typeface="Times New Roman" pitchFamily="18" charset="0"/>
              <a:cs typeface="Times New Roman" pitchFamily="18" charset="0"/>
            </a:endParaRPr>
          </a:p>
          <a:p>
            <a:pPr marL="398463" indent="0">
              <a:buNone/>
            </a:pP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Đối</a:t>
            </a:r>
            <a:r>
              <a:rPr lang="en-US" sz="4400" dirty="0" smtClean="0">
                <a:latin typeface="Times New Roman" pitchFamily="18" charset="0"/>
                <a:cs typeface="Times New Roman" pitchFamily="18" charset="0"/>
              </a:rPr>
              <a:t> </a:t>
            </a:r>
            <a:r>
              <a:rPr lang="en-US" sz="4400" dirty="0" err="1">
                <a:latin typeface="Times New Roman" pitchFamily="18" charset="0"/>
                <a:cs typeface="Times New Roman" pitchFamily="18" charset="0"/>
              </a:rPr>
              <a:t>với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chủ:Với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kỹ</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năng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phản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hồi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khai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thác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cảm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xúc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sẽ</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giúp</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cảm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thấy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có</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người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đang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lắng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nghe</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mình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hiểu</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mình</a:t>
            </a:r>
            <a:r>
              <a:rPr lang="en-US" sz="4400" dirty="0">
                <a:latin typeface="Times New Roman" pitchFamily="18" charset="0"/>
                <a:cs typeface="Times New Roman" pitchFamily="18" charset="0"/>
              </a:rPr>
              <a:t>.</a:t>
            </a:r>
          </a:p>
          <a:p>
            <a:pPr marL="398463" indent="0">
              <a:buNone/>
            </a:pPr>
            <a:r>
              <a:rPr lang="en-US" sz="4400" dirty="0" err="1">
                <a:latin typeface="Times New Roman" pitchFamily="18" charset="0"/>
                <a:cs typeface="Times New Roman" pitchFamily="18" charset="0"/>
              </a:rPr>
              <a:t>Đối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với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viên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công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tác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xã</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hội:Trong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quá</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trình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tiếp</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nhận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thu</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thập</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thông</a:t>
            </a:r>
            <a:r>
              <a:rPr lang="en-US" sz="4400" dirty="0">
                <a:latin typeface="Times New Roman" pitchFamily="18" charset="0"/>
                <a:cs typeface="Times New Roman" pitchFamily="18" charset="0"/>
              </a:rPr>
              <a:t> tin </a:t>
            </a:r>
            <a:r>
              <a:rPr lang="en-US" sz="4400" dirty="0" err="1">
                <a:latin typeface="Times New Roman" pitchFamily="18" charset="0"/>
                <a:cs typeface="Times New Roman" pitchFamily="18" charset="0"/>
              </a:rPr>
              <a:t>từ</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phía</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với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kỹ</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năng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phản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hồi</a:t>
            </a:r>
            <a:r>
              <a:rPr lang="en-US" sz="4400" dirty="0">
                <a:latin typeface="Times New Roman" pitchFamily="18" charset="0"/>
                <a:cs typeface="Times New Roman" pitchFamily="18" charset="0"/>
              </a:rPr>
              <a:t> – </a:t>
            </a:r>
            <a:r>
              <a:rPr lang="en-US" sz="4400" dirty="0" err="1">
                <a:latin typeface="Times New Roman" pitchFamily="18" charset="0"/>
                <a:cs typeface="Times New Roman" pitchFamily="18" charset="0"/>
              </a:rPr>
              <a:t>khai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thác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cảm</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xúc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được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vận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dụng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thì</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viên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công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tác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xã</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hội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sẽ</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thấy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được</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rằng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mình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hiểu</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vấn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đề</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của</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như</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vậy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là</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không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sai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không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suy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diễn</a:t>
            </a:r>
            <a:r>
              <a:rPr lang="en-US" sz="4400" dirty="0">
                <a:latin typeface="Times New Roman" pitchFamily="18" charset="0"/>
                <a:cs typeface="Times New Roman" pitchFamily="18" charset="0"/>
              </a:rPr>
              <a:t> so </a:t>
            </a:r>
            <a:r>
              <a:rPr lang="en-US" sz="4400" dirty="0" err="1">
                <a:latin typeface="Times New Roman" pitchFamily="18" charset="0"/>
                <a:cs typeface="Times New Roman" pitchFamily="18" charset="0"/>
              </a:rPr>
              <a:t>với</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những</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gì</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thân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chủ</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vừa</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bày</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tỏ</a:t>
            </a:r>
            <a:r>
              <a:rPr lang="en-US" sz="4400" dirty="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p:txBody>
      </p:sp>
      <p:sp>
        <p:nvSpPr>
          <p:cNvPr id="4" name="Rectangle 3"/>
          <p:cNvSpPr/>
          <p:nvPr/>
        </p:nvSpPr>
        <p:spPr>
          <a:xfrm>
            <a:off x="0" y="10180"/>
            <a:ext cx="97536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a:t>
            </a:r>
            <a:r>
              <a:rPr lang="en-US" sz="2700" b="1" dirty="0">
                <a:solidFill>
                  <a:srgbClr val="FF0000"/>
                </a:solidFill>
                <a:latin typeface="Times New Roman" pitchFamily="18" charset="0"/>
                <a:cs typeface="Times New Roman" pitchFamily="18" charset="0"/>
              </a:rPr>
              <a:t>I</a:t>
            </a:r>
            <a:r>
              <a:rPr lang="en-US" sz="2700" b="1" dirty="0" smtClean="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pic>
        <p:nvPicPr>
          <p:cNvPr id="5" name="Picture 4" descr="https://encrypted-tbn1.gstatic.com/images?q=tbn:ANd9GcQ-WKCRO_5sTN0QyuQ7_4cf9nmJO8TM-1oiKIKCQBzyo1wa34MvNQ"/>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048000"/>
            <a:ext cx="1905000" cy="1371600"/>
          </a:xfrm>
          <a:prstGeom prst="rect">
            <a:avLst/>
          </a:prstGeom>
          <a:noFill/>
          <a:ln>
            <a:noFill/>
          </a:ln>
        </p:spPr>
      </p:pic>
    </p:spTree>
    <p:extLst>
      <p:ext uri="{BB962C8B-B14F-4D97-AF65-F5344CB8AC3E}">
        <p14:creationId xmlns:p14="http://schemas.microsoft.com/office/powerpoint/2010/main" val="17119968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871" y="652790"/>
            <a:ext cx="9144000" cy="6510010"/>
          </a:xfrm>
        </p:spPr>
        <p:txBody>
          <a:bodyPr>
            <a:normAutofit fontScale="85000" lnSpcReduction="20000"/>
          </a:bodyPr>
          <a:lstStyle/>
          <a:p>
            <a:pPr marL="0" indent="0">
              <a:buNone/>
            </a:pPr>
            <a:r>
              <a:rPr lang="en-US" sz="2800" b="1" dirty="0">
                <a:latin typeface="Times New Roman" pitchFamily="18" charset="0"/>
                <a:cs typeface="Times New Roman" pitchFamily="18" charset="0"/>
              </a:rPr>
              <a:t>4. </a:t>
            </a:r>
            <a:r>
              <a:rPr lang="en-US" sz="2800" b="1" dirty="0" err="1">
                <a:latin typeface="Times New Roman" pitchFamily="18" charset="0"/>
                <a:cs typeface="Times New Roman" pitchFamily="18" charset="0"/>
              </a:rPr>
              <a:t>Kỹ</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năng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phản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hồi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khai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thác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cảm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xúc</a:t>
            </a:r>
            <a:r>
              <a:rPr lang="en-US" sz="2800" b="1" dirty="0" smtClean="0">
                <a:latin typeface="Times New Roman" pitchFamily="18" charset="0"/>
                <a:cs typeface="Times New Roman" pitchFamily="18" charset="0"/>
              </a:rPr>
              <a:t>.</a:t>
            </a:r>
          </a:p>
          <a:p>
            <a:pPr marL="0" lvl="0" indent="0">
              <a:buNone/>
            </a:pPr>
            <a:r>
              <a:rPr lang="en-US" sz="2700" b="1" dirty="0" smtClean="0">
                <a:latin typeface="Times New Roman" pitchFamily="18" charset="0"/>
                <a:cs typeface="Times New Roman" pitchFamily="18" charset="0"/>
              </a:rPr>
              <a:t>c. </a:t>
            </a:r>
            <a:r>
              <a:rPr lang="en-US" sz="2700" b="1" dirty="0" err="1">
                <a:latin typeface="Times New Roman" pitchFamily="18" charset="0"/>
                <a:cs typeface="Times New Roman" pitchFamily="18" charset="0"/>
              </a:rPr>
              <a:t>Các</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loại</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phản</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hồi</a:t>
            </a:r>
            <a:r>
              <a:rPr lang="en-US" sz="2700" b="1" dirty="0">
                <a:latin typeface="Times New Roman" pitchFamily="18" charset="0"/>
                <a:cs typeface="Times New Roman" pitchFamily="18" charset="0"/>
              </a:rPr>
              <a:t>.</a:t>
            </a:r>
          </a:p>
          <a:p>
            <a:pPr marL="0" indent="0">
              <a:buNone/>
            </a:pP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3 </a:t>
            </a:r>
            <a:r>
              <a:rPr lang="en-US" sz="2600" dirty="0" err="1">
                <a:latin typeface="Times New Roman" pitchFamily="18" charset="0"/>
                <a:cs typeface="Times New Roman" pitchFamily="18" charset="0"/>
              </a:rPr>
              <a:t>loại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cảm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xúc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a:t>
            </a:r>
          </a:p>
          <a:p>
            <a:pPr marL="0" indent="0">
              <a:buNone/>
            </a:pPr>
            <a:r>
              <a:rPr lang="en-US" sz="2600" dirty="0" err="1">
                <a:latin typeface="Times New Roman" pitchFamily="18" charset="0"/>
                <a:cs typeface="Times New Roman" pitchFamily="18" charset="0"/>
              </a:rPr>
              <a:t>Phản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lặp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câu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nhắc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lại</a:t>
            </a:r>
            <a:r>
              <a:rPr lang="en-US" sz="2600" dirty="0">
                <a:latin typeface="Times New Roman" pitchFamily="18" charset="0"/>
                <a:cs typeface="Times New Roman" pitchFamily="18" charset="0"/>
              </a:rPr>
              <a:t>)</a:t>
            </a:r>
          </a:p>
          <a:p>
            <a:pPr marL="0" indent="0">
              <a:buNone/>
            </a:pPr>
            <a:r>
              <a:rPr lang="en-US" sz="2600" dirty="0" err="1">
                <a:latin typeface="Times New Roman" pitchFamily="18" charset="0"/>
                <a:cs typeface="Times New Roman" pitchFamily="18" charset="0"/>
              </a:rPr>
              <a:t>Phản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cảm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xúc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tâm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tình</a:t>
            </a:r>
            <a:r>
              <a:rPr lang="en-US" sz="2600" dirty="0">
                <a:latin typeface="Times New Roman" pitchFamily="18" charset="0"/>
                <a:cs typeface="Times New Roman" pitchFamily="18" charset="0"/>
              </a:rPr>
              <a:t>) </a:t>
            </a:r>
          </a:p>
          <a:p>
            <a:pPr marL="0" indent="0">
              <a:buNone/>
            </a:pPr>
            <a:r>
              <a:rPr lang="en-US" sz="2600" dirty="0" err="1">
                <a:latin typeface="Times New Roman" pitchFamily="18" charset="0"/>
                <a:cs typeface="Times New Roman" pitchFamily="18" charset="0"/>
              </a:rPr>
              <a:t>Phản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hồi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soi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sáng</a:t>
            </a:r>
            <a:r>
              <a:rPr lang="en-US" sz="2600" dirty="0">
                <a:latin typeface="Times New Roman" pitchFamily="18" charset="0"/>
                <a:cs typeface="Times New Roman" pitchFamily="18" charset="0"/>
              </a:rPr>
              <a:t>.</a:t>
            </a:r>
          </a:p>
          <a:p>
            <a:pPr marL="0" lvl="0" indent="0">
              <a:buNone/>
            </a:pPr>
            <a:r>
              <a:rPr lang="en-US" sz="2700" b="1" dirty="0" smtClean="0">
                <a:latin typeface="Times New Roman" pitchFamily="18" charset="0"/>
                <a:cs typeface="Times New Roman" pitchFamily="18" charset="0"/>
              </a:rPr>
              <a:t>d. </a:t>
            </a:r>
            <a:r>
              <a:rPr lang="en-US" sz="2700" b="1" dirty="0" err="1" smtClean="0">
                <a:latin typeface="Times New Roman" pitchFamily="18" charset="0"/>
                <a:cs typeface="Times New Roman" pitchFamily="18" charset="0"/>
              </a:rPr>
              <a:t>Luyện</a:t>
            </a:r>
            <a:r>
              <a:rPr lang="en-US" sz="2700" b="1" dirty="0" smtClean="0">
                <a:latin typeface="Times New Roman" pitchFamily="18" charset="0"/>
                <a:cs typeface="Times New Roman" pitchFamily="18" charset="0"/>
              </a:rPr>
              <a:t> </a:t>
            </a:r>
            <a:r>
              <a:rPr lang="en-US" sz="2700" b="1" dirty="0" err="1">
                <a:latin typeface="Times New Roman" pitchFamily="18" charset="0"/>
                <a:cs typeface="Times New Roman" pitchFamily="18" charset="0"/>
              </a:rPr>
              <a:t>kĩ</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năng</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phản</a:t>
            </a:r>
            <a:r>
              <a:rPr lang="en-US" sz="2700" b="1" dirty="0">
                <a:latin typeface="Times New Roman" pitchFamily="18" charset="0"/>
                <a:cs typeface="Times New Roman" pitchFamily="18" charset="0"/>
              </a:rPr>
              <a:t> </a:t>
            </a:r>
            <a:r>
              <a:rPr lang="en-US" sz="2700" b="1" dirty="0" err="1">
                <a:latin typeface="Times New Roman" pitchFamily="18" charset="0"/>
                <a:cs typeface="Times New Roman" pitchFamily="18" charset="0"/>
              </a:rPr>
              <a:t>hồi</a:t>
            </a:r>
            <a:r>
              <a:rPr lang="en-US" sz="2700" b="1" dirty="0">
                <a:latin typeface="Times New Roman" pitchFamily="18" charset="0"/>
                <a:cs typeface="Times New Roman" pitchFamily="18" charset="0"/>
              </a:rPr>
              <a:t>.</a:t>
            </a:r>
          </a:p>
          <a:p>
            <a:pPr marL="0" indent="2979738">
              <a:buNone/>
            </a:pPr>
            <a:endParaRPr lang="en-US" dirty="0" smtClean="0">
              <a:latin typeface="Times New Roman" pitchFamily="18" charset="0"/>
              <a:cs typeface="Times New Roman" pitchFamily="18" charset="0"/>
            </a:endParaRPr>
          </a:p>
          <a:p>
            <a:pPr marL="4291013" indent="-457200">
              <a:buFont typeface="Wingdings" pitchFamily="2" charset="2"/>
              <a:buChar char="q"/>
              <a:tabLst>
                <a:tab pos="1547813" algn="l"/>
              </a:tabLst>
            </a:pP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hồi</a:t>
            </a:r>
            <a:r>
              <a:rPr lang="en-US" sz="2800" dirty="0" smtClean="0">
                <a:latin typeface="Times New Roman" pitchFamily="18" charset="0"/>
                <a:cs typeface="Times New Roman" pitchFamily="18" charset="0"/>
              </a:rPr>
              <a:t> </a:t>
            </a:r>
            <a:r>
              <a:rPr lang="en-US" sz="2600" b="1" dirty="0">
                <a:latin typeface="Times New Roman" pitchFamily="18" charset="0"/>
                <a:cs typeface="Times New Roman" pitchFamily="18" charset="0"/>
              </a:rPr>
              <a:t>Ransom Rogers (1902-1987</a:t>
            </a:r>
            <a:r>
              <a:rPr lang="en-US" sz="26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điệp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a:t>Carl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phía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a:t>
            </a:r>
          </a:p>
          <a:p>
            <a:pPr marL="0" indent="0">
              <a:buNone/>
            </a:pPr>
            <a:endParaRPr lang="en-US" sz="2800" dirty="0">
              <a:latin typeface="Times New Roman" pitchFamily="18" charset="0"/>
              <a:cs typeface="Times New Roman" pitchFamily="18" charset="0"/>
            </a:endParaRPr>
          </a:p>
        </p:txBody>
      </p:sp>
      <p:sp>
        <p:nvSpPr>
          <p:cNvPr id="4" name="Rectangle 3"/>
          <p:cNvSpPr/>
          <p:nvPr/>
        </p:nvSpPr>
        <p:spPr>
          <a:xfrm>
            <a:off x="0" y="10180"/>
            <a:ext cx="97536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III.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pic>
        <p:nvPicPr>
          <p:cNvPr id="5" name="Picture 4" descr="Carlrogers.jpg"/>
          <p:cNvPicPr/>
          <p:nvPr/>
        </p:nvPicPr>
        <p:blipFill>
          <a:blip r:embed="rId2">
            <a:extLst>
              <a:ext uri="{28A0092B-C50C-407E-A947-70E740481C1C}">
                <a14:useLocalDpi xmlns:a14="http://schemas.microsoft.com/office/drawing/2010/main" val="0"/>
              </a:ext>
            </a:extLst>
          </a:blip>
          <a:srcRect/>
          <a:stretch>
            <a:fillRect/>
          </a:stretch>
        </p:blipFill>
        <p:spPr bwMode="auto">
          <a:xfrm>
            <a:off x="152400" y="3505200"/>
            <a:ext cx="3581400" cy="2514600"/>
          </a:xfrm>
          <a:prstGeom prst="rect">
            <a:avLst/>
          </a:prstGeom>
          <a:noFill/>
          <a:ln>
            <a:noFill/>
          </a:ln>
        </p:spPr>
      </p:pic>
    </p:spTree>
    <p:extLst>
      <p:ext uri="{BB962C8B-B14F-4D97-AF65-F5344CB8AC3E}">
        <p14:creationId xmlns:p14="http://schemas.microsoft.com/office/powerpoint/2010/main" val="29332836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58" y="685800"/>
            <a:ext cx="8991600" cy="6019800"/>
          </a:xfrm>
        </p:spPr>
        <p:txBody>
          <a:bodyPr>
            <a:normAutofit fontScale="92500"/>
          </a:bodyPr>
          <a:lstStyle/>
          <a:p>
            <a:pPr marL="0" indent="0">
              <a:buNone/>
            </a:pPr>
            <a:r>
              <a:rPr lang="en-US" sz="2600" b="1" dirty="0">
                <a:latin typeface="Times New Roman" pitchFamily="18" charset="0"/>
                <a:cs typeface="Times New Roman" pitchFamily="18" charset="0"/>
              </a:rPr>
              <a:t>4. </a:t>
            </a:r>
            <a:r>
              <a:rPr lang="en-US" sz="2600" b="1" dirty="0" err="1">
                <a:latin typeface="Times New Roman" pitchFamily="18" charset="0"/>
                <a:cs typeface="Times New Roman" pitchFamily="18" charset="0"/>
              </a:rPr>
              <a:t>Kỹ</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năng</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phản</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hồi</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khai</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thác</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cảm</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xúc</a:t>
            </a:r>
            <a:r>
              <a:rPr lang="en-US" sz="2600" b="1" dirty="0">
                <a:latin typeface="Times New Roman" pitchFamily="18" charset="0"/>
                <a:cs typeface="Times New Roman" pitchFamily="18" charset="0"/>
              </a:rPr>
              <a:t>.</a:t>
            </a:r>
          </a:p>
          <a:p>
            <a:pPr marL="0" indent="0">
              <a:buNone/>
            </a:pPr>
            <a:endParaRPr lang="en-US" sz="2400" dirty="0" smtClean="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a:p>
            <a:pPr marL="0" indent="0">
              <a:buNone/>
            </a:pPr>
            <a:endParaRPr lang="en-US" sz="2400" dirty="0" smtClean="0">
              <a:latin typeface="Times New Roman" pitchFamily="18" charset="0"/>
              <a:cs typeface="Times New Roman" pitchFamily="18" charset="0"/>
            </a:endParaRPr>
          </a:p>
          <a:p>
            <a:pPr marL="0" indent="0">
              <a:buNone/>
            </a:pPr>
            <a:endParaRPr lang="en-US" sz="2400" dirty="0" smtClean="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a:p>
            <a:pPr marL="0" indent="0">
              <a:buNone/>
            </a:pPr>
            <a:r>
              <a:rPr lang="en-US" sz="2400" dirty="0" smtClean="0"/>
              <a:t>                                           Michael </a:t>
            </a:r>
            <a:r>
              <a:rPr lang="en-US" sz="2400" dirty="0" err="1"/>
              <a:t>Daigneault</a:t>
            </a:r>
            <a:endParaRPr lang="en-US" sz="2400" dirty="0" smtClean="0">
              <a:latin typeface="Times New Roman" pitchFamily="18" charset="0"/>
              <a:cs typeface="Times New Roman" pitchFamily="18" charset="0"/>
            </a:endParaRPr>
          </a:p>
          <a:p>
            <a:pPr>
              <a:buFont typeface="Wingdings" pitchFamily="2" charset="2"/>
              <a:buChar char="q"/>
            </a:pP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M. </a:t>
            </a:r>
            <a:r>
              <a:rPr lang="en-US" sz="2400" dirty="0" err="1">
                <a:latin typeface="Times New Roman" pitchFamily="18" charset="0"/>
                <a:cs typeface="Times New Roman" pitchFamily="18" charset="0"/>
              </a:rPr>
              <a:t>Daignieault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nói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giúp</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a:buFont typeface="Wingdings" pitchFamily="2" charset="2"/>
              <a:buChar char="q"/>
            </a:pPr>
            <a:r>
              <a:rPr lang="en-US" sz="2400" b="1" dirty="0" err="1" smtClean="0">
                <a:latin typeface="Times New Roman" pitchFamily="18" charset="0"/>
                <a:cs typeface="Times New Roman" pitchFamily="18" charset="0"/>
              </a:rPr>
              <a:t>Kết</a:t>
            </a:r>
            <a:r>
              <a:rPr lang="en-US" sz="2400" b="1" dirty="0" smtClean="0">
                <a:latin typeface="Times New Roman" pitchFamily="18" charset="0"/>
                <a:cs typeface="Times New Roman" pitchFamily="18" charset="0"/>
              </a:rPr>
              <a:t> </a:t>
            </a:r>
            <a:r>
              <a:rPr lang="en-US" sz="2400" b="1" dirty="0" err="1">
                <a:latin typeface="Times New Roman" pitchFamily="18" charset="0"/>
                <a:cs typeface="Times New Roman" pitchFamily="18" charset="0"/>
              </a:rPr>
              <a:t>luận</a:t>
            </a:r>
            <a:r>
              <a:rPr lang="en-US" sz="2400" dirty="0">
                <a:latin typeface="Times New Roman" pitchFamily="18" charset="0"/>
                <a:cs typeface="Times New Roman" pitchFamily="18" charset="0"/>
              </a:rPr>
              <a:t>:</a:t>
            </a:r>
          </a:p>
          <a:p>
            <a:pPr marL="0" indent="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dựa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huống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giúp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dụng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nội</a:t>
            </a:r>
            <a:r>
              <a:rPr lang="en-US" sz="2400" dirty="0">
                <a:latin typeface="Times New Roman" pitchFamily="18" charset="0"/>
                <a:cs typeface="Times New Roman" pitchFamily="18" charset="0"/>
              </a:rPr>
              <a:t> dung,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xúc</a:t>
            </a:r>
            <a:r>
              <a:rPr lang="en-US" sz="2400" dirty="0">
                <a:latin typeface="Times New Roman" pitchFamily="18" charset="0"/>
                <a:cs typeface="Times New Roman" pitchFamily="18" charset="0"/>
              </a:rPr>
              <a:t> hay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diễn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gì</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đang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diễn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kèm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a:t>
            </a:r>
            <a:r>
              <a:rPr lang="en-US" sz="2400" dirty="0">
                <a:latin typeface="Times New Roman" pitchFamily="18" charset="0"/>
                <a:cs typeface="Times New Roman" pitchFamily="18" charset="0"/>
              </a:rPr>
              <a:t>.</a:t>
            </a:r>
          </a:p>
          <a:p>
            <a:pPr marL="0" indent="0">
              <a:buNone/>
            </a:pP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đem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giúp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p:txBody>
      </p:sp>
      <p:pic>
        <p:nvPicPr>
          <p:cNvPr id="4" name="Picture 3" descr="http://www.centreonphilanthropy.org/images/workshops_%20speakers_landing/m-daigneault.jpg"/>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158976"/>
            <a:ext cx="3048000" cy="1736623"/>
          </a:xfrm>
          <a:prstGeom prst="rect">
            <a:avLst/>
          </a:prstGeom>
          <a:noFill/>
          <a:ln>
            <a:noFill/>
          </a:ln>
        </p:spPr>
      </p:pic>
      <p:sp>
        <p:nvSpPr>
          <p:cNvPr id="5" name="Rectangle 4"/>
          <p:cNvSpPr/>
          <p:nvPr/>
        </p:nvSpPr>
        <p:spPr>
          <a:xfrm>
            <a:off x="0" y="10180"/>
            <a:ext cx="97536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smtClean="0">
                <a:solidFill>
                  <a:srgbClr val="FF0000"/>
                </a:solidFill>
                <a:latin typeface="Times New Roman" pitchFamily="18" charset="0"/>
                <a:cs typeface="Times New Roman" pitchFamily="18" charset="0"/>
              </a:rPr>
              <a:t>II</a:t>
            </a:r>
            <a:r>
              <a:rPr lang="en-US" sz="2700" b="1" dirty="0">
                <a:solidFill>
                  <a:srgbClr val="FF0000"/>
                </a:solidFill>
                <a:latin typeface="Times New Roman" pitchFamily="18" charset="0"/>
                <a:cs typeface="Times New Roman" pitchFamily="18" charset="0"/>
              </a:rPr>
              <a:t>I</a:t>
            </a:r>
            <a:r>
              <a:rPr lang="en-US" sz="2700" b="1" dirty="0" smtClean="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8921191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609600"/>
            <a:ext cx="8991600" cy="6096000"/>
          </a:xfrm>
        </p:spPr>
        <p:txBody>
          <a:bodyPr>
            <a:noAutofit/>
          </a:bodyPr>
          <a:lstStyle/>
          <a:p>
            <a:pPr marL="0" indent="0">
              <a:buNone/>
            </a:pPr>
            <a:r>
              <a:rPr lang="en-US" sz="2200" b="1" dirty="0" smtClean="0">
                <a:latin typeface="Times New Roman" pitchFamily="18" charset="0"/>
                <a:cs typeface="Times New Roman" pitchFamily="18" charset="0"/>
              </a:rPr>
              <a:t>5. </a:t>
            </a:r>
            <a:r>
              <a:rPr lang="en-US" sz="2200" b="1" dirty="0" err="1" smtClean="0">
                <a:latin typeface="Times New Roman" pitchFamily="18" charset="0"/>
                <a:cs typeface="Times New Roman" pitchFamily="18" charset="0"/>
              </a:rPr>
              <a:t>Ứng</a:t>
            </a:r>
            <a:r>
              <a:rPr lang="en-US" sz="2200" b="1" dirty="0" smtClean="0">
                <a:latin typeface="Times New Roman" pitchFamily="18" charset="0"/>
                <a:cs typeface="Times New Roman" pitchFamily="18" charset="0"/>
              </a:rPr>
              <a:t> </a:t>
            </a:r>
            <a:r>
              <a:rPr lang="en-US" sz="2200" b="1" dirty="0" err="1">
                <a:latin typeface="Times New Roman" pitchFamily="18" charset="0"/>
                <a:cs typeface="Times New Roman" pitchFamily="18" charset="0"/>
              </a:rPr>
              <a:t>dụng</a:t>
            </a:r>
            <a:r>
              <a:rPr lang="en-US" sz="2200" b="1" dirty="0">
                <a:latin typeface="Times New Roman" pitchFamily="18" charset="0"/>
                <a:cs typeface="Times New Roman" pitchFamily="18" charset="0"/>
              </a:rPr>
              <a:t> </a:t>
            </a:r>
          </a:p>
          <a:p>
            <a:pPr marL="58738" indent="-58738">
              <a:buFont typeface="Wingdings" pitchFamily="2" charset="2"/>
              <a:buChar char="Ø"/>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chú</a:t>
            </a:r>
            <a:r>
              <a:rPr lang="en-US" sz="2200" dirty="0">
                <a:latin typeface="Times New Roman" pitchFamily="18" charset="0"/>
                <a:cs typeface="Times New Roman" pitchFamily="18" charset="0"/>
              </a:rPr>
              <a:t> ý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thông</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hoạt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tục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hội.Ví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tất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lựa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chọn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nhập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bạn,việc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tắc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tắc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viên</a:t>
            </a:r>
            <a:r>
              <a:rPr lang="en-US" sz="2200" dirty="0">
                <a:latin typeface="Times New Roman" pitchFamily="18" charset="0"/>
                <a:cs typeface="Times New Roman" pitchFamily="18" charset="0"/>
              </a:rPr>
              <a:t>, hay “</a:t>
            </a:r>
            <a:r>
              <a:rPr lang="en-US" sz="2200" dirty="0" err="1">
                <a:latin typeface="Times New Roman" pitchFamily="18" charset="0"/>
                <a:cs typeface="Times New Roman" pitchFamily="18" charset="0"/>
              </a:rPr>
              <a:t>văn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hóa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coollege</a:t>
            </a:r>
            <a:r>
              <a:rPr lang="en-US" sz="2200" dirty="0">
                <a:latin typeface="Times New Roman" pitchFamily="18" charset="0"/>
                <a:cs typeface="Times New Roman" pitchFamily="18" charset="0"/>
              </a:rPr>
              <a:t> culture” </a:t>
            </a:r>
            <a:r>
              <a:rPr lang="en-US" sz="2200" dirty="0" err="1">
                <a:latin typeface="Times New Roman" pitchFamily="18" charset="0"/>
                <a:cs typeface="Times New Roman" pitchFamily="18" charset="0"/>
              </a:rPr>
              <a:t>thật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sự</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dựng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nên.Guffman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cứu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điểm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cứu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tương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ngày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hỏi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gặp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chia </a:t>
            </a:r>
            <a:r>
              <a:rPr lang="en-US" sz="2200" dirty="0" err="1">
                <a:latin typeface="Times New Roman" pitchFamily="18" charset="0"/>
                <a:cs typeface="Times New Roman" pitchFamily="18" charset="0"/>
              </a:rPr>
              <a:t>tay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cuộc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ngày</a:t>
            </a:r>
            <a:r>
              <a:rPr lang="en-US" sz="2200" dirty="0">
                <a:latin typeface="Times New Roman" pitchFamily="18" charset="0"/>
                <a:cs typeface="Times New Roman" pitchFamily="18" charset="0"/>
              </a:rPr>
              <a:t> ở </a:t>
            </a:r>
            <a:r>
              <a:rPr lang="en-US" sz="2200" dirty="0" err="1">
                <a:latin typeface="Times New Roman" pitchFamily="18" charset="0"/>
                <a:cs typeface="Times New Roman" pitchFamily="18" charset="0"/>
              </a:rPr>
              <a:t>bệnh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thần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sòng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hành</a:t>
            </a:r>
            <a:r>
              <a:rPr lang="en-US" sz="2200" dirty="0">
                <a:latin typeface="Times New Roman" pitchFamily="18" charset="0"/>
                <a:cs typeface="Times New Roman" pitchFamily="18" charset="0"/>
              </a:rPr>
              <a:t> vi ở </a:t>
            </a:r>
            <a:r>
              <a:rPr lang="en-US" sz="2200" dirty="0" err="1">
                <a:latin typeface="Times New Roman" pitchFamily="18" charset="0"/>
                <a:cs typeface="Times New Roman" pitchFamily="18" charset="0"/>
              </a:rPr>
              <a:t>nơi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cộng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phố</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Nghiên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cứu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ông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hiểu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con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ứng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tình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huống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hiện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như</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a:t>
            </a:r>
          </a:p>
          <a:p>
            <a:pPr marL="176213" indent="-176213">
              <a:buFont typeface="Wingdings" pitchFamily="2" charset="2"/>
              <a:buChar char="Ø"/>
            </a:pP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mạnh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nằm</a:t>
            </a:r>
            <a:r>
              <a:rPr lang="en-US" sz="2200" dirty="0">
                <a:latin typeface="Times New Roman" pitchFamily="18" charset="0"/>
                <a:cs typeface="Times New Roman" pitchFamily="18" charset="0"/>
              </a:rPr>
              <a:t> ở </a:t>
            </a:r>
            <a:r>
              <a:rPr lang="en-US" sz="2200" dirty="0" err="1">
                <a:latin typeface="Times New Roman" pitchFamily="18" charset="0"/>
                <a:cs typeface="Times New Roman" pitchFamily="18" charset="0"/>
              </a:rPr>
              <a:t>chỗ</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năng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của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tạo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thuyết</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về</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con </a:t>
            </a:r>
            <a:r>
              <a:rPr lang="en-US" sz="2200" dirty="0" err="1">
                <a:latin typeface="Times New Roman" pitchFamily="18" charset="0"/>
                <a:cs typeface="Times New Roman" pitchFamily="18" charset="0"/>
              </a:rPr>
              <a:t>người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trò</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cụ</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thể</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thế</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những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vai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trò</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này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được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sử</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dụng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nhóm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xã</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hội</a:t>
            </a:r>
            <a:r>
              <a:rPr lang="en-US" sz="2200" dirty="0">
                <a:latin typeface="Times New Roman" pitchFamily="18" charset="0"/>
                <a:cs typeface="Times New Roman" pitchFamily="18" charset="0"/>
              </a:rPr>
              <a:t>.</a:t>
            </a:r>
          </a:p>
          <a:p>
            <a:pPr marL="0" indent="0">
              <a:buNone/>
            </a:pPr>
            <a:endParaRPr lang="en-US" sz="2200" dirty="0">
              <a:latin typeface="Times New Roman" pitchFamily="18" charset="0"/>
              <a:cs typeface="Times New Roman" pitchFamily="18" charset="0"/>
            </a:endParaRPr>
          </a:p>
        </p:txBody>
      </p:sp>
      <p:sp>
        <p:nvSpPr>
          <p:cNvPr id="4" name="Rectangle 3"/>
          <p:cNvSpPr/>
          <p:nvPr/>
        </p:nvSpPr>
        <p:spPr>
          <a:xfrm>
            <a:off x="0" y="10180"/>
            <a:ext cx="9753600" cy="52322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2700" b="1" dirty="0">
                <a:solidFill>
                  <a:srgbClr val="FF0000"/>
                </a:solidFill>
                <a:latin typeface="Times New Roman" pitchFamily="18" charset="0"/>
                <a:cs typeface="Times New Roman" pitchFamily="18" charset="0"/>
              </a:rPr>
              <a:t>II.6. </a:t>
            </a:r>
            <a:r>
              <a:rPr lang="en-US" sz="2700" b="1" dirty="0" err="1">
                <a:solidFill>
                  <a:srgbClr val="FF0000"/>
                </a:solidFill>
                <a:latin typeface="Times New Roman" pitchFamily="18" charset="0"/>
                <a:cs typeface="Times New Roman" pitchFamily="18" charset="0"/>
              </a:rPr>
              <a:t>Lý</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thuyết</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tương</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tác</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biểu</a:t>
            </a:r>
            <a:r>
              <a:rPr lang="en-US" sz="2700" b="1" dirty="0">
                <a:solidFill>
                  <a:srgbClr val="FF0000"/>
                </a:solidFill>
                <a:latin typeface="Times New Roman" pitchFamily="18" charset="0"/>
                <a:cs typeface="Times New Roman" pitchFamily="18" charset="0"/>
              </a:rPr>
              <a:t> </a:t>
            </a:r>
            <a:r>
              <a:rPr lang="en-US" sz="2700" b="1" dirty="0" err="1">
                <a:solidFill>
                  <a:srgbClr val="FF0000"/>
                </a:solidFill>
                <a:latin typeface="Times New Roman" pitchFamily="18" charset="0"/>
                <a:cs typeface="Times New Roman" pitchFamily="18" charset="0"/>
              </a:rPr>
              <a:t>trưng</a:t>
            </a:r>
            <a:r>
              <a:rPr lang="en-US" sz="2700" b="1" dirty="0">
                <a:solidFill>
                  <a:srgbClr val="FF0000"/>
                </a:solidFill>
                <a:latin typeface="Times New Roman" pitchFamily="18" charset="0"/>
                <a:cs typeface="Times New Roman" pitchFamily="18" charset="0"/>
              </a:rPr>
              <a:t>(symbolic interactionism)  </a:t>
            </a:r>
          </a:p>
        </p:txBody>
      </p:sp>
    </p:spTree>
    <p:extLst>
      <p:ext uri="{BB962C8B-B14F-4D97-AF65-F5344CB8AC3E}">
        <p14:creationId xmlns:p14="http://schemas.microsoft.com/office/powerpoint/2010/main" val="1567183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52400" y="685800"/>
            <a:ext cx="8534400" cy="762000"/>
          </a:xfrm>
        </p:spPr>
        <p:txBody>
          <a:bodyPr>
            <a:noAutofit/>
          </a:bodyPr>
          <a:lstStyle/>
          <a:p>
            <a:r>
              <a:rPr lang="en-US" sz="3200" b="1" dirty="0" err="1">
                <a:solidFill>
                  <a:srgbClr val="FF0000"/>
                </a:solidFill>
                <a:latin typeface="Times New Roman" pitchFamily="18" charset="0"/>
                <a:cs typeface="Times New Roman" pitchFamily="18" charset="0"/>
              </a:rPr>
              <a:t>IV.Lý</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vai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trò</a:t>
            </a:r>
            <a:r>
              <a:rPr lang="en-US" sz="3200" b="1" dirty="0">
                <a:solidFill>
                  <a:srgbClr val="FF0000"/>
                </a:solidFill>
                <a:latin typeface="Times New Roman" pitchFamily="18" charset="0"/>
                <a:cs typeface="Times New Roman" pitchFamily="18" charset="0"/>
              </a:rPr>
              <a:t> (Role Theory)</a:t>
            </a:r>
            <a:br>
              <a:rPr lang="en-US" sz="3200" b="1" dirty="0">
                <a:solidFill>
                  <a:srgbClr val="FF0000"/>
                </a:solidFill>
                <a:latin typeface="Times New Roman" pitchFamily="18" charset="0"/>
                <a:cs typeface="Times New Roman" pitchFamily="18" charset="0"/>
              </a:rPr>
            </a:br>
            <a:endParaRPr lang="en-US" sz="3200" dirty="0">
              <a:solidFill>
                <a:srgbClr val="FF0000"/>
              </a:solidFill>
            </a:endParaRPr>
          </a:p>
        </p:txBody>
      </p:sp>
      <p:sp>
        <p:nvSpPr>
          <p:cNvPr id="3" name="Content Placeholder 2"/>
          <p:cNvSpPr>
            <a:spLocks noGrp="1"/>
          </p:cNvSpPr>
          <p:nvPr>
            <p:ph idx="1"/>
          </p:nvPr>
        </p:nvSpPr>
        <p:spPr>
          <a:xfrm>
            <a:off x="0" y="609600"/>
            <a:ext cx="9144000" cy="6248400"/>
          </a:xfrm>
        </p:spPr>
        <p:txBody>
          <a:bodyPr>
            <a:normAutofit/>
          </a:bodyPr>
          <a:lstStyle/>
          <a:p>
            <a:pPr marL="0" indent="0">
              <a:buNone/>
            </a:pPr>
            <a:endParaRPr lang="en-US" sz="2800" b="1" dirty="0" smtClean="0">
              <a:latin typeface="Times New Roman" pitchFamily="18" charset="0"/>
              <a:cs typeface="Times New Roman" pitchFamily="18" charset="0"/>
            </a:endParaRPr>
          </a:p>
          <a:p>
            <a:pPr marL="0" indent="0">
              <a:buNone/>
            </a:pPr>
            <a:r>
              <a:rPr lang="en-US" sz="2300" b="1" dirty="0" smtClean="0">
                <a:latin typeface="Times New Roman" pitchFamily="18" charset="0"/>
                <a:cs typeface="Times New Roman" pitchFamily="18" charset="0"/>
              </a:rPr>
              <a:t>1. </a:t>
            </a:r>
            <a:r>
              <a:rPr lang="en-US" sz="2300" b="1" dirty="0" err="1" smtClean="0">
                <a:latin typeface="Times New Roman" pitchFamily="18" charset="0"/>
                <a:cs typeface="Times New Roman" pitchFamily="18" charset="0"/>
              </a:rPr>
              <a:t>Vai</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trò</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xã</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hội</a:t>
            </a:r>
            <a:r>
              <a:rPr lang="en-US" sz="2300" b="1" dirty="0" smtClean="0">
                <a:latin typeface="Times New Roman" pitchFamily="18" charset="0"/>
                <a:cs typeface="Times New Roman" pitchFamily="18" charset="0"/>
              </a:rPr>
              <a:t> la </a:t>
            </a:r>
            <a:r>
              <a:rPr lang="en-US" sz="2300" b="1" dirty="0" err="1" smtClean="0">
                <a:latin typeface="Times New Roman" pitchFamily="18" charset="0"/>
                <a:cs typeface="Times New Roman" pitchFamily="18" charset="0"/>
              </a:rPr>
              <a:t>gì</a:t>
            </a:r>
            <a:r>
              <a:rPr lang="en-US" sz="2300" b="1" dirty="0" smtClean="0">
                <a:latin typeface="Times New Roman" pitchFamily="18" charset="0"/>
                <a:cs typeface="Times New Roman" pitchFamily="18" charset="0"/>
              </a:rPr>
              <a:t> ?</a:t>
            </a:r>
          </a:p>
          <a:p>
            <a:pPr marL="574675" indent="-293688">
              <a:buNone/>
            </a:pP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khái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niệm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xã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hội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học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xác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định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gì</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nhân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ấy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phải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làm</a:t>
            </a:r>
            <a:r>
              <a:rPr lang="en-US" sz="2300" dirty="0" smtClean="0">
                <a:latin typeface="Times New Roman" pitchFamily="18" charset="0"/>
                <a:cs typeface="Times New Roman" pitchFamily="18" charset="0"/>
              </a:rPr>
              <a:t> ở </a:t>
            </a:r>
            <a:r>
              <a:rPr lang="en-US" sz="2300" dirty="0" err="1" smtClean="0">
                <a:latin typeface="Times New Roman" pitchFamily="18" charset="0"/>
                <a:cs typeface="Times New Roman" pitchFamily="18" charset="0"/>
              </a:rPr>
              <a:t>một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không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gian</a:t>
            </a:r>
            <a:r>
              <a:rPr lang="en-US" sz="2300" dirty="0" smtClean="0">
                <a:latin typeface="Times New Roman" pitchFamily="18" charset="0"/>
                <a:cs typeface="Times New Roman" pitchFamily="18" charset="0"/>
              </a:rPr>
              <a:t> , </a:t>
            </a:r>
            <a:r>
              <a:rPr lang="en-US" sz="2300" dirty="0" err="1" smtClean="0">
                <a:latin typeface="Times New Roman" pitchFamily="18" charset="0"/>
                <a:cs typeface="Times New Roman" pitchFamily="18" charset="0"/>
              </a:rPr>
              <a:t>thời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nhất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định</a:t>
            </a: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theo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tắc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chuẩn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mực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xã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hội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đặc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ra.</a:t>
            </a:r>
            <a:endParaRPr lang="en-US" sz="2300" dirty="0" smtClean="0">
              <a:latin typeface="Times New Roman" pitchFamily="18" charset="0"/>
              <a:cs typeface="Times New Roman" pitchFamily="18" charset="0"/>
            </a:endParaRPr>
          </a:p>
          <a:p>
            <a:pPr marL="0" indent="0">
              <a:buNone/>
            </a:pPr>
            <a:r>
              <a:rPr lang="en-US" sz="2300" b="1" dirty="0" smtClean="0">
                <a:latin typeface="Times New Roman" pitchFamily="18" charset="0"/>
                <a:cs typeface="Times New Roman" pitchFamily="18" charset="0"/>
              </a:rPr>
              <a:t>2. </a:t>
            </a:r>
            <a:r>
              <a:rPr lang="en-US" sz="2300" b="1" dirty="0" err="1">
                <a:latin typeface="Times New Roman" pitchFamily="18" charset="0"/>
                <a:cs typeface="Times New Roman" pitchFamily="18" charset="0"/>
              </a:rPr>
              <a:t>L</a:t>
            </a:r>
            <a:r>
              <a:rPr lang="en-US" sz="2300" b="1" dirty="0" err="1" smtClean="0">
                <a:latin typeface="Times New Roman" pitchFamily="18" charset="0"/>
                <a:cs typeface="Times New Roman" pitchFamily="18" charset="0"/>
              </a:rPr>
              <a:t>ý</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thuyết</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vai</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trò</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trong</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xã</a:t>
            </a:r>
            <a:r>
              <a:rPr lang="en-US" sz="2300" b="1" dirty="0" smtClean="0">
                <a:latin typeface="Times New Roman" pitchFamily="18" charset="0"/>
                <a:cs typeface="Times New Roman" pitchFamily="18" charset="0"/>
              </a:rPr>
              <a:t> </a:t>
            </a:r>
            <a:r>
              <a:rPr lang="en-US" sz="2300" b="1" dirty="0" err="1" smtClean="0">
                <a:latin typeface="Times New Roman" pitchFamily="18" charset="0"/>
                <a:cs typeface="Times New Roman" pitchFamily="18" charset="0"/>
              </a:rPr>
              <a:t>hội</a:t>
            </a:r>
            <a:r>
              <a:rPr lang="en-US" sz="2300" b="1" dirty="0" smtClean="0">
                <a:latin typeface="Times New Roman" pitchFamily="18" charset="0"/>
                <a:cs typeface="Times New Roman" pitchFamily="18" charset="0"/>
              </a:rPr>
              <a:t>.</a:t>
            </a:r>
          </a:p>
          <a:p>
            <a:pPr marL="633413" indent="-293688">
              <a:buFont typeface="Wingdings" pitchFamily="2" charset="2"/>
              <a:buChar char="§"/>
            </a:pPr>
            <a:r>
              <a:rPr lang="en-US" sz="2300" dirty="0" err="1" smtClean="0">
                <a:latin typeface="Times New Roman" pitchFamily="18" charset="0"/>
                <a:cs typeface="Times New Roman" pitchFamily="18" charset="0"/>
              </a:rPr>
              <a:t>Lý</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thuyết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rằng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được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chủ</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đạo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bỡi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sự</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mong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muốn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nhân</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khác</a:t>
            </a:r>
            <a:r>
              <a:rPr lang="en-US" sz="2300" dirty="0" smtClean="0">
                <a:latin typeface="Times New Roman" pitchFamily="18" charset="0"/>
                <a:cs typeface="Times New Roman" pitchFamily="18" charset="0"/>
              </a:rPr>
              <a:t>. Ỡ </a:t>
            </a:r>
            <a:r>
              <a:rPr lang="en-US" sz="2300" dirty="0" err="1" smtClean="0">
                <a:latin typeface="Times New Roman" pitchFamily="18" charset="0"/>
                <a:cs typeface="Times New Roman" pitchFamily="18" charset="0"/>
              </a:rPr>
              <a:t>mỗi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hoàn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cãnh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không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nhau</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sẽ</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nhau</a:t>
            </a:r>
            <a:r>
              <a:rPr lang="en-US" sz="2300" dirty="0" smtClean="0">
                <a:latin typeface="Times New Roman" pitchFamily="18" charset="0"/>
                <a:cs typeface="Times New Roman" pitchFamily="18" charset="0"/>
              </a:rPr>
              <a:t>.</a:t>
            </a:r>
          </a:p>
          <a:p>
            <a:pPr marL="633413" indent="-293688">
              <a:buFont typeface="Wingdings" pitchFamily="2" charset="2"/>
              <a:buChar char="§"/>
            </a:pPr>
            <a:r>
              <a:rPr lang="en-US" sz="2300" dirty="0" err="1" smtClean="0">
                <a:latin typeface="Times New Roman" pitchFamily="18" charset="0"/>
                <a:cs typeface="Times New Roman" pitchFamily="18" charset="0"/>
              </a:rPr>
              <a:t>Lý</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thuyết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rằng</a:t>
            </a:r>
            <a:r>
              <a:rPr lang="en-US" sz="2300" dirty="0" smtClean="0">
                <a:latin typeface="Times New Roman" pitchFamily="18" charset="0"/>
                <a:cs typeface="Times New Roman" pitchFamily="18" charset="0"/>
              </a:rPr>
              <a:t> 1 </a:t>
            </a:r>
            <a:r>
              <a:rPr lang="en-US" sz="2300" dirty="0" err="1" smtClean="0">
                <a:latin typeface="Times New Roman" pitchFamily="18" charset="0"/>
                <a:cs typeface="Times New Roman" pitchFamily="18" charset="0"/>
              </a:rPr>
              <a:t>phần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trọng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thể</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sát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được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a:t>
            </a:r>
            <a:r>
              <a:rPr lang="en-US" sz="2300" dirty="0" err="1" smtClean="0">
                <a:latin typeface="Times New Roman" pitchFamily="18" charset="0"/>
                <a:cs typeface="Times New Roman" pitchFamily="18" charset="0"/>
              </a:rPr>
              <a:t>xã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hội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a:t>
            </a:r>
            <a:r>
              <a:rPr lang="en-US" sz="2300" dirty="0" err="1" smtClean="0">
                <a:latin typeface="Times New Roman" pitchFamily="18" charset="0"/>
                <a:cs typeface="Times New Roman" pitchFamily="18" charset="0"/>
              </a:rPr>
              <a:t>xã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hội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thông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thường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đơn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giản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nhân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thực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hiện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mình</a:t>
            </a:r>
            <a:r>
              <a:rPr lang="en-US" sz="2300" dirty="0" smtClean="0">
                <a:latin typeface="Times New Roman" pitchFamily="18" charset="0"/>
                <a:cs typeface="Times New Roman" pitchFamily="18" charset="0"/>
              </a:rPr>
              <a:t>.</a:t>
            </a:r>
          </a:p>
          <a:p>
            <a:pPr marL="633413" indent="-293688">
              <a:buFont typeface="Wingdings" pitchFamily="2" charset="2"/>
              <a:buChar char="§"/>
            </a:pPr>
            <a:r>
              <a:rPr lang="en-US" sz="2300" dirty="0" err="1" smtClean="0">
                <a:latin typeface="Times New Roman" pitchFamily="18" charset="0"/>
                <a:cs typeface="Times New Roman" pitchFamily="18" charset="0"/>
              </a:rPr>
              <a:t>Lý</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thuyết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tính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dự</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đoán</a:t>
            </a:r>
            <a:r>
              <a:rPr lang="en-US" sz="2300" dirty="0" smtClean="0">
                <a:latin typeface="Times New Roman" pitchFamily="18" charset="0"/>
                <a:cs typeface="Times New Roman" pitchFamily="18" charset="0"/>
              </a:rPr>
              <a:t>.,</a:t>
            </a:r>
          </a:p>
          <a:p>
            <a:pPr marL="0" indent="0">
              <a:buNone/>
            </a:pPr>
            <a:r>
              <a:rPr lang="en-US" sz="2200" dirty="0" smtClean="0">
                <a:latin typeface="Times New Roman" pitchFamily="18" charset="0"/>
                <a:cs typeface="Times New Roman" pitchFamily="18" charset="0"/>
              </a:rPr>
              <a:t>  </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2449467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19200"/>
            <a:ext cx="8686800" cy="5075238"/>
          </a:xfrm>
        </p:spPr>
        <p:txBody>
          <a:bodyPr>
            <a:normAutofit/>
          </a:bodyPr>
          <a:lstStyle/>
          <a:p>
            <a:pPr marL="339725" indent="0">
              <a:buNone/>
            </a:pPr>
            <a:r>
              <a:rPr lang="en-US" b="1" dirty="0" smtClean="0">
                <a:latin typeface="Times New Roman" pitchFamily="18" charset="0"/>
                <a:cs typeface="Times New Roman" pitchFamily="18" charset="0"/>
              </a:rPr>
              <a:t>2. </a:t>
            </a:r>
            <a:r>
              <a:rPr lang="en-US" b="1" dirty="0" err="1">
                <a:latin typeface="Times New Roman" pitchFamily="18" charset="0"/>
                <a:cs typeface="Times New Roman" pitchFamily="18" charset="0"/>
              </a:rPr>
              <a:t>L</a:t>
            </a:r>
            <a:r>
              <a:rPr lang="en-US" b="1" dirty="0" err="1" smtClean="0">
                <a:latin typeface="Times New Roman" pitchFamily="18" charset="0"/>
                <a:cs typeface="Times New Roman" pitchFamily="18" charset="0"/>
              </a:rPr>
              <a:t>ý</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thuyết</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vai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trò</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trong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xã</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hội</a:t>
            </a:r>
            <a:r>
              <a:rPr lang="en-US" b="1" dirty="0">
                <a:latin typeface="Times New Roman" pitchFamily="18" charset="0"/>
                <a:cs typeface="Times New Roman" pitchFamily="18" charset="0"/>
              </a:rPr>
              <a:t>.</a:t>
            </a:r>
          </a:p>
          <a:p>
            <a:pPr marL="633413" indent="-293688">
              <a:buFont typeface="Wingdings" pitchFamily="2" charset="2"/>
              <a:buChar char="§"/>
            </a:pPr>
            <a:endParaRPr lang="en-US" dirty="0" smtClean="0">
              <a:latin typeface="Times New Roman" pitchFamily="18" charset="0"/>
              <a:cs typeface="Times New Roman" pitchFamily="18" charset="0"/>
            </a:endParaRPr>
          </a:p>
          <a:p>
            <a:pPr marL="633413" indent="-293688">
              <a:buFont typeface="Wingdings" pitchFamily="2" charset="2"/>
              <a:buChar char="§"/>
            </a:pP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thuyếT</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còn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rẳng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đổi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 vi </a:t>
            </a:r>
            <a:r>
              <a:rPr lang="en-US" sz="2600" dirty="0" err="1">
                <a:latin typeface="Times New Roman" pitchFamily="18" charset="0"/>
                <a:cs typeface="Times New Roman" pitchFamily="18" charset="0"/>
              </a:rPr>
              <a:t>cần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đổi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a:t>
            </a:r>
          </a:p>
          <a:p>
            <a:pPr marL="633413" indent="-293688">
              <a:buFont typeface="Wingdings" pitchFamily="2" charset="2"/>
              <a:buChar char="§"/>
            </a:pP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kê</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số</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cũa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mỗi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nhiêu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hệ</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bấy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nhiêu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a:t>
            </a:r>
          </a:p>
          <a:p>
            <a:pPr marL="633413" indent="-293688">
              <a:buFont typeface="Wingdings" pitchFamily="2" charset="2"/>
              <a:buChar char="§"/>
            </a:pPr>
            <a:r>
              <a:rPr lang="en-US" sz="2600" dirty="0" err="1">
                <a:latin typeface="Times New Roman" pitchFamily="18" charset="0"/>
                <a:cs typeface="Times New Roman" pitchFamily="18" charset="0"/>
              </a:rPr>
              <a:t>Nói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a:t>
            </a:r>
          </a:p>
          <a:p>
            <a:pPr marL="633413" indent="-293688">
              <a:buFont typeface="Wingdings" pitchFamily="2" charset="2"/>
              <a:buChar char="§"/>
            </a:pPr>
            <a:r>
              <a:rPr lang="en-US" sz="2600" dirty="0" err="1">
                <a:latin typeface="Times New Roman" pitchFamily="18" charset="0"/>
                <a:cs typeface="Times New Roman" pitchFamily="18" charset="0"/>
              </a:rPr>
              <a:t>Nhiều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xem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vai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trò</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như</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 vi </a:t>
            </a:r>
            <a:r>
              <a:rPr lang="en-US" sz="2600" dirty="0" err="1">
                <a:latin typeface="Times New Roman" pitchFamily="18" charset="0"/>
                <a:cs typeface="Times New Roman" pitchFamily="18" charset="0"/>
              </a:rPr>
              <a:t>cá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nhân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trúc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hội</a:t>
            </a:r>
            <a:r>
              <a:rPr lang="en-US" sz="2600" dirty="0">
                <a:latin typeface="Times New Roman" pitchFamily="18" charset="0"/>
                <a:cs typeface="Times New Roman" pitchFamily="18" charset="0"/>
              </a:rPr>
              <a:t>.</a:t>
            </a:r>
          </a:p>
          <a:p>
            <a:endParaRPr lang="en-US" dirty="0"/>
          </a:p>
        </p:txBody>
      </p:sp>
      <p:sp>
        <p:nvSpPr>
          <p:cNvPr id="5" name="Title 1"/>
          <p:cNvSpPr>
            <a:spLocks noGrp="1"/>
          </p:cNvSpPr>
          <p:nvPr>
            <p:ph type="title"/>
          </p:nvPr>
        </p:nvSpPr>
        <p:spPr>
          <a:xfrm>
            <a:off x="228600" y="762000"/>
            <a:ext cx="8534400" cy="762000"/>
          </a:xfrm>
        </p:spPr>
        <p:txBody>
          <a:bodyPr>
            <a:noAutofit/>
          </a:bodyPr>
          <a:lstStyle/>
          <a:p>
            <a:r>
              <a:rPr lang="en-US" sz="3200" b="1" dirty="0" err="1">
                <a:solidFill>
                  <a:srgbClr val="FF0000"/>
                </a:solidFill>
                <a:latin typeface="Times New Roman" pitchFamily="18" charset="0"/>
                <a:cs typeface="Times New Roman" pitchFamily="18" charset="0"/>
              </a:rPr>
              <a:t>IV.Lý</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vai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trò</a:t>
            </a:r>
            <a:r>
              <a:rPr lang="en-US" sz="3200" b="1" dirty="0">
                <a:solidFill>
                  <a:srgbClr val="FF0000"/>
                </a:solidFill>
                <a:latin typeface="Times New Roman" pitchFamily="18" charset="0"/>
                <a:cs typeface="Times New Roman" pitchFamily="18" charset="0"/>
              </a:rPr>
              <a:t> (Role </a:t>
            </a:r>
            <a:r>
              <a:rPr lang="en-US" sz="3200" b="1" dirty="0" smtClean="0">
                <a:solidFill>
                  <a:srgbClr val="FF0000"/>
                </a:solidFill>
                <a:latin typeface="Times New Roman" pitchFamily="18" charset="0"/>
                <a:cs typeface="Times New Roman" pitchFamily="18" charset="0"/>
              </a:rPr>
              <a:t>Theory)</a:t>
            </a:r>
            <a:br>
              <a:rPr lang="en-US" sz="3200" b="1" dirty="0" smtClean="0">
                <a:solidFill>
                  <a:srgbClr val="FF0000"/>
                </a:solidFill>
                <a:latin typeface="Times New Roman" pitchFamily="18" charset="0"/>
                <a:cs typeface="Times New Roman" pitchFamily="18" charset="0"/>
              </a:rPr>
            </a:br>
            <a:endParaRPr lang="en-US" sz="3200" dirty="0">
              <a:solidFill>
                <a:srgbClr val="FF0000"/>
              </a:solidFill>
            </a:endParaRPr>
          </a:p>
        </p:txBody>
      </p:sp>
    </p:spTree>
    <p:extLst>
      <p:ext uri="{BB962C8B-B14F-4D97-AF65-F5344CB8AC3E}">
        <p14:creationId xmlns:p14="http://schemas.microsoft.com/office/powerpoint/2010/main" val="24878535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1854" y="1454623"/>
            <a:ext cx="6308436" cy="4525963"/>
          </a:xfrm>
        </p:spPr>
        <p:txBody>
          <a:bodyPr>
            <a:normAutofit/>
          </a:bodyPr>
          <a:lstStyle/>
          <a:p>
            <a:pPr>
              <a:lnSpc>
                <a:spcPct val="150000"/>
              </a:lnSpc>
              <a:buFont typeface="Wingdings" pitchFamily="2" charset="2"/>
              <a:buChar char="v"/>
            </a:pP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sơ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khai</a:t>
            </a:r>
            <a:endParaRPr lang="en-US" sz="2400" dirty="0" smtClean="0">
              <a:latin typeface="Times New Roman" pitchFamily="18" charset="0"/>
              <a:cs typeface="Times New Roman" pitchFamily="18" charset="0"/>
            </a:endParaRPr>
          </a:p>
          <a:p>
            <a:pPr marL="0" indent="0">
              <a:lnSpc>
                <a:spcPct val="150000"/>
              </a:lnSpc>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G.Homans</a:t>
            </a:r>
            <a:endParaRPr lang="en-US" sz="2400" dirty="0" smtClean="0">
              <a:latin typeface="Times New Roman" pitchFamily="18" charset="0"/>
              <a:cs typeface="Times New Roman" pitchFamily="18" charset="0"/>
            </a:endParaRPr>
          </a:p>
          <a:p>
            <a:pPr marL="0" indent="0">
              <a:lnSpc>
                <a:spcPct val="150000"/>
              </a:lnSpc>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hay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0290" y="1669473"/>
            <a:ext cx="2174587" cy="3498272"/>
          </a:xfrm>
          <a:prstGeom prst="rect">
            <a:avLst/>
          </a:prstGeom>
        </p:spPr>
      </p:pic>
      <p:sp>
        <p:nvSpPr>
          <p:cNvPr id="6" name="Title 1"/>
          <p:cNvSpPr txBox="1">
            <a:spLocks/>
          </p:cNvSpPr>
          <p:nvPr/>
        </p:nvSpPr>
        <p:spPr>
          <a:xfrm>
            <a:off x="152400" y="76200"/>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Vi</a:t>
            </a:r>
            <a:endParaRPr lang="en-US" sz="3200" dirty="0">
              <a:solidFill>
                <a:srgbClr val="FF0000"/>
              </a:solidFill>
            </a:endParaRPr>
          </a:p>
        </p:txBody>
      </p:sp>
    </p:spTree>
    <p:extLst>
      <p:ext uri="{BB962C8B-B14F-4D97-AF65-F5344CB8AC3E}">
        <p14:creationId xmlns:p14="http://schemas.microsoft.com/office/powerpoint/2010/main" val="34987148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438474"/>
            <a:ext cx="8229600" cy="5648126"/>
          </a:xfrm>
        </p:spPr>
        <p:txBody>
          <a:bodyPr>
            <a:noAutofit/>
          </a:bodyPr>
          <a:lstStyle/>
          <a:p>
            <a:pPr>
              <a:lnSpc>
                <a:spcPct val="150000"/>
              </a:lnSpc>
              <a:buFont typeface="Wingdings" pitchFamily="2" charset="2"/>
              <a:buChar char="Ø"/>
            </a:pPr>
            <a:r>
              <a:rPr lang="en-US" sz="2300" dirty="0" err="1">
                <a:latin typeface="Times New Roman" pitchFamily="18" charset="0"/>
                <a:cs typeface="Times New Roman" pitchFamily="18" charset="0"/>
              </a:rPr>
              <a:t>C</a:t>
            </a:r>
            <a:r>
              <a:rPr lang="en-US" sz="2300" dirty="0" err="1" smtClean="0">
                <a:latin typeface="Times New Roman" pitchFamily="18" charset="0"/>
                <a:cs typeface="Times New Roman" pitchFamily="18" charset="0"/>
              </a:rPr>
              <a:t>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nghiên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cứu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lí</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luận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a:t>
            </a:r>
            <a:r>
              <a:rPr lang="en-US" sz="2300" dirty="0" err="1" smtClean="0">
                <a:latin typeface="Times New Roman" pitchFamily="18" charset="0"/>
                <a:cs typeface="Times New Roman" pitchFamily="18" charset="0"/>
              </a:rPr>
              <a:t>cho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rằng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một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tính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luật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nào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đó</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bị</a:t>
            </a:r>
            <a:r>
              <a:rPr lang="en-US" sz="2300" dirty="0" smtClean="0">
                <a:latin typeface="Times New Roman" pitchFamily="18" charset="0"/>
                <a:cs typeface="Times New Roman" pitchFamily="18" charset="0"/>
              </a:rPr>
              <a:t> chi </a:t>
            </a:r>
            <a:r>
              <a:rPr lang="en-US" sz="2300" dirty="0" err="1" smtClean="0">
                <a:latin typeface="Times New Roman" pitchFamily="18" charset="0"/>
                <a:cs typeface="Times New Roman" pitchFamily="18" charset="0"/>
              </a:rPr>
              <a:t>phối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với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động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môi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trường,nếu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môi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trường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thay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đổi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thì</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ứng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xử</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thay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đổi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theo</a:t>
            </a:r>
            <a:r>
              <a:rPr lang="en-US" sz="2300" dirty="0" smtClean="0">
                <a:latin typeface="Times New Roman" pitchFamily="18" charset="0"/>
                <a:cs typeface="Times New Roman" pitchFamily="18" charset="0"/>
              </a:rPr>
              <a:t>”.</a:t>
            </a:r>
          </a:p>
          <a:p>
            <a:pPr>
              <a:lnSpc>
                <a:spcPct val="150000"/>
              </a:lnSpc>
              <a:buFont typeface="Wingdings" pitchFamily="2" charset="2"/>
              <a:buChar char="Ø"/>
            </a:pPr>
            <a:r>
              <a:rPr lang="en-US" sz="2300" dirty="0" err="1">
                <a:latin typeface="Times New Roman" pitchFamily="18" charset="0"/>
                <a:cs typeface="Times New Roman" pitchFamily="18" charset="0"/>
              </a:rPr>
              <a:t>Hầu</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hết</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các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ứng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xử</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của</a:t>
            </a:r>
            <a:r>
              <a:rPr lang="en-US" sz="2300" dirty="0">
                <a:latin typeface="Times New Roman" pitchFamily="18" charset="0"/>
                <a:cs typeface="Times New Roman" pitchFamily="18" charset="0"/>
              </a:rPr>
              <a:t> con </a:t>
            </a:r>
            <a:r>
              <a:rPr lang="en-US" sz="2300" dirty="0" err="1">
                <a:latin typeface="Times New Roman" pitchFamily="18" charset="0"/>
                <a:cs typeface="Times New Roman" pitchFamily="18" charset="0"/>
              </a:rPr>
              <a:t>người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đều</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có</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thể</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giải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thích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theo</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công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thức</a:t>
            </a:r>
            <a:r>
              <a:rPr lang="en-US" sz="2300" dirty="0">
                <a:latin typeface="Times New Roman" pitchFamily="18" charset="0"/>
                <a:cs typeface="Times New Roman" pitchFamily="18" charset="0"/>
              </a:rPr>
              <a:t> S-R (</a:t>
            </a:r>
            <a:r>
              <a:rPr lang="en-US" sz="2300" dirty="0" err="1">
                <a:latin typeface="Times New Roman" pitchFamily="18" charset="0"/>
                <a:cs typeface="Times New Roman" pitchFamily="18" charset="0"/>
              </a:rPr>
              <a:t>kích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thích-phản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ứng</a:t>
            </a:r>
            <a:r>
              <a:rPr lang="en-US" sz="2300" dirty="0">
                <a:latin typeface="Times New Roman" pitchFamily="18" charset="0"/>
                <a:cs typeface="Times New Roman" pitchFamily="18" charset="0"/>
              </a:rPr>
              <a:t>).</a:t>
            </a:r>
            <a:r>
              <a:rPr lang="en-US" sz="2300" dirty="0" err="1">
                <a:latin typeface="Times New Roman" pitchFamily="18" charset="0"/>
                <a:cs typeface="Times New Roman" pitchFamily="18" charset="0"/>
              </a:rPr>
              <a:t>Đây</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là</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ứng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dụng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lý</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thuyết</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phản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xạ</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của</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Setrenov</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và</a:t>
            </a:r>
            <a:r>
              <a:rPr lang="en-US" sz="2300" dirty="0">
                <a:latin typeface="Times New Roman" pitchFamily="18" charset="0"/>
                <a:cs typeface="Times New Roman" pitchFamily="18" charset="0"/>
              </a:rPr>
              <a:t> Pavlov.</a:t>
            </a:r>
          </a:p>
          <a:p>
            <a:pPr>
              <a:lnSpc>
                <a:spcPct val="150000"/>
              </a:lnSpc>
              <a:buFont typeface="Wingdings" pitchFamily="2" charset="2"/>
              <a:buChar char="Ø"/>
            </a:pPr>
            <a:endParaRPr lang="en-US" sz="2300" dirty="0">
              <a:latin typeface="Times New Roman" pitchFamily="18" charset="0"/>
              <a:cs typeface="Times New Roman" pitchFamily="18" charset="0"/>
            </a:endParaRPr>
          </a:p>
        </p:txBody>
      </p:sp>
      <p:sp>
        <p:nvSpPr>
          <p:cNvPr id="4" name="Title 1"/>
          <p:cNvSpPr txBox="1">
            <a:spLocks/>
          </p:cNvSpPr>
          <p:nvPr/>
        </p:nvSpPr>
        <p:spPr>
          <a:xfrm>
            <a:off x="152400" y="76200"/>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Vi</a:t>
            </a:r>
            <a:endParaRPr lang="en-US" sz="3200" dirty="0">
              <a:solidFill>
                <a:srgbClr val="FF0000"/>
              </a:solidFill>
            </a:endParaRPr>
          </a:p>
        </p:txBody>
      </p:sp>
    </p:spTree>
    <p:extLst>
      <p:ext uri="{BB962C8B-B14F-4D97-AF65-F5344CB8AC3E}">
        <p14:creationId xmlns:p14="http://schemas.microsoft.com/office/powerpoint/2010/main" val="15873008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7193" y="1591598"/>
            <a:ext cx="8229600" cy="4389120"/>
          </a:xfrm>
        </p:spPr>
        <p:txBody>
          <a:bodyPr>
            <a:normAutofit/>
          </a:bodyPr>
          <a:lstStyle/>
          <a:p>
            <a:pPr>
              <a:lnSpc>
                <a:spcPct val="150000"/>
              </a:lnSpc>
              <a:buFont typeface="Wingdings" pitchFamily="2" charset="2"/>
              <a:buChar char="Ø"/>
            </a:pPr>
            <a:r>
              <a:rPr lang="vi-VN" sz="2300" dirty="0" smtClean="0">
                <a:latin typeface="Times New Roman" pitchFamily="18" charset="0"/>
                <a:cs typeface="Times New Roman" pitchFamily="18" charset="0"/>
              </a:rPr>
              <a:t>Theo </a:t>
            </a:r>
            <a:r>
              <a:rPr lang="vi-VN" sz="2300" dirty="0">
                <a:latin typeface="Times New Roman" pitchFamily="18" charset="0"/>
                <a:cs typeface="Times New Roman" pitchFamily="18" charset="0"/>
              </a:rPr>
              <a:t>đó, hành vi của chúng ta hoàn toàn máy móc, sinh học và không có sự tham gia của ý thức hay một yếu tố nào khác</a:t>
            </a:r>
            <a:r>
              <a:rPr lang="en-US" sz="2300" dirty="0" smtClean="0">
                <a:latin typeface="Times New Roman" pitchFamily="18" charset="0"/>
                <a:cs typeface="Times New Roman" pitchFamily="18" charset="0"/>
              </a:rPr>
              <a:t>.</a:t>
            </a:r>
            <a:endParaRPr lang="en-US" sz="2300" dirty="0">
              <a:latin typeface="Times New Roman" pitchFamily="18" charset="0"/>
              <a:cs typeface="Times New Roman" pitchFamily="18" charset="0"/>
            </a:endParaRPr>
          </a:p>
          <a:p>
            <a:pPr>
              <a:lnSpc>
                <a:spcPct val="150000"/>
              </a:lnSpc>
              <a:buFont typeface="Wingdings" pitchFamily="2" charset="2"/>
              <a:buChar char="Ø"/>
            </a:pPr>
            <a:r>
              <a:rPr lang="en-US" sz="2300" dirty="0" err="1">
                <a:latin typeface="Times New Roman" pitchFamily="18" charset="0"/>
                <a:cs typeface="Times New Roman" pitchFamily="18" charset="0"/>
              </a:rPr>
              <a:t>Với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mong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muốn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tìm</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ra</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quy</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luật</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với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những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động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cơ</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khác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nhau</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có</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thể</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làm</a:t>
            </a:r>
            <a:r>
              <a:rPr lang="en-US" sz="2300" dirty="0">
                <a:latin typeface="Times New Roman" pitchFamily="18" charset="0"/>
                <a:cs typeface="Times New Roman" pitchFamily="18" charset="0"/>
              </a:rPr>
              <a:t> con </a:t>
            </a:r>
            <a:r>
              <a:rPr lang="en-US" sz="2300" dirty="0" err="1">
                <a:latin typeface="Times New Roman" pitchFamily="18" charset="0"/>
                <a:cs typeface="Times New Roman" pitchFamily="18" charset="0"/>
              </a:rPr>
              <a:t>người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biểu</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hiện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hành</a:t>
            </a:r>
            <a:r>
              <a:rPr lang="en-US" sz="2300" dirty="0">
                <a:latin typeface="Times New Roman" pitchFamily="18" charset="0"/>
                <a:cs typeface="Times New Roman" pitchFamily="18" charset="0"/>
              </a:rPr>
              <a:t> vi </a:t>
            </a:r>
            <a:r>
              <a:rPr lang="en-US" sz="2300" dirty="0" err="1">
                <a:latin typeface="Times New Roman" pitchFamily="18" charset="0"/>
                <a:cs typeface="Times New Roman" pitchFamily="18" charset="0"/>
              </a:rPr>
              <a:t>giống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nhau</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trong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tình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huống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tác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động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như</a:t>
            </a: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nhau</a:t>
            </a:r>
            <a:r>
              <a:rPr lang="en-US" sz="2300" dirty="0" smtClean="0">
                <a:latin typeface="Times New Roman" pitchFamily="18" charset="0"/>
                <a:cs typeface="Times New Roman" pitchFamily="18" charset="0"/>
              </a:rPr>
              <a:t> </a:t>
            </a:r>
            <a:r>
              <a:rPr lang="en-US" sz="2300" dirty="0" err="1">
                <a:latin typeface="Times New Roman" pitchFamily="18" charset="0"/>
                <a:cs typeface="Times New Roman" pitchFamily="18" charset="0"/>
              </a:rPr>
              <a:t>nên</a:t>
            </a:r>
            <a:r>
              <a:rPr lang="en-US" sz="2300" dirty="0">
                <a:latin typeface="Times New Roman" pitchFamily="18" charset="0"/>
                <a:cs typeface="Times New Roman" pitchFamily="18" charset="0"/>
              </a:rPr>
              <a:t> ý </a:t>
            </a:r>
            <a:r>
              <a:rPr lang="en-US" sz="2300" dirty="0" err="1">
                <a:latin typeface="Times New Roman" pitchFamily="18" charset="0"/>
                <a:cs typeface="Times New Roman" pitchFamily="18" charset="0"/>
              </a:rPr>
              <a:t>tưởng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về</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hộp</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đen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ra</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đời</a:t>
            </a:r>
            <a:r>
              <a:rPr lang="en-US" sz="2300" dirty="0">
                <a:latin typeface="Times New Roman" pitchFamily="18" charset="0"/>
                <a:cs typeface="Times New Roman" pitchFamily="18" charset="0"/>
              </a:rPr>
              <a:t>.</a:t>
            </a:r>
          </a:p>
          <a:p>
            <a:pPr>
              <a:lnSpc>
                <a:spcPct val="150000"/>
              </a:lnSpc>
              <a:buFont typeface="Wingdings" pitchFamily="2" charset="2"/>
              <a:buChar char="Ø"/>
            </a:pPr>
            <a:endParaRPr lang="en-US" sz="2300" dirty="0"/>
          </a:p>
        </p:txBody>
      </p:sp>
      <p:sp>
        <p:nvSpPr>
          <p:cNvPr id="4" name="Title 1"/>
          <p:cNvSpPr txBox="1">
            <a:spLocks/>
          </p:cNvSpPr>
          <p:nvPr/>
        </p:nvSpPr>
        <p:spPr>
          <a:xfrm>
            <a:off x="152400" y="76200"/>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Vi</a:t>
            </a:r>
            <a:endParaRPr lang="en-US" sz="3200" dirty="0">
              <a:solidFill>
                <a:srgbClr val="FF0000"/>
              </a:solidFill>
            </a:endParaRPr>
          </a:p>
        </p:txBody>
      </p:sp>
    </p:spTree>
    <p:extLst>
      <p:ext uri="{BB962C8B-B14F-4D97-AF65-F5344CB8AC3E}">
        <p14:creationId xmlns:p14="http://schemas.microsoft.com/office/powerpoint/2010/main" val="35094051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774" y="1089317"/>
            <a:ext cx="8980226" cy="4389120"/>
          </a:xfrm>
        </p:spPr>
        <p:txBody>
          <a:bodyPr>
            <a:noAutofit/>
          </a:bodyPr>
          <a:lstStyle/>
          <a:p>
            <a:pPr>
              <a:lnSpc>
                <a:spcPct val="150000"/>
              </a:lnSpc>
              <a:buFont typeface="Wingdings" pitchFamily="2" charset="2"/>
              <a:buChar char="v"/>
            </a:pPr>
            <a:r>
              <a:rPr lang="en-US" sz="2300" dirty="0" err="1" smtClean="0">
                <a:latin typeface="Times New Roman" pitchFamily="18" charset="0"/>
                <a:cs typeface="Times New Roman" pitchFamily="18" charset="0"/>
              </a:rPr>
              <a:t>Hạn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chế</a:t>
            </a:r>
            <a:endParaRPr lang="en-US" sz="2300" dirty="0" smtClean="0">
              <a:latin typeface="Times New Roman" pitchFamily="18" charset="0"/>
              <a:cs typeface="Times New Roman" pitchFamily="18" charset="0"/>
            </a:endParaRPr>
          </a:p>
          <a:p>
            <a:pPr marL="0" indent="0">
              <a:lnSpc>
                <a:spcPct val="150000"/>
              </a:lnSpc>
              <a:buNone/>
            </a:pP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nghiên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cứu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hành</a:t>
            </a:r>
            <a:r>
              <a:rPr lang="en-US" sz="2300" dirty="0" smtClean="0">
                <a:latin typeface="Times New Roman" pitchFamily="18" charset="0"/>
                <a:cs typeface="Times New Roman" pitchFamily="18" charset="0"/>
              </a:rPr>
              <a:t> vi </a:t>
            </a:r>
            <a:r>
              <a:rPr lang="en-US" sz="2300" dirty="0" err="1" smtClean="0">
                <a:latin typeface="Times New Roman" pitchFamily="18" charset="0"/>
                <a:cs typeface="Times New Roman" pitchFamily="18" charset="0"/>
              </a:rPr>
              <a:t>chỉ</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tâm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đến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biểu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hiện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chung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nhất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không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tâm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đến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từng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nhân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riêng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lẻ.Do</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họ</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chỉ</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thấy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một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luật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kích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thích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giống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nhau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một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phản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ứng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như</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nhau</a:t>
            </a:r>
            <a:r>
              <a:rPr lang="en-US" sz="2300" dirty="0" smtClean="0">
                <a:latin typeface="Times New Roman" pitchFamily="18" charset="0"/>
                <a:cs typeface="Times New Roman" pitchFamily="18" charset="0"/>
              </a:rPr>
              <a:t>.</a:t>
            </a:r>
          </a:p>
          <a:p>
            <a:pPr marL="0" indent="0">
              <a:lnSpc>
                <a:spcPct val="150000"/>
              </a:lnSpc>
              <a:buNone/>
            </a:pP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Về</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mặt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phương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pháp</a:t>
            </a:r>
            <a:r>
              <a:rPr lang="en-US" sz="2300" dirty="0" smtClean="0">
                <a:latin typeface="Times New Roman" pitchFamily="18" charset="0"/>
                <a:cs typeface="Times New Roman" pitchFamily="18" charset="0"/>
              </a:rPr>
              <a:t> ta </a:t>
            </a:r>
            <a:r>
              <a:rPr lang="en-US" sz="2300" dirty="0" err="1" smtClean="0">
                <a:latin typeface="Times New Roman" pitchFamily="18" charset="0"/>
                <a:cs typeface="Times New Roman" pitchFamily="18" charset="0"/>
              </a:rPr>
              <a:t>không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thể</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nắm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bắt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thế</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giới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nội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tâm</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con </a:t>
            </a:r>
            <a:r>
              <a:rPr lang="en-US" sz="2300" dirty="0" err="1" smtClean="0">
                <a:latin typeface="Times New Roman" pitchFamily="18" charset="0"/>
                <a:cs typeface="Times New Roman" pitchFamily="18" charset="0"/>
              </a:rPr>
              <a:t>người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chỉ</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thể</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sát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gì</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thể</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hiện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ra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bên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ngoài</a:t>
            </a:r>
            <a:r>
              <a:rPr lang="en-US" sz="2300" dirty="0" smtClean="0">
                <a:latin typeface="Times New Roman" pitchFamily="18" charset="0"/>
                <a:cs typeface="Times New Roman" pitchFamily="18" charset="0"/>
              </a:rPr>
              <a:t>.</a:t>
            </a:r>
            <a:endParaRPr lang="en-US" sz="2300" dirty="0">
              <a:latin typeface="Times New Roman" pitchFamily="18" charset="0"/>
              <a:cs typeface="Times New Roman" pitchFamily="18" charset="0"/>
            </a:endParaRPr>
          </a:p>
        </p:txBody>
      </p:sp>
      <p:sp>
        <p:nvSpPr>
          <p:cNvPr id="4" name="Title 1"/>
          <p:cNvSpPr txBox="1">
            <a:spLocks/>
          </p:cNvSpPr>
          <p:nvPr/>
        </p:nvSpPr>
        <p:spPr>
          <a:xfrm>
            <a:off x="152400" y="76200"/>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Vi</a:t>
            </a:r>
            <a:endParaRPr lang="en-US" sz="3200" dirty="0">
              <a:solidFill>
                <a:srgbClr val="FF0000"/>
              </a:solidFill>
            </a:endParaRPr>
          </a:p>
        </p:txBody>
      </p:sp>
    </p:spTree>
    <p:extLst>
      <p:ext uri="{BB962C8B-B14F-4D97-AF65-F5344CB8AC3E}">
        <p14:creationId xmlns:p14="http://schemas.microsoft.com/office/powerpoint/2010/main" val="2893833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0600" y="762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
        <p:nvSpPr>
          <p:cNvPr id="5" name="Rectangle 3"/>
          <p:cNvSpPr>
            <a:spLocks noGrp="1" noChangeArrowheads="1"/>
          </p:cNvSpPr>
          <p:nvPr>
            <p:ph type="subTitle" idx="1"/>
          </p:nvPr>
        </p:nvSpPr>
        <p:spPr>
          <a:xfrm>
            <a:off x="457200" y="838200"/>
            <a:ext cx="8534400" cy="5791200"/>
          </a:xfrm>
        </p:spPr>
        <p:txBody>
          <a:bodyPr>
            <a:normAutofit/>
          </a:bodyPr>
          <a:lstStyle/>
          <a:p>
            <a:pPr>
              <a:lnSpc>
                <a:spcPct val="90000"/>
              </a:lnSpc>
            </a:pPr>
            <a:r>
              <a:rPr lang="en-US" sz="2800" dirty="0" err="1">
                <a:latin typeface="Times New Roman" pitchFamily="18" charset="0"/>
              </a:rPr>
              <a:t>Nguồn</a:t>
            </a:r>
            <a:r>
              <a:rPr lang="en-US" sz="2800" dirty="0">
                <a:latin typeface="Times New Roman" pitchFamily="18" charset="0"/>
              </a:rPr>
              <a:t> </a:t>
            </a:r>
            <a:r>
              <a:rPr lang="en-US" sz="2800" dirty="0" err="1">
                <a:latin typeface="Times New Roman" pitchFamily="18" charset="0"/>
              </a:rPr>
              <a:t>gốc</a:t>
            </a:r>
            <a:r>
              <a:rPr lang="en-US" sz="2800" dirty="0">
                <a:latin typeface="Times New Roman" pitchFamily="18" charset="0"/>
              </a:rPr>
              <a:t> </a:t>
            </a:r>
            <a:r>
              <a:rPr lang="en-US" sz="2800" dirty="0" err="1">
                <a:latin typeface="Times New Roman" pitchFamily="18" charset="0"/>
              </a:rPr>
              <a:t>của</a:t>
            </a:r>
            <a:r>
              <a:rPr lang="en-US" sz="2800" dirty="0">
                <a:latin typeface="Times New Roman" pitchFamily="18" charset="0"/>
              </a:rPr>
              <a:t> </a:t>
            </a:r>
            <a:r>
              <a:rPr lang="en-US" sz="2800" dirty="0" err="1">
                <a:latin typeface="Times New Roman" pitchFamily="18" charset="0"/>
              </a:rPr>
              <a:t>lý</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cấu</a:t>
            </a:r>
            <a:r>
              <a:rPr lang="en-US" sz="2800" dirty="0">
                <a:latin typeface="Times New Roman" pitchFamily="18" charset="0"/>
              </a:rPr>
              <a:t> </a:t>
            </a:r>
            <a:r>
              <a:rPr lang="en-US" sz="2800" dirty="0" err="1">
                <a:latin typeface="Times New Roman" pitchFamily="18" charset="0"/>
              </a:rPr>
              <a:t>chức</a:t>
            </a:r>
            <a:r>
              <a:rPr lang="en-US" sz="2800" dirty="0">
                <a:latin typeface="Times New Roman" pitchFamily="18" charset="0"/>
              </a:rPr>
              <a:t> </a:t>
            </a:r>
            <a:r>
              <a:rPr lang="en-US" sz="2800" dirty="0" err="1">
                <a:latin typeface="Times New Roman" pitchFamily="18" charset="0"/>
              </a:rPr>
              <a:t>năng</a:t>
            </a:r>
            <a:r>
              <a:rPr lang="en-US" sz="2800" dirty="0">
                <a:latin typeface="Times New Roman" pitchFamily="18" charset="0"/>
              </a:rPr>
              <a:t>, </a:t>
            </a:r>
            <a:r>
              <a:rPr lang="en-US" sz="2800" dirty="0" err="1">
                <a:latin typeface="Times New Roman" pitchFamily="18" charset="0"/>
              </a:rPr>
              <a:t>không</a:t>
            </a:r>
            <a:r>
              <a:rPr lang="en-US" sz="2800" dirty="0">
                <a:latin typeface="Times New Roman" pitchFamily="18" charset="0"/>
              </a:rPr>
              <a:t> </a:t>
            </a:r>
            <a:r>
              <a:rPr lang="en-US" sz="2800" dirty="0" err="1">
                <a:latin typeface="Times New Roman" pitchFamily="18" charset="0"/>
              </a:rPr>
              <a:t>còn</a:t>
            </a:r>
            <a:r>
              <a:rPr lang="en-US" sz="2800" dirty="0">
                <a:latin typeface="Times New Roman" pitchFamily="18" charset="0"/>
              </a:rPr>
              <a:t> </a:t>
            </a:r>
            <a:r>
              <a:rPr lang="en-US" sz="2800" dirty="0" err="1">
                <a:latin typeface="Times New Roman" pitchFamily="18" charset="0"/>
              </a:rPr>
              <a:t>nghi</a:t>
            </a:r>
            <a:r>
              <a:rPr lang="en-US" sz="2800" dirty="0">
                <a:latin typeface="Times New Roman" pitchFamily="18" charset="0"/>
              </a:rPr>
              <a:t> </a:t>
            </a:r>
            <a:r>
              <a:rPr lang="en-US" sz="2800" dirty="0" err="1">
                <a:latin typeface="Times New Roman" pitchFamily="18" charset="0"/>
              </a:rPr>
              <a:t>ngờ</a:t>
            </a:r>
            <a:r>
              <a:rPr lang="en-US" sz="2800" dirty="0">
                <a:latin typeface="Times New Roman" pitchFamily="18" charset="0"/>
              </a:rPr>
              <a:t> </a:t>
            </a:r>
            <a:r>
              <a:rPr lang="en-US" sz="2800" dirty="0" err="1">
                <a:latin typeface="Times New Roman" pitchFamily="18" charset="0"/>
              </a:rPr>
              <a:t>gì</a:t>
            </a:r>
            <a:r>
              <a:rPr lang="en-US" sz="2800" dirty="0">
                <a:latin typeface="Times New Roman" pitchFamily="18" charset="0"/>
              </a:rPr>
              <a:t> </a:t>
            </a:r>
            <a:r>
              <a:rPr lang="en-US" sz="2800" dirty="0" err="1">
                <a:latin typeface="Times New Roman" pitchFamily="18" charset="0"/>
              </a:rPr>
              <a:t>nữa</a:t>
            </a:r>
            <a:r>
              <a:rPr lang="en-US" sz="2800" dirty="0">
                <a:latin typeface="Times New Roman" pitchFamily="18" charset="0"/>
              </a:rPr>
              <a:t> </a:t>
            </a:r>
            <a:r>
              <a:rPr lang="en-US" sz="2800" dirty="0" err="1">
                <a:latin typeface="Times New Roman" pitchFamily="18" charset="0"/>
              </a:rPr>
              <a:t>chúng</a:t>
            </a:r>
            <a:r>
              <a:rPr lang="en-US" sz="2800" dirty="0">
                <a:latin typeface="Times New Roman" pitchFamily="18" charset="0"/>
              </a:rPr>
              <a:t> ta </a:t>
            </a:r>
            <a:r>
              <a:rPr lang="en-US" sz="2800" dirty="0" err="1">
                <a:latin typeface="Times New Roman" pitchFamily="18" charset="0"/>
              </a:rPr>
              <a:t>có</a:t>
            </a:r>
            <a:r>
              <a:rPr lang="en-US" sz="2800" dirty="0">
                <a:latin typeface="Times New Roman" pitchFamily="18" charset="0"/>
              </a:rPr>
              <a:t> </a:t>
            </a:r>
            <a:r>
              <a:rPr lang="en-US" sz="2800" dirty="0" err="1">
                <a:latin typeface="Times New Roman" pitchFamily="18" charset="0"/>
              </a:rPr>
              <a:t>thể</a:t>
            </a:r>
            <a:r>
              <a:rPr lang="en-US" sz="2800" dirty="0">
                <a:latin typeface="Times New Roman" pitchFamily="18" charset="0"/>
              </a:rPr>
              <a:t> </a:t>
            </a:r>
            <a:r>
              <a:rPr lang="en-US" sz="2800" dirty="0" err="1">
                <a:latin typeface="Times New Roman" pitchFamily="18" charset="0"/>
              </a:rPr>
              <a:t>khẳng</a:t>
            </a:r>
            <a:r>
              <a:rPr lang="en-US" sz="2800" dirty="0">
                <a:latin typeface="Times New Roman" pitchFamily="18" charset="0"/>
              </a:rPr>
              <a:t> </a:t>
            </a:r>
            <a:r>
              <a:rPr lang="en-US" sz="2800" dirty="0" err="1">
                <a:latin typeface="Times New Roman" pitchFamily="18" charset="0"/>
              </a:rPr>
              <a:t>định</a:t>
            </a:r>
            <a:r>
              <a:rPr lang="en-US" sz="2800" dirty="0">
                <a:latin typeface="Times New Roman" pitchFamily="18" charset="0"/>
              </a:rPr>
              <a:t> </a:t>
            </a:r>
            <a:r>
              <a:rPr lang="en-US" sz="2800" dirty="0" err="1">
                <a:latin typeface="Times New Roman" pitchFamily="18" charset="0"/>
              </a:rPr>
              <a:t>rằng</a:t>
            </a:r>
            <a:r>
              <a:rPr lang="en-US" sz="2800" dirty="0">
                <a:latin typeface="Times New Roman" pitchFamily="18" charset="0"/>
              </a:rPr>
              <a:t> </a:t>
            </a:r>
            <a:r>
              <a:rPr lang="en-US" sz="2800" dirty="0" err="1">
                <a:latin typeface="Times New Roman" pitchFamily="18" charset="0"/>
              </a:rPr>
              <a:t>là</a:t>
            </a:r>
            <a:r>
              <a:rPr lang="en-US" sz="2800" dirty="0">
                <a:latin typeface="Times New Roman" pitchFamily="18" charset="0"/>
              </a:rPr>
              <a:t> </a:t>
            </a:r>
            <a:r>
              <a:rPr lang="en-US" sz="2800" dirty="0" err="1">
                <a:latin typeface="Times New Roman" pitchFamily="18" charset="0"/>
              </a:rPr>
              <a:t>lý</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đầu</a:t>
            </a:r>
            <a:r>
              <a:rPr lang="en-US" sz="2800" dirty="0">
                <a:latin typeface="Times New Roman" pitchFamily="18" charset="0"/>
              </a:rPr>
              <a:t> </a:t>
            </a:r>
            <a:r>
              <a:rPr lang="en-US" sz="2800" dirty="0" err="1">
                <a:latin typeface="Times New Roman" pitchFamily="18" charset="0"/>
              </a:rPr>
              <a:t>tiên</a:t>
            </a:r>
            <a:r>
              <a:rPr lang="en-US" sz="2800" dirty="0">
                <a:latin typeface="Times New Roman" pitchFamily="18" charset="0"/>
              </a:rPr>
              <a:t> </a:t>
            </a:r>
            <a:r>
              <a:rPr lang="en-US" sz="2800" dirty="0" err="1">
                <a:latin typeface="Times New Roman" pitchFamily="18" charset="0"/>
              </a:rPr>
              <a:t>quan</a:t>
            </a:r>
            <a:r>
              <a:rPr lang="en-US" sz="2800" dirty="0">
                <a:latin typeface="Times New Roman" pitchFamily="18" charset="0"/>
              </a:rPr>
              <a:t> </a:t>
            </a:r>
            <a:r>
              <a:rPr lang="en-US" sz="2800" dirty="0" err="1">
                <a:latin typeface="Times New Roman" pitchFamily="18" charset="0"/>
              </a:rPr>
              <a:t>trọng</a:t>
            </a:r>
            <a:r>
              <a:rPr lang="en-US" sz="2800" dirty="0">
                <a:latin typeface="Times New Roman" pitchFamily="18" charset="0"/>
              </a:rPr>
              <a:t> </a:t>
            </a:r>
            <a:r>
              <a:rPr lang="en-US" sz="2800" dirty="0" err="1">
                <a:latin typeface="Times New Roman" pitchFamily="18" charset="0"/>
              </a:rPr>
              <a:t>của</a:t>
            </a:r>
            <a:r>
              <a:rPr lang="en-US" sz="2800" dirty="0">
                <a:latin typeface="Times New Roman" pitchFamily="18" charset="0"/>
              </a:rPr>
              <a:t> </a:t>
            </a:r>
            <a:r>
              <a:rPr lang="en-US" sz="2800" dirty="0" err="1">
                <a:latin typeface="Times New Roman" pitchFamily="18" charset="0"/>
              </a:rPr>
              <a:t>xã</a:t>
            </a:r>
            <a:r>
              <a:rPr lang="en-US" sz="2800" dirty="0">
                <a:latin typeface="Times New Roman" pitchFamily="18" charset="0"/>
              </a:rPr>
              <a:t> </a:t>
            </a:r>
            <a:r>
              <a:rPr lang="en-US" sz="2800" dirty="0" err="1">
                <a:latin typeface="Times New Roman" pitchFamily="18" charset="0"/>
              </a:rPr>
              <a:t>hội</a:t>
            </a:r>
            <a:r>
              <a:rPr lang="en-US" sz="2800" dirty="0">
                <a:latin typeface="Times New Roman" pitchFamily="18" charset="0"/>
              </a:rPr>
              <a:t> </a:t>
            </a:r>
            <a:r>
              <a:rPr lang="en-US" sz="2800" dirty="0" err="1">
                <a:latin typeface="Times New Roman" pitchFamily="18" charset="0"/>
              </a:rPr>
              <a:t>học</a:t>
            </a:r>
            <a:r>
              <a:rPr lang="en-US" sz="2800" dirty="0">
                <a:latin typeface="Times New Roman" pitchFamily="18" charset="0"/>
              </a:rPr>
              <a:t> </a:t>
            </a:r>
            <a:r>
              <a:rPr lang="en-US" sz="2800" dirty="0" err="1">
                <a:latin typeface="Times New Roman" pitchFamily="18" charset="0"/>
              </a:rPr>
              <a:t>sự</a:t>
            </a:r>
            <a:r>
              <a:rPr lang="en-US" sz="2800" dirty="0">
                <a:latin typeface="Times New Roman" pitchFamily="18" charset="0"/>
              </a:rPr>
              <a:t> </a:t>
            </a:r>
            <a:r>
              <a:rPr lang="en-US" sz="2800" dirty="0" err="1">
                <a:latin typeface="Times New Roman" pitchFamily="18" charset="0"/>
              </a:rPr>
              <a:t>ra</a:t>
            </a:r>
            <a:r>
              <a:rPr lang="en-US" sz="2800" dirty="0">
                <a:latin typeface="Times New Roman" pitchFamily="18" charset="0"/>
              </a:rPr>
              <a:t> </a:t>
            </a:r>
            <a:r>
              <a:rPr lang="en-US" sz="2800" dirty="0" err="1">
                <a:latin typeface="Times New Roman" pitchFamily="18" charset="0"/>
              </a:rPr>
              <a:t>đời</a:t>
            </a:r>
            <a:r>
              <a:rPr lang="en-US" sz="2800" dirty="0">
                <a:latin typeface="Times New Roman" pitchFamily="18" charset="0"/>
              </a:rPr>
              <a:t> </a:t>
            </a:r>
            <a:r>
              <a:rPr lang="en-US" sz="2800" dirty="0" err="1">
                <a:latin typeface="Times New Roman" pitchFamily="18" charset="0"/>
              </a:rPr>
              <a:t>của</a:t>
            </a:r>
            <a:r>
              <a:rPr lang="en-US" sz="2800" dirty="0">
                <a:latin typeface="Times New Roman" pitchFamily="18" charset="0"/>
              </a:rPr>
              <a:t> </a:t>
            </a:r>
            <a:r>
              <a:rPr lang="en-US" sz="2800" dirty="0" err="1">
                <a:latin typeface="Times New Roman" pitchFamily="18" charset="0"/>
              </a:rPr>
              <a:t>nó</a:t>
            </a:r>
            <a:r>
              <a:rPr lang="en-US" sz="2800" dirty="0">
                <a:latin typeface="Times New Roman" pitchFamily="18" charset="0"/>
              </a:rPr>
              <a:t> </a:t>
            </a:r>
            <a:r>
              <a:rPr lang="en-US" sz="2800" dirty="0" err="1">
                <a:latin typeface="Times New Roman" pitchFamily="18" charset="0"/>
              </a:rPr>
              <a:t>được</a:t>
            </a:r>
            <a:r>
              <a:rPr lang="en-US" sz="2800" dirty="0">
                <a:latin typeface="Times New Roman" pitchFamily="18" charset="0"/>
              </a:rPr>
              <a:t> </a:t>
            </a:r>
            <a:r>
              <a:rPr lang="en-US" sz="2800" dirty="0" err="1">
                <a:latin typeface="Times New Roman" pitchFamily="18" charset="0"/>
              </a:rPr>
              <a:t>xuất</a:t>
            </a:r>
            <a:r>
              <a:rPr lang="en-US" sz="2800" dirty="0">
                <a:latin typeface="Times New Roman" pitchFamily="18" charset="0"/>
              </a:rPr>
              <a:t> </a:t>
            </a:r>
            <a:r>
              <a:rPr lang="en-US" sz="2800" dirty="0" err="1">
                <a:latin typeface="Times New Roman" pitchFamily="18" charset="0"/>
              </a:rPr>
              <a:t>phát</a:t>
            </a:r>
            <a:r>
              <a:rPr lang="en-US" sz="2800" dirty="0">
                <a:latin typeface="Times New Roman" pitchFamily="18" charset="0"/>
              </a:rPr>
              <a:t> </a:t>
            </a:r>
            <a:r>
              <a:rPr lang="en-US" sz="2800" dirty="0" err="1">
                <a:latin typeface="Times New Roman" pitchFamily="18" charset="0"/>
              </a:rPr>
              <a:t>từ</a:t>
            </a:r>
            <a:r>
              <a:rPr lang="en-US" sz="2800" dirty="0">
                <a:latin typeface="Times New Roman" pitchFamily="18" charset="0"/>
              </a:rPr>
              <a:t> </a:t>
            </a:r>
            <a:r>
              <a:rPr lang="en-US" sz="2800" dirty="0" err="1">
                <a:latin typeface="Times New Roman" pitchFamily="18" charset="0"/>
              </a:rPr>
              <a:t>triết</a:t>
            </a:r>
            <a:r>
              <a:rPr lang="en-US" sz="2800" dirty="0">
                <a:latin typeface="Times New Roman" pitchFamily="18" charset="0"/>
              </a:rPr>
              <a:t> </a:t>
            </a:r>
            <a:r>
              <a:rPr lang="en-US" sz="2800" dirty="0" err="1">
                <a:latin typeface="Times New Roman" pitchFamily="18" charset="0"/>
              </a:rPr>
              <a:t>học</a:t>
            </a:r>
            <a:r>
              <a:rPr lang="en-US" sz="2800" dirty="0">
                <a:latin typeface="Times New Roman" pitchFamily="18" charset="0"/>
              </a:rPr>
              <a:t>. </a:t>
            </a:r>
          </a:p>
          <a:p>
            <a:pPr>
              <a:lnSpc>
                <a:spcPct val="90000"/>
              </a:lnSpc>
            </a:pPr>
            <a:r>
              <a:rPr lang="en-US" sz="2800" dirty="0" err="1">
                <a:latin typeface="Times New Roman" pitchFamily="18" charset="0"/>
              </a:rPr>
              <a:t>Nguồn</a:t>
            </a:r>
            <a:r>
              <a:rPr lang="en-US" sz="2800" dirty="0">
                <a:latin typeface="Times New Roman" pitchFamily="18" charset="0"/>
              </a:rPr>
              <a:t> </a:t>
            </a:r>
            <a:r>
              <a:rPr lang="en-US" sz="2800" dirty="0" err="1">
                <a:latin typeface="Times New Roman" pitchFamily="18" charset="0"/>
              </a:rPr>
              <a:t>gốc</a:t>
            </a:r>
            <a:r>
              <a:rPr lang="en-US" sz="2800" dirty="0">
                <a:latin typeface="Times New Roman" pitchFamily="18" charset="0"/>
              </a:rPr>
              <a:t> </a:t>
            </a:r>
            <a:r>
              <a:rPr lang="en-US" sz="2800" dirty="0" err="1">
                <a:latin typeface="Times New Roman" pitchFamily="18" charset="0"/>
              </a:rPr>
              <a:t>của</a:t>
            </a:r>
            <a:r>
              <a:rPr lang="en-US" sz="2800" dirty="0">
                <a:latin typeface="Times New Roman" pitchFamily="18" charset="0"/>
              </a:rPr>
              <a:t> </a:t>
            </a:r>
            <a:r>
              <a:rPr lang="en-US" sz="2800" dirty="0" err="1">
                <a:latin typeface="Times New Roman" pitchFamily="18" charset="0"/>
              </a:rPr>
              <a:t>lý</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cấu</a:t>
            </a:r>
            <a:r>
              <a:rPr lang="en-US" sz="2800" dirty="0">
                <a:latin typeface="Times New Roman" pitchFamily="18" charset="0"/>
              </a:rPr>
              <a:t> </a:t>
            </a:r>
            <a:r>
              <a:rPr lang="en-US" sz="2800" dirty="0" err="1">
                <a:latin typeface="Times New Roman" pitchFamily="18" charset="0"/>
              </a:rPr>
              <a:t>trúc</a:t>
            </a:r>
            <a:r>
              <a:rPr lang="en-US" sz="2800" dirty="0">
                <a:latin typeface="Times New Roman" pitchFamily="18" charset="0"/>
              </a:rPr>
              <a:t> </a:t>
            </a:r>
            <a:r>
              <a:rPr lang="en-US" sz="2800" dirty="0" err="1">
                <a:latin typeface="Times New Roman" pitchFamily="18" charset="0"/>
              </a:rPr>
              <a:t>chức</a:t>
            </a:r>
            <a:r>
              <a:rPr lang="en-US" sz="2800" dirty="0">
                <a:latin typeface="Times New Roman" pitchFamily="18" charset="0"/>
              </a:rPr>
              <a:t> </a:t>
            </a:r>
            <a:r>
              <a:rPr lang="en-US" sz="2800" dirty="0" err="1">
                <a:latin typeface="Times New Roman" pitchFamily="18" charset="0"/>
              </a:rPr>
              <a:t>năng</a:t>
            </a:r>
            <a:r>
              <a:rPr lang="en-US" sz="2800" dirty="0">
                <a:latin typeface="Times New Roman" pitchFamily="18" charset="0"/>
              </a:rPr>
              <a:t> </a:t>
            </a:r>
            <a:r>
              <a:rPr lang="en-US" sz="2800" dirty="0" err="1">
                <a:latin typeface="Times New Roman" pitchFamily="18" charset="0"/>
              </a:rPr>
              <a:t>là</a:t>
            </a:r>
            <a:r>
              <a:rPr lang="en-US" sz="2800" dirty="0">
                <a:latin typeface="Times New Roman" pitchFamily="18" charset="0"/>
              </a:rPr>
              <a:t>: </a:t>
            </a:r>
            <a:r>
              <a:rPr lang="en-US" sz="2800" dirty="0" err="1">
                <a:latin typeface="Times New Roman" pitchFamily="18" charset="0"/>
              </a:rPr>
              <a:t>thứ</a:t>
            </a:r>
            <a:r>
              <a:rPr lang="en-US" sz="2800" dirty="0">
                <a:latin typeface="Times New Roman" pitchFamily="18" charset="0"/>
              </a:rPr>
              <a:t> </a:t>
            </a:r>
            <a:r>
              <a:rPr lang="en-US" sz="2800" dirty="0" err="1">
                <a:latin typeface="Times New Roman" pitchFamily="18" charset="0"/>
              </a:rPr>
              <a:t>nhất</a:t>
            </a:r>
            <a:r>
              <a:rPr lang="en-US" sz="2800" dirty="0">
                <a:latin typeface="Times New Roman" pitchFamily="18" charset="0"/>
              </a:rPr>
              <a:t> </a:t>
            </a:r>
            <a:r>
              <a:rPr lang="en-US" sz="2800" dirty="0" err="1">
                <a:latin typeface="Times New Roman" pitchFamily="18" charset="0"/>
              </a:rPr>
              <a:t>truyền</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khoa</a:t>
            </a:r>
            <a:r>
              <a:rPr lang="en-US" sz="2800" dirty="0">
                <a:latin typeface="Times New Roman" pitchFamily="18" charset="0"/>
              </a:rPr>
              <a:t> </a:t>
            </a:r>
            <a:r>
              <a:rPr lang="en-US" sz="2800" dirty="0" err="1">
                <a:latin typeface="Times New Roman" pitchFamily="18" charset="0"/>
              </a:rPr>
              <a:t>học</a:t>
            </a:r>
            <a:r>
              <a:rPr lang="en-US" sz="2800" dirty="0">
                <a:latin typeface="Times New Roman" pitchFamily="18" charset="0"/>
              </a:rPr>
              <a:t> </a:t>
            </a:r>
            <a:r>
              <a:rPr lang="en-US" sz="2800" dirty="0" err="1">
                <a:latin typeface="Times New Roman" pitchFamily="18" charset="0"/>
              </a:rPr>
              <a:t>xã</a:t>
            </a:r>
            <a:r>
              <a:rPr lang="en-US" sz="2800" dirty="0">
                <a:latin typeface="Times New Roman" pitchFamily="18" charset="0"/>
              </a:rPr>
              <a:t> </a:t>
            </a:r>
            <a:r>
              <a:rPr lang="en-US" sz="2800" dirty="0" err="1">
                <a:latin typeface="Times New Roman" pitchFamily="18" charset="0"/>
              </a:rPr>
              <a:t>hội</a:t>
            </a:r>
            <a:r>
              <a:rPr lang="en-US" sz="2800" dirty="0">
                <a:latin typeface="Times New Roman" pitchFamily="18" charset="0"/>
              </a:rPr>
              <a:t> </a:t>
            </a:r>
            <a:r>
              <a:rPr lang="en-US" sz="2800" dirty="0" err="1">
                <a:latin typeface="Times New Roman" pitchFamily="18" charset="0"/>
              </a:rPr>
              <a:t>pháp</a:t>
            </a:r>
            <a:r>
              <a:rPr lang="en-US" sz="2800" dirty="0">
                <a:latin typeface="Times New Roman" pitchFamily="18" charset="0"/>
              </a:rPr>
              <a:t> </a:t>
            </a:r>
            <a:r>
              <a:rPr lang="en-US" sz="2800" dirty="0" err="1">
                <a:latin typeface="Times New Roman" pitchFamily="18" charset="0"/>
              </a:rPr>
              <a:t>coi</a:t>
            </a:r>
            <a:r>
              <a:rPr lang="en-US" sz="2800" dirty="0">
                <a:latin typeface="Times New Roman" pitchFamily="18" charset="0"/>
              </a:rPr>
              <a:t> </a:t>
            </a:r>
            <a:r>
              <a:rPr lang="en-US" sz="2800" dirty="0" err="1">
                <a:latin typeface="Times New Roman" pitchFamily="18" charset="0"/>
              </a:rPr>
              <a:t>trọng</a:t>
            </a:r>
            <a:r>
              <a:rPr lang="en-US" sz="2800" dirty="0">
                <a:latin typeface="Times New Roman" pitchFamily="18" charset="0"/>
              </a:rPr>
              <a:t> </a:t>
            </a:r>
            <a:r>
              <a:rPr lang="en-US" sz="2800" dirty="0" err="1">
                <a:latin typeface="Times New Roman" pitchFamily="18" charset="0"/>
              </a:rPr>
              <a:t>sự</a:t>
            </a:r>
            <a:r>
              <a:rPr lang="en-US" sz="2800" dirty="0">
                <a:latin typeface="Times New Roman" pitchFamily="18" charset="0"/>
              </a:rPr>
              <a:t> </a:t>
            </a:r>
            <a:r>
              <a:rPr lang="en-US" sz="2800" dirty="0" err="1">
                <a:latin typeface="Times New Roman" pitchFamily="18" charset="0"/>
              </a:rPr>
              <a:t>ổn</a:t>
            </a:r>
            <a:r>
              <a:rPr lang="en-US" sz="2800" dirty="0">
                <a:latin typeface="Times New Roman" pitchFamily="18" charset="0"/>
              </a:rPr>
              <a:t> </a:t>
            </a:r>
            <a:r>
              <a:rPr lang="en-US" sz="2800" dirty="0" err="1">
                <a:latin typeface="Times New Roman" pitchFamily="18" charset="0"/>
              </a:rPr>
              <a:t>định</a:t>
            </a:r>
            <a:r>
              <a:rPr lang="en-US" sz="2800" dirty="0">
                <a:latin typeface="Times New Roman" pitchFamily="18" charset="0"/>
              </a:rPr>
              <a:t>, </a:t>
            </a:r>
            <a:r>
              <a:rPr lang="en-US" sz="2800" dirty="0" err="1">
                <a:latin typeface="Times New Roman" pitchFamily="18" charset="0"/>
              </a:rPr>
              <a:t>trật</a:t>
            </a:r>
            <a:r>
              <a:rPr lang="en-US" sz="2800" dirty="0">
                <a:latin typeface="Times New Roman" pitchFamily="18" charset="0"/>
              </a:rPr>
              <a:t> </a:t>
            </a:r>
            <a:r>
              <a:rPr lang="en-US" sz="2800" dirty="0" err="1">
                <a:latin typeface="Times New Roman" pitchFamily="18" charset="0"/>
              </a:rPr>
              <a:t>tự</a:t>
            </a:r>
            <a:r>
              <a:rPr lang="en-US" sz="2800" dirty="0">
                <a:latin typeface="Times New Roman" pitchFamily="18" charset="0"/>
              </a:rPr>
              <a:t> </a:t>
            </a:r>
            <a:r>
              <a:rPr lang="en-US" sz="2800" dirty="0" err="1">
                <a:latin typeface="Times New Roman" pitchFamily="18" charset="0"/>
              </a:rPr>
              <a:t>của</a:t>
            </a:r>
            <a:r>
              <a:rPr lang="en-US" sz="2800" dirty="0">
                <a:latin typeface="Times New Roman" pitchFamily="18" charset="0"/>
              </a:rPr>
              <a:t> </a:t>
            </a:r>
            <a:r>
              <a:rPr lang="en-US" sz="2800" dirty="0" err="1">
                <a:latin typeface="Times New Roman" pitchFamily="18" charset="0"/>
              </a:rPr>
              <a:t>hệ</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với</a:t>
            </a:r>
            <a:r>
              <a:rPr lang="en-US" sz="2800" dirty="0">
                <a:latin typeface="Times New Roman" pitchFamily="18" charset="0"/>
              </a:rPr>
              <a:t> </a:t>
            </a:r>
            <a:r>
              <a:rPr lang="en-US" sz="2800" dirty="0" err="1">
                <a:latin typeface="Times New Roman" pitchFamily="18" charset="0"/>
              </a:rPr>
              <a:t>các</a:t>
            </a:r>
            <a:r>
              <a:rPr lang="en-US" sz="2800" dirty="0">
                <a:latin typeface="Times New Roman" pitchFamily="18" charset="0"/>
              </a:rPr>
              <a:t> </a:t>
            </a:r>
            <a:r>
              <a:rPr lang="en-US" sz="2800" dirty="0" err="1">
                <a:latin typeface="Times New Roman" pitchFamily="18" charset="0"/>
              </a:rPr>
              <a:t>bộ</a:t>
            </a:r>
            <a:r>
              <a:rPr lang="en-US" sz="2800" dirty="0">
                <a:latin typeface="Times New Roman" pitchFamily="18" charset="0"/>
              </a:rPr>
              <a:t> </a:t>
            </a:r>
            <a:r>
              <a:rPr lang="en-US" sz="2800" dirty="0" err="1">
                <a:latin typeface="Times New Roman" pitchFamily="18" charset="0"/>
              </a:rPr>
              <a:t>phận</a:t>
            </a:r>
            <a:r>
              <a:rPr lang="en-US" sz="2800" dirty="0">
                <a:latin typeface="Times New Roman" pitchFamily="18" charset="0"/>
              </a:rPr>
              <a:t> </a:t>
            </a:r>
            <a:r>
              <a:rPr lang="en-US" sz="2800" dirty="0" err="1">
                <a:latin typeface="Times New Roman" pitchFamily="18" charset="0"/>
              </a:rPr>
              <a:t>có</a:t>
            </a:r>
            <a:r>
              <a:rPr lang="en-US" sz="2800" dirty="0">
                <a:latin typeface="Times New Roman" pitchFamily="18" charset="0"/>
              </a:rPr>
              <a:t> </a:t>
            </a:r>
            <a:r>
              <a:rPr lang="en-US" sz="2800" dirty="0" err="1">
                <a:latin typeface="Times New Roman" pitchFamily="18" charset="0"/>
              </a:rPr>
              <a:t>quan</a:t>
            </a:r>
            <a:r>
              <a:rPr lang="en-US" sz="2800" dirty="0">
                <a:latin typeface="Times New Roman" pitchFamily="18" charset="0"/>
              </a:rPr>
              <a:t> </a:t>
            </a:r>
            <a:r>
              <a:rPr lang="en-US" sz="2800" dirty="0" err="1">
                <a:latin typeface="Times New Roman" pitchFamily="18" charset="0"/>
              </a:rPr>
              <a:t>hệ</a:t>
            </a:r>
            <a:r>
              <a:rPr lang="en-US" sz="2800" dirty="0">
                <a:latin typeface="Times New Roman" pitchFamily="18" charset="0"/>
              </a:rPr>
              <a:t> </a:t>
            </a:r>
            <a:r>
              <a:rPr lang="en-US" sz="2800" dirty="0" err="1">
                <a:latin typeface="Times New Roman" pitchFamily="18" charset="0"/>
              </a:rPr>
              <a:t>chức</a:t>
            </a:r>
            <a:r>
              <a:rPr lang="en-US" sz="2800" dirty="0">
                <a:latin typeface="Times New Roman" pitchFamily="18" charset="0"/>
              </a:rPr>
              <a:t> </a:t>
            </a:r>
            <a:r>
              <a:rPr lang="en-US" sz="2800" dirty="0" err="1">
                <a:latin typeface="Times New Roman" pitchFamily="18" charset="0"/>
              </a:rPr>
              <a:t>năng</a:t>
            </a:r>
            <a:r>
              <a:rPr lang="en-US" sz="2800" dirty="0">
                <a:latin typeface="Times New Roman" pitchFamily="18" charset="0"/>
              </a:rPr>
              <a:t> </a:t>
            </a:r>
            <a:r>
              <a:rPr lang="en-US" sz="2800" dirty="0" err="1">
                <a:latin typeface="Times New Roman" pitchFamily="18" charset="0"/>
              </a:rPr>
              <a:t>hứu</a:t>
            </a:r>
            <a:r>
              <a:rPr lang="en-US" sz="2800" dirty="0">
                <a:latin typeface="Times New Roman" pitchFamily="18" charset="0"/>
              </a:rPr>
              <a:t> </a:t>
            </a:r>
            <a:r>
              <a:rPr lang="en-US" sz="2800" dirty="0" err="1">
                <a:latin typeface="Times New Roman" pitchFamily="18" charset="0"/>
              </a:rPr>
              <a:t>cơ</a:t>
            </a:r>
            <a:r>
              <a:rPr lang="en-US" sz="2800" dirty="0">
                <a:latin typeface="Times New Roman" pitchFamily="18" charset="0"/>
              </a:rPr>
              <a:t> </a:t>
            </a:r>
            <a:r>
              <a:rPr lang="en-US" sz="2800" dirty="0" err="1">
                <a:latin typeface="Times New Roman" pitchFamily="18" charset="0"/>
              </a:rPr>
              <a:t>với</a:t>
            </a:r>
            <a:r>
              <a:rPr lang="en-US" sz="2800" dirty="0">
                <a:latin typeface="Times New Roman" pitchFamily="18" charset="0"/>
              </a:rPr>
              <a:t> </a:t>
            </a:r>
            <a:r>
              <a:rPr lang="en-US" sz="2800" dirty="0" err="1">
                <a:latin typeface="Times New Roman" pitchFamily="18" charset="0"/>
              </a:rPr>
              <a:t>chỉnh</a:t>
            </a:r>
            <a:r>
              <a:rPr lang="en-US" sz="2800" dirty="0">
                <a:latin typeface="Times New Roman" pitchFamily="18" charset="0"/>
              </a:rPr>
              <a:t> </a:t>
            </a:r>
            <a:r>
              <a:rPr lang="en-US" sz="2800" dirty="0" err="1">
                <a:latin typeface="Times New Roman" pitchFamily="18" charset="0"/>
              </a:rPr>
              <a:t>thể</a:t>
            </a:r>
            <a:r>
              <a:rPr lang="en-US" sz="2800" dirty="0">
                <a:latin typeface="Times New Roman" pitchFamily="18" charset="0"/>
              </a:rPr>
              <a:t> </a:t>
            </a:r>
            <a:r>
              <a:rPr lang="en-US" sz="2800" dirty="0" err="1">
                <a:latin typeface="Times New Roman" pitchFamily="18" charset="0"/>
              </a:rPr>
              <a:t>hệ</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và</a:t>
            </a:r>
            <a:r>
              <a:rPr lang="en-US" sz="2800" dirty="0">
                <a:latin typeface="Times New Roman" pitchFamily="18" charset="0"/>
              </a:rPr>
              <a:t> </a:t>
            </a:r>
            <a:r>
              <a:rPr lang="en-US" sz="2800" dirty="0" err="1">
                <a:latin typeface="Times New Roman" pitchFamily="18" charset="0"/>
              </a:rPr>
              <a:t>thứ</a:t>
            </a:r>
            <a:r>
              <a:rPr lang="en-US" sz="2800" dirty="0">
                <a:latin typeface="Times New Roman" pitchFamily="18" charset="0"/>
              </a:rPr>
              <a:t> </a:t>
            </a:r>
            <a:r>
              <a:rPr lang="en-US" sz="2800" dirty="0" err="1">
                <a:latin typeface="Times New Roman" pitchFamily="18" charset="0"/>
              </a:rPr>
              <a:t>hai</a:t>
            </a:r>
            <a:r>
              <a:rPr lang="en-US" sz="2800" dirty="0">
                <a:latin typeface="Times New Roman" pitchFamily="18" charset="0"/>
              </a:rPr>
              <a:t> </a:t>
            </a:r>
            <a:r>
              <a:rPr lang="en-US" sz="2800" dirty="0" err="1">
                <a:latin typeface="Times New Roman" pitchFamily="18" charset="0"/>
              </a:rPr>
              <a:t>là</a:t>
            </a:r>
            <a:r>
              <a:rPr lang="en-US" sz="2800" dirty="0">
                <a:latin typeface="Times New Roman" pitchFamily="18" charset="0"/>
              </a:rPr>
              <a:t> </a:t>
            </a:r>
            <a:r>
              <a:rPr lang="en-US" sz="2800" dirty="0" err="1">
                <a:latin typeface="Times New Roman" pitchFamily="18" charset="0"/>
              </a:rPr>
              <a:t>truyền</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khoa</a:t>
            </a:r>
            <a:r>
              <a:rPr lang="en-US" sz="2800" dirty="0">
                <a:latin typeface="Times New Roman" pitchFamily="18" charset="0"/>
              </a:rPr>
              <a:t> </a:t>
            </a:r>
            <a:r>
              <a:rPr lang="en-US" sz="2800" dirty="0" err="1">
                <a:latin typeface="Times New Roman" pitchFamily="18" charset="0"/>
              </a:rPr>
              <a:t>học</a:t>
            </a:r>
            <a:r>
              <a:rPr lang="en-US" sz="2800" dirty="0">
                <a:latin typeface="Times New Roman" pitchFamily="18" charset="0"/>
              </a:rPr>
              <a:t> </a:t>
            </a:r>
            <a:r>
              <a:rPr lang="en-US" sz="2800" dirty="0" err="1">
                <a:latin typeface="Times New Roman" pitchFamily="18" charset="0"/>
              </a:rPr>
              <a:t>Anh</a:t>
            </a:r>
            <a:r>
              <a:rPr lang="en-US" sz="2800" dirty="0">
                <a:latin typeface="Times New Roman" pitchFamily="18" charset="0"/>
              </a:rPr>
              <a:t> </a:t>
            </a:r>
            <a:r>
              <a:rPr lang="en-US" sz="2800" dirty="0" err="1">
                <a:latin typeface="Times New Roman" pitchFamily="18" charset="0"/>
              </a:rPr>
              <a:t>với</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tiến</a:t>
            </a:r>
            <a:r>
              <a:rPr lang="en-US" sz="2800" dirty="0">
                <a:latin typeface="Times New Roman" pitchFamily="18" charset="0"/>
              </a:rPr>
              <a:t> </a:t>
            </a:r>
            <a:r>
              <a:rPr lang="en-US" sz="2800" dirty="0" err="1">
                <a:latin typeface="Times New Roman" pitchFamily="18" charset="0"/>
              </a:rPr>
              <a:t>hóa</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kinh</a:t>
            </a:r>
            <a:r>
              <a:rPr lang="en-US" sz="2800" dirty="0">
                <a:latin typeface="Times New Roman" pitchFamily="18" charset="0"/>
              </a:rPr>
              <a:t> </a:t>
            </a:r>
            <a:r>
              <a:rPr lang="en-US" sz="2800" dirty="0" err="1">
                <a:latin typeface="Times New Roman" pitchFamily="18" charset="0"/>
              </a:rPr>
              <a:t>tế</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vị</a:t>
            </a:r>
            <a:r>
              <a:rPr lang="en-US" sz="2800" dirty="0">
                <a:latin typeface="Times New Roman" pitchFamily="18" charset="0"/>
              </a:rPr>
              <a:t> </a:t>
            </a:r>
            <a:r>
              <a:rPr lang="en-US" sz="2800" dirty="0" err="1">
                <a:latin typeface="Times New Roman" pitchFamily="18" charset="0"/>
              </a:rPr>
              <a:t>lợi</a:t>
            </a:r>
            <a:r>
              <a:rPr lang="en-US" sz="2800" dirty="0">
                <a:latin typeface="Times New Roman" pitchFamily="18" charset="0"/>
              </a:rPr>
              <a:t>, </a:t>
            </a:r>
            <a:r>
              <a:rPr lang="en-US" sz="2800" dirty="0" err="1">
                <a:latin typeface="Times New Roman" pitchFamily="18" charset="0"/>
              </a:rPr>
              <a:t>thuyết</a:t>
            </a:r>
            <a:r>
              <a:rPr lang="en-US" sz="2800" dirty="0">
                <a:latin typeface="Times New Roman" pitchFamily="18" charset="0"/>
              </a:rPr>
              <a:t> </a:t>
            </a:r>
            <a:r>
              <a:rPr lang="en-US" sz="2800" dirty="0" err="1">
                <a:latin typeface="Times New Roman" pitchFamily="18" charset="0"/>
              </a:rPr>
              <a:t>hứu</a:t>
            </a:r>
            <a:r>
              <a:rPr lang="en-US" sz="2800" dirty="0">
                <a:latin typeface="Times New Roman" pitchFamily="18" charset="0"/>
              </a:rPr>
              <a:t> </a:t>
            </a:r>
            <a:r>
              <a:rPr lang="en-US" sz="2800" dirty="0" err="1">
                <a:latin typeface="Times New Roman" pitchFamily="18" charset="0"/>
              </a:rPr>
              <a:t>cơ</a:t>
            </a:r>
            <a:r>
              <a:rPr lang="en-US" sz="2800" dirty="0">
                <a:latin typeface="Times New Roman" pitchFamily="18" charset="0"/>
              </a:rPr>
              <a:t> </a:t>
            </a:r>
            <a:r>
              <a:rPr lang="en-US" sz="2800" dirty="0" err="1">
                <a:latin typeface="Times New Roman" pitchFamily="18" charset="0"/>
              </a:rPr>
              <a:t>phát</a:t>
            </a:r>
            <a:r>
              <a:rPr lang="en-US" sz="2800" dirty="0">
                <a:latin typeface="Times New Roman" pitchFamily="18" charset="0"/>
              </a:rPr>
              <a:t> </a:t>
            </a:r>
            <a:r>
              <a:rPr lang="en-US" sz="2800" dirty="0" err="1">
                <a:latin typeface="Times New Roman" pitchFamily="18" charset="0"/>
              </a:rPr>
              <a:t>triển</a:t>
            </a:r>
            <a:r>
              <a:rPr lang="en-US" sz="2800" dirty="0">
                <a:latin typeface="Times New Roman" pitchFamily="18" charset="0"/>
              </a:rPr>
              <a:t> </a:t>
            </a:r>
            <a:r>
              <a:rPr lang="en-US" sz="2800" dirty="0" err="1">
                <a:latin typeface="Times New Roman" pitchFamily="18" charset="0"/>
              </a:rPr>
              <a:t>mạnh</a:t>
            </a:r>
            <a:r>
              <a:rPr lang="en-US" sz="2800" dirty="0">
                <a:latin typeface="Times New Roman" pitchFamily="18" charset="0"/>
              </a:rPr>
              <a:t>. </a:t>
            </a:r>
            <a:r>
              <a:rPr lang="en-US" sz="2800" dirty="0" err="1">
                <a:latin typeface="Times New Roman" pitchFamily="18" charset="0"/>
              </a:rPr>
              <a:t>Từ</a:t>
            </a:r>
            <a:r>
              <a:rPr lang="en-US" sz="2800" dirty="0">
                <a:latin typeface="Times New Roman" pitchFamily="18" charset="0"/>
              </a:rPr>
              <a:t> </a:t>
            </a:r>
            <a:r>
              <a:rPr lang="en-US" sz="2800" dirty="0" err="1">
                <a:latin typeface="Times New Roman" pitchFamily="18" charset="0"/>
              </a:rPr>
              <a:t>hai</a:t>
            </a:r>
            <a:r>
              <a:rPr lang="en-US" sz="2800" dirty="0">
                <a:latin typeface="Times New Roman" pitchFamily="18" charset="0"/>
              </a:rPr>
              <a:t> </a:t>
            </a:r>
            <a:r>
              <a:rPr lang="en-US" sz="2800" dirty="0" err="1">
                <a:latin typeface="Times New Roman" pitchFamily="18" charset="0"/>
              </a:rPr>
              <a:t>truyền</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này</a:t>
            </a:r>
            <a:r>
              <a:rPr lang="en-US" sz="2800" dirty="0">
                <a:latin typeface="Times New Roman" pitchFamily="18" charset="0"/>
              </a:rPr>
              <a:t> </a:t>
            </a:r>
            <a:r>
              <a:rPr lang="en-US" sz="2800" dirty="0" err="1">
                <a:latin typeface="Times New Roman" pitchFamily="18" charset="0"/>
              </a:rPr>
              <a:t>đã</a:t>
            </a:r>
            <a:r>
              <a:rPr lang="en-US" sz="2800" dirty="0">
                <a:latin typeface="Times New Roman" pitchFamily="18" charset="0"/>
              </a:rPr>
              <a:t> </a:t>
            </a:r>
            <a:r>
              <a:rPr lang="en-US" sz="2800" dirty="0" err="1">
                <a:latin typeface="Times New Roman" pitchFamily="18" charset="0"/>
              </a:rPr>
              <a:t>nảy</a:t>
            </a:r>
            <a:r>
              <a:rPr lang="en-US" sz="2800" dirty="0">
                <a:latin typeface="Times New Roman" pitchFamily="18" charset="0"/>
              </a:rPr>
              <a:t> </a:t>
            </a:r>
            <a:r>
              <a:rPr lang="en-US" sz="2800" dirty="0" err="1">
                <a:latin typeface="Times New Roman" pitchFamily="18" charset="0"/>
              </a:rPr>
              <a:t>sinh</a:t>
            </a:r>
            <a:r>
              <a:rPr lang="en-US" sz="2800" dirty="0">
                <a:latin typeface="Times New Roman" pitchFamily="18" charset="0"/>
              </a:rPr>
              <a:t> </a:t>
            </a:r>
            <a:r>
              <a:rPr lang="en-US" sz="2800" dirty="0" err="1">
                <a:latin typeface="Times New Roman" pitchFamily="18" charset="0"/>
              </a:rPr>
              <a:t>những</a:t>
            </a:r>
            <a:r>
              <a:rPr lang="en-US" sz="2800" dirty="0">
                <a:latin typeface="Times New Roman" pitchFamily="18" charset="0"/>
              </a:rPr>
              <a:t> ý </a:t>
            </a:r>
            <a:r>
              <a:rPr lang="en-US" sz="2800" dirty="0" err="1">
                <a:latin typeface="Times New Roman" pitchFamily="18" charset="0"/>
              </a:rPr>
              <a:t>tưởng</a:t>
            </a:r>
            <a:r>
              <a:rPr lang="en-US" sz="2800" dirty="0">
                <a:latin typeface="Times New Roman" pitchFamily="18" charset="0"/>
              </a:rPr>
              <a:t> </a:t>
            </a:r>
            <a:r>
              <a:rPr lang="en-US" sz="2800" dirty="0" err="1">
                <a:latin typeface="Times New Roman" pitchFamily="18" charset="0"/>
              </a:rPr>
              <a:t>khoa</a:t>
            </a:r>
            <a:r>
              <a:rPr lang="en-US" sz="2800" dirty="0">
                <a:latin typeface="Times New Roman" pitchFamily="18" charset="0"/>
              </a:rPr>
              <a:t> </a:t>
            </a:r>
            <a:r>
              <a:rPr lang="en-US" sz="2800" dirty="0" err="1">
                <a:latin typeface="Times New Roman" pitchFamily="18" charset="0"/>
              </a:rPr>
              <a:t>học</a:t>
            </a:r>
            <a:r>
              <a:rPr lang="en-US" sz="2800" dirty="0">
                <a:latin typeface="Times New Roman" pitchFamily="18" charset="0"/>
              </a:rPr>
              <a:t> </a:t>
            </a:r>
            <a:r>
              <a:rPr lang="en-US" sz="2800" dirty="0" err="1">
                <a:latin typeface="Times New Roman" pitchFamily="18" charset="0"/>
              </a:rPr>
              <a:t>về</a:t>
            </a:r>
            <a:r>
              <a:rPr lang="en-US" sz="2800" dirty="0">
                <a:latin typeface="Times New Roman" pitchFamily="18" charset="0"/>
              </a:rPr>
              <a:t> </a:t>
            </a:r>
            <a:r>
              <a:rPr lang="en-US" sz="2800" dirty="0" err="1">
                <a:latin typeface="Times New Roman" pitchFamily="18" charset="0"/>
              </a:rPr>
              <a:t>xã</a:t>
            </a:r>
            <a:r>
              <a:rPr lang="en-US" sz="2800" dirty="0">
                <a:latin typeface="Times New Roman" pitchFamily="18" charset="0"/>
              </a:rPr>
              <a:t> </a:t>
            </a:r>
            <a:r>
              <a:rPr lang="en-US" sz="2800" dirty="0" err="1">
                <a:latin typeface="Times New Roman" pitchFamily="18" charset="0"/>
              </a:rPr>
              <a:t>hội</a:t>
            </a:r>
            <a:r>
              <a:rPr lang="en-US" sz="2800" dirty="0">
                <a:latin typeface="Times New Roman" pitchFamily="18" charset="0"/>
              </a:rPr>
              <a:t> </a:t>
            </a:r>
            <a:r>
              <a:rPr lang="en-US" sz="2800" dirty="0" err="1">
                <a:latin typeface="Times New Roman" pitchFamily="18" charset="0"/>
              </a:rPr>
              <a:t>như</a:t>
            </a:r>
            <a:r>
              <a:rPr lang="en-US" sz="2800" dirty="0">
                <a:latin typeface="Times New Roman" pitchFamily="18" charset="0"/>
              </a:rPr>
              <a:t> </a:t>
            </a:r>
            <a:r>
              <a:rPr lang="en-US" sz="2800" dirty="0" err="1">
                <a:latin typeface="Times New Roman" pitchFamily="18" charset="0"/>
              </a:rPr>
              <a:t>là</a:t>
            </a:r>
            <a:r>
              <a:rPr lang="en-US" sz="2800" dirty="0">
                <a:latin typeface="Times New Roman" pitchFamily="18" charset="0"/>
              </a:rPr>
              <a:t> </a:t>
            </a:r>
            <a:r>
              <a:rPr lang="en-US" sz="2800" dirty="0" err="1">
                <a:latin typeface="Times New Roman" pitchFamily="18" charset="0"/>
              </a:rPr>
              <a:t>một</a:t>
            </a:r>
            <a:r>
              <a:rPr lang="en-US" sz="2800" dirty="0">
                <a:latin typeface="Times New Roman" pitchFamily="18" charset="0"/>
              </a:rPr>
              <a:t> </a:t>
            </a:r>
            <a:r>
              <a:rPr lang="en-US" sz="2800" dirty="0" err="1">
                <a:latin typeface="Times New Roman" pitchFamily="18" charset="0"/>
              </a:rPr>
              <a:t>sinh</a:t>
            </a:r>
            <a:r>
              <a:rPr lang="en-US" sz="2800" dirty="0">
                <a:latin typeface="Times New Roman" pitchFamily="18" charset="0"/>
              </a:rPr>
              <a:t> </a:t>
            </a:r>
            <a:r>
              <a:rPr lang="en-US" sz="2800" dirty="0" err="1">
                <a:latin typeface="Times New Roman" pitchFamily="18" charset="0"/>
              </a:rPr>
              <a:t>thể</a:t>
            </a:r>
            <a:r>
              <a:rPr lang="en-US" sz="2800" dirty="0">
                <a:latin typeface="Times New Roman" pitchFamily="18" charset="0"/>
              </a:rPr>
              <a:t> </a:t>
            </a:r>
            <a:r>
              <a:rPr lang="en-US" sz="2800" dirty="0" err="1">
                <a:latin typeface="Times New Roman" pitchFamily="18" charset="0"/>
              </a:rPr>
              <a:t>hữu</a:t>
            </a:r>
            <a:r>
              <a:rPr lang="en-US" sz="2800" dirty="0">
                <a:latin typeface="Times New Roman" pitchFamily="18" charset="0"/>
              </a:rPr>
              <a:t> </a:t>
            </a:r>
            <a:r>
              <a:rPr lang="en-US" sz="2800" dirty="0" err="1">
                <a:latin typeface="Times New Roman" pitchFamily="18" charset="0"/>
              </a:rPr>
              <a:t>cơ</a:t>
            </a:r>
            <a:r>
              <a:rPr lang="en-US" sz="2800" dirty="0">
                <a:latin typeface="Times New Roman" pitchFamily="18" charset="0"/>
              </a:rPr>
              <a:t> </a:t>
            </a:r>
            <a:r>
              <a:rPr lang="en-US" sz="2800" dirty="0" err="1">
                <a:latin typeface="Times New Roman" pitchFamily="18" charset="0"/>
              </a:rPr>
              <a:t>đặc</a:t>
            </a:r>
            <a:r>
              <a:rPr lang="en-US" sz="2800" dirty="0">
                <a:latin typeface="Times New Roman" pitchFamily="18" charset="0"/>
              </a:rPr>
              <a:t> </a:t>
            </a:r>
            <a:r>
              <a:rPr lang="en-US" sz="2800" dirty="0" err="1">
                <a:latin typeface="Times New Roman" pitchFamily="18" charset="0"/>
              </a:rPr>
              <a:t>biệt</a:t>
            </a:r>
            <a:r>
              <a:rPr lang="en-US" sz="2800" dirty="0">
                <a:latin typeface="Times New Roman" pitchFamily="18" charset="0"/>
              </a:rPr>
              <a:t> </a:t>
            </a:r>
            <a:r>
              <a:rPr lang="en-US" sz="2800" dirty="0" err="1">
                <a:latin typeface="Times New Roman" pitchFamily="18" charset="0"/>
              </a:rPr>
              <a:t>với</a:t>
            </a:r>
            <a:r>
              <a:rPr lang="en-US" sz="2800" dirty="0">
                <a:latin typeface="Times New Roman" pitchFamily="18" charset="0"/>
              </a:rPr>
              <a:t> </a:t>
            </a:r>
            <a:r>
              <a:rPr lang="en-US" sz="2800" dirty="0" err="1">
                <a:latin typeface="Times New Roman" pitchFamily="18" charset="0"/>
              </a:rPr>
              <a:t>hệ</a:t>
            </a:r>
            <a:r>
              <a:rPr lang="en-US" sz="2800" dirty="0">
                <a:latin typeface="Times New Roman" pitchFamily="18" charset="0"/>
              </a:rPr>
              <a:t> </a:t>
            </a:r>
            <a:r>
              <a:rPr lang="en-US" sz="2800" dirty="0" err="1">
                <a:latin typeface="Times New Roman" pitchFamily="18" charset="0"/>
              </a:rPr>
              <a:t>thống</a:t>
            </a:r>
            <a:r>
              <a:rPr lang="en-US" sz="2800" dirty="0">
                <a:latin typeface="Times New Roman" pitchFamily="18" charset="0"/>
              </a:rPr>
              <a:t> </a:t>
            </a:r>
            <a:r>
              <a:rPr lang="en-US" sz="2800" dirty="0" err="1">
                <a:latin typeface="Times New Roman" pitchFamily="18" charset="0"/>
              </a:rPr>
              <a:t>gồm</a:t>
            </a:r>
            <a:r>
              <a:rPr lang="en-US" sz="2800" dirty="0">
                <a:latin typeface="Times New Roman" pitchFamily="18" charset="0"/>
              </a:rPr>
              <a:t> </a:t>
            </a:r>
            <a:r>
              <a:rPr lang="en-US" sz="2800" dirty="0" err="1">
                <a:latin typeface="Times New Roman" pitchFamily="18" charset="0"/>
              </a:rPr>
              <a:t>các</a:t>
            </a:r>
            <a:r>
              <a:rPr lang="en-US" sz="2800" dirty="0">
                <a:latin typeface="Times New Roman" pitchFamily="18" charset="0"/>
              </a:rPr>
              <a:t> </a:t>
            </a:r>
            <a:r>
              <a:rPr lang="en-US" sz="2800" dirty="0" err="1">
                <a:latin typeface="Times New Roman" pitchFamily="18" charset="0"/>
              </a:rPr>
              <a:t>thành</a:t>
            </a:r>
            <a:r>
              <a:rPr lang="en-US" sz="2800" dirty="0">
                <a:latin typeface="Times New Roman" pitchFamily="18" charset="0"/>
              </a:rPr>
              <a:t> </a:t>
            </a:r>
            <a:r>
              <a:rPr lang="en-US" sz="2800" dirty="0" err="1">
                <a:latin typeface="Times New Roman" pitchFamily="18" charset="0"/>
              </a:rPr>
              <a:t>phần</a:t>
            </a:r>
            <a:r>
              <a:rPr lang="en-US" sz="2800" dirty="0">
                <a:latin typeface="Times New Roman" pitchFamily="18" charset="0"/>
              </a:rPr>
              <a:t> </a:t>
            </a:r>
            <a:r>
              <a:rPr lang="en-US" sz="2800" dirty="0" err="1">
                <a:latin typeface="Times New Roman" pitchFamily="18" charset="0"/>
              </a:rPr>
              <a:t>có</a:t>
            </a:r>
            <a:r>
              <a:rPr lang="en-US" sz="2800" dirty="0">
                <a:latin typeface="Times New Roman" pitchFamily="18" charset="0"/>
              </a:rPr>
              <a:t> </a:t>
            </a:r>
            <a:r>
              <a:rPr lang="en-US" sz="2800" dirty="0" err="1">
                <a:latin typeface="Times New Roman" pitchFamily="18" charset="0"/>
              </a:rPr>
              <a:t>những</a:t>
            </a:r>
            <a:r>
              <a:rPr lang="en-US" sz="2800" dirty="0">
                <a:latin typeface="Times New Roman" pitchFamily="18" charset="0"/>
              </a:rPr>
              <a:t> </a:t>
            </a:r>
            <a:r>
              <a:rPr lang="en-US" sz="2800" dirty="0" err="1">
                <a:latin typeface="Times New Roman" pitchFamily="18" charset="0"/>
              </a:rPr>
              <a:t>chức</a:t>
            </a:r>
            <a:r>
              <a:rPr lang="en-US" sz="2800" dirty="0">
                <a:latin typeface="Times New Roman" pitchFamily="18" charset="0"/>
              </a:rPr>
              <a:t> </a:t>
            </a:r>
            <a:r>
              <a:rPr lang="en-US" sz="2800" dirty="0" err="1">
                <a:latin typeface="Times New Roman" pitchFamily="18" charset="0"/>
              </a:rPr>
              <a:t>năng</a:t>
            </a:r>
            <a:r>
              <a:rPr lang="en-US" sz="2800" dirty="0">
                <a:latin typeface="Times New Roman" pitchFamily="18" charset="0"/>
              </a:rPr>
              <a:t> </a:t>
            </a:r>
            <a:r>
              <a:rPr lang="en-US" sz="2800" dirty="0" err="1">
                <a:latin typeface="Times New Roman" pitchFamily="18" charset="0"/>
              </a:rPr>
              <a:t>nhất</a:t>
            </a:r>
            <a:r>
              <a:rPr lang="en-US" sz="2800" dirty="0">
                <a:latin typeface="Times New Roman" pitchFamily="18" charset="0"/>
              </a:rPr>
              <a:t> </a:t>
            </a:r>
            <a:r>
              <a:rPr lang="en-US" sz="2800" dirty="0" err="1">
                <a:latin typeface="Times New Roman" pitchFamily="18" charset="0"/>
              </a:rPr>
              <a:t>định</a:t>
            </a:r>
            <a:r>
              <a:rPr lang="en-US" sz="2800" dirty="0">
                <a:latin typeface="Times New Roman" pitchFamily="18" charset="0"/>
              </a:rPr>
              <a:t> </a:t>
            </a:r>
            <a:r>
              <a:rPr lang="en-US" sz="2800" dirty="0" err="1">
                <a:latin typeface="Times New Roman" pitchFamily="18" charset="0"/>
              </a:rPr>
              <a:t>tạo</a:t>
            </a:r>
            <a:r>
              <a:rPr lang="en-US" sz="2800" dirty="0">
                <a:latin typeface="Times New Roman" pitchFamily="18" charset="0"/>
              </a:rPr>
              <a:t> </a:t>
            </a:r>
            <a:r>
              <a:rPr lang="en-US" sz="2800" dirty="0" err="1">
                <a:latin typeface="Times New Roman" pitchFamily="18" charset="0"/>
              </a:rPr>
              <a:t>thành</a:t>
            </a:r>
            <a:r>
              <a:rPr lang="en-US" sz="2800" dirty="0">
                <a:latin typeface="Times New Roman" pitchFamily="18" charset="0"/>
              </a:rPr>
              <a:t> </a:t>
            </a:r>
            <a:r>
              <a:rPr lang="en-US" sz="2800" dirty="0" err="1">
                <a:latin typeface="Times New Roman" pitchFamily="18" charset="0"/>
              </a:rPr>
              <a:t>cấu</a:t>
            </a:r>
            <a:r>
              <a:rPr lang="en-US" sz="2800" dirty="0">
                <a:latin typeface="Times New Roman" pitchFamily="18" charset="0"/>
              </a:rPr>
              <a:t> </a:t>
            </a:r>
            <a:r>
              <a:rPr lang="en-US" sz="2800" dirty="0" err="1">
                <a:latin typeface="Times New Roman" pitchFamily="18" charset="0"/>
              </a:rPr>
              <a:t>trúc</a:t>
            </a:r>
            <a:r>
              <a:rPr lang="en-US" sz="2800" dirty="0">
                <a:latin typeface="Times New Roman" pitchFamily="18" charset="0"/>
              </a:rPr>
              <a:t> </a:t>
            </a:r>
            <a:r>
              <a:rPr lang="en-US" sz="2800" dirty="0" err="1">
                <a:latin typeface="Times New Roman" pitchFamily="18" charset="0"/>
              </a:rPr>
              <a:t>ổn</a:t>
            </a:r>
            <a:r>
              <a:rPr lang="en-US" sz="2800" dirty="0">
                <a:latin typeface="Times New Roman" pitchFamily="18" charset="0"/>
              </a:rPr>
              <a:t> </a:t>
            </a:r>
            <a:r>
              <a:rPr lang="en-US" sz="2800" dirty="0" err="1">
                <a:latin typeface="Times New Roman" pitchFamily="18" charset="0"/>
              </a:rPr>
              <a:t>định</a:t>
            </a:r>
            <a:r>
              <a:rPr lang="en-US" sz="2800" dirty="0">
                <a:latin typeface="Times New Roman" pitchFamily="18" charset="0"/>
              </a:rPr>
              <a:t>.  </a:t>
            </a:r>
          </a:p>
        </p:txBody>
      </p:sp>
    </p:spTree>
    <p:extLst>
      <p:ext uri="{BB962C8B-B14F-4D97-AF65-F5344CB8AC3E}">
        <p14:creationId xmlns:p14="http://schemas.microsoft.com/office/powerpoint/2010/main" val="28548150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90" y="3417223"/>
            <a:ext cx="4752108" cy="29541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569" y="3537269"/>
            <a:ext cx="3528335" cy="2909472"/>
          </a:xfrm>
          <a:prstGeom prst="rect">
            <a:avLst/>
          </a:prstGeom>
        </p:spPr>
      </p:pic>
      <p:pic>
        <p:nvPicPr>
          <p:cNvPr id="6"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97494"/>
            <a:ext cx="4568536" cy="246742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8537" y="597494"/>
            <a:ext cx="4575461" cy="2467429"/>
          </a:xfrm>
          <a:prstGeom prst="rect">
            <a:avLst/>
          </a:prstGeom>
        </p:spPr>
      </p:pic>
      <p:sp>
        <p:nvSpPr>
          <p:cNvPr id="2" name="TextBox 1"/>
          <p:cNvSpPr txBox="1"/>
          <p:nvPr/>
        </p:nvSpPr>
        <p:spPr>
          <a:xfrm>
            <a:off x="2284269" y="3061760"/>
            <a:ext cx="4348542" cy="400110"/>
          </a:xfrm>
          <a:prstGeom prst="rect">
            <a:avLst/>
          </a:prstGeom>
          <a:noFill/>
        </p:spPr>
        <p:txBody>
          <a:bodyPr wrap="square" rtlCol="0">
            <a:spAutoFit/>
          </a:bodyPr>
          <a:lstStyle/>
          <a:p>
            <a:r>
              <a:rPr lang="en-US" sz="2000" dirty="0" err="1" smtClean="0">
                <a:latin typeface="Times New Roman" pitchFamily="18" charset="0"/>
                <a:cs typeface="Times New Roman" pitchFamily="18" charset="0"/>
              </a:rPr>
              <a:t>Khi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ta </a:t>
            </a:r>
            <a:r>
              <a:rPr lang="en-US" sz="2000" dirty="0" err="1" smtClean="0">
                <a:latin typeface="Times New Roman" pitchFamily="18" charset="0"/>
                <a:cs typeface="Times New Roman" pitchFamily="18" charset="0"/>
              </a:rPr>
              <a:t>thường</a:t>
            </a:r>
            <a:r>
              <a:rPr lang="en-US" sz="2000" dirty="0" smtClean="0">
                <a:latin typeface="Times New Roman" pitchFamily="18" charset="0"/>
                <a:cs typeface="Times New Roman" pitchFamily="18" charset="0"/>
              </a:rPr>
              <a:t> hay </a:t>
            </a:r>
            <a:r>
              <a:rPr lang="en-US" sz="2000" dirty="0" err="1" smtClean="0">
                <a:latin typeface="Times New Roman" pitchFamily="18" charset="0"/>
                <a:cs typeface="Times New Roman" pitchFamily="18" charset="0"/>
              </a:rPr>
              <a:t>chống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tay</a:t>
            </a:r>
            <a:endParaRPr lang="en-US" sz="2000" dirty="0">
              <a:latin typeface="Times New Roman" pitchFamily="18" charset="0"/>
              <a:cs typeface="Times New Roman" pitchFamily="18" charset="0"/>
            </a:endParaRPr>
          </a:p>
        </p:txBody>
      </p:sp>
      <p:sp>
        <p:nvSpPr>
          <p:cNvPr id="3" name="TextBox 2"/>
          <p:cNvSpPr txBox="1"/>
          <p:nvPr/>
        </p:nvSpPr>
        <p:spPr>
          <a:xfrm>
            <a:off x="1651379" y="6446741"/>
            <a:ext cx="870042" cy="400110"/>
          </a:xfrm>
          <a:prstGeom prst="rect">
            <a:avLst/>
          </a:prstGeom>
          <a:noFill/>
        </p:spPr>
        <p:txBody>
          <a:bodyPr wrap="square" rtlCol="0">
            <a:spAutoFit/>
          </a:bodyPr>
          <a:lstStyle/>
          <a:p>
            <a:r>
              <a:rPr lang="en-US" sz="2000" dirty="0" err="1" smtClean="0">
                <a:latin typeface="Times New Roman" pitchFamily="18" charset="0"/>
                <a:cs typeface="Times New Roman" pitchFamily="18" charset="0"/>
              </a:rPr>
              <a:t>Cười</a:t>
            </a:r>
            <a:endParaRPr lang="en-US" sz="2000" dirty="0">
              <a:latin typeface="Times New Roman" pitchFamily="18" charset="0"/>
              <a:cs typeface="Times New Roman" pitchFamily="18" charset="0"/>
            </a:endParaRPr>
          </a:p>
        </p:txBody>
      </p:sp>
      <p:sp>
        <p:nvSpPr>
          <p:cNvPr id="9" name="TextBox 8"/>
          <p:cNvSpPr txBox="1"/>
          <p:nvPr/>
        </p:nvSpPr>
        <p:spPr>
          <a:xfrm>
            <a:off x="5622877" y="6457890"/>
            <a:ext cx="1542197" cy="400110"/>
          </a:xfrm>
          <a:prstGeom prst="rect">
            <a:avLst/>
          </a:prstGeom>
          <a:noFill/>
        </p:spPr>
        <p:txBody>
          <a:bodyPr wrap="square" rtlCol="0">
            <a:spAutoFit/>
          </a:bodyPr>
          <a:lstStyle/>
          <a:p>
            <a:r>
              <a:rPr lang="en-US" sz="2000" dirty="0" err="1" smtClean="0">
                <a:latin typeface="Times New Roman" pitchFamily="18" charset="0"/>
                <a:cs typeface="Times New Roman" pitchFamily="18" charset="0"/>
              </a:rPr>
              <a:t>Sợ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lạ</a:t>
            </a:r>
            <a:endParaRPr lang="en-US" sz="2000" dirty="0">
              <a:latin typeface="Times New Roman" pitchFamily="18" charset="0"/>
              <a:cs typeface="Times New Roman" pitchFamily="18" charset="0"/>
            </a:endParaRPr>
          </a:p>
        </p:txBody>
      </p:sp>
      <p:sp>
        <p:nvSpPr>
          <p:cNvPr id="10" name="Title 1"/>
          <p:cNvSpPr txBox="1">
            <a:spLocks/>
          </p:cNvSpPr>
          <p:nvPr/>
        </p:nvSpPr>
        <p:spPr>
          <a:xfrm>
            <a:off x="152400" y="-152400"/>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Vi</a:t>
            </a:r>
            <a:endParaRPr lang="en-US" sz="3200" dirty="0">
              <a:solidFill>
                <a:srgbClr val="FF0000"/>
              </a:solidFill>
            </a:endParaRPr>
          </a:p>
        </p:txBody>
      </p:sp>
    </p:spTree>
    <p:extLst>
      <p:ext uri="{BB962C8B-B14F-4D97-AF65-F5344CB8AC3E}">
        <p14:creationId xmlns:p14="http://schemas.microsoft.com/office/powerpoint/2010/main" val="34770295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342103"/>
            <a:ext cx="8991600" cy="5486400"/>
          </a:xfrm>
        </p:spPr>
        <p:txBody>
          <a:bodyPr>
            <a:normAutofit fontScale="92500" lnSpcReduction="20000"/>
          </a:bodyPr>
          <a:lstStyle/>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err="1" smtClean="0">
                <a:latin typeface="Times New Roman" pitchFamily="18" charset="0"/>
                <a:cs typeface="Times New Roman" pitchFamily="18" charset="0"/>
              </a:rPr>
              <a:t>Ngay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không</a:t>
            </a:r>
            <a:endParaRPr lang="en-US" dirty="0" smtClean="0">
              <a:latin typeface="Times New Roman" pitchFamily="18" charset="0"/>
              <a:cs typeface="Times New Roman" pitchFamily="18" charset="0"/>
            </a:endParaRPr>
          </a:p>
          <a:p>
            <a:pPr>
              <a:buFont typeface="Wingdings" pitchFamily="2" charset="2"/>
              <a:buChar char="Ø"/>
            </a:pP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đoan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phỉa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mắt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lf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endParaRPr lang="en-US" dirty="0" smtClean="0">
              <a:latin typeface="Times New Roman" pitchFamily="18" charset="0"/>
              <a:cs typeface="Times New Roman" pitchFamily="18" charset="0"/>
            </a:endParaRPr>
          </a:p>
          <a:p>
            <a:pPr>
              <a:buFont typeface="Wingdings" pitchFamily="2" charset="2"/>
              <a:buChar char="Ø"/>
            </a:pP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triết</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a:buFont typeface="Wingdings" pitchFamily="2" charset="2"/>
              <a:buChar char="Ø"/>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ta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nhỏ</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quát</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trích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H. </a:t>
            </a:r>
            <a:r>
              <a:rPr lang="en-US" dirty="0" err="1" smtClean="0">
                <a:latin typeface="Times New Roman" pitchFamily="18" charset="0"/>
                <a:cs typeface="Times New Roman" pitchFamily="18" charset="0"/>
              </a:rPr>
              <a:t>Korte</a:t>
            </a:r>
            <a:r>
              <a:rPr lang="en-US" dirty="0" smtClean="0">
                <a:latin typeface="Times New Roman" pitchFamily="18" charset="0"/>
                <a:cs typeface="Times New Roman" pitchFamily="18" charset="0"/>
              </a:rPr>
              <a:t> 1995,tr21)</a:t>
            </a:r>
          </a:p>
          <a:p>
            <a:pPr>
              <a:buFont typeface="Wingdings" pitchFamily="2" charset="2"/>
              <a:buChar char="Ø"/>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trừu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nó,con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hòa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vậy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gắn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rời</a:t>
            </a:r>
            <a:endParaRPr lang="en-US" dirty="0" smtClean="0">
              <a:latin typeface="Times New Roman" pitchFamily="18" charset="0"/>
              <a:cs typeface="Times New Roman" pitchFamily="18" charset="0"/>
            </a:endParaRPr>
          </a:p>
          <a:p>
            <a:pPr>
              <a:buFont typeface="Wingdings" pitchFamily="2" charset="2"/>
              <a:buChar char="Ø"/>
            </a:pP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Max_ Weber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đời</a:t>
            </a:r>
            <a:endParaRPr lang="en-US" dirty="0" smtClean="0">
              <a:latin typeface="Times New Roman" pitchFamily="18" charset="0"/>
              <a:cs typeface="Times New Roman" pitchFamily="18" charset="0"/>
            </a:endParaRPr>
          </a:p>
        </p:txBody>
      </p:sp>
      <p:sp>
        <p:nvSpPr>
          <p:cNvPr id="4" name="Title 1"/>
          <p:cNvSpPr txBox="1">
            <a:spLocks/>
          </p:cNvSpPr>
          <p:nvPr/>
        </p:nvSpPr>
        <p:spPr>
          <a:xfrm>
            <a:off x="228600" y="990600"/>
            <a:ext cx="7086600" cy="533400"/>
          </a:xfrm>
          <a:prstGeom prst="rect">
            <a:avLst/>
          </a:prstGeom>
        </p:spPr>
        <p:txBody>
          <a:bodyPr vert="horz" anchor="ctr">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500" b="1" dirty="0" smtClean="0">
                <a:latin typeface="Times New Roman" pitchFamily="18" charset="0"/>
                <a:cs typeface="Times New Roman" pitchFamily="18" charset="0"/>
              </a:rPr>
              <a:t>1.Sự </a:t>
            </a:r>
            <a:r>
              <a:rPr lang="en-US" sz="2500" b="1" dirty="0" err="1" smtClean="0">
                <a:latin typeface="Times New Roman" pitchFamily="18" charset="0"/>
                <a:cs typeface="Times New Roman" pitchFamily="18" charset="0"/>
              </a:rPr>
              <a:t>ra</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đời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của</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Lý</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thuyết</a:t>
            </a:r>
            <a:r>
              <a:rPr lang="en-US" sz="2500" b="1" dirty="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hành</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động</a:t>
            </a:r>
            <a:endParaRPr lang="en-US" sz="2500" b="1" dirty="0">
              <a:latin typeface="Times New Roman" pitchFamily="18" charset="0"/>
              <a:cs typeface="Times New Roman" pitchFamily="18" charset="0"/>
            </a:endParaRP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endParaRPr lang="en-US" sz="3200" dirty="0">
              <a:solidFill>
                <a:srgbClr val="FF0000"/>
              </a:solidFill>
            </a:endParaRPr>
          </a:p>
        </p:txBody>
      </p:sp>
    </p:spTree>
    <p:extLst>
      <p:ext uri="{BB962C8B-B14F-4D97-AF65-F5344CB8AC3E}">
        <p14:creationId xmlns:p14="http://schemas.microsoft.com/office/powerpoint/2010/main" val="8748062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686800" cy="838200"/>
          </a:xfrm>
        </p:spPr>
        <p:txBody>
          <a:bodyPr>
            <a:normAutofit/>
          </a:bodyPr>
          <a:lstStyle/>
          <a:p>
            <a:r>
              <a:rPr lang="en-US" sz="2500" b="1" dirty="0" smtClean="0">
                <a:latin typeface="Times New Roman" pitchFamily="18" charset="0"/>
                <a:cs typeface="Times New Roman" pitchFamily="18" charset="0"/>
              </a:rPr>
              <a:t> 3. </a:t>
            </a:r>
            <a:r>
              <a:rPr lang="en-US" sz="2500" b="1" dirty="0" err="1" smtClean="0">
                <a:latin typeface="Times New Roman" pitchFamily="18" charset="0"/>
                <a:cs typeface="Times New Roman" pitchFamily="18" charset="0"/>
              </a:rPr>
              <a:t>Quan</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điểm</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hành</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động</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xã</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hội</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theo</a:t>
            </a:r>
            <a:r>
              <a:rPr lang="en-US" sz="2500" b="1" dirty="0" smtClean="0">
                <a:latin typeface="Times New Roman" pitchFamily="18" charset="0"/>
                <a:cs typeface="Times New Roman" pitchFamily="18" charset="0"/>
              </a:rPr>
              <a:t> Weber</a:t>
            </a:r>
            <a:endParaRPr lang="en-US" sz="2500" b="1" dirty="0">
              <a:latin typeface="Times New Roman" pitchFamily="18" charset="0"/>
              <a:cs typeface="Times New Roman" pitchFamily="18" charset="0"/>
            </a:endParaRPr>
          </a:p>
        </p:txBody>
      </p:sp>
      <p:sp>
        <p:nvSpPr>
          <p:cNvPr id="3" name="Content Placeholder 2"/>
          <p:cNvSpPr>
            <a:spLocks noGrp="1"/>
          </p:cNvSpPr>
          <p:nvPr>
            <p:ph idx="1"/>
          </p:nvPr>
        </p:nvSpPr>
        <p:spPr>
          <a:xfrm>
            <a:off x="228600" y="1554162"/>
            <a:ext cx="8686800" cy="5075238"/>
          </a:xfrm>
        </p:spPr>
        <p:txBody>
          <a:bodyPr>
            <a:noAutofit/>
          </a:bodyPr>
          <a:lstStyle/>
          <a:p>
            <a:pPr>
              <a:buFont typeface="Wingdings" pitchFamily="2" charset="2"/>
              <a:buChar char="Ø"/>
            </a:pPr>
            <a:r>
              <a:rPr lang="vi-VN" sz="2400" dirty="0">
                <a:latin typeface="Times New Roman" pitchFamily="18" charset="0"/>
                <a:cs typeface="Times New Roman" pitchFamily="18" charset="0"/>
              </a:rPr>
              <a:t>Weber được xem là nhà xã hội học đầu tiên khởi xướng quan điểm hành động xã hội</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Theo ông, đối tượng đích thực của xã hội học là hành động xã hội. ông nói: "Xã hội học... là một khoa học cố gắng hiểu theo kiểu diễn giải hành động xã hội để bằng cách đó đạt tới việc giải thích nhân quả về chuỗi hành động và tác động của nó</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Hành động là hành vi con người khi và chỉ trong chừng mực khi cá nhân đang hành động gắn một ý nghĩa chủ quan vào đó" (Bailey, 2003, tr. 185</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endParaRPr lang="en-US" sz="3200" dirty="0">
              <a:solidFill>
                <a:srgbClr val="FF0000"/>
              </a:solidFill>
            </a:endParaRPr>
          </a:p>
        </p:txBody>
      </p:sp>
    </p:spTree>
    <p:extLst>
      <p:ext uri="{BB962C8B-B14F-4D97-AF65-F5344CB8AC3E}">
        <p14:creationId xmlns:p14="http://schemas.microsoft.com/office/powerpoint/2010/main" val="34275589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686800" cy="838200"/>
          </a:xfrm>
        </p:spPr>
        <p:txBody>
          <a:bodyPr>
            <a:normAutofit/>
          </a:bodyPr>
          <a:lstStyle/>
          <a:p>
            <a:r>
              <a:rPr lang="en-US" sz="2500" b="1" dirty="0" smtClean="0">
                <a:latin typeface="Times New Roman" pitchFamily="18" charset="0"/>
                <a:cs typeface="Times New Roman" pitchFamily="18" charset="0"/>
              </a:rPr>
              <a:t>4. </a:t>
            </a:r>
            <a:r>
              <a:rPr lang="en-US" sz="2500" b="1" dirty="0" err="1" smtClean="0">
                <a:latin typeface="Times New Roman" pitchFamily="18" charset="0"/>
                <a:cs typeface="Times New Roman" pitchFamily="18" charset="0"/>
              </a:rPr>
              <a:t>Định</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nghĩa</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hành</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đọng</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xã</a:t>
            </a:r>
            <a:r>
              <a:rPr lang="en-US" sz="2500" b="1" dirty="0" smtClean="0">
                <a:latin typeface="Times New Roman" pitchFamily="18" charset="0"/>
                <a:cs typeface="Times New Roman" pitchFamily="18" charset="0"/>
              </a:rPr>
              <a:t> </a:t>
            </a:r>
            <a:r>
              <a:rPr lang="en-US" sz="2500" b="1" dirty="0" err="1" smtClean="0">
                <a:latin typeface="Times New Roman" pitchFamily="18" charset="0"/>
                <a:cs typeface="Times New Roman" pitchFamily="18" charset="0"/>
              </a:rPr>
              <a:t>hội</a:t>
            </a:r>
            <a:endParaRPr lang="en-US" sz="2500" b="1" dirty="0">
              <a:latin typeface="Times New Roman" pitchFamily="18" charset="0"/>
              <a:cs typeface="Times New Roman" pitchFamily="18" charset="0"/>
            </a:endParaRPr>
          </a:p>
        </p:txBody>
      </p:sp>
      <p:sp>
        <p:nvSpPr>
          <p:cNvPr id="3" name="Content Placeholder 2"/>
          <p:cNvSpPr>
            <a:spLocks noGrp="1"/>
          </p:cNvSpPr>
          <p:nvPr>
            <p:ph idx="1"/>
          </p:nvPr>
        </p:nvSpPr>
        <p:spPr>
          <a:xfrm>
            <a:off x="381000" y="1828800"/>
            <a:ext cx="8686800" cy="4922838"/>
          </a:xfrm>
        </p:spPr>
        <p:txBody>
          <a:bodyPr>
            <a:normAutofit/>
          </a:bodyPr>
          <a:lstStyle/>
          <a:p>
            <a:pPr>
              <a:buFont typeface="Wingdings" pitchFamily="2" charset="2"/>
              <a:buChar char="Ø"/>
            </a:pPr>
            <a:r>
              <a:rPr lang="vi-VN" sz="2400" dirty="0">
                <a:latin typeface="Times New Roman" pitchFamily="18" charset="0"/>
                <a:cs typeface="Times New Roman" pitchFamily="18" charset="0"/>
              </a:rPr>
              <a:t>Theo quan niệm của Weber, một hành động xã hội là một hành động của một cá nhân mà có gắn một ý nghĩa vào hành động ấy, và cá nhân đó tính đến hành vi của người khác, bằng cách như vậy mà định hướng vào chuỗi hành động đó</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Một hành động mà một cá nhân không nghĩ về nó thì không thể là một hành động xã hội</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Mọi hành động không tính đến sự tồn tại và những phản ứng có thể có từ những người khác thì không phải là hành động xã hội</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Hành động không phải là kết quả của quá trình suy nghĩ có ý thức thì không phải là hành động xã hội.</a:t>
            </a:r>
          </a:p>
          <a:p>
            <a:pPr>
              <a:buFont typeface="Wingdings" pitchFamily="2" charset="2"/>
              <a:buChar char="Ø"/>
            </a:pPr>
            <a:endParaRPr lang="en-US" sz="2400" dirty="0">
              <a:latin typeface="Times New Roman" pitchFamily="18" charset="0"/>
              <a:cs typeface="Times New Roman" pitchFamily="18" charset="0"/>
            </a:endParaRP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endParaRPr lang="en-US" sz="3200" dirty="0">
              <a:solidFill>
                <a:srgbClr val="FF0000"/>
              </a:solidFill>
            </a:endParaRPr>
          </a:p>
        </p:txBody>
      </p:sp>
    </p:spTree>
    <p:extLst>
      <p:ext uri="{BB962C8B-B14F-4D97-AF65-F5344CB8AC3E}">
        <p14:creationId xmlns:p14="http://schemas.microsoft.com/office/powerpoint/2010/main" val="27601545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686800" cy="609600"/>
          </a:xfrm>
        </p:spPr>
        <p:txBody>
          <a:bodyPr>
            <a:noAutofit/>
          </a:bodyPr>
          <a:lstStyle/>
          <a:p>
            <a:r>
              <a:rPr lang="en-US" sz="2500" b="1" dirty="0" smtClean="0">
                <a:latin typeface="Times New Roman" pitchFamily="18" charset="0"/>
                <a:cs typeface="Times New Roman" pitchFamily="18" charset="0"/>
              </a:rPr>
              <a:t>5.</a:t>
            </a:r>
            <a:r>
              <a:rPr lang="vi-VN" sz="2500" b="1" dirty="0" smtClean="0">
                <a:latin typeface="Times New Roman" pitchFamily="18" charset="0"/>
                <a:cs typeface="Times New Roman" pitchFamily="18" charset="0"/>
              </a:rPr>
              <a:t>Cách </a:t>
            </a:r>
            <a:r>
              <a:rPr lang="vi-VN" sz="2500" b="1" dirty="0">
                <a:latin typeface="Times New Roman" pitchFamily="18" charset="0"/>
                <a:cs typeface="Times New Roman" pitchFamily="18" charset="0"/>
              </a:rPr>
              <a:t>giải thích hành động xã hội</a:t>
            </a:r>
            <a:br>
              <a:rPr lang="vi-VN" sz="2500" b="1" dirty="0">
                <a:latin typeface="Times New Roman" pitchFamily="18" charset="0"/>
                <a:cs typeface="Times New Roman" pitchFamily="18" charset="0"/>
              </a:rPr>
            </a:br>
            <a:endParaRPr lang="en-US" sz="2500" b="1" dirty="0">
              <a:latin typeface="Times New Roman" pitchFamily="18" charset="0"/>
              <a:cs typeface="Times New Roman" pitchFamily="18" charset="0"/>
            </a:endParaRPr>
          </a:p>
        </p:txBody>
      </p:sp>
      <p:sp>
        <p:nvSpPr>
          <p:cNvPr id="3" name="Content Placeholder 2"/>
          <p:cNvSpPr>
            <a:spLocks noGrp="1"/>
          </p:cNvSpPr>
          <p:nvPr>
            <p:ph idx="1"/>
          </p:nvPr>
        </p:nvSpPr>
        <p:spPr>
          <a:xfrm>
            <a:off x="304800" y="1981200"/>
            <a:ext cx="8686800" cy="3733800"/>
          </a:xfrm>
        </p:spPr>
        <p:txBody>
          <a:bodyPr/>
          <a:lstStyle/>
          <a:p>
            <a:pPr>
              <a:buFont typeface="Wingdings" pitchFamily="2" charset="2"/>
              <a:buChar char="Ø"/>
            </a:pPr>
            <a:r>
              <a:rPr lang="en-US" sz="2400" dirty="0">
                <a:latin typeface="Times New Roman" pitchFamily="18" charset="0"/>
                <a:cs typeface="Times New Roman" pitchFamily="18" charset="0"/>
              </a:rPr>
              <a:t>Weber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thấu</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endParaRPr lang="en-US" sz="2400" dirty="0" smtClean="0">
              <a:latin typeface="Times New Roman" pitchFamily="18" charset="0"/>
              <a:cs typeface="Times New Roman" pitchFamily="18" charset="0"/>
            </a:endParaRPr>
          </a:p>
          <a:p>
            <a:pPr>
              <a:buFont typeface="Wingdings" pitchFamily="2" charset="2"/>
              <a:buChar char="Ø"/>
            </a:pPr>
            <a:r>
              <a:rPr lang="vi-VN" sz="2400" dirty="0">
                <a:latin typeface="Times New Roman" pitchFamily="18" charset="0"/>
                <a:cs typeface="Times New Roman" pitchFamily="18" charset="0"/>
              </a:rPr>
              <a:t>Thứ nhất, hiểu trực tiếp. Chẳng hạn, có thể hiểu được một người đang giận dữ bằng cách quan sát biểu hiện trên nét mặt chúng ta</a:t>
            </a:r>
            <a:r>
              <a:rPr lang="vi-VN"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a:buFont typeface="Wingdings" pitchFamily="2" charset="2"/>
              <a:buChar char="Ø"/>
            </a:pPr>
            <a:r>
              <a:rPr lang="en-US" sz="2400" dirty="0">
                <a:latin typeface="Times New Roman" pitchFamily="18" charset="0"/>
                <a:cs typeface="Times New Roman" pitchFamily="18" charset="0"/>
              </a:rPr>
              <a:t>T</a:t>
            </a:r>
            <a:r>
              <a:rPr lang="vi-VN" sz="2400" dirty="0" smtClean="0">
                <a:latin typeface="Times New Roman" pitchFamily="18" charset="0"/>
                <a:cs typeface="Times New Roman" pitchFamily="18" charset="0"/>
              </a:rPr>
              <a:t>hứ </a:t>
            </a:r>
            <a:r>
              <a:rPr lang="vi-VN" sz="2400" dirty="0">
                <a:latin typeface="Times New Roman" pitchFamily="18" charset="0"/>
                <a:cs typeface="Times New Roman" pitchFamily="18" charset="0"/>
              </a:rPr>
              <a:t>hai là phải hiểu được vì sao người đó đang giận </a:t>
            </a:r>
            <a:r>
              <a:rPr lang="vi-VN" sz="2400" dirty="0" smtClean="0">
                <a:latin typeface="Times New Roman" pitchFamily="18" charset="0"/>
                <a:cs typeface="Times New Roman" pitchFamily="18" charset="0"/>
              </a:rPr>
              <a:t>dữ</a:t>
            </a:r>
            <a:endParaRPr lang="en-US" sz="2400" dirty="0" smtClean="0">
              <a:latin typeface="Times New Roman" pitchFamily="18" charset="0"/>
              <a:cs typeface="Times New Roman" pitchFamily="18" charset="0"/>
            </a:endParaRPr>
          </a:p>
          <a:p>
            <a:pPr>
              <a:buFont typeface="Wingdings" pitchFamily="2" charset="2"/>
              <a:buChar char="Ø"/>
            </a:pPr>
            <a:r>
              <a:rPr lang="vi-VN" sz="2400" dirty="0">
                <a:latin typeface="Times New Roman" pitchFamily="18" charset="0"/>
                <a:cs typeface="Times New Roman" pitchFamily="18" charset="0"/>
              </a:rPr>
              <a:t>Để đạt được kiểu hiểu này, ta phải đặt mình vào tình huống của chúng ta để hiểu được những động cơ đằng sau hành </a:t>
            </a:r>
            <a:r>
              <a:rPr lang="vi-VN" sz="2400" dirty="0"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a:t>
            </a:r>
            <a:r>
              <a:rPr lang="vi-VN" sz="2400" dirty="0" smtClean="0">
                <a:latin typeface="Times New Roman" pitchFamily="18" charset="0"/>
                <a:cs typeface="Times New Roman" pitchFamily="18" charset="0"/>
              </a:rPr>
              <a:t>cần </a:t>
            </a:r>
            <a:r>
              <a:rPr lang="vi-VN" sz="2400" dirty="0">
                <a:latin typeface="Times New Roman" pitchFamily="18" charset="0"/>
                <a:cs typeface="Times New Roman" pitchFamily="18" charset="0"/>
              </a:rPr>
              <a:t>phải xác định cái gì đã tạo nên động cơ dẫn đến chuỗi hành động</a:t>
            </a:r>
            <a:endParaRPr lang="en-US" sz="2400" dirty="0">
              <a:latin typeface="Times New Roman" pitchFamily="18" charset="0"/>
              <a:cs typeface="Times New Roman" pitchFamily="18" charset="0"/>
            </a:endParaRP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Hành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Động</a:t>
            </a:r>
            <a:endParaRPr lang="en-US" sz="3200" dirty="0">
              <a:solidFill>
                <a:srgbClr val="FF0000"/>
              </a:solidFill>
            </a:endParaRPr>
          </a:p>
        </p:txBody>
      </p:sp>
    </p:spTree>
    <p:extLst>
      <p:ext uri="{BB962C8B-B14F-4D97-AF65-F5344CB8AC3E}">
        <p14:creationId xmlns:p14="http://schemas.microsoft.com/office/powerpoint/2010/main" val="32177772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1143000"/>
            <a:ext cx="8305800" cy="3554819"/>
          </a:xfrm>
          <a:prstGeom prst="rect">
            <a:avLst/>
          </a:prstGeom>
          <a:noFill/>
        </p:spPr>
        <p:txBody>
          <a:bodyPr wrap="square" rtlCol="0">
            <a:spAutoFit/>
          </a:bodyPr>
          <a:lstStyle/>
          <a:p>
            <a:r>
              <a:rPr lang="vi-VN"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Người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đại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biểu</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nổi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tiếng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nhất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của</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Lý</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thuyết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hệ</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thống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là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xã</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hội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học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người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Mỹ</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Talcolt</a:t>
            </a:r>
            <a:r>
              <a:rPr lang="en-US" sz="2500" dirty="0" smtClean="0">
                <a:latin typeface="Times New Roman" panose="02020603050405020304" pitchFamily="18" charset="0"/>
                <a:cs typeface="Times New Roman" panose="02020603050405020304" pitchFamily="18" charset="0"/>
              </a:rPr>
              <a:t> Parsons (1902 – 1979). </a:t>
            </a:r>
            <a:r>
              <a:rPr lang="en-US" sz="2500" dirty="0" err="1" smtClean="0">
                <a:latin typeface="Times New Roman" panose="02020603050405020304" pitchFamily="18" charset="0"/>
                <a:cs typeface="Times New Roman" panose="02020603050405020304" pitchFamily="18" charset="0"/>
              </a:rPr>
              <a:t>Lý</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thuyết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hệ</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thống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của</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ông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nhấn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mạnh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đến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trật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tự</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xã</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hội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theo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ông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vấn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đề</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này</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phải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được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giải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quyết</a:t>
            </a:r>
            <a:r>
              <a:rPr lang="vi-VN" sz="2500" dirty="0" smtClean="0">
                <a:latin typeface="Times New Roman" panose="02020603050405020304" pitchFamily="18" charset="0"/>
                <a:cs typeface="Times New Roman" panose="02020603050405020304" pitchFamily="18" charset="0"/>
              </a:rPr>
              <a:t>.</a:t>
            </a:r>
          </a:p>
          <a:p>
            <a:endParaRPr lang="en-US" sz="2500" dirty="0" smtClean="0">
              <a:latin typeface="Times New Roman" panose="02020603050405020304" pitchFamily="18" charset="0"/>
              <a:cs typeface="Times New Roman" panose="02020603050405020304" pitchFamily="18" charset="0"/>
            </a:endParaRPr>
          </a:p>
          <a:p>
            <a:r>
              <a:rPr lang="en-US" sz="2500" b="1" dirty="0" smtClean="0">
                <a:latin typeface="Times New Roman" panose="02020603050405020304" pitchFamily="18" charset="0"/>
                <a:cs typeface="Times New Roman" panose="02020603050405020304" pitchFamily="18" charset="0"/>
              </a:rPr>
              <a:t>1.Khái </a:t>
            </a:r>
            <a:r>
              <a:rPr lang="en-US" sz="2500" b="1" dirty="0" err="1" smtClean="0">
                <a:latin typeface="Times New Roman" panose="02020603050405020304" pitchFamily="18" charset="0"/>
                <a:cs typeface="Times New Roman" panose="02020603050405020304" pitchFamily="18" charset="0"/>
              </a:rPr>
              <a:t>niệm</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hệ</a:t>
            </a:r>
            <a:r>
              <a:rPr lang="en-US" sz="2500" b="1" dirty="0" smtClean="0">
                <a:latin typeface="Times New Roman" panose="02020603050405020304" pitchFamily="18" charset="0"/>
                <a:cs typeface="Times New Roman" panose="02020603050405020304" pitchFamily="18" charset="0"/>
              </a:rPr>
              <a:t> </a:t>
            </a:r>
            <a:r>
              <a:rPr lang="en-US" sz="2500" b="1" dirty="0" err="1" smtClean="0">
                <a:latin typeface="Times New Roman" panose="02020603050405020304" pitchFamily="18" charset="0"/>
                <a:cs typeface="Times New Roman" panose="02020603050405020304" pitchFamily="18" charset="0"/>
              </a:rPr>
              <a:t>thống</a:t>
            </a:r>
            <a:r>
              <a:rPr lang="en-US" sz="2500" dirty="0" smtClean="0">
                <a:latin typeface="Times New Roman" panose="02020603050405020304" pitchFamily="18" charset="0"/>
                <a:cs typeface="Times New Roman" panose="02020603050405020304" pitchFamily="18" charset="0"/>
              </a:rPr>
              <a:t>:</a:t>
            </a:r>
          </a:p>
          <a:p>
            <a:r>
              <a:rPr lang="vi-VN"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Hệ</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thống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là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hòa</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các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thành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tố</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các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thành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phần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bộ</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phận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các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mối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quan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hệ</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giữa</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chúng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với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nhau</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theo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một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kiểu</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nào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đó</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tạo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thành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một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cơ</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cấu</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toàn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vẹn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hoàn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chỉnh</a:t>
            </a:r>
            <a:r>
              <a:rPr lang="en-US" sz="2500" dirty="0" smtClean="0">
                <a:latin typeface="Times New Roman" panose="02020603050405020304" pitchFamily="18" charset="0"/>
                <a:cs typeface="Times New Roman" panose="02020603050405020304" pitchFamily="18" charset="0"/>
              </a:rPr>
              <a:t>.</a:t>
            </a: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a:t>
            </a:r>
            <a:r>
              <a:rPr lang="en-US" sz="3200" b="1" dirty="0" err="1" smtClean="0">
                <a:solidFill>
                  <a:srgbClr val="FF0000"/>
                </a:solidFill>
                <a:latin typeface="Times New Roman" pitchFamily="18" charset="0"/>
                <a:cs typeface="Times New Roman" pitchFamily="18" charset="0"/>
              </a:rPr>
              <a:t>ệ</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a:t>
            </a:r>
            <a:r>
              <a:rPr lang="en-US" sz="3200" b="1" dirty="0" err="1" smtClean="0">
                <a:solidFill>
                  <a:srgbClr val="FF0000"/>
                </a:solidFill>
                <a:latin typeface="Times New Roman" pitchFamily="18" charset="0"/>
                <a:cs typeface="Times New Roman" pitchFamily="18" charset="0"/>
              </a:rPr>
              <a:t>hống</a:t>
            </a:r>
            <a:endParaRPr lang="en-US" sz="3200" dirty="0">
              <a:solidFill>
                <a:srgbClr val="FF0000"/>
              </a:solidFill>
            </a:endParaRPr>
          </a:p>
        </p:txBody>
      </p:sp>
    </p:spTree>
    <p:extLst>
      <p:ext uri="{BB962C8B-B14F-4D97-AF65-F5344CB8AC3E}">
        <p14:creationId xmlns:p14="http://schemas.microsoft.com/office/powerpoint/2010/main" val="14942264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81000" y="1166843"/>
            <a:ext cx="7924800" cy="5632311"/>
          </a:xfrm>
          <a:prstGeom prst="rect">
            <a:avLst/>
          </a:prstGeom>
        </p:spPr>
        <p:txBody>
          <a:bodyPr wrap="square">
            <a:spAutoFit/>
          </a:bodyPr>
          <a:lstStyle/>
          <a:p>
            <a:r>
              <a:rPr lang="en-US" sz="2400" b="1" u="sng" dirty="0" smtClean="0">
                <a:latin typeface="Times New Roman" panose="02020603050405020304" pitchFamily="18" charset="0"/>
                <a:cs typeface="Times New Roman" panose="02020603050405020304" pitchFamily="18" charset="0"/>
              </a:rPr>
              <a:t>2.Phân </a:t>
            </a:r>
            <a:r>
              <a:rPr lang="en-US" sz="2400" b="1" u="sng" dirty="0" err="1" smtClean="0">
                <a:latin typeface="Times New Roman" panose="02020603050405020304" pitchFamily="18" charset="0"/>
                <a:cs typeface="Times New Roman" panose="02020603050405020304" pitchFamily="18" charset="0"/>
              </a:rPr>
              <a:t>loại</a:t>
            </a:r>
            <a:r>
              <a:rPr lang="en-US" sz="2400" b="1" u="sng" dirty="0" smtClean="0">
                <a:latin typeface="Times New Roman" panose="02020603050405020304" pitchFamily="18" charset="0"/>
                <a:cs typeface="Times New Roman" panose="02020603050405020304" pitchFamily="18" charset="0"/>
              </a:rPr>
              <a:t>: </a:t>
            </a:r>
          </a:p>
          <a:p>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chia </a:t>
            </a:r>
            <a:r>
              <a:rPr lang="en-US" sz="2400" dirty="0" err="1" smtClean="0">
                <a:latin typeface="Times New Roman" panose="02020603050405020304" pitchFamily="18" charset="0"/>
                <a:cs typeface="Times New Roman" panose="02020603050405020304" pitchFamily="18" charset="0"/>
              </a:rPr>
              <a:t>làm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hai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phần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rộng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chuyên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biệt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hẹp</a:t>
            </a:r>
            <a:r>
              <a:rPr lang="en-US" sz="2400" dirty="0" smtClean="0">
                <a:latin typeface="Times New Roman" panose="02020603050405020304" pitchFamily="18" charset="0"/>
                <a:cs typeface="Times New Roman" panose="02020603050405020304" pitchFamily="18" charset="0"/>
              </a:rPr>
              <a:t>).</a:t>
            </a:r>
          </a:p>
          <a:p>
            <a:pPr marL="285750" indent="-285750">
              <a:buFont typeface="Wingdings" panose="05000000000000000000" pitchFamily="2" charset="2"/>
              <a:buChar char="v"/>
            </a:pP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rộng</a:t>
            </a:r>
            <a:endParaRPr lang="en-US" sz="24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thuyết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hẹp</a:t>
            </a:r>
            <a:r>
              <a:rPr lang="en-US" sz="2400" dirty="0" smtClean="0">
                <a:latin typeface="Times New Roman" panose="02020603050405020304" pitchFamily="18" charset="0"/>
                <a:cs typeface="Times New Roman" panose="02020603050405020304" pitchFamily="18" charset="0"/>
              </a:rPr>
              <a:t>: Theo </a:t>
            </a:r>
            <a:r>
              <a:rPr lang="en-US" sz="2400" dirty="0" err="1" smtClean="0">
                <a:latin typeface="Times New Roman" panose="02020603050405020304" pitchFamily="18" charset="0"/>
                <a:cs typeface="Times New Roman" panose="02020603050405020304" pitchFamily="18" charset="0"/>
              </a:rPr>
              <a:t>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trong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hội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5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con </a:t>
            </a:r>
            <a:r>
              <a:rPr lang="en-US" sz="2400" dirty="0" err="1" smtClean="0">
                <a:latin typeface="Times New Roman" panose="02020603050405020304" pitchFamily="18" charset="0"/>
                <a:cs typeface="Times New Roman" panose="02020603050405020304" pitchFamily="18" charset="0"/>
              </a:rPr>
              <a:t>cơ</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bản</a:t>
            </a:r>
            <a:r>
              <a:rPr lang="en-US" sz="2400" dirty="0" smtClean="0">
                <a:latin typeface="Times New Roman" panose="02020603050405020304" pitchFamily="18" charset="0"/>
                <a:cs typeface="Times New Roman" panose="02020603050405020304" pitchFamily="18" charset="0"/>
              </a:rPr>
              <a:t>:</a:t>
            </a:r>
          </a:p>
          <a:p>
            <a:pPr marL="742950" lvl="1" indent="-285750">
              <a:buFont typeface="Wingdings" panose="05000000000000000000" pitchFamily="2" charset="2"/>
              <a:buChar char="Ø"/>
            </a:pPr>
            <a:r>
              <a:rPr lang="vi-VN"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kinh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tế</a:t>
            </a:r>
            <a:r>
              <a:rPr lang="en-US" sz="2400" dirty="0" smtClean="0">
                <a:latin typeface="Times New Roman" panose="02020603050405020304" pitchFamily="18" charset="0"/>
                <a:cs typeface="Times New Roman" panose="02020603050405020304" pitchFamily="18" charset="0"/>
              </a:rPr>
              <a:t>.</a:t>
            </a:r>
          </a:p>
          <a:p>
            <a:pPr marL="742950" lvl="1" indent="-285750">
              <a:buFont typeface="Wingdings" panose="05000000000000000000" pitchFamily="2" charset="2"/>
              <a:buChar char="Ø"/>
            </a:pPr>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pháp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luật</a:t>
            </a:r>
            <a:r>
              <a:rPr lang="en-US" sz="2400" dirty="0" smtClean="0">
                <a:latin typeface="Times New Roman" panose="02020603050405020304" pitchFamily="18" charset="0"/>
                <a:cs typeface="Times New Roman" panose="02020603050405020304" pitchFamily="18" charset="0"/>
              </a:rPr>
              <a:t>. </a:t>
            </a:r>
          </a:p>
          <a:p>
            <a:pPr marL="742950" lvl="1" indent="-285750">
              <a:buFont typeface="Wingdings" panose="05000000000000000000" pitchFamily="2" charset="2"/>
              <a:buChar char="Ø"/>
            </a:pPr>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chính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trị</a:t>
            </a:r>
            <a:r>
              <a:rPr lang="en-US" sz="2400" dirty="0" smtClean="0">
                <a:latin typeface="Times New Roman" panose="02020603050405020304" pitchFamily="18" charset="0"/>
                <a:cs typeface="Times New Roman" panose="02020603050405020304" pitchFamily="18" charset="0"/>
              </a:rPr>
              <a:t>.</a:t>
            </a:r>
          </a:p>
          <a:p>
            <a:pPr marL="742950" lvl="1" indent="-285750">
              <a:buFont typeface="Wingdings" panose="05000000000000000000" pitchFamily="2" charset="2"/>
              <a:buChar char="Ø"/>
            </a:pPr>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đình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a:t>
            </a:r>
          </a:p>
          <a:p>
            <a:pPr marL="742950" lvl="1"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văn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hóa</a:t>
            </a:r>
            <a:endParaRPr lang="vi-VN" sz="2400" dirty="0" smtClean="0">
              <a:latin typeface="Times New Roman" panose="02020603050405020304" pitchFamily="18" charset="0"/>
              <a:cs typeface="Times New Roman" panose="02020603050405020304" pitchFamily="18" charset="0"/>
            </a:endParaRPr>
          </a:p>
          <a:p>
            <a:pPr lvl="1"/>
            <a:r>
              <a:rPr lang="vi-VN" sz="2400" dirty="0" smtClean="0">
                <a:latin typeface="Times New Roman" panose="02020603050405020304" pitchFamily="18" charset="0"/>
                <a:cs typeface="Times New Roman" panose="02020603050405020304" pitchFamily="18" charset="0"/>
                <a:sym typeface="Wingdings"/>
              </a:rPr>
              <a:t></a:t>
            </a:r>
            <a:r>
              <a:rPr lang="en-US" sz="2400" dirty="0" smtClean="0">
                <a:latin typeface="Times New Roman" panose="02020603050405020304" pitchFamily="18" charset="0"/>
                <a:cs typeface="Times New Roman" panose="02020603050405020304" pitchFamily="18" charset="0"/>
              </a:rPr>
              <a:t>Theo </a:t>
            </a:r>
            <a:r>
              <a:rPr lang="en-US" sz="2400" dirty="0" err="1" smtClean="0">
                <a:latin typeface="Times New Roman" panose="02020603050405020304" pitchFamily="18" charset="0"/>
                <a:cs typeface="Times New Roman" panose="02020603050405020304" pitchFamily="18" charset="0"/>
              </a:rPr>
              <a:t>T.parsons</a:t>
            </a:r>
            <a:r>
              <a:rPr lang="en-US" sz="2400" dirty="0" smtClean="0">
                <a:latin typeface="Times New Roman" panose="02020603050405020304" pitchFamily="18" charset="0"/>
                <a:cs typeface="Times New Roman" panose="02020603050405020304" pitchFamily="18" charset="0"/>
              </a:rPr>
              <a:t>, 5 </a:t>
            </a:r>
            <a:r>
              <a:rPr lang="en-US" sz="2400" dirty="0" err="1" smtClean="0">
                <a:latin typeface="Times New Roman" panose="02020603050405020304" pitchFamily="18" charset="0"/>
                <a:cs typeface="Times New Roman" panose="02020603050405020304" pitchFamily="18" charset="0"/>
              </a:rPr>
              <a:t>hệ</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thống</a:t>
            </a:r>
            <a:r>
              <a:rPr lang="en-US" sz="2400" dirty="0" smtClean="0">
                <a:latin typeface="Times New Roman" panose="02020603050405020304" pitchFamily="18" charset="0"/>
                <a:cs typeface="Times New Roman" panose="02020603050405020304" pitchFamily="18" charset="0"/>
              </a:rPr>
              <a:t> con </a:t>
            </a:r>
            <a:r>
              <a:rPr lang="en-US" sz="2400" dirty="0" err="1" smtClean="0">
                <a:latin typeface="Times New Roman" panose="02020603050405020304" pitchFamily="18" charset="0"/>
                <a:cs typeface="Times New Roman" panose="02020603050405020304" pitchFamily="18" charset="0"/>
              </a:rPr>
              <a:t>nói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đều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tồn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nhau</a:t>
            </a:r>
            <a:r>
              <a:rPr lang="en-US" sz="2400" dirty="0" smtClean="0">
                <a:latin typeface="Times New Roman" panose="02020603050405020304" pitchFamily="18" charset="0"/>
                <a:cs typeface="Times New Roman" panose="02020603050405020304" pitchFamily="18" charset="0"/>
              </a:rPr>
              <a:t> song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nhiều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chỗ</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tiếp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giáp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nhưng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trùng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khít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nếu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môt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hội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siêu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a:t>
            </a: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a:t>
            </a:r>
            <a:r>
              <a:rPr lang="en-US" sz="3200" b="1" dirty="0" err="1" smtClean="0">
                <a:solidFill>
                  <a:srgbClr val="FF0000"/>
                </a:solidFill>
                <a:latin typeface="Times New Roman" pitchFamily="18" charset="0"/>
                <a:cs typeface="Times New Roman" pitchFamily="18" charset="0"/>
              </a:rPr>
              <a:t>ệ</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a:t>
            </a:r>
            <a:r>
              <a:rPr lang="en-US" sz="3200" b="1" dirty="0" err="1" smtClean="0">
                <a:solidFill>
                  <a:srgbClr val="FF0000"/>
                </a:solidFill>
                <a:latin typeface="Times New Roman" pitchFamily="18" charset="0"/>
                <a:cs typeface="Times New Roman" pitchFamily="18" charset="0"/>
              </a:rPr>
              <a:t>hống</a:t>
            </a:r>
            <a:endParaRPr lang="en-US" sz="3200" dirty="0">
              <a:solidFill>
                <a:srgbClr val="FF0000"/>
              </a:solidFill>
            </a:endParaRPr>
          </a:p>
        </p:txBody>
      </p:sp>
    </p:spTree>
    <p:extLst>
      <p:ext uri="{BB962C8B-B14F-4D97-AF65-F5344CB8AC3E}">
        <p14:creationId xmlns:p14="http://schemas.microsoft.com/office/powerpoint/2010/main" val="9812402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04800" y="1066800"/>
            <a:ext cx="8610600" cy="5632311"/>
          </a:xfrm>
          <a:prstGeom prst="rect">
            <a:avLst/>
          </a:prstGeom>
          <a:noFill/>
        </p:spPr>
        <p:txBody>
          <a:bodyPr wrap="square" rtlCol="0">
            <a:spAutoFit/>
          </a:bodyPr>
          <a:lstStyle/>
          <a:p>
            <a:r>
              <a:rPr lang="vi-VN" sz="2400" b="1" u="sng" dirty="0" smtClean="0">
                <a:latin typeface="Times New Roman" panose="02020603050405020304" pitchFamily="18" charset="0"/>
                <a:cs typeface="Times New Roman" panose="02020603050405020304" pitchFamily="18" charset="0"/>
              </a:rPr>
              <a:t>3.Vai trò của lý thuyết hệ thống</a:t>
            </a:r>
            <a:r>
              <a:rPr lang="vi-VN" sz="2400" u="sng" dirty="0" smtClean="0">
                <a:latin typeface="Times New Roman" panose="02020603050405020304" pitchFamily="18" charset="0"/>
                <a:cs typeface="Times New Roman" panose="02020603050405020304" pitchFamily="18" charset="0"/>
              </a:rPr>
              <a:t>:</a:t>
            </a:r>
            <a:endParaRPr lang="en-US" sz="2400" u="sng"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Lý thuyết hệ thống tập trung nghiên cứu, phân tích về các nhóm nhỏ và các ứng xử xã hội, trên cơ sở vận dụng các khái niệm chung như chức năng, vai trò. </a:t>
            </a:r>
          </a:p>
          <a:p>
            <a:pPr marL="285750"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Lý thuyết xã hội chỉ ra cho chúng ta  mọt phương pháp luận về cách thức xây dựng và quản lý xã hội nói chung và nghiên cứu khoa học nói riêng.</a:t>
            </a:r>
          </a:p>
          <a:p>
            <a:pPr marL="285750"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Lý thuyết hệ thống đưa chúng ta nghiên cứu một vấn đề nào đó bằng cách đi từ cái tổng thể đến từng cái cụ thể.</a:t>
            </a:r>
            <a:endParaRPr lang="en-US" sz="24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Lý thuyết xã hội coi xã hội là một hệ thống.</a:t>
            </a:r>
          </a:p>
          <a:p>
            <a:pPr marL="285750" indent="-28575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Lý thuyết xã hội có vai trò rất quan trọng trong cả lĩnh vực khoa học tự nhiên và có thể là lý thuyết liên ngành có ứng dụng cao.</a:t>
            </a:r>
          </a:p>
          <a:p>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a:t>
            </a:r>
            <a:r>
              <a:rPr lang="en-US" sz="3200" b="1" dirty="0" err="1" smtClean="0">
                <a:solidFill>
                  <a:srgbClr val="FF0000"/>
                </a:solidFill>
                <a:latin typeface="Times New Roman" pitchFamily="18" charset="0"/>
                <a:cs typeface="Times New Roman" pitchFamily="18" charset="0"/>
              </a:rPr>
              <a:t>ệ</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a:t>
            </a:r>
            <a:r>
              <a:rPr lang="en-US" sz="3200" b="1" dirty="0" err="1" smtClean="0">
                <a:solidFill>
                  <a:srgbClr val="FF0000"/>
                </a:solidFill>
                <a:latin typeface="Times New Roman" pitchFamily="18" charset="0"/>
                <a:cs typeface="Times New Roman" pitchFamily="18" charset="0"/>
              </a:rPr>
              <a:t>hống</a:t>
            </a:r>
            <a:endParaRPr lang="en-US" sz="3200" dirty="0">
              <a:solidFill>
                <a:srgbClr val="FF0000"/>
              </a:solidFill>
            </a:endParaRPr>
          </a:p>
        </p:txBody>
      </p:sp>
    </p:spTree>
    <p:extLst>
      <p:ext uri="{BB962C8B-B14F-4D97-AF65-F5344CB8AC3E}">
        <p14:creationId xmlns:p14="http://schemas.microsoft.com/office/powerpoint/2010/main" val="18936510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1166843"/>
            <a:ext cx="7924800" cy="5262979"/>
          </a:xfrm>
          <a:prstGeom prst="rect">
            <a:avLst/>
          </a:prstGeom>
        </p:spPr>
        <p:txBody>
          <a:bodyPr wrap="square">
            <a:spAutoFit/>
          </a:bodyPr>
          <a:lstStyle/>
          <a:p>
            <a:pPr lvl="1"/>
            <a:r>
              <a:rPr lang="en-US" sz="2400" b="1" u="sng" dirty="0" err="1" smtClean="0">
                <a:latin typeface="Times New Roman" panose="02020603050405020304" pitchFamily="18" charset="0"/>
                <a:cs typeface="Times New Roman" panose="02020603050405020304" pitchFamily="18" charset="0"/>
              </a:rPr>
              <a:t>Tiếp</a:t>
            </a:r>
            <a:r>
              <a:rPr lang="en-US" sz="2400" b="1" u="sng" dirty="0" smtClean="0">
                <a:latin typeface="Times New Roman" panose="02020603050405020304" pitchFamily="18" charset="0"/>
                <a:cs typeface="Times New Roman" panose="02020603050405020304" pitchFamily="18" charset="0"/>
              </a:rPr>
              <a:t> </a:t>
            </a:r>
            <a:r>
              <a:rPr lang="en-US" sz="2400" b="1" u="sng" dirty="0" err="1" smtClean="0">
                <a:latin typeface="Times New Roman" panose="02020603050405020304" pitchFamily="18" charset="0"/>
                <a:cs typeface="Times New Roman" panose="02020603050405020304" pitchFamily="18" charset="0"/>
              </a:rPr>
              <a:t>cận</a:t>
            </a:r>
            <a:r>
              <a:rPr lang="en-US" sz="2400" b="1" u="sng" dirty="0" smtClean="0">
                <a:latin typeface="Times New Roman" panose="02020603050405020304" pitchFamily="18" charset="0"/>
                <a:cs typeface="Times New Roman" panose="02020603050405020304" pitchFamily="18" charset="0"/>
              </a:rPr>
              <a:t> </a:t>
            </a:r>
            <a:r>
              <a:rPr lang="en-US" sz="2400" b="1" u="sng" dirty="0" err="1" smtClean="0">
                <a:latin typeface="Times New Roman" panose="02020603050405020304" pitchFamily="18" charset="0"/>
                <a:cs typeface="Times New Roman" panose="02020603050405020304" pitchFamily="18" charset="0"/>
              </a:rPr>
              <a:t>hệ</a:t>
            </a:r>
            <a:r>
              <a:rPr lang="en-US" sz="2400" b="1" u="sng" dirty="0" smtClean="0">
                <a:latin typeface="Times New Roman" panose="02020603050405020304" pitchFamily="18" charset="0"/>
                <a:cs typeface="Times New Roman" panose="02020603050405020304" pitchFamily="18" charset="0"/>
              </a:rPr>
              <a:t> </a:t>
            </a:r>
            <a:r>
              <a:rPr lang="en-US" sz="2400" b="1" u="sng" dirty="0" err="1" smtClean="0">
                <a:latin typeface="Times New Roman" panose="02020603050405020304" pitchFamily="18" charset="0"/>
                <a:cs typeface="Times New Roman" panose="02020603050405020304" pitchFamily="18" charset="0"/>
              </a:rPr>
              <a:t>thống</a:t>
            </a:r>
            <a:r>
              <a:rPr lang="en-US" sz="2400" b="1" u="sng" dirty="0" smtClean="0">
                <a:latin typeface="Times New Roman" panose="02020603050405020304" pitchFamily="18" charset="0"/>
                <a:cs typeface="Times New Roman" panose="02020603050405020304" pitchFamily="18" charset="0"/>
              </a:rPr>
              <a:t>:</a:t>
            </a:r>
          </a:p>
          <a:p>
            <a:pPr marL="800100" lvl="1" indent="-342900">
              <a:buFont typeface="Wingdings" panose="05000000000000000000" pitchFamily="2" charset="2"/>
              <a:buChar char="Ø"/>
            </a:pPr>
            <a:endParaRPr lang="en-US" sz="2400" b="1" u="sng"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Tiếp </a:t>
            </a:r>
            <a:r>
              <a:rPr lang="vi-VN" sz="2400" dirty="0">
                <a:latin typeface="Times New Roman" panose="02020603050405020304" pitchFamily="18" charset="0"/>
                <a:cs typeface="Times New Roman" panose="02020603050405020304" pitchFamily="18" charset="0"/>
              </a:rPr>
              <a:t>cận hệ thống là một phương pháp nghiên cứu rút ra lý thuyết hệ thống được nhiều ngành khác nhau vận dụng,trong đó có xã hội </a:t>
            </a:r>
            <a:r>
              <a:rPr lang="vi-VN" sz="2400" dirty="0" smtClean="0">
                <a:latin typeface="Times New Roman" panose="02020603050405020304" pitchFamily="18" charset="0"/>
                <a:cs typeface="Times New Roman" panose="02020603050405020304" pitchFamily="18" charset="0"/>
              </a:rPr>
              <a:t>học.</a:t>
            </a:r>
            <a:endParaRPr lang="en-US"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Hệ thống xã hội được chia làm hai mặt cơ bản: thăng bằng hay ổn định và mất ổn định.</a:t>
            </a:r>
          </a:p>
          <a:p>
            <a:pPr marL="342900" indent="-342900">
              <a:buFont typeface="Wingdings" pitchFamily="2" charset="2"/>
              <a:buChar char="§"/>
            </a:pPr>
            <a:r>
              <a:rPr lang="vi-VN" sz="2400" dirty="0" smtClean="0">
                <a:latin typeface="Times New Roman" panose="02020603050405020304" pitchFamily="18" charset="0"/>
                <a:cs typeface="Times New Roman" panose="02020603050405020304" pitchFamily="18" charset="0"/>
              </a:rPr>
              <a:t>Thăng </a:t>
            </a:r>
            <a:r>
              <a:rPr lang="vi-VN" sz="2400" dirty="0">
                <a:latin typeface="Times New Roman" panose="02020603050405020304" pitchFamily="18" charset="0"/>
                <a:cs typeface="Times New Roman" panose="02020603050405020304" pitchFamily="18" charset="0"/>
              </a:rPr>
              <a:t>băng hay ổn định : Ổn định động và ổn định tĩnh</a:t>
            </a:r>
          </a:p>
          <a:p>
            <a:pPr marL="342900" indent="-342900">
              <a:buFont typeface="Wingdings" pitchFamily="2" charset="2"/>
              <a:buChar char="§"/>
            </a:pPr>
            <a:r>
              <a:rPr lang="vi-VN" sz="2400" dirty="0">
                <a:latin typeface="Times New Roman" panose="02020603050405020304" pitchFamily="18" charset="0"/>
                <a:cs typeface="Times New Roman" panose="02020603050405020304" pitchFamily="18" charset="0"/>
              </a:rPr>
              <a:t>Mất ổn định:tích cực hay tiêu cực. </a:t>
            </a:r>
          </a:p>
          <a:p>
            <a:pPr marL="342900" indent="-342900">
              <a:buFont typeface="Wingdings" panose="05000000000000000000" pitchFamily="2" charset="2"/>
              <a:buChar char="Ø"/>
            </a:pPr>
            <a:r>
              <a:rPr lang="vi-VN" sz="2400" dirty="0">
                <a:latin typeface="Times New Roman" panose="02020603050405020304" pitchFamily="18" charset="0"/>
                <a:cs typeface="Times New Roman" panose="02020603050405020304" pitchFamily="18" charset="0"/>
              </a:rPr>
              <a:t>Tích hợp và thích nghi</a:t>
            </a:r>
          </a:p>
          <a:p>
            <a:pPr marL="342900" indent="-342900">
              <a:buFont typeface="Wingdings" pitchFamily="2" charset="2"/>
              <a:buChar char="§"/>
            </a:pPr>
            <a:r>
              <a:rPr lang="vi-VN" sz="2400" dirty="0">
                <a:latin typeface="Times New Roman" panose="02020603050405020304" pitchFamily="18" charset="0"/>
                <a:cs typeface="Times New Roman" panose="02020603050405020304" pitchFamily="18" charset="0"/>
              </a:rPr>
              <a:t>Tích hợp  là sự thống nhất nội bộ do những nổ lực phát sinh bên trong hệ thống</a:t>
            </a:r>
          </a:p>
          <a:p>
            <a:pPr marL="342900" indent="-342900">
              <a:buFont typeface="Wingdings" pitchFamily="2" charset="2"/>
              <a:buChar char="§"/>
            </a:pPr>
            <a:r>
              <a:rPr lang="vi-VN" sz="2400" dirty="0">
                <a:latin typeface="Times New Roman" panose="02020603050405020304" pitchFamily="18" charset="0"/>
                <a:cs typeface="Times New Roman" panose="02020603050405020304" pitchFamily="18" charset="0"/>
              </a:rPr>
              <a:t>Thích nghi là quá trình quan hệ thích ứng của hệ thống với các hệ thống xung quanh.</a:t>
            </a:r>
          </a:p>
        </p:txBody>
      </p:sp>
      <p:sp>
        <p:nvSpPr>
          <p:cNvPr id="5" name="Title 1"/>
          <p:cNvSpPr txBox="1">
            <a:spLocks/>
          </p:cNvSpPr>
          <p:nvPr/>
        </p:nvSpPr>
        <p:spPr>
          <a:xfrm>
            <a:off x="304800" y="-24747"/>
            <a:ext cx="8534400" cy="762000"/>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z="3200" b="1" dirty="0" err="1" smtClean="0">
                <a:solidFill>
                  <a:srgbClr val="FF0000"/>
                </a:solidFill>
                <a:latin typeface="Times New Roman" pitchFamily="18" charset="0"/>
                <a:cs typeface="Times New Roman" pitchFamily="18" charset="0"/>
              </a:rPr>
              <a:t>VII.Lý</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thuyết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a:t>
            </a:r>
            <a:r>
              <a:rPr lang="en-US" sz="3200" b="1" dirty="0" err="1" smtClean="0">
                <a:solidFill>
                  <a:srgbClr val="FF0000"/>
                </a:solidFill>
                <a:latin typeface="Times New Roman" pitchFamily="18" charset="0"/>
                <a:cs typeface="Times New Roman" pitchFamily="18" charset="0"/>
              </a:rPr>
              <a:t>ệ</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a:t>
            </a:r>
            <a:r>
              <a:rPr lang="en-US" sz="3200" b="1" dirty="0" err="1" smtClean="0">
                <a:solidFill>
                  <a:srgbClr val="FF0000"/>
                </a:solidFill>
                <a:latin typeface="Times New Roman" pitchFamily="18" charset="0"/>
                <a:cs typeface="Times New Roman" pitchFamily="18" charset="0"/>
              </a:rPr>
              <a:t>hống</a:t>
            </a:r>
            <a:endParaRPr lang="en-US" sz="3200" dirty="0">
              <a:solidFill>
                <a:srgbClr val="FF0000"/>
              </a:solidFill>
            </a:endParaRPr>
          </a:p>
        </p:txBody>
      </p:sp>
    </p:spTree>
    <p:extLst>
      <p:ext uri="{BB962C8B-B14F-4D97-AF65-F5344CB8AC3E}">
        <p14:creationId xmlns:p14="http://schemas.microsoft.com/office/powerpoint/2010/main" val="182565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a:xfrm>
            <a:off x="533400" y="1219200"/>
            <a:ext cx="8229600" cy="3886200"/>
          </a:xfrm>
        </p:spPr>
        <p:txBody>
          <a:bodyPr>
            <a:noAutofit/>
          </a:bodyPr>
          <a:lstStyle/>
          <a:p>
            <a:pPr>
              <a:lnSpc>
                <a:spcPct val="80000"/>
              </a:lnSpc>
              <a:buFont typeface="Wingdings" pitchFamily="2" charset="2"/>
              <a:buChar char="Ø"/>
            </a:pPr>
            <a:r>
              <a:rPr lang="en-US" dirty="0">
                <a:latin typeface="Times New Roman" pitchFamily="18" charset="0"/>
              </a:rPr>
              <a:t>Lý </a:t>
            </a:r>
            <a:r>
              <a:rPr lang="en-US" dirty="0" err="1">
                <a:latin typeface="Times New Roman" pitchFamily="18" charset="0"/>
              </a:rPr>
              <a:t>thuyết</a:t>
            </a:r>
            <a:r>
              <a:rPr lang="en-US" dirty="0">
                <a:latin typeface="Times New Roman" pitchFamily="18" charset="0"/>
              </a:rPr>
              <a:t> </a:t>
            </a:r>
            <a:r>
              <a:rPr lang="en-US" dirty="0" err="1">
                <a:latin typeface="Times New Roman" pitchFamily="18" charset="0"/>
              </a:rPr>
              <a:t>chức</a:t>
            </a:r>
            <a:r>
              <a:rPr lang="en-US" dirty="0">
                <a:latin typeface="Times New Roman" pitchFamily="18" charset="0"/>
              </a:rPr>
              <a:t> </a:t>
            </a:r>
            <a:r>
              <a:rPr lang="en-US" dirty="0" err="1">
                <a:latin typeface="Times New Roman" pitchFamily="18" charset="0"/>
              </a:rPr>
              <a:t>năng</a:t>
            </a:r>
            <a:r>
              <a:rPr lang="en-US" dirty="0">
                <a:latin typeface="Times New Roman" pitchFamily="18" charset="0"/>
              </a:rPr>
              <a:t> </a:t>
            </a:r>
            <a:r>
              <a:rPr lang="en-US" dirty="0" err="1">
                <a:latin typeface="Times New Roman" pitchFamily="18" charset="0"/>
              </a:rPr>
              <a:t>cấu</a:t>
            </a:r>
            <a:r>
              <a:rPr lang="en-US" dirty="0">
                <a:latin typeface="Times New Roman" pitchFamily="18" charset="0"/>
              </a:rPr>
              <a:t> </a:t>
            </a:r>
            <a:r>
              <a:rPr lang="en-US" dirty="0" err="1">
                <a:latin typeface="Times New Roman" pitchFamily="18" charset="0"/>
              </a:rPr>
              <a:t>trúc</a:t>
            </a:r>
            <a:r>
              <a:rPr lang="en-US" dirty="0">
                <a:latin typeface="Times New Roman" pitchFamily="18" charset="0"/>
              </a:rPr>
              <a:t> là 1 </a:t>
            </a:r>
            <a:r>
              <a:rPr lang="en-US" dirty="0" err="1">
                <a:latin typeface="Times New Roman" pitchFamily="18" charset="0"/>
              </a:rPr>
              <a:t>ly</a:t>
            </a:r>
            <a:r>
              <a:rPr lang="en-US" dirty="0">
                <a:latin typeface="Times New Roman" pitchFamily="18" charset="0"/>
              </a:rPr>
              <a:t>́ </a:t>
            </a:r>
            <a:r>
              <a:rPr lang="en-US" dirty="0" err="1">
                <a:latin typeface="Times New Roman" pitchFamily="18" charset="0"/>
              </a:rPr>
              <a:t>thuyết</a:t>
            </a:r>
            <a:r>
              <a:rPr lang="en-US" dirty="0">
                <a:latin typeface="Times New Roman" pitchFamily="18" charset="0"/>
              </a:rPr>
              <a:t> </a:t>
            </a:r>
            <a:r>
              <a:rPr lang="en-US" dirty="0" err="1">
                <a:latin typeface="Times New Roman" pitchFamily="18" charset="0"/>
              </a:rPr>
              <a:t>xa</a:t>
            </a:r>
            <a:r>
              <a:rPr lang="en-US" dirty="0">
                <a:latin typeface="Times New Roman" pitchFamily="18" charset="0"/>
              </a:rPr>
              <a:t>̃ </a:t>
            </a:r>
            <a:r>
              <a:rPr lang="en-US" dirty="0" err="1">
                <a:latin typeface="Times New Roman" pitchFamily="18" charset="0"/>
              </a:rPr>
              <a:t>hội</a:t>
            </a:r>
            <a:r>
              <a:rPr lang="en-US" dirty="0">
                <a:latin typeface="Times New Roman" pitchFamily="18" charset="0"/>
              </a:rPr>
              <a:t> ban </a:t>
            </a:r>
            <a:r>
              <a:rPr lang="en-US" dirty="0" err="1">
                <a:latin typeface="Times New Roman" pitchFamily="18" charset="0"/>
              </a:rPr>
              <a:t>đầu</a:t>
            </a:r>
            <a:r>
              <a:rPr lang="en-US" dirty="0">
                <a:latin typeface="Times New Roman" pitchFamily="18" charset="0"/>
              </a:rPr>
              <a:t> </a:t>
            </a:r>
            <a:r>
              <a:rPr lang="en-US" dirty="0" err="1">
                <a:latin typeface="Times New Roman" pitchFamily="18" charset="0"/>
              </a:rPr>
              <a:t>nhằm</a:t>
            </a:r>
            <a:r>
              <a:rPr lang="en-US" dirty="0">
                <a:latin typeface="Times New Roman" pitchFamily="18" charset="0"/>
              </a:rPr>
              <a:t> </a:t>
            </a:r>
            <a:r>
              <a:rPr lang="en-US" dirty="0" err="1">
                <a:latin typeface="Times New Roman" pitchFamily="18" charset="0"/>
              </a:rPr>
              <a:t>cô</a:t>
            </a:r>
            <a:r>
              <a:rPr lang="en-US" dirty="0">
                <a:latin typeface="Times New Roman" pitchFamily="18" charset="0"/>
              </a:rPr>
              <a:t>́ </a:t>
            </a:r>
            <a:r>
              <a:rPr lang="en-US" dirty="0" err="1">
                <a:latin typeface="Times New Roman" pitchFamily="18" charset="0"/>
              </a:rPr>
              <a:t>gắng</a:t>
            </a:r>
            <a:r>
              <a:rPr lang="en-US" dirty="0">
                <a:latin typeface="Times New Roman" pitchFamily="18" charset="0"/>
              </a:rPr>
              <a:t> </a:t>
            </a:r>
            <a:r>
              <a:rPr lang="en-US" dirty="0" err="1">
                <a:latin typeface="Times New Roman" pitchFamily="18" charset="0"/>
              </a:rPr>
              <a:t>giải</a:t>
            </a:r>
            <a:r>
              <a:rPr lang="en-US" dirty="0">
                <a:latin typeface="Times New Roman" pitchFamily="18" charset="0"/>
              </a:rPr>
              <a:t> </a:t>
            </a:r>
            <a:r>
              <a:rPr lang="en-US" dirty="0" err="1">
                <a:latin typeface="Times New Roman" pitchFamily="18" charset="0"/>
              </a:rPr>
              <a:t>thích</a:t>
            </a:r>
            <a:r>
              <a:rPr lang="en-US" dirty="0">
                <a:latin typeface="Times New Roman" pitchFamily="18" charset="0"/>
              </a:rPr>
              <a:t> </a:t>
            </a:r>
            <a:r>
              <a:rPr lang="en-US" dirty="0" err="1">
                <a:latin typeface="Times New Roman" pitchFamily="18" charset="0"/>
              </a:rPr>
              <a:t>các</a:t>
            </a:r>
            <a:r>
              <a:rPr lang="en-US" dirty="0">
                <a:latin typeface="Times New Roman" pitchFamily="18" charset="0"/>
              </a:rPr>
              <a:t> </a:t>
            </a:r>
            <a:r>
              <a:rPr lang="en-US" dirty="0" err="1">
                <a:latin typeface="Times New Roman" pitchFamily="18" charset="0"/>
              </a:rPr>
              <a:t>thiết</a:t>
            </a:r>
            <a:r>
              <a:rPr lang="en-US" dirty="0">
                <a:latin typeface="Times New Roman" pitchFamily="18" charset="0"/>
              </a:rPr>
              <a:t> </a:t>
            </a:r>
            <a:r>
              <a:rPr lang="en-US" dirty="0" err="1">
                <a:latin typeface="Times New Roman" pitchFamily="18" charset="0"/>
              </a:rPr>
              <a:t>chê</a:t>
            </a:r>
            <a:r>
              <a:rPr lang="en-US" dirty="0">
                <a:latin typeface="Times New Roman" pitchFamily="18" charset="0"/>
              </a:rPr>
              <a:t>́ </a:t>
            </a:r>
            <a:r>
              <a:rPr lang="en-US" dirty="0" err="1">
                <a:latin typeface="Times New Roman" pitchFamily="18" charset="0"/>
              </a:rPr>
              <a:t>xa</a:t>
            </a:r>
            <a:r>
              <a:rPr lang="en-US" dirty="0">
                <a:latin typeface="Times New Roman" pitchFamily="18" charset="0"/>
              </a:rPr>
              <a:t>̃ </a:t>
            </a:r>
            <a:r>
              <a:rPr lang="en-US" dirty="0" err="1">
                <a:latin typeface="Times New Roman" pitchFamily="18" charset="0"/>
              </a:rPr>
              <a:t>hội</a:t>
            </a:r>
            <a:r>
              <a:rPr lang="en-US" dirty="0">
                <a:latin typeface="Times New Roman" pitchFamily="18" charset="0"/>
              </a:rPr>
              <a:t> </a:t>
            </a:r>
            <a:r>
              <a:rPr lang="en-US" dirty="0" err="1">
                <a:latin typeface="Times New Roman" pitchFamily="18" charset="0"/>
              </a:rPr>
              <a:t>như</a:t>
            </a:r>
            <a:r>
              <a:rPr lang="en-US" dirty="0">
                <a:latin typeface="Times New Roman" pitchFamily="18" charset="0"/>
              </a:rPr>
              <a:t> là </a:t>
            </a:r>
            <a:r>
              <a:rPr lang="en-US" dirty="0" err="1">
                <a:latin typeface="Times New Roman" pitchFamily="18" charset="0"/>
              </a:rPr>
              <a:t>phương</a:t>
            </a:r>
            <a:r>
              <a:rPr lang="en-US" dirty="0">
                <a:latin typeface="Times New Roman" pitchFamily="18" charset="0"/>
              </a:rPr>
              <a:t> </a:t>
            </a:r>
            <a:r>
              <a:rPr lang="en-US" dirty="0" err="1">
                <a:latin typeface="Times New Roman" pitchFamily="18" charset="0"/>
              </a:rPr>
              <a:t>tiện</a:t>
            </a:r>
            <a:r>
              <a:rPr lang="en-US" dirty="0">
                <a:latin typeface="Times New Roman" pitchFamily="18" charset="0"/>
              </a:rPr>
              <a:t> </a:t>
            </a:r>
            <a:r>
              <a:rPr lang="en-US" dirty="0" err="1">
                <a:latin typeface="Times New Roman" pitchFamily="18" charset="0"/>
              </a:rPr>
              <a:t>chọn</a:t>
            </a:r>
            <a:r>
              <a:rPr lang="en-US" dirty="0">
                <a:latin typeface="Times New Roman" pitchFamily="18" charset="0"/>
              </a:rPr>
              <a:t> </a:t>
            </a:r>
            <a:r>
              <a:rPr lang="en-US" dirty="0" err="1">
                <a:latin typeface="Times New Roman" pitchFamily="18" charset="0"/>
              </a:rPr>
              <a:t>lọc</a:t>
            </a:r>
            <a:r>
              <a:rPr lang="en-US" dirty="0">
                <a:latin typeface="Times New Roman" pitchFamily="18" charset="0"/>
              </a:rPr>
              <a:t> </a:t>
            </a:r>
            <a:r>
              <a:rPr lang="en-US" dirty="0" err="1">
                <a:latin typeface="Times New Roman" pitchFamily="18" charset="0"/>
              </a:rPr>
              <a:t>đê</a:t>
            </a:r>
            <a:r>
              <a:rPr lang="en-US" dirty="0">
                <a:latin typeface="Times New Roman" pitchFamily="18" charset="0"/>
              </a:rPr>
              <a:t>̉ </a:t>
            </a:r>
            <a:r>
              <a:rPr lang="en-US" dirty="0" err="1">
                <a:latin typeface="Times New Roman" pitchFamily="18" charset="0"/>
              </a:rPr>
              <a:t>đáp</a:t>
            </a:r>
            <a:r>
              <a:rPr lang="en-US" dirty="0">
                <a:latin typeface="Times New Roman" pitchFamily="18" charset="0"/>
              </a:rPr>
              <a:t> </a:t>
            </a:r>
            <a:r>
              <a:rPr lang="en-US" dirty="0" err="1">
                <a:latin typeface="Times New Roman" pitchFamily="18" charset="0"/>
              </a:rPr>
              <a:t>ứng</a:t>
            </a:r>
            <a:r>
              <a:rPr lang="en-US" dirty="0">
                <a:latin typeface="Times New Roman" pitchFamily="18" charset="0"/>
              </a:rPr>
              <a:t> </a:t>
            </a:r>
            <a:r>
              <a:rPr lang="en-US" dirty="0" err="1">
                <a:latin typeface="Times New Roman" pitchFamily="18" charset="0"/>
              </a:rPr>
              <a:t>các</a:t>
            </a:r>
            <a:r>
              <a:rPr lang="en-US" dirty="0">
                <a:latin typeface="Times New Roman" pitchFamily="18" charset="0"/>
              </a:rPr>
              <a:t> </a:t>
            </a:r>
            <a:r>
              <a:rPr lang="en-US" dirty="0" err="1">
                <a:latin typeface="Times New Roman" pitchFamily="18" charset="0"/>
              </a:rPr>
              <a:t>nhu</a:t>
            </a:r>
            <a:r>
              <a:rPr lang="en-US" dirty="0">
                <a:latin typeface="Times New Roman" pitchFamily="18" charset="0"/>
              </a:rPr>
              <a:t> </a:t>
            </a:r>
            <a:r>
              <a:rPr lang="en-US" dirty="0" err="1">
                <a:latin typeface="Times New Roman" pitchFamily="18" charset="0"/>
              </a:rPr>
              <a:t>cầu</a:t>
            </a:r>
            <a:r>
              <a:rPr lang="en-US" dirty="0">
                <a:latin typeface="Times New Roman" pitchFamily="18" charset="0"/>
              </a:rPr>
              <a:t> </a:t>
            </a:r>
            <a:r>
              <a:rPr lang="en-US" dirty="0" err="1">
                <a:latin typeface="Times New Roman" pitchFamily="18" charset="0"/>
              </a:rPr>
              <a:t>sinh</a:t>
            </a:r>
            <a:r>
              <a:rPr lang="en-US" dirty="0">
                <a:latin typeface="Times New Roman" pitchFamily="18" charset="0"/>
              </a:rPr>
              <a:t> </a:t>
            </a:r>
            <a:r>
              <a:rPr lang="en-US" dirty="0" err="1">
                <a:latin typeface="Times New Roman" pitchFamily="18" charset="0"/>
              </a:rPr>
              <a:t>học</a:t>
            </a:r>
            <a:r>
              <a:rPr lang="en-US" dirty="0">
                <a:latin typeface="Times New Roman" pitchFamily="18" charset="0"/>
              </a:rPr>
              <a:t> </a:t>
            </a:r>
            <a:r>
              <a:rPr lang="en-US" dirty="0" err="1">
                <a:latin typeface="Times New Roman" pitchFamily="18" charset="0"/>
              </a:rPr>
              <a:t>của</a:t>
            </a:r>
            <a:r>
              <a:rPr lang="en-US" dirty="0">
                <a:latin typeface="Times New Roman" pitchFamily="18" charset="0"/>
              </a:rPr>
              <a:t> </a:t>
            </a:r>
            <a:r>
              <a:rPr lang="en-US" dirty="0" err="1">
                <a:latin typeface="Times New Roman" pitchFamily="18" charset="0"/>
              </a:rPr>
              <a:t>các</a:t>
            </a:r>
            <a:r>
              <a:rPr lang="en-US" dirty="0">
                <a:latin typeface="Times New Roman" pitchFamily="18" charset="0"/>
              </a:rPr>
              <a:t> </a:t>
            </a:r>
            <a:r>
              <a:rPr lang="en-US" dirty="0" err="1">
                <a:latin typeface="Times New Roman" pitchFamily="18" charset="0"/>
              </a:rPr>
              <a:t>ca</a:t>
            </a:r>
            <a:r>
              <a:rPr lang="en-US" dirty="0">
                <a:latin typeface="Times New Roman" pitchFamily="18" charset="0"/>
              </a:rPr>
              <a:t>́ </a:t>
            </a:r>
            <a:r>
              <a:rPr lang="en-US" dirty="0" err="1">
                <a:latin typeface="Times New Roman" pitchFamily="18" charset="0"/>
              </a:rPr>
              <a:t>nhân</a:t>
            </a:r>
            <a:r>
              <a:rPr lang="en-US" dirty="0">
                <a:latin typeface="Times New Roman" pitchFamily="18" charset="0"/>
              </a:rPr>
              <a:t> (ban </a:t>
            </a:r>
            <a:r>
              <a:rPr lang="en-US" dirty="0" err="1">
                <a:latin typeface="Times New Roman" pitchFamily="18" charset="0"/>
              </a:rPr>
              <a:t>đầu</a:t>
            </a:r>
            <a:r>
              <a:rPr lang="en-US" dirty="0">
                <a:latin typeface="Times New Roman" pitchFamily="18" charset="0"/>
              </a:rPr>
              <a:t> là </a:t>
            </a:r>
            <a:r>
              <a:rPr lang="en-US" dirty="0" err="1">
                <a:latin typeface="Times New Roman" pitchFamily="18" charset="0"/>
              </a:rPr>
              <a:t>thuyết</a:t>
            </a:r>
            <a:r>
              <a:rPr lang="en-US" dirty="0">
                <a:latin typeface="Times New Roman" pitchFamily="18" charset="0"/>
              </a:rPr>
              <a:t> </a:t>
            </a:r>
            <a:r>
              <a:rPr lang="en-US" dirty="0" err="1">
                <a:latin typeface="Times New Roman" pitchFamily="18" charset="0"/>
              </a:rPr>
              <a:t>chức</a:t>
            </a:r>
            <a:r>
              <a:rPr lang="en-US" dirty="0">
                <a:latin typeface="Times New Roman" pitchFamily="18" charset="0"/>
              </a:rPr>
              <a:t> </a:t>
            </a:r>
            <a:r>
              <a:rPr lang="en-US" dirty="0" err="1">
                <a:latin typeface="Times New Roman" pitchFamily="18" charset="0"/>
              </a:rPr>
              <a:t>năng</a:t>
            </a:r>
            <a:r>
              <a:rPr lang="en-US" dirty="0">
                <a:latin typeface="Times New Roman" pitchFamily="18" charset="0"/>
              </a:rPr>
              <a:t>). </a:t>
            </a:r>
            <a:r>
              <a:rPr lang="en-US" dirty="0" err="1">
                <a:latin typeface="Times New Roman" pitchFamily="18" charset="0"/>
              </a:rPr>
              <a:t>Sau</a:t>
            </a:r>
            <a:r>
              <a:rPr lang="en-US" dirty="0">
                <a:latin typeface="Times New Roman" pitchFamily="18" charset="0"/>
              </a:rPr>
              <a:t> </a:t>
            </a:r>
            <a:r>
              <a:rPr lang="en-US" dirty="0" err="1">
                <a:latin typeface="Times New Roman" pitchFamily="18" charset="0"/>
              </a:rPr>
              <a:t>đo</a:t>
            </a:r>
            <a:r>
              <a:rPr lang="en-US" dirty="0">
                <a:latin typeface="Times New Roman" pitchFamily="18" charset="0"/>
              </a:rPr>
              <a:t>́ nó </a:t>
            </a:r>
            <a:r>
              <a:rPr lang="en-US" dirty="0" err="1">
                <a:latin typeface="Times New Roman" pitchFamily="18" charset="0"/>
              </a:rPr>
              <a:t>tập</a:t>
            </a:r>
            <a:r>
              <a:rPr lang="en-US" dirty="0">
                <a:latin typeface="Times New Roman" pitchFamily="18" charset="0"/>
              </a:rPr>
              <a:t> </a:t>
            </a:r>
            <a:r>
              <a:rPr lang="en-US" dirty="0" err="1">
                <a:latin typeface="Times New Roman" pitchFamily="18" charset="0"/>
              </a:rPr>
              <a:t>trung</a:t>
            </a:r>
            <a:r>
              <a:rPr lang="en-US" dirty="0">
                <a:latin typeface="Times New Roman" pitchFamily="18" charset="0"/>
              </a:rPr>
              <a:t> </a:t>
            </a:r>
            <a:r>
              <a:rPr lang="en-US" dirty="0" err="1">
                <a:latin typeface="Times New Roman" pitchFamily="18" charset="0"/>
              </a:rPr>
              <a:t>vào</a:t>
            </a:r>
            <a:r>
              <a:rPr lang="en-US" dirty="0">
                <a:latin typeface="Times New Roman" pitchFamily="18" charset="0"/>
              </a:rPr>
              <a:t> </a:t>
            </a:r>
            <a:r>
              <a:rPr lang="en-US" dirty="0" err="1">
                <a:latin typeface="Times New Roman" pitchFamily="18" charset="0"/>
              </a:rPr>
              <a:t>những</a:t>
            </a:r>
            <a:r>
              <a:rPr lang="en-US" dirty="0">
                <a:latin typeface="Times New Roman" pitchFamily="18" charset="0"/>
              </a:rPr>
              <a:t> </a:t>
            </a:r>
            <a:r>
              <a:rPr lang="en-US" dirty="0" err="1">
                <a:latin typeface="Times New Roman" pitchFamily="18" charset="0"/>
              </a:rPr>
              <a:t>cách</a:t>
            </a:r>
            <a:r>
              <a:rPr lang="en-US" dirty="0">
                <a:latin typeface="Times New Roman" pitchFamily="18" charset="0"/>
              </a:rPr>
              <a:t> </a:t>
            </a:r>
            <a:r>
              <a:rPr lang="en-US" dirty="0" err="1">
                <a:latin typeface="Times New Roman" pitchFamily="18" charset="0"/>
              </a:rPr>
              <a:t>thức</a:t>
            </a:r>
            <a:r>
              <a:rPr lang="en-US" dirty="0">
                <a:latin typeface="Times New Roman" pitchFamily="18" charset="0"/>
              </a:rPr>
              <a:t> </a:t>
            </a:r>
            <a:r>
              <a:rPr lang="en-US" dirty="0" err="1">
                <a:latin typeface="Times New Roman" pitchFamily="18" charset="0"/>
              </a:rPr>
              <a:t>thiết</a:t>
            </a:r>
            <a:r>
              <a:rPr lang="en-US" dirty="0">
                <a:latin typeface="Times New Roman" pitchFamily="18" charset="0"/>
              </a:rPr>
              <a:t> </a:t>
            </a:r>
            <a:r>
              <a:rPr lang="en-US" dirty="0" err="1">
                <a:latin typeface="Times New Roman" pitchFamily="18" charset="0"/>
              </a:rPr>
              <a:t>chê</a:t>
            </a:r>
            <a:r>
              <a:rPr lang="en-US" dirty="0">
                <a:latin typeface="Times New Roman" pitchFamily="18" charset="0"/>
              </a:rPr>
              <a:t>́ </a:t>
            </a:r>
            <a:r>
              <a:rPr lang="en-US" dirty="0" err="1">
                <a:latin typeface="Times New Roman" pitchFamily="18" charset="0"/>
              </a:rPr>
              <a:t>xa</a:t>
            </a:r>
            <a:r>
              <a:rPr lang="en-US" dirty="0">
                <a:latin typeface="Times New Roman" pitchFamily="18" charset="0"/>
              </a:rPr>
              <a:t>̃ </a:t>
            </a:r>
            <a:r>
              <a:rPr lang="en-US" dirty="0" err="1">
                <a:latin typeface="Times New Roman" pitchFamily="18" charset="0"/>
              </a:rPr>
              <a:t>hội</a:t>
            </a:r>
            <a:r>
              <a:rPr lang="en-US" dirty="0">
                <a:latin typeface="Times New Roman" pitchFamily="18" charset="0"/>
              </a:rPr>
              <a:t> </a:t>
            </a:r>
            <a:r>
              <a:rPr lang="en-US" dirty="0" err="1">
                <a:latin typeface="Times New Roman" pitchFamily="18" charset="0"/>
              </a:rPr>
              <a:t>đáp</a:t>
            </a:r>
            <a:r>
              <a:rPr lang="en-US" dirty="0">
                <a:latin typeface="Times New Roman" pitchFamily="18" charset="0"/>
              </a:rPr>
              <a:t> </a:t>
            </a:r>
            <a:r>
              <a:rPr lang="en-US" dirty="0" err="1">
                <a:latin typeface="Times New Roman" pitchFamily="18" charset="0"/>
              </a:rPr>
              <a:t>ứng</a:t>
            </a:r>
            <a:r>
              <a:rPr lang="en-US" dirty="0">
                <a:latin typeface="Times New Roman" pitchFamily="18" charset="0"/>
              </a:rPr>
              <a:t> </a:t>
            </a:r>
            <a:r>
              <a:rPr lang="en-US" dirty="0" err="1">
                <a:latin typeface="Times New Roman" pitchFamily="18" charset="0"/>
              </a:rPr>
              <a:t>nhu</a:t>
            </a:r>
            <a:r>
              <a:rPr lang="en-US" dirty="0">
                <a:latin typeface="Times New Roman" pitchFamily="18" charset="0"/>
              </a:rPr>
              <a:t> </a:t>
            </a:r>
            <a:r>
              <a:rPr lang="en-US" dirty="0" err="1">
                <a:latin typeface="Times New Roman" pitchFamily="18" charset="0"/>
              </a:rPr>
              <a:t>cầu</a:t>
            </a:r>
            <a:r>
              <a:rPr lang="en-US" dirty="0">
                <a:latin typeface="Times New Roman" pitchFamily="18" charset="0"/>
              </a:rPr>
              <a:t> </a:t>
            </a:r>
            <a:r>
              <a:rPr lang="en-US" dirty="0" err="1">
                <a:latin typeface="Times New Roman" pitchFamily="18" charset="0"/>
              </a:rPr>
              <a:t>của</a:t>
            </a:r>
            <a:r>
              <a:rPr lang="en-US" dirty="0">
                <a:latin typeface="Times New Roman" pitchFamily="18" charset="0"/>
              </a:rPr>
              <a:t> con </a:t>
            </a:r>
            <a:r>
              <a:rPr lang="en-US" dirty="0" err="1">
                <a:latin typeface="Times New Roman" pitchFamily="18" charset="0"/>
              </a:rPr>
              <a:t>người</a:t>
            </a:r>
            <a:r>
              <a:rPr lang="en-US" dirty="0">
                <a:latin typeface="Times New Roman" pitchFamily="18" charset="0"/>
              </a:rPr>
              <a:t> (</a:t>
            </a:r>
            <a:r>
              <a:rPr lang="en-US" dirty="0" err="1">
                <a:latin typeface="Times New Roman" pitchFamily="18" charset="0"/>
              </a:rPr>
              <a:t>chức</a:t>
            </a:r>
            <a:r>
              <a:rPr lang="en-US" dirty="0">
                <a:latin typeface="Times New Roman" pitchFamily="18" charset="0"/>
              </a:rPr>
              <a:t> </a:t>
            </a:r>
            <a:r>
              <a:rPr lang="en-US" dirty="0" err="1">
                <a:latin typeface="Times New Roman" pitchFamily="18" charset="0"/>
              </a:rPr>
              <a:t>năng</a:t>
            </a:r>
            <a:r>
              <a:rPr lang="en-US" dirty="0">
                <a:latin typeface="Times New Roman" pitchFamily="18" charset="0"/>
              </a:rPr>
              <a:t> </a:t>
            </a:r>
            <a:r>
              <a:rPr lang="en-US" dirty="0" err="1">
                <a:latin typeface="Times New Roman" pitchFamily="18" charset="0"/>
              </a:rPr>
              <a:t>cấu</a:t>
            </a:r>
            <a:r>
              <a:rPr lang="en-US" dirty="0">
                <a:latin typeface="Times New Roman" pitchFamily="18" charset="0"/>
              </a:rPr>
              <a:t> </a:t>
            </a:r>
            <a:r>
              <a:rPr lang="en-US" dirty="0" err="1">
                <a:latin typeface="Times New Roman" pitchFamily="18" charset="0"/>
              </a:rPr>
              <a:t>trúc</a:t>
            </a:r>
            <a:r>
              <a:rPr lang="en-US" dirty="0">
                <a:latin typeface="Times New Roman" pitchFamily="18" charset="0"/>
              </a:rPr>
              <a:t>) .</a:t>
            </a:r>
          </a:p>
          <a:p>
            <a:pPr>
              <a:lnSpc>
                <a:spcPct val="80000"/>
              </a:lnSpc>
              <a:buFont typeface="Wingdings" pitchFamily="2" charset="2"/>
              <a:buChar char="Ø"/>
            </a:pPr>
            <a:endParaRPr lang="en-US" dirty="0">
              <a:latin typeface="Times New Roman" pitchFamily="18" charset="0"/>
            </a:endParaRPr>
          </a:p>
          <a:p>
            <a:pPr>
              <a:lnSpc>
                <a:spcPct val="80000"/>
              </a:lnSpc>
              <a:buFont typeface="Wingdings" pitchFamily="2" charset="2"/>
              <a:buChar char="Ø"/>
            </a:pPr>
            <a:r>
              <a:rPr lang="en-US" dirty="0" err="1">
                <a:latin typeface="Times New Roman" pitchFamily="18" charset="0"/>
              </a:rPr>
              <a:t>Được</a:t>
            </a:r>
            <a:r>
              <a:rPr lang="en-US" dirty="0">
                <a:latin typeface="Times New Roman" pitchFamily="18" charset="0"/>
              </a:rPr>
              <a:t> </a:t>
            </a:r>
            <a:r>
              <a:rPr lang="en-US" dirty="0" err="1">
                <a:latin typeface="Times New Roman" pitchFamily="18" charset="0"/>
              </a:rPr>
              <a:t>khởi</a:t>
            </a:r>
            <a:r>
              <a:rPr lang="en-US" dirty="0">
                <a:latin typeface="Times New Roman" pitchFamily="18" charset="0"/>
              </a:rPr>
              <a:t> </a:t>
            </a:r>
            <a:r>
              <a:rPr lang="en-US" dirty="0" err="1">
                <a:latin typeface="Times New Roman" pitchFamily="18" charset="0"/>
              </a:rPr>
              <a:t>xướng</a:t>
            </a:r>
            <a:r>
              <a:rPr lang="en-US" dirty="0">
                <a:latin typeface="Times New Roman" pitchFamily="18" charset="0"/>
              </a:rPr>
              <a:t> </a:t>
            </a:r>
            <a:r>
              <a:rPr lang="en-US" dirty="0" err="1">
                <a:latin typeface="Times New Roman" pitchFamily="18" charset="0"/>
              </a:rPr>
              <a:t>từ</a:t>
            </a:r>
            <a:r>
              <a:rPr lang="en-US" dirty="0">
                <a:latin typeface="Times New Roman" pitchFamily="18" charset="0"/>
              </a:rPr>
              <a:t> G. Spencer </a:t>
            </a:r>
            <a:r>
              <a:rPr lang="en-US" dirty="0" err="1">
                <a:latin typeface="Times New Roman" pitchFamily="18" charset="0"/>
              </a:rPr>
              <a:t>và</a:t>
            </a:r>
            <a:r>
              <a:rPr lang="en-US" dirty="0">
                <a:latin typeface="Times New Roman" pitchFamily="18" charset="0"/>
              </a:rPr>
              <a:t> E. Durkheim </a:t>
            </a:r>
            <a:r>
              <a:rPr lang="en-US" dirty="0" err="1">
                <a:latin typeface="Times New Roman" pitchFamily="18" charset="0"/>
              </a:rPr>
              <a:t>trong</a:t>
            </a:r>
            <a:r>
              <a:rPr lang="en-US" dirty="0">
                <a:latin typeface="Times New Roman" pitchFamily="18" charset="0"/>
              </a:rPr>
              <a:t> </a:t>
            </a:r>
            <a:r>
              <a:rPr lang="en-US" dirty="0" err="1">
                <a:latin typeface="Times New Roman" pitchFamily="18" charset="0"/>
              </a:rPr>
              <a:t>bối</a:t>
            </a:r>
            <a:r>
              <a:rPr lang="en-US" dirty="0">
                <a:latin typeface="Times New Roman" pitchFamily="18" charset="0"/>
              </a:rPr>
              <a:t> </a:t>
            </a:r>
            <a:r>
              <a:rPr lang="en-US" dirty="0" err="1">
                <a:latin typeface="Times New Roman" pitchFamily="18" charset="0"/>
              </a:rPr>
              <a:t>cảnh</a:t>
            </a:r>
            <a:r>
              <a:rPr lang="en-US" dirty="0">
                <a:latin typeface="Times New Roman" pitchFamily="18" charset="0"/>
              </a:rPr>
              <a:t> </a:t>
            </a:r>
            <a:r>
              <a:rPr lang="en-US" dirty="0" err="1">
                <a:latin typeface="Times New Roman" pitchFamily="18" charset="0"/>
              </a:rPr>
              <a:t>của</a:t>
            </a:r>
            <a:r>
              <a:rPr lang="en-US" dirty="0">
                <a:latin typeface="Times New Roman" pitchFamily="18" charset="0"/>
              </a:rPr>
              <a:t> </a:t>
            </a:r>
            <a:r>
              <a:rPr lang="en-US" dirty="0" err="1">
                <a:latin typeface="Times New Roman" pitchFamily="18" charset="0"/>
              </a:rPr>
              <a:t>xã</a:t>
            </a:r>
            <a:r>
              <a:rPr lang="en-US" dirty="0">
                <a:latin typeface="Times New Roman" pitchFamily="18" charset="0"/>
              </a:rPr>
              <a:t> </a:t>
            </a:r>
            <a:r>
              <a:rPr lang="en-US" dirty="0" err="1">
                <a:latin typeface="Times New Roman" pitchFamily="18" charset="0"/>
              </a:rPr>
              <a:t>hội</a:t>
            </a:r>
            <a:r>
              <a:rPr lang="en-US" dirty="0">
                <a:latin typeface="Times New Roman" pitchFamily="18" charset="0"/>
              </a:rPr>
              <a:t> </a:t>
            </a:r>
            <a:r>
              <a:rPr lang="en-US" dirty="0" err="1">
                <a:latin typeface="Times New Roman" pitchFamily="18" charset="0"/>
              </a:rPr>
              <a:t>châu</a:t>
            </a:r>
            <a:r>
              <a:rPr lang="en-US" dirty="0">
                <a:latin typeface="Times New Roman" pitchFamily="18" charset="0"/>
              </a:rPr>
              <a:t> </a:t>
            </a:r>
            <a:r>
              <a:rPr lang="en-US" dirty="0" err="1">
                <a:latin typeface="Times New Roman" pitchFamily="18" charset="0"/>
              </a:rPr>
              <a:t>Âu</a:t>
            </a:r>
            <a:r>
              <a:rPr lang="en-US" dirty="0">
                <a:latin typeface="Times New Roman" pitchFamily="18" charset="0"/>
              </a:rPr>
              <a:t> </a:t>
            </a:r>
            <a:r>
              <a:rPr lang="en-US" dirty="0" err="1">
                <a:latin typeface="Times New Roman" pitchFamily="18" charset="0"/>
              </a:rPr>
              <a:t>đầu</a:t>
            </a:r>
            <a:r>
              <a:rPr lang="en-US" dirty="0">
                <a:latin typeface="Times New Roman" pitchFamily="18" charset="0"/>
              </a:rPr>
              <a:t> </a:t>
            </a:r>
            <a:r>
              <a:rPr lang="en-US" dirty="0" err="1">
                <a:latin typeface="Times New Roman" pitchFamily="18" charset="0"/>
              </a:rPr>
              <a:t>thế</a:t>
            </a:r>
            <a:r>
              <a:rPr lang="en-US" dirty="0">
                <a:latin typeface="Times New Roman" pitchFamily="18" charset="0"/>
              </a:rPr>
              <a:t> </a:t>
            </a:r>
            <a:r>
              <a:rPr lang="en-US" dirty="0" err="1">
                <a:latin typeface="Times New Roman" pitchFamily="18" charset="0"/>
              </a:rPr>
              <a:t>kỷ</a:t>
            </a:r>
            <a:r>
              <a:rPr lang="en-US" dirty="0">
                <a:latin typeface="Times New Roman" pitchFamily="18" charset="0"/>
              </a:rPr>
              <a:t> XX.</a:t>
            </a:r>
          </a:p>
          <a:p>
            <a:pPr>
              <a:lnSpc>
                <a:spcPct val="80000"/>
              </a:lnSpc>
              <a:buFont typeface="Wingdings" pitchFamily="2" charset="2"/>
              <a:buChar char="Ø"/>
            </a:pPr>
            <a:endParaRPr lang="en-US" dirty="0">
              <a:latin typeface="Times New Roman" pitchFamily="18" charset="0"/>
            </a:endParaRPr>
          </a:p>
          <a:p>
            <a:pPr>
              <a:lnSpc>
                <a:spcPct val="80000"/>
              </a:lnSpc>
              <a:buFont typeface="Wingdings" pitchFamily="2" charset="2"/>
              <a:buChar char="Ø"/>
            </a:pPr>
            <a:r>
              <a:rPr lang="en-US" dirty="0">
                <a:latin typeface="Times New Roman" pitchFamily="18" charset="0"/>
              </a:rPr>
              <a:t>Theo </a:t>
            </a:r>
            <a:r>
              <a:rPr lang="en-US" dirty="0" err="1">
                <a:latin typeface="Times New Roman" pitchFamily="18" charset="0"/>
              </a:rPr>
              <a:t>cách</a:t>
            </a:r>
            <a:r>
              <a:rPr lang="en-US" dirty="0">
                <a:latin typeface="Times New Roman" pitchFamily="18" charset="0"/>
              </a:rPr>
              <a:t> </a:t>
            </a:r>
            <a:r>
              <a:rPr lang="en-US" dirty="0" err="1">
                <a:latin typeface="Times New Roman" pitchFamily="18" charset="0"/>
              </a:rPr>
              <a:t>tiếp</a:t>
            </a:r>
            <a:r>
              <a:rPr lang="en-US" dirty="0">
                <a:latin typeface="Times New Roman" pitchFamily="18" charset="0"/>
              </a:rPr>
              <a:t> </a:t>
            </a:r>
            <a:r>
              <a:rPr lang="en-US" dirty="0" err="1">
                <a:latin typeface="Times New Roman" pitchFamily="18" charset="0"/>
              </a:rPr>
              <a:t>cận</a:t>
            </a:r>
            <a:r>
              <a:rPr lang="en-US" dirty="0">
                <a:latin typeface="Times New Roman" pitchFamily="18" charset="0"/>
              </a:rPr>
              <a:t> </a:t>
            </a:r>
            <a:r>
              <a:rPr lang="en-US" dirty="0" err="1">
                <a:latin typeface="Times New Roman" pitchFamily="18" charset="0"/>
              </a:rPr>
              <a:t>này</a:t>
            </a:r>
            <a:r>
              <a:rPr lang="en-US" dirty="0">
                <a:latin typeface="Times New Roman" pitchFamily="18" charset="0"/>
              </a:rPr>
              <a:t>, </a:t>
            </a:r>
            <a:r>
              <a:rPr lang="en-US" dirty="0" err="1">
                <a:latin typeface="Times New Roman" pitchFamily="18" charset="0"/>
              </a:rPr>
              <a:t>xã</a:t>
            </a:r>
            <a:r>
              <a:rPr lang="en-US" dirty="0">
                <a:latin typeface="Times New Roman" pitchFamily="18" charset="0"/>
              </a:rPr>
              <a:t> </a:t>
            </a:r>
            <a:r>
              <a:rPr lang="en-US" dirty="0" err="1">
                <a:latin typeface="Times New Roman" pitchFamily="18" charset="0"/>
              </a:rPr>
              <a:t>hội</a:t>
            </a:r>
            <a:r>
              <a:rPr lang="en-US" dirty="0">
                <a:latin typeface="Times New Roman" pitchFamily="18" charset="0"/>
              </a:rPr>
              <a:t> </a:t>
            </a:r>
            <a:r>
              <a:rPr lang="en-US" dirty="0" err="1">
                <a:latin typeface="Times New Roman" pitchFamily="18" charset="0"/>
              </a:rPr>
              <a:t>được</a:t>
            </a:r>
            <a:r>
              <a:rPr lang="en-US" dirty="0">
                <a:latin typeface="Times New Roman" pitchFamily="18" charset="0"/>
              </a:rPr>
              <a:t> </a:t>
            </a:r>
            <a:r>
              <a:rPr lang="en-US" dirty="0" err="1">
                <a:latin typeface="Times New Roman" pitchFamily="18" charset="0"/>
              </a:rPr>
              <a:t>nhìn</a:t>
            </a:r>
            <a:r>
              <a:rPr lang="en-US" dirty="0">
                <a:latin typeface="Times New Roman" pitchFamily="18" charset="0"/>
              </a:rPr>
              <a:t> </a:t>
            </a:r>
            <a:r>
              <a:rPr lang="en-US" dirty="0" err="1">
                <a:latin typeface="Times New Roman" pitchFamily="18" charset="0"/>
              </a:rPr>
              <a:t>như</a:t>
            </a:r>
            <a:r>
              <a:rPr lang="en-US" dirty="0">
                <a:latin typeface="Times New Roman" pitchFamily="18" charset="0"/>
              </a:rPr>
              <a:t> </a:t>
            </a:r>
            <a:r>
              <a:rPr lang="en-US" dirty="0" err="1">
                <a:latin typeface="Times New Roman" pitchFamily="18" charset="0"/>
              </a:rPr>
              <a:t>một</a:t>
            </a:r>
            <a:r>
              <a:rPr lang="en-US" dirty="0">
                <a:latin typeface="Times New Roman" pitchFamily="18" charset="0"/>
              </a:rPr>
              <a:t> </a:t>
            </a:r>
            <a:r>
              <a:rPr lang="en-US" dirty="0" err="1">
                <a:latin typeface="Times New Roman" pitchFamily="18" charset="0"/>
              </a:rPr>
              <a:t>tổng</a:t>
            </a:r>
            <a:r>
              <a:rPr lang="en-US" dirty="0">
                <a:latin typeface="Times New Roman" pitchFamily="18" charset="0"/>
              </a:rPr>
              <a:t> </a:t>
            </a:r>
            <a:r>
              <a:rPr lang="en-US" dirty="0" err="1">
                <a:latin typeface="Times New Roman" pitchFamily="18" charset="0"/>
              </a:rPr>
              <a:t>thể</a:t>
            </a:r>
            <a:r>
              <a:rPr lang="en-US" dirty="0">
                <a:latin typeface="Times New Roman" pitchFamily="18" charset="0"/>
              </a:rPr>
              <a:t> </a:t>
            </a:r>
            <a:r>
              <a:rPr lang="en-US" dirty="0" err="1">
                <a:latin typeface="Times New Roman" pitchFamily="18" charset="0"/>
              </a:rPr>
              <a:t>gồm</a:t>
            </a:r>
            <a:r>
              <a:rPr lang="en-US" dirty="0">
                <a:latin typeface="Times New Roman" pitchFamily="18" charset="0"/>
              </a:rPr>
              <a:t> </a:t>
            </a:r>
            <a:r>
              <a:rPr lang="en-US" dirty="0" err="1">
                <a:latin typeface="Times New Roman" pitchFamily="18" charset="0"/>
              </a:rPr>
              <a:t>nhiều</a:t>
            </a:r>
            <a:r>
              <a:rPr lang="en-US" dirty="0">
                <a:latin typeface="Times New Roman" pitchFamily="18" charset="0"/>
              </a:rPr>
              <a:t> </a:t>
            </a:r>
            <a:r>
              <a:rPr lang="en-US" dirty="0" err="1">
                <a:latin typeface="Times New Roman" pitchFamily="18" charset="0"/>
              </a:rPr>
              <a:t>bộ</a:t>
            </a:r>
            <a:r>
              <a:rPr lang="en-US" dirty="0">
                <a:latin typeface="Times New Roman" pitchFamily="18" charset="0"/>
              </a:rPr>
              <a:t> </a:t>
            </a:r>
            <a:r>
              <a:rPr lang="en-US" dirty="0" err="1">
                <a:latin typeface="Times New Roman" pitchFamily="18" charset="0"/>
              </a:rPr>
              <a:t>phận</a:t>
            </a:r>
            <a:r>
              <a:rPr lang="en-US" dirty="0">
                <a:latin typeface="Times New Roman" pitchFamily="18" charset="0"/>
              </a:rPr>
              <a:t> </a:t>
            </a:r>
            <a:r>
              <a:rPr lang="en-US" dirty="0" err="1">
                <a:latin typeface="Times New Roman" pitchFamily="18" charset="0"/>
              </a:rPr>
              <a:t>cấu</a:t>
            </a:r>
            <a:r>
              <a:rPr lang="en-US" dirty="0">
                <a:latin typeface="Times New Roman" pitchFamily="18" charset="0"/>
              </a:rPr>
              <a:t> </a:t>
            </a:r>
            <a:r>
              <a:rPr lang="en-US" dirty="0" err="1">
                <a:latin typeface="Times New Roman" pitchFamily="18" charset="0"/>
              </a:rPr>
              <a:t>thành</a:t>
            </a:r>
            <a:r>
              <a:rPr lang="en-US" dirty="0">
                <a:latin typeface="Times New Roman" pitchFamily="18" charset="0"/>
              </a:rPr>
              <a:t> </a:t>
            </a:r>
            <a:r>
              <a:rPr lang="en-US" dirty="0" err="1">
                <a:latin typeface="Times New Roman" pitchFamily="18" charset="0"/>
              </a:rPr>
              <a:t>nhưng</a:t>
            </a:r>
            <a:r>
              <a:rPr lang="en-US" dirty="0">
                <a:latin typeface="Times New Roman" pitchFamily="18" charset="0"/>
              </a:rPr>
              <a:t> </a:t>
            </a:r>
            <a:r>
              <a:rPr lang="en-US" dirty="0" err="1">
                <a:latin typeface="Times New Roman" pitchFamily="18" charset="0"/>
              </a:rPr>
              <a:t>giữa</a:t>
            </a:r>
            <a:r>
              <a:rPr lang="en-US" dirty="0">
                <a:latin typeface="Times New Roman" pitchFamily="18" charset="0"/>
              </a:rPr>
              <a:t> </a:t>
            </a:r>
            <a:r>
              <a:rPr lang="en-US" dirty="0" err="1">
                <a:latin typeface="Times New Roman" pitchFamily="18" charset="0"/>
              </a:rPr>
              <a:t>các</a:t>
            </a:r>
            <a:r>
              <a:rPr lang="en-US" dirty="0">
                <a:latin typeface="Times New Roman" pitchFamily="18" charset="0"/>
              </a:rPr>
              <a:t> </a:t>
            </a:r>
            <a:r>
              <a:rPr lang="en-US" dirty="0" err="1">
                <a:latin typeface="Times New Roman" pitchFamily="18" charset="0"/>
              </a:rPr>
              <a:t>bộ</a:t>
            </a:r>
            <a:r>
              <a:rPr lang="en-US" dirty="0">
                <a:latin typeface="Times New Roman" pitchFamily="18" charset="0"/>
              </a:rPr>
              <a:t> </a:t>
            </a:r>
            <a:r>
              <a:rPr lang="en-US" dirty="0" err="1">
                <a:latin typeface="Times New Roman" pitchFamily="18" charset="0"/>
              </a:rPr>
              <a:t>phận</a:t>
            </a:r>
            <a:r>
              <a:rPr lang="en-US" dirty="0">
                <a:latin typeface="Times New Roman" pitchFamily="18" charset="0"/>
              </a:rPr>
              <a:t> </a:t>
            </a:r>
            <a:r>
              <a:rPr lang="en-US" dirty="0" err="1">
                <a:latin typeface="Times New Roman" pitchFamily="18" charset="0"/>
              </a:rPr>
              <a:t>có</a:t>
            </a:r>
            <a:r>
              <a:rPr lang="en-US" dirty="0">
                <a:latin typeface="Times New Roman" pitchFamily="18" charset="0"/>
              </a:rPr>
              <a:t> </a:t>
            </a:r>
            <a:r>
              <a:rPr lang="en-US" dirty="0" err="1">
                <a:latin typeface="Times New Roman" pitchFamily="18" charset="0"/>
              </a:rPr>
              <a:t>mối</a:t>
            </a:r>
            <a:r>
              <a:rPr lang="en-US" dirty="0">
                <a:latin typeface="Times New Roman" pitchFamily="18" charset="0"/>
              </a:rPr>
              <a:t> </a:t>
            </a:r>
            <a:r>
              <a:rPr lang="en-US" dirty="0" err="1">
                <a:latin typeface="Times New Roman" pitchFamily="18" charset="0"/>
              </a:rPr>
              <a:t>quan</a:t>
            </a:r>
            <a:r>
              <a:rPr lang="en-US" dirty="0">
                <a:latin typeface="Times New Roman" pitchFamily="18" charset="0"/>
              </a:rPr>
              <a:t> </a:t>
            </a:r>
            <a:r>
              <a:rPr lang="en-US" dirty="0" err="1">
                <a:latin typeface="Times New Roman" pitchFamily="18" charset="0"/>
              </a:rPr>
              <a:t>hệ</a:t>
            </a:r>
            <a:r>
              <a:rPr lang="en-US" dirty="0">
                <a:latin typeface="Times New Roman" pitchFamily="18" charset="0"/>
              </a:rPr>
              <a:t> </a:t>
            </a:r>
            <a:r>
              <a:rPr lang="en-US" dirty="0" err="1">
                <a:latin typeface="Times New Roman" pitchFamily="18" charset="0"/>
              </a:rPr>
              <a:t>chặt</a:t>
            </a:r>
            <a:r>
              <a:rPr lang="en-US" dirty="0">
                <a:latin typeface="Times New Roman" pitchFamily="18" charset="0"/>
              </a:rPr>
              <a:t> </a:t>
            </a:r>
            <a:r>
              <a:rPr lang="en-US" dirty="0" err="1">
                <a:latin typeface="Times New Roman" pitchFamily="18" charset="0"/>
              </a:rPr>
              <a:t>chẽ</a:t>
            </a:r>
            <a:r>
              <a:rPr lang="en-US" dirty="0">
                <a:latin typeface="Times New Roman" pitchFamily="18" charset="0"/>
              </a:rPr>
              <a:t> </a:t>
            </a:r>
            <a:r>
              <a:rPr lang="en-US" dirty="0" err="1">
                <a:latin typeface="Times New Roman" pitchFamily="18" charset="0"/>
              </a:rPr>
              <a:t>với</a:t>
            </a:r>
            <a:r>
              <a:rPr lang="en-US" dirty="0">
                <a:latin typeface="Times New Roman" pitchFamily="18" charset="0"/>
              </a:rPr>
              <a:t> </a:t>
            </a:r>
            <a:r>
              <a:rPr lang="en-US" dirty="0" err="1">
                <a:latin typeface="Times New Roman" pitchFamily="18" charset="0"/>
              </a:rPr>
              <a:t>nhau</a:t>
            </a:r>
            <a:r>
              <a:rPr lang="en-US" dirty="0">
                <a:latin typeface="Times New Roman" pitchFamily="18" charset="0"/>
              </a:rPr>
              <a:t>, </a:t>
            </a:r>
            <a:r>
              <a:rPr lang="en-US" dirty="0" err="1">
                <a:latin typeface="Times New Roman" pitchFamily="18" charset="0"/>
              </a:rPr>
              <a:t>với</a:t>
            </a:r>
            <a:r>
              <a:rPr lang="en-US" dirty="0">
                <a:latin typeface="Times New Roman" pitchFamily="18" charset="0"/>
              </a:rPr>
              <a:t> </a:t>
            </a:r>
            <a:r>
              <a:rPr lang="en-US" dirty="0" err="1">
                <a:latin typeface="Times New Roman" pitchFamily="18" charset="0"/>
              </a:rPr>
              <a:t>những</a:t>
            </a:r>
            <a:r>
              <a:rPr lang="en-US" dirty="0">
                <a:latin typeface="Times New Roman" pitchFamily="18" charset="0"/>
              </a:rPr>
              <a:t> </a:t>
            </a:r>
            <a:r>
              <a:rPr lang="en-US" dirty="0" err="1">
                <a:latin typeface="Times New Roman" pitchFamily="18" charset="0"/>
              </a:rPr>
              <a:t>chức</a:t>
            </a:r>
            <a:r>
              <a:rPr lang="en-US" dirty="0">
                <a:latin typeface="Times New Roman" pitchFamily="18" charset="0"/>
              </a:rPr>
              <a:t> </a:t>
            </a:r>
            <a:r>
              <a:rPr lang="en-US" dirty="0" err="1">
                <a:latin typeface="Times New Roman" pitchFamily="18" charset="0"/>
              </a:rPr>
              <a:t>năng</a:t>
            </a:r>
            <a:r>
              <a:rPr lang="en-US" dirty="0">
                <a:latin typeface="Times New Roman" pitchFamily="18" charset="0"/>
              </a:rPr>
              <a:t> </a:t>
            </a:r>
            <a:r>
              <a:rPr lang="en-US" dirty="0" err="1">
                <a:latin typeface="Times New Roman" pitchFamily="18" charset="0"/>
              </a:rPr>
              <a:t>được</a:t>
            </a:r>
            <a:r>
              <a:rPr lang="en-US" dirty="0">
                <a:latin typeface="Times New Roman" pitchFamily="18" charset="0"/>
              </a:rPr>
              <a:t> </a:t>
            </a:r>
            <a:r>
              <a:rPr lang="en-US" dirty="0" err="1">
                <a:latin typeface="Times New Roman" pitchFamily="18" charset="0"/>
              </a:rPr>
              <a:t>xác</a:t>
            </a:r>
            <a:r>
              <a:rPr lang="en-US" dirty="0">
                <a:latin typeface="Times New Roman" pitchFamily="18" charset="0"/>
              </a:rPr>
              <a:t> </a:t>
            </a:r>
            <a:r>
              <a:rPr lang="en-US" dirty="0" err="1">
                <a:latin typeface="Times New Roman" pitchFamily="18" charset="0"/>
              </a:rPr>
              <a:t>định</a:t>
            </a:r>
            <a:r>
              <a:rPr lang="en-US" dirty="0">
                <a:latin typeface="Times New Roman" pitchFamily="18" charset="0"/>
              </a:rPr>
              <a:t> </a:t>
            </a:r>
            <a:r>
              <a:rPr lang="en-US" dirty="0" err="1">
                <a:latin typeface="Times New Roman" pitchFamily="18" charset="0"/>
              </a:rPr>
              <a:t>hợp</a:t>
            </a:r>
            <a:r>
              <a:rPr lang="en-US" dirty="0">
                <a:latin typeface="Times New Roman" pitchFamily="18" charset="0"/>
              </a:rPr>
              <a:t> </a:t>
            </a:r>
            <a:r>
              <a:rPr lang="en-US" dirty="0" err="1">
                <a:latin typeface="Times New Roman" pitchFamily="18" charset="0"/>
              </a:rPr>
              <a:t>thành</a:t>
            </a:r>
            <a:r>
              <a:rPr lang="en-US" dirty="0">
                <a:latin typeface="Times New Roman" pitchFamily="18" charset="0"/>
              </a:rPr>
              <a:t> </a:t>
            </a:r>
            <a:r>
              <a:rPr lang="en-US" dirty="0" err="1">
                <a:latin typeface="Times New Roman" pitchFamily="18" charset="0"/>
              </a:rPr>
              <a:t>nên</a:t>
            </a:r>
            <a:r>
              <a:rPr lang="en-US" dirty="0">
                <a:latin typeface="Times New Roman" pitchFamily="18" charset="0"/>
              </a:rPr>
              <a:t> </a:t>
            </a:r>
            <a:r>
              <a:rPr lang="en-US" dirty="0" err="1">
                <a:latin typeface="Times New Roman" pitchFamily="18" charset="0"/>
              </a:rPr>
              <a:t>một</a:t>
            </a:r>
            <a:r>
              <a:rPr lang="en-US" dirty="0">
                <a:latin typeface="Times New Roman" pitchFamily="18" charset="0"/>
              </a:rPr>
              <a:t> </a:t>
            </a:r>
            <a:r>
              <a:rPr lang="en-US" dirty="0" err="1">
                <a:latin typeface="Times New Roman" pitchFamily="18" charset="0"/>
              </a:rPr>
              <a:t>chỉnh</a:t>
            </a:r>
            <a:r>
              <a:rPr lang="en-US" dirty="0">
                <a:latin typeface="Times New Roman" pitchFamily="18" charset="0"/>
              </a:rPr>
              <a:t> </a:t>
            </a:r>
            <a:r>
              <a:rPr lang="en-US" dirty="0" err="1">
                <a:latin typeface="Times New Roman" pitchFamily="18" charset="0"/>
              </a:rPr>
              <a:t>thể</a:t>
            </a:r>
            <a:r>
              <a:rPr lang="en-US" dirty="0">
                <a:latin typeface="Times New Roman" pitchFamily="18" charset="0"/>
              </a:rPr>
              <a:t> </a:t>
            </a:r>
            <a:r>
              <a:rPr lang="en-US" dirty="0" err="1">
                <a:latin typeface="Times New Roman" pitchFamily="18" charset="0"/>
              </a:rPr>
              <a:t>xã</a:t>
            </a:r>
            <a:r>
              <a:rPr lang="en-US" dirty="0">
                <a:latin typeface="Times New Roman" pitchFamily="18" charset="0"/>
              </a:rPr>
              <a:t> </a:t>
            </a:r>
            <a:r>
              <a:rPr lang="en-US" dirty="0" err="1">
                <a:latin typeface="Times New Roman" pitchFamily="18" charset="0"/>
              </a:rPr>
              <a:t>hội</a:t>
            </a:r>
            <a:r>
              <a:rPr lang="en-US" dirty="0">
                <a:latin typeface="Times New Roman" pitchFamily="18" charset="0"/>
              </a:rPr>
              <a:t>. </a:t>
            </a:r>
            <a:r>
              <a:rPr lang="en-US" dirty="0" err="1">
                <a:latin typeface="Times New Roman" pitchFamily="18" charset="0"/>
              </a:rPr>
              <a:t>Nói</a:t>
            </a:r>
            <a:r>
              <a:rPr lang="en-US" dirty="0">
                <a:latin typeface="Times New Roman" pitchFamily="18" charset="0"/>
              </a:rPr>
              <a:t> </a:t>
            </a:r>
            <a:r>
              <a:rPr lang="en-US" dirty="0" err="1">
                <a:latin typeface="Times New Roman" pitchFamily="18" charset="0"/>
              </a:rPr>
              <a:t>cách</a:t>
            </a:r>
            <a:r>
              <a:rPr lang="en-US" dirty="0">
                <a:latin typeface="Times New Roman" pitchFamily="18" charset="0"/>
              </a:rPr>
              <a:t> </a:t>
            </a:r>
            <a:r>
              <a:rPr lang="en-US" dirty="0" err="1">
                <a:latin typeface="Times New Roman" pitchFamily="18" charset="0"/>
              </a:rPr>
              <a:t>khác</a:t>
            </a:r>
            <a:r>
              <a:rPr lang="en-US" dirty="0">
                <a:latin typeface="Times New Roman" pitchFamily="18" charset="0"/>
              </a:rPr>
              <a:t>, </a:t>
            </a:r>
            <a:r>
              <a:rPr lang="en-US" dirty="0" err="1">
                <a:latin typeface="Times New Roman" pitchFamily="18" charset="0"/>
              </a:rPr>
              <a:t>xã</a:t>
            </a:r>
            <a:r>
              <a:rPr lang="en-US" dirty="0">
                <a:latin typeface="Times New Roman" pitchFamily="18" charset="0"/>
              </a:rPr>
              <a:t> </a:t>
            </a:r>
            <a:r>
              <a:rPr lang="en-US" dirty="0" err="1">
                <a:latin typeface="Times New Roman" pitchFamily="18" charset="0"/>
              </a:rPr>
              <a:t>hội</a:t>
            </a:r>
            <a:r>
              <a:rPr lang="en-US" dirty="0">
                <a:latin typeface="Times New Roman" pitchFamily="18" charset="0"/>
              </a:rPr>
              <a:t> </a:t>
            </a:r>
            <a:r>
              <a:rPr lang="en-US" dirty="0" err="1">
                <a:latin typeface="Times New Roman" pitchFamily="18" charset="0"/>
              </a:rPr>
              <a:t>được</a:t>
            </a:r>
            <a:r>
              <a:rPr lang="en-US" dirty="0">
                <a:latin typeface="Times New Roman" pitchFamily="18" charset="0"/>
              </a:rPr>
              <a:t> </a:t>
            </a:r>
            <a:r>
              <a:rPr lang="en-US" dirty="0" err="1">
                <a:latin typeface="Times New Roman" pitchFamily="18" charset="0"/>
              </a:rPr>
              <a:t>nhìn</a:t>
            </a:r>
            <a:r>
              <a:rPr lang="en-US" dirty="0">
                <a:latin typeface="Times New Roman" pitchFamily="18" charset="0"/>
              </a:rPr>
              <a:t> </a:t>
            </a:r>
            <a:r>
              <a:rPr lang="en-US" dirty="0" err="1">
                <a:latin typeface="Times New Roman" pitchFamily="18" charset="0"/>
              </a:rPr>
              <a:t>như</a:t>
            </a:r>
            <a:r>
              <a:rPr lang="en-US" dirty="0">
                <a:latin typeface="Times New Roman" pitchFamily="18" charset="0"/>
              </a:rPr>
              <a:t> 1 </a:t>
            </a:r>
            <a:r>
              <a:rPr lang="en-US" dirty="0" err="1">
                <a:latin typeface="Times New Roman" pitchFamily="18" charset="0"/>
              </a:rPr>
              <a:t>cỗ</a:t>
            </a:r>
            <a:r>
              <a:rPr lang="en-US" dirty="0">
                <a:latin typeface="Times New Roman" pitchFamily="18" charset="0"/>
              </a:rPr>
              <a:t> </a:t>
            </a:r>
            <a:r>
              <a:rPr lang="en-US" dirty="0" err="1">
                <a:latin typeface="Times New Roman" pitchFamily="18" charset="0"/>
              </a:rPr>
              <a:t>máy</a:t>
            </a:r>
            <a:r>
              <a:rPr lang="en-US" dirty="0">
                <a:latin typeface="Times New Roman" pitchFamily="18" charset="0"/>
              </a:rPr>
              <a:t> </a:t>
            </a:r>
            <a:r>
              <a:rPr lang="en-US" dirty="0" err="1">
                <a:latin typeface="Times New Roman" pitchFamily="18" charset="0"/>
              </a:rPr>
              <a:t>hoặc</a:t>
            </a:r>
            <a:r>
              <a:rPr lang="en-US" dirty="0">
                <a:latin typeface="Times New Roman" pitchFamily="18" charset="0"/>
              </a:rPr>
              <a:t> </a:t>
            </a:r>
            <a:r>
              <a:rPr lang="en-US" dirty="0" err="1">
                <a:latin typeface="Times New Roman" pitchFamily="18" charset="0"/>
              </a:rPr>
              <a:t>cái</a:t>
            </a:r>
            <a:r>
              <a:rPr lang="en-US" dirty="0">
                <a:latin typeface="Times New Roman" pitchFamily="18" charset="0"/>
              </a:rPr>
              <a:t> </a:t>
            </a:r>
            <a:r>
              <a:rPr lang="en-US" dirty="0" err="1">
                <a:latin typeface="Times New Roman" pitchFamily="18" charset="0"/>
              </a:rPr>
              <a:t>đồng</a:t>
            </a:r>
            <a:r>
              <a:rPr lang="en-US" dirty="0">
                <a:latin typeface="Times New Roman" pitchFamily="18" charset="0"/>
              </a:rPr>
              <a:t> </a:t>
            </a:r>
            <a:r>
              <a:rPr lang="en-US" dirty="0" err="1">
                <a:latin typeface="Times New Roman" pitchFamily="18" charset="0"/>
              </a:rPr>
              <a:t>hồ</a:t>
            </a:r>
            <a:r>
              <a:rPr lang="en-US" dirty="0">
                <a:latin typeface="Times New Roman" pitchFamily="18" charset="0"/>
              </a:rPr>
              <a:t> </a:t>
            </a:r>
            <a:r>
              <a:rPr lang="en-US" dirty="0" err="1">
                <a:latin typeface="Times New Roman" pitchFamily="18" charset="0"/>
              </a:rPr>
              <a:t>trong</a:t>
            </a:r>
            <a:r>
              <a:rPr lang="en-US" dirty="0">
                <a:latin typeface="Times New Roman" pitchFamily="18" charset="0"/>
              </a:rPr>
              <a:t> </a:t>
            </a:r>
            <a:r>
              <a:rPr lang="en-US" dirty="0" err="1">
                <a:latin typeface="Times New Roman" pitchFamily="18" charset="0"/>
              </a:rPr>
              <a:t>đó</a:t>
            </a:r>
            <a:r>
              <a:rPr lang="en-US" dirty="0">
                <a:latin typeface="Times New Roman" pitchFamily="18" charset="0"/>
              </a:rPr>
              <a:t> </a:t>
            </a:r>
            <a:r>
              <a:rPr lang="en-US" dirty="0" err="1">
                <a:latin typeface="Times New Roman" pitchFamily="18" charset="0"/>
              </a:rPr>
              <a:t>bộ</a:t>
            </a:r>
            <a:r>
              <a:rPr lang="en-US" dirty="0">
                <a:latin typeface="Times New Roman" pitchFamily="18" charset="0"/>
              </a:rPr>
              <a:t> </a:t>
            </a:r>
            <a:r>
              <a:rPr lang="en-US" dirty="0" err="1">
                <a:latin typeface="Times New Roman" pitchFamily="18" charset="0"/>
              </a:rPr>
              <a:t>phận</a:t>
            </a:r>
            <a:r>
              <a:rPr lang="en-US" dirty="0">
                <a:latin typeface="Times New Roman" pitchFamily="18" charset="0"/>
              </a:rPr>
              <a:t> </a:t>
            </a:r>
            <a:r>
              <a:rPr lang="en-US" dirty="0" err="1">
                <a:latin typeface="Times New Roman" pitchFamily="18" charset="0"/>
              </a:rPr>
              <a:t>nào</a:t>
            </a:r>
            <a:r>
              <a:rPr lang="en-US" dirty="0">
                <a:latin typeface="Times New Roman" pitchFamily="18" charset="0"/>
              </a:rPr>
              <a:t> </a:t>
            </a:r>
            <a:r>
              <a:rPr lang="en-US" dirty="0" err="1">
                <a:latin typeface="Times New Roman" pitchFamily="18" charset="0"/>
              </a:rPr>
              <a:t>có</a:t>
            </a:r>
            <a:r>
              <a:rPr lang="en-US" dirty="0">
                <a:latin typeface="Times New Roman" pitchFamily="18" charset="0"/>
              </a:rPr>
              <a:t> </a:t>
            </a:r>
            <a:r>
              <a:rPr lang="en-US" dirty="0" err="1">
                <a:latin typeface="Times New Roman" pitchFamily="18" charset="0"/>
              </a:rPr>
              <a:t>chức</a:t>
            </a:r>
            <a:r>
              <a:rPr lang="en-US" dirty="0">
                <a:latin typeface="Times New Roman" pitchFamily="18" charset="0"/>
              </a:rPr>
              <a:t> </a:t>
            </a:r>
            <a:r>
              <a:rPr lang="en-US" dirty="0" err="1">
                <a:latin typeface="Times New Roman" pitchFamily="18" charset="0"/>
              </a:rPr>
              <a:t>năng</a:t>
            </a:r>
            <a:r>
              <a:rPr lang="en-US" dirty="0">
                <a:latin typeface="Times New Roman" pitchFamily="18" charset="0"/>
              </a:rPr>
              <a:t> </a:t>
            </a:r>
            <a:r>
              <a:rPr lang="en-US" dirty="0" err="1">
                <a:latin typeface="Times New Roman" pitchFamily="18" charset="0"/>
              </a:rPr>
              <a:t>của</a:t>
            </a:r>
            <a:r>
              <a:rPr lang="en-US" dirty="0">
                <a:latin typeface="Times New Roman" pitchFamily="18" charset="0"/>
              </a:rPr>
              <a:t> </a:t>
            </a:r>
            <a:r>
              <a:rPr lang="en-US" dirty="0" err="1">
                <a:latin typeface="Times New Roman" pitchFamily="18" charset="0"/>
              </a:rPr>
              <a:t>bộ</a:t>
            </a:r>
            <a:r>
              <a:rPr lang="en-US" dirty="0">
                <a:latin typeface="Times New Roman" pitchFamily="18" charset="0"/>
              </a:rPr>
              <a:t> </a:t>
            </a:r>
            <a:r>
              <a:rPr lang="en-US" dirty="0" err="1">
                <a:latin typeface="Times New Roman" pitchFamily="18" charset="0"/>
              </a:rPr>
              <a:t>phận</a:t>
            </a:r>
            <a:r>
              <a:rPr lang="en-US" dirty="0">
                <a:latin typeface="Times New Roman" pitchFamily="18" charset="0"/>
              </a:rPr>
              <a:t> </a:t>
            </a:r>
            <a:r>
              <a:rPr lang="en-US" dirty="0" err="1">
                <a:latin typeface="Times New Roman" pitchFamily="18" charset="0"/>
              </a:rPr>
              <a:t>ấy</a:t>
            </a:r>
            <a:r>
              <a:rPr lang="en-US" dirty="0">
                <a:latin typeface="Times New Roman" pitchFamily="18" charset="0"/>
              </a:rPr>
              <a:t>.</a:t>
            </a:r>
          </a:p>
        </p:txBody>
      </p:sp>
      <p:sp>
        <p:nvSpPr>
          <p:cNvPr id="5" name="Rectangle 2"/>
          <p:cNvSpPr txBox="1">
            <a:spLocks noChangeArrowheads="1"/>
          </p:cNvSpPr>
          <p:nvPr/>
        </p:nvSpPr>
        <p:spPr>
          <a:xfrm>
            <a:off x="1066800" y="1524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24403547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4294967295"/>
          </p:nvPr>
        </p:nvSpPr>
        <p:spPr>
          <a:xfrm>
            <a:off x="152400" y="990600"/>
            <a:ext cx="8686800" cy="5791200"/>
          </a:xfrm>
        </p:spPr>
        <p:txBody>
          <a:bodyPr>
            <a:noAutofit/>
          </a:bodyPr>
          <a:lstStyle/>
          <a:p>
            <a:pPr marL="0" indent="0">
              <a:buNone/>
            </a:pPr>
            <a:r>
              <a:rPr lang="en-US" sz="2200" dirty="0" smtClean="0">
                <a:latin typeface="Times New Roman" pitchFamily="18" charset="0"/>
              </a:rPr>
              <a:t>  </a:t>
            </a:r>
            <a:r>
              <a:rPr lang="en-US" sz="2200" dirty="0" err="1" smtClean="0">
                <a:latin typeface="Times New Roman" pitchFamily="18" charset="0"/>
              </a:rPr>
              <a:t>Với</a:t>
            </a:r>
            <a:r>
              <a:rPr lang="en-US" sz="2200" dirty="0" smtClean="0">
                <a:latin typeface="Times New Roman" pitchFamily="18" charset="0"/>
              </a:rPr>
              <a:t> </a:t>
            </a:r>
            <a:r>
              <a:rPr lang="en-US" sz="2200" dirty="0" err="1">
                <a:latin typeface="Times New Roman" pitchFamily="18" charset="0"/>
              </a:rPr>
              <a:t>cách</a:t>
            </a:r>
            <a:r>
              <a:rPr lang="en-US" sz="2200" dirty="0">
                <a:latin typeface="Times New Roman" pitchFamily="18" charset="0"/>
              </a:rPr>
              <a:t> </a:t>
            </a:r>
            <a:r>
              <a:rPr lang="en-US" sz="2200" dirty="0" err="1">
                <a:latin typeface="Times New Roman" pitchFamily="18" charset="0"/>
              </a:rPr>
              <a:t>nhìn</a:t>
            </a:r>
            <a:r>
              <a:rPr lang="en-US" sz="2200" dirty="0">
                <a:latin typeface="Times New Roman" pitchFamily="18" charset="0"/>
              </a:rPr>
              <a:t> </a:t>
            </a:r>
            <a:r>
              <a:rPr lang="en-US" sz="2200" dirty="0" err="1">
                <a:latin typeface="Times New Roman" pitchFamily="18" charset="0"/>
              </a:rPr>
              <a:t>nhận</a:t>
            </a:r>
            <a:r>
              <a:rPr lang="en-US" sz="2200" dirty="0">
                <a:latin typeface="Times New Roman" pitchFamily="18" charset="0"/>
              </a:rPr>
              <a:t> </a:t>
            </a:r>
            <a:r>
              <a:rPr lang="en-US" sz="2200" dirty="0" err="1">
                <a:latin typeface="Times New Roman" pitchFamily="18" charset="0"/>
              </a:rPr>
              <a:t>như</a:t>
            </a:r>
            <a:r>
              <a:rPr lang="en-US" sz="2200" dirty="0">
                <a:latin typeface="Times New Roman" pitchFamily="18" charset="0"/>
              </a:rPr>
              <a:t> </a:t>
            </a:r>
            <a:r>
              <a:rPr lang="en-US" sz="2200" dirty="0" err="1">
                <a:latin typeface="Times New Roman" pitchFamily="18" charset="0"/>
              </a:rPr>
              <a:t>vậy</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tưởng</a:t>
            </a:r>
            <a:r>
              <a:rPr lang="en-US" sz="2200" dirty="0">
                <a:latin typeface="Times New Roman" pitchFamily="18" charset="0"/>
              </a:rPr>
              <a:t> </a:t>
            </a:r>
            <a:r>
              <a:rPr lang="en-US" sz="2200" dirty="0" err="1">
                <a:latin typeface="Times New Roman" pitchFamily="18" charset="0"/>
              </a:rPr>
              <a:t>là</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tính</a:t>
            </a:r>
            <a:r>
              <a:rPr lang="en-US" sz="2200" dirty="0">
                <a:latin typeface="Times New Roman" pitchFamily="18" charset="0"/>
              </a:rPr>
              <a:t> </a:t>
            </a:r>
            <a:r>
              <a:rPr lang="en-US" sz="2200" dirty="0" err="1">
                <a:latin typeface="Times New Roman" pitchFamily="18" charset="0"/>
              </a:rPr>
              <a:t>hài</a:t>
            </a:r>
            <a:r>
              <a:rPr lang="en-US" sz="2200" dirty="0">
                <a:latin typeface="Times New Roman" pitchFamily="18" charset="0"/>
              </a:rPr>
              <a:t> </a:t>
            </a:r>
            <a:r>
              <a:rPr lang="en-US" sz="2200" dirty="0" err="1">
                <a:latin typeface="Times New Roman" pitchFamily="18" charset="0"/>
              </a:rPr>
              <a:t>hòa</a:t>
            </a:r>
            <a:r>
              <a:rPr lang="en-US" sz="2200" dirty="0">
                <a:latin typeface="Times New Roman" pitchFamily="18" charset="0"/>
              </a:rPr>
              <a:t> </a:t>
            </a:r>
            <a:r>
              <a:rPr lang="en-US" sz="2200" dirty="0" err="1">
                <a:latin typeface="Times New Roman" pitchFamily="18" charset="0"/>
              </a:rPr>
              <a:t>trong</a:t>
            </a:r>
            <a:r>
              <a:rPr lang="en-US" sz="2200" dirty="0">
                <a:latin typeface="Times New Roman" pitchFamily="18" charset="0"/>
              </a:rPr>
              <a:t> </a:t>
            </a:r>
            <a:r>
              <a:rPr lang="en-US" sz="2200" dirty="0" err="1">
                <a:latin typeface="Times New Roman" pitchFamily="18" charset="0"/>
              </a:rPr>
              <a:t>đó</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bộ</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a:t>
            </a:r>
            <a:r>
              <a:rPr lang="en-US" sz="2200" dirty="0" err="1">
                <a:latin typeface="Times New Roman" pitchFamily="18" charset="0"/>
              </a:rPr>
              <a:t>làm</a:t>
            </a:r>
            <a:r>
              <a:rPr lang="en-US" sz="2200" dirty="0">
                <a:latin typeface="Times New Roman" pitchFamily="18" charset="0"/>
              </a:rPr>
              <a:t> </a:t>
            </a:r>
            <a:r>
              <a:rPr lang="en-US" sz="2200" dirty="0" err="1">
                <a:latin typeface="Times New Roman" pitchFamily="18" charset="0"/>
              </a:rPr>
              <a:t>đúng</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mình</a:t>
            </a:r>
            <a:r>
              <a:rPr lang="en-US" sz="2200" dirty="0">
                <a:latin typeface="Times New Roman" pitchFamily="18" charset="0"/>
              </a:rPr>
              <a:t>, </a:t>
            </a:r>
            <a:r>
              <a:rPr lang="en-US" sz="2200" dirty="0" err="1">
                <a:latin typeface="Times New Roman" pitchFamily="18" charset="0"/>
              </a:rPr>
              <a:t>sẽ</a:t>
            </a:r>
            <a:r>
              <a:rPr lang="en-US" sz="2200" dirty="0">
                <a:latin typeface="Times New Roman" pitchFamily="18" charset="0"/>
              </a:rPr>
              <a:t> </a:t>
            </a:r>
            <a:r>
              <a:rPr lang="en-US" sz="2200" dirty="0" err="1">
                <a:latin typeface="Times New Roman" pitchFamily="18" charset="0"/>
              </a:rPr>
              <a:t>tạo</a:t>
            </a:r>
            <a:r>
              <a:rPr lang="en-US" sz="2200" dirty="0">
                <a:latin typeface="Times New Roman" pitchFamily="18" charset="0"/>
              </a:rPr>
              <a:t> </a:t>
            </a:r>
            <a:r>
              <a:rPr lang="en-US" sz="2200" dirty="0" err="1">
                <a:latin typeface="Times New Roman" pitchFamily="18" charset="0"/>
              </a:rPr>
              <a:t>nên</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cho</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va</a:t>
            </a:r>
            <a:r>
              <a:rPr lang="en-US" sz="2200" dirty="0">
                <a:latin typeface="Times New Roman" pitchFamily="18" charset="0"/>
              </a:rPr>
              <a:t>̀ </a:t>
            </a:r>
            <a:r>
              <a:rPr lang="en-US" sz="2200" dirty="0" err="1">
                <a:latin typeface="Times New Roman" pitchFamily="18" charset="0"/>
              </a:rPr>
              <a:t>ngươc</a:t>
            </a:r>
            <a:r>
              <a:rPr lang="en-US" sz="2200" dirty="0">
                <a:latin typeface="Times New Roman" pitchFamily="18" charset="0"/>
              </a:rPr>
              <a:t>̣ </a:t>
            </a:r>
            <a:r>
              <a:rPr lang="en-US" sz="2200" dirty="0" err="1">
                <a:latin typeface="Times New Roman" pitchFamily="18" charset="0"/>
              </a:rPr>
              <a:t>lại</a:t>
            </a:r>
            <a:r>
              <a:rPr lang="en-US" sz="2200" dirty="0">
                <a:latin typeface="Times New Roman" pitchFamily="18" charset="0"/>
              </a:rPr>
              <a:t> là </a:t>
            </a:r>
            <a:r>
              <a:rPr lang="en-US" sz="2200" dirty="0" err="1">
                <a:latin typeface="Times New Roman" pitchFamily="18" charset="0"/>
              </a:rPr>
              <a:t>bất</a:t>
            </a:r>
            <a:r>
              <a:rPr lang="en-US" sz="2200" dirty="0">
                <a:latin typeface="Times New Roman" pitchFamily="18" charset="0"/>
              </a:rPr>
              <a:t> </a:t>
            </a:r>
            <a:r>
              <a:rPr lang="en-US" sz="2200" dirty="0" err="1">
                <a:latin typeface="Times New Roman" pitchFamily="18" charset="0"/>
              </a:rPr>
              <a:t>ổn</a:t>
            </a:r>
            <a:r>
              <a:rPr lang="en-US" sz="2200" dirty="0">
                <a:latin typeface="Times New Roman" pitchFamily="18" charset="0"/>
              </a:rPr>
              <a:t> </a:t>
            </a:r>
            <a:r>
              <a:rPr lang="en-US" sz="2200" dirty="0" err="1">
                <a:latin typeface="Times New Roman" pitchFamily="18" charset="0"/>
              </a:rPr>
              <a:t>xa</a:t>
            </a:r>
            <a:r>
              <a:rPr lang="en-US" sz="2200" dirty="0">
                <a:latin typeface="Times New Roman" pitchFamily="18" charset="0"/>
              </a:rPr>
              <a:t>̃ </a:t>
            </a:r>
            <a:r>
              <a:rPr lang="en-US" sz="2200" dirty="0" err="1">
                <a:latin typeface="Times New Roman" pitchFamily="18" charset="0"/>
              </a:rPr>
              <a:t>hội</a:t>
            </a:r>
            <a:r>
              <a:rPr lang="en-US" sz="2200" dirty="0">
                <a:latin typeface="Times New Roman" pitchFamily="18" charset="0"/>
              </a:rPr>
              <a:t> </a:t>
            </a:r>
            <a:r>
              <a:rPr lang="en-US" sz="2200" dirty="0" err="1">
                <a:latin typeface="Times New Roman" pitchFamily="18" charset="0"/>
              </a:rPr>
              <a:t>Giải</a:t>
            </a:r>
            <a:r>
              <a:rPr lang="en-US" sz="2200" dirty="0">
                <a:latin typeface="Times New Roman" pitchFamily="18" charset="0"/>
              </a:rPr>
              <a:t> </a:t>
            </a:r>
            <a:r>
              <a:rPr lang="en-US" sz="2200" dirty="0" err="1">
                <a:latin typeface="Times New Roman" pitchFamily="18" charset="0"/>
              </a:rPr>
              <a:t>pháp</a:t>
            </a:r>
            <a:r>
              <a:rPr lang="en-US" sz="2200" dirty="0">
                <a:latin typeface="Times New Roman" pitchFamily="18" charset="0"/>
              </a:rPr>
              <a:t> </a:t>
            </a:r>
            <a:r>
              <a:rPr lang="en-US" sz="2200" dirty="0" err="1">
                <a:latin typeface="Times New Roman" pitchFamily="18" charset="0"/>
              </a:rPr>
              <a:t>cho</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bất</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là</a:t>
            </a:r>
            <a:r>
              <a:rPr lang="en-US" sz="2200" dirty="0">
                <a:latin typeface="Times New Roman" pitchFamily="18" charset="0"/>
              </a:rPr>
              <a:t> </a:t>
            </a:r>
            <a:r>
              <a:rPr lang="en-US" sz="2200" dirty="0" err="1">
                <a:latin typeface="Times New Roman" pitchFamily="18" charset="0"/>
              </a:rPr>
              <a:t>làm</a:t>
            </a:r>
            <a:r>
              <a:rPr lang="en-US" sz="2200" dirty="0">
                <a:latin typeface="Times New Roman" pitchFamily="18" charset="0"/>
              </a:rPr>
              <a:t> </a:t>
            </a:r>
            <a:r>
              <a:rPr lang="en-US" sz="2200" dirty="0" err="1">
                <a:latin typeface="Times New Roman" pitchFamily="18" charset="0"/>
              </a:rPr>
              <a:t>sao</a:t>
            </a:r>
            <a:r>
              <a:rPr lang="en-US" sz="2200" dirty="0">
                <a:latin typeface="Times New Roman" pitchFamily="18" charset="0"/>
              </a:rPr>
              <a:t> </a:t>
            </a:r>
            <a:r>
              <a:rPr lang="en-US" sz="2200" dirty="0" err="1">
                <a:latin typeface="Times New Roman" pitchFamily="18" charset="0"/>
              </a:rPr>
              <a:t>giúp</a:t>
            </a:r>
            <a:r>
              <a:rPr lang="en-US" sz="2200" dirty="0">
                <a:latin typeface="Times New Roman" pitchFamily="18" charset="0"/>
              </a:rPr>
              <a:t> </a:t>
            </a:r>
            <a:r>
              <a:rPr lang="en-US" sz="2200" dirty="0" err="1">
                <a:latin typeface="Times New Roman" pitchFamily="18" charset="0"/>
              </a:rPr>
              <a:t>cho</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bộ</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phần</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thành</a:t>
            </a:r>
            <a:r>
              <a:rPr lang="en-US" sz="2200" dirty="0">
                <a:latin typeface="Times New Roman" pitchFamily="18" charset="0"/>
              </a:rPr>
              <a:t> </a:t>
            </a:r>
            <a:r>
              <a:rPr lang="en-US" sz="2200" dirty="0" err="1">
                <a:latin typeface="Times New Roman" pitchFamily="18" charset="0"/>
              </a:rPr>
              <a:t>nên</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trở</a:t>
            </a:r>
            <a:r>
              <a:rPr lang="en-US" sz="2200" dirty="0">
                <a:latin typeface="Times New Roman" pitchFamily="18" charset="0"/>
              </a:rPr>
              <a:t> </a:t>
            </a:r>
            <a:r>
              <a:rPr lang="en-US" sz="2200" dirty="0" err="1">
                <a:latin typeface="Times New Roman" pitchFamily="18" charset="0"/>
              </a:rPr>
              <a:t>về</a:t>
            </a:r>
            <a:r>
              <a:rPr lang="en-US" sz="2200" dirty="0">
                <a:latin typeface="Times New Roman" pitchFamily="18" charset="0"/>
              </a:rPr>
              <a:t> </a:t>
            </a:r>
            <a:r>
              <a:rPr lang="en-US" sz="2200" dirty="0" err="1">
                <a:latin typeface="Times New Roman" pitchFamily="18" charset="0"/>
              </a:rPr>
              <a:t>trạng</a:t>
            </a:r>
            <a:r>
              <a:rPr lang="en-US" sz="2200" dirty="0">
                <a:latin typeface="Times New Roman" pitchFamily="18" charset="0"/>
              </a:rPr>
              <a:t> </a:t>
            </a:r>
            <a:r>
              <a:rPr lang="en-US" sz="2200" dirty="0" err="1">
                <a:latin typeface="Times New Roman" pitchFamily="18" charset="0"/>
              </a:rPr>
              <a:t>thái</a:t>
            </a:r>
            <a:r>
              <a:rPr lang="en-US" sz="2200" dirty="0">
                <a:latin typeface="Times New Roman" pitchFamily="18" charset="0"/>
              </a:rPr>
              <a:t> </a:t>
            </a:r>
            <a:r>
              <a:rPr lang="en-US" sz="2200" dirty="0" err="1">
                <a:latin typeface="Times New Roman" pitchFamily="18" charset="0"/>
              </a:rPr>
              <a:t>tự</a:t>
            </a:r>
            <a:r>
              <a:rPr lang="en-US" sz="2200" dirty="0">
                <a:latin typeface="Times New Roman" pitchFamily="18" charset="0"/>
              </a:rPr>
              <a:t> </a:t>
            </a:r>
            <a:r>
              <a:rPr lang="en-US" sz="2200" dirty="0" err="1">
                <a:latin typeface="Times New Roman" pitchFamily="18" charset="0"/>
              </a:rPr>
              <a:t>nhiên</a:t>
            </a:r>
            <a:r>
              <a:rPr lang="en-US" sz="2200" dirty="0">
                <a:latin typeface="Times New Roman" pitchFamily="18" charset="0"/>
              </a:rPr>
              <a:t>, </a:t>
            </a:r>
            <a:r>
              <a:rPr lang="en-US" sz="2200" dirty="0" err="1">
                <a:latin typeface="Times New Roman" pitchFamily="18" charset="0"/>
              </a:rPr>
              <a:t>vốn</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làm</a:t>
            </a:r>
            <a:r>
              <a:rPr lang="en-US" sz="2200" dirty="0">
                <a:latin typeface="Times New Roman" pitchFamily="18" charset="0"/>
              </a:rPr>
              <a:t> </a:t>
            </a:r>
            <a:r>
              <a:rPr lang="en-US" sz="2200" dirty="0" err="1">
                <a:latin typeface="Times New Roman" pitchFamily="18" charset="0"/>
              </a:rPr>
              <a:t>đúng</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bổn</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mình</a:t>
            </a:r>
            <a:r>
              <a:rPr lang="en-US" sz="2200" dirty="0">
                <a:latin typeface="Times New Roman" pitchFamily="18" charset="0"/>
              </a:rPr>
              <a:t>. </a:t>
            </a:r>
            <a:br>
              <a:rPr lang="en-US" sz="2200" dirty="0">
                <a:latin typeface="Times New Roman" pitchFamily="18" charset="0"/>
              </a:rPr>
            </a:br>
            <a:r>
              <a:rPr lang="en-US" sz="2200" dirty="0">
                <a:latin typeface="Times New Roman" pitchFamily="18" charset="0"/>
              </a:rPr>
              <a:t/>
            </a:r>
            <a:br>
              <a:rPr lang="en-US" sz="2200" dirty="0">
                <a:latin typeface="Times New Roman" pitchFamily="18" charset="0"/>
              </a:rPr>
            </a:b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thuyết</a:t>
            </a:r>
            <a:r>
              <a:rPr lang="en-US" sz="2200" dirty="0">
                <a:latin typeface="Times New Roman" pitchFamily="18" charset="0"/>
              </a:rPr>
              <a:t> </a:t>
            </a:r>
            <a:r>
              <a:rPr lang="en-US" sz="2200" dirty="0" err="1">
                <a:latin typeface="Times New Roman" pitchFamily="18" charset="0"/>
              </a:rPr>
              <a:t>cơ</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ẩn</a:t>
            </a:r>
            <a:r>
              <a:rPr lang="en-US" sz="2200" dirty="0">
                <a:latin typeface="Times New Roman" pitchFamily="18" charset="0"/>
              </a:rPr>
              <a:t> </a:t>
            </a:r>
            <a:r>
              <a:rPr lang="en-US" sz="2200" dirty="0" err="1">
                <a:latin typeface="Times New Roman" pitchFamily="18" charset="0"/>
              </a:rPr>
              <a:t>chứa</a:t>
            </a: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tưởng</a:t>
            </a:r>
            <a:r>
              <a:rPr lang="en-US" sz="2200" dirty="0">
                <a:latin typeface="Times New Roman" pitchFamily="18" charset="0"/>
              </a:rPr>
              <a:t> </a:t>
            </a:r>
            <a:r>
              <a:rPr lang="en-US" sz="2200" dirty="0" err="1">
                <a:latin typeface="Times New Roman" pitchFamily="18" charset="0"/>
              </a:rPr>
              <a:t>về</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hài</a:t>
            </a:r>
            <a:r>
              <a:rPr lang="en-US" sz="2200" dirty="0">
                <a:latin typeface="Times New Roman" pitchFamily="18" charset="0"/>
              </a:rPr>
              <a:t> </a:t>
            </a:r>
            <a:r>
              <a:rPr lang="en-US" sz="2200" dirty="0" err="1">
                <a:latin typeface="Times New Roman" pitchFamily="18" charset="0"/>
              </a:rPr>
              <a:t>hòa</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trong</a:t>
            </a:r>
            <a:r>
              <a:rPr lang="en-US" sz="2200" dirty="0">
                <a:latin typeface="Times New Roman" pitchFamily="18" charset="0"/>
              </a:rPr>
              <a:t> </a:t>
            </a:r>
            <a:r>
              <a:rPr lang="en-US" sz="2200" dirty="0" err="1">
                <a:latin typeface="Times New Roman" pitchFamily="18" charset="0"/>
              </a:rPr>
              <a:t>trật</a:t>
            </a:r>
            <a:r>
              <a:rPr lang="en-US" sz="2200" dirty="0">
                <a:latin typeface="Times New Roman" pitchFamily="18" charset="0"/>
              </a:rPr>
              <a:t> </a:t>
            </a:r>
            <a:r>
              <a:rPr lang="en-US" sz="2200" dirty="0" err="1">
                <a:latin typeface="Times New Roman" pitchFamily="18" charset="0"/>
              </a:rPr>
              <a:t>tự</a:t>
            </a:r>
            <a:r>
              <a:rPr lang="en-US" sz="2200" dirty="0">
                <a:latin typeface="Times New Roman" pitchFamily="18" charset="0"/>
              </a:rPr>
              <a:t>. </a:t>
            </a:r>
            <a:r>
              <a:rPr lang="en-US" sz="2200" dirty="0" err="1">
                <a:latin typeface="Times New Roman" pitchFamily="18" charset="0"/>
              </a:rPr>
              <a:t>Thông</a:t>
            </a:r>
            <a:r>
              <a:rPr lang="en-US" sz="2200" dirty="0">
                <a:latin typeface="Times New Roman" pitchFamily="18" charset="0"/>
              </a:rPr>
              <a:t> </a:t>
            </a:r>
            <a:r>
              <a:rPr lang="en-US" sz="2200" dirty="0" err="1">
                <a:latin typeface="Times New Roman" pitchFamily="18" charset="0"/>
              </a:rPr>
              <a:t>thường</a:t>
            </a: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thuyết</a:t>
            </a:r>
            <a:r>
              <a:rPr lang="en-US" sz="2200" dirty="0">
                <a:latin typeface="Times New Roman" pitchFamily="18" charset="0"/>
              </a:rPr>
              <a:t> </a:t>
            </a:r>
            <a:r>
              <a:rPr lang="en-US" sz="2200" dirty="0" err="1">
                <a:latin typeface="Times New Roman" pitchFamily="18" charset="0"/>
              </a:rPr>
              <a:t>này</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xu</a:t>
            </a:r>
            <a:r>
              <a:rPr lang="en-US" sz="2200" dirty="0">
                <a:latin typeface="Times New Roman" pitchFamily="18" charset="0"/>
              </a:rPr>
              <a:t> </a:t>
            </a:r>
            <a:r>
              <a:rPr lang="en-US" sz="2200" dirty="0" err="1">
                <a:latin typeface="Times New Roman" pitchFamily="18" charset="0"/>
              </a:rPr>
              <a:t>hướng</a:t>
            </a:r>
            <a:r>
              <a:rPr lang="en-US" sz="2200" dirty="0">
                <a:latin typeface="Times New Roman" pitchFamily="18" charset="0"/>
              </a:rPr>
              <a:t> “</a:t>
            </a:r>
            <a:r>
              <a:rPr lang="en-US" sz="2200" dirty="0" err="1">
                <a:latin typeface="Times New Roman" pitchFamily="18" charset="0"/>
              </a:rPr>
              <a:t>bảo</a:t>
            </a:r>
            <a:r>
              <a:rPr lang="en-US" sz="2200" dirty="0">
                <a:latin typeface="Times New Roman" pitchFamily="18" charset="0"/>
              </a:rPr>
              <a:t> </a:t>
            </a:r>
            <a:r>
              <a:rPr lang="en-US" sz="2200" dirty="0" err="1">
                <a:latin typeface="Times New Roman" pitchFamily="18" charset="0"/>
              </a:rPr>
              <a:t>thủ</a:t>
            </a:r>
            <a:r>
              <a:rPr lang="en-US" sz="2200" dirty="0">
                <a:latin typeface="Times New Roman" pitchFamily="18" charset="0"/>
              </a:rPr>
              <a:t>” </a:t>
            </a:r>
            <a:r>
              <a:rPr lang="en-US" sz="2200" dirty="0" err="1">
                <a:latin typeface="Times New Roman" pitchFamily="18" charset="0"/>
              </a:rPr>
              <a:t>tức</a:t>
            </a:r>
            <a:r>
              <a:rPr lang="en-US" sz="2200" dirty="0">
                <a:latin typeface="Times New Roman" pitchFamily="18" charset="0"/>
              </a:rPr>
              <a:t> </a:t>
            </a:r>
            <a:r>
              <a:rPr lang="en-US" sz="2200" dirty="0" err="1">
                <a:latin typeface="Times New Roman" pitchFamily="18" charset="0"/>
              </a:rPr>
              <a:t>là</a:t>
            </a:r>
            <a:r>
              <a:rPr lang="en-US" sz="2200" dirty="0">
                <a:latin typeface="Times New Roman" pitchFamily="18" charset="0"/>
              </a:rPr>
              <a:t> </a:t>
            </a:r>
            <a:r>
              <a:rPr lang="en-US" sz="2200" dirty="0" err="1">
                <a:latin typeface="Times New Roman" pitchFamily="18" charset="0"/>
              </a:rPr>
              <a:t>mong</a:t>
            </a:r>
            <a:r>
              <a:rPr lang="en-US" sz="2200" dirty="0">
                <a:latin typeface="Times New Roman" pitchFamily="18" charset="0"/>
              </a:rPr>
              <a:t> </a:t>
            </a:r>
            <a:r>
              <a:rPr lang="en-US" sz="2200" dirty="0" err="1">
                <a:latin typeface="Times New Roman" pitchFamily="18" charset="0"/>
              </a:rPr>
              <a:t>muốn</a:t>
            </a:r>
            <a:r>
              <a:rPr lang="en-US" sz="2200" dirty="0">
                <a:latin typeface="Times New Roman" pitchFamily="18" charset="0"/>
              </a:rPr>
              <a:t> </a:t>
            </a:r>
            <a:r>
              <a:rPr lang="en-US" sz="2200" dirty="0" err="1">
                <a:latin typeface="Times New Roman" pitchFamily="18" charset="0"/>
              </a:rPr>
              <a:t>duy</a:t>
            </a:r>
            <a:r>
              <a:rPr lang="en-US" sz="2200" dirty="0">
                <a:latin typeface="Times New Roman" pitchFamily="18" charset="0"/>
              </a:rPr>
              <a:t> </a:t>
            </a:r>
            <a:r>
              <a:rPr lang="en-US" sz="2200" dirty="0" err="1">
                <a:latin typeface="Times New Roman" pitchFamily="18" charset="0"/>
              </a:rPr>
              <a:t>trì</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hiện</a:t>
            </a:r>
            <a:r>
              <a:rPr lang="en-US" sz="2200" dirty="0">
                <a:latin typeface="Times New Roman" pitchFamily="18" charset="0"/>
              </a:rPr>
              <a:t> </a:t>
            </a:r>
            <a:r>
              <a:rPr lang="en-US" sz="2200" dirty="0" err="1">
                <a:latin typeface="Times New Roman" pitchFamily="18" charset="0"/>
              </a:rPr>
              <a:t>trạng</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tưởng</a:t>
            </a:r>
            <a:r>
              <a:rPr lang="en-US" sz="2200" dirty="0">
                <a:latin typeface="Times New Roman" pitchFamily="18" charset="0"/>
              </a:rPr>
              <a:t> </a:t>
            </a:r>
            <a:r>
              <a:rPr lang="en-US" sz="2200" dirty="0" err="1">
                <a:latin typeface="Times New Roman" pitchFamily="18" charset="0"/>
              </a:rPr>
              <a:t>theo</a:t>
            </a:r>
            <a:r>
              <a:rPr lang="en-US" sz="2200" dirty="0">
                <a:latin typeface="Times New Roman" pitchFamily="18" charset="0"/>
              </a:rPr>
              <a:t> </a:t>
            </a:r>
            <a:r>
              <a:rPr lang="en-US" sz="2200" dirty="0" err="1">
                <a:latin typeface="Times New Roman" pitchFamily="18" charset="0"/>
              </a:rPr>
              <a:t>thứ</a:t>
            </a:r>
            <a:r>
              <a:rPr lang="en-US" sz="2200" dirty="0">
                <a:latin typeface="Times New Roman" pitchFamily="18" charset="0"/>
              </a:rPr>
              <a:t> </a:t>
            </a:r>
            <a:r>
              <a:rPr lang="en-US" sz="2200" dirty="0" err="1">
                <a:latin typeface="Times New Roman" pitchFamily="18" charset="0"/>
              </a:rPr>
              <a:t>bậc</a:t>
            </a:r>
            <a:r>
              <a:rPr lang="en-US" sz="2200" dirty="0">
                <a:latin typeface="Times New Roman" pitchFamily="18" charset="0"/>
              </a:rPr>
              <a:t>, </a:t>
            </a:r>
            <a:r>
              <a:rPr lang="en-US" sz="2200" dirty="0" err="1">
                <a:latin typeface="Times New Roman" pitchFamily="18" charset="0"/>
              </a:rPr>
              <a:t>tôn</a:t>
            </a:r>
            <a:r>
              <a:rPr lang="en-US" sz="2200" dirty="0">
                <a:latin typeface="Times New Roman" pitchFamily="18" charset="0"/>
              </a:rPr>
              <a:t> </a:t>
            </a:r>
            <a:r>
              <a:rPr lang="en-US" sz="2200" dirty="0" err="1">
                <a:latin typeface="Times New Roman" pitchFamily="18" charset="0"/>
              </a:rPr>
              <a:t>ti</a:t>
            </a:r>
            <a:r>
              <a:rPr lang="en-US" sz="2200" dirty="0">
                <a:latin typeface="Times New Roman" pitchFamily="18" charset="0"/>
              </a:rPr>
              <a:t>, </a:t>
            </a:r>
            <a:r>
              <a:rPr lang="en-US" sz="2200" dirty="0" err="1">
                <a:latin typeface="Times New Roman" pitchFamily="18" charset="0"/>
              </a:rPr>
              <a:t>trật</a:t>
            </a:r>
            <a:r>
              <a:rPr lang="en-US" sz="2200" dirty="0">
                <a:latin typeface="Times New Roman" pitchFamily="18" charset="0"/>
              </a:rPr>
              <a:t> </a:t>
            </a:r>
            <a:r>
              <a:rPr lang="en-US" sz="2200" dirty="0" err="1">
                <a:latin typeface="Times New Roman" pitchFamily="18" charset="0"/>
              </a:rPr>
              <a:t>tự</a:t>
            </a:r>
            <a:r>
              <a:rPr lang="en-US" sz="2200" dirty="0">
                <a:latin typeface="Times New Roman" pitchFamily="18" charset="0"/>
              </a:rPr>
              <a:t> </a:t>
            </a:r>
            <a:r>
              <a:rPr lang="en-US" sz="2200" dirty="0" err="1">
                <a:latin typeface="Times New Roman" pitchFamily="18" charset="0"/>
              </a:rPr>
              <a:t>được</a:t>
            </a:r>
            <a:r>
              <a:rPr lang="en-US" sz="2200" dirty="0">
                <a:latin typeface="Times New Roman" pitchFamily="18" charset="0"/>
              </a:rPr>
              <a:t> </a:t>
            </a:r>
            <a:r>
              <a:rPr lang="en-US" sz="2200" dirty="0" err="1">
                <a:latin typeface="Times New Roman" pitchFamily="18" charset="0"/>
              </a:rPr>
              <a:t>coi</a:t>
            </a:r>
            <a:r>
              <a:rPr lang="en-US" sz="2200" dirty="0">
                <a:latin typeface="Times New Roman" pitchFamily="18" charset="0"/>
              </a:rPr>
              <a:t> </a:t>
            </a:r>
            <a:r>
              <a:rPr lang="en-US" sz="2200" dirty="0" err="1">
                <a:latin typeface="Times New Roman" pitchFamily="18" charset="0"/>
              </a:rPr>
              <a:t>là</a:t>
            </a:r>
            <a:r>
              <a:rPr lang="en-US" sz="2200" dirty="0">
                <a:latin typeface="Times New Roman" pitchFamily="18" charset="0"/>
              </a:rPr>
              <a:t> “</a:t>
            </a:r>
            <a:r>
              <a:rPr lang="en-US" sz="2200" dirty="0" err="1">
                <a:latin typeface="Times New Roman" pitchFamily="18" charset="0"/>
              </a:rPr>
              <a:t>trật</a:t>
            </a:r>
            <a:r>
              <a:rPr lang="en-US" sz="2200" dirty="0">
                <a:latin typeface="Times New Roman" pitchFamily="18" charset="0"/>
              </a:rPr>
              <a:t> </a:t>
            </a:r>
            <a:r>
              <a:rPr lang="en-US" sz="2200" dirty="0" err="1">
                <a:latin typeface="Times New Roman" pitchFamily="18" charset="0"/>
              </a:rPr>
              <a:t>tự</a:t>
            </a:r>
            <a:r>
              <a:rPr lang="en-US" sz="2200" dirty="0">
                <a:latin typeface="Times New Roman" pitchFamily="18" charset="0"/>
              </a:rPr>
              <a:t> </a:t>
            </a:r>
            <a:r>
              <a:rPr lang="en-US" sz="2200" dirty="0" err="1">
                <a:latin typeface="Times New Roman" pitchFamily="18" charset="0"/>
              </a:rPr>
              <a:t>tự</a:t>
            </a:r>
            <a:r>
              <a:rPr lang="en-US" sz="2200" dirty="0">
                <a:latin typeface="Times New Roman" pitchFamily="18" charset="0"/>
              </a:rPr>
              <a:t> </a:t>
            </a:r>
            <a:r>
              <a:rPr lang="en-US" sz="2200" dirty="0" err="1">
                <a:latin typeface="Times New Roman" pitchFamily="18" charset="0"/>
              </a:rPr>
              <a:t>nhiên</a:t>
            </a:r>
            <a:r>
              <a:rPr lang="en-US" sz="2200" dirty="0">
                <a:latin typeface="Times New Roman" pitchFamily="18" charset="0"/>
              </a:rPr>
              <a:t>” </a:t>
            </a:r>
            <a:r>
              <a:rPr lang="en-US" sz="2200" dirty="0" err="1">
                <a:latin typeface="Times New Roman" pitchFamily="18" charset="0"/>
              </a:rPr>
              <a:t>mà</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tri </a:t>
            </a:r>
            <a:r>
              <a:rPr lang="en-US" sz="2200" dirty="0" err="1">
                <a:latin typeface="Times New Roman" pitchFamily="18" charset="0"/>
              </a:rPr>
              <a:t>thức</a:t>
            </a:r>
            <a:r>
              <a:rPr lang="en-US" sz="2200" dirty="0">
                <a:latin typeface="Times New Roman" pitchFamily="18" charset="0"/>
              </a:rPr>
              <a:t> </a:t>
            </a:r>
            <a:r>
              <a:rPr lang="en-US" sz="2200" dirty="0" err="1">
                <a:latin typeface="Times New Roman" pitchFamily="18" charset="0"/>
              </a:rPr>
              <a:t>sẵn</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hình</a:t>
            </a:r>
            <a:r>
              <a:rPr lang="en-US" sz="2200" dirty="0">
                <a:latin typeface="Times New Roman" pitchFamily="18" charset="0"/>
              </a:rPr>
              <a:t> dung </a:t>
            </a:r>
            <a:r>
              <a:rPr lang="en-US" sz="2200" dirty="0" err="1">
                <a:latin typeface="Times New Roman" pitchFamily="18" charset="0"/>
              </a:rPr>
              <a:t>nên</a:t>
            </a:r>
            <a:r>
              <a:rPr lang="en-US" sz="2200" dirty="0">
                <a:latin typeface="Times New Roman" pitchFamily="18" charset="0"/>
              </a:rPr>
              <a:t> </a:t>
            </a:r>
            <a:r>
              <a:rPr lang="en-US" sz="2200" dirty="0" err="1">
                <a:latin typeface="Times New Roman" pitchFamily="18" charset="0"/>
              </a:rPr>
              <a:t>được</a:t>
            </a:r>
            <a:r>
              <a:rPr lang="en-US" sz="2200" dirty="0">
                <a:latin typeface="Times New Roman" pitchFamily="18" charset="0"/>
              </a:rPr>
              <a:t>.</a:t>
            </a:r>
            <a:br>
              <a:rPr lang="en-US" sz="2200" dirty="0">
                <a:latin typeface="Times New Roman" pitchFamily="18" charset="0"/>
              </a:rPr>
            </a:br>
            <a:r>
              <a:rPr lang="en-US" sz="2200" dirty="0">
                <a:latin typeface="Times New Roman" pitchFamily="18" charset="0"/>
              </a:rPr>
              <a:t/>
            </a:r>
            <a:br>
              <a:rPr lang="en-US" sz="2200" dirty="0">
                <a:latin typeface="Times New Roman" pitchFamily="18" charset="0"/>
              </a:rPr>
            </a:b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thuyết</a:t>
            </a:r>
            <a:r>
              <a:rPr lang="en-US" sz="2200" dirty="0">
                <a:latin typeface="Times New Roman" pitchFamily="18" charset="0"/>
              </a:rPr>
              <a:t> </a:t>
            </a:r>
            <a:r>
              <a:rPr lang="en-US" sz="2200" dirty="0" err="1">
                <a:latin typeface="Times New Roman" pitchFamily="18" charset="0"/>
              </a:rPr>
              <a:t>cơ</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cũng</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xu</a:t>
            </a:r>
            <a:r>
              <a:rPr lang="en-US" sz="2200" dirty="0">
                <a:latin typeface="Times New Roman" pitchFamily="18" charset="0"/>
              </a:rPr>
              <a:t> </a:t>
            </a:r>
            <a:r>
              <a:rPr lang="en-US" sz="2200" dirty="0" err="1">
                <a:latin typeface="Times New Roman" pitchFamily="18" charset="0"/>
              </a:rPr>
              <a:t>hướng</a:t>
            </a:r>
            <a:r>
              <a:rPr lang="en-US" sz="2200" dirty="0">
                <a:latin typeface="Times New Roman" pitchFamily="18" charset="0"/>
              </a:rPr>
              <a:t> </a:t>
            </a:r>
            <a:r>
              <a:rPr lang="en-US" sz="2200" dirty="0" err="1">
                <a:latin typeface="Times New Roman" pitchFamily="18" charset="0"/>
              </a:rPr>
              <a:t>cổ</a:t>
            </a:r>
            <a:r>
              <a:rPr lang="en-US" sz="2200" dirty="0">
                <a:latin typeface="Times New Roman" pitchFamily="18" charset="0"/>
              </a:rPr>
              <a:t> </a:t>
            </a:r>
            <a:r>
              <a:rPr lang="en-US" sz="2200" dirty="0" err="1">
                <a:latin typeface="Times New Roman" pitchFamily="18" charset="0"/>
              </a:rPr>
              <a:t>vũ</a:t>
            </a:r>
            <a:r>
              <a:rPr lang="en-US" sz="2200" dirty="0">
                <a:latin typeface="Times New Roman" pitchFamily="18" charset="0"/>
              </a:rPr>
              <a:t> </a:t>
            </a:r>
            <a:r>
              <a:rPr lang="en-US" sz="2200" dirty="0" err="1">
                <a:latin typeface="Times New Roman" pitchFamily="18" charset="0"/>
              </a:rPr>
              <a:t>cho</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hợp</a:t>
            </a:r>
            <a:r>
              <a:rPr lang="en-US" sz="2200" dirty="0">
                <a:latin typeface="Times New Roman" pitchFamily="18" charset="0"/>
              </a:rPr>
              <a:t> </a:t>
            </a:r>
            <a:r>
              <a:rPr lang="en-US" sz="2200" dirty="0" err="1">
                <a:latin typeface="Times New Roman" pitchFamily="18" charset="0"/>
              </a:rPr>
              <a:t>tác</a:t>
            </a:r>
            <a:r>
              <a:rPr lang="en-US" sz="2200" dirty="0">
                <a:latin typeface="Times New Roman" pitchFamily="18" charset="0"/>
              </a:rPr>
              <a:t> </a:t>
            </a:r>
            <a:r>
              <a:rPr lang="en-US" sz="2200" dirty="0" err="1">
                <a:latin typeface="Times New Roman" pitchFamily="18" charset="0"/>
              </a:rPr>
              <a:t>và</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a:t>
            </a:r>
          </a:p>
        </p:txBody>
      </p:sp>
      <p:sp>
        <p:nvSpPr>
          <p:cNvPr id="5" name="Rectangle 2"/>
          <p:cNvSpPr txBox="1">
            <a:spLocks noChangeArrowheads="1"/>
          </p:cNvSpPr>
          <p:nvPr/>
        </p:nvSpPr>
        <p:spPr>
          <a:xfrm>
            <a:off x="990600" y="1524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25579177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381000" y="990600"/>
            <a:ext cx="8229600" cy="6477000"/>
          </a:xfrm>
        </p:spPr>
        <p:txBody>
          <a:bodyPr>
            <a:noAutofit/>
          </a:bodyPr>
          <a:lstStyle/>
          <a:p>
            <a:r>
              <a:rPr lang="en-US" sz="2200" dirty="0">
                <a:latin typeface="Times New Roman" pitchFamily="18" charset="0"/>
              </a:rPr>
              <a:t>+</a:t>
            </a:r>
            <a:r>
              <a:rPr lang="en-US" sz="2200" dirty="0" smtClean="0">
                <a:latin typeface="Times New Roman" pitchFamily="18" charset="0"/>
              </a:rPr>
              <a:t> </a:t>
            </a:r>
            <a:r>
              <a:rPr lang="en-US" sz="2200" dirty="0" err="1">
                <a:latin typeface="Times New Roman" pitchFamily="18" charset="0"/>
              </a:rPr>
              <a:t>Ngoài</a:t>
            </a:r>
            <a:r>
              <a:rPr lang="en-US" sz="2200" dirty="0">
                <a:latin typeface="Times New Roman" pitchFamily="18" charset="0"/>
              </a:rPr>
              <a:t> </a:t>
            </a:r>
            <a:r>
              <a:rPr lang="en-US" sz="2200" dirty="0" err="1">
                <a:latin typeface="Times New Roman" pitchFamily="18" charset="0"/>
              </a:rPr>
              <a:t>ra</a:t>
            </a:r>
            <a:r>
              <a:rPr lang="en-US" sz="2200" dirty="0">
                <a:latin typeface="Times New Roman" pitchFamily="18" charset="0"/>
              </a:rPr>
              <a:t> 3 </a:t>
            </a:r>
            <a:r>
              <a:rPr lang="en-US" sz="2200" dirty="0" err="1">
                <a:latin typeface="Times New Roman" pitchFamily="18" charset="0"/>
              </a:rPr>
              <a:t>tác</a:t>
            </a:r>
            <a:r>
              <a:rPr lang="en-US" sz="2200" dirty="0">
                <a:latin typeface="Times New Roman" pitchFamily="18" charset="0"/>
              </a:rPr>
              <a:t> </a:t>
            </a:r>
            <a:r>
              <a:rPr lang="en-US" sz="2200" dirty="0" err="1">
                <a:latin typeface="Times New Roman" pitchFamily="18" charset="0"/>
              </a:rPr>
              <a:t>giả</a:t>
            </a:r>
            <a:r>
              <a:rPr lang="en-US" sz="2200" dirty="0">
                <a:latin typeface="Times New Roman" pitchFamily="18" charset="0"/>
              </a:rPr>
              <a:t> B. Malinowski, Radcliffe - Brown, Talcott Parsons </a:t>
            </a:r>
            <a:r>
              <a:rPr lang="en-US" sz="2200" dirty="0" err="1">
                <a:latin typeface="Times New Roman" pitchFamily="18" charset="0"/>
              </a:rPr>
              <a:t>cũng</a:t>
            </a:r>
            <a:r>
              <a:rPr lang="en-US" sz="2200" dirty="0">
                <a:latin typeface="Times New Roman" pitchFamily="18" charset="0"/>
              </a:rPr>
              <a:t> </a:t>
            </a:r>
            <a:r>
              <a:rPr lang="en-US" sz="2200" dirty="0" err="1">
                <a:latin typeface="Times New Roman" pitchFamily="18" charset="0"/>
              </a:rPr>
              <a:t>đóng</a:t>
            </a:r>
            <a:r>
              <a:rPr lang="en-US" sz="2200" dirty="0">
                <a:latin typeface="Times New Roman" pitchFamily="18" charset="0"/>
              </a:rPr>
              <a:t> </a:t>
            </a:r>
            <a:r>
              <a:rPr lang="en-US" sz="2200" dirty="0" err="1">
                <a:latin typeface="Times New Roman" pitchFamily="18" charset="0"/>
              </a:rPr>
              <a:t>góp</a:t>
            </a:r>
            <a:r>
              <a:rPr lang="en-US" sz="2200" dirty="0">
                <a:latin typeface="Times New Roman" pitchFamily="18" charset="0"/>
              </a:rPr>
              <a:t> </a:t>
            </a:r>
            <a:r>
              <a:rPr lang="en-US" sz="2200" dirty="0" err="1">
                <a:latin typeface="Times New Roman" pitchFamily="18" charset="0"/>
              </a:rPr>
              <a:t>vào</a:t>
            </a:r>
            <a:r>
              <a:rPr lang="en-US" sz="2200" dirty="0">
                <a:latin typeface="Times New Roman" pitchFamily="18" charset="0"/>
              </a:rPr>
              <a:t> </a:t>
            </a:r>
            <a:r>
              <a:rPr lang="en-US" sz="2200" dirty="0" err="1">
                <a:latin typeface="Times New Roman" pitchFamily="18" charset="0"/>
              </a:rPr>
              <a:t>việc</a:t>
            </a:r>
            <a:r>
              <a:rPr lang="en-US" sz="2200" dirty="0">
                <a:latin typeface="Times New Roman" pitchFamily="18" charset="0"/>
              </a:rPr>
              <a:t> </a:t>
            </a:r>
            <a:r>
              <a:rPr lang="en-US" sz="2200" dirty="0" err="1">
                <a:latin typeface="Times New Roman" pitchFamily="18" charset="0"/>
              </a:rPr>
              <a:t>hoàn</a:t>
            </a:r>
            <a:r>
              <a:rPr lang="en-US" sz="2200" dirty="0">
                <a:latin typeface="Times New Roman" pitchFamily="18" charset="0"/>
              </a:rPr>
              <a:t> </a:t>
            </a:r>
            <a:r>
              <a:rPr lang="en-US" sz="2200" dirty="0" err="1">
                <a:latin typeface="Times New Roman" pitchFamily="18" charset="0"/>
              </a:rPr>
              <a:t>thiện</a:t>
            </a:r>
            <a:r>
              <a:rPr lang="en-US" sz="2200" dirty="0">
                <a:latin typeface="Times New Roman" pitchFamily="18" charset="0"/>
              </a:rPr>
              <a:t> </a:t>
            </a:r>
            <a:r>
              <a:rPr lang="en-US" sz="2200" dirty="0" err="1">
                <a:latin typeface="Times New Roman" pitchFamily="18" charset="0"/>
              </a:rPr>
              <a:t>thuyết</a:t>
            </a:r>
            <a:r>
              <a:rPr lang="en-US" sz="2200" dirty="0">
                <a:latin typeface="Times New Roman" pitchFamily="18" charset="0"/>
              </a:rPr>
              <a:t> </a:t>
            </a:r>
            <a:r>
              <a:rPr lang="en-US" sz="2200" dirty="0" err="1">
                <a:latin typeface="Times New Roman" pitchFamily="18" charset="0"/>
              </a:rPr>
              <a:t>chức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cấu</a:t>
            </a:r>
            <a:r>
              <a:rPr lang="en-US" sz="2200" dirty="0">
                <a:latin typeface="Times New Roman" pitchFamily="18" charset="0"/>
              </a:rPr>
              <a:t> </a:t>
            </a:r>
            <a:r>
              <a:rPr lang="en-US" sz="2200" dirty="0" err="1">
                <a:latin typeface="Times New Roman" pitchFamily="18" charset="0"/>
              </a:rPr>
              <a:t>trúc</a:t>
            </a:r>
            <a:r>
              <a:rPr lang="en-US" sz="2200" dirty="0">
                <a:latin typeface="Times New Roman" pitchFamily="18" charset="0"/>
              </a:rPr>
              <a:t> </a:t>
            </a:r>
            <a:r>
              <a:rPr lang="en-US" sz="2200" dirty="0" err="1">
                <a:latin typeface="Times New Roman" pitchFamily="18" charset="0"/>
              </a:rPr>
              <a:t>đều</a:t>
            </a:r>
            <a:r>
              <a:rPr lang="en-US" sz="2200" dirty="0">
                <a:latin typeface="Times New Roman" pitchFamily="18" charset="0"/>
              </a:rPr>
              <a:t> </a:t>
            </a:r>
            <a:r>
              <a:rPr lang="en-US" sz="2200" dirty="0" err="1">
                <a:latin typeface="Times New Roman" pitchFamily="18" charset="0"/>
              </a:rPr>
              <a:t>thống</a:t>
            </a:r>
            <a:r>
              <a:rPr lang="en-US" sz="2200" dirty="0">
                <a:latin typeface="Times New Roman" pitchFamily="18" charset="0"/>
              </a:rPr>
              <a:t> </a:t>
            </a:r>
            <a:r>
              <a:rPr lang="en-US" sz="2200" dirty="0" err="1">
                <a:latin typeface="Times New Roman" pitchFamily="18" charset="0"/>
              </a:rPr>
              <a:t>nhất</a:t>
            </a:r>
            <a:r>
              <a:rPr lang="en-US" sz="2200" dirty="0">
                <a:latin typeface="Times New Roman" pitchFamily="18" charset="0"/>
              </a:rPr>
              <a:t> </a:t>
            </a:r>
            <a:r>
              <a:rPr lang="en-US" sz="2200" dirty="0" err="1">
                <a:latin typeface="Times New Roman" pitchFamily="18" charset="0"/>
              </a:rPr>
              <a:t>với</a:t>
            </a:r>
            <a:r>
              <a:rPr lang="en-US" sz="2200" dirty="0">
                <a:latin typeface="Times New Roman" pitchFamily="18" charset="0"/>
              </a:rPr>
              <a:t> </a:t>
            </a:r>
            <a:r>
              <a:rPr lang="en-US" sz="2200" dirty="0" err="1">
                <a:latin typeface="Times New Roman" pitchFamily="18" charset="0"/>
              </a:rPr>
              <a:t>nhau</a:t>
            </a:r>
            <a:r>
              <a:rPr lang="en-US" sz="2200" dirty="0">
                <a:latin typeface="Times New Roman" pitchFamily="18" charset="0"/>
              </a:rPr>
              <a:t> ở </a:t>
            </a:r>
            <a:r>
              <a:rPr lang="en-US" sz="2200" dirty="0" err="1">
                <a:latin typeface="Times New Roman" pitchFamily="18" charset="0"/>
              </a:rPr>
              <a:t>chỗ</a:t>
            </a:r>
            <a:r>
              <a:rPr lang="en-US" sz="2200" dirty="0">
                <a:latin typeface="Times New Roman" pitchFamily="18" charset="0"/>
              </a:rPr>
              <a:t> </a:t>
            </a:r>
            <a:r>
              <a:rPr lang="en-US" sz="2200" dirty="0" err="1">
                <a:latin typeface="Times New Roman" pitchFamily="18" charset="0"/>
              </a:rPr>
              <a:t>coi</a:t>
            </a:r>
            <a:r>
              <a:rPr lang="en-US" sz="2200" dirty="0">
                <a:latin typeface="Times New Roman" pitchFamily="18" charset="0"/>
              </a:rPr>
              <a:t> </a:t>
            </a:r>
            <a:r>
              <a:rPr lang="en-US" sz="2200" dirty="0" err="1">
                <a:latin typeface="Times New Roman" pitchFamily="18" charset="0"/>
              </a:rPr>
              <a:t>lý</a:t>
            </a:r>
            <a:r>
              <a:rPr lang="en-US" sz="2200" dirty="0">
                <a:latin typeface="Times New Roman" pitchFamily="18" charset="0"/>
              </a:rPr>
              <a:t> </a:t>
            </a:r>
            <a:r>
              <a:rPr lang="en-US" sz="2200" dirty="0" err="1">
                <a:latin typeface="Times New Roman" pitchFamily="18" charset="0"/>
              </a:rPr>
              <a:t>thuyết</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trúc</a:t>
            </a:r>
            <a:r>
              <a:rPr lang="en-US" sz="2200" dirty="0">
                <a:latin typeface="Times New Roman" pitchFamily="18" charset="0"/>
              </a:rPr>
              <a:t> </a:t>
            </a:r>
            <a:r>
              <a:rPr lang="en-US" sz="2200" dirty="0" err="1">
                <a:latin typeface="Times New Roman" pitchFamily="18" charset="0"/>
              </a:rPr>
              <a:t>như</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công</a:t>
            </a:r>
            <a:r>
              <a:rPr lang="en-US" sz="2200" dirty="0">
                <a:latin typeface="Times New Roman" pitchFamily="18" charset="0"/>
              </a:rPr>
              <a:t> </a:t>
            </a:r>
            <a:r>
              <a:rPr lang="en-US" sz="2200" dirty="0" err="1">
                <a:latin typeface="Times New Roman" pitchFamily="18" charset="0"/>
              </a:rPr>
              <a:t>cụ</a:t>
            </a:r>
            <a:r>
              <a:rPr lang="en-US" sz="2200" dirty="0">
                <a:latin typeface="Times New Roman" pitchFamily="18" charset="0"/>
              </a:rPr>
              <a:t> </a:t>
            </a:r>
            <a:r>
              <a:rPr lang="en-US" sz="2200" dirty="0" err="1">
                <a:latin typeface="Times New Roman" pitchFamily="18" charset="0"/>
              </a:rPr>
              <a:t>quan</a:t>
            </a:r>
            <a:r>
              <a:rPr lang="en-US" sz="2200" dirty="0">
                <a:latin typeface="Times New Roman" pitchFamily="18" charset="0"/>
              </a:rPr>
              <a:t> </a:t>
            </a:r>
            <a:r>
              <a:rPr lang="en-US" sz="2200" dirty="0" err="1">
                <a:latin typeface="Times New Roman" pitchFamily="18" charset="0"/>
              </a:rPr>
              <a:t>trọng</a:t>
            </a:r>
            <a:r>
              <a:rPr lang="en-US" sz="2200" dirty="0">
                <a:latin typeface="Times New Roman" pitchFamily="18" charset="0"/>
              </a:rPr>
              <a:t> </a:t>
            </a:r>
            <a:r>
              <a:rPr lang="en-US" sz="2200" dirty="0" err="1">
                <a:latin typeface="Times New Roman" pitchFamily="18" charset="0"/>
              </a:rPr>
              <a:t>trong</a:t>
            </a:r>
            <a:r>
              <a:rPr lang="en-US" sz="2200" dirty="0">
                <a:latin typeface="Times New Roman" pitchFamily="18" charset="0"/>
              </a:rPr>
              <a:t> </a:t>
            </a:r>
            <a:r>
              <a:rPr lang="en-US" sz="2200" dirty="0" err="1">
                <a:latin typeface="Times New Roman" pitchFamily="18" charset="0"/>
              </a:rPr>
              <a:t>việc</a:t>
            </a:r>
            <a:r>
              <a:rPr lang="en-US" sz="2200" dirty="0">
                <a:latin typeface="Times New Roman" pitchFamily="18" charset="0"/>
              </a:rPr>
              <a:t> </a:t>
            </a:r>
            <a:r>
              <a:rPr lang="en-US" sz="2200" dirty="0" err="1">
                <a:latin typeface="Times New Roman" pitchFamily="18" charset="0"/>
              </a:rPr>
              <a:t>tiếp</a:t>
            </a:r>
            <a:r>
              <a:rPr lang="en-US" sz="2200" dirty="0">
                <a:latin typeface="Times New Roman" pitchFamily="18" charset="0"/>
              </a:rPr>
              <a:t> </a:t>
            </a:r>
            <a:r>
              <a:rPr lang="en-US" sz="2200" dirty="0" err="1">
                <a:latin typeface="Times New Roman" pitchFamily="18" charset="0"/>
              </a:rPr>
              <a:t>cận</a:t>
            </a:r>
            <a:r>
              <a:rPr lang="en-US" sz="2200" dirty="0">
                <a:latin typeface="Times New Roman" pitchFamily="18" charset="0"/>
              </a:rPr>
              <a:t> </a:t>
            </a:r>
            <a:r>
              <a:rPr lang="en-US" sz="2200" dirty="0" err="1">
                <a:latin typeface="Times New Roman" pitchFamily="18" charset="0"/>
              </a:rPr>
              <a:t>nghiên</a:t>
            </a:r>
            <a:r>
              <a:rPr lang="en-US" sz="2200" dirty="0">
                <a:latin typeface="Times New Roman" pitchFamily="18" charset="0"/>
              </a:rPr>
              <a:t> </a:t>
            </a:r>
            <a:r>
              <a:rPr lang="en-US" sz="2200" dirty="0" err="1">
                <a:latin typeface="Times New Roman" pitchFamily="18" charset="0"/>
              </a:rPr>
              <a:t>cứu</a:t>
            </a:r>
            <a:r>
              <a:rPr lang="en-US" sz="2200" dirty="0">
                <a:latin typeface="Times New Roman" pitchFamily="18" charset="0"/>
              </a:rPr>
              <a:t> </a:t>
            </a:r>
            <a:r>
              <a:rPr lang="en-US" sz="2200" dirty="0" err="1">
                <a:latin typeface="Times New Roman" pitchFamily="18" charset="0"/>
              </a:rPr>
              <a:t>văn</a:t>
            </a:r>
            <a:r>
              <a:rPr lang="en-US" sz="2200" dirty="0">
                <a:latin typeface="Times New Roman" pitchFamily="18" charset="0"/>
              </a:rPr>
              <a:t> </a:t>
            </a:r>
            <a:r>
              <a:rPr lang="en-US" sz="2200" dirty="0" err="1">
                <a:latin typeface="Times New Roman" pitchFamily="18" charset="0"/>
              </a:rPr>
              <a:t>hóa</a:t>
            </a:r>
            <a:r>
              <a:rPr lang="en-US" sz="2200" dirty="0">
                <a:latin typeface="Times New Roman" pitchFamily="18" charset="0"/>
              </a:rPr>
              <a:t> </a:t>
            </a:r>
            <a:r>
              <a:rPr lang="en-US" sz="2200" dirty="0" err="1">
                <a:latin typeface="Times New Roman" pitchFamily="18" charset="0"/>
              </a:rPr>
              <a:t>và</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Theo </a:t>
            </a:r>
            <a:r>
              <a:rPr lang="en-US" sz="2200" dirty="0" err="1">
                <a:latin typeface="Times New Roman" pitchFamily="18" charset="0"/>
              </a:rPr>
              <a:t>cách</a:t>
            </a:r>
            <a:r>
              <a:rPr lang="en-US" sz="2200" dirty="0">
                <a:latin typeface="Times New Roman" pitchFamily="18" charset="0"/>
              </a:rPr>
              <a:t> </a:t>
            </a:r>
            <a:r>
              <a:rPr lang="en-US" sz="2200" dirty="0" err="1">
                <a:latin typeface="Times New Roman" pitchFamily="18" charset="0"/>
              </a:rPr>
              <a:t>nhìn</a:t>
            </a:r>
            <a:r>
              <a:rPr lang="en-US" sz="2200" dirty="0">
                <a:latin typeface="Times New Roman" pitchFamily="18" charset="0"/>
              </a:rPr>
              <a:t> </a:t>
            </a:r>
            <a:r>
              <a:rPr lang="en-US" sz="2200" dirty="0" err="1">
                <a:latin typeface="Times New Roman" pitchFamily="18" charset="0"/>
              </a:rPr>
              <a:t>này</a:t>
            </a:r>
            <a:r>
              <a:rPr lang="en-US" sz="2200" dirty="0">
                <a:latin typeface="Times New Roman" pitchFamily="18" charset="0"/>
              </a:rPr>
              <a:t>, </a:t>
            </a:r>
            <a:r>
              <a:rPr lang="en-US" sz="2200" dirty="0" err="1">
                <a:latin typeface="Times New Roman" pitchFamily="18" charset="0"/>
              </a:rPr>
              <a:t>mỗi</a:t>
            </a:r>
            <a:r>
              <a:rPr lang="en-US" sz="2200" dirty="0">
                <a:latin typeface="Times New Roman" pitchFamily="18" charset="0"/>
              </a:rPr>
              <a:t> </a:t>
            </a:r>
            <a:r>
              <a:rPr lang="en-US" sz="2200" dirty="0" err="1">
                <a:latin typeface="Times New Roman" pitchFamily="18" charset="0"/>
              </a:rPr>
              <a:t>hiện</a:t>
            </a:r>
            <a:r>
              <a:rPr lang="en-US" sz="2200" dirty="0">
                <a:latin typeface="Times New Roman" pitchFamily="18" charset="0"/>
              </a:rPr>
              <a:t> </a:t>
            </a:r>
            <a:r>
              <a:rPr lang="en-US" sz="2200" dirty="0" err="1">
                <a:latin typeface="Times New Roman" pitchFamily="18" charset="0"/>
              </a:rPr>
              <a:t>tượng</a:t>
            </a:r>
            <a:r>
              <a:rPr lang="en-US" sz="2200" dirty="0">
                <a:latin typeface="Times New Roman" pitchFamily="18" charset="0"/>
              </a:rPr>
              <a:t> </a:t>
            </a:r>
            <a:r>
              <a:rPr lang="en-US" sz="2200" dirty="0" err="1">
                <a:latin typeface="Times New Roman" pitchFamily="18" charset="0"/>
              </a:rPr>
              <a:t>văn</a:t>
            </a:r>
            <a:r>
              <a:rPr lang="en-US" sz="2200" dirty="0">
                <a:latin typeface="Times New Roman" pitchFamily="18" charset="0"/>
              </a:rPr>
              <a:t> </a:t>
            </a:r>
            <a:r>
              <a:rPr lang="en-US" sz="2200" dirty="0" err="1">
                <a:latin typeface="Times New Roman" pitchFamily="18" charset="0"/>
              </a:rPr>
              <a:t>hóa</a:t>
            </a:r>
            <a:r>
              <a:rPr lang="en-US" sz="2200" dirty="0">
                <a:latin typeface="Times New Roman" pitchFamily="18" charset="0"/>
              </a:rPr>
              <a:t> hay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đều</a:t>
            </a:r>
            <a:r>
              <a:rPr lang="en-US" sz="2200" dirty="0">
                <a:latin typeface="Times New Roman" pitchFamily="18" charset="0"/>
              </a:rPr>
              <a:t> </a:t>
            </a:r>
            <a:r>
              <a:rPr lang="en-US" sz="2200" dirty="0" err="1">
                <a:latin typeface="Times New Roman" pitchFamily="18" charset="0"/>
              </a:rPr>
              <a:t>được</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thành</a:t>
            </a:r>
            <a:r>
              <a:rPr lang="en-US" sz="2200" dirty="0">
                <a:latin typeface="Times New Roman" pitchFamily="18" charset="0"/>
              </a:rPr>
              <a:t> </a:t>
            </a:r>
            <a:r>
              <a:rPr lang="en-US" sz="2200" dirty="0" err="1">
                <a:latin typeface="Times New Roman" pitchFamily="18" charset="0"/>
              </a:rPr>
              <a:t>bởi</a:t>
            </a:r>
            <a:r>
              <a:rPr lang="en-US" sz="2200" dirty="0">
                <a:latin typeface="Times New Roman" pitchFamily="18" charset="0"/>
              </a:rPr>
              <a:t> </a:t>
            </a:r>
            <a:r>
              <a:rPr lang="en-US" sz="2200" dirty="0" err="1">
                <a:latin typeface="Times New Roman" pitchFamily="18" charset="0"/>
              </a:rPr>
              <a:t>những</a:t>
            </a:r>
            <a:r>
              <a:rPr lang="en-US" sz="2200" dirty="0">
                <a:latin typeface="Times New Roman" pitchFamily="18" charset="0"/>
              </a:rPr>
              <a:t> </a:t>
            </a:r>
            <a:r>
              <a:rPr lang="en-US" sz="2200" dirty="0" err="1">
                <a:latin typeface="Times New Roman" pitchFamily="18" charset="0"/>
              </a:rPr>
              <a:t>bộ</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hay </a:t>
            </a:r>
            <a:r>
              <a:rPr lang="en-US" sz="2200" dirty="0" err="1">
                <a:latin typeface="Times New Roman" pitchFamily="18" charset="0"/>
              </a:rPr>
              <a:t>yếu</a:t>
            </a:r>
            <a:r>
              <a:rPr lang="en-US" sz="2200" dirty="0">
                <a:latin typeface="Times New Roman" pitchFamily="18" charset="0"/>
              </a:rPr>
              <a:t> </a:t>
            </a:r>
            <a:r>
              <a:rPr lang="en-US" sz="2200" dirty="0" err="1">
                <a:latin typeface="Times New Roman" pitchFamily="18" charset="0"/>
              </a:rPr>
              <a:t>tố</a:t>
            </a:r>
            <a:r>
              <a:rPr lang="en-US" sz="2200" dirty="0">
                <a:latin typeface="Times New Roman" pitchFamily="18" charset="0"/>
              </a:rPr>
              <a:t> </a:t>
            </a:r>
            <a:r>
              <a:rPr lang="en-US" sz="2200" dirty="0" err="1">
                <a:latin typeface="Times New Roman" pitchFamily="18" charset="0"/>
              </a:rPr>
              <a:t>nhất</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trong</a:t>
            </a:r>
            <a:r>
              <a:rPr lang="en-US" sz="2200" dirty="0">
                <a:latin typeface="Times New Roman" pitchFamily="18" charset="0"/>
              </a:rPr>
              <a:t> </a:t>
            </a:r>
            <a:r>
              <a:rPr lang="en-US" sz="2200" dirty="0" err="1">
                <a:latin typeface="Times New Roman" pitchFamily="18" charset="0"/>
              </a:rPr>
              <a:t>đó</a:t>
            </a:r>
            <a:r>
              <a:rPr lang="en-US" sz="2200" dirty="0">
                <a:latin typeface="Times New Roman" pitchFamily="18" charset="0"/>
              </a:rPr>
              <a:t> </a:t>
            </a:r>
            <a:r>
              <a:rPr lang="en-US" sz="2200" dirty="0" err="1">
                <a:latin typeface="Times New Roman" pitchFamily="18" charset="0"/>
              </a:rPr>
              <a:t>mỗi</a:t>
            </a:r>
            <a:r>
              <a:rPr lang="en-US" sz="2200" dirty="0">
                <a:latin typeface="Times New Roman" pitchFamily="18" charset="0"/>
              </a:rPr>
              <a:t> </a:t>
            </a:r>
            <a:r>
              <a:rPr lang="en-US" sz="2200" dirty="0" err="1">
                <a:latin typeface="Times New Roman" pitchFamily="18" charset="0"/>
              </a:rPr>
              <a:t>bộ</a:t>
            </a:r>
            <a:r>
              <a:rPr lang="en-US" sz="2200" dirty="0">
                <a:latin typeface="Times New Roman" pitchFamily="18" charset="0"/>
              </a:rPr>
              <a:t> </a:t>
            </a:r>
            <a:r>
              <a:rPr lang="en-US" sz="2200" dirty="0" err="1">
                <a:latin typeface="Times New Roman" pitchFamily="18" charset="0"/>
              </a:rPr>
              <a:t>phận</a:t>
            </a:r>
            <a:r>
              <a:rPr lang="en-US" sz="2200" dirty="0">
                <a:latin typeface="Times New Roman" pitchFamily="18" charset="0"/>
              </a:rPr>
              <a:t> hay </a:t>
            </a:r>
            <a:r>
              <a:rPr lang="en-US" sz="2200" dirty="0" err="1">
                <a:latin typeface="Times New Roman" pitchFamily="18" charset="0"/>
              </a:rPr>
              <a:t>yếu</a:t>
            </a:r>
            <a:r>
              <a:rPr lang="en-US" sz="2200" dirty="0">
                <a:latin typeface="Times New Roman" pitchFamily="18" charset="0"/>
              </a:rPr>
              <a:t> </a:t>
            </a:r>
            <a:r>
              <a:rPr lang="en-US" sz="2200" dirty="0" err="1">
                <a:latin typeface="Times New Roman" pitchFamily="18" charset="0"/>
              </a:rPr>
              <a:t>tố</a:t>
            </a:r>
            <a:r>
              <a:rPr lang="en-US" sz="2200" dirty="0">
                <a:latin typeface="Times New Roman" pitchFamily="18" charset="0"/>
              </a:rPr>
              <a:t> </a:t>
            </a:r>
            <a:r>
              <a:rPr lang="en-US" sz="2200" dirty="0" err="1">
                <a:latin typeface="Times New Roman" pitchFamily="18" charset="0"/>
              </a:rPr>
              <a:t>đều</a:t>
            </a:r>
            <a:r>
              <a:rPr lang="en-US" sz="2200" dirty="0">
                <a:latin typeface="Times New Roman" pitchFamily="18" charset="0"/>
              </a:rPr>
              <a:t> </a:t>
            </a:r>
            <a:r>
              <a:rPr lang="en-US" sz="2200" dirty="0" err="1">
                <a:latin typeface="Times New Roman" pitchFamily="18" charset="0"/>
              </a:rPr>
              <a:t>phải</a:t>
            </a:r>
            <a:r>
              <a:rPr lang="en-US" sz="2200" dirty="0">
                <a:latin typeface="Times New Roman" pitchFamily="18" charset="0"/>
              </a:rPr>
              <a:t> </a:t>
            </a:r>
            <a:r>
              <a:rPr lang="en-US" sz="2200" dirty="0" err="1">
                <a:latin typeface="Times New Roman" pitchFamily="18" charset="0"/>
              </a:rPr>
              <a:t>đảm</a:t>
            </a:r>
            <a:r>
              <a:rPr lang="en-US" sz="2200" dirty="0">
                <a:latin typeface="Times New Roman" pitchFamily="18" charset="0"/>
              </a:rPr>
              <a:t> </a:t>
            </a:r>
            <a:r>
              <a:rPr lang="en-US" sz="2200" dirty="0" err="1">
                <a:latin typeface="Times New Roman" pitchFamily="18" charset="0"/>
              </a:rPr>
              <a:t>bảo</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hoặc</a:t>
            </a:r>
            <a:r>
              <a:rPr lang="en-US" sz="2200" dirty="0">
                <a:latin typeface="Times New Roman" pitchFamily="18" charset="0"/>
              </a:rPr>
              <a:t> </a:t>
            </a:r>
            <a:r>
              <a:rPr lang="en-US" sz="2200" dirty="0" err="1">
                <a:latin typeface="Times New Roman" pitchFamily="18" charset="0"/>
              </a:rPr>
              <a:t>nhiều</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a:t>
            </a:r>
            <a:br>
              <a:rPr lang="en-US" sz="2200" dirty="0">
                <a:latin typeface="Times New Roman" pitchFamily="18" charset="0"/>
              </a:rPr>
            </a:br>
            <a:r>
              <a:rPr lang="en-US" sz="2200" dirty="0" smtClean="0">
                <a:latin typeface="Times New Roman" pitchFamily="18" charset="0"/>
              </a:rPr>
              <a:t> + </a:t>
            </a:r>
            <a:r>
              <a:rPr lang="en-US" sz="2200" dirty="0" err="1" smtClean="0">
                <a:latin typeface="Times New Roman" pitchFamily="18" charset="0"/>
              </a:rPr>
              <a:t>Khi</a:t>
            </a:r>
            <a:r>
              <a:rPr lang="en-US" sz="2200" dirty="0" smtClean="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a:t>
            </a:r>
            <a:r>
              <a:rPr lang="en-US" sz="2200" dirty="0" err="1">
                <a:latin typeface="Times New Roman" pitchFamily="18" charset="0"/>
              </a:rPr>
              <a:t>này</a:t>
            </a:r>
            <a:r>
              <a:rPr lang="en-US" sz="2200" dirty="0">
                <a:latin typeface="Times New Roman" pitchFamily="18" charset="0"/>
              </a:rPr>
              <a:t> </a:t>
            </a:r>
            <a:r>
              <a:rPr lang="en-US" sz="2200" dirty="0" err="1">
                <a:latin typeface="Times New Roman" pitchFamily="18" charset="0"/>
              </a:rPr>
              <a:t>bị</a:t>
            </a:r>
            <a:r>
              <a:rPr lang="en-US" sz="2200" dirty="0">
                <a:latin typeface="Times New Roman" pitchFamily="18" charset="0"/>
              </a:rPr>
              <a:t> </a:t>
            </a:r>
            <a:r>
              <a:rPr lang="en-US" sz="2200" dirty="0" err="1">
                <a:latin typeface="Times New Roman" pitchFamily="18" charset="0"/>
              </a:rPr>
              <a:t>rối</a:t>
            </a:r>
            <a:r>
              <a:rPr lang="en-US" sz="2200" dirty="0">
                <a:latin typeface="Times New Roman" pitchFamily="18" charset="0"/>
              </a:rPr>
              <a:t> </a:t>
            </a:r>
            <a:r>
              <a:rPr lang="en-US" sz="2200" dirty="0" err="1">
                <a:latin typeface="Times New Roman" pitchFamily="18" charset="0"/>
              </a:rPr>
              <a:t>loạn</a:t>
            </a:r>
            <a:r>
              <a:rPr lang="en-US" sz="2200" dirty="0">
                <a:latin typeface="Times New Roman" pitchFamily="18" charset="0"/>
              </a:rPr>
              <a:t> </a:t>
            </a:r>
            <a:r>
              <a:rPr lang="en-US" sz="2200" dirty="0" err="1">
                <a:latin typeface="Times New Roman" pitchFamily="18" charset="0"/>
              </a:rPr>
              <a:t>sẽ</a:t>
            </a:r>
            <a:r>
              <a:rPr lang="en-US" sz="2200" dirty="0">
                <a:latin typeface="Times New Roman" pitchFamily="18" charset="0"/>
              </a:rPr>
              <a:t> </a:t>
            </a:r>
            <a:r>
              <a:rPr lang="en-US" sz="2200" dirty="0" err="1">
                <a:latin typeface="Times New Roman" pitchFamily="18" charset="0"/>
              </a:rPr>
              <a:t>dẫn</a:t>
            </a:r>
            <a:r>
              <a:rPr lang="en-US" sz="2200" dirty="0">
                <a:latin typeface="Times New Roman" pitchFamily="18" charset="0"/>
              </a:rPr>
              <a:t> </a:t>
            </a:r>
            <a:r>
              <a:rPr lang="en-US" sz="2200" dirty="0" err="1">
                <a:latin typeface="Times New Roman" pitchFamily="18" charset="0"/>
              </a:rPr>
              <a:t>tới</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bất</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trúc</a:t>
            </a:r>
            <a:r>
              <a:rPr lang="en-US" sz="2200" dirty="0">
                <a:latin typeface="Times New Roman" pitchFamily="18" charset="0"/>
              </a:rPr>
              <a:t> </a:t>
            </a:r>
            <a:r>
              <a:rPr lang="en-US" sz="2200" dirty="0" err="1">
                <a:latin typeface="Times New Roman" pitchFamily="18" charset="0"/>
              </a:rPr>
              <a:t>tổng</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thậm</a:t>
            </a:r>
            <a:r>
              <a:rPr lang="en-US" sz="2200" dirty="0">
                <a:latin typeface="Times New Roman" pitchFamily="18" charset="0"/>
              </a:rPr>
              <a:t> </a:t>
            </a:r>
            <a:r>
              <a:rPr lang="en-US" sz="2200" dirty="0" err="1">
                <a:latin typeface="Times New Roman" pitchFamily="18" charset="0"/>
              </a:rPr>
              <a:t>chí</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phá</a:t>
            </a:r>
            <a:r>
              <a:rPr lang="en-US" sz="2200" dirty="0">
                <a:latin typeface="Times New Roman" pitchFamily="18" charset="0"/>
              </a:rPr>
              <a:t> </a:t>
            </a:r>
            <a:r>
              <a:rPr lang="en-US" sz="2200" dirty="0" err="1">
                <a:latin typeface="Times New Roman" pitchFamily="18" charset="0"/>
              </a:rPr>
              <a:t>vỡ</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trúc</a:t>
            </a:r>
            <a:r>
              <a:rPr lang="en-US" sz="2200" dirty="0">
                <a:latin typeface="Times New Roman" pitchFamily="18" charset="0"/>
              </a:rPr>
              <a:t> </a:t>
            </a:r>
            <a:r>
              <a:rPr lang="en-US" sz="2200" dirty="0" err="1">
                <a:latin typeface="Times New Roman" pitchFamily="18" charset="0"/>
              </a:rPr>
              <a:t>tổng</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Còn</a:t>
            </a:r>
            <a:r>
              <a:rPr lang="en-US" sz="2200" dirty="0">
                <a:latin typeface="Times New Roman" pitchFamily="18" charset="0"/>
              </a:rPr>
              <a:t> </a:t>
            </a:r>
            <a:r>
              <a:rPr lang="en-US" sz="2200" dirty="0" err="1">
                <a:latin typeface="Times New Roman" pitchFamily="18" charset="0"/>
              </a:rPr>
              <a:t>việc</a:t>
            </a:r>
            <a:r>
              <a:rPr lang="en-US" sz="2200" dirty="0">
                <a:latin typeface="Times New Roman" pitchFamily="18" charset="0"/>
              </a:rPr>
              <a:t> </a:t>
            </a:r>
            <a:r>
              <a:rPr lang="en-US" sz="2200" dirty="0" err="1">
                <a:latin typeface="Times New Roman" pitchFamily="18" charset="0"/>
              </a:rPr>
              <a:t>thực</a:t>
            </a:r>
            <a:r>
              <a:rPr lang="en-US" sz="2200" dirty="0">
                <a:latin typeface="Times New Roman" pitchFamily="18" charset="0"/>
              </a:rPr>
              <a:t> </a:t>
            </a:r>
            <a:r>
              <a:rPr lang="en-US" sz="2200" dirty="0" err="1">
                <a:latin typeface="Times New Roman" pitchFamily="18" charset="0"/>
              </a:rPr>
              <a:t>hiện</a:t>
            </a:r>
            <a:r>
              <a:rPr lang="en-US" sz="2200" dirty="0">
                <a:latin typeface="Times New Roman" pitchFamily="18" charset="0"/>
              </a:rPr>
              <a:t> </a:t>
            </a:r>
            <a:r>
              <a:rPr lang="en-US" sz="2200" dirty="0" err="1">
                <a:latin typeface="Times New Roman" pitchFamily="18" charset="0"/>
              </a:rPr>
              <a:t>đúng</a:t>
            </a:r>
            <a:r>
              <a:rPr lang="en-US" sz="2200" dirty="0">
                <a:latin typeface="Times New Roman" pitchFamily="18" charset="0"/>
              </a:rPr>
              <a:t> sẽ </a:t>
            </a:r>
            <a:r>
              <a:rPr lang="en-US" sz="2200" dirty="0" err="1">
                <a:latin typeface="Times New Roman" pitchFamily="18" charset="0"/>
              </a:rPr>
              <a:t>tạo</a:t>
            </a:r>
            <a:r>
              <a:rPr lang="en-US" sz="2200" dirty="0">
                <a:latin typeface="Times New Roman" pitchFamily="18" charset="0"/>
              </a:rPr>
              <a:t> </a:t>
            </a:r>
            <a:r>
              <a:rPr lang="en-US" sz="2200" dirty="0" err="1">
                <a:latin typeface="Times New Roman" pitchFamily="18" charset="0"/>
              </a:rPr>
              <a:t>nên</a:t>
            </a:r>
            <a:r>
              <a:rPr lang="en-US" sz="2200" dirty="0">
                <a:latin typeface="Times New Roman" pitchFamily="18" charset="0"/>
              </a:rPr>
              <a:t> </a:t>
            </a:r>
            <a:r>
              <a:rPr lang="en-US" sz="2200" dirty="0" err="1">
                <a:latin typeface="Times New Roman" pitchFamily="18" charset="0"/>
              </a:rPr>
              <a:t>đảm</a:t>
            </a:r>
            <a:r>
              <a:rPr lang="en-US" sz="2200" dirty="0">
                <a:latin typeface="Times New Roman" pitchFamily="18" charset="0"/>
              </a:rPr>
              <a:t> </a:t>
            </a:r>
            <a:r>
              <a:rPr lang="en-US" sz="2200" dirty="0" err="1">
                <a:latin typeface="Times New Roman" pitchFamily="18" charset="0"/>
              </a:rPr>
              <a:t>bảo</a:t>
            </a:r>
            <a:r>
              <a:rPr lang="en-US" sz="2200" dirty="0">
                <a:latin typeface="Times New Roman" pitchFamily="18" charset="0"/>
              </a:rPr>
              <a:t> </a:t>
            </a:r>
            <a:r>
              <a:rPr lang="en-US" sz="2200" dirty="0" err="1">
                <a:latin typeface="Times New Roman" pitchFamily="18" charset="0"/>
              </a:rPr>
              <a:t>cho</a:t>
            </a:r>
            <a:r>
              <a:rPr lang="en-US" sz="2200" dirty="0">
                <a:latin typeface="Times New Roman" pitchFamily="18" charset="0"/>
              </a:rPr>
              <a:t>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trúc</a:t>
            </a:r>
            <a:r>
              <a:rPr lang="en-US" sz="2200" dirty="0">
                <a:latin typeface="Times New Roman" pitchFamily="18" charset="0"/>
              </a:rPr>
              <a:t> </a:t>
            </a:r>
            <a:r>
              <a:rPr lang="en-US" sz="2200" dirty="0" err="1">
                <a:latin typeface="Times New Roman" pitchFamily="18" charset="0"/>
              </a:rPr>
              <a:t>tổng</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hệ</a:t>
            </a:r>
            <a:r>
              <a:rPr lang="en-US" sz="2200" dirty="0">
                <a:latin typeface="Times New Roman" pitchFamily="18" charset="0"/>
              </a:rPr>
              <a:t> </a:t>
            </a:r>
            <a:r>
              <a:rPr lang="en-US" sz="2200" dirty="0" err="1">
                <a:latin typeface="Times New Roman" pitchFamily="18" charset="0"/>
              </a:rPr>
              <a:t>thống</a:t>
            </a:r>
            <a:r>
              <a:rPr lang="en-US" sz="2200" dirty="0">
                <a:latin typeface="Times New Roman" pitchFamily="18" charset="0"/>
              </a:rPr>
              <a:t>) </a:t>
            </a:r>
            <a:r>
              <a:rPr lang="en-US" sz="2200" dirty="0" err="1">
                <a:latin typeface="Times New Roman" pitchFamily="18" charset="0"/>
              </a:rPr>
              <a:t>vận</a:t>
            </a:r>
            <a:r>
              <a:rPr lang="en-US" sz="2200" dirty="0">
                <a:latin typeface="Times New Roman" pitchFamily="18" charset="0"/>
              </a:rPr>
              <a:t> </a:t>
            </a:r>
            <a:r>
              <a:rPr lang="en-US" sz="2200" dirty="0" err="1">
                <a:latin typeface="Times New Roman" pitchFamily="18" charset="0"/>
              </a:rPr>
              <a:t>hành</a:t>
            </a:r>
            <a:r>
              <a:rPr lang="en-US" sz="2200" dirty="0">
                <a:latin typeface="Times New Roman" pitchFamily="18" charset="0"/>
              </a:rPr>
              <a:t> </a:t>
            </a:r>
            <a:r>
              <a:rPr lang="en-US" sz="2200" dirty="0" err="1">
                <a:latin typeface="Times New Roman" pitchFamily="18" charset="0"/>
              </a:rPr>
              <a:t>một</a:t>
            </a:r>
            <a:r>
              <a:rPr lang="en-US" sz="2200" dirty="0">
                <a:latin typeface="Times New Roman" pitchFamily="18" charset="0"/>
              </a:rPr>
              <a:t> </a:t>
            </a:r>
            <a:r>
              <a:rPr lang="en-US" sz="2200" dirty="0" err="1">
                <a:latin typeface="Times New Roman" pitchFamily="18" charset="0"/>
              </a:rPr>
              <a:t>cách</a:t>
            </a:r>
            <a:r>
              <a:rPr lang="en-US" sz="2200" dirty="0">
                <a:latin typeface="Times New Roman" pitchFamily="18" charset="0"/>
              </a:rPr>
              <a:t> </a:t>
            </a:r>
            <a:r>
              <a:rPr lang="en-US" sz="2200" dirty="0" err="1">
                <a:latin typeface="Times New Roman" pitchFamily="18" charset="0"/>
              </a:rPr>
              <a:t>ổn</a:t>
            </a:r>
            <a:r>
              <a:rPr lang="en-US" sz="2200" dirty="0">
                <a:latin typeface="Times New Roman" pitchFamily="18" charset="0"/>
              </a:rPr>
              <a:t> </a:t>
            </a:r>
            <a:r>
              <a:rPr lang="en-US" sz="2200" dirty="0" err="1">
                <a:latin typeface="Times New Roman" pitchFamily="18" charset="0"/>
              </a:rPr>
              <a:t>định</a:t>
            </a:r>
            <a:r>
              <a:rPr lang="en-US" sz="2200" dirty="0">
                <a:latin typeface="Times New Roman" pitchFamily="18" charset="0"/>
              </a:rPr>
              <a:t> </a:t>
            </a:r>
            <a:r>
              <a:rPr lang="en-US" sz="2200" dirty="0" err="1">
                <a:latin typeface="Times New Roman" pitchFamily="18" charset="0"/>
              </a:rPr>
              <a:t>và</a:t>
            </a:r>
            <a:r>
              <a:rPr lang="en-US" sz="2200" dirty="0">
                <a:latin typeface="Times New Roman" pitchFamily="18" charset="0"/>
              </a:rPr>
              <a:t> </a:t>
            </a:r>
            <a:r>
              <a:rPr lang="en-US" sz="2200" dirty="0" err="1">
                <a:latin typeface="Times New Roman" pitchFamily="18" charset="0"/>
              </a:rPr>
              <a:t>bền</a:t>
            </a:r>
            <a:r>
              <a:rPr lang="en-US" sz="2200" dirty="0">
                <a:latin typeface="Times New Roman" pitchFamily="18" charset="0"/>
              </a:rPr>
              <a:t> </a:t>
            </a:r>
            <a:r>
              <a:rPr lang="en-US" sz="2200" dirty="0" err="1">
                <a:latin typeface="Times New Roman" pitchFamily="18" charset="0"/>
              </a:rPr>
              <a:t>vững</a:t>
            </a:r>
            <a:r>
              <a:rPr lang="en-US" sz="2200" dirty="0">
                <a:latin typeface="Times New Roman" pitchFamily="18" charset="0"/>
              </a:rPr>
              <a:t>. </a:t>
            </a:r>
            <a:br>
              <a:rPr lang="en-US" sz="2200" dirty="0">
                <a:latin typeface="Times New Roman" pitchFamily="18" charset="0"/>
              </a:rPr>
            </a:br>
            <a:r>
              <a:rPr lang="en-US" sz="2200" dirty="0" smtClean="0">
                <a:latin typeface="Times New Roman" pitchFamily="18" charset="0"/>
              </a:rPr>
              <a:t> + </a:t>
            </a:r>
            <a:r>
              <a:rPr lang="en-US" sz="2200" dirty="0" err="1" smtClean="0">
                <a:latin typeface="Times New Roman" pitchFamily="18" charset="0"/>
              </a:rPr>
              <a:t>Từ</a:t>
            </a:r>
            <a:r>
              <a:rPr lang="en-US" sz="2200" dirty="0" smtClean="0">
                <a:latin typeface="Times New Roman" pitchFamily="18" charset="0"/>
              </a:rPr>
              <a:t> </a:t>
            </a:r>
            <a:r>
              <a:rPr lang="en-US" sz="2200" dirty="0" err="1">
                <a:latin typeface="Times New Roman" pitchFamily="18" charset="0"/>
              </a:rPr>
              <a:t>đó</a:t>
            </a:r>
            <a:r>
              <a:rPr lang="en-US" sz="2200" dirty="0">
                <a:latin typeface="Times New Roman" pitchFamily="18" charset="0"/>
              </a:rPr>
              <a:t>, </a:t>
            </a:r>
            <a:r>
              <a:rPr lang="en-US" sz="2200" dirty="0" err="1">
                <a:latin typeface="Times New Roman" pitchFamily="18" charset="0"/>
              </a:rPr>
              <a:t>có</a:t>
            </a:r>
            <a:r>
              <a:rPr lang="en-US" sz="2200" dirty="0">
                <a:latin typeface="Times New Roman" pitchFamily="18" charset="0"/>
              </a:rPr>
              <a:t> </a:t>
            </a:r>
            <a:r>
              <a:rPr lang="en-US" sz="2200" dirty="0" err="1">
                <a:latin typeface="Times New Roman" pitchFamily="18" charset="0"/>
              </a:rPr>
              <a:t>thể</a:t>
            </a:r>
            <a:r>
              <a:rPr lang="en-US" sz="2200" dirty="0">
                <a:latin typeface="Times New Roman" pitchFamily="18" charset="0"/>
              </a:rPr>
              <a:t> </a:t>
            </a:r>
            <a:r>
              <a:rPr lang="en-US" sz="2200" dirty="0" err="1">
                <a:latin typeface="Times New Roman" pitchFamily="18" charset="0"/>
              </a:rPr>
              <a:t>thấy</a:t>
            </a:r>
            <a:r>
              <a:rPr lang="en-US" sz="2200" dirty="0">
                <a:latin typeface="Times New Roman" pitchFamily="18" charset="0"/>
              </a:rPr>
              <a:t> </a:t>
            </a:r>
            <a:r>
              <a:rPr lang="en-US" sz="2200" dirty="0" err="1">
                <a:latin typeface="Times New Roman" pitchFamily="18" charset="0"/>
              </a:rPr>
              <a:t>thuyết</a:t>
            </a:r>
            <a:r>
              <a:rPr lang="en-US" sz="2200" dirty="0">
                <a:latin typeface="Times New Roman" pitchFamily="18" charset="0"/>
              </a:rPr>
              <a:t> </a:t>
            </a:r>
            <a:r>
              <a:rPr lang="en-US" sz="2200" dirty="0" err="1">
                <a:latin typeface="Times New Roman" pitchFamily="18" charset="0"/>
              </a:rPr>
              <a:t>chức</a:t>
            </a:r>
            <a:r>
              <a:rPr lang="en-US" sz="2200" dirty="0">
                <a:latin typeface="Times New Roman" pitchFamily="18" charset="0"/>
              </a:rPr>
              <a:t> </a:t>
            </a:r>
            <a:r>
              <a:rPr lang="en-US" sz="2200" dirty="0" err="1">
                <a:latin typeface="Times New Roman" pitchFamily="18" charset="0"/>
              </a:rPr>
              <a:t>năng</a:t>
            </a:r>
            <a:r>
              <a:rPr lang="en-US" sz="2200" dirty="0">
                <a:latin typeface="Times New Roman" pitchFamily="18" charset="0"/>
              </a:rPr>
              <a:t> - </a:t>
            </a:r>
            <a:r>
              <a:rPr lang="en-US" sz="2200" dirty="0" err="1">
                <a:latin typeface="Times New Roman" pitchFamily="18" charset="0"/>
              </a:rPr>
              <a:t>cấu</a:t>
            </a:r>
            <a:r>
              <a:rPr lang="en-US" sz="2200" dirty="0">
                <a:latin typeface="Times New Roman" pitchFamily="18" charset="0"/>
              </a:rPr>
              <a:t> </a:t>
            </a:r>
            <a:r>
              <a:rPr lang="en-US" sz="2200" dirty="0" err="1">
                <a:latin typeface="Times New Roman" pitchFamily="18" charset="0"/>
              </a:rPr>
              <a:t>trúc</a:t>
            </a:r>
            <a:r>
              <a:rPr lang="en-US" sz="2200" dirty="0">
                <a:latin typeface="Times New Roman" pitchFamily="18" charset="0"/>
              </a:rPr>
              <a:t> </a:t>
            </a:r>
            <a:r>
              <a:rPr lang="en-US" sz="2200" dirty="0" err="1">
                <a:latin typeface="Times New Roman" pitchFamily="18" charset="0"/>
              </a:rPr>
              <a:t>ít</a:t>
            </a:r>
            <a:r>
              <a:rPr lang="en-US" sz="2200" dirty="0">
                <a:latin typeface="Times New Roman" pitchFamily="18" charset="0"/>
              </a:rPr>
              <a:t> </a:t>
            </a:r>
            <a:r>
              <a:rPr lang="en-US" sz="2200" dirty="0" err="1">
                <a:latin typeface="Times New Roman" pitchFamily="18" charset="0"/>
              </a:rPr>
              <a:t>nhiều</a:t>
            </a:r>
            <a:r>
              <a:rPr lang="en-US" sz="2200" dirty="0">
                <a:latin typeface="Times New Roman" pitchFamily="18" charset="0"/>
              </a:rPr>
              <a:t> </a:t>
            </a:r>
            <a:r>
              <a:rPr lang="en-US" sz="2200" dirty="0" err="1">
                <a:latin typeface="Times New Roman" pitchFamily="18" charset="0"/>
              </a:rPr>
              <a:t>mang</a:t>
            </a:r>
            <a:r>
              <a:rPr lang="en-US" sz="2200" dirty="0">
                <a:latin typeface="Times New Roman" pitchFamily="18" charset="0"/>
              </a:rPr>
              <a:t> </a:t>
            </a:r>
            <a:r>
              <a:rPr lang="en-US" sz="2200" dirty="0" err="1">
                <a:latin typeface="Times New Roman" pitchFamily="18" charset="0"/>
              </a:rPr>
              <a:t>tính</a:t>
            </a:r>
            <a:r>
              <a:rPr lang="en-US" sz="2200" dirty="0">
                <a:latin typeface="Times New Roman" pitchFamily="18" charset="0"/>
              </a:rPr>
              <a:t> </a:t>
            </a:r>
            <a:r>
              <a:rPr lang="en-US" sz="2200" dirty="0" err="1">
                <a:latin typeface="Times New Roman" pitchFamily="18" charset="0"/>
              </a:rPr>
              <a:t>chất</a:t>
            </a:r>
            <a:r>
              <a:rPr lang="en-US" sz="2200" dirty="0">
                <a:latin typeface="Times New Roman" pitchFamily="18" charset="0"/>
              </a:rPr>
              <a:t> </a:t>
            </a:r>
            <a:r>
              <a:rPr lang="en-US" sz="2200" dirty="0" err="1">
                <a:latin typeface="Times New Roman" pitchFamily="18" charset="0"/>
              </a:rPr>
              <a:t>chủ</a:t>
            </a:r>
            <a:r>
              <a:rPr lang="en-US" sz="2200" dirty="0">
                <a:latin typeface="Times New Roman" pitchFamily="18" charset="0"/>
              </a:rPr>
              <a:t> </a:t>
            </a:r>
            <a:r>
              <a:rPr lang="en-US" sz="2200" dirty="0" err="1">
                <a:latin typeface="Times New Roman" pitchFamily="18" charset="0"/>
              </a:rPr>
              <a:t>quan</a:t>
            </a:r>
            <a:r>
              <a:rPr lang="en-US" sz="2200" dirty="0">
                <a:latin typeface="Times New Roman" pitchFamily="18" charset="0"/>
              </a:rPr>
              <a:t>, </a:t>
            </a:r>
            <a:r>
              <a:rPr lang="en-US" sz="2200" dirty="0" err="1">
                <a:latin typeface="Times New Roman" pitchFamily="18" charset="0"/>
              </a:rPr>
              <a:t>luôn</a:t>
            </a:r>
            <a:r>
              <a:rPr lang="en-US" sz="2200" dirty="0">
                <a:latin typeface="Times New Roman" pitchFamily="18" charset="0"/>
              </a:rPr>
              <a:t> </a:t>
            </a:r>
            <a:r>
              <a:rPr lang="en-US" sz="2200" dirty="0" err="1">
                <a:latin typeface="Times New Roman" pitchFamily="18" charset="0"/>
              </a:rPr>
              <a:t>đề</a:t>
            </a:r>
            <a:r>
              <a:rPr lang="en-US" sz="2200" dirty="0">
                <a:latin typeface="Times New Roman" pitchFamily="18" charset="0"/>
              </a:rPr>
              <a:t> </a:t>
            </a:r>
            <a:r>
              <a:rPr lang="en-US" sz="2200" dirty="0" err="1">
                <a:latin typeface="Times New Roman" pitchFamily="18" charset="0"/>
              </a:rPr>
              <a:t>cao</a:t>
            </a:r>
            <a:r>
              <a:rPr lang="en-US" sz="2200" dirty="0">
                <a:latin typeface="Times New Roman" pitchFamily="18" charset="0"/>
              </a:rPr>
              <a:t> </a:t>
            </a:r>
            <a:r>
              <a:rPr lang="en-US" sz="2200" dirty="0" err="1">
                <a:latin typeface="Times New Roman" pitchFamily="18" charset="0"/>
              </a:rPr>
              <a:t>các</a:t>
            </a:r>
            <a:r>
              <a:rPr lang="en-US" sz="2200" dirty="0">
                <a:latin typeface="Times New Roman" pitchFamily="18" charset="0"/>
              </a:rPr>
              <a:t> </a:t>
            </a:r>
            <a:r>
              <a:rPr lang="en-US" sz="2200" dirty="0" err="1">
                <a:latin typeface="Times New Roman" pitchFamily="18" charset="0"/>
              </a:rPr>
              <a:t>mẫu</a:t>
            </a:r>
            <a:r>
              <a:rPr lang="en-US" sz="2200" dirty="0">
                <a:latin typeface="Times New Roman" pitchFamily="18" charset="0"/>
              </a:rPr>
              <a:t> </a:t>
            </a:r>
            <a:r>
              <a:rPr lang="en-US" sz="2200" dirty="0" err="1">
                <a:latin typeface="Times New Roman" pitchFamily="18" charset="0"/>
              </a:rPr>
              <a:t>văn</a:t>
            </a:r>
            <a:r>
              <a:rPr lang="en-US" sz="2200" dirty="0">
                <a:latin typeface="Times New Roman" pitchFamily="18" charset="0"/>
              </a:rPr>
              <a:t> </a:t>
            </a:r>
            <a:r>
              <a:rPr lang="en-US" sz="2200" dirty="0" err="1">
                <a:latin typeface="Times New Roman" pitchFamily="18" charset="0"/>
              </a:rPr>
              <a:t>hóa</a:t>
            </a:r>
            <a:r>
              <a:rPr lang="en-US" sz="2200" dirty="0">
                <a:latin typeface="Times New Roman" pitchFamily="18" charset="0"/>
              </a:rPr>
              <a:t> </a:t>
            </a:r>
            <a:r>
              <a:rPr lang="en-US" sz="2200" dirty="0" err="1">
                <a:latin typeface="Times New Roman" pitchFamily="18" charset="0"/>
              </a:rPr>
              <a:t>thống</a:t>
            </a:r>
            <a:r>
              <a:rPr lang="en-US" sz="2200" dirty="0">
                <a:latin typeface="Times New Roman" pitchFamily="18" charset="0"/>
              </a:rPr>
              <a:t> </a:t>
            </a:r>
            <a:r>
              <a:rPr lang="en-US" sz="2200" dirty="0" err="1">
                <a:latin typeface="Times New Roman" pitchFamily="18" charset="0"/>
              </a:rPr>
              <a:t>trị</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xã</a:t>
            </a:r>
            <a:r>
              <a:rPr lang="en-US" sz="2200" dirty="0">
                <a:latin typeface="Times New Roman" pitchFamily="18" charset="0"/>
              </a:rPr>
              <a:t> </a:t>
            </a:r>
            <a:r>
              <a:rPr lang="en-US" sz="2200" dirty="0" err="1">
                <a:latin typeface="Times New Roman" pitchFamily="18" charset="0"/>
              </a:rPr>
              <a:t>hội</a:t>
            </a:r>
            <a:r>
              <a:rPr lang="en-US" sz="2200" dirty="0">
                <a:latin typeface="Times New Roman" pitchFamily="18" charset="0"/>
              </a:rPr>
              <a:t> </a:t>
            </a:r>
            <a:r>
              <a:rPr lang="en-US" sz="2200" dirty="0" err="1">
                <a:latin typeface="Times New Roman" pitchFamily="18" charset="0"/>
              </a:rPr>
              <a:t>và</a:t>
            </a:r>
            <a:r>
              <a:rPr lang="en-US" sz="2200" dirty="0">
                <a:latin typeface="Times New Roman" pitchFamily="18" charset="0"/>
              </a:rPr>
              <a:t> </a:t>
            </a:r>
            <a:r>
              <a:rPr lang="en-US" sz="2200" dirty="0" err="1">
                <a:latin typeface="Times New Roman" pitchFamily="18" charset="0"/>
              </a:rPr>
              <a:t>chưa</a:t>
            </a:r>
            <a:r>
              <a:rPr lang="en-US" sz="2200" dirty="0">
                <a:latin typeface="Times New Roman" pitchFamily="18" charset="0"/>
              </a:rPr>
              <a:t> </a:t>
            </a:r>
            <a:r>
              <a:rPr lang="en-US" sz="2200" dirty="0" err="1">
                <a:latin typeface="Times New Roman" pitchFamily="18" charset="0"/>
              </a:rPr>
              <a:t>đánh</a:t>
            </a:r>
            <a:r>
              <a:rPr lang="en-US" sz="2200" dirty="0">
                <a:latin typeface="Times New Roman" pitchFamily="18" charset="0"/>
              </a:rPr>
              <a:t> </a:t>
            </a:r>
            <a:r>
              <a:rPr lang="en-US" sz="2200" dirty="0" err="1">
                <a:latin typeface="Times New Roman" pitchFamily="18" charset="0"/>
              </a:rPr>
              <a:t>giá</a:t>
            </a:r>
            <a:r>
              <a:rPr lang="en-US" sz="2200" dirty="0">
                <a:latin typeface="Times New Roman" pitchFamily="18" charset="0"/>
              </a:rPr>
              <a:t> </a:t>
            </a:r>
            <a:r>
              <a:rPr lang="en-US" sz="2200" dirty="0" err="1">
                <a:latin typeface="Times New Roman" pitchFamily="18" charset="0"/>
              </a:rPr>
              <a:t>đầy</a:t>
            </a:r>
            <a:r>
              <a:rPr lang="en-US" sz="2200" dirty="0">
                <a:latin typeface="Times New Roman" pitchFamily="18" charset="0"/>
              </a:rPr>
              <a:t> </a:t>
            </a:r>
            <a:r>
              <a:rPr lang="en-US" sz="2200" dirty="0" err="1">
                <a:latin typeface="Times New Roman" pitchFamily="18" charset="0"/>
              </a:rPr>
              <a:t>đủ</a:t>
            </a:r>
            <a:r>
              <a:rPr lang="en-US" sz="2200" dirty="0">
                <a:latin typeface="Times New Roman" pitchFamily="18" charset="0"/>
              </a:rPr>
              <a:t> </a:t>
            </a:r>
            <a:r>
              <a:rPr lang="en-US" sz="2200" dirty="0" err="1">
                <a:latin typeface="Times New Roman" pitchFamily="18" charset="0"/>
              </a:rPr>
              <a:t>vai</a:t>
            </a:r>
            <a:r>
              <a:rPr lang="en-US" sz="2200" dirty="0">
                <a:latin typeface="Times New Roman" pitchFamily="18" charset="0"/>
              </a:rPr>
              <a:t> </a:t>
            </a:r>
            <a:r>
              <a:rPr lang="en-US" sz="2200" dirty="0" err="1">
                <a:latin typeface="Times New Roman" pitchFamily="18" charset="0"/>
              </a:rPr>
              <a:t>trò</a:t>
            </a:r>
            <a:r>
              <a:rPr lang="en-US" sz="2200" dirty="0">
                <a:latin typeface="Times New Roman" pitchFamily="18" charset="0"/>
              </a:rPr>
              <a:t> </a:t>
            </a:r>
            <a:r>
              <a:rPr lang="en-US" sz="2200" dirty="0" err="1">
                <a:latin typeface="Times New Roman" pitchFamily="18" charset="0"/>
              </a:rPr>
              <a:t>tích</a:t>
            </a:r>
            <a:r>
              <a:rPr lang="en-US" sz="2200" dirty="0">
                <a:latin typeface="Times New Roman" pitchFamily="18" charset="0"/>
              </a:rPr>
              <a:t> </a:t>
            </a:r>
            <a:r>
              <a:rPr lang="en-US" sz="2200" dirty="0" err="1">
                <a:latin typeface="Times New Roman" pitchFamily="18" charset="0"/>
              </a:rPr>
              <a:t>cực</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con </a:t>
            </a:r>
            <a:r>
              <a:rPr lang="en-US" sz="2200" dirty="0" err="1">
                <a:latin typeface="Times New Roman" pitchFamily="18" charset="0"/>
              </a:rPr>
              <a:t>người</a:t>
            </a:r>
            <a:r>
              <a:rPr lang="en-US" sz="2200" dirty="0">
                <a:latin typeface="Times New Roman" pitchFamily="18" charset="0"/>
              </a:rPr>
              <a:t> </a:t>
            </a:r>
            <a:r>
              <a:rPr lang="en-US" sz="2200" dirty="0" err="1">
                <a:latin typeface="Times New Roman" pitchFamily="18" charset="0"/>
              </a:rPr>
              <a:t>trong</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vận</a:t>
            </a:r>
            <a:r>
              <a:rPr lang="en-US" sz="2200" dirty="0">
                <a:latin typeface="Times New Roman" pitchFamily="18" charset="0"/>
              </a:rPr>
              <a:t> </a:t>
            </a:r>
            <a:r>
              <a:rPr lang="en-US" sz="2200" dirty="0" err="1">
                <a:latin typeface="Times New Roman" pitchFamily="18" charset="0"/>
              </a:rPr>
              <a:t>động</a:t>
            </a:r>
            <a:r>
              <a:rPr lang="en-US" sz="2200" dirty="0">
                <a:latin typeface="Times New Roman" pitchFamily="18" charset="0"/>
              </a:rPr>
              <a:t>, </a:t>
            </a:r>
            <a:r>
              <a:rPr lang="en-US" sz="2200" dirty="0" err="1">
                <a:latin typeface="Times New Roman" pitchFamily="18" charset="0"/>
              </a:rPr>
              <a:t>biến</a:t>
            </a:r>
            <a:r>
              <a:rPr lang="en-US" sz="2200" dirty="0">
                <a:latin typeface="Times New Roman" pitchFamily="18" charset="0"/>
              </a:rPr>
              <a:t> </a:t>
            </a:r>
            <a:r>
              <a:rPr lang="en-US" sz="2200" dirty="0" err="1">
                <a:latin typeface="Times New Roman" pitchFamily="18" charset="0"/>
              </a:rPr>
              <a:t>đổi</a:t>
            </a:r>
            <a:r>
              <a:rPr lang="en-US" sz="2200" dirty="0">
                <a:latin typeface="Times New Roman" pitchFamily="18" charset="0"/>
              </a:rPr>
              <a:t> </a:t>
            </a:r>
            <a:r>
              <a:rPr lang="en-US" sz="2200" dirty="0" err="1">
                <a:latin typeface="Times New Roman" pitchFamily="18" charset="0"/>
              </a:rPr>
              <a:t>của</a:t>
            </a:r>
            <a:r>
              <a:rPr lang="en-US" sz="2200" dirty="0">
                <a:latin typeface="Times New Roman" pitchFamily="18" charset="0"/>
              </a:rPr>
              <a:t> </a:t>
            </a:r>
            <a:r>
              <a:rPr lang="en-US" sz="2200" dirty="0" err="1">
                <a:latin typeface="Times New Roman" pitchFamily="18" charset="0"/>
              </a:rPr>
              <a:t>văn</a:t>
            </a:r>
            <a:r>
              <a:rPr lang="en-US" sz="2200" dirty="0">
                <a:latin typeface="Times New Roman" pitchFamily="18" charset="0"/>
              </a:rPr>
              <a:t> </a:t>
            </a:r>
            <a:r>
              <a:rPr lang="en-US" sz="2200" dirty="0" err="1">
                <a:latin typeface="Times New Roman" pitchFamily="18" charset="0"/>
              </a:rPr>
              <a:t>hóa</a:t>
            </a:r>
            <a:r>
              <a:rPr lang="en-US" sz="2200" dirty="0">
                <a:latin typeface="Times New Roman" pitchFamily="18" charset="0"/>
              </a:rPr>
              <a:t>, </a:t>
            </a:r>
            <a:r>
              <a:rPr lang="en-US" sz="2200" dirty="0" err="1">
                <a:latin typeface="Times New Roman" pitchFamily="18" charset="0"/>
              </a:rPr>
              <a:t>cũng</a:t>
            </a:r>
            <a:r>
              <a:rPr lang="en-US" sz="2200" dirty="0">
                <a:latin typeface="Times New Roman" pitchFamily="18" charset="0"/>
              </a:rPr>
              <a:t> </a:t>
            </a:r>
            <a:r>
              <a:rPr lang="en-US" sz="2200" dirty="0" err="1">
                <a:latin typeface="Times New Roman" pitchFamily="18" charset="0"/>
              </a:rPr>
              <a:t>như</a:t>
            </a:r>
            <a:r>
              <a:rPr lang="en-US" sz="2200" dirty="0">
                <a:latin typeface="Times New Roman" pitchFamily="18" charset="0"/>
              </a:rPr>
              <a:t> </a:t>
            </a:r>
            <a:r>
              <a:rPr lang="en-US" sz="2200" dirty="0" err="1">
                <a:latin typeface="Times New Roman" pitchFamily="18" charset="0"/>
              </a:rPr>
              <a:t>chưa</a:t>
            </a:r>
            <a:r>
              <a:rPr lang="en-US" sz="2200" dirty="0">
                <a:latin typeface="Times New Roman" pitchFamily="18" charset="0"/>
              </a:rPr>
              <a:t> </a:t>
            </a:r>
            <a:r>
              <a:rPr lang="en-US" sz="2200" dirty="0" err="1">
                <a:latin typeface="Times New Roman" pitchFamily="18" charset="0"/>
              </a:rPr>
              <a:t>thấy</a:t>
            </a:r>
            <a:r>
              <a:rPr lang="en-US" sz="2200" dirty="0">
                <a:latin typeface="Times New Roman" pitchFamily="18" charset="0"/>
              </a:rPr>
              <a:t> </a:t>
            </a:r>
            <a:r>
              <a:rPr lang="en-US" sz="2200" dirty="0" err="1">
                <a:latin typeface="Times New Roman" pitchFamily="18" charset="0"/>
              </a:rPr>
              <a:t>hết</a:t>
            </a:r>
            <a:r>
              <a:rPr lang="en-US" sz="2200" dirty="0">
                <a:latin typeface="Times New Roman" pitchFamily="18" charset="0"/>
              </a:rPr>
              <a:t> </a:t>
            </a:r>
            <a:r>
              <a:rPr lang="en-US" sz="2200" dirty="0" err="1">
                <a:latin typeface="Times New Roman" pitchFamily="18" charset="0"/>
              </a:rPr>
              <a:t>sự</a:t>
            </a:r>
            <a:r>
              <a:rPr lang="en-US" sz="2200" dirty="0">
                <a:latin typeface="Times New Roman" pitchFamily="18" charset="0"/>
              </a:rPr>
              <a:t> </a:t>
            </a:r>
            <a:r>
              <a:rPr lang="en-US" sz="2200" dirty="0" err="1">
                <a:latin typeface="Times New Roman" pitchFamily="18" charset="0"/>
              </a:rPr>
              <a:t>đa</a:t>
            </a:r>
            <a:r>
              <a:rPr lang="en-US" sz="2200" dirty="0">
                <a:latin typeface="Times New Roman" pitchFamily="18" charset="0"/>
              </a:rPr>
              <a:t> </a:t>
            </a:r>
            <a:r>
              <a:rPr lang="en-US" sz="2200" dirty="0" err="1">
                <a:latin typeface="Times New Roman" pitchFamily="18" charset="0"/>
              </a:rPr>
              <a:t>dạng</a:t>
            </a:r>
            <a:r>
              <a:rPr lang="en-US" sz="2200" dirty="0">
                <a:latin typeface="Times New Roman" pitchFamily="18" charset="0"/>
              </a:rPr>
              <a:t> </a:t>
            </a:r>
            <a:r>
              <a:rPr lang="en-US" sz="2200" dirty="0" err="1">
                <a:latin typeface="Times New Roman" pitchFamily="18" charset="0"/>
              </a:rPr>
              <a:t>văn</a:t>
            </a:r>
            <a:r>
              <a:rPr lang="en-US" sz="2200" dirty="0">
                <a:latin typeface="Times New Roman" pitchFamily="18" charset="0"/>
              </a:rPr>
              <a:t> </a:t>
            </a:r>
            <a:r>
              <a:rPr lang="en-US" sz="2200" dirty="0" err="1">
                <a:latin typeface="Times New Roman" pitchFamily="18" charset="0"/>
              </a:rPr>
              <a:t>hóa</a:t>
            </a:r>
            <a:r>
              <a:rPr lang="en-US" sz="2200" dirty="0">
                <a:latin typeface="Times New Roman" pitchFamily="18" charset="0"/>
              </a:rPr>
              <a:t>.</a:t>
            </a:r>
          </a:p>
        </p:txBody>
      </p:sp>
      <p:sp>
        <p:nvSpPr>
          <p:cNvPr id="5" name="Rectangle 2"/>
          <p:cNvSpPr txBox="1">
            <a:spLocks noChangeArrowheads="1"/>
          </p:cNvSpPr>
          <p:nvPr/>
        </p:nvSpPr>
        <p:spPr>
          <a:xfrm>
            <a:off x="10668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21319116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3" name="Picture 4" descr="Spenc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4953490" y="1600200"/>
            <a:ext cx="3428020" cy="452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2" name="Rectangle 6"/>
          <p:cNvSpPr>
            <a:spLocks noGrp="1" noChangeArrowheads="1"/>
          </p:cNvSpPr>
          <p:nvPr>
            <p:ph sz="quarter" idx="13"/>
          </p:nvPr>
        </p:nvSpPr>
        <p:spPr/>
        <p:txBody>
          <a:bodyPr/>
          <a:lstStyle/>
          <a:p>
            <a:r>
              <a:rPr lang="en-US" sz="2000" b="1">
                <a:solidFill>
                  <a:srgbClr val="660066"/>
                </a:solidFill>
                <a:latin typeface="Times New Roman" pitchFamily="18" charset="0"/>
              </a:rPr>
              <a:t>Herbert Spencer là một triết gia; nhà lý thuyết chính trị tự do cổ điển; nhà lý thuyết xã hội học Anh. </a:t>
            </a:r>
            <a:br>
              <a:rPr lang="en-US" sz="2000" b="1">
                <a:solidFill>
                  <a:srgbClr val="660066"/>
                </a:solidFill>
                <a:latin typeface="Times New Roman" pitchFamily="18" charset="0"/>
              </a:rPr>
            </a:br>
            <a:r>
              <a:rPr lang="en-US" sz="2000">
                <a:solidFill>
                  <a:srgbClr val="660066"/>
                </a:solidFill>
                <a:latin typeface="Times New Roman" pitchFamily="18" charset="0"/>
                <a:hlinkClick r:id="rId3"/>
              </a:rPr>
              <a:t>Sinh</a:t>
            </a:r>
            <a:r>
              <a:rPr lang="en-US" sz="2000">
                <a:solidFill>
                  <a:srgbClr val="660066"/>
                </a:solidFill>
                <a:latin typeface="Times New Roman" pitchFamily="18" charset="0"/>
              </a:rPr>
              <a:t>: </a:t>
            </a:r>
            <a:r>
              <a:rPr lang="en-US" sz="2000" b="1">
                <a:solidFill>
                  <a:srgbClr val="660066"/>
                </a:solidFill>
                <a:latin typeface="Times New Roman" pitchFamily="18" charset="0"/>
              </a:rPr>
              <a:t>27 -04, 1820, </a:t>
            </a:r>
            <a:r>
              <a:rPr lang="en-US" sz="2000" b="1">
                <a:solidFill>
                  <a:srgbClr val="660066"/>
                </a:solidFill>
                <a:latin typeface="Times New Roman" pitchFamily="18" charset="0"/>
                <a:hlinkClick r:id="rId4"/>
              </a:rPr>
              <a:t>Derby, Vương quốc Liên hiệp Anh và Bắc Ireland</a:t>
            </a:r>
            <a:r>
              <a:rPr lang="en-US" sz="2000">
                <a:solidFill>
                  <a:srgbClr val="660066"/>
                </a:solidFill>
                <a:latin typeface="Times New Roman" pitchFamily="18" charset="0"/>
                <a:hlinkClick r:id="rId5"/>
              </a:rPr>
              <a:t/>
            </a:r>
            <a:br>
              <a:rPr lang="en-US" sz="2000">
                <a:solidFill>
                  <a:srgbClr val="660066"/>
                </a:solidFill>
                <a:latin typeface="Times New Roman" pitchFamily="18" charset="0"/>
                <a:hlinkClick r:id="rId5"/>
              </a:rPr>
            </a:br>
            <a:r>
              <a:rPr lang="en-US" sz="2000">
                <a:solidFill>
                  <a:srgbClr val="660066"/>
                </a:solidFill>
                <a:latin typeface="Times New Roman" pitchFamily="18" charset="0"/>
                <a:hlinkClick r:id="rId5"/>
              </a:rPr>
              <a:t>Mất</a:t>
            </a:r>
            <a:r>
              <a:rPr lang="en-US" sz="2000">
                <a:solidFill>
                  <a:srgbClr val="660066"/>
                </a:solidFill>
                <a:latin typeface="Times New Roman" pitchFamily="18" charset="0"/>
              </a:rPr>
              <a:t>: </a:t>
            </a:r>
            <a:r>
              <a:rPr lang="en-US" sz="2000" b="1">
                <a:solidFill>
                  <a:srgbClr val="660066"/>
                </a:solidFill>
                <a:latin typeface="Times New Roman" pitchFamily="18" charset="0"/>
              </a:rPr>
              <a:t>08 -12, 1903, Brighton và Hove, Vương quốc Liên hiệp Anh và Bắc Ireland</a:t>
            </a:r>
            <a:r>
              <a:rPr lang="en-US" sz="2000">
                <a:solidFill>
                  <a:srgbClr val="660066"/>
                </a:solidFill>
                <a:latin typeface="Times New Roman" pitchFamily="18" charset="0"/>
                <a:hlinkClick r:id="rId6"/>
              </a:rPr>
              <a:t/>
            </a:r>
            <a:br>
              <a:rPr lang="en-US" sz="2000">
                <a:solidFill>
                  <a:srgbClr val="660066"/>
                </a:solidFill>
                <a:latin typeface="Times New Roman" pitchFamily="18" charset="0"/>
                <a:hlinkClick r:id="rId6"/>
              </a:rPr>
            </a:br>
            <a:r>
              <a:rPr lang="en-US" sz="2000">
                <a:solidFill>
                  <a:srgbClr val="CC0000"/>
                </a:solidFill>
                <a:latin typeface="Times New Roman" pitchFamily="18" charset="0"/>
                <a:hlinkClick r:id="rId6"/>
              </a:rPr>
              <a:t>Đề cử</a:t>
            </a:r>
            <a:r>
              <a:rPr lang="en-US" sz="2000">
                <a:solidFill>
                  <a:srgbClr val="660066"/>
                </a:solidFill>
                <a:latin typeface="Times New Roman" pitchFamily="18" charset="0"/>
              </a:rPr>
              <a:t>: </a:t>
            </a:r>
            <a:r>
              <a:rPr lang="en-US" sz="2000" b="1">
                <a:solidFill>
                  <a:srgbClr val="660066"/>
                </a:solidFill>
                <a:latin typeface="Times New Roman" pitchFamily="18" charset="0"/>
              </a:rPr>
              <a:t>Giải Nobel Văn học</a:t>
            </a:r>
            <a:br>
              <a:rPr lang="en-US" sz="2000" b="1">
                <a:solidFill>
                  <a:srgbClr val="660066"/>
                </a:solidFill>
                <a:latin typeface="Times New Roman" pitchFamily="18" charset="0"/>
              </a:rPr>
            </a:br>
            <a:endParaRPr lang="en-US" sz="2000" b="1">
              <a:solidFill>
                <a:srgbClr val="660066"/>
              </a:solidFill>
              <a:latin typeface="Times New Roman" pitchFamily="18" charset="0"/>
            </a:endParaRPr>
          </a:p>
        </p:txBody>
      </p:sp>
      <p:sp>
        <p:nvSpPr>
          <p:cNvPr id="6" name="Rectangle 2"/>
          <p:cNvSpPr txBox="1">
            <a:spLocks noChangeArrowheads="1"/>
          </p:cNvSpPr>
          <p:nvPr/>
        </p:nvSpPr>
        <p:spPr>
          <a:xfrm>
            <a:off x="9906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3153927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1" name="Picture 6" descr="parsons0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953125" y="2934494"/>
            <a:ext cx="1428750" cy="1857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10" name="Rectangle 6"/>
          <p:cNvSpPr>
            <a:spLocks noGrp="1" noChangeArrowheads="1"/>
          </p:cNvSpPr>
          <p:nvPr>
            <p:ph sz="quarter" idx="13"/>
          </p:nvPr>
        </p:nvSpPr>
        <p:spPr/>
        <p:txBody>
          <a:bodyPr/>
          <a:lstStyle/>
          <a:p>
            <a:r>
              <a:rPr lang="en-US" sz="2000">
                <a:solidFill>
                  <a:srgbClr val="006600"/>
                </a:solidFill>
                <a:latin typeface="Times New Roman" pitchFamily="18" charset="0"/>
              </a:rPr>
              <a:t>Talcott Parsons</a:t>
            </a:r>
            <a:r>
              <a:rPr lang="en-US" sz="2000" b="1">
                <a:solidFill>
                  <a:srgbClr val="006600"/>
                </a:solidFill>
                <a:latin typeface="Times New Roman" pitchFamily="18" charset="0"/>
              </a:rPr>
              <a:t> (</a:t>
            </a:r>
            <a:r>
              <a:rPr lang="en-US" sz="2000" b="1">
                <a:solidFill>
                  <a:srgbClr val="006600"/>
                </a:solidFill>
                <a:latin typeface="Times New Roman" pitchFamily="18" charset="0"/>
                <a:hlinkClick r:id="rId3" tooltip="1902"/>
              </a:rPr>
              <a:t>1902</a:t>
            </a:r>
            <a:r>
              <a:rPr lang="en-US" sz="2000" b="1">
                <a:solidFill>
                  <a:srgbClr val="006600"/>
                </a:solidFill>
                <a:latin typeface="Times New Roman" pitchFamily="18" charset="0"/>
              </a:rPr>
              <a:t>-</a:t>
            </a:r>
            <a:r>
              <a:rPr lang="en-US" sz="2000" b="1">
                <a:solidFill>
                  <a:srgbClr val="006600"/>
                </a:solidFill>
                <a:latin typeface="Times New Roman" pitchFamily="18" charset="0"/>
                <a:hlinkClick r:id="rId4" tooltip="1979"/>
              </a:rPr>
              <a:t>1979</a:t>
            </a:r>
            <a:r>
              <a:rPr lang="en-US" sz="2000" b="1">
                <a:solidFill>
                  <a:srgbClr val="006600"/>
                </a:solidFill>
                <a:latin typeface="Times New Roman" pitchFamily="18" charset="0"/>
              </a:rPr>
              <a:t>) là nhà xã hội học người </a:t>
            </a:r>
            <a:r>
              <a:rPr lang="en-US" sz="2000" b="1">
                <a:solidFill>
                  <a:srgbClr val="006600"/>
                </a:solidFill>
                <a:latin typeface="Times New Roman" pitchFamily="18" charset="0"/>
                <a:hlinkClick r:id="rId5" tooltip="Hoa Kỳ"/>
              </a:rPr>
              <a:t>Mỹ</a:t>
            </a:r>
            <a:r>
              <a:rPr lang="en-US" sz="2000" b="1">
                <a:solidFill>
                  <a:srgbClr val="006600"/>
                </a:solidFill>
                <a:latin typeface="Times New Roman" pitchFamily="18" charset="0"/>
              </a:rPr>
              <a:t>, giáo sư của </a:t>
            </a:r>
            <a:r>
              <a:rPr lang="en-US" sz="2000" b="1">
                <a:solidFill>
                  <a:srgbClr val="006600"/>
                </a:solidFill>
                <a:latin typeface="Times New Roman" pitchFamily="18" charset="0"/>
                <a:hlinkClick r:id="rId6" tooltip="Đại học Harvard"/>
              </a:rPr>
              <a:t>Đại học Harvard</a:t>
            </a:r>
            <a:r>
              <a:rPr lang="en-US" sz="2000" b="1">
                <a:solidFill>
                  <a:srgbClr val="006600"/>
                </a:solidFill>
                <a:latin typeface="Times New Roman" pitchFamily="18" charset="0"/>
              </a:rPr>
              <a:t> từ năm 1927 đến năm 1973. Ông sinh 13-12 năm </a:t>
            </a:r>
            <a:r>
              <a:rPr lang="en-US" sz="2000" b="1">
                <a:solidFill>
                  <a:srgbClr val="006600"/>
                </a:solidFill>
                <a:latin typeface="Times New Roman" pitchFamily="18" charset="0"/>
                <a:hlinkClick r:id="rId3" tooltip="1902"/>
              </a:rPr>
              <a:t>1902</a:t>
            </a:r>
            <a:r>
              <a:rPr lang="en-US" sz="2000" b="1">
                <a:solidFill>
                  <a:srgbClr val="006600"/>
                </a:solidFill>
                <a:latin typeface="Times New Roman" pitchFamily="18" charset="0"/>
              </a:rPr>
              <a:t> tại </a:t>
            </a:r>
            <a:r>
              <a:rPr lang="en-US" sz="2000" b="1">
                <a:solidFill>
                  <a:srgbClr val="006600"/>
                </a:solidFill>
                <a:latin typeface="Times New Roman" pitchFamily="18" charset="0"/>
                <a:hlinkClick r:id="rId7" tooltip="Colorado Springs, Colorado"/>
              </a:rPr>
              <a:t>Colorado Springs</a:t>
            </a:r>
            <a:r>
              <a:rPr lang="en-US" sz="2000" b="1">
                <a:solidFill>
                  <a:srgbClr val="006600"/>
                </a:solidFill>
                <a:latin typeface="Times New Roman" pitchFamily="18" charset="0"/>
              </a:rPr>
              <a:t>,</a:t>
            </a:r>
            <a:r>
              <a:rPr lang="en-US" sz="2000" b="1">
                <a:solidFill>
                  <a:srgbClr val="006600"/>
                </a:solidFill>
                <a:latin typeface="Times New Roman" pitchFamily="18" charset="0"/>
                <a:hlinkClick r:id="rId8" tooltip="Tiểu bang Hoa Kỳ"/>
              </a:rPr>
              <a:t>tiểu bang</a:t>
            </a:r>
            <a:r>
              <a:rPr lang="en-US" sz="2000" b="1">
                <a:solidFill>
                  <a:srgbClr val="006600"/>
                </a:solidFill>
                <a:latin typeface="Times New Roman" pitchFamily="18" charset="0"/>
              </a:rPr>
              <a:t> </a:t>
            </a:r>
            <a:r>
              <a:rPr lang="en-US" sz="2000" b="1">
                <a:solidFill>
                  <a:srgbClr val="006600"/>
                </a:solidFill>
                <a:latin typeface="Times New Roman" pitchFamily="18" charset="0"/>
                <a:hlinkClick r:id="rId9" tooltip="Colorado"/>
              </a:rPr>
              <a:t>Colorado</a:t>
            </a:r>
            <a:r>
              <a:rPr lang="en-US" sz="2000" b="1">
                <a:solidFill>
                  <a:srgbClr val="006600"/>
                </a:solidFill>
                <a:latin typeface="Times New Roman" pitchFamily="18" charset="0"/>
              </a:rPr>
              <a:t/>
            </a:r>
            <a:br>
              <a:rPr lang="en-US" sz="2000" b="1">
                <a:solidFill>
                  <a:srgbClr val="006600"/>
                </a:solidFill>
                <a:latin typeface="Times New Roman" pitchFamily="18" charset="0"/>
              </a:rPr>
            </a:br>
            <a:r>
              <a:rPr lang="en-US" sz="2000" b="1">
                <a:solidFill>
                  <a:srgbClr val="006600"/>
                </a:solidFill>
                <a:latin typeface="Times New Roman" pitchFamily="18" charset="0"/>
              </a:rPr>
              <a:t> </a:t>
            </a:r>
            <a:r>
              <a:rPr lang="en-US" sz="2000" b="1">
                <a:solidFill>
                  <a:srgbClr val="006600"/>
                </a:solidFill>
                <a:latin typeface="Times New Roman" pitchFamily="18" charset="0"/>
                <a:hlinkClick r:id="rId5" tooltip="Hoa Kỳ"/>
              </a:rPr>
              <a:t>Hoa Kì</a:t>
            </a:r>
            <a:r>
              <a:rPr lang="en-US" sz="2000" b="1">
                <a:solidFill>
                  <a:srgbClr val="006600"/>
                </a:solidFill>
                <a:latin typeface="Times New Roman" pitchFamily="18" charset="0"/>
              </a:rPr>
              <a:t>,    mất vì một cơn đột quỵ vào 08-05 năm </a:t>
            </a:r>
            <a:r>
              <a:rPr lang="en-US" sz="2000" b="1">
                <a:solidFill>
                  <a:srgbClr val="006600"/>
                </a:solidFill>
                <a:latin typeface="Times New Roman" pitchFamily="18" charset="0"/>
                <a:hlinkClick r:id="rId4" tooltip="1979"/>
              </a:rPr>
              <a:t>1979</a:t>
            </a:r>
            <a:r>
              <a:rPr lang="en-US" sz="2000" b="1">
                <a:solidFill>
                  <a:srgbClr val="006600"/>
                </a:solidFill>
                <a:latin typeface="Times New Roman" pitchFamily="18" charset="0"/>
              </a:rPr>
              <a:t/>
            </a:r>
            <a:br>
              <a:rPr lang="en-US" sz="2000" b="1">
                <a:solidFill>
                  <a:srgbClr val="006600"/>
                </a:solidFill>
                <a:latin typeface="Times New Roman" pitchFamily="18" charset="0"/>
              </a:rPr>
            </a:br>
            <a:r>
              <a:rPr lang="en-US" sz="2000" b="1">
                <a:solidFill>
                  <a:srgbClr val="006600"/>
                </a:solidFill>
                <a:latin typeface="Times New Roman" pitchFamily="18" charset="0"/>
              </a:rPr>
              <a:t> tại </a:t>
            </a:r>
            <a:r>
              <a:rPr lang="en-US" sz="2000" b="1">
                <a:solidFill>
                  <a:srgbClr val="006600"/>
                </a:solidFill>
                <a:latin typeface="Times New Roman" pitchFamily="18" charset="0"/>
                <a:hlinkClick r:id="rId10" tooltip="München"/>
              </a:rPr>
              <a:t>Munich</a:t>
            </a:r>
            <a:r>
              <a:rPr lang="en-US" sz="2000" b="1">
                <a:solidFill>
                  <a:srgbClr val="006600"/>
                </a:solidFill>
                <a:latin typeface="Times New Roman" pitchFamily="18" charset="0"/>
              </a:rPr>
              <a:t>, </a:t>
            </a:r>
            <a:r>
              <a:rPr lang="en-US" sz="2000" b="1">
                <a:solidFill>
                  <a:srgbClr val="006600"/>
                </a:solidFill>
                <a:latin typeface="Times New Roman" pitchFamily="18" charset="0"/>
                <a:hlinkClick r:id="rId11" tooltip="Đức"/>
              </a:rPr>
              <a:t>Đức</a:t>
            </a:r>
            <a:r>
              <a:rPr lang="en-US" sz="2000" b="1">
                <a:solidFill>
                  <a:srgbClr val="006600"/>
                </a:solidFill>
                <a:latin typeface="Times New Roman" pitchFamily="18" charset="0"/>
              </a:rPr>
              <a:t>.</a:t>
            </a:r>
          </a:p>
        </p:txBody>
      </p:sp>
      <p:sp>
        <p:nvSpPr>
          <p:cNvPr id="6" name="Rectangle 2"/>
          <p:cNvSpPr txBox="1">
            <a:spLocks noChangeArrowheads="1"/>
          </p:cNvSpPr>
          <p:nvPr/>
        </p:nvSpPr>
        <p:spPr>
          <a:xfrm>
            <a:off x="10668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1653468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9" name="Picture 6" descr="200px-Emile_Durkhei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5397500" y="2066131"/>
            <a:ext cx="2540000" cy="3594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8" name="Rectangle 6"/>
          <p:cNvSpPr>
            <a:spLocks noGrp="1" noChangeArrowheads="1"/>
          </p:cNvSpPr>
          <p:nvPr>
            <p:ph sz="quarter" idx="13"/>
          </p:nvPr>
        </p:nvSpPr>
        <p:spPr/>
        <p:txBody>
          <a:bodyPr/>
          <a:lstStyle/>
          <a:p>
            <a:r>
              <a:rPr lang="en-US" sz="2000" b="1" dirty="0" err="1">
                <a:solidFill>
                  <a:srgbClr val="CC0000"/>
                </a:solidFill>
                <a:latin typeface="Times New Roman" pitchFamily="18" charset="0"/>
              </a:rPr>
              <a:t>Émile</a:t>
            </a:r>
            <a:r>
              <a:rPr lang="en-US" sz="2000" b="1" dirty="0">
                <a:solidFill>
                  <a:srgbClr val="CC0000"/>
                </a:solidFill>
                <a:latin typeface="Times New Roman" pitchFamily="18" charset="0"/>
              </a:rPr>
              <a:t> Durkheim</a:t>
            </a:r>
            <a:br>
              <a:rPr lang="en-US" sz="2000" b="1" dirty="0">
                <a:solidFill>
                  <a:srgbClr val="CC0000"/>
                </a:solidFill>
                <a:latin typeface="Times New Roman" pitchFamily="18" charset="0"/>
              </a:rPr>
            </a:br>
            <a:r>
              <a:rPr lang="en-US" sz="2000" b="1" dirty="0" err="1">
                <a:solidFill>
                  <a:srgbClr val="006600"/>
                </a:solidFill>
                <a:latin typeface="Times New Roman" pitchFamily="18" charset="0"/>
              </a:rPr>
              <a:t>Émile</a:t>
            </a:r>
            <a:r>
              <a:rPr lang="en-US" sz="2000" b="1" dirty="0">
                <a:solidFill>
                  <a:srgbClr val="006600"/>
                </a:solidFill>
                <a:latin typeface="Times New Roman" pitchFamily="18" charset="0"/>
              </a:rPr>
              <a:t> Durkheim </a:t>
            </a:r>
            <a:r>
              <a:rPr lang="en-US" sz="2000" b="1" dirty="0" err="1">
                <a:solidFill>
                  <a:srgbClr val="006600"/>
                </a:solidFill>
                <a:latin typeface="Times New Roman" pitchFamily="18" charset="0"/>
              </a:rPr>
              <a:t>là</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một</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nhà</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xã</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hội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học</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người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Pháp</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nổi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tiếng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người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đặt</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nền</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móng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xây</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dựng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chủ</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nghĩa</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chức</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năng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và</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chủ</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nghĩa</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cơ</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cấu</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người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đã</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góp</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công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lớn</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trong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sự</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hình</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thành</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bộ</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môn</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xã</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hội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học</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và</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nhân</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chủng</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rPr>
              <a:t>học</a:t>
            </a:r>
            <a:r>
              <a:rPr lang="en-US" sz="2000" b="1" dirty="0">
                <a:solidFill>
                  <a:srgbClr val="006600"/>
                </a:solidFill>
                <a:latin typeface="Times New Roman" pitchFamily="18" charset="0"/>
              </a:rPr>
              <a:t>. </a:t>
            </a:r>
            <a:r>
              <a:rPr lang="en-US" sz="2000" dirty="0">
                <a:solidFill>
                  <a:srgbClr val="006600"/>
                </a:solidFill>
                <a:latin typeface="Times New Roman" pitchFamily="18" charset="0"/>
                <a:hlinkClick r:id="rId3"/>
              </a:rPr>
              <a:t/>
            </a:r>
            <a:br>
              <a:rPr lang="en-US" sz="2000" dirty="0">
                <a:solidFill>
                  <a:srgbClr val="006600"/>
                </a:solidFill>
                <a:latin typeface="Times New Roman" pitchFamily="18" charset="0"/>
                <a:hlinkClick r:id="rId3"/>
              </a:rPr>
            </a:br>
            <a:r>
              <a:rPr lang="en-US" sz="2000" dirty="0" err="1">
                <a:solidFill>
                  <a:srgbClr val="006600"/>
                </a:solidFill>
                <a:latin typeface="Times New Roman" pitchFamily="18" charset="0"/>
                <a:hlinkClick r:id="rId3"/>
              </a:rPr>
              <a:t>Sinh</a:t>
            </a:r>
            <a:r>
              <a:rPr lang="en-US" sz="2000" dirty="0">
                <a:solidFill>
                  <a:srgbClr val="006600"/>
                </a:solidFill>
                <a:latin typeface="Times New Roman" pitchFamily="18" charset="0"/>
              </a:rPr>
              <a:t>: </a:t>
            </a:r>
            <a:r>
              <a:rPr lang="en-US" sz="2000" b="1" dirty="0">
                <a:solidFill>
                  <a:srgbClr val="006600"/>
                </a:solidFill>
                <a:latin typeface="Times New Roman" pitchFamily="18" charset="0"/>
              </a:rPr>
              <a:t>15 -04, 1858, </a:t>
            </a:r>
            <a:r>
              <a:rPr lang="en-US" sz="2000" b="1" dirty="0" err="1">
                <a:solidFill>
                  <a:srgbClr val="006600"/>
                </a:solidFill>
                <a:latin typeface="Times New Roman" pitchFamily="18" charset="0"/>
              </a:rPr>
              <a:t>tại</a:t>
            </a:r>
            <a:r>
              <a:rPr lang="en-US" sz="2000" b="1" dirty="0">
                <a:solidFill>
                  <a:srgbClr val="006600"/>
                </a:solidFill>
                <a:latin typeface="Times New Roman" pitchFamily="18" charset="0"/>
              </a:rPr>
              <a:t> </a:t>
            </a:r>
            <a:r>
              <a:rPr lang="en-US" sz="2000" b="1" dirty="0" err="1">
                <a:solidFill>
                  <a:srgbClr val="006600"/>
                </a:solidFill>
                <a:latin typeface="Times New Roman" pitchFamily="18" charset="0"/>
                <a:hlinkClick r:id="rId4"/>
              </a:rPr>
              <a:t>Épinal</a:t>
            </a:r>
            <a:r>
              <a:rPr lang="en-US" sz="2000" b="1" dirty="0">
                <a:solidFill>
                  <a:srgbClr val="006600"/>
                </a:solidFill>
                <a:latin typeface="Times New Roman" pitchFamily="18" charset="0"/>
                <a:hlinkClick r:id="rId4"/>
              </a:rPr>
              <a:t>, </a:t>
            </a:r>
            <a:r>
              <a:rPr lang="en-US" sz="2000" b="1" dirty="0" err="1">
                <a:solidFill>
                  <a:srgbClr val="006600"/>
                </a:solidFill>
                <a:latin typeface="Times New Roman" pitchFamily="18" charset="0"/>
                <a:hlinkClick r:id="rId4"/>
              </a:rPr>
              <a:t>Pháp</a:t>
            </a:r>
            <a:r>
              <a:rPr lang="en-US" sz="2000" dirty="0">
                <a:solidFill>
                  <a:srgbClr val="006600"/>
                </a:solidFill>
                <a:latin typeface="Times New Roman" pitchFamily="18" charset="0"/>
                <a:hlinkClick r:id="rId5"/>
              </a:rPr>
              <a:t/>
            </a:r>
            <a:br>
              <a:rPr lang="en-US" sz="2000" dirty="0">
                <a:solidFill>
                  <a:srgbClr val="006600"/>
                </a:solidFill>
                <a:latin typeface="Times New Roman" pitchFamily="18" charset="0"/>
                <a:hlinkClick r:id="rId5"/>
              </a:rPr>
            </a:br>
            <a:r>
              <a:rPr lang="en-US" sz="2000" dirty="0" err="1">
                <a:solidFill>
                  <a:srgbClr val="006600"/>
                </a:solidFill>
                <a:latin typeface="Times New Roman" pitchFamily="18" charset="0"/>
                <a:hlinkClick r:id="rId5"/>
              </a:rPr>
              <a:t>Mất</a:t>
            </a:r>
            <a:r>
              <a:rPr lang="en-US" sz="2000" dirty="0">
                <a:solidFill>
                  <a:srgbClr val="006600"/>
                </a:solidFill>
                <a:latin typeface="Times New Roman" pitchFamily="18" charset="0"/>
              </a:rPr>
              <a:t>: </a:t>
            </a:r>
            <a:r>
              <a:rPr lang="en-US" sz="2000" b="1" dirty="0">
                <a:solidFill>
                  <a:srgbClr val="006600"/>
                </a:solidFill>
                <a:latin typeface="Times New Roman" pitchFamily="18" charset="0"/>
              </a:rPr>
              <a:t>15 -11, 1917, </a:t>
            </a:r>
            <a:r>
              <a:rPr lang="en-US" sz="2000" b="1" dirty="0" err="1">
                <a:solidFill>
                  <a:srgbClr val="006600"/>
                </a:solidFill>
                <a:latin typeface="Times New Roman" pitchFamily="18" charset="0"/>
              </a:rPr>
              <a:t>tại</a:t>
            </a:r>
            <a:r>
              <a:rPr lang="en-US" sz="2000" b="1" dirty="0">
                <a:solidFill>
                  <a:srgbClr val="006600"/>
                </a:solidFill>
                <a:latin typeface="Times New Roman" pitchFamily="18" charset="0"/>
              </a:rPr>
              <a:t>   </a:t>
            </a:r>
            <a:r>
              <a:rPr lang="en-US" sz="2000" b="1" dirty="0">
                <a:solidFill>
                  <a:srgbClr val="006600"/>
                </a:solidFill>
                <a:latin typeface="Times New Roman" pitchFamily="18" charset="0"/>
                <a:hlinkClick r:id="rId6"/>
              </a:rPr>
              <a:t>Paris, </a:t>
            </a:r>
            <a:r>
              <a:rPr lang="en-US" sz="2000" b="1" dirty="0" err="1">
                <a:solidFill>
                  <a:srgbClr val="006600"/>
                </a:solidFill>
                <a:latin typeface="Times New Roman" pitchFamily="18" charset="0"/>
                <a:hlinkClick r:id="rId6"/>
              </a:rPr>
              <a:t>Pháp</a:t>
            </a:r>
            <a:endParaRPr lang="en-US" sz="2000" b="1" dirty="0">
              <a:solidFill>
                <a:srgbClr val="006600"/>
              </a:solidFill>
              <a:latin typeface="Times New Roman" pitchFamily="18" charset="0"/>
            </a:endParaRPr>
          </a:p>
        </p:txBody>
      </p:sp>
      <p:sp>
        <p:nvSpPr>
          <p:cNvPr id="6" name="Rectangle 2"/>
          <p:cNvSpPr txBox="1">
            <a:spLocks noChangeArrowheads="1"/>
          </p:cNvSpPr>
          <p:nvPr/>
        </p:nvSpPr>
        <p:spPr>
          <a:xfrm>
            <a:off x="990600" y="228600"/>
            <a:ext cx="7772400" cy="609600"/>
          </a:xfrm>
          <a:prstGeom prst="rect">
            <a:avLst/>
          </a:prstGeom>
        </p:spPr>
        <p:txBody>
          <a:bodyPr vert="horz" anchor="t">
            <a:normAutofit/>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i.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Lý</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thuyết</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cấu</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trúc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chức</a:t>
            </a:r>
            <a:r>
              <a:rPr lang="en-US" sz="2800" b="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t>
            </a:r>
            <a:r>
              <a:rPr lang="en-US" sz="2800" b="1" dirty="0" err="1"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năng</a:t>
            </a:r>
            <a:endParaRPr lang="en-US" sz="2800" b="1"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endParaRPr>
          </a:p>
        </p:txBody>
      </p:sp>
    </p:spTree>
    <p:extLst>
      <p:ext uri="{BB962C8B-B14F-4D97-AF65-F5344CB8AC3E}">
        <p14:creationId xmlns:p14="http://schemas.microsoft.com/office/powerpoint/2010/main" val="24217263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570</TotalTime>
  <Words>3836</Words>
  <Application>Microsoft Office PowerPoint</Application>
  <PresentationFormat>On-screen Show (4:3)</PresentationFormat>
  <Paragraphs>251</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IV.Lý thuyết vai trò (Role Theory) </vt:lpstr>
      <vt:lpstr>IV.Lý thuyết vai trò (Role Theory) </vt:lpstr>
      <vt:lpstr>PowerPoint Presentation</vt:lpstr>
      <vt:lpstr>PowerPoint Presentation</vt:lpstr>
      <vt:lpstr>PowerPoint Presentation</vt:lpstr>
      <vt:lpstr>PowerPoint Presentation</vt:lpstr>
      <vt:lpstr>PowerPoint Presentation</vt:lpstr>
      <vt:lpstr>PowerPoint Presentation</vt:lpstr>
      <vt:lpstr> 3. Quan điểm hành động xã hội theo Weber</vt:lpstr>
      <vt:lpstr>4. Định nghĩa hành đọng xã hội</vt:lpstr>
      <vt:lpstr>5.Cách giải thích hành động xã hội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Danh Sách Thành Viên NHóm 2</dc:title>
  <dc:creator>nguyenphan</dc:creator>
  <cp:lastModifiedBy>nguyenphan</cp:lastModifiedBy>
  <cp:revision>43</cp:revision>
  <dcterms:created xsi:type="dcterms:W3CDTF">2006-08-16T00:00:00Z</dcterms:created>
  <dcterms:modified xsi:type="dcterms:W3CDTF">2014-03-08T04:01:50Z</dcterms:modified>
</cp:coreProperties>
</file>