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80"/>
  </p:notesMasterIdLst>
  <p:sldIdLst>
    <p:sldId id="340" r:id="rId2"/>
    <p:sldId id="341" r:id="rId3"/>
    <p:sldId id="342" r:id="rId4"/>
    <p:sldId id="258" r:id="rId5"/>
    <p:sldId id="259" r:id="rId6"/>
    <p:sldId id="261" r:id="rId7"/>
    <p:sldId id="262" r:id="rId8"/>
    <p:sldId id="263" r:id="rId9"/>
    <p:sldId id="264" r:id="rId10"/>
    <p:sldId id="344" r:id="rId11"/>
    <p:sldId id="345" r:id="rId12"/>
    <p:sldId id="346" r:id="rId13"/>
    <p:sldId id="267" r:id="rId14"/>
    <p:sldId id="268" r:id="rId15"/>
    <p:sldId id="269" r:id="rId16"/>
    <p:sldId id="270" r:id="rId17"/>
    <p:sldId id="271" r:id="rId18"/>
    <p:sldId id="272" r:id="rId19"/>
    <p:sldId id="273" r:id="rId20"/>
    <p:sldId id="274" r:id="rId21"/>
    <p:sldId id="275" r:id="rId22"/>
    <p:sldId id="298" r:id="rId23"/>
    <p:sldId id="295" r:id="rId24"/>
    <p:sldId id="296" r:id="rId25"/>
    <p:sldId id="297" r:id="rId26"/>
    <p:sldId id="299" r:id="rId27"/>
    <p:sldId id="300" r:id="rId28"/>
    <p:sldId id="301" r:id="rId29"/>
    <p:sldId id="276" r:id="rId30"/>
    <p:sldId id="278" r:id="rId31"/>
    <p:sldId id="277" r:id="rId32"/>
    <p:sldId id="279" r:id="rId33"/>
    <p:sldId id="280" r:id="rId34"/>
    <p:sldId id="281" r:id="rId35"/>
    <p:sldId id="282" r:id="rId36"/>
    <p:sldId id="324" r:id="rId37"/>
    <p:sldId id="325" r:id="rId38"/>
    <p:sldId id="326" r:id="rId39"/>
    <p:sldId id="327" r:id="rId40"/>
    <p:sldId id="328" r:id="rId41"/>
    <p:sldId id="329" r:id="rId42"/>
    <p:sldId id="330" r:id="rId43"/>
    <p:sldId id="331" r:id="rId44"/>
    <p:sldId id="332" r:id="rId45"/>
    <p:sldId id="333" r:id="rId46"/>
    <p:sldId id="334" r:id="rId47"/>
    <p:sldId id="335" r:id="rId48"/>
    <p:sldId id="336" r:id="rId49"/>
    <p:sldId id="337" r:id="rId50"/>
    <p:sldId id="338" r:id="rId51"/>
    <p:sldId id="339" r:id="rId52"/>
    <p:sldId id="318" r:id="rId53"/>
    <p:sldId id="319" r:id="rId54"/>
    <p:sldId id="320" r:id="rId55"/>
    <p:sldId id="321" r:id="rId56"/>
    <p:sldId id="322" r:id="rId57"/>
    <p:sldId id="323" r:id="rId58"/>
    <p:sldId id="283" r:id="rId59"/>
    <p:sldId id="302" r:id="rId60"/>
    <p:sldId id="303" r:id="rId61"/>
    <p:sldId id="304" r:id="rId62"/>
    <p:sldId id="305" r:id="rId63"/>
    <p:sldId id="306" r:id="rId64"/>
    <p:sldId id="307" r:id="rId65"/>
    <p:sldId id="308" r:id="rId66"/>
    <p:sldId id="309" r:id="rId67"/>
    <p:sldId id="284" r:id="rId68"/>
    <p:sldId id="285" r:id="rId69"/>
    <p:sldId id="286" r:id="rId70"/>
    <p:sldId id="287" r:id="rId71"/>
    <p:sldId id="288" r:id="rId72"/>
    <p:sldId id="289" r:id="rId73"/>
    <p:sldId id="293" r:id="rId74"/>
    <p:sldId id="290" r:id="rId75"/>
    <p:sldId id="291" r:id="rId76"/>
    <p:sldId id="292" r:id="rId77"/>
    <p:sldId id="294" r:id="rId78"/>
    <p:sldId id="343"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135" autoAdjust="0"/>
    <p:restoredTop sz="94660"/>
  </p:normalViewPr>
  <p:slideViewPr>
    <p:cSldViewPr>
      <p:cViewPr varScale="1">
        <p:scale>
          <a:sx n="52" d="100"/>
          <a:sy n="52" d="100"/>
        </p:scale>
        <p:origin x="-64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648E7E-692D-4ABD-B797-C60EEFDE7919}"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0ABDA812-1F6B-4450-B17C-7E614C3C8107}">
      <dgm:prSet phldrT="[Text]"/>
      <dgm:spPr/>
      <dgm:t>
        <a:bodyPr/>
        <a:lstStyle/>
        <a:p>
          <a:r>
            <a:rPr lang="en-US" dirty="0" err="1" smtClean="0">
              <a:solidFill>
                <a:srgbClr val="FF0000"/>
              </a:solidFill>
              <a:latin typeface="Times New Roman" pitchFamily="18" charset="0"/>
              <a:cs typeface="Times New Roman" pitchFamily="18" charset="0"/>
            </a:rPr>
            <a:t>Phân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loại</a:t>
          </a:r>
          <a:endParaRPr lang="en-US" dirty="0">
            <a:solidFill>
              <a:srgbClr val="FF0000"/>
            </a:solidFill>
            <a:latin typeface="Times New Roman" pitchFamily="18" charset="0"/>
            <a:cs typeface="Times New Roman" pitchFamily="18" charset="0"/>
          </a:endParaRPr>
        </a:p>
      </dgm:t>
    </dgm:pt>
    <dgm:pt modelId="{5170E168-C943-45F7-839B-56C431E614B5}" type="parTrans" cxnId="{AF96315F-B1D8-43BD-9EC8-C6AB8D060764}">
      <dgm:prSet/>
      <dgm:spPr/>
      <dgm:t>
        <a:bodyPr/>
        <a:lstStyle/>
        <a:p>
          <a:endParaRPr lang="en-US"/>
        </a:p>
      </dgm:t>
    </dgm:pt>
    <dgm:pt modelId="{4EB85CFE-A990-472F-B367-C2E195FB69E2}" type="sibTrans" cxnId="{AF96315F-B1D8-43BD-9EC8-C6AB8D060764}">
      <dgm:prSet/>
      <dgm:spPr/>
      <dgm:t>
        <a:bodyPr/>
        <a:lstStyle/>
        <a:p>
          <a:endParaRPr lang="en-US"/>
        </a:p>
      </dgm:t>
    </dgm:pt>
    <dgm:pt modelId="{721CB0C0-8DEA-4D79-B8E4-A6C3BD61F491}">
      <dgm:prSet custT="1"/>
      <dgm:spPr/>
      <dgm:t>
        <a:bodyPr/>
        <a:lstStyle/>
        <a:p>
          <a:pPr algn="ctr"/>
          <a:r>
            <a:rPr lang="vi-VN" sz="4200" dirty="0" smtClean="0">
              <a:solidFill>
                <a:srgbClr val="FF0000"/>
              </a:solidFill>
              <a:latin typeface="Times New Roman" pitchFamily="18" charset="0"/>
              <a:cs typeface="Times New Roman" pitchFamily="18" charset="0"/>
            </a:rPr>
            <a:t>hôn nhân dưới 3 năm tuổi</a:t>
          </a:r>
          <a:endParaRPr lang="en-US" sz="4200" dirty="0">
            <a:solidFill>
              <a:srgbClr val="FF0000"/>
            </a:solidFill>
            <a:latin typeface="Times New Roman" pitchFamily="18" charset="0"/>
            <a:cs typeface="Times New Roman" pitchFamily="18" charset="0"/>
          </a:endParaRPr>
        </a:p>
      </dgm:t>
    </dgm:pt>
    <dgm:pt modelId="{89D15460-E3DB-4BC3-BF21-435B7EA7B83A}" type="parTrans" cxnId="{9E8F2E17-50AD-4C0E-91B7-2E3200DF5FF3}">
      <dgm:prSet/>
      <dgm:spPr/>
      <dgm:t>
        <a:bodyPr/>
        <a:lstStyle/>
        <a:p>
          <a:endParaRPr lang="en-US"/>
        </a:p>
      </dgm:t>
    </dgm:pt>
    <dgm:pt modelId="{FCD8A99F-C537-4ADC-BCB1-AE72846A7654}" type="sibTrans" cxnId="{9E8F2E17-50AD-4C0E-91B7-2E3200DF5FF3}">
      <dgm:prSet/>
      <dgm:spPr/>
      <dgm:t>
        <a:bodyPr/>
        <a:lstStyle/>
        <a:p>
          <a:endParaRPr lang="en-US"/>
        </a:p>
      </dgm:t>
    </dgm:pt>
    <dgm:pt modelId="{2D8BFCB2-038D-48C3-83EF-919069F1F86F}">
      <dgm:prSet/>
      <dgm:spPr/>
      <dgm:t>
        <a:bodyPr/>
        <a:lstStyle/>
        <a:p>
          <a:r>
            <a:rPr lang="vi-VN" dirty="0" smtClean="0">
              <a:solidFill>
                <a:srgbClr val="FF0000"/>
              </a:solidFill>
              <a:latin typeface="Times New Roman" pitchFamily="18" charset="0"/>
              <a:cs typeface="Times New Roman" pitchFamily="18" charset="0"/>
            </a:rPr>
            <a:t>hôn nhân nhiều năm tuổi</a:t>
          </a:r>
          <a:endParaRPr lang="en-US" dirty="0">
            <a:solidFill>
              <a:srgbClr val="FF0000"/>
            </a:solidFill>
            <a:latin typeface="Times New Roman" pitchFamily="18" charset="0"/>
            <a:cs typeface="Times New Roman" pitchFamily="18" charset="0"/>
          </a:endParaRPr>
        </a:p>
      </dgm:t>
    </dgm:pt>
    <dgm:pt modelId="{5FC5B616-BC85-4779-B3FB-C49EB96DB8B7}" type="parTrans" cxnId="{1EDF2A1A-EC36-49B9-93FD-E0AF66F9990D}">
      <dgm:prSet/>
      <dgm:spPr/>
      <dgm:t>
        <a:bodyPr/>
        <a:lstStyle/>
        <a:p>
          <a:endParaRPr lang="en-US"/>
        </a:p>
      </dgm:t>
    </dgm:pt>
    <dgm:pt modelId="{58AB1779-547F-45A0-BB59-C65A2FEC106F}" type="sibTrans" cxnId="{1EDF2A1A-EC36-49B9-93FD-E0AF66F9990D}">
      <dgm:prSet/>
      <dgm:spPr/>
      <dgm:t>
        <a:bodyPr/>
        <a:lstStyle/>
        <a:p>
          <a:endParaRPr lang="en-US"/>
        </a:p>
      </dgm:t>
    </dgm:pt>
    <dgm:pt modelId="{E790FC07-3463-4970-9CD8-E62D3D826726}" type="pres">
      <dgm:prSet presAssocID="{15648E7E-692D-4ABD-B797-C60EEFDE7919}" presName="Name0" presStyleCnt="0">
        <dgm:presLayoutVars>
          <dgm:chPref val="1"/>
          <dgm:dir/>
          <dgm:animOne val="branch"/>
          <dgm:animLvl val="lvl"/>
          <dgm:resizeHandles val="exact"/>
        </dgm:presLayoutVars>
      </dgm:prSet>
      <dgm:spPr/>
      <dgm:t>
        <a:bodyPr/>
        <a:lstStyle/>
        <a:p>
          <a:endParaRPr lang="en-US"/>
        </a:p>
      </dgm:t>
    </dgm:pt>
    <dgm:pt modelId="{EDBE15F2-0B06-4789-BE3B-771358D86A19}" type="pres">
      <dgm:prSet presAssocID="{0ABDA812-1F6B-4450-B17C-7E614C3C8107}" presName="root1" presStyleCnt="0"/>
      <dgm:spPr/>
    </dgm:pt>
    <dgm:pt modelId="{DBF3B27C-36E1-4E01-9C16-608AA6F2762E}" type="pres">
      <dgm:prSet presAssocID="{0ABDA812-1F6B-4450-B17C-7E614C3C8107}" presName="LevelOneTextNode" presStyleLbl="node0" presStyleIdx="0" presStyleCnt="1" custFlipVert="1" custScaleX="138069">
        <dgm:presLayoutVars>
          <dgm:chPref val="3"/>
        </dgm:presLayoutVars>
      </dgm:prSet>
      <dgm:spPr/>
      <dgm:t>
        <a:bodyPr/>
        <a:lstStyle/>
        <a:p>
          <a:endParaRPr lang="en-US"/>
        </a:p>
      </dgm:t>
    </dgm:pt>
    <dgm:pt modelId="{3EC15F9E-8CBE-46D3-B1A9-7EA9ECCBC601}" type="pres">
      <dgm:prSet presAssocID="{0ABDA812-1F6B-4450-B17C-7E614C3C8107}" presName="level2hierChild" presStyleCnt="0"/>
      <dgm:spPr/>
    </dgm:pt>
    <dgm:pt modelId="{FC4D35E4-3915-43BD-964E-67DB413730E6}" type="pres">
      <dgm:prSet presAssocID="{89D15460-E3DB-4BC3-BF21-435B7EA7B83A}" presName="conn2-1" presStyleLbl="parChTrans1D2" presStyleIdx="0" presStyleCnt="2"/>
      <dgm:spPr/>
      <dgm:t>
        <a:bodyPr/>
        <a:lstStyle/>
        <a:p>
          <a:endParaRPr lang="en-US"/>
        </a:p>
      </dgm:t>
    </dgm:pt>
    <dgm:pt modelId="{8E0DEA18-D937-4EA1-8952-C7EA8494BFD9}" type="pres">
      <dgm:prSet presAssocID="{89D15460-E3DB-4BC3-BF21-435B7EA7B83A}" presName="connTx" presStyleLbl="parChTrans1D2" presStyleIdx="0" presStyleCnt="2"/>
      <dgm:spPr/>
      <dgm:t>
        <a:bodyPr/>
        <a:lstStyle/>
        <a:p>
          <a:endParaRPr lang="en-US"/>
        </a:p>
      </dgm:t>
    </dgm:pt>
    <dgm:pt modelId="{F920AB62-7215-4457-B253-5DB6E27DB015}" type="pres">
      <dgm:prSet presAssocID="{721CB0C0-8DEA-4D79-B8E4-A6C3BD61F491}" presName="root2" presStyleCnt="0"/>
      <dgm:spPr/>
    </dgm:pt>
    <dgm:pt modelId="{7ED72030-B0DB-45F0-807C-28733C1F28C7}" type="pres">
      <dgm:prSet presAssocID="{721CB0C0-8DEA-4D79-B8E4-A6C3BD61F491}" presName="LevelTwoTextNode" presStyleLbl="node2" presStyleIdx="0" presStyleCnt="2" custScaleX="208447" custScaleY="100477">
        <dgm:presLayoutVars>
          <dgm:chPref val="3"/>
        </dgm:presLayoutVars>
      </dgm:prSet>
      <dgm:spPr/>
      <dgm:t>
        <a:bodyPr/>
        <a:lstStyle/>
        <a:p>
          <a:endParaRPr lang="en-US"/>
        </a:p>
      </dgm:t>
    </dgm:pt>
    <dgm:pt modelId="{904E4F3E-DEA9-4709-8EF9-CDD423D17C85}" type="pres">
      <dgm:prSet presAssocID="{721CB0C0-8DEA-4D79-B8E4-A6C3BD61F491}" presName="level3hierChild" presStyleCnt="0"/>
      <dgm:spPr/>
    </dgm:pt>
    <dgm:pt modelId="{585E9F01-DC21-4AB8-9698-C149C92029FB}" type="pres">
      <dgm:prSet presAssocID="{5FC5B616-BC85-4779-B3FB-C49EB96DB8B7}" presName="conn2-1" presStyleLbl="parChTrans1D2" presStyleIdx="1" presStyleCnt="2"/>
      <dgm:spPr/>
      <dgm:t>
        <a:bodyPr/>
        <a:lstStyle/>
        <a:p>
          <a:endParaRPr lang="en-US"/>
        </a:p>
      </dgm:t>
    </dgm:pt>
    <dgm:pt modelId="{DF37A7E1-837D-484F-89E2-BCEB3F6730C1}" type="pres">
      <dgm:prSet presAssocID="{5FC5B616-BC85-4779-B3FB-C49EB96DB8B7}" presName="connTx" presStyleLbl="parChTrans1D2" presStyleIdx="1" presStyleCnt="2"/>
      <dgm:spPr/>
      <dgm:t>
        <a:bodyPr/>
        <a:lstStyle/>
        <a:p>
          <a:endParaRPr lang="en-US"/>
        </a:p>
      </dgm:t>
    </dgm:pt>
    <dgm:pt modelId="{103B6FCD-2B95-4931-90C2-C9C66F91AC5A}" type="pres">
      <dgm:prSet presAssocID="{2D8BFCB2-038D-48C3-83EF-919069F1F86F}" presName="root2" presStyleCnt="0"/>
      <dgm:spPr/>
    </dgm:pt>
    <dgm:pt modelId="{DA07AF21-317B-4FD6-B455-6431A7965CAF}" type="pres">
      <dgm:prSet presAssocID="{2D8BFCB2-038D-48C3-83EF-919069F1F86F}" presName="LevelTwoTextNode" presStyleLbl="node2" presStyleIdx="1" presStyleCnt="2" custScaleX="198082">
        <dgm:presLayoutVars>
          <dgm:chPref val="3"/>
        </dgm:presLayoutVars>
      </dgm:prSet>
      <dgm:spPr/>
      <dgm:t>
        <a:bodyPr/>
        <a:lstStyle/>
        <a:p>
          <a:endParaRPr lang="en-US"/>
        </a:p>
      </dgm:t>
    </dgm:pt>
    <dgm:pt modelId="{81D567C4-6729-4D14-A787-A993FBB78E93}" type="pres">
      <dgm:prSet presAssocID="{2D8BFCB2-038D-48C3-83EF-919069F1F86F}" presName="level3hierChild" presStyleCnt="0"/>
      <dgm:spPr/>
    </dgm:pt>
  </dgm:ptLst>
  <dgm:cxnLst>
    <dgm:cxn modelId="{4C482F68-4550-4F7A-BA70-A1A83C7D6AD7}" type="presOf" srcId="{89D15460-E3DB-4BC3-BF21-435B7EA7B83A}" destId="{FC4D35E4-3915-43BD-964E-67DB413730E6}" srcOrd="0" destOrd="0" presId="urn:microsoft.com/office/officeart/2008/layout/HorizontalMultiLevelHierarchy"/>
    <dgm:cxn modelId="{1EDF2A1A-EC36-49B9-93FD-E0AF66F9990D}" srcId="{0ABDA812-1F6B-4450-B17C-7E614C3C8107}" destId="{2D8BFCB2-038D-48C3-83EF-919069F1F86F}" srcOrd="1" destOrd="0" parTransId="{5FC5B616-BC85-4779-B3FB-C49EB96DB8B7}" sibTransId="{58AB1779-547F-45A0-BB59-C65A2FEC106F}"/>
    <dgm:cxn modelId="{D358331E-AA94-43F1-8773-812925FEE9FF}" type="presOf" srcId="{5FC5B616-BC85-4779-B3FB-C49EB96DB8B7}" destId="{DF37A7E1-837D-484F-89E2-BCEB3F6730C1}" srcOrd="1" destOrd="0" presId="urn:microsoft.com/office/officeart/2008/layout/HorizontalMultiLevelHierarchy"/>
    <dgm:cxn modelId="{D9DC3A56-CFAD-44AD-BA45-9DB4C71F3086}" type="presOf" srcId="{721CB0C0-8DEA-4D79-B8E4-A6C3BD61F491}" destId="{7ED72030-B0DB-45F0-807C-28733C1F28C7}" srcOrd="0" destOrd="0" presId="urn:microsoft.com/office/officeart/2008/layout/HorizontalMultiLevelHierarchy"/>
    <dgm:cxn modelId="{DA7A2163-3CB8-441B-B52C-2B4ABB5ACB13}" type="presOf" srcId="{2D8BFCB2-038D-48C3-83EF-919069F1F86F}" destId="{DA07AF21-317B-4FD6-B455-6431A7965CAF}" srcOrd="0" destOrd="0" presId="urn:microsoft.com/office/officeart/2008/layout/HorizontalMultiLevelHierarchy"/>
    <dgm:cxn modelId="{DE9907B5-EB15-4644-8AFF-0322728BDE5A}" type="presOf" srcId="{89D15460-E3DB-4BC3-BF21-435B7EA7B83A}" destId="{8E0DEA18-D937-4EA1-8952-C7EA8494BFD9}" srcOrd="1" destOrd="0" presId="urn:microsoft.com/office/officeart/2008/layout/HorizontalMultiLevelHierarchy"/>
    <dgm:cxn modelId="{32F57C0E-1359-4B8C-88C9-C83D7D5731F6}" type="presOf" srcId="{15648E7E-692D-4ABD-B797-C60EEFDE7919}" destId="{E790FC07-3463-4970-9CD8-E62D3D826726}" srcOrd="0" destOrd="0" presId="urn:microsoft.com/office/officeart/2008/layout/HorizontalMultiLevelHierarchy"/>
    <dgm:cxn modelId="{9E8F2E17-50AD-4C0E-91B7-2E3200DF5FF3}" srcId="{0ABDA812-1F6B-4450-B17C-7E614C3C8107}" destId="{721CB0C0-8DEA-4D79-B8E4-A6C3BD61F491}" srcOrd="0" destOrd="0" parTransId="{89D15460-E3DB-4BC3-BF21-435B7EA7B83A}" sibTransId="{FCD8A99F-C537-4ADC-BCB1-AE72846A7654}"/>
    <dgm:cxn modelId="{AF96315F-B1D8-43BD-9EC8-C6AB8D060764}" srcId="{15648E7E-692D-4ABD-B797-C60EEFDE7919}" destId="{0ABDA812-1F6B-4450-B17C-7E614C3C8107}" srcOrd="0" destOrd="0" parTransId="{5170E168-C943-45F7-839B-56C431E614B5}" sibTransId="{4EB85CFE-A990-472F-B367-C2E195FB69E2}"/>
    <dgm:cxn modelId="{5CE4CDE5-59E8-4DD4-BA9A-12AD9ACC7155}" type="presOf" srcId="{5FC5B616-BC85-4779-B3FB-C49EB96DB8B7}" destId="{585E9F01-DC21-4AB8-9698-C149C92029FB}" srcOrd="0" destOrd="0" presId="urn:microsoft.com/office/officeart/2008/layout/HorizontalMultiLevelHierarchy"/>
    <dgm:cxn modelId="{F61EC009-00FC-4706-B615-88FCDB53C8DC}" type="presOf" srcId="{0ABDA812-1F6B-4450-B17C-7E614C3C8107}" destId="{DBF3B27C-36E1-4E01-9C16-608AA6F2762E}" srcOrd="0" destOrd="0" presId="urn:microsoft.com/office/officeart/2008/layout/HorizontalMultiLevelHierarchy"/>
    <dgm:cxn modelId="{B8DB5530-19CC-40BF-8F9C-25DDE0367A49}" type="presParOf" srcId="{E790FC07-3463-4970-9CD8-E62D3D826726}" destId="{EDBE15F2-0B06-4789-BE3B-771358D86A19}" srcOrd="0" destOrd="0" presId="urn:microsoft.com/office/officeart/2008/layout/HorizontalMultiLevelHierarchy"/>
    <dgm:cxn modelId="{E5CF8574-3306-444E-9B7C-655B4859EB75}" type="presParOf" srcId="{EDBE15F2-0B06-4789-BE3B-771358D86A19}" destId="{DBF3B27C-36E1-4E01-9C16-608AA6F2762E}" srcOrd="0" destOrd="0" presId="urn:microsoft.com/office/officeart/2008/layout/HorizontalMultiLevelHierarchy"/>
    <dgm:cxn modelId="{63C28CCD-3390-44E3-9267-9E4B49B1B147}" type="presParOf" srcId="{EDBE15F2-0B06-4789-BE3B-771358D86A19}" destId="{3EC15F9E-8CBE-46D3-B1A9-7EA9ECCBC601}" srcOrd="1" destOrd="0" presId="urn:microsoft.com/office/officeart/2008/layout/HorizontalMultiLevelHierarchy"/>
    <dgm:cxn modelId="{76AA6F00-8AB8-47CB-B602-D3A68A379920}" type="presParOf" srcId="{3EC15F9E-8CBE-46D3-B1A9-7EA9ECCBC601}" destId="{FC4D35E4-3915-43BD-964E-67DB413730E6}" srcOrd="0" destOrd="0" presId="urn:microsoft.com/office/officeart/2008/layout/HorizontalMultiLevelHierarchy"/>
    <dgm:cxn modelId="{49F918AB-BCC5-48D0-B297-D9B401341C7A}" type="presParOf" srcId="{FC4D35E4-3915-43BD-964E-67DB413730E6}" destId="{8E0DEA18-D937-4EA1-8952-C7EA8494BFD9}" srcOrd="0" destOrd="0" presId="urn:microsoft.com/office/officeart/2008/layout/HorizontalMultiLevelHierarchy"/>
    <dgm:cxn modelId="{67A7251A-1948-43CE-8FD6-9644FE6F1502}" type="presParOf" srcId="{3EC15F9E-8CBE-46D3-B1A9-7EA9ECCBC601}" destId="{F920AB62-7215-4457-B253-5DB6E27DB015}" srcOrd="1" destOrd="0" presId="urn:microsoft.com/office/officeart/2008/layout/HorizontalMultiLevelHierarchy"/>
    <dgm:cxn modelId="{AB28683E-9E24-4554-A250-BC245D2E0902}" type="presParOf" srcId="{F920AB62-7215-4457-B253-5DB6E27DB015}" destId="{7ED72030-B0DB-45F0-807C-28733C1F28C7}" srcOrd="0" destOrd="0" presId="urn:microsoft.com/office/officeart/2008/layout/HorizontalMultiLevelHierarchy"/>
    <dgm:cxn modelId="{D731401B-F565-42EA-9805-8E9318769066}" type="presParOf" srcId="{F920AB62-7215-4457-B253-5DB6E27DB015}" destId="{904E4F3E-DEA9-4709-8EF9-CDD423D17C85}" srcOrd="1" destOrd="0" presId="urn:microsoft.com/office/officeart/2008/layout/HorizontalMultiLevelHierarchy"/>
    <dgm:cxn modelId="{69F7B46B-B45A-4E8C-A7F9-D6150B7E6DE9}" type="presParOf" srcId="{3EC15F9E-8CBE-46D3-B1A9-7EA9ECCBC601}" destId="{585E9F01-DC21-4AB8-9698-C149C92029FB}" srcOrd="2" destOrd="0" presId="urn:microsoft.com/office/officeart/2008/layout/HorizontalMultiLevelHierarchy"/>
    <dgm:cxn modelId="{0B380D5E-0B9C-4CDE-8BE0-A84B57535055}" type="presParOf" srcId="{585E9F01-DC21-4AB8-9698-C149C92029FB}" destId="{DF37A7E1-837D-484F-89E2-BCEB3F6730C1}" srcOrd="0" destOrd="0" presId="urn:microsoft.com/office/officeart/2008/layout/HorizontalMultiLevelHierarchy"/>
    <dgm:cxn modelId="{0F16CDCD-002C-4D9D-A52A-1683610730BA}" type="presParOf" srcId="{3EC15F9E-8CBE-46D3-B1A9-7EA9ECCBC601}" destId="{103B6FCD-2B95-4931-90C2-C9C66F91AC5A}" srcOrd="3" destOrd="0" presId="urn:microsoft.com/office/officeart/2008/layout/HorizontalMultiLevelHierarchy"/>
    <dgm:cxn modelId="{9C4F4A13-D90A-4507-B1B2-63935AC2BF1E}" type="presParOf" srcId="{103B6FCD-2B95-4931-90C2-C9C66F91AC5A}" destId="{DA07AF21-317B-4FD6-B455-6431A7965CAF}" srcOrd="0" destOrd="0" presId="urn:microsoft.com/office/officeart/2008/layout/HorizontalMultiLevelHierarchy"/>
    <dgm:cxn modelId="{BF786D0E-129E-45A8-A156-3779C9EEC717}" type="presParOf" srcId="{103B6FCD-2B95-4931-90C2-C9C66F91AC5A}" destId="{81D567C4-6729-4D14-A787-A993FBB78E93}"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85E9F01-DC21-4AB8-9698-C149C92029FB}">
      <dsp:nvSpPr>
        <dsp:cNvPr id="0" name=""/>
        <dsp:cNvSpPr/>
      </dsp:nvSpPr>
      <dsp:spPr>
        <a:xfrm>
          <a:off x="1273831" y="2628900"/>
          <a:ext cx="601626" cy="575383"/>
        </a:xfrm>
        <a:custGeom>
          <a:avLst/>
          <a:gdLst/>
          <a:ahLst/>
          <a:cxnLst/>
          <a:rect l="0" t="0" r="0" b="0"/>
          <a:pathLst>
            <a:path>
              <a:moveTo>
                <a:pt x="0" y="0"/>
              </a:moveTo>
              <a:lnTo>
                <a:pt x="300813" y="0"/>
              </a:lnTo>
              <a:lnTo>
                <a:pt x="300813" y="575383"/>
              </a:lnTo>
              <a:lnTo>
                <a:pt x="601626" y="57538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553832" y="2895779"/>
        <a:ext cx="41623" cy="41623"/>
      </dsp:txXfrm>
    </dsp:sp>
    <dsp:sp modelId="{FC4D35E4-3915-43BD-964E-67DB413730E6}">
      <dsp:nvSpPr>
        <dsp:cNvPr id="0" name=""/>
        <dsp:cNvSpPr/>
      </dsp:nvSpPr>
      <dsp:spPr>
        <a:xfrm>
          <a:off x="1273831" y="2055704"/>
          <a:ext cx="601626" cy="573195"/>
        </a:xfrm>
        <a:custGeom>
          <a:avLst/>
          <a:gdLst/>
          <a:ahLst/>
          <a:cxnLst/>
          <a:rect l="0" t="0" r="0" b="0"/>
          <a:pathLst>
            <a:path>
              <a:moveTo>
                <a:pt x="0" y="573195"/>
              </a:moveTo>
              <a:lnTo>
                <a:pt x="300813" y="573195"/>
              </a:lnTo>
              <a:lnTo>
                <a:pt x="300813" y="0"/>
              </a:lnTo>
              <a:lnTo>
                <a:pt x="60162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553870" y="2321527"/>
        <a:ext cx="41548" cy="41548"/>
      </dsp:txXfrm>
    </dsp:sp>
    <dsp:sp modelId="{DBF3B27C-36E1-4E01-9C16-608AA6F2762E}">
      <dsp:nvSpPr>
        <dsp:cNvPr id="0" name=""/>
        <dsp:cNvSpPr/>
      </dsp:nvSpPr>
      <dsp:spPr>
        <a:xfrm rot="5400000" flipV="1">
          <a:off x="-1772749" y="1995775"/>
          <a:ext cx="4826912" cy="126624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2844800">
            <a:lnSpc>
              <a:spcPct val="90000"/>
            </a:lnSpc>
            <a:spcBef>
              <a:spcPct val="0"/>
            </a:spcBef>
            <a:spcAft>
              <a:spcPct val="35000"/>
            </a:spcAft>
          </a:pPr>
          <a:r>
            <a:rPr lang="en-US" sz="6400" kern="1200" dirty="0" err="1" smtClean="0">
              <a:solidFill>
                <a:srgbClr val="FF0000"/>
              </a:solidFill>
              <a:latin typeface="Times New Roman" pitchFamily="18" charset="0"/>
              <a:cs typeface="Times New Roman" pitchFamily="18" charset="0"/>
            </a:rPr>
            <a:t>Phân</a:t>
          </a:r>
          <a:r>
            <a:rPr lang="en-US" sz="6400" kern="1200" dirty="0" smtClean="0">
              <a:solidFill>
                <a:srgbClr val="FF0000"/>
              </a:solidFill>
              <a:latin typeface="Times New Roman" pitchFamily="18" charset="0"/>
              <a:cs typeface="Times New Roman" pitchFamily="18" charset="0"/>
            </a:rPr>
            <a:t> </a:t>
          </a:r>
          <a:r>
            <a:rPr lang="en-US" sz="6400" kern="1200" dirty="0" err="1" smtClean="0">
              <a:solidFill>
                <a:srgbClr val="FF0000"/>
              </a:solidFill>
              <a:latin typeface="Times New Roman" pitchFamily="18" charset="0"/>
              <a:cs typeface="Times New Roman" pitchFamily="18" charset="0"/>
            </a:rPr>
            <a:t>loại</a:t>
          </a:r>
          <a:endParaRPr lang="en-US" sz="6400" kern="1200" dirty="0">
            <a:solidFill>
              <a:srgbClr val="FF0000"/>
            </a:solidFill>
            <a:latin typeface="Times New Roman" pitchFamily="18" charset="0"/>
            <a:cs typeface="Times New Roman" pitchFamily="18" charset="0"/>
          </a:endParaRPr>
        </a:p>
      </dsp:txBody>
      <dsp:txXfrm rot="5400000" flipV="1">
        <a:off x="-1772749" y="1995775"/>
        <a:ext cx="4826912" cy="1266249"/>
      </dsp:txXfrm>
    </dsp:sp>
    <dsp:sp modelId="{7ED72030-B0DB-45F0-807C-28733C1F28C7}">
      <dsp:nvSpPr>
        <dsp:cNvPr id="0" name=""/>
        <dsp:cNvSpPr/>
      </dsp:nvSpPr>
      <dsp:spPr>
        <a:xfrm>
          <a:off x="1875457" y="1594960"/>
          <a:ext cx="6270360" cy="92148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1866900">
            <a:lnSpc>
              <a:spcPct val="90000"/>
            </a:lnSpc>
            <a:spcBef>
              <a:spcPct val="0"/>
            </a:spcBef>
            <a:spcAft>
              <a:spcPct val="35000"/>
            </a:spcAft>
          </a:pPr>
          <a:r>
            <a:rPr lang="vi-VN" sz="4200" kern="1200" dirty="0" smtClean="0">
              <a:solidFill>
                <a:srgbClr val="FF0000"/>
              </a:solidFill>
              <a:latin typeface="Times New Roman" pitchFamily="18" charset="0"/>
              <a:cs typeface="Times New Roman" pitchFamily="18" charset="0"/>
            </a:rPr>
            <a:t>hôn nhân dưới 3 năm tuổi</a:t>
          </a:r>
          <a:endParaRPr lang="en-US" sz="4200" kern="1200" dirty="0">
            <a:solidFill>
              <a:srgbClr val="FF0000"/>
            </a:solidFill>
            <a:latin typeface="Times New Roman" pitchFamily="18" charset="0"/>
            <a:cs typeface="Times New Roman" pitchFamily="18" charset="0"/>
          </a:endParaRPr>
        </a:p>
      </dsp:txBody>
      <dsp:txXfrm>
        <a:off x="1875457" y="1594960"/>
        <a:ext cx="6270360" cy="921487"/>
      </dsp:txXfrm>
    </dsp:sp>
    <dsp:sp modelId="{DA07AF21-317B-4FD6-B455-6431A7965CAF}">
      <dsp:nvSpPr>
        <dsp:cNvPr id="0" name=""/>
        <dsp:cNvSpPr/>
      </dsp:nvSpPr>
      <dsp:spPr>
        <a:xfrm>
          <a:off x="1875457" y="2745726"/>
          <a:ext cx="5958567" cy="91711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vi-VN" sz="4500" kern="1200" dirty="0" smtClean="0">
              <a:solidFill>
                <a:srgbClr val="FF0000"/>
              </a:solidFill>
              <a:latin typeface="Times New Roman" pitchFamily="18" charset="0"/>
              <a:cs typeface="Times New Roman" pitchFamily="18" charset="0"/>
            </a:rPr>
            <a:t>hôn nhân nhiều năm tuổi</a:t>
          </a:r>
          <a:endParaRPr lang="en-US" sz="4500" kern="1200" dirty="0">
            <a:solidFill>
              <a:srgbClr val="FF0000"/>
            </a:solidFill>
            <a:latin typeface="Times New Roman" pitchFamily="18" charset="0"/>
            <a:cs typeface="Times New Roman" pitchFamily="18" charset="0"/>
          </a:endParaRPr>
        </a:p>
      </dsp:txBody>
      <dsp:txXfrm>
        <a:off x="1875457" y="2745726"/>
        <a:ext cx="5958567" cy="917113"/>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E4B616-B5CF-4AFC-86EA-7136C7DCDF3A}" type="datetimeFigureOut">
              <a:rPr lang="en-US" smtClean="0"/>
              <a:pPr/>
              <a:t>19/4/2014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65F7FF-2AB6-47B7-B0AA-6241DC7FC1F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43EE4C-8F99-4C32-87EB-73C0E32A9EDD}" type="slidenum">
              <a:rPr lang="en-US" smtClean="0"/>
              <a:pPr/>
              <a:t>29</a:t>
            </a:fld>
            <a:endParaRPr lang="en-US"/>
          </a:p>
        </p:txBody>
      </p:sp>
    </p:spTree>
    <p:extLst>
      <p:ext uri="{BB962C8B-B14F-4D97-AF65-F5344CB8AC3E}">
        <p14:creationId xmlns="" xmlns:p14="http://schemas.microsoft.com/office/powerpoint/2010/main" val="3212631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 </a:t>
            </a:r>
            <a:endParaRPr lang="en-US"/>
          </a:p>
        </p:txBody>
      </p:sp>
      <p:sp>
        <p:nvSpPr>
          <p:cNvPr id="4" name="Slide Number Placeholder 3"/>
          <p:cNvSpPr>
            <a:spLocks noGrp="1"/>
          </p:cNvSpPr>
          <p:nvPr>
            <p:ph type="sldNum" sz="quarter" idx="10"/>
          </p:nvPr>
        </p:nvSpPr>
        <p:spPr/>
        <p:txBody>
          <a:bodyPr/>
          <a:lstStyle/>
          <a:p>
            <a:fld id="{7570D46D-3E2B-47A3-A15C-A69BCF0B3F08}" type="slidenum">
              <a:rPr lang="en-US" smtClean="0"/>
              <a:pPr/>
              <a:t>30</a:t>
            </a:fld>
            <a:endParaRPr lang="en-US"/>
          </a:p>
        </p:txBody>
      </p:sp>
    </p:spTree>
    <p:extLst>
      <p:ext uri="{BB962C8B-B14F-4D97-AF65-F5344CB8AC3E}">
        <p14:creationId xmlns="" xmlns:p14="http://schemas.microsoft.com/office/powerpoint/2010/main" val="47984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65F7FF-2AB6-47B7-B0AA-6241DC7FC1F6}" type="slidenum">
              <a:rPr lang="en-US" smtClean="0"/>
              <a:pPr/>
              <a:t>45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B54AB09E-60B1-474D-B3E3-B9518E083856}"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54AB09E-60B1-474D-B3E3-B9518E08385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54AB09E-60B1-474D-B3E3-B9518E08385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54AB09E-60B1-474D-B3E3-B9518E08385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54AB09E-60B1-474D-B3E3-B9518E083856}"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54AB09E-60B1-474D-B3E3-B9518E08385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54AB09E-60B1-474D-B3E3-B9518E08385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54AB09E-60B1-474D-B3E3-B9518E08385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54AB09E-60B1-474D-B3E3-B9518E083856}"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54AB09E-60B1-474D-B3E3-B9518E08385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A977BE8A-97AF-448E-9628-2B28B8DC80C4}" type="datetimeFigureOut">
              <a:rPr lang="en-US" smtClean="0"/>
              <a:pPr/>
              <a:t>19/4/2014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54AB09E-60B1-474D-B3E3-B9518E083856}"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A977BE8A-97AF-448E-9628-2B28B8DC80C4}" type="datetimeFigureOut">
              <a:rPr lang="en-US" smtClean="0"/>
              <a:pPr/>
              <a:t>19/4/2014</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54AB09E-60B1-474D-B3E3-B9518E083856}"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hyperlink" Target="http://vi.wikipedia.org/wiki/T%E1%BB%AB_%C4%91a_ngh%C4%A9a" TargetMode="Externa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5" Type="http://schemas.openxmlformats.org/officeDocument/2006/relationships/image" Target="../media/image44.png"/><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5" Type="http://schemas.openxmlformats.org/officeDocument/2006/relationships/image" Target="../media/image53.png"/><Relationship Id="rId4" Type="http://schemas.openxmlformats.org/officeDocument/2006/relationships/image" Target="../media/image52.png"/></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 Id="rId5" Type="http://schemas.openxmlformats.org/officeDocument/2006/relationships/image" Target="../media/image57.png"/><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6.xml"/><Relationship Id="rId5" Type="http://schemas.openxmlformats.org/officeDocument/2006/relationships/image" Target="../media/image66.png"/><Relationship Id="rId4" Type="http://schemas.openxmlformats.org/officeDocument/2006/relationships/image" Target="../media/image65.png"/></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6.xml"/><Relationship Id="rId5" Type="http://schemas.openxmlformats.org/officeDocument/2006/relationships/image" Target="../media/image70.png"/><Relationship Id="rId4" Type="http://schemas.openxmlformats.org/officeDocument/2006/relationships/image" Target="../media/image69.png"/></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hyperlink" Target="http://vi.wikipedia.org/wiki/%C4%90%C4%83ng_k%C3%BD_k%E1%BA%BFt_h%C3%B4n" TargetMode="External"/><Relationship Id="rId2" Type="http://schemas.openxmlformats.org/officeDocument/2006/relationships/hyperlink" Target="http://vi.wikipedia.org/wiki/L%E1%BB%85_c%C6%B0%E1%BB%9Bi" TargetMode="Externa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hyperlink" Target="http://vi.wikipedia.org/wiki/C%C3%A1ch_m%E1%BA%A1ng_t%C3%ACnh_d%E1%BB%A5c"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hyperlink" Target="http://vi.wikipedia.org/wiki/Th%C3%A0nh_ph%E1%BB%91_H%E1%BB%93_Ch%C3%AD_Minh" TargetMode="External"/><Relationship Id="rId2" Type="http://schemas.openxmlformats.org/officeDocument/2006/relationships/hyperlink" Target="http://vi.wikipedia.org/wiki/Ngo%E1%BA%A1i_t%C3%ACnh" TargetMode="Externa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hyperlink" Target="http://vi.wikipedia.org/wiki/%C4%90%E1%BA%A1o_%C4%91%E1%BB%A9c" TargetMode="External"/><Relationship Id="rId2" Type="http://schemas.openxmlformats.org/officeDocument/2006/relationships/hyperlink" Target="http://vi.wikipedia.org/wiki/T%C3%ACnh_d%E1%BB%A5c" TargetMode="External"/><Relationship Id="rId1" Type="http://schemas.openxmlformats.org/officeDocument/2006/relationships/slideLayout" Target="../slideLayouts/slideLayout6.xml"/><Relationship Id="rId6" Type="http://schemas.openxmlformats.org/officeDocument/2006/relationships/hyperlink" Target="http://vi.wikipedia.org/w/index.php?title=D%E1%BB%A5c_v%E1%BB%8Dng&amp;action=edit&amp;redlink=1" TargetMode="External"/><Relationship Id="rId5" Type="http://schemas.openxmlformats.org/officeDocument/2006/relationships/hyperlink" Target="http://vi.wikipedia.org/w/index.php?title=Tr%C6%B0%C6%A1ng_Th%E1%BB%8B_B%C3%ADch_H%C3%A0&amp;action=edit&amp;redlink=1" TargetMode="External"/><Relationship Id="rId4" Type="http://schemas.openxmlformats.org/officeDocument/2006/relationships/hyperlink" Target="http://vi.wikipedia.org/wiki/Gia_%C4%91%C3%ACnh" TargetMode="External"/></Relationships>
</file>

<file path=ppt/slides/_rels/slide6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0"/>
            <a:ext cx="6781800" cy="1371600"/>
          </a:xfrm>
        </p:spPr>
        <p:txBody>
          <a:bodyPr>
            <a:normAutofit fontScale="90000"/>
          </a:bodyPr>
          <a:lstStyle/>
          <a:p>
            <a:pPr algn="ctr"/>
            <a:r>
              <a:rPr lang="en-US" dirty="0" smtClean="0"/>
              <a:t/>
            </a:r>
            <a:br>
              <a:rPr lang="en-US" dirty="0" smtClean="0"/>
            </a:br>
            <a:r>
              <a:rPr lang="en-US" dirty="0" smtClean="0"/>
              <a:t/>
            </a:r>
            <a:br>
              <a:rPr lang="en-US" dirty="0" smtClean="0"/>
            </a:br>
            <a:r>
              <a:rPr lang="en-US" dirty="0" smtClean="0"/>
              <a:t> </a:t>
            </a:r>
            <a:r>
              <a:rPr lang="en-US" dirty="0" smtClean="0"/>
              <a:t>   </a:t>
            </a:r>
            <a:r>
              <a:rPr lang="en-US" sz="3100" b="1" dirty="0" smtClean="0">
                <a:solidFill>
                  <a:srgbClr val="00B050"/>
                </a:solidFill>
              </a:rPr>
              <a:t>TRƯỜNG </a:t>
            </a:r>
            <a:r>
              <a:rPr lang="en-US" sz="3100" b="1" dirty="0" smtClean="0">
                <a:solidFill>
                  <a:srgbClr val="00B050"/>
                </a:solidFill>
              </a:rPr>
              <a:t>ĐẠI HỌC NÔNG LÂM </a:t>
            </a:r>
            <a:r>
              <a:rPr lang="en-US" sz="3100" b="1" dirty="0" smtClean="0">
                <a:solidFill>
                  <a:srgbClr val="00B050"/>
                </a:solidFill>
              </a:rPr>
              <a:t/>
            </a:r>
            <a:br>
              <a:rPr lang="en-US" sz="3100" b="1" dirty="0" smtClean="0">
                <a:solidFill>
                  <a:srgbClr val="00B050"/>
                </a:solidFill>
              </a:rPr>
            </a:br>
            <a:r>
              <a:rPr lang="en-US" sz="3100" b="1" dirty="0" smtClean="0">
                <a:solidFill>
                  <a:srgbClr val="00B050"/>
                </a:solidFill>
              </a:rPr>
              <a:t>TP </a:t>
            </a:r>
            <a:r>
              <a:rPr lang="en-US" sz="3100" b="1" dirty="0" smtClean="0">
                <a:solidFill>
                  <a:srgbClr val="00B050"/>
                </a:solidFill>
              </a:rPr>
              <a:t>HỒ CHÍ MINH</a:t>
            </a:r>
            <a:endParaRPr lang="en-US" sz="3100" b="1" dirty="0">
              <a:solidFill>
                <a:srgbClr val="00B050"/>
              </a:solidFill>
            </a:endParaRPr>
          </a:p>
        </p:txBody>
      </p:sp>
      <p:sp>
        <p:nvSpPr>
          <p:cNvPr id="3" name="Subtitle 2"/>
          <p:cNvSpPr>
            <a:spLocks noGrp="1"/>
          </p:cNvSpPr>
          <p:nvPr>
            <p:ph type="subTitle" idx="1"/>
          </p:nvPr>
        </p:nvSpPr>
        <p:spPr>
          <a:xfrm>
            <a:off x="1219200" y="1850064"/>
            <a:ext cx="7620000" cy="4779336"/>
          </a:xfrm>
        </p:spPr>
        <p:txBody>
          <a:bodyPr>
            <a:normAutofit/>
          </a:bodyPr>
          <a:lstStyle/>
          <a:p>
            <a:pPr algn="ctr"/>
            <a:r>
              <a:rPr lang="en-US" sz="3000" dirty="0" smtClean="0">
                <a:solidFill>
                  <a:srgbClr val="FF0000"/>
                </a:solidFill>
              </a:rPr>
              <a:t>XÃ HỘI ĐẠI CƯƠNG</a:t>
            </a:r>
            <a:r>
              <a:rPr lang="en-US" dirty="0" smtClean="0"/>
              <a:t/>
            </a:r>
            <a:br>
              <a:rPr lang="en-US" dirty="0" smtClean="0"/>
            </a:br>
            <a:r>
              <a:rPr lang="en-US" dirty="0" smtClean="0"/>
              <a:t/>
            </a:r>
            <a:br>
              <a:rPr lang="en-US" dirty="0" smtClean="0"/>
            </a:br>
            <a:r>
              <a:rPr lang="en-US" dirty="0" smtClean="0"/>
              <a:t/>
            </a:r>
            <a:br>
              <a:rPr lang="en-US" dirty="0" smtClean="0"/>
            </a:br>
            <a:r>
              <a:rPr lang="en-US" i="1" dirty="0" smtClean="0">
                <a:solidFill>
                  <a:srgbClr val="FF0000"/>
                </a:solidFill>
              </a:rPr>
              <a:t>CHỦ ĐỀ</a:t>
            </a:r>
            <a:r>
              <a:rPr lang="en-US" b="1" i="1" dirty="0" smtClean="0">
                <a:solidFill>
                  <a:srgbClr val="FF0000"/>
                </a:solidFill>
              </a:rPr>
              <a:t>: </a:t>
            </a:r>
            <a:r>
              <a:rPr lang="en-US" b="1" dirty="0" smtClean="0">
                <a:solidFill>
                  <a:srgbClr val="002060"/>
                </a:solidFill>
              </a:rPr>
              <a:t>TÌNH YÊU, HÔN NHÂN, GIA ĐÌNH</a:t>
            </a:r>
          </a:p>
          <a:p>
            <a:pPr algn="ctr"/>
            <a:endParaRPr lang="en-US" dirty="0" smtClean="0"/>
          </a:p>
          <a:p>
            <a:pPr algn="r"/>
            <a:r>
              <a:rPr lang="en-US" dirty="0" smtClean="0"/>
              <a:t/>
            </a:r>
            <a:br>
              <a:rPr lang="en-US" dirty="0" smtClean="0"/>
            </a:br>
            <a:r>
              <a:rPr lang="en-US" dirty="0" err="1" smtClean="0"/>
              <a:t>GV.Th.S:Nguyễn</a:t>
            </a:r>
            <a:r>
              <a:rPr lang="en-US" dirty="0" smtClean="0"/>
              <a:t> </a:t>
            </a:r>
            <a:r>
              <a:rPr lang="en-US" dirty="0" err="1" smtClean="0"/>
              <a:t>Đức</a:t>
            </a:r>
            <a:r>
              <a:rPr lang="en-US" dirty="0" smtClean="0"/>
              <a:t> </a:t>
            </a:r>
            <a:r>
              <a:rPr lang="en-US" dirty="0" err="1" smtClean="0"/>
              <a:t>Thành</a:t>
            </a:r>
            <a:endParaRPr lang="en-US" dirty="0"/>
          </a:p>
        </p:txBody>
      </p:sp>
      <p:pic>
        <p:nvPicPr>
          <p:cNvPr id="4098" name="Picture 2" descr="C:\Users\Administrator\Downloads\1385771_461418480638433_1688059674_n.jpg"/>
          <p:cNvPicPr>
            <a:picLocks noChangeAspect="1" noChangeArrowheads="1"/>
          </p:cNvPicPr>
          <p:nvPr/>
        </p:nvPicPr>
        <p:blipFill>
          <a:blip r:embed="rId2" cstate="print"/>
          <a:srcRect/>
          <a:stretch>
            <a:fillRect/>
          </a:stretch>
        </p:blipFill>
        <p:spPr bwMode="auto">
          <a:xfrm>
            <a:off x="1066800" y="228600"/>
            <a:ext cx="1905000" cy="13716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3000" y="274320"/>
            <a:ext cx="7790688" cy="6583680"/>
          </a:xfrm>
        </p:spPr>
        <p:txBody>
          <a:bodyPr>
            <a:normAutofit/>
          </a:bodyPr>
          <a:lstStyle/>
          <a:p>
            <a:r>
              <a:rPr lang="en-US" sz="2000" b="1" dirty="0" err="1" smtClean="0"/>
              <a:t>Thanh</a:t>
            </a:r>
            <a:r>
              <a:rPr lang="en-US" sz="2000" b="1" dirty="0" smtClean="0"/>
              <a:t> </a:t>
            </a:r>
            <a:r>
              <a:rPr lang="en-US" sz="2000" b="1" dirty="0" err="1" smtClean="0"/>
              <a:t>niên</a:t>
            </a:r>
            <a:r>
              <a:rPr lang="en-US" sz="2000" b="1" dirty="0" smtClean="0"/>
              <a:t> </a:t>
            </a:r>
            <a:r>
              <a:rPr lang="en-US" sz="2000" b="1" dirty="0" err="1" smtClean="0"/>
              <a:t>nhìn</a:t>
            </a:r>
            <a:r>
              <a:rPr lang="en-US" sz="2000" b="1" dirty="0" smtClean="0"/>
              <a:t> </a:t>
            </a:r>
            <a:r>
              <a:rPr lang="en-US" sz="2000" b="1" dirty="0" err="1" smtClean="0"/>
              <a:t>nhận</a:t>
            </a:r>
            <a:r>
              <a:rPr lang="en-US" sz="2000" b="1" dirty="0" smtClean="0"/>
              <a:t> </a:t>
            </a:r>
            <a:r>
              <a:rPr lang="en-US" sz="2000" b="1" dirty="0" err="1" smtClean="0"/>
              <a:t>về</a:t>
            </a:r>
            <a:r>
              <a:rPr lang="en-US" sz="2000" b="1" dirty="0" smtClean="0"/>
              <a:t> </a:t>
            </a:r>
            <a:r>
              <a:rPr lang="en-US" sz="2000" b="1" dirty="0" err="1" smtClean="0"/>
              <a:t>tình</a:t>
            </a:r>
            <a:r>
              <a:rPr lang="en-US" sz="2000" b="1" dirty="0" smtClean="0"/>
              <a:t> </a:t>
            </a:r>
            <a:r>
              <a:rPr lang="en-US" sz="2000" b="1" dirty="0" err="1" smtClean="0"/>
              <a:t>dục</a:t>
            </a:r>
            <a:r>
              <a:rPr lang="en-US" sz="2000" b="1" dirty="0" smtClean="0"/>
              <a:t> </a:t>
            </a:r>
            <a:r>
              <a:rPr lang="en-US" sz="2000" b="1" dirty="0" err="1" smtClean="0"/>
              <a:t>trước</a:t>
            </a:r>
            <a:r>
              <a:rPr lang="en-US" sz="2000" b="1" dirty="0" smtClean="0"/>
              <a:t> </a:t>
            </a:r>
            <a:r>
              <a:rPr lang="en-US" sz="2000" b="1" dirty="0" err="1" smtClean="0"/>
              <a:t>hôn</a:t>
            </a:r>
            <a:r>
              <a:rPr lang="en-US" sz="2000" b="1" dirty="0" smtClean="0"/>
              <a:t> </a:t>
            </a:r>
            <a:r>
              <a:rPr lang="en-US" sz="2000" b="1" dirty="0" err="1" smtClean="0"/>
              <a:t>nhân</a:t>
            </a:r>
            <a:r>
              <a:rPr lang="en-US" sz="2000" b="1" dirty="0" smtClean="0"/>
              <a:t/>
            </a:r>
            <a:br>
              <a:rPr lang="en-US" sz="2000" b="1" dirty="0" smtClean="0"/>
            </a:br>
            <a:r>
              <a:rPr lang="en-US" sz="2000" b="1" dirty="0" smtClean="0"/>
              <a:t/>
            </a:r>
            <a:br>
              <a:rPr lang="en-US" sz="2000" b="1" dirty="0" smtClean="0"/>
            </a:br>
            <a:r>
              <a:rPr lang="en-US" sz="2000" dirty="0" err="1" smtClean="0"/>
              <a:t>Các</a:t>
            </a:r>
            <a:r>
              <a:rPr lang="en-US" sz="2000" dirty="0" smtClean="0"/>
              <a:t> </a:t>
            </a:r>
            <a:r>
              <a:rPr lang="en-US" sz="2000" dirty="0" err="1" smtClean="0"/>
              <a:t>nước</a:t>
            </a:r>
            <a:r>
              <a:rPr lang="en-US" sz="2000" dirty="0" smtClean="0"/>
              <a:t> </a:t>
            </a:r>
            <a:r>
              <a:rPr lang="en-US" sz="2000" dirty="0" err="1" smtClean="0"/>
              <a:t>phương</a:t>
            </a:r>
            <a:r>
              <a:rPr lang="en-US" sz="2000" dirty="0" smtClean="0"/>
              <a:t> </a:t>
            </a:r>
            <a:r>
              <a:rPr lang="en-US" sz="2000" dirty="0" err="1" smtClean="0"/>
              <a:t>Đông</a:t>
            </a:r>
            <a:r>
              <a:rPr lang="en-US" sz="2000" dirty="0" smtClean="0"/>
              <a:t>, </a:t>
            </a:r>
            <a:r>
              <a:rPr lang="en-US" sz="2000" dirty="0" err="1" smtClean="0"/>
              <a:t>trong</a:t>
            </a:r>
            <a:r>
              <a:rPr lang="en-US" sz="2000" dirty="0" smtClean="0"/>
              <a:t> </a:t>
            </a:r>
            <a:r>
              <a:rPr lang="en-US" sz="2000" dirty="0" err="1" smtClean="0"/>
              <a:t>đó</a:t>
            </a:r>
            <a:r>
              <a:rPr lang="en-US" sz="2000" dirty="0" smtClean="0"/>
              <a:t> </a:t>
            </a:r>
            <a:r>
              <a:rPr lang="en-US" sz="2000" dirty="0" err="1" smtClean="0"/>
              <a:t>có</a:t>
            </a:r>
            <a:r>
              <a:rPr lang="en-US" sz="2000" dirty="0" smtClean="0"/>
              <a:t> </a:t>
            </a:r>
            <a:r>
              <a:rPr lang="en-US" sz="2000" dirty="0" err="1" smtClean="0"/>
              <a:t>nước</a:t>
            </a:r>
            <a:r>
              <a:rPr lang="en-US" sz="2000" dirty="0" smtClean="0"/>
              <a:t> </a:t>
            </a:r>
            <a:r>
              <a:rPr lang="en-US" sz="2000" dirty="0" err="1" smtClean="0"/>
              <a:t>ta</a:t>
            </a:r>
            <a:r>
              <a:rPr lang="en-US" sz="2000" dirty="0" smtClean="0"/>
              <a:t>, </a:t>
            </a:r>
            <a:r>
              <a:rPr lang="en-US" sz="2000" dirty="0" err="1" smtClean="0"/>
              <a:t>vốn</a:t>
            </a:r>
            <a:r>
              <a:rPr lang="en-US" sz="2000" dirty="0" smtClean="0"/>
              <a:t> </a:t>
            </a:r>
            <a:r>
              <a:rPr lang="en-US" sz="2000" dirty="0" err="1" smtClean="0"/>
              <a:t>coi</a:t>
            </a:r>
            <a:r>
              <a:rPr lang="en-US" sz="2000" dirty="0" smtClean="0"/>
              <a:t> </a:t>
            </a:r>
            <a:r>
              <a:rPr lang="en-US" sz="2000" dirty="0" err="1" smtClean="0"/>
              <a:t>trọng</a:t>
            </a:r>
            <a:r>
              <a:rPr lang="en-US" sz="2000" dirty="0" smtClean="0"/>
              <a:t> </a:t>
            </a:r>
            <a:r>
              <a:rPr lang="en-US" sz="2000" dirty="0" err="1" smtClean="0"/>
              <a:t>sự</a:t>
            </a:r>
            <a:r>
              <a:rPr lang="en-US" sz="2000" dirty="0" smtClean="0"/>
              <a:t> </a:t>
            </a:r>
            <a:r>
              <a:rPr lang="en-US" sz="2000" dirty="0" err="1" smtClean="0"/>
              <a:t>tiết</a:t>
            </a:r>
            <a:r>
              <a:rPr lang="en-US" sz="2000" dirty="0" smtClean="0"/>
              <a:t> </a:t>
            </a:r>
            <a:r>
              <a:rPr lang="en-US" sz="2000" dirty="0" err="1" smtClean="0"/>
              <a:t>dục</a:t>
            </a:r>
            <a:r>
              <a:rPr lang="en-US" sz="2000" dirty="0" smtClean="0"/>
              <a:t>, </a:t>
            </a:r>
            <a:r>
              <a:rPr lang="en-US" sz="2000" dirty="0" err="1" smtClean="0"/>
              <a:t>coi</a:t>
            </a:r>
            <a:r>
              <a:rPr lang="en-US" sz="2000" dirty="0" smtClean="0"/>
              <a:t> </a:t>
            </a:r>
            <a:r>
              <a:rPr lang="en-US" sz="2000" dirty="0" err="1" smtClean="0"/>
              <a:t>tình</a:t>
            </a:r>
            <a:r>
              <a:rPr lang="en-US" sz="2000" dirty="0" smtClean="0"/>
              <a:t> </a:t>
            </a:r>
            <a:r>
              <a:rPr lang="en-US" sz="2000" dirty="0" err="1" smtClean="0"/>
              <a:t>dục</a:t>
            </a:r>
            <a:r>
              <a:rPr lang="en-US" sz="2000" dirty="0" smtClean="0"/>
              <a:t> </a:t>
            </a:r>
            <a:r>
              <a:rPr lang="en-US" sz="2000" dirty="0" err="1" smtClean="0"/>
              <a:t>chỉ</a:t>
            </a:r>
            <a:r>
              <a:rPr lang="en-US" sz="2000" dirty="0" smtClean="0"/>
              <a:t> </a:t>
            </a:r>
            <a:r>
              <a:rPr lang="en-US" sz="2000" dirty="0" err="1" smtClean="0"/>
              <a:t>là</a:t>
            </a:r>
            <a:r>
              <a:rPr lang="en-US" sz="2000" dirty="0" smtClean="0"/>
              <a:t> </a:t>
            </a:r>
            <a:r>
              <a:rPr lang="en-US" sz="2000" dirty="0" err="1" smtClean="0"/>
              <a:t>việc</a:t>
            </a:r>
            <a:r>
              <a:rPr lang="en-US" sz="2000" dirty="0" smtClean="0"/>
              <a:t> </a:t>
            </a:r>
            <a:r>
              <a:rPr lang="en-US" sz="2000" dirty="0" err="1" smtClean="0"/>
              <a:t>trong</a:t>
            </a:r>
            <a:r>
              <a:rPr lang="en-US" sz="2000" dirty="0" smtClean="0"/>
              <a:t> </a:t>
            </a:r>
            <a:r>
              <a:rPr lang="en-US" sz="2000" dirty="0" err="1" smtClean="0"/>
              <a:t>hôn</a:t>
            </a:r>
            <a:r>
              <a:rPr lang="en-US" sz="2000" dirty="0" smtClean="0"/>
              <a:t> </a:t>
            </a:r>
            <a:r>
              <a:rPr lang="en-US" sz="2000" dirty="0" err="1" smtClean="0"/>
              <a:t>nhân</a:t>
            </a:r>
            <a:r>
              <a:rPr lang="en-US" sz="2000" dirty="0" smtClean="0"/>
              <a:t>, </a:t>
            </a:r>
            <a:r>
              <a:rPr lang="en-US" sz="2000" dirty="0" err="1" smtClean="0"/>
              <a:t>thanh</a:t>
            </a:r>
            <a:r>
              <a:rPr lang="en-US" sz="2000" dirty="0" smtClean="0"/>
              <a:t> </a:t>
            </a:r>
            <a:r>
              <a:rPr lang="en-US" sz="2000" dirty="0" err="1" smtClean="0"/>
              <a:t>thiếu</a:t>
            </a:r>
            <a:r>
              <a:rPr lang="en-US" sz="2000" dirty="0" smtClean="0"/>
              <a:t> </a:t>
            </a:r>
            <a:r>
              <a:rPr lang="en-US" sz="2000" dirty="0" err="1" smtClean="0"/>
              <a:t>niên</a:t>
            </a:r>
            <a:r>
              <a:rPr lang="en-US" sz="2000" dirty="0" smtClean="0"/>
              <a:t> </a:t>
            </a:r>
            <a:r>
              <a:rPr lang="en-US" sz="2000" dirty="0" err="1" smtClean="0"/>
              <a:t>nam</a:t>
            </a:r>
            <a:r>
              <a:rPr lang="en-US" sz="2000" dirty="0" smtClean="0"/>
              <a:t> </a:t>
            </a:r>
            <a:r>
              <a:rPr lang="en-US" sz="2000" dirty="0" err="1" smtClean="0"/>
              <a:t>nữ</a:t>
            </a:r>
            <a:r>
              <a:rPr lang="en-US" sz="2000" dirty="0" smtClean="0"/>
              <a:t> </a:t>
            </a:r>
            <a:r>
              <a:rPr lang="en-US" sz="2000" dirty="0" err="1" smtClean="0"/>
              <a:t>còn</a:t>
            </a:r>
            <a:r>
              <a:rPr lang="en-US" sz="2000" dirty="0" smtClean="0"/>
              <a:t> “</a:t>
            </a:r>
            <a:r>
              <a:rPr lang="en-US" sz="2000" dirty="0" err="1" smtClean="0"/>
              <a:t>trong</a:t>
            </a:r>
            <a:r>
              <a:rPr lang="en-US" sz="2000" dirty="0" smtClean="0"/>
              <a:t> </a:t>
            </a:r>
            <a:r>
              <a:rPr lang="en-US" sz="2000" dirty="0" err="1" smtClean="0"/>
              <a:t>trắng</a:t>
            </a:r>
            <a:r>
              <a:rPr lang="en-US" sz="2000" dirty="0" smtClean="0"/>
              <a:t>” </a:t>
            </a:r>
            <a:r>
              <a:rPr lang="en-US" sz="2000" dirty="0" err="1" smtClean="0"/>
              <a:t>không</a:t>
            </a:r>
            <a:r>
              <a:rPr lang="en-US" sz="2000" dirty="0" smtClean="0"/>
              <a:t> </a:t>
            </a:r>
            <a:r>
              <a:rPr lang="en-US" sz="2000" dirty="0" err="1" smtClean="0"/>
              <a:t>được</a:t>
            </a:r>
            <a:r>
              <a:rPr lang="en-US" sz="2000" dirty="0" smtClean="0"/>
              <a:t> </a:t>
            </a:r>
            <a:r>
              <a:rPr lang="en-US" sz="2000" dirty="0" err="1" smtClean="0"/>
              <a:t>phép</a:t>
            </a:r>
            <a:r>
              <a:rPr lang="en-US" sz="2000" dirty="0" smtClean="0"/>
              <a:t> </a:t>
            </a:r>
            <a:r>
              <a:rPr lang="en-US" sz="2000" dirty="0" err="1" smtClean="0"/>
              <a:t>quan</a:t>
            </a:r>
            <a:r>
              <a:rPr lang="en-US" sz="2000" dirty="0" smtClean="0"/>
              <a:t> </a:t>
            </a:r>
            <a:r>
              <a:rPr lang="en-US" sz="2000" dirty="0" err="1" smtClean="0"/>
              <a:t>tâm</a:t>
            </a:r>
            <a:r>
              <a:rPr lang="en-US" sz="2000" dirty="0" smtClean="0"/>
              <a:t> </a:t>
            </a:r>
            <a:r>
              <a:rPr lang="en-US" sz="2000" dirty="0" err="1" smtClean="0"/>
              <a:t>đến</a:t>
            </a:r>
            <a:r>
              <a:rPr lang="en-US" sz="2000" dirty="0" smtClean="0"/>
              <a:t>. </a:t>
            </a:r>
            <a:r>
              <a:rPr lang="en-US" sz="2000" dirty="0" err="1" smtClean="0"/>
              <a:t>Tuy</a:t>
            </a:r>
            <a:r>
              <a:rPr lang="en-US" sz="2000" dirty="0" smtClean="0"/>
              <a:t> </a:t>
            </a:r>
            <a:r>
              <a:rPr lang="en-US" sz="2000" dirty="0" err="1" smtClean="0"/>
              <a:t>vậy</a:t>
            </a:r>
            <a:r>
              <a:rPr lang="en-US" sz="2000" dirty="0" smtClean="0"/>
              <a:t>, </a:t>
            </a:r>
            <a:r>
              <a:rPr lang="en-US" sz="2000" dirty="0" err="1" smtClean="0"/>
              <a:t>hiện</a:t>
            </a:r>
            <a:r>
              <a:rPr lang="en-US" sz="2000" dirty="0" smtClean="0"/>
              <a:t> nay </a:t>
            </a:r>
            <a:r>
              <a:rPr lang="en-US" sz="2000" dirty="0" err="1" smtClean="0"/>
              <a:t>đã</a:t>
            </a:r>
            <a:r>
              <a:rPr lang="en-US" sz="2000" dirty="0" smtClean="0"/>
              <a:t> </a:t>
            </a:r>
            <a:r>
              <a:rPr lang="en-US" sz="2000" dirty="0" err="1" smtClean="0"/>
              <a:t>có</a:t>
            </a:r>
            <a:r>
              <a:rPr lang="en-US" sz="2000" dirty="0" smtClean="0"/>
              <a:t> </a:t>
            </a:r>
            <a:r>
              <a:rPr lang="en-US" sz="2000" dirty="0" err="1" smtClean="0"/>
              <a:t>các</a:t>
            </a:r>
            <a:r>
              <a:rPr lang="en-US" sz="2000" dirty="0" smtClean="0"/>
              <a:t> </a:t>
            </a:r>
            <a:r>
              <a:rPr lang="en-US" sz="2000" dirty="0" err="1" smtClean="0"/>
              <a:t>cuộc</a:t>
            </a:r>
            <a:r>
              <a:rPr lang="en-US" sz="2000" dirty="0" smtClean="0"/>
              <a:t> </a:t>
            </a:r>
            <a:r>
              <a:rPr lang="en-US" sz="2000" dirty="0" err="1" smtClean="0"/>
              <a:t>tranh</a:t>
            </a:r>
            <a:r>
              <a:rPr lang="en-US" sz="2000" dirty="0" smtClean="0"/>
              <a:t> </a:t>
            </a:r>
            <a:r>
              <a:rPr lang="en-US" sz="2000" dirty="0" err="1" smtClean="0"/>
              <a:t>luận</a:t>
            </a:r>
            <a:r>
              <a:rPr lang="en-US" sz="2000" dirty="0" smtClean="0"/>
              <a:t> </a:t>
            </a:r>
            <a:r>
              <a:rPr lang="en-US" sz="2000" dirty="0" err="1" smtClean="0"/>
              <a:t>sôi</a:t>
            </a:r>
            <a:r>
              <a:rPr lang="en-US" sz="2000" dirty="0" smtClean="0"/>
              <a:t> </a:t>
            </a:r>
            <a:r>
              <a:rPr lang="en-US" sz="2000" dirty="0" err="1" smtClean="0"/>
              <a:t>nổi</a:t>
            </a:r>
            <a:r>
              <a:rPr lang="en-US" sz="2000" dirty="0" smtClean="0"/>
              <a:t>, </a:t>
            </a:r>
            <a:r>
              <a:rPr lang="en-US" sz="2000" dirty="0" err="1" smtClean="0"/>
              <a:t>thể</a:t>
            </a:r>
            <a:r>
              <a:rPr lang="en-US" sz="2000" dirty="0" smtClean="0"/>
              <a:t> </a:t>
            </a:r>
            <a:r>
              <a:rPr lang="en-US" sz="2000" dirty="0" err="1" smtClean="0"/>
              <a:t>hiện</a:t>
            </a:r>
            <a:r>
              <a:rPr lang="en-US" sz="2000" dirty="0" smtClean="0"/>
              <a:t> </a:t>
            </a:r>
            <a:r>
              <a:rPr lang="en-US" sz="2000" dirty="0" err="1" smtClean="0"/>
              <a:t>nhiều</a:t>
            </a:r>
            <a:r>
              <a:rPr lang="en-US" sz="2000" dirty="0" smtClean="0"/>
              <a:t> </a:t>
            </a:r>
            <a:r>
              <a:rPr lang="en-US" sz="2000" dirty="0" err="1" smtClean="0"/>
              <a:t>quan</a:t>
            </a:r>
            <a:r>
              <a:rPr lang="en-US" sz="2000" dirty="0" smtClean="0"/>
              <a:t> </a:t>
            </a:r>
            <a:r>
              <a:rPr lang="en-US" sz="2000" dirty="0" err="1" smtClean="0"/>
              <a:t>điểm</a:t>
            </a:r>
            <a:r>
              <a:rPr lang="en-US" sz="2000" dirty="0" smtClean="0"/>
              <a:t> </a:t>
            </a:r>
            <a:r>
              <a:rPr lang="en-US" sz="2000" dirty="0" err="1" smtClean="0"/>
              <a:t>đa</a:t>
            </a:r>
            <a:r>
              <a:rPr lang="en-US" sz="2000" dirty="0" smtClean="0"/>
              <a:t> </a:t>
            </a:r>
            <a:r>
              <a:rPr lang="en-US" sz="2000" dirty="0" err="1" smtClean="0"/>
              <a:t>dạng</a:t>
            </a:r>
            <a:r>
              <a:rPr lang="en-US" sz="2000" dirty="0" smtClean="0"/>
              <a:t> </a:t>
            </a:r>
            <a:r>
              <a:rPr lang="en-US" sz="2000" dirty="0" err="1" smtClean="0"/>
              <a:t>về</a:t>
            </a:r>
            <a:r>
              <a:rPr lang="en-US" sz="2000" dirty="0" smtClean="0"/>
              <a:t> </a:t>
            </a:r>
            <a:r>
              <a:rPr lang="en-US" sz="2000" dirty="0" err="1" smtClean="0"/>
              <a:t>vấn</a:t>
            </a:r>
            <a:r>
              <a:rPr lang="en-US" sz="2000" dirty="0" smtClean="0"/>
              <a:t> </a:t>
            </a:r>
            <a:r>
              <a:rPr lang="en-US" sz="2000" dirty="0" err="1" smtClean="0"/>
              <a:t>đề</a:t>
            </a:r>
            <a:r>
              <a:rPr lang="en-US" sz="2000" dirty="0" smtClean="0"/>
              <a:t> </a:t>
            </a:r>
            <a:r>
              <a:rPr lang="en-US" sz="2000" dirty="0" err="1" smtClean="0"/>
              <a:t>này</a:t>
            </a:r>
            <a:r>
              <a:rPr lang="en-US" sz="2000" dirty="0" smtClean="0"/>
              <a:t>.</a:t>
            </a:r>
            <a:br>
              <a:rPr lang="en-US" sz="2000" dirty="0" smtClean="0"/>
            </a:br>
            <a:r>
              <a:rPr lang="en-US" sz="2000" dirty="0" smtClean="0"/>
              <a:t/>
            </a:r>
            <a:br>
              <a:rPr lang="en-US" sz="2000" dirty="0" smtClean="0"/>
            </a:br>
            <a:r>
              <a:rPr lang="en-US" sz="2000" dirty="0" err="1" smtClean="0"/>
              <a:t>Phải</a:t>
            </a:r>
            <a:r>
              <a:rPr lang="en-US" sz="2000" dirty="0" smtClean="0"/>
              <a:t> </a:t>
            </a:r>
            <a:r>
              <a:rPr lang="en-US" sz="2000" dirty="0" err="1" smtClean="0"/>
              <a:t>nói</a:t>
            </a:r>
            <a:r>
              <a:rPr lang="en-US" sz="2000" dirty="0" smtClean="0"/>
              <a:t> </a:t>
            </a:r>
            <a:r>
              <a:rPr lang="en-US" sz="2000" dirty="0" err="1" smtClean="0"/>
              <a:t>rằng</a:t>
            </a:r>
            <a:r>
              <a:rPr lang="en-US" sz="2000" dirty="0" smtClean="0"/>
              <a:t> </a:t>
            </a:r>
            <a:r>
              <a:rPr lang="en-US" sz="2000" dirty="0" err="1" smtClean="0"/>
              <a:t>đòi</a:t>
            </a:r>
            <a:r>
              <a:rPr lang="en-US" sz="2000" dirty="0" smtClean="0"/>
              <a:t> </a:t>
            </a:r>
            <a:r>
              <a:rPr lang="en-US" sz="2000" dirty="0" err="1" smtClean="0"/>
              <a:t>hỏi</a:t>
            </a:r>
            <a:r>
              <a:rPr lang="en-US" sz="2000" dirty="0" smtClean="0"/>
              <a:t> </a:t>
            </a:r>
            <a:r>
              <a:rPr lang="en-US" sz="2000" dirty="0" err="1" smtClean="0"/>
              <a:t>không</a:t>
            </a:r>
            <a:r>
              <a:rPr lang="en-US" sz="2000" dirty="0" smtClean="0"/>
              <a:t> </a:t>
            </a:r>
            <a:r>
              <a:rPr lang="en-US" sz="2000" dirty="0" err="1" smtClean="0"/>
              <a:t>quan</a:t>
            </a:r>
            <a:r>
              <a:rPr lang="en-US" sz="2000" dirty="0" smtClean="0"/>
              <a:t> </a:t>
            </a:r>
            <a:r>
              <a:rPr lang="en-US" sz="2000" dirty="0" err="1" smtClean="0"/>
              <a:t>hệ</a:t>
            </a:r>
            <a:r>
              <a:rPr lang="en-US" sz="2000" dirty="0" smtClean="0"/>
              <a:t> </a:t>
            </a:r>
            <a:r>
              <a:rPr lang="en-US" sz="2000" dirty="0" err="1" smtClean="0"/>
              <a:t>tình</a:t>
            </a:r>
            <a:r>
              <a:rPr lang="en-US" sz="2000" dirty="0" smtClean="0"/>
              <a:t> </a:t>
            </a:r>
            <a:r>
              <a:rPr lang="en-US" sz="2000" dirty="0" err="1" smtClean="0"/>
              <a:t>dục</a:t>
            </a:r>
            <a:r>
              <a:rPr lang="en-US" sz="2000" dirty="0" smtClean="0"/>
              <a:t> </a:t>
            </a:r>
            <a:r>
              <a:rPr lang="en-US" sz="2000" dirty="0" err="1" smtClean="0"/>
              <a:t>trước</a:t>
            </a:r>
            <a:r>
              <a:rPr lang="en-US" sz="2000" dirty="0" smtClean="0"/>
              <a:t> </a:t>
            </a:r>
            <a:r>
              <a:rPr lang="en-US" sz="2000" dirty="0" err="1" smtClean="0"/>
              <a:t>khi</a:t>
            </a:r>
            <a:r>
              <a:rPr lang="en-US" sz="2000" dirty="0" smtClean="0"/>
              <a:t> </a:t>
            </a:r>
            <a:r>
              <a:rPr lang="en-US" sz="2000" dirty="0" err="1" smtClean="0"/>
              <a:t>lập</a:t>
            </a:r>
            <a:r>
              <a:rPr lang="en-US" sz="2000" dirty="0" smtClean="0"/>
              <a:t> </a:t>
            </a:r>
            <a:r>
              <a:rPr lang="en-US" sz="2000" dirty="0" err="1" smtClean="0"/>
              <a:t>gia</a:t>
            </a:r>
            <a:r>
              <a:rPr lang="en-US" sz="2000" dirty="0" smtClean="0"/>
              <a:t> </a:t>
            </a:r>
            <a:r>
              <a:rPr lang="en-US" sz="2000" dirty="0" err="1" smtClean="0"/>
              <a:t>đình</a:t>
            </a:r>
            <a:r>
              <a:rPr lang="en-US" sz="2000" dirty="0" smtClean="0"/>
              <a:t> nay </a:t>
            </a:r>
            <a:r>
              <a:rPr lang="en-US" sz="2000" dirty="0" err="1" smtClean="0"/>
              <a:t>đã</a:t>
            </a:r>
            <a:r>
              <a:rPr lang="en-US" sz="2000" dirty="0" smtClean="0"/>
              <a:t> </a:t>
            </a:r>
            <a:r>
              <a:rPr lang="en-US" sz="2000" dirty="0" err="1" smtClean="0"/>
              <a:t>có</a:t>
            </a:r>
            <a:r>
              <a:rPr lang="en-US" sz="2000" dirty="0" smtClean="0"/>
              <a:t> </a:t>
            </a:r>
            <a:r>
              <a:rPr lang="en-US" sz="2000" dirty="0" err="1" smtClean="0"/>
              <a:t>nhiều</a:t>
            </a:r>
            <a:r>
              <a:rPr lang="en-US" sz="2000" dirty="0" smtClean="0"/>
              <a:t> </a:t>
            </a:r>
            <a:r>
              <a:rPr lang="en-US" sz="2000" dirty="0" err="1" smtClean="0"/>
              <a:t>phần</a:t>
            </a:r>
            <a:r>
              <a:rPr lang="en-US" sz="2000" dirty="0" smtClean="0"/>
              <a:t> </a:t>
            </a:r>
            <a:r>
              <a:rPr lang="en-US" sz="2000" dirty="0" err="1" smtClean="0"/>
              <a:t>được</a:t>
            </a:r>
            <a:r>
              <a:rPr lang="en-US" sz="2000" dirty="0" smtClean="0"/>
              <a:t> </a:t>
            </a:r>
            <a:r>
              <a:rPr lang="en-US" sz="2000" dirty="0" err="1" smtClean="0"/>
              <a:t>nới</a:t>
            </a:r>
            <a:r>
              <a:rPr lang="en-US" sz="2000" dirty="0" smtClean="0"/>
              <a:t> </a:t>
            </a:r>
            <a:r>
              <a:rPr lang="en-US" sz="2000" dirty="0" err="1" smtClean="0"/>
              <a:t>lỏng</a:t>
            </a:r>
            <a:r>
              <a:rPr lang="en-US" sz="2000" dirty="0" smtClean="0"/>
              <a:t>. </a:t>
            </a:r>
            <a:r>
              <a:rPr lang="en-US" sz="2000" dirty="0" err="1" smtClean="0"/>
              <a:t>Nhưng</a:t>
            </a:r>
            <a:r>
              <a:rPr lang="en-US" sz="2000" dirty="0" smtClean="0"/>
              <a:t> </a:t>
            </a:r>
            <a:r>
              <a:rPr lang="en-US" sz="2000" dirty="0" err="1" smtClean="0"/>
              <a:t>đối</a:t>
            </a:r>
            <a:r>
              <a:rPr lang="en-US" sz="2000" dirty="0" smtClean="0"/>
              <a:t> </a:t>
            </a:r>
            <a:r>
              <a:rPr lang="en-US" sz="2000" dirty="0" err="1" smtClean="0"/>
              <a:t>với</a:t>
            </a:r>
            <a:r>
              <a:rPr lang="en-US" sz="2000" dirty="0" smtClean="0"/>
              <a:t> </a:t>
            </a:r>
            <a:r>
              <a:rPr lang="en-US" sz="2000" dirty="0" err="1" smtClean="0"/>
              <a:t>phái</a:t>
            </a:r>
            <a:r>
              <a:rPr lang="en-US" sz="2000" dirty="0" smtClean="0"/>
              <a:t> </a:t>
            </a:r>
            <a:r>
              <a:rPr lang="en-US" sz="2000" dirty="0" err="1" smtClean="0"/>
              <a:t>nữ</a:t>
            </a:r>
            <a:r>
              <a:rPr lang="en-US" sz="2000" dirty="0" smtClean="0"/>
              <a:t>, </a:t>
            </a:r>
            <a:r>
              <a:rPr lang="en-US" sz="2000" dirty="0" err="1" smtClean="0"/>
              <a:t>những</a:t>
            </a:r>
            <a:r>
              <a:rPr lang="en-US" sz="2000" dirty="0" smtClean="0"/>
              <a:t> </a:t>
            </a:r>
            <a:r>
              <a:rPr lang="en-US" sz="2000" dirty="0" err="1" smtClean="0"/>
              <a:t>quan</a:t>
            </a:r>
            <a:r>
              <a:rPr lang="en-US" sz="2000" dirty="0" smtClean="0"/>
              <a:t> </a:t>
            </a:r>
            <a:r>
              <a:rPr lang="en-US" sz="2000" dirty="0" err="1" smtClean="0"/>
              <a:t>điểm</a:t>
            </a:r>
            <a:r>
              <a:rPr lang="en-US" sz="2000" dirty="0" smtClean="0"/>
              <a:t> </a:t>
            </a:r>
            <a:r>
              <a:rPr lang="en-US" sz="2000" dirty="0" err="1" smtClean="0"/>
              <a:t>coi</a:t>
            </a:r>
            <a:r>
              <a:rPr lang="en-US" sz="2000" dirty="0" smtClean="0"/>
              <a:t> </a:t>
            </a:r>
            <a:r>
              <a:rPr lang="en-US" sz="2000" dirty="0" err="1" smtClean="0"/>
              <a:t>trinh</a:t>
            </a:r>
            <a:r>
              <a:rPr lang="en-US" sz="2000" dirty="0" smtClean="0"/>
              <a:t> </a:t>
            </a:r>
            <a:r>
              <a:rPr lang="en-US" sz="2000" dirty="0" err="1" smtClean="0"/>
              <a:t>tiết</a:t>
            </a:r>
            <a:r>
              <a:rPr lang="en-US" sz="2000" dirty="0" smtClean="0"/>
              <a:t> </a:t>
            </a:r>
            <a:r>
              <a:rPr lang="en-US" sz="2000" dirty="0" err="1" smtClean="0"/>
              <a:t>là</a:t>
            </a:r>
            <a:r>
              <a:rPr lang="en-US" sz="2000" dirty="0" smtClean="0"/>
              <a:t> </a:t>
            </a:r>
            <a:r>
              <a:rPr lang="en-US" sz="2000" dirty="0" err="1" smtClean="0"/>
              <a:t>chuẩn</a:t>
            </a:r>
            <a:r>
              <a:rPr lang="en-US" sz="2000" dirty="0" smtClean="0"/>
              <a:t> </a:t>
            </a:r>
            <a:r>
              <a:rPr lang="en-US" sz="2000" dirty="0" err="1" smtClean="0"/>
              <a:t>mực</a:t>
            </a:r>
            <a:r>
              <a:rPr lang="en-US" sz="2000" dirty="0" smtClean="0"/>
              <a:t> </a:t>
            </a:r>
            <a:r>
              <a:rPr lang="en-US" sz="2000" dirty="0" err="1" smtClean="0"/>
              <a:t>đạo</a:t>
            </a:r>
            <a:r>
              <a:rPr lang="en-US" sz="2000" dirty="0" smtClean="0"/>
              <a:t> </a:t>
            </a:r>
            <a:r>
              <a:rPr lang="en-US" sz="2000" dirty="0" err="1" smtClean="0"/>
              <a:t>đức</a:t>
            </a:r>
            <a:r>
              <a:rPr lang="en-US" sz="2000" dirty="0" smtClean="0"/>
              <a:t>, </a:t>
            </a:r>
            <a:r>
              <a:rPr lang="en-US" sz="2000" dirty="0" err="1" smtClean="0"/>
              <a:t>thậm</a:t>
            </a:r>
            <a:r>
              <a:rPr lang="en-US" sz="2000" dirty="0" smtClean="0"/>
              <a:t> </a:t>
            </a:r>
            <a:r>
              <a:rPr lang="en-US" sz="2000" dirty="0" err="1" smtClean="0"/>
              <a:t>chí</a:t>
            </a:r>
            <a:r>
              <a:rPr lang="en-US" sz="2000" dirty="0" smtClean="0"/>
              <a:t> </a:t>
            </a:r>
            <a:r>
              <a:rPr lang="en-US" sz="2000" dirty="0" err="1" smtClean="0"/>
              <a:t>là</a:t>
            </a:r>
            <a:r>
              <a:rPr lang="en-US" sz="2000" dirty="0" smtClean="0"/>
              <a:t> </a:t>
            </a:r>
            <a:r>
              <a:rPr lang="en-US" sz="2000" dirty="0" err="1" smtClean="0"/>
              <a:t>thước</a:t>
            </a:r>
            <a:r>
              <a:rPr lang="en-US" sz="2000" dirty="0" smtClean="0"/>
              <a:t> </a:t>
            </a:r>
            <a:r>
              <a:rPr lang="en-US" sz="2000" dirty="0" err="1" smtClean="0"/>
              <a:t>đo</a:t>
            </a:r>
            <a:r>
              <a:rPr lang="en-US" sz="2000" dirty="0" smtClean="0"/>
              <a:t> </a:t>
            </a:r>
            <a:r>
              <a:rPr lang="en-US" sz="2000" dirty="0" err="1" smtClean="0"/>
              <a:t>giá</a:t>
            </a:r>
            <a:r>
              <a:rPr lang="en-US" sz="2000" dirty="0" smtClean="0"/>
              <a:t> </a:t>
            </a:r>
            <a:r>
              <a:rPr lang="en-US" sz="2000" dirty="0" err="1" smtClean="0"/>
              <a:t>trị</a:t>
            </a:r>
            <a:r>
              <a:rPr lang="en-US" sz="2000" dirty="0" smtClean="0"/>
              <a:t> </a:t>
            </a:r>
            <a:r>
              <a:rPr lang="en-US" sz="2000" dirty="0" err="1" smtClean="0"/>
              <a:t>người</a:t>
            </a:r>
            <a:r>
              <a:rPr lang="en-US" sz="2000" dirty="0" smtClean="0"/>
              <a:t> con </a:t>
            </a:r>
            <a:r>
              <a:rPr lang="en-US" sz="2000" dirty="0" err="1" smtClean="0"/>
              <a:t>gái</a:t>
            </a:r>
            <a:r>
              <a:rPr lang="en-US" sz="2000" dirty="0" smtClean="0"/>
              <a:t> </a:t>
            </a:r>
            <a:r>
              <a:rPr lang="en-US" sz="2000" dirty="0" err="1" smtClean="0"/>
              <a:t>còn</a:t>
            </a:r>
            <a:r>
              <a:rPr lang="en-US" sz="2000" dirty="0" smtClean="0"/>
              <a:t> </a:t>
            </a:r>
            <a:r>
              <a:rPr lang="en-US" sz="2000" dirty="0" err="1" smtClean="0"/>
              <a:t>khá</a:t>
            </a:r>
            <a:r>
              <a:rPr lang="en-US" sz="2000" dirty="0" smtClean="0"/>
              <a:t> </a:t>
            </a:r>
            <a:r>
              <a:rPr lang="en-US" sz="2000" dirty="0" err="1" smtClean="0"/>
              <a:t>nặng</a:t>
            </a:r>
            <a:r>
              <a:rPr lang="en-US" sz="2000" dirty="0" smtClean="0"/>
              <a:t> </a:t>
            </a:r>
            <a:r>
              <a:rPr lang="en-US" sz="2000" dirty="0" err="1" smtClean="0"/>
              <a:t>nề</a:t>
            </a:r>
            <a:r>
              <a:rPr lang="en-US" sz="2000" dirty="0" smtClean="0"/>
              <a:t>:</a:t>
            </a:r>
            <a:br>
              <a:rPr lang="en-US" sz="2000" dirty="0" smtClean="0"/>
            </a:br>
            <a:r>
              <a:rPr lang="en-US" sz="2000" dirty="0" smtClean="0"/>
              <a:t/>
            </a:r>
            <a:br>
              <a:rPr lang="en-US" sz="2000" dirty="0" smtClean="0"/>
            </a:br>
            <a:r>
              <a:rPr lang="en-US" sz="2000" i="1" dirty="0" smtClean="0"/>
              <a:t>"</a:t>
            </a:r>
            <a:r>
              <a:rPr lang="en-US" sz="2000" i="1" dirty="0" err="1" smtClean="0"/>
              <a:t>Nếu</a:t>
            </a:r>
            <a:r>
              <a:rPr lang="en-US" sz="2000" i="1" dirty="0" smtClean="0"/>
              <a:t> </a:t>
            </a:r>
            <a:r>
              <a:rPr lang="en-US" sz="2000" i="1" dirty="0" err="1" smtClean="0"/>
              <a:t>đêm</a:t>
            </a:r>
            <a:r>
              <a:rPr lang="en-US" sz="2000" i="1" dirty="0" smtClean="0"/>
              <a:t> </a:t>
            </a:r>
            <a:r>
              <a:rPr lang="en-US" sz="2000" i="1" dirty="0" err="1" smtClean="0"/>
              <a:t>tân</a:t>
            </a:r>
            <a:r>
              <a:rPr lang="en-US" sz="2000" i="1" dirty="0" smtClean="0"/>
              <a:t> </a:t>
            </a:r>
            <a:r>
              <a:rPr lang="en-US" sz="2000" i="1" dirty="0" err="1" smtClean="0"/>
              <a:t>hôn</a:t>
            </a:r>
            <a:r>
              <a:rPr lang="en-US" sz="2000" i="1" dirty="0" smtClean="0"/>
              <a:t> </a:t>
            </a:r>
            <a:r>
              <a:rPr lang="en-US" sz="2000" i="1" dirty="0" err="1" smtClean="0"/>
              <a:t>biết</a:t>
            </a:r>
            <a:r>
              <a:rPr lang="en-US" sz="2000" i="1" dirty="0" smtClean="0"/>
              <a:t> </a:t>
            </a:r>
            <a:r>
              <a:rPr lang="en-US" sz="2000" i="1" dirty="0" err="1" smtClean="0"/>
              <a:t>vợ</a:t>
            </a:r>
            <a:r>
              <a:rPr lang="en-US" sz="2000" i="1" dirty="0" smtClean="0"/>
              <a:t> </a:t>
            </a:r>
            <a:r>
              <a:rPr lang="en-US" sz="2000" i="1" dirty="0" err="1" smtClean="0"/>
              <a:t>mình</a:t>
            </a:r>
            <a:r>
              <a:rPr lang="en-US" sz="2000" i="1" dirty="0" smtClean="0"/>
              <a:t> </a:t>
            </a:r>
            <a:r>
              <a:rPr lang="en-US" sz="2000" i="1" dirty="0" err="1" smtClean="0"/>
              <a:t>đã</a:t>
            </a:r>
            <a:r>
              <a:rPr lang="en-US" sz="2000" i="1" dirty="0" smtClean="0"/>
              <a:t> </a:t>
            </a:r>
            <a:r>
              <a:rPr lang="en-US" sz="2000" i="1" dirty="0" err="1" smtClean="0"/>
              <a:t>mất</a:t>
            </a:r>
            <a:r>
              <a:rPr lang="en-US" sz="2000" i="1" dirty="0" smtClean="0"/>
              <a:t> </a:t>
            </a:r>
            <a:r>
              <a:rPr lang="en-US" sz="2000" i="1" dirty="0" err="1" smtClean="0"/>
              <a:t>trinh</a:t>
            </a:r>
            <a:r>
              <a:rPr lang="en-US" sz="2000" i="1" dirty="0" smtClean="0"/>
              <a:t> </a:t>
            </a:r>
            <a:r>
              <a:rPr lang="en-US" sz="2000" i="1" dirty="0" err="1" smtClean="0"/>
              <a:t>thì</a:t>
            </a:r>
            <a:r>
              <a:rPr lang="en-US" sz="2000" i="1" dirty="0" smtClean="0"/>
              <a:t> </a:t>
            </a:r>
            <a:r>
              <a:rPr lang="en-US" sz="2000" i="1" dirty="0" err="1" smtClean="0"/>
              <a:t>chỉ</a:t>
            </a:r>
            <a:r>
              <a:rPr lang="en-US" sz="2000" i="1" dirty="0" smtClean="0"/>
              <a:t> </a:t>
            </a:r>
            <a:r>
              <a:rPr lang="en-US" sz="2000" i="1" dirty="0" err="1" smtClean="0"/>
              <a:t>có</a:t>
            </a:r>
            <a:r>
              <a:rPr lang="en-US" sz="2000" i="1" dirty="0" smtClean="0"/>
              <a:t> </a:t>
            </a:r>
            <a:r>
              <a:rPr lang="en-US" sz="2000" i="1" dirty="0" err="1" smtClean="0"/>
              <a:t>thánh</a:t>
            </a:r>
            <a:r>
              <a:rPr lang="en-US" sz="2000" i="1" dirty="0" smtClean="0"/>
              <a:t> </a:t>
            </a:r>
            <a:r>
              <a:rPr lang="en-US" sz="2000" i="1" dirty="0" err="1" smtClean="0"/>
              <a:t>nhân</a:t>
            </a:r>
            <a:r>
              <a:rPr lang="en-US" sz="2000" i="1" dirty="0" smtClean="0"/>
              <a:t> </a:t>
            </a:r>
            <a:r>
              <a:rPr lang="en-US" sz="2000" i="1" dirty="0" err="1" smtClean="0"/>
              <a:t>mới</a:t>
            </a:r>
            <a:r>
              <a:rPr lang="en-US" sz="2000" i="1" dirty="0" smtClean="0"/>
              <a:t> </a:t>
            </a:r>
            <a:r>
              <a:rPr lang="en-US" sz="2000" i="1" dirty="0" err="1" smtClean="0"/>
              <a:t>không</a:t>
            </a:r>
            <a:r>
              <a:rPr lang="en-US" sz="2000" i="1" dirty="0" smtClean="0"/>
              <a:t> </a:t>
            </a:r>
            <a:r>
              <a:rPr lang="en-US" sz="2000" i="1" dirty="0" err="1" smtClean="0"/>
              <a:t>có</a:t>
            </a:r>
            <a:r>
              <a:rPr lang="en-US" sz="2000" i="1" dirty="0" smtClean="0"/>
              <a:t> ý </a:t>
            </a:r>
            <a:r>
              <a:rPr lang="en-US" sz="2000" i="1" dirty="0" err="1" smtClean="0"/>
              <a:t>nghĩ</a:t>
            </a:r>
            <a:r>
              <a:rPr lang="en-US" sz="2000" i="1" dirty="0" smtClean="0"/>
              <a:t> </a:t>
            </a:r>
            <a:r>
              <a:rPr lang="en-US" sz="2000" i="1" dirty="0" err="1" smtClean="0"/>
              <a:t>khó</a:t>
            </a:r>
            <a:r>
              <a:rPr lang="en-US" sz="2000" i="1" dirty="0" smtClean="0"/>
              <a:t> </a:t>
            </a:r>
            <a:r>
              <a:rPr lang="en-US" sz="2000" i="1" dirty="0" err="1" smtClean="0"/>
              <a:t>chịu</a:t>
            </a:r>
            <a:r>
              <a:rPr lang="en-US" sz="2000" i="1" dirty="0" smtClean="0"/>
              <a:t>. Cho </a:t>
            </a:r>
            <a:r>
              <a:rPr lang="en-US" sz="2000" i="1" dirty="0" err="1" smtClean="0"/>
              <a:t>dù</a:t>
            </a:r>
            <a:r>
              <a:rPr lang="en-US" sz="2000" i="1" dirty="0" smtClean="0"/>
              <a:t> </a:t>
            </a:r>
            <a:r>
              <a:rPr lang="en-US" sz="2000" i="1" dirty="0" err="1" smtClean="0"/>
              <a:t>vợ</a:t>
            </a:r>
            <a:r>
              <a:rPr lang="en-US" sz="2000" i="1" dirty="0" smtClean="0"/>
              <a:t> </a:t>
            </a:r>
            <a:r>
              <a:rPr lang="en-US" sz="2000" i="1" dirty="0" err="1" smtClean="0"/>
              <a:t>mình</a:t>
            </a:r>
            <a:r>
              <a:rPr lang="en-US" sz="2000" i="1" dirty="0" smtClean="0"/>
              <a:t> </a:t>
            </a:r>
            <a:r>
              <a:rPr lang="en-US" sz="2000" i="1" dirty="0" err="1" smtClean="0"/>
              <a:t>sẽ</a:t>
            </a:r>
            <a:r>
              <a:rPr lang="en-US" sz="2000" i="1" dirty="0" smtClean="0"/>
              <a:t> </a:t>
            </a:r>
            <a:r>
              <a:rPr lang="en-US" sz="2000" i="1" dirty="0" err="1" smtClean="0"/>
              <a:t>giải</a:t>
            </a:r>
            <a:r>
              <a:rPr lang="en-US" sz="2000" i="1" dirty="0" smtClean="0"/>
              <a:t> </a:t>
            </a:r>
            <a:r>
              <a:rPr lang="en-US" sz="2000" i="1" dirty="0" err="1" smtClean="0"/>
              <a:t>thích</a:t>
            </a:r>
            <a:r>
              <a:rPr lang="en-US" sz="2000" i="1" dirty="0" smtClean="0"/>
              <a:t> </a:t>
            </a:r>
            <a:r>
              <a:rPr lang="en-US" sz="2000" i="1" dirty="0" err="1" smtClean="0"/>
              <a:t>sao</a:t>
            </a:r>
            <a:r>
              <a:rPr lang="en-US" sz="2000" i="1" dirty="0" smtClean="0"/>
              <a:t> </a:t>
            </a:r>
            <a:r>
              <a:rPr lang="en-US" sz="2000" i="1" dirty="0" err="1" smtClean="0"/>
              <a:t>đó</a:t>
            </a:r>
            <a:r>
              <a:rPr lang="en-US" sz="2000" i="1" dirty="0" smtClean="0"/>
              <a:t> </a:t>
            </a:r>
            <a:r>
              <a:rPr lang="en-US" sz="2000" i="1" dirty="0" err="1" smtClean="0"/>
              <a:t>nhưng</a:t>
            </a:r>
            <a:r>
              <a:rPr lang="en-US" sz="2000" i="1" dirty="0" smtClean="0"/>
              <a:t> </a:t>
            </a:r>
            <a:r>
              <a:rPr lang="en-US" sz="2000" i="1" dirty="0" err="1" smtClean="0"/>
              <a:t>để</a:t>
            </a:r>
            <a:r>
              <a:rPr lang="en-US" sz="2000" i="1" dirty="0" smtClean="0"/>
              <a:t> </a:t>
            </a:r>
            <a:r>
              <a:rPr lang="en-US" sz="2000" i="1" dirty="0" err="1" smtClean="0"/>
              <a:t>mình</a:t>
            </a:r>
            <a:r>
              <a:rPr lang="en-US" sz="2000" i="1" dirty="0" smtClean="0"/>
              <a:t> </a:t>
            </a:r>
            <a:r>
              <a:rPr lang="en-US" sz="2000" i="1" dirty="0" err="1" smtClean="0"/>
              <a:t>thông</a:t>
            </a:r>
            <a:r>
              <a:rPr lang="en-US" sz="2000" i="1" dirty="0" smtClean="0"/>
              <a:t> </a:t>
            </a:r>
            <a:r>
              <a:rPr lang="en-US" sz="2000" i="1" dirty="0" err="1" smtClean="0"/>
              <a:t>cảm</a:t>
            </a:r>
            <a:r>
              <a:rPr lang="en-US" sz="2000" i="1" dirty="0" smtClean="0"/>
              <a:t> </a:t>
            </a:r>
            <a:r>
              <a:rPr lang="en-US" sz="2000" i="1" dirty="0" err="1" smtClean="0"/>
              <a:t>thì</a:t>
            </a:r>
            <a:r>
              <a:rPr lang="en-US" sz="2000" i="1" dirty="0" smtClean="0"/>
              <a:t> </a:t>
            </a:r>
            <a:r>
              <a:rPr lang="en-US" sz="2000" i="1" dirty="0" err="1" smtClean="0"/>
              <a:t>cũng</a:t>
            </a:r>
            <a:r>
              <a:rPr lang="en-US" sz="2000" i="1" dirty="0" smtClean="0"/>
              <a:t> </a:t>
            </a:r>
            <a:r>
              <a:rPr lang="en-US" sz="2000" i="1" dirty="0" err="1" smtClean="0"/>
              <a:t>khó</a:t>
            </a:r>
            <a:r>
              <a:rPr lang="en-US" sz="2000" i="1" dirty="0" smtClean="0"/>
              <a:t> </a:t>
            </a:r>
            <a:r>
              <a:rPr lang="en-US" sz="2000" i="1" dirty="0" err="1" smtClean="0"/>
              <a:t>lắm</a:t>
            </a:r>
            <a:r>
              <a:rPr lang="en-US" sz="2000" i="1" dirty="0" smtClean="0"/>
              <a:t>. </a:t>
            </a:r>
            <a:r>
              <a:rPr lang="en-US" sz="2000" i="1" dirty="0" err="1" smtClean="0"/>
              <a:t>Cả</a:t>
            </a:r>
            <a:r>
              <a:rPr lang="en-US" sz="2000" i="1" dirty="0" smtClean="0"/>
              <a:t> </a:t>
            </a:r>
            <a:r>
              <a:rPr lang="en-US" sz="2000" i="1" dirty="0" err="1" smtClean="0"/>
              <a:t>một</a:t>
            </a:r>
            <a:r>
              <a:rPr lang="en-US" sz="2000" i="1" dirty="0" smtClean="0"/>
              <a:t> </a:t>
            </a:r>
            <a:r>
              <a:rPr lang="en-US" sz="2000" i="1" dirty="0" err="1" smtClean="0"/>
              <a:t>trăm</a:t>
            </a:r>
            <a:r>
              <a:rPr lang="en-US" sz="2000" i="1" dirty="0" smtClean="0"/>
              <a:t> </a:t>
            </a:r>
            <a:r>
              <a:rPr lang="en-US" sz="2000" i="1" dirty="0" err="1" smtClean="0"/>
              <a:t>thằng</a:t>
            </a:r>
            <a:r>
              <a:rPr lang="en-US" sz="2000" i="1" dirty="0" smtClean="0"/>
              <a:t> con </a:t>
            </a:r>
            <a:r>
              <a:rPr lang="en-US" sz="2000" i="1" dirty="0" err="1" smtClean="0"/>
              <a:t>trai</a:t>
            </a:r>
            <a:r>
              <a:rPr lang="en-US" sz="2000" i="1" dirty="0" smtClean="0"/>
              <a:t> </a:t>
            </a:r>
            <a:r>
              <a:rPr lang="en-US" sz="2000" i="1" dirty="0" err="1" smtClean="0"/>
              <a:t>thì</a:t>
            </a:r>
            <a:r>
              <a:rPr lang="en-US" sz="2000" i="1" dirty="0" smtClean="0"/>
              <a:t> </a:t>
            </a:r>
            <a:r>
              <a:rPr lang="en-US" sz="2000" i="1" dirty="0" err="1" smtClean="0"/>
              <a:t>tôi</a:t>
            </a:r>
            <a:r>
              <a:rPr lang="en-US" sz="2000" i="1" dirty="0" smtClean="0"/>
              <a:t> </a:t>
            </a:r>
            <a:r>
              <a:rPr lang="en-US" sz="2000" i="1" dirty="0" err="1" smtClean="0"/>
              <a:t>đảm</a:t>
            </a:r>
            <a:r>
              <a:rPr lang="en-US" sz="2000" i="1" dirty="0" smtClean="0"/>
              <a:t> </a:t>
            </a:r>
            <a:r>
              <a:rPr lang="en-US" sz="2000" i="1" dirty="0" err="1" smtClean="0"/>
              <a:t>bảo</a:t>
            </a:r>
            <a:r>
              <a:rPr lang="en-US" sz="2000" i="1" dirty="0" smtClean="0"/>
              <a:t> </a:t>
            </a:r>
            <a:r>
              <a:rPr lang="en-US" sz="2000" i="1" dirty="0" err="1" smtClean="0"/>
              <a:t>có</a:t>
            </a:r>
            <a:r>
              <a:rPr lang="en-US" sz="2000" i="1" dirty="0" smtClean="0"/>
              <a:t> </a:t>
            </a:r>
            <a:r>
              <a:rPr lang="en-US" sz="2000" i="1" dirty="0" err="1" smtClean="0"/>
              <a:t>tới</a:t>
            </a:r>
            <a:r>
              <a:rPr lang="en-US" sz="2000" i="1" dirty="0" smtClean="0"/>
              <a:t> </a:t>
            </a:r>
            <a:r>
              <a:rPr lang="en-US" sz="2000" i="1" dirty="0" err="1" smtClean="0"/>
              <a:t>chín</a:t>
            </a:r>
            <a:r>
              <a:rPr lang="en-US" sz="2000" i="1" dirty="0" smtClean="0"/>
              <a:t> </a:t>
            </a:r>
            <a:r>
              <a:rPr lang="en-US" sz="2000" i="1" dirty="0" err="1" smtClean="0"/>
              <a:t>chín</a:t>
            </a:r>
            <a:r>
              <a:rPr lang="en-US" sz="2000" i="1" dirty="0" smtClean="0"/>
              <a:t> </a:t>
            </a:r>
            <a:r>
              <a:rPr lang="en-US" sz="2000" i="1" dirty="0" err="1" smtClean="0"/>
              <a:t>thằng</a:t>
            </a:r>
            <a:r>
              <a:rPr lang="en-US" sz="2000" i="1" dirty="0" smtClean="0"/>
              <a:t> </a:t>
            </a:r>
            <a:r>
              <a:rPr lang="en-US" sz="2000" i="1" dirty="0" err="1" smtClean="0"/>
              <a:t>nhận</a:t>
            </a:r>
            <a:r>
              <a:rPr lang="en-US" sz="2000" i="1" dirty="0" smtClean="0"/>
              <a:t> </a:t>
            </a:r>
            <a:r>
              <a:rPr lang="en-US" sz="2000" i="1" dirty="0" err="1" smtClean="0"/>
              <a:t>thức</a:t>
            </a:r>
            <a:r>
              <a:rPr lang="en-US" sz="2000" i="1" dirty="0" smtClean="0"/>
              <a:t> </a:t>
            </a:r>
            <a:r>
              <a:rPr lang="en-US" sz="2000" i="1" dirty="0" err="1" smtClean="0"/>
              <a:t>như</a:t>
            </a:r>
            <a:r>
              <a:rPr lang="en-US" sz="2000" i="1" dirty="0" smtClean="0"/>
              <a:t> </a:t>
            </a:r>
            <a:r>
              <a:rPr lang="en-US" sz="2000" i="1" dirty="0" err="1" smtClean="0"/>
              <a:t>tôi</a:t>
            </a:r>
            <a:r>
              <a:rPr lang="en-US" sz="2000" i="1" dirty="0" smtClean="0"/>
              <a:t>".</a:t>
            </a:r>
            <a:r>
              <a:rPr lang="en-US" sz="2000" dirty="0" smtClean="0"/>
              <a:t/>
            </a:r>
            <a:br>
              <a:rPr lang="en-US" sz="2000" dirty="0" smtClean="0"/>
            </a:br>
            <a:endParaRPr lang="en-US"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0" y="-106680"/>
            <a:ext cx="7943088" cy="6964680"/>
          </a:xfrm>
        </p:spPr>
        <p:txBody>
          <a:bodyPr>
            <a:normAutofit fontScale="90000"/>
          </a:bodyPr>
          <a:lstStyle/>
          <a:p>
            <a:r>
              <a:rPr lang="en-US" sz="2000" i="1" dirty="0" smtClean="0"/>
              <a:t>"</a:t>
            </a:r>
            <a:r>
              <a:rPr lang="en-US" sz="2000" i="1" dirty="0" err="1" smtClean="0"/>
              <a:t>Em</a:t>
            </a:r>
            <a:r>
              <a:rPr lang="en-US" sz="2000" i="1" dirty="0" smtClean="0"/>
              <a:t> </a:t>
            </a:r>
            <a:r>
              <a:rPr lang="en-US" sz="2000" i="1" dirty="0" err="1" smtClean="0"/>
              <a:t>nghĩ</a:t>
            </a:r>
            <a:r>
              <a:rPr lang="en-US" sz="2000" i="1" dirty="0" smtClean="0"/>
              <a:t> </a:t>
            </a:r>
            <a:r>
              <a:rPr lang="en-US" sz="2000" i="1" dirty="0" err="1" smtClean="0"/>
              <a:t>trinh</a:t>
            </a:r>
            <a:r>
              <a:rPr lang="en-US" sz="2000" i="1" dirty="0" smtClean="0"/>
              <a:t> </a:t>
            </a:r>
            <a:r>
              <a:rPr lang="en-US" sz="2000" i="1" dirty="0" err="1" smtClean="0"/>
              <a:t>tiết</a:t>
            </a:r>
            <a:r>
              <a:rPr lang="en-US" sz="2000" i="1" dirty="0" smtClean="0"/>
              <a:t> </a:t>
            </a:r>
            <a:r>
              <a:rPr lang="en-US" sz="2000" i="1" dirty="0" err="1" smtClean="0"/>
              <a:t>của</a:t>
            </a:r>
            <a:r>
              <a:rPr lang="en-US" sz="2000" i="1" dirty="0" smtClean="0"/>
              <a:t> </a:t>
            </a:r>
            <a:r>
              <a:rPr lang="en-US" sz="2000" i="1" dirty="0" err="1" smtClean="0"/>
              <a:t>người</a:t>
            </a:r>
            <a:r>
              <a:rPr lang="en-US" sz="2000" i="1" dirty="0" smtClean="0"/>
              <a:t> con </a:t>
            </a:r>
            <a:r>
              <a:rPr lang="en-US" sz="2000" i="1" dirty="0" err="1" smtClean="0"/>
              <a:t>gái</a:t>
            </a:r>
            <a:r>
              <a:rPr lang="en-US" sz="2000" i="1" dirty="0" smtClean="0"/>
              <a:t> </a:t>
            </a:r>
            <a:r>
              <a:rPr lang="en-US" sz="2000" i="1" dirty="0" err="1" smtClean="0"/>
              <a:t>rất</a:t>
            </a:r>
            <a:r>
              <a:rPr lang="en-US" sz="2000" i="1" dirty="0" smtClean="0"/>
              <a:t> </a:t>
            </a:r>
            <a:r>
              <a:rPr lang="en-US" sz="2000" i="1" dirty="0" err="1" smtClean="0"/>
              <a:t>quan</a:t>
            </a:r>
            <a:r>
              <a:rPr lang="en-US" sz="2000" i="1" dirty="0" smtClean="0"/>
              <a:t> </a:t>
            </a:r>
            <a:r>
              <a:rPr lang="en-US" sz="2000" i="1" dirty="0" err="1" smtClean="0"/>
              <a:t>trọng</a:t>
            </a:r>
            <a:r>
              <a:rPr lang="en-US" sz="2000" i="1" dirty="0" smtClean="0"/>
              <a:t>. </a:t>
            </a:r>
            <a:r>
              <a:rPr lang="en-US" sz="2000" i="1" dirty="0" err="1" smtClean="0"/>
              <a:t>Cái</a:t>
            </a:r>
            <a:r>
              <a:rPr lang="en-US" sz="2000" i="1" dirty="0" smtClean="0"/>
              <a:t> </a:t>
            </a:r>
            <a:r>
              <a:rPr lang="en-US" sz="2000" i="1" dirty="0" err="1" smtClean="0"/>
              <a:t>trinh</a:t>
            </a:r>
            <a:r>
              <a:rPr lang="en-US" sz="2000" i="1" dirty="0" smtClean="0"/>
              <a:t> </a:t>
            </a:r>
            <a:r>
              <a:rPr lang="en-US" sz="2000" i="1" dirty="0" err="1" smtClean="0"/>
              <a:t>là</a:t>
            </a:r>
            <a:r>
              <a:rPr lang="en-US" sz="2000" i="1" dirty="0" smtClean="0"/>
              <a:t> </a:t>
            </a:r>
            <a:r>
              <a:rPr lang="en-US" sz="2000" i="1" dirty="0" err="1" smtClean="0"/>
              <a:t>quý</a:t>
            </a:r>
            <a:r>
              <a:rPr lang="en-US" sz="2000" i="1" dirty="0" smtClean="0"/>
              <a:t> </a:t>
            </a:r>
            <a:r>
              <a:rPr lang="en-US" sz="2000" i="1" dirty="0" err="1" smtClean="0"/>
              <a:t>báu</a:t>
            </a:r>
            <a:r>
              <a:rPr lang="en-US" sz="2000" i="1" dirty="0" smtClean="0"/>
              <a:t> </a:t>
            </a:r>
            <a:r>
              <a:rPr lang="en-US" sz="2000" i="1" dirty="0" err="1" smtClean="0"/>
              <a:t>nhất</a:t>
            </a:r>
            <a:r>
              <a:rPr lang="en-US" sz="2000" i="1" dirty="0" smtClean="0"/>
              <a:t>. </a:t>
            </a:r>
            <a:r>
              <a:rPr lang="en-US" sz="2000" i="1" dirty="0" err="1" smtClean="0"/>
              <a:t>Không</a:t>
            </a:r>
            <a:r>
              <a:rPr lang="en-US" sz="2000" i="1" dirty="0" smtClean="0"/>
              <a:t> </a:t>
            </a:r>
            <a:r>
              <a:rPr lang="en-US" sz="2000" i="1" dirty="0" err="1" smtClean="0"/>
              <a:t>giữ</a:t>
            </a:r>
            <a:r>
              <a:rPr lang="en-US" sz="2000" i="1" dirty="0" smtClean="0"/>
              <a:t> </a:t>
            </a:r>
            <a:r>
              <a:rPr lang="en-US" sz="2000" i="1" dirty="0" err="1" smtClean="0"/>
              <a:t>được</a:t>
            </a:r>
            <a:r>
              <a:rPr lang="en-US" sz="2000" i="1" dirty="0" smtClean="0"/>
              <a:t> </a:t>
            </a:r>
            <a:r>
              <a:rPr lang="en-US" sz="2000" i="1" dirty="0" err="1" smtClean="0"/>
              <a:t>nó</a:t>
            </a:r>
            <a:r>
              <a:rPr lang="en-US" sz="2000" i="1" dirty="0" smtClean="0"/>
              <a:t> </a:t>
            </a:r>
            <a:r>
              <a:rPr lang="en-US" sz="2000" i="1" dirty="0" err="1" smtClean="0"/>
              <a:t>thì</a:t>
            </a:r>
            <a:r>
              <a:rPr lang="en-US" sz="2000" i="1" dirty="0" smtClean="0"/>
              <a:t> </a:t>
            </a:r>
            <a:r>
              <a:rPr lang="en-US" sz="2000" i="1" dirty="0" err="1" smtClean="0"/>
              <a:t>mình</a:t>
            </a:r>
            <a:r>
              <a:rPr lang="en-US" sz="2000" i="1" dirty="0" smtClean="0"/>
              <a:t> </a:t>
            </a:r>
            <a:r>
              <a:rPr lang="en-US" sz="2000" i="1" dirty="0" err="1" smtClean="0"/>
              <a:t>là</a:t>
            </a:r>
            <a:r>
              <a:rPr lang="en-US" sz="2000" i="1" dirty="0" smtClean="0"/>
              <a:t> </a:t>
            </a:r>
            <a:r>
              <a:rPr lang="en-US" sz="2000" i="1" dirty="0" err="1" smtClean="0"/>
              <a:t>đồ</a:t>
            </a:r>
            <a:r>
              <a:rPr lang="en-US" sz="2000" i="1" dirty="0" smtClean="0"/>
              <a:t> </a:t>
            </a:r>
            <a:r>
              <a:rPr lang="en-US" sz="2000" i="1" dirty="0" err="1" smtClean="0"/>
              <a:t>bỏ</a:t>
            </a:r>
            <a:r>
              <a:rPr lang="en-US" sz="2000" i="1" dirty="0" smtClean="0"/>
              <a:t> </a:t>
            </a:r>
            <a:r>
              <a:rPr lang="en-US" sz="2000" i="1" dirty="0" err="1" smtClean="0"/>
              <a:t>đi</a:t>
            </a:r>
            <a:r>
              <a:rPr lang="en-US" sz="2000" i="1" dirty="0" smtClean="0"/>
              <a:t> </a:t>
            </a:r>
            <a:r>
              <a:rPr lang="en-US" sz="2000" i="1" dirty="0" err="1" smtClean="0"/>
              <a:t>rồi</a:t>
            </a:r>
            <a:r>
              <a:rPr lang="en-US" sz="2000" i="1" dirty="0" smtClean="0"/>
              <a:t>".</a:t>
            </a:r>
            <a:r>
              <a:rPr lang="en-US" sz="2000" dirty="0" smtClean="0"/>
              <a:t/>
            </a:r>
            <a:br>
              <a:rPr lang="en-US" sz="2000" dirty="0" smtClean="0"/>
            </a:br>
            <a:r>
              <a:rPr lang="en-US" sz="2000" dirty="0" smtClean="0"/>
              <a:t/>
            </a:r>
            <a:br>
              <a:rPr lang="en-US" sz="2000" dirty="0" smtClean="0"/>
            </a:br>
            <a:r>
              <a:rPr lang="en-US" sz="2000" dirty="0" err="1" smtClean="0"/>
              <a:t>Cũng</a:t>
            </a:r>
            <a:r>
              <a:rPr lang="en-US" sz="2000" dirty="0" smtClean="0"/>
              <a:t> </a:t>
            </a:r>
            <a:r>
              <a:rPr lang="en-US" sz="2000" dirty="0" err="1" smtClean="0"/>
              <a:t>có</a:t>
            </a:r>
            <a:r>
              <a:rPr lang="en-US" sz="2000" dirty="0" smtClean="0"/>
              <a:t> </a:t>
            </a:r>
            <a:r>
              <a:rPr lang="en-US" sz="2000" dirty="0" err="1" smtClean="0"/>
              <a:t>bạn</a:t>
            </a:r>
            <a:r>
              <a:rPr lang="en-US" sz="2000" dirty="0" smtClean="0"/>
              <a:t> </a:t>
            </a:r>
            <a:r>
              <a:rPr lang="en-US" sz="2000" dirty="0" err="1" smtClean="0"/>
              <a:t>nam</a:t>
            </a:r>
            <a:r>
              <a:rPr lang="en-US" sz="2000" dirty="0" smtClean="0"/>
              <a:t> </a:t>
            </a:r>
            <a:r>
              <a:rPr lang="en-US" sz="2000" dirty="0" err="1" smtClean="0"/>
              <a:t>đòi</a:t>
            </a:r>
            <a:r>
              <a:rPr lang="en-US" sz="2000" dirty="0" smtClean="0"/>
              <a:t> </a:t>
            </a:r>
            <a:r>
              <a:rPr lang="en-US" sz="2000" dirty="0" err="1" smtClean="0"/>
              <a:t>hỏi</a:t>
            </a:r>
            <a:r>
              <a:rPr lang="en-US" sz="2000" dirty="0" smtClean="0"/>
              <a:t> </a:t>
            </a:r>
            <a:r>
              <a:rPr lang="en-US" sz="2000" dirty="0" err="1" smtClean="0"/>
              <a:t>phụ</a:t>
            </a:r>
            <a:r>
              <a:rPr lang="en-US" sz="2000" dirty="0" smtClean="0"/>
              <a:t> </a:t>
            </a:r>
            <a:r>
              <a:rPr lang="en-US" sz="2000" dirty="0" err="1" smtClean="0"/>
              <a:t>nữ</a:t>
            </a:r>
            <a:r>
              <a:rPr lang="en-US" sz="2000" dirty="0" smtClean="0"/>
              <a:t> </a:t>
            </a:r>
            <a:r>
              <a:rPr lang="en-US" sz="2000" dirty="0" err="1" smtClean="0"/>
              <a:t>phải</a:t>
            </a:r>
            <a:r>
              <a:rPr lang="en-US" sz="2000" dirty="0" smtClean="0"/>
              <a:t> </a:t>
            </a:r>
            <a:r>
              <a:rPr lang="en-US" sz="2000" dirty="0" err="1" smtClean="0"/>
              <a:t>giữ</a:t>
            </a:r>
            <a:r>
              <a:rPr lang="en-US" sz="2000" dirty="0" smtClean="0"/>
              <a:t> </a:t>
            </a:r>
            <a:r>
              <a:rPr lang="en-US" sz="2000" dirty="0" err="1" smtClean="0"/>
              <a:t>trinh</a:t>
            </a:r>
            <a:r>
              <a:rPr lang="en-US" sz="2000" dirty="0" smtClean="0"/>
              <a:t> </a:t>
            </a:r>
            <a:r>
              <a:rPr lang="en-US" sz="2000" dirty="0" err="1" smtClean="0"/>
              <a:t>tiết</a:t>
            </a:r>
            <a:r>
              <a:rPr lang="en-US" sz="2000" dirty="0" smtClean="0"/>
              <a:t>, </a:t>
            </a:r>
            <a:r>
              <a:rPr lang="en-US" sz="2000" dirty="0" err="1" smtClean="0"/>
              <a:t>không</a:t>
            </a:r>
            <a:r>
              <a:rPr lang="en-US" sz="2000" dirty="0" smtClean="0"/>
              <a:t> </a:t>
            </a:r>
            <a:r>
              <a:rPr lang="en-US" sz="2000" dirty="0" err="1" smtClean="0"/>
              <a:t>phải</a:t>
            </a:r>
            <a:r>
              <a:rPr lang="en-US" sz="2000" dirty="0" smtClean="0"/>
              <a:t> </a:t>
            </a:r>
            <a:r>
              <a:rPr lang="en-US" sz="2000" dirty="0" err="1" smtClean="0"/>
              <a:t>quan</a:t>
            </a:r>
            <a:r>
              <a:rPr lang="en-US" sz="2000" dirty="0" smtClean="0"/>
              <a:t> </a:t>
            </a:r>
            <a:r>
              <a:rPr lang="en-US" sz="2000" dirty="0" err="1" smtClean="0"/>
              <a:t>điểm</a:t>
            </a:r>
            <a:r>
              <a:rPr lang="en-US" sz="2000" dirty="0" smtClean="0"/>
              <a:t> </a:t>
            </a:r>
            <a:r>
              <a:rPr lang="en-US" sz="2000" dirty="0" err="1" smtClean="0"/>
              <a:t>đạo</a:t>
            </a:r>
            <a:r>
              <a:rPr lang="en-US" sz="2000" dirty="0" smtClean="0"/>
              <a:t> </a:t>
            </a:r>
            <a:r>
              <a:rPr lang="en-US" sz="2000" dirty="0" err="1" smtClean="0"/>
              <a:t>đức</a:t>
            </a:r>
            <a:r>
              <a:rPr lang="en-US" sz="2000" dirty="0" smtClean="0"/>
              <a:t> </a:t>
            </a:r>
            <a:r>
              <a:rPr lang="en-US" sz="2000" dirty="0" err="1" smtClean="0"/>
              <a:t>mà</a:t>
            </a:r>
            <a:r>
              <a:rPr lang="en-US" sz="2000" dirty="0" smtClean="0"/>
              <a:t> </a:t>
            </a:r>
            <a:r>
              <a:rPr lang="en-US" sz="2000" dirty="0" err="1" smtClean="0"/>
              <a:t>vì</a:t>
            </a:r>
            <a:r>
              <a:rPr lang="en-US" sz="2000" dirty="0" smtClean="0"/>
              <a:t> </a:t>
            </a:r>
            <a:r>
              <a:rPr lang="en-US" sz="2000" dirty="0" err="1" smtClean="0"/>
              <a:t>ghen</a:t>
            </a:r>
            <a:r>
              <a:rPr lang="en-US" sz="2000" dirty="0" smtClean="0"/>
              <a:t>, </a:t>
            </a:r>
            <a:r>
              <a:rPr lang="en-US" sz="2000" dirty="0" err="1" smtClean="0"/>
              <a:t>vì</a:t>
            </a:r>
            <a:r>
              <a:rPr lang="en-US" sz="2000" dirty="0" smtClean="0"/>
              <a:t> </a:t>
            </a:r>
            <a:r>
              <a:rPr lang="en-US" sz="2000" dirty="0" err="1" smtClean="0"/>
              <a:t>sợ</a:t>
            </a:r>
            <a:r>
              <a:rPr lang="en-US" sz="2000" dirty="0" smtClean="0"/>
              <a:t> </a:t>
            </a:r>
            <a:r>
              <a:rPr lang="en-US" sz="2000" dirty="0" err="1" smtClean="0"/>
              <a:t>mình</a:t>
            </a:r>
            <a:r>
              <a:rPr lang="en-US" sz="2000" dirty="0" smtClean="0"/>
              <a:t> </a:t>
            </a:r>
            <a:r>
              <a:rPr lang="en-US" sz="2000" dirty="0" err="1" smtClean="0"/>
              <a:t>không</a:t>
            </a:r>
            <a:r>
              <a:rPr lang="en-US" sz="2000" dirty="0" smtClean="0"/>
              <a:t> </a:t>
            </a:r>
            <a:r>
              <a:rPr lang="en-US" sz="2000" dirty="0" err="1" smtClean="0"/>
              <a:t>phải</a:t>
            </a:r>
            <a:r>
              <a:rPr lang="en-US" sz="2000" dirty="0" smtClean="0"/>
              <a:t> </a:t>
            </a:r>
            <a:r>
              <a:rPr lang="en-US" sz="2000" dirty="0" err="1" smtClean="0"/>
              <a:t>là</a:t>
            </a:r>
            <a:r>
              <a:rPr lang="en-US" sz="2000" dirty="0" smtClean="0"/>
              <a:t> </a:t>
            </a:r>
            <a:r>
              <a:rPr lang="en-US" sz="2000" dirty="0" err="1" smtClean="0"/>
              <a:t>người</a:t>
            </a:r>
            <a:r>
              <a:rPr lang="en-US" sz="2000" dirty="0" smtClean="0"/>
              <a:t> </a:t>
            </a:r>
            <a:r>
              <a:rPr lang="en-US" sz="2000" dirty="0" err="1" smtClean="0"/>
              <a:t>duy</a:t>
            </a:r>
            <a:r>
              <a:rPr lang="en-US" sz="2000" dirty="0" smtClean="0"/>
              <a:t> </a:t>
            </a:r>
            <a:r>
              <a:rPr lang="en-US" sz="2000" dirty="0" err="1" smtClean="0"/>
              <a:t>nhất</a:t>
            </a:r>
            <a:r>
              <a:rPr lang="en-US" sz="2000" dirty="0" smtClean="0"/>
              <a:t> </a:t>
            </a:r>
            <a:r>
              <a:rPr lang="en-US" sz="2000" dirty="0" err="1" smtClean="0"/>
              <a:t>được</a:t>
            </a:r>
            <a:r>
              <a:rPr lang="en-US" sz="2000" dirty="0" smtClean="0"/>
              <a:t> </a:t>
            </a:r>
            <a:r>
              <a:rPr lang="en-US" sz="2000" dirty="0" err="1" smtClean="0"/>
              <a:t>yêu</a:t>
            </a:r>
            <a:r>
              <a:rPr lang="en-US" sz="2000" dirty="0" smtClean="0"/>
              <a:t> </a:t>
            </a:r>
            <a:r>
              <a:rPr lang="en-US" sz="2000" dirty="0" err="1" smtClean="0"/>
              <a:t>thương</a:t>
            </a:r>
            <a:r>
              <a:rPr lang="en-US" sz="2000" dirty="0" smtClean="0"/>
              <a:t> </a:t>
            </a:r>
            <a:r>
              <a:rPr lang="en-US" sz="2000" dirty="0" err="1" smtClean="0"/>
              <a:t>trong</a:t>
            </a:r>
            <a:r>
              <a:rPr lang="en-US" sz="2000" dirty="0" smtClean="0"/>
              <a:t> </a:t>
            </a:r>
            <a:r>
              <a:rPr lang="en-US" sz="2000" dirty="0" err="1" smtClean="0"/>
              <a:t>cuộc</a:t>
            </a:r>
            <a:r>
              <a:rPr lang="en-US" sz="2000" dirty="0" smtClean="0"/>
              <a:t> </a:t>
            </a:r>
            <a:r>
              <a:rPr lang="en-US" sz="2000" dirty="0" err="1" smtClean="0"/>
              <a:t>đời</a:t>
            </a:r>
            <a:r>
              <a:rPr lang="en-US" sz="2000" dirty="0" smtClean="0"/>
              <a:t> </a:t>
            </a:r>
            <a:r>
              <a:rPr lang="en-US" sz="2000" dirty="0" err="1" smtClean="0"/>
              <a:t>người</a:t>
            </a:r>
            <a:r>
              <a:rPr lang="en-US" sz="2000" dirty="0" smtClean="0"/>
              <a:t> </a:t>
            </a:r>
            <a:r>
              <a:rPr lang="en-US" sz="2000" dirty="0" err="1" smtClean="0"/>
              <a:t>phụ</a:t>
            </a:r>
            <a:r>
              <a:rPr lang="en-US" sz="2000" dirty="0" smtClean="0"/>
              <a:t> </a:t>
            </a:r>
            <a:r>
              <a:rPr lang="en-US" sz="2000" dirty="0" err="1" smtClean="0"/>
              <a:t>nữ</a:t>
            </a:r>
            <a:r>
              <a:rPr lang="en-US" sz="2000" dirty="0" smtClean="0"/>
              <a:t>:</a:t>
            </a:r>
            <a:br>
              <a:rPr lang="en-US" sz="2000" dirty="0" smtClean="0"/>
            </a:br>
            <a:r>
              <a:rPr lang="en-US" sz="2000" i="1" dirty="0" smtClean="0"/>
              <a:t>"</a:t>
            </a:r>
            <a:r>
              <a:rPr lang="en-US" sz="2000" i="1" dirty="0" err="1" smtClean="0"/>
              <a:t>Người</a:t>
            </a:r>
            <a:r>
              <a:rPr lang="en-US" sz="2000" i="1" dirty="0" smtClean="0"/>
              <a:t> </a:t>
            </a:r>
            <a:r>
              <a:rPr lang="en-US" sz="2000" i="1" dirty="0" err="1" smtClean="0"/>
              <a:t>đến</a:t>
            </a:r>
            <a:r>
              <a:rPr lang="en-US" sz="2000" i="1" dirty="0" smtClean="0"/>
              <a:t> </a:t>
            </a:r>
            <a:r>
              <a:rPr lang="en-US" sz="2000" i="1" dirty="0" err="1" smtClean="0"/>
              <a:t>sau</a:t>
            </a:r>
            <a:r>
              <a:rPr lang="en-US" sz="2000" i="1" dirty="0" smtClean="0"/>
              <a:t> </a:t>
            </a:r>
            <a:r>
              <a:rPr lang="en-US" sz="2000" i="1" dirty="0" err="1" smtClean="0"/>
              <a:t>sẽ</a:t>
            </a:r>
            <a:r>
              <a:rPr lang="en-US" sz="2000" i="1" dirty="0" smtClean="0"/>
              <a:t> </a:t>
            </a:r>
            <a:r>
              <a:rPr lang="en-US" sz="2000" i="1" dirty="0" err="1" smtClean="0"/>
              <a:t>ghen</a:t>
            </a:r>
            <a:r>
              <a:rPr lang="en-US" sz="2000" i="1" dirty="0" smtClean="0"/>
              <a:t> </a:t>
            </a:r>
            <a:r>
              <a:rPr lang="en-US" sz="2000" i="1" dirty="0" err="1" smtClean="0"/>
              <a:t>muôn</a:t>
            </a:r>
            <a:r>
              <a:rPr lang="en-US" sz="2000" i="1" dirty="0" smtClean="0"/>
              <a:t> </a:t>
            </a:r>
            <a:r>
              <a:rPr lang="en-US" sz="2000" i="1" dirty="0" err="1" smtClean="0"/>
              <a:t>đời</a:t>
            </a:r>
            <a:r>
              <a:rPr lang="en-US" sz="2000" i="1" dirty="0" smtClean="0"/>
              <a:t> </a:t>
            </a:r>
            <a:r>
              <a:rPr lang="en-US" sz="2000" i="1" dirty="0" err="1" smtClean="0"/>
              <a:t>với</a:t>
            </a:r>
            <a:r>
              <a:rPr lang="en-US" sz="2000" i="1" dirty="0" smtClean="0"/>
              <a:t> </a:t>
            </a:r>
            <a:r>
              <a:rPr lang="en-US" sz="2000" i="1" dirty="0" err="1" smtClean="0"/>
              <a:t>người</a:t>
            </a:r>
            <a:r>
              <a:rPr lang="en-US" sz="2000" i="1" dirty="0" smtClean="0"/>
              <a:t> </a:t>
            </a:r>
            <a:r>
              <a:rPr lang="en-US" sz="2000" i="1" dirty="0" err="1" smtClean="0"/>
              <a:t>đến</a:t>
            </a:r>
            <a:r>
              <a:rPr lang="en-US" sz="2000" i="1" dirty="0" smtClean="0"/>
              <a:t> </a:t>
            </a:r>
            <a:r>
              <a:rPr lang="en-US" sz="2000" i="1" dirty="0" err="1" smtClean="0"/>
              <a:t>trước</a:t>
            </a:r>
            <a:r>
              <a:rPr lang="en-US" sz="2000" i="1" dirty="0" smtClean="0"/>
              <a:t> </a:t>
            </a:r>
            <a:r>
              <a:rPr lang="en-US" sz="2000" i="1" dirty="0" err="1" smtClean="0"/>
              <a:t>vì</a:t>
            </a:r>
            <a:r>
              <a:rPr lang="en-US" sz="2000" i="1" dirty="0" smtClean="0"/>
              <a:t> </a:t>
            </a:r>
            <a:r>
              <a:rPr lang="en-US" sz="2000" i="1" dirty="0" err="1" smtClean="0"/>
              <a:t>họ</a:t>
            </a:r>
            <a:r>
              <a:rPr lang="en-US" sz="2000" i="1" dirty="0" smtClean="0"/>
              <a:t> </a:t>
            </a:r>
            <a:r>
              <a:rPr lang="en-US" sz="2000" i="1" dirty="0" err="1" smtClean="0"/>
              <a:t>luôn</a:t>
            </a:r>
            <a:r>
              <a:rPr lang="en-US" sz="2000" i="1" dirty="0" smtClean="0"/>
              <a:t> </a:t>
            </a:r>
            <a:r>
              <a:rPr lang="en-US" sz="2000" i="1" dirty="0" err="1" smtClean="0"/>
              <a:t>nghĩ</a:t>
            </a:r>
            <a:r>
              <a:rPr lang="en-US" sz="2000" i="1" dirty="0" smtClean="0"/>
              <a:t> </a:t>
            </a:r>
            <a:r>
              <a:rPr lang="en-US" sz="2000" i="1" dirty="0" err="1" smtClean="0"/>
              <a:t>phụ</a:t>
            </a:r>
            <a:r>
              <a:rPr lang="en-US" sz="2000" i="1" dirty="0" smtClean="0"/>
              <a:t> </a:t>
            </a:r>
            <a:r>
              <a:rPr lang="en-US" sz="2000" i="1" dirty="0" err="1" smtClean="0"/>
              <a:t>nữ</a:t>
            </a:r>
            <a:r>
              <a:rPr lang="en-US" sz="2000" i="1" dirty="0" smtClean="0"/>
              <a:t> </a:t>
            </a:r>
            <a:r>
              <a:rPr lang="en-US" sz="2000" i="1" dirty="0" err="1" smtClean="0"/>
              <a:t>không</a:t>
            </a:r>
            <a:r>
              <a:rPr lang="en-US" sz="2000" i="1" dirty="0" smtClean="0"/>
              <a:t> </a:t>
            </a:r>
            <a:r>
              <a:rPr lang="en-US" sz="2000" i="1" dirty="0" err="1" smtClean="0"/>
              <a:t>thể</a:t>
            </a:r>
            <a:r>
              <a:rPr lang="en-US" sz="2000" i="1" dirty="0" smtClean="0"/>
              <a:t> </a:t>
            </a:r>
            <a:r>
              <a:rPr lang="en-US" sz="2000" i="1" dirty="0" err="1" smtClean="0"/>
              <a:t>quên</a:t>
            </a:r>
            <a:r>
              <a:rPr lang="en-US" sz="2000" i="1" dirty="0" smtClean="0"/>
              <a:t> </a:t>
            </a:r>
            <a:r>
              <a:rPr lang="en-US" sz="2000" i="1" dirty="0" err="1" smtClean="0"/>
              <a:t>được</a:t>
            </a:r>
            <a:r>
              <a:rPr lang="en-US" sz="2000" i="1" dirty="0" smtClean="0"/>
              <a:t> </a:t>
            </a:r>
            <a:r>
              <a:rPr lang="en-US" sz="2000" i="1" dirty="0" err="1" smtClean="0"/>
              <a:t>mối</a:t>
            </a:r>
            <a:r>
              <a:rPr lang="en-US" sz="2000" i="1" dirty="0" smtClean="0"/>
              <a:t> </a:t>
            </a:r>
            <a:r>
              <a:rPr lang="en-US" sz="2000" i="1" dirty="0" err="1" smtClean="0"/>
              <a:t>tình</a:t>
            </a:r>
            <a:r>
              <a:rPr lang="en-US" sz="2000" i="1" dirty="0" smtClean="0"/>
              <a:t> </a:t>
            </a:r>
            <a:r>
              <a:rPr lang="en-US" sz="2000" i="1" dirty="0" err="1" smtClean="0"/>
              <a:t>đầu</a:t>
            </a:r>
            <a:r>
              <a:rPr lang="en-US" sz="2000" i="1" dirty="0" smtClean="0"/>
              <a:t>".</a:t>
            </a:r>
            <a:r>
              <a:rPr lang="en-US" sz="2000" dirty="0" smtClean="0"/>
              <a:t/>
            </a:r>
            <a:br>
              <a:rPr lang="en-US" sz="2000" dirty="0" smtClean="0"/>
            </a:br>
            <a:r>
              <a:rPr lang="en-US" sz="2000" dirty="0" smtClean="0"/>
              <a:t/>
            </a:r>
            <a:br>
              <a:rPr lang="en-US" sz="2000" dirty="0" smtClean="0"/>
            </a:br>
            <a:r>
              <a:rPr lang="en-US" sz="2000" dirty="0" err="1" smtClean="0"/>
              <a:t>Một</a:t>
            </a:r>
            <a:r>
              <a:rPr lang="en-US" sz="2000" dirty="0" smtClean="0"/>
              <a:t> </a:t>
            </a:r>
            <a:r>
              <a:rPr lang="en-US" sz="2000" dirty="0" err="1" smtClean="0"/>
              <a:t>số</a:t>
            </a:r>
            <a:r>
              <a:rPr lang="en-US" sz="2000" dirty="0" smtClean="0"/>
              <a:t> </a:t>
            </a:r>
            <a:r>
              <a:rPr lang="en-US" sz="2000" dirty="0" err="1" smtClean="0"/>
              <a:t>bạn</a:t>
            </a:r>
            <a:r>
              <a:rPr lang="en-US" sz="2000" dirty="0" smtClean="0"/>
              <a:t> </a:t>
            </a:r>
            <a:r>
              <a:rPr lang="en-US" sz="2000" dirty="0" err="1" smtClean="0"/>
              <a:t>nam</a:t>
            </a:r>
            <a:r>
              <a:rPr lang="en-US" sz="2000" dirty="0" smtClean="0"/>
              <a:t> </a:t>
            </a:r>
            <a:r>
              <a:rPr lang="en-US" sz="2000" dirty="0" err="1" smtClean="0"/>
              <a:t>còn</a:t>
            </a:r>
            <a:r>
              <a:rPr lang="en-US" sz="2000" dirty="0" smtClean="0"/>
              <a:t> </a:t>
            </a:r>
            <a:r>
              <a:rPr lang="en-US" sz="2000" dirty="0" err="1" smtClean="0"/>
              <a:t>có</a:t>
            </a:r>
            <a:r>
              <a:rPr lang="en-US" sz="2000" dirty="0" smtClean="0"/>
              <a:t> </a:t>
            </a:r>
            <a:r>
              <a:rPr lang="en-US" sz="2000" dirty="0" err="1" smtClean="0"/>
              <a:t>quan</a:t>
            </a:r>
            <a:r>
              <a:rPr lang="en-US" sz="2000" dirty="0" smtClean="0"/>
              <a:t> </a:t>
            </a:r>
            <a:r>
              <a:rPr lang="en-US" sz="2000" dirty="0" err="1" smtClean="0"/>
              <a:t>điểm</a:t>
            </a:r>
            <a:r>
              <a:rPr lang="en-US" sz="2000" dirty="0" smtClean="0"/>
              <a:t> </a:t>
            </a:r>
            <a:r>
              <a:rPr lang="en-US" sz="2000" dirty="0" err="1" smtClean="0"/>
              <a:t>khá</a:t>
            </a:r>
            <a:r>
              <a:rPr lang="en-US" sz="2000" dirty="0" smtClean="0"/>
              <a:t> </a:t>
            </a:r>
            <a:r>
              <a:rPr lang="en-US" sz="2000" dirty="0" err="1" smtClean="0"/>
              <a:t>ích</a:t>
            </a:r>
            <a:r>
              <a:rPr lang="en-US" sz="2000" dirty="0" smtClean="0"/>
              <a:t> </a:t>
            </a:r>
            <a:r>
              <a:rPr lang="en-US" sz="2000" dirty="0" err="1" smtClean="0"/>
              <a:t>kỷ</a:t>
            </a:r>
            <a:r>
              <a:rPr lang="en-US" sz="2000" dirty="0" smtClean="0"/>
              <a:t>:</a:t>
            </a:r>
            <a:br>
              <a:rPr lang="en-US" sz="2000" dirty="0" smtClean="0"/>
            </a:br>
            <a:r>
              <a:rPr lang="en-US" sz="2000" i="1" dirty="0" smtClean="0"/>
              <a:t>"</a:t>
            </a:r>
            <a:r>
              <a:rPr lang="en-US" sz="2000" i="1" dirty="0" err="1" smtClean="0"/>
              <a:t>Khi</a:t>
            </a:r>
            <a:r>
              <a:rPr lang="en-US" sz="2000" i="1" dirty="0" smtClean="0"/>
              <a:t> </a:t>
            </a:r>
            <a:r>
              <a:rPr lang="en-US" sz="2000" i="1" dirty="0" err="1" smtClean="0"/>
              <a:t>yêu</a:t>
            </a:r>
            <a:r>
              <a:rPr lang="en-US" sz="2000" i="1" dirty="0" smtClean="0"/>
              <a:t> </a:t>
            </a:r>
            <a:r>
              <a:rPr lang="en-US" sz="2000" i="1" dirty="0" err="1" smtClean="0"/>
              <a:t>thì</a:t>
            </a:r>
            <a:r>
              <a:rPr lang="en-US" sz="2000" i="1" dirty="0" smtClean="0"/>
              <a:t> </a:t>
            </a:r>
            <a:r>
              <a:rPr lang="en-US" sz="2000" i="1" dirty="0" err="1" smtClean="0"/>
              <a:t>anh</a:t>
            </a:r>
            <a:r>
              <a:rPr lang="en-US" sz="2000" i="1" dirty="0" smtClean="0"/>
              <a:t> </a:t>
            </a:r>
            <a:r>
              <a:rPr lang="en-US" sz="2000" i="1" dirty="0" err="1" smtClean="0"/>
              <a:t>nào</a:t>
            </a:r>
            <a:r>
              <a:rPr lang="en-US" sz="2000" i="1" dirty="0" smtClean="0"/>
              <a:t> </a:t>
            </a:r>
            <a:r>
              <a:rPr lang="en-US" sz="2000" i="1" dirty="0" err="1" smtClean="0"/>
              <a:t>cũng</a:t>
            </a:r>
            <a:r>
              <a:rPr lang="en-US" sz="2000" i="1" dirty="0" smtClean="0"/>
              <a:t> </a:t>
            </a:r>
            <a:r>
              <a:rPr lang="en-US" sz="2000" i="1" dirty="0" err="1" smtClean="0"/>
              <a:t>muốn</a:t>
            </a:r>
            <a:r>
              <a:rPr lang="en-US" sz="2000" i="1" dirty="0" smtClean="0"/>
              <a:t> </a:t>
            </a:r>
            <a:r>
              <a:rPr lang="en-US" sz="2000" i="1" dirty="0" err="1" smtClean="0"/>
              <a:t>có</a:t>
            </a:r>
            <a:r>
              <a:rPr lang="en-US" sz="2000" i="1" dirty="0" smtClean="0"/>
              <a:t> </a:t>
            </a:r>
            <a:r>
              <a:rPr lang="en-US" sz="2000" i="1" dirty="0" err="1" smtClean="0"/>
              <a:t>quan</a:t>
            </a:r>
            <a:r>
              <a:rPr lang="en-US" sz="2000" i="1" dirty="0" smtClean="0"/>
              <a:t> </a:t>
            </a:r>
            <a:r>
              <a:rPr lang="en-US" sz="2000" i="1" dirty="0" err="1" smtClean="0"/>
              <a:t>hệ</a:t>
            </a:r>
            <a:r>
              <a:rPr lang="en-US" sz="2000" i="1" dirty="0" smtClean="0"/>
              <a:t> </a:t>
            </a:r>
            <a:r>
              <a:rPr lang="en-US" sz="2000" i="1" dirty="0" err="1" smtClean="0"/>
              <a:t>tình</a:t>
            </a:r>
            <a:r>
              <a:rPr lang="en-US" sz="2000" i="1" dirty="0" smtClean="0"/>
              <a:t> </a:t>
            </a:r>
            <a:r>
              <a:rPr lang="en-US" sz="2000" i="1" dirty="0" err="1" smtClean="0"/>
              <a:t>dục</a:t>
            </a:r>
            <a:r>
              <a:rPr lang="en-US" sz="2000" i="1" dirty="0" smtClean="0"/>
              <a:t> </a:t>
            </a:r>
            <a:r>
              <a:rPr lang="en-US" sz="2000" i="1" dirty="0" err="1" smtClean="0"/>
              <a:t>với</a:t>
            </a:r>
            <a:r>
              <a:rPr lang="en-US" sz="2000" i="1" dirty="0" smtClean="0"/>
              <a:t> </a:t>
            </a:r>
            <a:r>
              <a:rPr lang="en-US" sz="2000" i="1" dirty="0" err="1" smtClean="0"/>
              <a:t>bạn</a:t>
            </a:r>
            <a:r>
              <a:rPr lang="en-US" sz="2000" i="1" dirty="0" smtClean="0"/>
              <a:t> </a:t>
            </a:r>
            <a:r>
              <a:rPr lang="en-US" sz="2000" i="1" dirty="0" err="1" smtClean="0"/>
              <a:t>gái</a:t>
            </a:r>
            <a:r>
              <a:rPr lang="en-US" sz="2000" i="1" dirty="0" smtClean="0"/>
              <a:t> </a:t>
            </a:r>
            <a:r>
              <a:rPr lang="en-US" sz="2000" i="1" dirty="0" err="1" smtClean="0"/>
              <a:t>mình</a:t>
            </a:r>
            <a:r>
              <a:rPr lang="en-US" sz="2000" i="1" dirty="0" smtClean="0"/>
              <a:t>, </a:t>
            </a:r>
            <a:r>
              <a:rPr lang="en-US" sz="2000" i="1" dirty="0" err="1" smtClean="0"/>
              <a:t>nhưng</a:t>
            </a:r>
            <a:r>
              <a:rPr lang="en-US" sz="2000" i="1" dirty="0" smtClean="0"/>
              <a:t> </a:t>
            </a:r>
            <a:r>
              <a:rPr lang="en-US" sz="2000" i="1" dirty="0" err="1" smtClean="0"/>
              <a:t>dù</a:t>
            </a:r>
            <a:r>
              <a:rPr lang="en-US" sz="2000" i="1" dirty="0" smtClean="0"/>
              <a:t> </a:t>
            </a:r>
            <a:r>
              <a:rPr lang="en-US" sz="2000" i="1" dirty="0" err="1" smtClean="0"/>
              <a:t>thế</a:t>
            </a:r>
            <a:r>
              <a:rPr lang="en-US" sz="2000" i="1" dirty="0" smtClean="0"/>
              <a:t> </a:t>
            </a:r>
            <a:r>
              <a:rPr lang="en-US" sz="2000" i="1" dirty="0" err="1" smtClean="0"/>
              <a:t>nào</a:t>
            </a:r>
            <a:r>
              <a:rPr lang="en-US" sz="2000" i="1" dirty="0" smtClean="0"/>
              <a:t> </a:t>
            </a:r>
            <a:r>
              <a:rPr lang="en-US" sz="2000" i="1" dirty="0" err="1" smtClean="0"/>
              <a:t>đi</a:t>
            </a:r>
            <a:r>
              <a:rPr lang="en-US" sz="2000" i="1" dirty="0" smtClean="0"/>
              <a:t> </a:t>
            </a:r>
            <a:r>
              <a:rPr lang="en-US" sz="2000" i="1" dirty="0" err="1" smtClean="0"/>
              <a:t>nữa</a:t>
            </a:r>
            <a:r>
              <a:rPr lang="en-US" sz="2000" i="1" dirty="0" smtClean="0"/>
              <a:t>, </a:t>
            </a:r>
            <a:r>
              <a:rPr lang="en-US" sz="2000" i="1" dirty="0" err="1" smtClean="0"/>
              <a:t>bọn</a:t>
            </a:r>
            <a:r>
              <a:rPr lang="en-US" sz="2000" i="1" dirty="0" smtClean="0"/>
              <a:t> con </a:t>
            </a:r>
            <a:r>
              <a:rPr lang="en-US" sz="2000" i="1" dirty="0" err="1" smtClean="0"/>
              <a:t>trai</a:t>
            </a:r>
            <a:r>
              <a:rPr lang="en-US" sz="2000" i="1" dirty="0" smtClean="0"/>
              <a:t> </a:t>
            </a:r>
            <a:r>
              <a:rPr lang="en-US" sz="2000" i="1" dirty="0" err="1" smtClean="0"/>
              <a:t>tụi</a:t>
            </a:r>
            <a:r>
              <a:rPr lang="en-US" sz="2000" i="1" dirty="0" smtClean="0"/>
              <a:t> </a:t>
            </a:r>
            <a:r>
              <a:rPr lang="en-US" sz="2000" i="1" dirty="0" err="1" smtClean="0"/>
              <a:t>em</a:t>
            </a:r>
            <a:r>
              <a:rPr lang="en-US" sz="2000" i="1" dirty="0" smtClean="0"/>
              <a:t> </a:t>
            </a:r>
            <a:r>
              <a:rPr lang="en-US" sz="2000" i="1" dirty="0" err="1" smtClean="0"/>
              <a:t>cũng</a:t>
            </a:r>
            <a:r>
              <a:rPr lang="en-US" sz="2000" i="1" dirty="0" smtClean="0"/>
              <a:t> </a:t>
            </a:r>
            <a:r>
              <a:rPr lang="en-US" sz="2000" i="1" dirty="0" err="1" smtClean="0"/>
              <a:t>chỉ</a:t>
            </a:r>
            <a:r>
              <a:rPr lang="en-US" sz="2000" i="1" dirty="0" smtClean="0"/>
              <a:t> </a:t>
            </a:r>
            <a:r>
              <a:rPr lang="en-US" sz="2000" i="1" dirty="0" err="1" smtClean="0"/>
              <a:t>lấy</a:t>
            </a:r>
            <a:r>
              <a:rPr lang="en-US" sz="2000" i="1" dirty="0" smtClean="0"/>
              <a:t> </a:t>
            </a:r>
            <a:r>
              <a:rPr lang="en-US" sz="2000" i="1" dirty="0" err="1" smtClean="0"/>
              <a:t>một</a:t>
            </a:r>
            <a:r>
              <a:rPr lang="en-US" sz="2000" i="1" dirty="0" smtClean="0"/>
              <a:t> </a:t>
            </a:r>
            <a:r>
              <a:rPr lang="en-US" sz="2000" i="1" dirty="0" err="1" smtClean="0"/>
              <a:t>cô</a:t>
            </a:r>
            <a:r>
              <a:rPr lang="en-US" sz="2000" i="1" dirty="0" smtClean="0"/>
              <a:t> </a:t>
            </a:r>
            <a:r>
              <a:rPr lang="en-US" sz="2000" i="1" dirty="0" err="1" smtClean="0"/>
              <a:t>gái</a:t>
            </a:r>
            <a:r>
              <a:rPr lang="en-US" sz="2000" i="1" dirty="0" smtClean="0"/>
              <a:t> </a:t>
            </a:r>
            <a:r>
              <a:rPr lang="en-US" sz="2000" i="1" dirty="0" err="1" smtClean="0"/>
              <a:t>trinh</a:t>
            </a:r>
            <a:r>
              <a:rPr lang="en-US" sz="2000" i="1" dirty="0" smtClean="0"/>
              <a:t> </a:t>
            </a:r>
            <a:r>
              <a:rPr lang="en-US" sz="2000" i="1" dirty="0" err="1" smtClean="0"/>
              <a:t>trắng</a:t>
            </a:r>
            <a:r>
              <a:rPr lang="en-US" sz="2000" i="1" dirty="0" smtClean="0"/>
              <a:t> con </a:t>
            </a:r>
            <a:r>
              <a:rPr lang="en-US" sz="2000" i="1" dirty="0" err="1" smtClean="0"/>
              <a:t>nhà</a:t>
            </a:r>
            <a:r>
              <a:rPr lang="en-US" sz="2000" i="1" dirty="0" smtClean="0"/>
              <a:t> </a:t>
            </a:r>
            <a:r>
              <a:rPr lang="en-US" sz="2000" i="1" dirty="0" err="1" smtClean="0"/>
              <a:t>lành</a:t>
            </a:r>
            <a:r>
              <a:rPr lang="en-US" sz="2000" i="1" dirty="0" smtClean="0"/>
              <a:t> </a:t>
            </a:r>
            <a:r>
              <a:rPr lang="en-US" sz="2000" i="1" dirty="0" err="1" smtClean="0"/>
              <a:t>về</a:t>
            </a:r>
            <a:r>
              <a:rPr lang="en-US" sz="2000" i="1" dirty="0" smtClean="0"/>
              <a:t> </a:t>
            </a:r>
            <a:r>
              <a:rPr lang="en-US" sz="2000" i="1" dirty="0" err="1" smtClean="0"/>
              <a:t>làm</a:t>
            </a:r>
            <a:r>
              <a:rPr lang="en-US" sz="2000" i="1" dirty="0" smtClean="0"/>
              <a:t> </a:t>
            </a:r>
            <a:r>
              <a:rPr lang="en-US" sz="2000" i="1" dirty="0" err="1" smtClean="0"/>
              <a:t>vợ</a:t>
            </a:r>
            <a:r>
              <a:rPr lang="en-US" sz="2000" i="1" dirty="0" smtClean="0"/>
              <a:t> </a:t>
            </a:r>
            <a:r>
              <a:rPr lang="en-US" sz="2000" i="1" dirty="0" err="1" smtClean="0"/>
              <a:t>thôi</a:t>
            </a:r>
            <a:r>
              <a:rPr lang="en-US" sz="2000" i="1" dirty="0" smtClean="0"/>
              <a:t>".</a:t>
            </a:r>
            <a:r>
              <a:rPr lang="en-US" sz="2000" dirty="0" smtClean="0"/>
              <a:t/>
            </a:r>
            <a:br>
              <a:rPr lang="en-US" sz="2000" dirty="0" smtClean="0"/>
            </a:br>
            <a:r>
              <a:rPr lang="en-US" sz="2000" dirty="0" smtClean="0"/>
              <a:t/>
            </a:r>
            <a:br>
              <a:rPr lang="en-US" sz="2000" dirty="0" smtClean="0"/>
            </a:br>
            <a:r>
              <a:rPr lang="en-US" sz="2000" dirty="0" err="1" smtClean="0"/>
              <a:t>Nghe</a:t>
            </a:r>
            <a:r>
              <a:rPr lang="en-US" sz="2000" dirty="0" smtClean="0"/>
              <a:t> </a:t>
            </a:r>
            <a:r>
              <a:rPr lang="en-US" sz="2000" dirty="0" err="1" smtClean="0"/>
              <a:t>vậy</a:t>
            </a:r>
            <a:r>
              <a:rPr lang="en-US" sz="2000" dirty="0" smtClean="0"/>
              <a:t> </a:t>
            </a:r>
            <a:r>
              <a:rPr lang="en-US" sz="2000" dirty="0" err="1" smtClean="0"/>
              <a:t>thì</a:t>
            </a:r>
            <a:r>
              <a:rPr lang="en-US" sz="2000" dirty="0" smtClean="0"/>
              <a:t> </a:t>
            </a:r>
            <a:r>
              <a:rPr lang="en-US" sz="2000" dirty="0" err="1" smtClean="0"/>
              <a:t>có</a:t>
            </a:r>
            <a:r>
              <a:rPr lang="en-US" sz="2000" dirty="0" smtClean="0"/>
              <a:t> </a:t>
            </a:r>
            <a:r>
              <a:rPr lang="en-US" sz="2000" dirty="0" err="1" smtClean="0"/>
              <a:t>vẻ</a:t>
            </a:r>
            <a:r>
              <a:rPr lang="en-US" sz="2000" dirty="0" smtClean="0"/>
              <a:t> </a:t>
            </a:r>
            <a:r>
              <a:rPr lang="en-US" sz="2000" dirty="0" err="1" smtClean="0"/>
              <a:t>bất</a:t>
            </a:r>
            <a:r>
              <a:rPr lang="en-US" sz="2000" dirty="0" smtClean="0"/>
              <a:t> </a:t>
            </a:r>
            <a:r>
              <a:rPr lang="en-US" sz="2000" dirty="0" err="1" smtClean="0"/>
              <a:t>công</a:t>
            </a:r>
            <a:r>
              <a:rPr lang="en-US" sz="2000" dirty="0" smtClean="0"/>
              <a:t> </a:t>
            </a:r>
            <a:r>
              <a:rPr lang="en-US" sz="2000" dirty="0" err="1" smtClean="0"/>
              <a:t>và</a:t>
            </a:r>
            <a:r>
              <a:rPr lang="en-US" sz="2000" dirty="0" smtClean="0"/>
              <a:t> </a:t>
            </a:r>
            <a:r>
              <a:rPr lang="en-US" sz="2000" dirty="0" err="1" smtClean="0"/>
              <a:t>không</a:t>
            </a:r>
            <a:r>
              <a:rPr lang="en-US" sz="2000" dirty="0" smtClean="0"/>
              <a:t> </a:t>
            </a:r>
            <a:r>
              <a:rPr lang="en-US" sz="2000" dirty="0" err="1" smtClean="0"/>
              <a:t>tôn</a:t>
            </a:r>
            <a:r>
              <a:rPr lang="en-US" sz="2000" dirty="0" smtClean="0"/>
              <a:t> </a:t>
            </a:r>
            <a:r>
              <a:rPr lang="en-US" sz="2000" dirty="0" err="1" smtClean="0"/>
              <a:t>trọng</a:t>
            </a:r>
            <a:r>
              <a:rPr lang="en-US" sz="2000" dirty="0" smtClean="0"/>
              <a:t> </a:t>
            </a:r>
            <a:r>
              <a:rPr lang="en-US" sz="2000" dirty="0" err="1" smtClean="0"/>
              <a:t>phụ</a:t>
            </a:r>
            <a:r>
              <a:rPr lang="en-US" sz="2000" dirty="0" smtClean="0"/>
              <a:t> </a:t>
            </a:r>
            <a:r>
              <a:rPr lang="en-US" sz="2000" dirty="0" err="1" smtClean="0"/>
              <a:t>nữ</a:t>
            </a:r>
            <a:r>
              <a:rPr lang="en-US" sz="2000" dirty="0" smtClean="0"/>
              <a:t> </a:t>
            </a:r>
            <a:r>
              <a:rPr lang="en-US" sz="2000" dirty="0" err="1" smtClean="0"/>
              <a:t>quá</a:t>
            </a:r>
            <a:r>
              <a:rPr lang="en-US" sz="2000" dirty="0" smtClean="0"/>
              <a:t>, </a:t>
            </a:r>
            <a:r>
              <a:rPr lang="en-US" sz="2000" dirty="0" err="1" smtClean="0"/>
              <a:t>phải</a:t>
            </a:r>
            <a:r>
              <a:rPr lang="en-US" sz="2000" dirty="0" smtClean="0"/>
              <a:t> </a:t>
            </a:r>
            <a:r>
              <a:rPr lang="en-US" sz="2000" dirty="0" err="1" smtClean="0"/>
              <a:t>không</a:t>
            </a:r>
            <a:r>
              <a:rPr lang="en-US" sz="2000" dirty="0" smtClean="0"/>
              <a:t> </a:t>
            </a:r>
            <a:r>
              <a:rPr lang="en-US" sz="2000" dirty="0" err="1" smtClean="0"/>
              <a:t>bạn</a:t>
            </a:r>
            <a:r>
              <a:rPr lang="en-US" sz="2000" dirty="0" smtClean="0"/>
              <a:t>? </a:t>
            </a:r>
            <a:r>
              <a:rPr lang="en-US" sz="2000" dirty="0" err="1" smtClean="0"/>
              <a:t>Chẳng</a:t>
            </a:r>
            <a:r>
              <a:rPr lang="en-US" sz="2000" dirty="0" smtClean="0"/>
              <a:t> </a:t>
            </a:r>
            <a:r>
              <a:rPr lang="en-US" sz="2000" dirty="0" err="1" smtClean="0"/>
              <a:t>có</a:t>
            </a:r>
            <a:r>
              <a:rPr lang="en-US" sz="2000" dirty="0" smtClean="0"/>
              <a:t> </a:t>
            </a:r>
            <a:r>
              <a:rPr lang="en-US" sz="2000" dirty="0" err="1" smtClean="0"/>
              <a:t>gì</a:t>
            </a:r>
            <a:r>
              <a:rPr lang="en-US" sz="2000" dirty="0" smtClean="0"/>
              <a:t> </a:t>
            </a:r>
            <a:r>
              <a:rPr lang="en-US" sz="2000" dirty="0" err="1" smtClean="0"/>
              <a:t>đáng</a:t>
            </a:r>
            <a:r>
              <a:rPr lang="en-US" sz="2000" dirty="0" smtClean="0"/>
              <a:t> </a:t>
            </a:r>
            <a:r>
              <a:rPr lang="en-US" sz="2000" dirty="0" err="1" smtClean="0"/>
              <a:t>ngạc</a:t>
            </a:r>
            <a:r>
              <a:rPr lang="en-US" sz="2000" dirty="0" smtClean="0"/>
              <a:t> </a:t>
            </a:r>
            <a:r>
              <a:rPr lang="en-US" sz="2000" dirty="0" err="1" smtClean="0"/>
              <a:t>nhiên</a:t>
            </a:r>
            <a:r>
              <a:rPr lang="en-US" sz="2000" dirty="0" smtClean="0"/>
              <a:t> </a:t>
            </a:r>
            <a:r>
              <a:rPr lang="en-US" sz="2000" dirty="0" err="1" smtClean="0"/>
              <a:t>khi</a:t>
            </a:r>
            <a:r>
              <a:rPr lang="en-US" sz="2000" dirty="0" smtClean="0"/>
              <a:t> </a:t>
            </a:r>
            <a:r>
              <a:rPr lang="en-US" sz="2000" dirty="0" err="1" smtClean="0"/>
              <a:t>chúng</a:t>
            </a:r>
            <a:r>
              <a:rPr lang="en-US" sz="2000" dirty="0" smtClean="0"/>
              <a:t> </a:t>
            </a:r>
            <a:r>
              <a:rPr lang="en-US" sz="2000" dirty="0" err="1" smtClean="0"/>
              <a:t>tôi</a:t>
            </a:r>
            <a:r>
              <a:rPr lang="en-US" sz="2000" dirty="0" smtClean="0"/>
              <a:t> </a:t>
            </a:r>
            <a:r>
              <a:rPr lang="en-US" sz="2000" dirty="0" err="1" smtClean="0"/>
              <a:t>gặp</a:t>
            </a:r>
            <a:r>
              <a:rPr lang="en-US" sz="2000" dirty="0" smtClean="0"/>
              <a:t> </a:t>
            </a:r>
            <a:r>
              <a:rPr lang="en-US" sz="2000" dirty="0" err="1" smtClean="0"/>
              <a:t>những</a:t>
            </a:r>
            <a:r>
              <a:rPr lang="en-US" sz="2000" dirty="0" smtClean="0"/>
              <a:t> </a:t>
            </a:r>
            <a:r>
              <a:rPr lang="en-US" sz="2000" dirty="0" err="1" smtClean="0"/>
              <a:t>phụ</a:t>
            </a:r>
            <a:r>
              <a:rPr lang="en-US" sz="2000" dirty="0" smtClean="0"/>
              <a:t> </a:t>
            </a:r>
            <a:r>
              <a:rPr lang="en-US" sz="2000" dirty="0" err="1" smtClean="0"/>
              <a:t>nữ</a:t>
            </a:r>
            <a:r>
              <a:rPr lang="en-US" sz="2000" dirty="0" smtClean="0"/>
              <a:t> </a:t>
            </a:r>
            <a:r>
              <a:rPr lang="en-US" sz="2000" dirty="0" err="1" smtClean="0"/>
              <a:t>bày</a:t>
            </a:r>
            <a:r>
              <a:rPr lang="en-US" sz="2000" dirty="0" smtClean="0"/>
              <a:t> </a:t>
            </a:r>
            <a:r>
              <a:rPr lang="en-US" sz="2000" dirty="0" err="1" smtClean="0"/>
              <a:t>tỏ</a:t>
            </a:r>
            <a:r>
              <a:rPr lang="en-US" sz="2000" dirty="0" smtClean="0"/>
              <a:t> </a:t>
            </a:r>
            <a:r>
              <a:rPr lang="en-US" sz="2000" dirty="0" err="1" smtClean="0"/>
              <a:t>sự</a:t>
            </a:r>
            <a:r>
              <a:rPr lang="en-US" sz="2000" dirty="0" smtClean="0"/>
              <a:t> </a:t>
            </a:r>
            <a:r>
              <a:rPr lang="en-US" sz="2000" dirty="0" err="1" smtClean="0"/>
              <a:t>bất</a:t>
            </a:r>
            <a:r>
              <a:rPr lang="en-US" sz="2000" dirty="0" smtClean="0"/>
              <a:t> </a:t>
            </a:r>
            <a:r>
              <a:rPr lang="en-US" sz="2000" dirty="0" err="1" smtClean="0"/>
              <a:t>bình</a:t>
            </a:r>
            <a:r>
              <a:rPr lang="en-US" sz="2000" dirty="0" smtClean="0"/>
              <a:t> </a:t>
            </a:r>
            <a:r>
              <a:rPr lang="en-US" sz="2000" dirty="0" err="1" smtClean="0"/>
              <a:t>của</a:t>
            </a:r>
            <a:r>
              <a:rPr lang="en-US" sz="2000" dirty="0" smtClean="0"/>
              <a:t> </a:t>
            </a:r>
            <a:r>
              <a:rPr lang="en-US" sz="2000" dirty="0" err="1" smtClean="0"/>
              <a:t>mình</a:t>
            </a:r>
            <a:r>
              <a:rPr lang="en-US" sz="2000" dirty="0" smtClean="0"/>
              <a:t>:</a:t>
            </a:r>
            <a:br>
              <a:rPr lang="en-US" sz="2000" dirty="0" smtClean="0"/>
            </a:br>
            <a:r>
              <a:rPr lang="en-US" sz="2000" i="1" dirty="0" smtClean="0"/>
              <a:t>"</a:t>
            </a:r>
            <a:r>
              <a:rPr lang="en-US" sz="2000" i="1" dirty="0" err="1" smtClean="0"/>
              <a:t>Em</a:t>
            </a:r>
            <a:r>
              <a:rPr lang="en-US" sz="2000" i="1" dirty="0" smtClean="0"/>
              <a:t> </a:t>
            </a:r>
            <a:r>
              <a:rPr lang="en-US" sz="2000" i="1" dirty="0" err="1" smtClean="0"/>
              <a:t>giữ</a:t>
            </a:r>
            <a:r>
              <a:rPr lang="en-US" sz="2000" i="1" dirty="0" smtClean="0"/>
              <a:t> </a:t>
            </a:r>
            <a:r>
              <a:rPr lang="en-US" sz="2000" i="1" dirty="0" err="1" smtClean="0"/>
              <a:t>gìn</a:t>
            </a:r>
            <a:r>
              <a:rPr lang="en-US" sz="2000" i="1" dirty="0" smtClean="0"/>
              <a:t> </a:t>
            </a:r>
            <a:r>
              <a:rPr lang="en-US" sz="2000" i="1" dirty="0" err="1" smtClean="0"/>
              <a:t>trinh</a:t>
            </a:r>
            <a:r>
              <a:rPr lang="en-US" sz="2000" i="1" dirty="0" smtClean="0"/>
              <a:t> </a:t>
            </a:r>
            <a:r>
              <a:rPr lang="en-US" sz="2000" i="1" dirty="0" err="1" smtClean="0"/>
              <a:t>tiết</a:t>
            </a:r>
            <a:r>
              <a:rPr lang="en-US" sz="2000" i="1" dirty="0" smtClean="0"/>
              <a:t>. </a:t>
            </a:r>
            <a:r>
              <a:rPr lang="en-US" sz="2000" i="1" dirty="0" err="1" smtClean="0"/>
              <a:t>Nhưng</a:t>
            </a:r>
            <a:r>
              <a:rPr lang="en-US" sz="2000" i="1" dirty="0" smtClean="0"/>
              <a:t> </a:t>
            </a:r>
            <a:r>
              <a:rPr lang="en-US" sz="2000" i="1" dirty="0" err="1" smtClean="0"/>
              <a:t>nhiều</a:t>
            </a:r>
            <a:r>
              <a:rPr lang="en-US" sz="2000" i="1" dirty="0" smtClean="0"/>
              <a:t> </a:t>
            </a:r>
            <a:r>
              <a:rPr lang="en-US" sz="2000" i="1" dirty="0" err="1" smtClean="0"/>
              <a:t>khi</a:t>
            </a:r>
            <a:r>
              <a:rPr lang="en-US" sz="2000" i="1" dirty="0" smtClean="0"/>
              <a:t> </a:t>
            </a:r>
            <a:r>
              <a:rPr lang="en-US" sz="2000" i="1" dirty="0" err="1" smtClean="0"/>
              <a:t>cũng</a:t>
            </a:r>
            <a:r>
              <a:rPr lang="en-US" sz="2000" i="1" dirty="0" smtClean="0"/>
              <a:t> </a:t>
            </a:r>
            <a:r>
              <a:rPr lang="en-US" sz="2000" i="1" dirty="0" err="1" smtClean="0"/>
              <a:t>buồn</a:t>
            </a:r>
            <a:r>
              <a:rPr lang="en-US" sz="2000" i="1" dirty="0" smtClean="0"/>
              <a:t> </a:t>
            </a:r>
            <a:r>
              <a:rPr lang="en-US" sz="2000" i="1" dirty="0" err="1" smtClean="0"/>
              <a:t>vì</a:t>
            </a:r>
            <a:r>
              <a:rPr lang="en-US" sz="2000" i="1" dirty="0" smtClean="0"/>
              <a:t> </a:t>
            </a:r>
            <a:r>
              <a:rPr lang="en-US" sz="2000" i="1" dirty="0" err="1" smtClean="0"/>
              <a:t>mình</a:t>
            </a:r>
            <a:r>
              <a:rPr lang="en-US" sz="2000" i="1" dirty="0" smtClean="0"/>
              <a:t> </a:t>
            </a:r>
            <a:r>
              <a:rPr lang="en-US" sz="2000" i="1" dirty="0" err="1" smtClean="0"/>
              <a:t>không</a:t>
            </a:r>
            <a:r>
              <a:rPr lang="en-US" sz="2000" i="1" dirty="0" smtClean="0"/>
              <a:t> </a:t>
            </a:r>
            <a:r>
              <a:rPr lang="en-US" sz="2000" i="1" dirty="0" err="1" smtClean="0"/>
              <a:t>biết</a:t>
            </a:r>
            <a:r>
              <a:rPr lang="en-US" sz="2000" i="1" dirty="0" smtClean="0"/>
              <a:t> </a:t>
            </a:r>
            <a:r>
              <a:rPr lang="en-US" sz="2000" i="1" dirty="0" err="1" smtClean="0"/>
              <a:t>người</a:t>
            </a:r>
            <a:r>
              <a:rPr lang="en-US" sz="2000" i="1" dirty="0" smtClean="0"/>
              <a:t> con </a:t>
            </a:r>
            <a:r>
              <a:rPr lang="en-US" sz="2000" i="1" dirty="0" err="1" smtClean="0"/>
              <a:t>trai</a:t>
            </a:r>
            <a:r>
              <a:rPr lang="en-US" sz="2000" i="1" dirty="0" smtClean="0"/>
              <a:t> </a:t>
            </a:r>
            <a:r>
              <a:rPr lang="en-US" sz="2000" i="1" dirty="0" err="1" smtClean="0"/>
              <a:t>của</a:t>
            </a:r>
            <a:r>
              <a:rPr lang="en-US" sz="2000" i="1" dirty="0" smtClean="0"/>
              <a:t> </a:t>
            </a:r>
            <a:r>
              <a:rPr lang="en-US" sz="2000" i="1" dirty="0" err="1" smtClean="0"/>
              <a:t>mình</a:t>
            </a:r>
            <a:r>
              <a:rPr lang="en-US" sz="2000" i="1" dirty="0" smtClean="0"/>
              <a:t> </a:t>
            </a:r>
            <a:r>
              <a:rPr lang="en-US" sz="2000" i="1" dirty="0" err="1" smtClean="0"/>
              <a:t>có</a:t>
            </a:r>
            <a:r>
              <a:rPr lang="en-US" sz="2000" i="1" dirty="0" smtClean="0"/>
              <a:t> </a:t>
            </a:r>
            <a:r>
              <a:rPr lang="en-US" sz="2000" i="1" dirty="0" err="1" smtClean="0"/>
              <a:t>trinh</a:t>
            </a:r>
            <a:r>
              <a:rPr lang="en-US" sz="2000" i="1" dirty="0" smtClean="0"/>
              <a:t> </a:t>
            </a:r>
            <a:r>
              <a:rPr lang="en-US" sz="2000" i="1" dirty="0" err="1" smtClean="0"/>
              <a:t>bạch</a:t>
            </a:r>
            <a:r>
              <a:rPr lang="en-US" sz="2000" i="1" dirty="0" smtClean="0"/>
              <a:t> </a:t>
            </a:r>
            <a:r>
              <a:rPr lang="en-US" sz="2000" i="1" dirty="0" err="1" smtClean="0"/>
              <a:t>không</a:t>
            </a:r>
            <a:r>
              <a:rPr lang="en-US" sz="2000" i="1" dirty="0" smtClean="0"/>
              <a:t>, hay </a:t>
            </a:r>
            <a:r>
              <a:rPr lang="en-US" sz="2000" i="1" dirty="0" err="1" smtClean="0"/>
              <a:t>đã</a:t>
            </a:r>
            <a:r>
              <a:rPr lang="en-US" sz="2000" i="1" dirty="0" smtClean="0"/>
              <a:t> </a:t>
            </a:r>
            <a:r>
              <a:rPr lang="en-US" sz="2000" i="1" dirty="0" err="1" smtClean="0"/>
              <a:t>từng</a:t>
            </a:r>
            <a:r>
              <a:rPr lang="en-US" sz="2000" i="1" dirty="0" smtClean="0"/>
              <a:t> </a:t>
            </a:r>
            <a:r>
              <a:rPr lang="en-US" sz="2000" i="1" dirty="0" err="1" smtClean="0"/>
              <a:t>trải</a:t>
            </a:r>
            <a:r>
              <a:rPr lang="en-US" sz="2000" i="1" dirty="0" smtClean="0"/>
              <a:t> </a:t>
            </a:r>
            <a:r>
              <a:rPr lang="en-US" sz="2000" i="1" dirty="0" err="1" smtClean="0"/>
              <a:t>rồi</a:t>
            </a:r>
            <a:r>
              <a:rPr lang="en-US" sz="2000" i="1" dirty="0" smtClean="0"/>
              <a:t>. </a:t>
            </a:r>
            <a:r>
              <a:rPr lang="en-US" sz="2000" i="1" dirty="0" err="1" smtClean="0"/>
              <a:t>Nghĩ</a:t>
            </a:r>
            <a:r>
              <a:rPr lang="en-US" sz="2000" i="1" dirty="0" smtClean="0"/>
              <a:t> </a:t>
            </a:r>
            <a:r>
              <a:rPr lang="en-US" sz="2000" i="1" dirty="0" err="1" smtClean="0"/>
              <a:t>thì</a:t>
            </a:r>
            <a:r>
              <a:rPr lang="en-US" sz="2000" i="1" dirty="0" smtClean="0"/>
              <a:t> </a:t>
            </a:r>
            <a:r>
              <a:rPr lang="en-US" sz="2000" i="1" dirty="0" err="1" smtClean="0"/>
              <a:t>cũng</a:t>
            </a:r>
            <a:r>
              <a:rPr lang="en-US" sz="2000" i="1" dirty="0" smtClean="0"/>
              <a:t> </a:t>
            </a:r>
            <a:r>
              <a:rPr lang="en-US" sz="2000" i="1" dirty="0" err="1" smtClean="0"/>
              <a:t>thấy</a:t>
            </a:r>
            <a:r>
              <a:rPr lang="en-US" sz="2000" i="1" dirty="0" smtClean="0"/>
              <a:t> </a:t>
            </a:r>
            <a:r>
              <a:rPr lang="en-US" sz="2000" i="1" dirty="0" err="1" smtClean="0"/>
              <a:t>ghen</a:t>
            </a:r>
            <a:r>
              <a:rPr lang="en-US" sz="2000" i="1" dirty="0" smtClean="0"/>
              <a:t>".</a:t>
            </a:r>
            <a:r>
              <a:rPr lang="en-US" sz="2000" dirty="0" smtClean="0"/>
              <a:t/>
            </a:r>
            <a:br>
              <a:rPr lang="en-US" sz="2000" dirty="0" smtClean="0"/>
            </a:br>
            <a:r>
              <a:rPr lang="en-US" sz="2000" dirty="0" smtClean="0"/>
              <a:t/>
            </a:r>
            <a:br>
              <a:rPr lang="en-US" sz="2000" dirty="0" smtClean="0"/>
            </a:br>
            <a:r>
              <a:rPr lang="en-US" sz="2000" i="1" dirty="0" smtClean="0"/>
              <a:t>“</a:t>
            </a:r>
            <a:r>
              <a:rPr lang="en-US" sz="2000" dirty="0" smtClean="0"/>
              <a:t/>
            </a:r>
            <a:br>
              <a:rPr lang="en-US" sz="2000" dirty="0" smtClean="0"/>
            </a:br>
            <a:endParaRPr lang="en-US"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0" y="274320"/>
            <a:ext cx="7943088" cy="6583680"/>
          </a:xfrm>
        </p:spPr>
        <p:txBody>
          <a:bodyPr>
            <a:normAutofit/>
          </a:bodyPr>
          <a:lstStyle/>
          <a:p>
            <a:r>
              <a:rPr lang="en-US" sz="2400" dirty="0" err="1" smtClean="0"/>
              <a:t>Còn</a:t>
            </a:r>
            <a:r>
              <a:rPr lang="en-US" sz="2400" dirty="0" smtClean="0"/>
              <a:t> </a:t>
            </a:r>
            <a:r>
              <a:rPr lang="en-US" sz="2400" dirty="0" err="1" smtClean="0"/>
              <a:t>chúng</a:t>
            </a:r>
            <a:r>
              <a:rPr lang="en-US" sz="2400" dirty="0" smtClean="0"/>
              <a:t> </a:t>
            </a:r>
            <a:r>
              <a:rPr lang="en-US" sz="2400" dirty="0" err="1" smtClean="0"/>
              <a:t>tôi</a:t>
            </a:r>
            <a:r>
              <a:rPr lang="en-US" sz="2400" dirty="0" smtClean="0"/>
              <a:t>, </a:t>
            </a:r>
            <a:r>
              <a:rPr lang="en-US" sz="2400" dirty="0" err="1" smtClean="0"/>
              <a:t>những</a:t>
            </a:r>
            <a:r>
              <a:rPr lang="en-US" sz="2400" dirty="0" smtClean="0"/>
              <a:t> </a:t>
            </a:r>
            <a:r>
              <a:rPr lang="en-US" sz="2400" dirty="0" err="1" smtClean="0"/>
              <a:t>người</a:t>
            </a:r>
            <a:r>
              <a:rPr lang="en-US" sz="2400" dirty="0" smtClean="0"/>
              <a:t> </a:t>
            </a:r>
            <a:r>
              <a:rPr lang="en-US" sz="2400" dirty="0" err="1" smtClean="0"/>
              <a:t>viết</a:t>
            </a:r>
            <a:r>
              <a:rPr lang="en-US" sz="2400" dirty="0" smtClean="0"/>
              <a:t> </a:t>
            </a:r>
            <a:r>
              <a:rPr lang="en-US" sz="2400" dirty="0" err="1" smtClean="0"/>
              <a:t>cuốn</a:t>
            </a:r>
            <a:r>
              <a:rPr lang="en-US" sz="2400" dirty="0" smtClean="0"/>
              <a:t> </a:t>
            </a:r>
            <a:r>
              <a:rPr lang="en-US" sz="2400" dirty="0" err="1" smtClean="0"/>
              <a:t>sách</a:t>
            </a:r>
            <a:r>
              <a:rPr lang="en-US" sz="2400" dirty="0" smtClean="0"/>
              <a:t> </a:t>
            </a:r>
            <a:r>
              <a:rPr lang="en-US" sz="2400" dirty="0" err="1" smtClean="0"/>
              <a:t>này</a:t>
            </a:r>
            <a:r>
              <a:rPr lang="en-US" sz="2400" dirty="0" smtClean="0"/>
              <a:t> </a:t>
            </a:r>
            <a:r>
              <a:rPr lang="en-US" sz="2400" dirty="0" err="1" smtClean="0"/>
              <a:t>có</a:t>
            </a:r>
            <a:r>
              <a:rPr lang="en-US" sz="2400" dirty="0" smtClean="0"/>
              <a:t> </a:t>
            </a:r>
            <a:r>
              <a:rPr lang="en-US" sz="2400" dirty="0" err="1" smtClean="0"/>
              <a:t>quan</a:t>
            </a:r>
            <a:r>
              <a:rPr lang="en-US" sz="2400" dirty="0" smtClean="0"/>
              <a:t> </a:t>
            </a:r>
            <a:r>
              <a:rPr lang="en-US" sz="2400" dirty="0" err="1" smtClean="0"/>
              <a:t>niệm</a:t>
            </a:r>
            <a:r>
              <a:rPr lang="en-US" sz="2400" dirty="0" smtClean="0"/>
              <a:t> </a:t>
            </a:r>
            <a:r>
              <a:rPr lang="en-US" sz="2400" dirty="0" err="1" smtClean="0"/>
              <a:t>rằng</a:t>
            </a:r>
            <a:r>
              <a:rPr lang="en-US" sz="2400" dirty="0" smtClean="0"/>
              <a:t>, </a:t>
            </a:r>
            <a:r>
              <a:rPr lang="en-US" sz="2400" dirty="0" err="1" smtClean="0"/>
              <a:t>giá</a:t>
            </a:r>
            <a:r>
              <a:rPr lang="en-US" sz="2400" dirty="0" smtClean="0"/>
              <a:t> </a:t>
            </a:r>
            <a:r>
              <a:rPr lang="en-US" sz="2400" dirty="0" err="1" smtClean="0"/>
              <a:t>trị</a:t>
            </a:r>
            <a:r>
              <a:rPr lang="en-US" sz="2400" dirty="0" smtClean="0"/>
              <a:t> </a:t>
            </a:r>
            <a:r>
              <a:rPr lang="en-US" sz="2400" dirty="0" err="1" smtClean="0"/>
              <a:t>của</a:t>
            </a:r>
            <a:r>
              <a:rPr lang="en-US" sz="2400" dirty="0" smtClean="0"/>
              <a:t> </a:t>
            </a:r>
            <a:r>
              <a:rPr lang="en-US" sz="2400" dirty="0" err="1" smtClean="0"/>
              <a:t>một</a:t>
            </a:r>
            <a:r>
              <a:rPr lang="en-US" sz="2400" dirty="0" smtClean="0"/>
              <a:t> con </a:t>
            </a:r>
            <a:r>
              <a:rPr lang="en-US" sz="2400" dirty="0" err="1" smtClean="0"/>
              <a:t>người</a:t>
            </a:r>
            <a:r>
              <a:rPr lang="en-US" sz="2400" dirty="0" smtClean="0"/>
              <a:t> </a:t>
            </a:r>
            <a:r>
              <a:rPr lang="en-US" sz="2400" dirty="0" err="1" smtClean="0"/>
              <a:t>không</a:t>
            </a:r>
            <a:r>
              <a:rPr lang="en-US" sz="2400" dirty="0" smtClean="0"/>
              <a:t> </a:t>
            </a:r>
            <a:r>
              <a:rPr lang="en-US" sz="2400" dirty="0" err="1" smtClean="0"/>
              <a:t>thể</a:t>
            </a:r>
            <a:r>
              <a:rPr lang="en-US" sz="2400" dirty="0" smtClean="0"/>
              <a:t> </a:t>
            </a:r>
            <a:r>
              <a:rPr lang="en-US" sz="2400" dirty="0" err="1" smtClean="0"/>
              <a:t>nào</a:t>
            </a:r>
            <a:r>
              <a:rPr lang="en-US" sz="2400" dirty="0" smtClean="0"/>
              <a:t> </a:t>
            </a:r>
            <a:r>
              <a:rPr lang="en-US" sz="2400" dirty="0" err="1" smtClean="0"/>
              <a:t>chỉ</a:t>
            </a:r>
            <a:r>
              <a:rPr lang="en-US" sz="2400" dirty="0" smtClean="0"/>
              <a:t> </a:t>
            </a:r>
            <a:r>
              <a:rPr lang="en-US" sz="2400" dirty="0" err="1" smtClean="0"/>
              <a:t>nằm</a:t>
            </a:r>
            <a:r>
              <a:rPr lang="en-US" sz="2400" dirty="0" smtClean="0"/>
              <a:t> </a:t>
            </a:r>
            <a:r>
              <a:rPr lang="en-US" sz="2400" dirty="0" err="1" smtClean="0"/>
              <a:t>trong</a:t>
            </a:r>
            <a:r>
              <a:rPr lang="en-US" sz="2400" dirty="0" smtClean="0"/>
              <a:t> </a:t>
            </a:r>
            <a:r>
              <a:rPr lang="en-US" sz="2400" dirty="0" err="1" smtClean="0"/>
              <a:t>một</a:t>
            </a:r>
            <a:r>
              <a:rPr lang="en-US" sz="2400" dirty="0" smtClean="0"/>
              <a:t> </a:t>
            </a:r>
            <a:r>
              <a:rPr lang="en-US" sz="2400" dirty="0" err="1" smtClean="0"/>
              <a:t>chữ</a:t>
            </a:r>
            <a:r>
              <a:rPr lang="en-US" sz="2400" dirty="0" smtClean="0"/>
              <a:t> </a:t>
            </a:r>
            <a:r>
              <a:rPr lang="en-US" sz="2400" dirty="0" err="1" smtClean="0"/>
              <a:t>trinh</a:t>
            </a:r>
            <a:r>
              <a:rPr lang="en-US" sz="2400" dirty="0" smtClean="0"/>
              <a:t>, </a:t>
            </a:r>
            <a:r>
              <a:rPr lang="en-US" sz="2400" dirty="0" err="1" smtClean="0"/>
              <a:t>quan</a:t>
            </a:r>
            <a:r>
              <a:rPr lang="en-US" sz="2400" dirty="0" smtClean="0"/>
              <a:t> </a:t>
            </a:r>
            <a:r>
              <a:rPr lang="en-US" sz="2400" dirty="0" err="1" smtClean="0"/>
              <a:t>điểm</a:t>
            </a:r>
            <a:r>
              <a:rPr lang="en-US" sz="2400" dirty="0" smtClean="0"/>
              <a:t> "</a:t>
            </a:r>
            <a:r>
              <a:rPr lang="en-US" sz="2400" dirty="0" err="1" smtClean="0"/>
              <a:t>người</a:t>
            </a:r>
            <a:r>
              <a:rPr lang="en-US" sz="2400" dirty="0" smtClean="0"/>
              <a:t> con </a:t>
            </a:r>
            <a:r>
              <a:rPr lang="en-US" sz="2400" dirty="0" err="1" smtClean="0"/>
              <a:t>gái</a:t>
            </a:r>
            <a:r>
              <a:rPr lang="en-US" sz="2400" dirty="0" smtClean="0"/>
              <a:t> </a:t>
            </a:r>
            <a:r>
              <a:rPr lang="en-US" sz="2400" dirty="0" err="1" smtClean="0"/>
              <a:t>mất</a:t>
            </a:r>
            <a:r>
              <a:rPr lang="en-US" sz="2400" dirty="0" smtClean="0"/>
              <a:t> </a:t>
            </a:r>
            <a:r>
              <a:rPr lang="en-US" sz="2400" dirty="0" err="1" smtClean="0"/>
              <a:t>trinh</a:t>
            </a:r>
            <a:r>
              <a:rPr lang="en-US" sz="2400" dirty="0" smtClean="0"/>
              <a:t> </a:t>
            </a:r>
            <a:r>
              <a:rPr lang="en-US" sz="2400" dirty="0" err="1" smtClean="0"/>
              <a:t>là</a:t>
            </a:r>
            <a:r>
              <a:rPr lang="en-US" sz="2400" dirty="0" smtClean="0"/>
              <a:t> </a:t>
            </a:r>
            <a:r>
              <a:rPr lang="en-US" sz="2400" dirty="0" err="1" smtClean="0"/>
              <a:t>đồ</a:t>
            </a:r>
            <a:r>
              <a:rPr lang="en-US" sz="2400" dirty="0" smtClean="0"/>
              <a:t> </a:t>
            </a:r>
            <a:r>
              <a:rPr lang="en-US" sz="2400" dirty="0" err="1" smtClean="0"/>
              <a:t>bỏ</a:t>
            </a:r>
            <a:r>
              <a:rPr lang="en-US" sz="2400" dirty="0" smtClean="0"/>
              <a:t> </a:t>
            </a:r>
            <a:r>
              <a:rPr lang="en-US" sz="2400" dirty="0" err="1" smtClean="0"/>
              <a:t>đi</a:t>
            </a:r>
            <a:r>
              <a:rPr lang="en-US" sz="2400" dirty="0" smtClean="0"/>
              <a:t>" </a:t>
            </a:r>
            <a:r>
              <a:rPr lang="en-US" sz="2400" dirty="0" err="1" smtClean="0"/>
              <a:t>là</a:t>
            </a:r>
            <a:r>
              <a:rPr lang="en-US" sz="2400" dirty="0" smtClean="0"/>
              <a:t> </a:t>
            </a:r>
            <a:r>
              <a:rPr lang="en-US" sz="2400" dirty="0" err="1" smtClean="0"/>
              <a:t>sự</a:t>
            </a:r>
            <a:r>
              <a:rPr lang="en-US" sz="2400" dirty="0" smtClean="0"/>
              <a:t> </a:t>
            </a:r>
            <a:r>
              <a:rPr lang="en-US" sz="2400" dirty="0" err="1" smtClean="0"/>
              <a:t>đánh</a:t>
            </a:r>
            <a:r>
              <a:rPr lang="en-US" sz="2400" dirty="0" smtClean="0"/>
              <a:t> </a:t>
            </a:r>
            <a:r>
              <a:rPr lang="en-US" sz="2400" dirty="0" err="1" smtClean="0"/>
              <a:t>giá</a:t>
            </a:r>
            <a:r>
              <a:rPr lang="en-US" sz="2400" dirty="0" smtClean="0"/>
              <a:t> </a:t>
            </a:r>
            <a:r>
              <a:rPr lang="en-US" sz="2400" dirty="0" err="1" smtClean="0"/>
              <a:t>cực</a:t>
            </a:r>
            <a:r>
              <a:rPr lang="en-US" sz="2400" dirty="0" smtClean="0"/>
              <a:t> </a:t>
            </a:r>
            <a:r>
              <a:rPr lang="en-US" sz="2400" dirty="0" err="1" smtClean="0"/>
              <a:t>đoan</a:t>
            </a:r>
            <a:r>
              <a:rPr lang="en-US" sz="2400" dirty="0" smtClean="0"/>
              <a:t> </a:t>
            </a:r>
            <a:r>
              <a:rPr lang="en-US" sz="2400" dirty="0" err="1" smtClean="0"/>
              <a:t>và</a:t>
            </a:r>
            <a:r>
              <a:rPr lang="en-US" sz="2400" dirty="0" smtClean="0"/>
              <a:t> </a:t>
            </a:r>
            <a:r>
              <a:rPr lang="en-US" sz="2400" dirty="0" err="1" smtClean="0"/>
              <a:t>thiếu</a:t>
            </a:r>
            <a:r>
              <a:rPr lang="en-US" sz="2400" dirty="0" smtClean="0"/>
              <a:t> </a:t>
            </a:r>
            <a:r>
              <a:rPr lang="en-US" sz="2400" dirty="0" err="1" smtClean="0"/>
              <a:t>tôn</a:t>
            </a:r>
            <a:r>
              <a:rPr lang="en-US" sz="2400" dirty="0" smtClean="0"/>
              <a:t> </a:t>
            </a:r>
            <a:r>
              <a:rPr lang="en-US" sz="2400" dirty="0" err="1" smtClean="0"/>
              <a:t>trọng</a:t>
            </a:r>
            <a:r>
              <a:rPr lang="en-US" sz="2400" dirty="0" smtClean="0"/>
              <a:t>. </a:t>
            </a:r>
            <a:r>
              <a:rPr lang="en-US" sz="2400" dirty="0" smtClean="0"/>
              <a:t/>
            </a:r>
            <a:br>
              <a:rPr lang="en-US" sz="2400" dirty="0" smtClean="0"/>
            </a:br>
            <a:r>
              <a:rPr lang="en-US" sz="2400" dirty="0" smtClean="0"/>
              <a:t/>
            </a:r>
            <a:br>
              <a:rPr lang="en-US" sz="2400" dirty="0" smtClean="0"/>
            </a:br>
            <a:r>
              <a:rPr lang="en-US" sz="2400" dirty="0" err="1" smtClean="0"/>
              <a:t>Chúng</a:t>
            </a:r>
            <a:r>
              <a:rPr lang="en-US" sz="2400" dirty="0" smtClean="0"/>
              <a:t> </a:t>
            </a:r>
            <a:r>
              <a:rPr lang="en-US" sz="2400" dirty="0" err="1" smtClean="0"/>
              <a:t>tôi</a:t>
            </a:r>
            <a:r>
              <a:rPr lang="en-US" sz="2400" dirty="0" smtClean="0"/>
              <a:t> </a:t>
            </a:r>
            <a:r>
              <a:rPr lang="en-US" sz="2400" dirty="0" err="1" smtClean="0"/>
              <a:t>cũng</a:t>
            </a:r>
            <a:r>
              <a:rPr lang="en-US" sz="2400" dirty="0" smtClean="0"/>
              <a:t> </a:t>
            </a:r>
            <a:r>
              <a:rPr lang="en-US" sz="2400" dirty="0" err="1" smtClean="0"/>
              <a:t>cho</a:t>
            </a:r>
            <a:r>
              <a:rPr lang="en-US" sz="2400" dirty="0" smtClean="0"/>
              <a:t> </a:t>
            </a:r>
            <a:r>
              <a:rPr lang="en-US" sz="2400" dirty="0" err="1" smtClean="0"/>
              <a:t>rằng</a:t>
            </a:r>
            <a:r>
              <a:rPr lang="en-US" sz="2400" dirty="0" smtClean="0"/>
              <a:t> </a:t>
            </a:r>
            <a:r>
              <a:rPr lang="en-US" sz="2400" dirty="0" err="1" smtClean="0"/>
              <a:t>nếu</a:t>
            </a:r>
            <a:r>
              <a:rPr lang="en-US" sz="2400" dirty="0" smtClean="0"/>
              <a:t> </a:t>
            </a:r>
            <a:r>
              <a:rPr lang="en-US" sz="2400" dirty="0" err="1" smtClean="0"/>
              <a:t>đòi</a:t>
            </a:r>
            <a:r>
              <a:rPr lang="en-US" sz="2400" dirty="0" smtClean="0"/>
              <a:t> </a:t>
            </a:r>
            <a:r>
              <a:rPr lang="en-US" sz="2400" dirty="0" err="1" smtClean="0"/>
              <a:t>hỏi</a:t>
            </a:r>
            <a:r>
              <a:rPr lang="en-US" sz="2400" dirty="0" smtClean="0"/>
              <a:t> </a:t>
            </a:r>
            <a:r>
              <a:rPr lang="en-US" sz="2400" dirty="0" err="1" smtClean="0"/>
              <a:t>trinh</a:t>
            </a:r>
            <a:r>
              <a:rPr lang="en-US" sz="2400" dirty="0" smtClean="0"/>
              <a:t> </a:t>
            </a:r>
            <a:r>
              <a:rPr lang="en-US" sz="2400" dirty="0" err="1" smtClean="0"/>
              <a:t>tiết</a:t>
            </a:r>
            <a:r>
              <a:rPr lang="en-US" sz="2400" dirty="0" smtClean="0"/>
              <a:t> ở </a:t>
            </a:r>
            <a:r>
              <a:rPr lang="en-US" sz="2400" dirty="0" err="1" smtClean="0"/>
              <a:t>nữ</a:t>
            </a:r>
            <a:r>
              <a:rPr lang="en-US" sz="2400" dirty="0" smtClean="0"/>
              <a:t> </a:t>
            </a:r>
            <a:r>
              <a:rPr lang="en-US" sz="2400" dirty="0" err="1" smtClean="0"/>
              <a:t>giới</a:t>
            </a:r>
            <a:r>
              <a:rPr lang="en-US" sz="2400" dirty="0" smtClean="0"/>
              <a:t> </a:t>
            </a:r>
            <a:r>
              <a:rPr lang="en-US" sz="2400" dirty="0" err="1" smtClean="0"/>
              <a:t>mà</a:t>
            </a:r>
            <a:r>
              <a:rPr lang="en-US" sz="2400" dirty="0" smtClean="0"/>
              <a:t> </a:t>
            </a:r>
            <a:r>
              <a:rPr lang="en-US" sz="2400" dirty="0" err="1" smtClean="0"/>
              <a:t>không</a:t>
            </a:r>
            <a:r>
              <a:rPr lang="en-US" sz="2400" dirty="0" smtClean="0"/>
              <a:t> </a:t>
            </a:r>
            <a:r>
              <a:rPr lang="en-US" sz="2400" dirty="0" err="1" smtClean="0"/>
              <a:t>đòi</a:t>
            </a:r>
            <a:r>
              <a:rPr lang="en-US" sz="2400" dirty="0" smtClean="0"/>
              <a:t> </a:t>
            </a:r>
            <a:r>
              <a:rPr lang="en-US" sz="2400" dirty="0" err="1" smtClean="0"/>
              <a:t>hỏi</a:t>
            </a:r>
            <a:r>
              <a:rPr lang="en-US" sz="2400" dirty="0" smtClean="0"/>
              <a:t> </a:t>
            </a:r>
            <a:r>
              <a:rPr lang="en-US" sz="2400" dirty="0" err="1" smtClean="0"/>
              <a:t>điều</a:t>
            </a:r>
            <a:r>
              <a:rPr lang="en-US" sz="2400" dirty="0" smtClean="0"/>
              <a:t> </a:t>
            </a:r>
            <a:r>
              <a:rPr lang="en-US" sz="2400" dirty="0" err="1" smtClean="0"/>
              <a:t>đó</a:t>
            </a:r>
            <a:r>
              <a:rPr lang="en-US" sz="2400" dirty="0" smtClean="0"/>
              <a:t> ở </a:t>
            </a:r>
            <a:r>
              <a:rPr lang="en-US" sz="2400" dirty="0" err="1" smtClean="0"/>
              <a:t>nam</a:t>
            </a:r>
            <a:r>
              <a:rPr lang="en-US" sz="2400" dirty="0" smtClean="0"/>
              <a:t> </a:t>
            </a:r>
            <a:r>
              <a:rPr lang="en-US" sz="2400" dirty="0" err="1" smtClean="0"/>
              <a:t>giới</a:t>
            </a:r>
            <a:r>
              <a:rPr lang="en-US" sz="2400" dirty="0" smtClean="0"/>
              <a:t> </a:t>
            </a:r>
            <a:r>
              <a:rPr lang="en-US" sz="2400" dirty="0" err="1" smtClean="0"/>
              <a:t>thì</a:t>
            </a:r>
            <a:r>
              <a:rPr lang="en-US" sz="2400" dirty="0" smtClean="0"/>
              <a:t> </a:t>
            </a:r>
            <a:r>
              <a:rPr lang="en-US" sz="2400" dirty="0" err="1" smtClean="0"/>
              <a:t>thật</a:t>
            </a:r>
            <a:r>
              <a:rPr lang="en-US" sz="2400" dirty="0" smtClean="0"/>
              <a:t> </a:t>
            </a:r>
            <a:r>
              <a:rPr lang="en-US" sz="2400" dirty="0" err="1" smtClean="0"/>
              <a:t>không</a:t>
            </a:r>
            <a:r>
              <a:rPr lang="en-US" sz="2400" dirty="0" smtClean="0"/>
              <a:t> </a:t>
            </a:r>
            <a:r>
              <a:rPr lang="en-US" sz="2400" dirty="0" err="1" smtClean="0"/>
              <a:t>công</a:t>
            </a:r>
            <a:r>
              <a:rPr lang="en-US" sz="2400" dirty="0" smtClean="0"/>
              <a:t> </a:t>
            </a:r>
            <a:r>
              <a:rPr lang="en-US" sz="2400" dirty="0" err="1" smtClean="0"/>
              <a:t>bằng</a:t>
            </a:r>
            <a:r>
              <a:rPr lang="en-US" sz="2400" dirty="0" smtClean="0"/>
              <a:t>, </a:t>
            </a:r>
            <a:r>
              <a:rPr lang="en-US" sz="2400" dirty="0" err="1" smtClean="0"/>
              <a:t>đó</a:t>
            </a:r>
            <a:r>
              <a:rPr lang="en-US" sz="2400" dirty="0" smtClean="0"/>
              <a:t> </a:t>
            </a:r>
            <a:r>
              <a:rPr lang="en-US" sz="2400" dirty="0" err="1" smtClean="0"/>
              <a:t>chính</a:t>
            </a:r>
            <a:r>
              <a:rPr lang="en-US" sz="2400" dirty="0" smtClean="0"/>
              <a:t> </a:t>
            </a:r>
            <a:r>
              <a:rPr lang="en-US" sz="2400" dirty="0" err="1" smtClean="0"/>
              <a:t>là</a:t>
            </a:r>
            <a:r>
              <a:rPr lang="en-US" sz="2400" dirty="0" smtClean="0"/>
              <a:t> </a:t>
            </a:r>
            <a:r>
              <a:rPr lang="en-US" sz="2400" dirty="0" err="1" smtClean="0"/>
              <a:t>trọng</a:t>
            </a:r>
            <a:r>
              <a:rPr lang="en-US" sz="2400" dirty="0" smtClean="0"/>
              <a:t> </a:t>
            </a:r>
            <a:r>
              <a:rPr lang="en-US" sz="2400" dirty="0" err="1" smtClean="0"/>
              <a:t>nam</a:t>
            </a:r>
            <a:r>
              <a:rPr lang="en-US" sz="2400" dirty="0" smtClean="0"/>
              <a:t> </a:t>
            </a:r>
            <a:r>
              <a:rPr lang="en-US" sz="2400" dirty="0" err="1" smtClean="0"/>
              <a:t>khinh</a:t>
            </a:r>
            <a:r>
              <a:rPr lang="en-US" sz="2400" dirty="0" smtClean="0"/>
              <a:t> </a:t>
            </a:r>
            <a:r>
              <a:rPr lang="en-US" sz="2400" dirty="0" err="1" smtClean="0"/>
              <a:t>nữ</a:t>
            </a:r>
            <a:r>
              <a:rPr lang="en-US" sz="2400" dirty="0" smtClean="0"/>
              <a:t>.</a:t>
            </a:r>
            <a:br>
              <a:rPr lang="en-US" sz="2400" dirty="0" smtClean="0"/>
            </a:br>
            <a:r>
              <a:rPr lang="en-US" sz="2400" dirty="0" smtClean="0"/>
              <a:t/>
            </a:r>
            <a:br>
              <a:rPr lang="en-US" sz="2400" dirty="0" smtClean="0"/>
            </a:br>
            <a:r>
              <a:rPr lang="en-US" sz="2400" dirty="0" err="1" smtClean="0"/>
              <a:t>Tuy</a:t>
            </a:r>
            <a:r>
              <a:rPr lang="en-US" sz="2400" dirty="0" smtClean="0"/>
              <a:t> </a:t>
            </a:r>
            <a:r>
              <a:rPr lang="en-US" sz="2400" dirty="0" err="1" smtClean="0"/>
              <a:t>nhiên</a:t>
            </a:r>
            <a:r>
              <a:rPr lang="en-US" sz="2400" dirty="0" smtClean="0"/>
              <a:t>, </a:t>
            </a:r>
            <a:r>
              <a:rPr lang="en-US" sz="2400" dirty="0" err="1" smtClean="0"/>
              <a:t>nói</a:t>
            </a:r>
            <a:r>
              <a:rPr lang="en-US" sz="2400" dirty="0" smtClean="0"/>
              <a:t> </a:t>
            </a:r>
            <a:r>
              <a:rPr lang="en-US" sz="2400" dirty="0" err="1" smtClean="0"/>
              <a:t>vậy</a:t>
            </a:r>
            <a:r>
              <a:rPr lang="en-US" sz="2400" dirty="0" smtClean="0"/>
              <a:t> </a:t>
            </a:r>
            <a:r>
              <a:rPr lang="en-US" sz="2400" dirty="0" err="1" smtClean="0"/>
              <a:t>không</a:t>
            </a:r>
            <a:r>
              <a:rPr lang="en-US" sz="2400" dirty="0" smtClean="0"/>
              <a:t> </a:t>
            </a:r>
            <a:r>
              <a:rPr lang="en-US" sz="2400" dirty="0" err="1" smtClean="0"/>
              <a:t>có</a:t>
            </a:r>
            <a:r>
              <a:rPr lang="en-US" sz="2400" dirty="0" smtClean="0"/>
              <a:t> </a:t>
            </a:r>
            <a:r>
              <a:rPr lang="en-US" sz="2400" dirty="0" err="1" smtClean="0"/>
              <a:t>nghĩa</a:t>
            </a:r>
            <a:r>
              <a:rPr lang="en-US" sz="2400" dirty="0" smtClean="0"/>
              <a:t> </a:t>
            </a:r>
            <a:r>
              <a:rPr lang="en-US" sz="2400" dirty="0" err="1" smtClean="0"/>
              <a:t>là</a:t>
            </a:r>
            <a:r>
              <a:rPr lang="en-US" sz="2400" dirty="0" smtClean="0"/>
              <a:t> </a:t>
            </a:r>
            <a:r>
              <a:rPr lang="en-US" sz="2400" dirty="0" err="1" smtClean="0"/>
              <a:t>cứ</a:t>
            </a:r>
            <a:r>
              <a:rPr lang="en-US" sz="2400" dirty="0" smtClean="0"/>
              <a:t> </a:t>
            </a:r>
            <a:r>
              <a:rPr lang="en-US" sz="2400" dirty="0" err="1" smtClean="0"/>
              <a:t>bước</a:t>
            </a:r>
            <a:r>
              <a:rPr lang="en-US" sz="2400" dirty="0" smtClean="0"/>
              <a:t> </a:t>
            </a:r>
            <a:r>
              <a:rPr lang="en-US" sz="2400" dirty="0" err="1" smtClean="0"/>
              <a:t>vào</a:t>
            </a:r>
            <a:r>
              <a:rPr lang="en-US" sz="2400" dirty="0" smtClean="0"/>
              <a:t> </a:t>
            </a:r>
            <a:r>
              <a:rPr lang="en-US" sz="2400" dirty="0" err="1" smtClean="0"/>
              <a:t>tình</a:t>
            </a:r>
            <a:r>
              <a:rPr lang="en-US" sz="2400" dirty="0" smtClean="0"/>
              <a:t> </a:t>
            </a:r>
            <a:r>
              <a:rPr lang="en-US" sz="2400" dirty="0" err="1" smtClean="0"/>
              <a:t>yêu</a:t>
            </a:r>
            <a:r>
              <a:rPr lang="en-US" sz="2400" dirty="0" smtClean="0"/>
              <a:t> </a:t>
            </a:r>
            <a:r>
              <a:rPr lang="en-US" sz="2400" dirty="0" err="1" smtClean="0"/>
              <a:t>là</a:t>
            </a:r>
            <a:r>
              <a:rPr lang="en-US" sz="2400" dirty="0" smtClean="0"/>
              <a:t> </a:t>
            </a:r>
            <a:r>
              <a:rPr lang="en-US" sz="2400" dirty="0" err="1" smtClean="0"/>
              <a:t>nên</a:t>
            </a:r>
            <a:r>
              <a:rPr lang="en-US" sz="2400" dirty="0" smtClean="0"/>
              <a:t> </a:t>
            </a:r>
            <a:r>
              <a:rPr lang="en-US" sz="2400" dirty="0" err="1" smtClean="0"/>
              <a:t>có</a:t>
            </a:r>
            <a:r>
              <a:rPr lang="en-US" sz="2400" dirty="0" smtClean="0"/>
              <a:t> </a:t>
            </a:r>
            <a:r>
              <a:rPr lang="en-US" sz="2400" dirty="0" err="1" smtClean="0"/>
              <a:t>quan</a:t>
            </a:r>
            <a:r>
              <a:rPr lang="en-US" sz="2400" dirty="0" smtClean="0"/>
              <a:t> </a:t>
            </a:r>
            <a:r>
              <a:rPr lang="en-US" sz="2400" dirty="0" err="1" smtClean="0"/>
              <a:t>hệ</a:t>
            </a:r>
            <a:r>
              <a:rPr lang="en-US" sz="2400" dirty="0" smtClean="0"/>
              <a:t> </a:t>
            </a:r>
            <a:r>
              <a:rPr lang="en-US" sz="2400" dirty="0" err="1" smtClean="0"/>
              <a:t>tình</a:t>
            </a:r>
            <a:r>
              <a:rPr lang="en-US" sz="2400" dirty="0" smtClean="0"/>
              <a:t> </a:t>
            </a:r>
            <a:r>
              <a:rPr lang="en-US" sz="2400" dirty="0" err="1" smtClean="0"/>
              <a:t>dục</a:t>
            </a:r>
            <a:r>
              <a:rPr lang="en-US" sz="2400" dirty="0" smtClean="0"/>
              <a:t>. </a:t>
            </a:r>
            <a:r>
              <a:rPr lang="en-US" sz="2400" dirty="0" smtClean="0"/>
              <a:t/>
            </a:r>
            <a:br>
              <a:rPr lang="en-US" sz="2400" dirty="0" smtClean="0"/>
            </a:br>
            <a:r>
              <a:rPr lang="en-US" sz="2400" dirty="0" smtClean="0"/>
              <a:t/>
            </a:r>
            <a:br>
              <a:rPr lang="en-US" sz="2400" dirty="0" smtClean="0"/>
            </a:br>
            <a:r>
              <a:rPr lang="en-US" sz="2400" dirty="0" err="1" smtClean="0"/>
              <a:t>Tình</a:t>
            </a:r>
            <a:r>
              <a:rPr lang="en-US" sz="2400" dirty="0" smtClean="0"/>
              <a:t> </a:t>
            </a:r>
            <a:r>
              <a:rPr lang="en-US" sz="2400" dirty="0" err="1" smtClean="0"/>
              <a:t>dục</a:t>
            </a:r>
            <a:r>
              <a:rPr lang="en-US" sz="2400" dirty="0" smtClean="0"/>
              <a:t> </a:t>
            </a:r>
            <a:r>
              <a:rPr lang="en-US" sz="2400" dirty="0" err="1" smtClean="0"/>
              <a:t>là</a:t>
            </a:r>
            <a:r>
              <a:rPr lang="en-US" sz="2400" dirty="0" smtClean="0"/>
              <a:t> </a:t>
            </a:r>
            <a:r>
              <a:rPr lang="en-US" sz="2400" dirty="0" err="1" smtClean="0"/>
              <a:t>một</a:t>
            </a:r>
            <a:r>
              <a:rPr lang="en-US" sz="2400" dirty="0" smtClean="0"/>
              <a:t> </a:t>
            </a:r>
            <a:r>
              <a:rPr lang="en-US" sz="2400" dirty="0" err="1" smtClean="0"/>
              <a:t>quan</a:t>
            </a:r>
            <a:r>
              <a:rPr lang="en-US" sz="2400" dirty="0" smtClean="0"/>
              <a:t> </a:t>
            </a:r>
            <a:r>
              <a:rPr lang="en-US" sz="2400" dirty="0" err="1" smtClean="0"/>
              <a:t>hệ</a:t>
            </a:r>
            <a:r>
              <a:rPr lang="en-US" sz="2400" dirty="0" smtClean="0"/>
              <a:t> </a:t>
            </a:r>
            <a:r>
              <a:rPr lang="en-US" sz="2400" dirty="0" err="1" smtClean="0"/>
              <a:t>đặc</a:t>
            </a:r>
            <a:r>
              <a:rPr lang="en-US" sz="2400" dirty="0" smtClean="0"/>
              <a:t> </a:t>
            </a:r>
            <a:r>
              <a:rPr lang="en-US" sz="2400" dirty="0" err="1" smtClean="0"/>
              <a:t>biệt</a:t>
            </a:r>
            <a:r>
              <a:rPr lang="en-US" sz="2400" dirty="0" smtClean="0"/>
              <a:t>, </a:t>
            </a:r>
            <a:r>
              <a:rPr lang="en-US" sz="2400" dirty="0" err="1" smtClean="0"/>
              <a:t>đòi</a:t>
            </a:r>
            <a:r>
              <a:rPr lang="en-US" sz="2400" dirty="0" smtClean="0"/>
              <a:t> </a:t>
            </a:r>
            <a:r>
              <a:rPr lang="en-US" sz="2400" dirty="0" err="1" smtClean="0"/>
              <a:t>hỏi</a:t>
            </a:r>
            <a:r>
              <a:rPr lang="en-US" sz="2400" dirty="0" smtClean="0"/>
              <a:t> </a:t>
            </a:r>
            <a:r>
              <a:rPr lang="en-US" sz="2400" dirty="0" err="1" smtClean="0"/>
              <a:t>bạn</a:t>
            </a:r>
            <a:r>
              <a:rPr lang="en-US" sz="2400" dirty="0" smtClean="0"/>
              <a:t> </a:t>
            </a:r>
            <a:r>
              <a:rPr lang="en-US" sz="2400" dirty="0" err="1" smtClean="0"/>
              <a:t>phải</a:t>
            </a:r>
            <a:r>
              <a:rPr lang="en-US" sz="2400" dirty="0" smtClean="0"/>
              <a:t> </a:t>
            </a:r>
            <a:r>
              <a:rPr lang="en-US" sz="2400" dirty="0" err="1" smtClean="0"/>
              <a:t>có</a:t>
            </a:r>
            <a:r>
              <a:rPr lang="en-US" sz="2400" dirty="0" smtClean="0"/>
              <a:t> </a:t>
            </a:r>
            <a:r>
              <a:rPr lang="en-US" sz="2400" dirty="0" err="1" smtClean="0"/>
              <a:t>những</a:t>
            </a:r>
            <a:r>
              <a:rPr lang="en-US" sz="2400" dirty="0" smtClean="0"/>
              <a:t> </a:t>
            </a:r>
            <a:r>
              <a:rPr lang="en-US" sz="2400" dirty="0" err="1" smtClean="0"/>
              <a:t>bước</a:t>
            </a:r>
            <a:r>
              <a:rPr lang="en-US" sz="2400" dirty="0" smtClean="0"/>
              <a:t> </a:t>
            </a:r>
            <a:r>
              <a:rPr lang="en-US" sz="2400" dirty="0" err="1" smtClean="0"/>
              <a:t>trưởng</a:t>
            </a:r>
            <a:r>
              <a:rPr lang="en-US" sz="2400" dirty="0" smtClean="0"/>
              <a:t> </a:t>
            </a:r>
            <a:r>
              <a:rPr lang="en-US" sz="2400" dirty="0" err="1" smtClean="0"/>
              <a:t>thành</a:t>
            </a:r>
            <a:r>
              <a:rPr lang="en-US" sz="2400" dirty="0" smtClean="0"/>
              <a:t> </a:t>
            </a:r>
            <a:r>
              <a:rPr lang="en-US" sz="2400" dirty="0" err="1" smtClean="0"/>
              <a:t>và</a:t>
            </a:r>
            <a:r>
              <a:rPr lang="en-US" sz="2400" dirty="0" smtClean="0"/>
              <a:t> </a:t>
            </a:r>
            <a:r>
              <a:rPr lang="en-US" sz="2400" dirty="0" err="1" smtClean="0"/>
              <a:t>những</a:t>
            </a:r>
            <a:r>
              <a:rPr lang="en-US" sz="2400" dirty="0" smtClean="0"/>
              <a:t> </a:t>
            </a:r>
            <a:r>
              <a:rPr lang="en-US" sz="2400" dirty="0" err="1" smtClean="0"/>
              <a:t>quyết</a:t>
            </a:r>
            <a:r>
              <a:rPr lang="en-US" sz="2400" dirty="0" smtClean="0"/>
              <a:t> </a:t>
            </a:r>
            <a:r>
              <a:rPr lang="en-US" sz="2400" dirty="0" err="1" smtClean="0"/>
              <a:t>định</a:t>
            </a:r>
            <a:r>
              <a:rPr lang="en-US" sz="2400" dirty="0" smtClean="0"/>
              <a:t> </a:t>
            </a:r>
            <a:r>
              <a:rPr lang="en-US" sz="2400" dirty="0" err="1" smtClean="0"/>
              <a:t>đúng</a:t>
            </a:r>
            <a:r>
              <a:rPr lang="en-US" sz="2400" dirty="0" smtClean="0"/>
              <a:t> </a:t>
            </a:r>
            <a:r>
              <a:rPr lang="en-US" sz="2400" dirty="0" err="1" smtClean="0"/>
              <a:t>đắn</a:t>
            </a:r>
            <a:r>
              <a:rPr lang="en-US" sz="2400" dirty="0" smtClean="0"/>
              <a:t>.</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
            <a:ext cx="8153400" cy="1219200"/>
          </a:xfrm>
        </p:spPr>
        <p:txBody>
          <a:bodyPr>
            <a:normAutofit/>
          </a:bodyPr>
          <a:lstStyle/>
          <a:p>
            <a:pPr algn="just"/>
            <a:r>
              <a:rPr lang="en-US" sz="3600" b="1" dirty="0" smtClean="0">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II.Các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Đặc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Trưng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Của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Gia</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Đình</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Truyền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Thống</a:t>
            </a:r>
            <a:endParaRPr lang="en-US" sz="3600" b="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a:xfrm>
            <a:off x="1066800" y="1295400"/>
            <a:ext cx="3886200" cy="5410200"/>
          </a:xfrm>
        </p:spPr>
        <p:txBody>
          <a:bodyPr>
            <a:normAutofit fontScale="40000" lnSpcReduction="20000"/>
          </a:bodyPr>
          <a:lstStyle/>
          <a:p>
            <a:pPr algn="l"/>
            <a:r>
              <a:rPr lang="en-US" sz="12800" b="1" dirty="0" smtClean="0">
                <a:latin typeface="Times New Roman" pitchFamily="18" charset="0"/>
                <a:cs typeface="Times New Roman" pitchFamily="18" charset="0"/>
              </a:rPr>
              <a:t> </a:t>
            </a:r>
            <a:r>
              <a:rPr lang="en-US" sz="8000" b="1" dirty="0" smtClean="0">
                <a:solidFill>
                  <a:schemeClr val="tx1"/>
                </a:solidFill>
                <a:latin typeface="Times New Roman" pitchFamily="18" charset="0"/>
                <a:cs typeface="Times New Roman" pitchFamily="18" charset="0"/>
              </a:rPr>
              <a:t>1. </a:t>
            </a:r>
            <a:r>
              <a:rPr lang="en-US" sz="8000" b="1" dirty="0" err="1" smtClean="0">
                <a:solidFill>
                  <a:schemeClr val="tx1"/>
                </a:solidFill>
                <a:latin typeface="Times New Roman" pitchFamily="18" charset="0"/>
                <a:cs typeface="Times New Roman" pitchFamily="18" charset="0"/>
              </a:rPr>
              <a:t>Quy</a:t>
            </a:r>
            <a:r>
              <a:rPr lang="en-US" sz="8000" b="1" dirty="0" smtClean="0">
                <a:solidFill>
                  <a:schemeClr val="tx1"/>
                </a:solidFill>
                <a:latin typeface="Times New Roman" pitchFamily="18" charset="0"/>
                <a:cs typeface="Times New Roman" pitchFamily="18" charset="0"/>
              </a:rPr>
              <a:t> </a:t>
            </a:r>
            <a:r>
              <a:rPr lang="en-US" sz="8000" b="1" dirty="0" err="1">
                <a:solidFill>
                  <a:schemeClr val="tx1"/>
                </a:solidFill>
                <a:latin typeface="Times New Roman" pitchFamily="18" charset="0"/>
                <a:cs typeface="Times New Roman" pitchFamily="18" charset="0"/>
              </a:rPr>
              <a:t>mô</a:t>
            </a:r>
            <a:r>
              <a:rPr lang="en-US" sz="8000" b="1" dirty="0">
                <a:solidFill>
                  <a:schemeClr val="tx1"/>
                </a:solidFill>
                <a:latin typeface="Times New Roman" pitchFamily="18" charset="0"/>
                <a:cs typeface="Times New Roman" pitchFamily="18" charset="0"/>
              </a:rPr>
              <a:t>, </a:t>
            </a:r>
            <a:r>
              <a:rPr lang="en-US" sz="8000" b="1" dirty="0" err="1">
                <a:solidFill>
                  <a:schemeClr val="tx1"/>
                </a:solidFill>
                <a:latin typeface="Times New Roman" pitchFamily="18" charset="0"/>
                <a:cs typeface="Times New Roman" pitchFamily="18" charset="0"/>
              </a:rPr>
              <a:t>cấu</a:t>
            </a:r>
            <a:r>
              <a:rPr lang="en-US" sz="8000" b="1" dirty="0">
                <a:solidFill>
                  <a:schemeClr val="tx1"/>
                </a:solidFill>
                <a:latin typeface="Times New Roman" pitchFamily="18" charset="0"/>
                <a:cs typeface="Times New Roman" pitchFamily="18" charset="0"/>
              </a:rPr>
              <a:t> </a:t>
            </a:r>
            <a:r>
              <a:rPr lang="en-US" sz="8000" b="1" dirty="0" err="1">
                <a:solidFill>
                  <a:schemeClr val="tx1"/>
                </a:solidFill>
                <a:latin typeface="Times New Roman" pitchFamily="18" charset="0"/>
                <a:cs typeface="Times New Roman" pitchFamily="18" charset="0"/>
              </a:rPr>
              <a:t>trúc</a:t>
            </a:r>
            <a:r>
              <a:rPr lang="en-US" sz="8000" b="1" dirty="0">
                <a:solidFill>
                  <a:schemeClr val="tx1"/>
                </a:solidFill>
                <a:latin typeface="Times New Roman" pitchFamily="18" charset="0"/>
                <a:cs typeface="Times New Roman" pitchFamily="18" charset="0"/>
              </a:rPr>
              <a:t> </a:t>
            </a:r>
            <a:r>
              <a:rPr lang="en-US" sz="8000" b="1" dirty="0" err="1">
                <a:solidFill>
                  <a:schemeClr val="tx1"/>
                </a:solidFill>
                <a:latin typeface="Times New Roman" pitchFamily="18" charset="0"/>
                <a:cs typeface="Times New Roman" pitchFamily="18" charset="0"/>
              </a:rPr>
              <a:t>của</a:t>
            </a:r>
            <a:r>
              <a:rPr lang="en-US" sz="8000" b="1" dirty="0">
                <a:solidFill>
                  <a:schemeClr val="tx1"/>
                </a:solidFill>
                <a:latin typeface="Times New Roman" pitchFamily="18" charset="0"/>
                <a:cs typeface="Times New Roman" pitchFamily="18" charset="0"/>
              </a:rPr>
              <a:t> </a:t>
            </a:r>
            <a:r>
              <a:rPr lang="en-US" sz="8000" b="1" dirty="0" err="1">
                <a:solidFill>
                  <a:schemeClr val="tx1"/>
                </a:solidFill>
                <a:latin typeface="Times New Roman" pitchFamily="18" charset="0"/>
                <a:cs typeface="Times New Roman" pitchFamily="18" charset="0"/>
              </a:rPr>
              <a:t>gia</a:t>
            </a:r>
            <a:r>
              <a:rPr lang="en-US" sz="8000" b="1" dirty="0">
                <a:solidFill>
                  <a:schemeClr val="tx1"/>
                </a:solidFill>
                <a:latin typeface="Times New Roman" pitchFamily="18" charset="0"/>
                <a:cs typeface="Times New Roman" pitchFamily="18" charset="0"/>
              </a:rPr>
              <a:t> </a:t>
            </a:r>
            <a:r>
              <a:rPr lang="en-US" sz="8000" b="1" dirty="0" err="1">
                <a:solidFill>
                  <a:schemeClr val="tx1"/>
                </a:solidFill>
                <a:latin typeface="Times New Roman" pitchFamily="18" charset="0"/>
                <a:cs typeface="Times New Roman" pitchFamily="18" charset="0"/>
              </a:rPr>
              <a:t>đình</a:t>
            </a:r>
            <a:r>
              <a:rPr lang="en-US" sz="8000" b="1" dirty="0">
                <a:solidFill>
                  <a:schemeClr val="tx1"/>
                </a:solidFill>
                <a:latin typeface="Times New Roman" pitchFamily="18" charset="0"/>
                <a:cs typeface="Times New Roman" pitchFamily="18" charset="0"/>
              </a:rPr>
              <a:t> </a:t>
            </a:r>
            <a:r>
              <a:rPr lang="en-US" sz="8000" b="1" dirty="0" err="1">
                <a:solidFill>
                  <a:schemeClr val="tx1"/>
                </a:solidFill>
                <a:latin typeface="Times New Roman" pitchFamily="18" charset="0"/>
                <a:cs typeface="Times New Roman" pitchFamily="18" charset="0"/>
              </a:rPr>
              <a:t>truyền</a:t>
            </a:r>
            <a:r>
              <a:rPr lang="en-US" sz="8000" b="1" dirty="0">
                <a:solidFill>
                  <a:schemeClr val="tx1"/>
                </a:solidFill>
                <a:latin typeface="Times New Roman" pitchFamily="18" charset="0"/>
                <a:cs typeface="Times New Roman" pitchFamily="18" charset="0"/>
              </a:rPr>
              <a:t> </a:t>
            </a:r>
            <a:r>
              <a:rPr lang="en-US" sz="8000" b="1" dirty="0" err="1">
                <a:solidFill>
                  <a:schemeClr val="tx1"/>
                </a:solidFill>
                <a:latin typeface="Times New Roman" pitchFamily="18" charset="0"/>
                <a:cs typeface="Times New Roman" pitchFamily="18" charset="0"/>
              </a:rPr>
              <a:t>thống</a:t>
            </a:r>
            <a:r>
              <a:rPr lang="en-US" sz="8000" b="1" dirty="0">
                <a:solidFill>
                  <a:schemeClr val="tx1"/>
                </a:solidFill>
                <a:latin typeface="Times New Roman" pitchFamily="18" charset="0"/>
                <a:cs typeface="Times New Roman" pitchFamily="18" charset="0"/>
              </a:rPr>
              <a:t> </a:t>
            </a:r>
            <a:r>
              <a:rPr lang="en-US" sz="8000" b="1" dirty="0" err="1">
                <a:solidFill>
                  <a:schemeClr val="tx1"/>
                </a:solidFill>
                <a:latin typeface="Times New Roman" pitchFamily="18" charset="0"/>
                <a:cs typeface="Times New Roman" pitchFamily="18" charset="0"/>
              </a:rPr>
              <a:t>Việt</a:t>
            </a:r>
            <a:r>
              <a:rPr lang="en-US" sz="8000" b="1" dirty="0">
                <a:solidFill>
                  <a:schemeClr val="tx1"/>
                </a:solidFill>
                <a:latin typeface="Times New Roman" pitchFamily="18" charset="0"/>
                <a:cs typeface="Times New Roman" pitchFamily="18" charset="0"/>
              </a:rPr>
              <a:t> </a:t>
            </a:r>
            <a:r>
              <a:rPr lang="en-US" sz="8000" b="1" dirty="0" smtClean="0">
                <a:solidFill>
                  <a:schemeClr val="tx1"/>
                </a:solidFill>
                <a:latin typeface="Times New Roman" pitchFamily="18" charset="0"/>
                <a:cs typeface="Times New Roman" pitchFamily="18" charset="0"/>
              </a:rPr>
              <a:t>Nam</a:t>
            </a:r>
            <a:r>
              <a:rPr lang="en-US" sz="6700" dirty="0" smtClean="0">
                <a:solidFill>
                  <a:schemeClr val="tx1"/>
                </a:solidFill>
                <a:latin typeface="Times New Roman" pitchFamily="18" charset="0"/>
                <a:cs typeface="Times New Roman" pitchFamily="18" charset="0"/>
              </a:rPr>
              <a:t>.</a:t>
            </a:r>
          </a:p>
          <a:p>
            <a:pPr algn="l"/>
            <a:endParaRPr lang="en-US" sz="6700" dirty="0" smtClean="0">
              <a:solidFill>
                <a:schemeClr val="tx1"/>
              </a:solidFill>
              <a:latin typeface="Times New Roman" pitchFamily="18" charset="0"/>
              <a:cs typeface="Times New Roman" pitchFamily="18" charset="0"/>
            </a:endParaRPr>
          </a:p>
          <a:p>
            <a:pPr algn="l">
              <a:buFontTx/>
              <a:buChar char="-"/>
            </a:pPr>
            <a:r>
              <a:rPr lang="en-US" sz="6400" dirty="0" err="1" smtClean="0">
                <a:solidFill>
                  <a:schemeClr val="tx1"/>
                </a:solidFill>
                <a:latin typeface="Times New Roman" pitchFamily="18" charset="0"/>
                <a:cs typeface="Times New Roman" pitchFamily="18" charset="0"/>
              </a:rPr>
              <a:t>Hình</a:t>
            </a:r>
            <a:r>
              <a:rPr lang="en-US" sz="6400" dirty="0" smtClean="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thức</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đông</a:t>
            </a:r>
            <a:r>
              <a:rPr lang="en-US" sz="6400" dirty="0">
                <a:solidFill>
                  <a:schemeClr val="tx1"/>
                </a:solidFill>
                <a:latin typeface="Times New Roman" pitchFamily="18" charset="0"/>
                <a:cs typeface="Times New Roman" pitchFamily="18" charset="0"/>
              </a:rPr>
              <a:t> con </a:t>
            </a:r>
            <a:r>
              <a:rPr lang="en-US" sz="6400" dirty="0" err="1">
                <a:solidFill>
                  <a:schemeClr val="tx1"/>
                </a:solidFill>
                <a:latin typeface="Times New Roman" pitchFamily="18" charset="0"/>
                <a:cs typeface="Times New Roman" pitchFamily="18" charset="0"/>
              </a:rPr>
              <a:t>và</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nhiều</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thế</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hệ</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cùng</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chung</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sống</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trên</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một</a:t>
            </a:r>
            <a:r>
              <a:rPr lang="en-US" sz="6400" dirty="0">
                <a:solidFill>
                  <a:schemeClr val="tx1"/>
                </a:solidFill>
                <a:latin typeface="Times New Roman" pitchFamily="18" charset="0"/>
                <a:cs typeface="Times New Roman" pitchFamily="18" charset="0"/>
              </a:rPr>
              <a:t> </a:t>
            </a:r>
            <a:r>
              <a:rPr lang="en-US" sz="6400" dirty="0" smtClean="0">
                <a:solidFill>
                  <a:schemeClr val="tx1"/>
                </a:solidFill>
                <a:latin typeface="Times New Roman" pitchFamily="18" charset="0"/>
                <a:cs typeface="Times New Roman" pitchFamily="18" charset="0"/>
              </a:rPr>
              <a:t>  </a:t>
            </a:r>
            <a:r>
              <a:rPr lang="en-US" sz="6400" dirty="0" err="1" smtClean="0">
                <a:solidFill>
                  <a:schemeClr val="tx1"/>
                </a:solidFill>
                <a:latin typeface="Times New Roman" pitchFamily="18" charset="0"/>
                <a:cs typeface="Times New Roman" pitchFamily="18" charset="0"/>
              </a:rPr>
              <a:t>mảnh</a:t>
            </a:r>
            <a:r>
              <a:rPr lang="en-US" sz="6400" dirty="0" smtClean="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đất</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của</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tổ</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tiên</a:t>
            </a:r>
            <a:r>
              <a:rPr lang="en-US" sz="6400" dirty="0" smtClean="0">
                <a:solidFill>
                  <a:schemeClr val="tx1"/>
                </a:solidFill>
                <a:latin typeface="Times New Roman" pitchFamily="18" charset="0"/>
                <a:cs typeface="Times New Roman" pitchFamily="18" charset="0"/>
              </a:rPr>
              <a:t>.</a:t>
            </a:r>
          </a:p>
          <a:p>
            <a:pPr algn="l">
              <a:buFontTx/>
              <a:buChar char="-"/>
            </a:pPr>
            <a:endParaRPr lang="en-US" sz="6400" dirty="0">
              <a:solidFill>
                <a:schemeClr val="tx1"/>
              </a:solidFill>
              <a:latin typeface="Times New Roman" pitchFamily="18" charset="0"/>
              <a:cs typeface="Times New Roman" pitchFamily="18" charset="0"/>
            </a:endParaRPr>
          </a:p>
          <a:p>
            <a:pPr algn="just"/>
            <a:r>
              <a:rPr lang="en-US" sz="6400" dirty="0" smtClean="0">
                <a:solidFill>
                  <a:schemeClr val="tx1"/>
                </a:solidFill>
                <a:latin typeface="Times New Roman" pitchFamily="18" charset="0"/>
                <a:cs typeface="Times New Roman" pitchFamily="18" charset="0"/>
              </a:rPr>
              <a:t>- </a:t>
            </a:r>
            <a:r>
              <a:rPr lang="en-US" sz="6400" dirty="0" err="1" smtClean="0">
                <a:solidFill>
                  <a:schemeClr val="tx1"/>
                </a:solidFill>
                <a:latin typeface="Times New Roman" pitchFamily="18" charset="0"/>
                <a:cs typeface="Times New Roman" pitchFamily="18" charset="0"/>
              </a:rPr>
              <a:t>Gia</a:t>
            </a:r>
            <a:r>
              <a:rPr lang="en-US" sz="6400" dirty="0" smtClean="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đình</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là</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đơn</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vị</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duy</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nhất</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được</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xã</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hội</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công</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nhận</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và</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cho</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phép</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tạo</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ra</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những</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công</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dân</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mới</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cho</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xã</a:t>
            </a:r>
            <a:r>
              <a:rPr lang="en-US" sz="6400" dirty="0">
                <a:solidFill>
                  <a:schemeClr val="tx1"/>
                </a:solidFill>
                <a:latin typeface="Times New Roman" pitchFamily="18" charset="0"/>
                <a:cs typeface="Times New Roman" pitchFamily="18" charset="0"/>
              </a:rPr>
              <a:t> </a:t>
            </a:r>
            <a:r>
              <a:rPr lang="en-US" sz="6400" dirty="0" err="1">
                <a:solidFill>
                  <a:schemeClr val="tx1"/>
                </a:solidFill>
                <a:latin typeface="Times New Roman" pitchFamily="18" charset="0"/>
                <a:cs typeface="Times New Roman" pitchFamily="18" charset="0"/>
              </a:rPr>
              <a:t>hội</a:t>
            </a:r>
            <a:r>
              <a:rPr lang="en-US" sz="6400" dirty="0">
                <a:solidFill>
                  <a:schemeClr val="tx1"/>
                </a:solidFill>
                <a:latin typeface="Times New Roman" pitchFamily="18" charset="0"/>
                <a:cs typeface="Times New Roman" pitchFamily="18" charset="0"/>
              </a:rPr>
              <a:t>.</a:t>
            </a:r>
          </a:p>
          <a:p>
            <a:pPr algn="just"/>
            <a:endParaRPr lang="en-US" sz="6400" dirty="0" smtClean="0">
              <a:solidFill>
                <a:schemeClr val="tx1"/>
              </a:solidFill>
              <a:latin typeface="Times New Roman" pitchFamily="18" charset="0"/>
              <a:cs typeface="Times New Roman" pitchFamily="18" charset="0"/>
            </a:endParaRPr>
          </a:p>
        </p:txBody>
      </p:sp>
      <p:pic>
        <p:nvPicPr>
          <p:cNvPr id="1026" name="Picture 2" descr="C:\Users\hoaiyen\Desktop\hinh yen\images.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867400" y="1163782"/>
            <a:ext cx="3048000" cy="546561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21145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6800" y="304800"/>
            <a:ext cx="7772400" cy="5632311"/>
          </a:xfrm>
          <a:prstGeom prst="rect">
            <a:avLst/>
          </a:prstGeom>
          <a:noFill/>
        </p:spPr>
        <p:txBody>
          <a:bodyPr wrap="square" rtlCol="0">
            <a:spAutoFit/>
          </a:bodyPr>
          <a:lstStyle/>
          <a:p>
            <a:pPr algn="just">
              <a:buFontTx/>
              <a:buChar char="-"/>
            </a:pPr>
            <a:r>
              <a:rPr lang="en-US" sz="3000" dirty="0" err="1" smtClean="0">
                <a:solidFill>
                  <a:schemeClr val="tx1"/>
                </a:solidFill>
                <a:latin typeface="Times New Roman" pitchFamily="18" charset="0"/>
                <a:cs typeface="Times New Roman" pitchFamily="18" charset="0"/>
              </a:rPr>
              <a:t>Quy</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định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đối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với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hôn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nhân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là</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rất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ngặt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nghèo,hiếm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khi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dựa</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trên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cơ</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sở</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tình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yêu</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mà</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mục</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đích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là</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duy</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trì</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nòi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giống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và</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phát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triển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kinh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tế</a:t>
            </a:r>
            <a:endParaRPr lang="en-US" sz="3000" dirty="0" smtClean="0">
              <a:solidFill>
                <a:schemeClr val="tx1"/>
              </a:solidFill>
              <a:latin typeface="Times New Roman" pitchFamily="18" charset="0"/>
              <a:cs typeface="Times New Roman" pitchFamily="18" charset="0"/>
            </a:endParaRPr>
          </a:p>
          <a:p>
            <a:pPr algn="just">
              <a:buFontTx/>
              <a:buChar char="-"/>
            </a:pPr>
            <a:endParaRPr lang="en-US" sz="3000" dirty="0" smtClean="0">
              <a:solidFill>
                <a:schemeClr val="tx1"/>
              </a:solidFill>
              <a:latin typeface="Times New Roman" pitchFamily="18" charset="0"/>
              <a:cs typeface="Times New Roman" pitchFamily="18" charset="0"/>
            </a:endParaRPr>
          </a:p>
          <a:p>
            <a:pPr algn="just">
              <a:buFontTx/>
              <a:buChar char="-"/>
            </a:pPr>
            <a:r>
              <a:rPr lang="en-US" sz="3000" dirty="0" err="1" smtClean="0">
                <a:solidFill>
                  <a:schemeClr val="tx1"/>
                </a:solidFill>
                <a:latin typeface="Times New Roman" pitchFamily="18" charset="0"/>
                <a:cs typeface="Times New Roman" pitchFamily="18" charset="0"/>
              </a:rPr>
              <a:t>Sự</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phản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kháng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trong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vấn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đè</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định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đoạt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hôn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nhân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của</a:t>
            </a:r>
            <a:r>
              <a:rPr lang="en-US" sz="3000" dirty="0" smtClean="0">
                <a:solidFill>
                  <a:schemeClr val="tx1"/>
                </a:solidFill>
                <a:latin typeface="Times New Roman" pitchFamily="18" charset="0"/>
                <a:cs typeface="Times New Roman" pitchFamily="18" charset="0"/>
              </a:rPr>
              <a:t> cha </a:t>
            </a:r>
            <a:r>
              <a:rPr lang="en-US" sz="3000" dirty="0" err="1" smtClean="0">
                <a:solidFill>
                  <a:schemeClr val="tx1"/>
                </a:solidFill>
                <a:latin typeface="Times New Roman" pitchFamily="18" charset="0"/>
                <a:cs typeface="Times New Roman" pitchFamily="18" charset="0"/>
              </a:rPr>
              <a:t>mẹ</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chỉ</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có</a:t>
            </a:r>
            <a:r>
              <a:rPr lang="en-US" sz="3000" dirty="0" smtClean="0">
                <a:solidFill>
                  <a:schemeClr val="tx1"/>
                </a:solidFill>
                <a:latin typeface="Times New Roman" pitchFamily="18" charset="0"/>
                <a:cs typeface="Times New Roman" pitchFamily="18" charset="0"/>
              </a:rPr>
              <a:t> ở </a:t>
            </a:r>
            <a:r>
              <a:rPr lang="en-US" sz="3000" dirty="0" err="1" smtClean="0">
                <a:solidFill>
                  <a:schemeClr val="tx1"/>
                </a:solidFill>
                <a:latin typeface="Times New Roman" pitchFamily="18" charset="0"/>
                <a:cs typeface="Times New Roman" pitchFamily="18" charset="0"/>
              </a:rPr>
              <a:t>nam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giới,nữ</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giới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hiếm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khi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có</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được</a:t>
            </a:r>
            <a:r>
              <a:rPr lang="en-US" sz="3000" dirty="0" smtClean="0">
                <a:solidFill>
                  <a:schemeClr val="tx1"/>
                </a:solidFill>
                <a:latin typeface="Times New Roman" pitchFamily="18" charset="0"/>
                <a:cs typeface="Times New Roman" pitchFamily="18" charset="0"/>
              </a:rPr>
              <a:t> can </a:t>
            </a:r>
            <a:r>
              <a:rPr lang="en-US" sz="3000" dirty="0" err="1" smtClean="0">
                <a:solidFill>
                  <a:schemeClr val="tx1"/>
                </a:solidFill>
                <a:latin typeface="Times New Roman" pitchFamily="18" charset="0"/>
                <a:cs typeface="Times New Roman" pitchFamily="18" charset="0"/>
              </a:rPr>
              <a:t>đảm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để</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làm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việc</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đó</a:t>
            </a:r>
            <a:r>
              <a:rPr lang="en-US" sz="3000" dirty="0" smtClean="0">
                <a:solidFill>
                  <a:schemeClr val="tx1"/>
                </a:solidFill>
                <a:latin typeface="Times New Roman" pitchFamily="18" charset="0"/>
                <a:cs typeface="Times New Roman" pitchFamily="18" charset="0"/>
              </a:rPr>
              <a:t>.</a:t>
            </a:r>
          </a:p>
          <a:p>
            <a:pPr algn="just">
              <a:buFontTx/>
              <a:buChar char="-"/>
            </a:pPr>
            <a:endParaRPr lang="en-US" sz="3000" dirty="0" smtClean="0">
              <a:solidFill>
                <a:schemeClr val="tx1"/>
              </a:solidFill>
              <a:latin typeface="Times New Roman" pitchFamily="18" charset="0"/>
              <a:cs typeface="Times New Roman" pitchFamily="18" charset="0"/>
            </a:endParaRPr>
          </a:p>
          <a:p>
            <a:pPr algn="just"/>
            <a:r>
              <a:rPr lang="en-US" sz="3000" dirty="0" smtClean="0">
                <a:solidFill>
                  <a:schemeClr val="tx1"/>
                </a:solidFill>
                <a:latin typeface="Times New Roman" pitchFamily="18" charset="0"/>
                <a:cs typeface="Times New Roman" pitchFamily="18" charset="0"/>
              </a:rPr>
              <a:t>=&gt; </a:t>
            </a:r>
            <a:r>
              <a:rPr lang="en-US" sz="3000" dirty="0" err="1" smtClean="0">
                <a:solidFill>
                  <a:schemeClr val="tx1"/>
                </a:solidFill>
                <a:latin typeface="Times New Roman" pitchFamily="18" charset="0"/>
                <a:cs typeface="Times New Roman" pitchFamily="18" charset="0"/>
              </a:rPr>
              <a:t>Gia</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đình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truyền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thống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Việt</a:t>
            </a:r>
            <a:r>
              <a:rPr lang="en-US" sz="3000" dirty="0" smtClean="0">
                <a:solidFill>
                  <a:schemeClr val="tx1"/>
                </a:solidFill>
                <a:latin typeface="Times New Roman" pitchFamily="18" charset="0"/>
                <a:cs typeface="Times New Roman" pitchFamily="18" charset="0"/>
              </a:rPr>
              <a:t> Nam </a:t>
            </a:r>
            <a:r>
              <a:rPr lang="en-US" sz="3000" dirty="0" err="1" smtClean="0">
                <a:solidFill>
                  <a:schemeClr val="tx1"/>
                </a:solidFill>
                <a:latin typeface="Times New Roman" pitchFamily="18" charset="0"/>
                <a:cs typeface="Times New Roman" pitchFamily="18" charset="0"/>
              </a:rPr>
              <a:t>đã</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phán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ánh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tinh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thần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tự</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trị</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làng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xã</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khá</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đậm</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nét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trong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truyền</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thống</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và</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cách</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nghĩ</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của</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người</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Việt</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trước</a:t>
            </a:r>
            <a:r>
              <a:rPr lang="en-US" sz="3000" dirty="0" smtClean="0">
                <a:solidFill>
                  <a:schemeClr val="tx1"/>
                </a:solidFill>
                <a:latin typeface="Times New Roman" pitchFamily="18" charset="0"/>
                <a:cs typeface="Times New Roman" pitchFamily="18" charset="0"/>
              </a:rPr>
              <a:t> </a:t>
            </a:r>
            <a:r>
              <a:rPr lang="en-US" sz="3000" dirty="0" err="1" smtClean="0">
                <a:solidFill>
                  <a:schemeClr val="tx1"/>
                </a:solidFill>
                <a:latin typeface="Times New Roman" pitchFamily="18" charset="0"/>
                <a:cs typeface="Times New Roman" pitchFamily="18" charset="0"/>
              </a:rPr>
              <a:t>đây</a:t>
            </a:r>
            <a:r>
              <a:rPr lang="en-US" sz="3000" dirty="0" smtClean="0">
                <a:solidFill>
                  <a:schemeClr val="tx1"/>
                </a:solidFill>
                <a:latin typeface="Times New Roman" pitchFamily="18" charset="0"/>
                <a:cs typeface="Times New Roman" pitchFamily="18" charset="0"/>
              </a:rPr>
              <a:t>.</a:t>
            </a:r>
          </a:p>
          <a:p>
            <a:endParaRPr lang="en-US" sz="3000" dirty="0"/>
          </a:p>
        </p:txBody>
      </p:sp>
    </p:spTree>
    <p:extLst>
      <p:ext uri="{BB962C8B-B14F-4D97-AF65-F5344CB8AC3E}">
        <p14:creationId xmlns="" xmlns:p14="http://schemas.microsoft.com/office/powerpoint/2010/main" val="10247509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7620000" cy="838200"/>
          </a:xfrm>
        </p:spPr>
        <p:txBody>
          <a:bodyPr>
            <a:normAutofit fontScale="90000"/>
          </a:bodyPr>
          <a:lstStyle/>
          <a:p>
            <a:r>
              <a:rPr lang="en-US" dirty="0">
                <a:latin typeface="Times New Roman" pitchFamily="18" charset="0"/>
                <a:cs typeface="Times New Roman" pitchFamily="18" charset="0"/>
              </a:rPr>
              <a:t>2. </a:t>
            </a:r>
            <a:r>
              <a:rPr lang="en-US" dirty="0" err="1">
                <a:latin typeface="Times New Roman" pitchFamily="18" charset="0"/>
                <a:cs typeface="Times New Roman" pitchFamily="18" charset="0"/>
              </a:rPr>
              <a:t>Mối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1066800" y="1371600"/>
            <a:ext cx="4724400" cy="5486400"/>
          </a:xfrm>
        </p:spPr>
        <p:txBody>
          <a:bodyPr>
            <a:normAutofit fontScale="77500" lnSpcReduction="20000"/>
          </a:bodyPr>
          <a:lstStyle/>
          <a:p>
            <a:pPr marL="0" indent="0">
              <a:buNone/>
            </a:pPr>
            <a:r>
              <a:rPr lang="en-US" sz="3500" dirty="0">
                <a:latin typeface="Times New Roman" pitchFamily="18" charset="0"/>
                <a:cs typeface="Times New Roman" pitchFamily="18" charset="0"/>
              </a:rPr>
              <a:t>2.1.Quan </a:t>
            </a:r>
            <a:r>
              <a:rPr lang="en-US" sz="3500" dirty="0" err="1">
                <a:latin typeface="Times New Roman" pitchFamily="18" charset="0"/>
                <a:cs typeface="Times New Roman" pitchFamily="18" charset="0"/>
              </a:rPr>
              <a:t>hệ</a:t>
            </a:r>
            <a:r>
              <a:rPr lang="en-US" sz="3500" dirty="0">
                <a:latin typeface="Times New Roman" pitchFamily="18" charset="0"/>
                <a:cs typeface="Times New Roman" pitchFamily="18" charset="0"/>
              </a:rPr>
              <a:t>  </a:t>
            </a:r>
            <a:r>
              <a:rPr lang="en-US" sz="3500" dirty="0" err="1">
                <a:latin typeface="Times New Roman" pitchFamily="18" charset="0"/>
                <a:cs typeface="Times New Roman" pitchFamily="18" charset="0"/>
              </a:rPr>
              <a:t>vợ</a:t>
            </a:r>
            <a:r>
              <a:rPr lang="en-US" sz="3500" dirty="0">
                <a:latin typeface="Times New Roman" pitchFamily="18" charset="0"/>
                <a:cs typeface="Times New Roman" pitchFamily="18" charset="0"/>
              </a:rPr>
              <a:t> </a:t>
            </a:r>
            <a:r>
              <a:rPr lang="en-US" sz="3500" dirty="0" err="1" smtClean="0">
                <a:latin typeface="Times New Roman" pitchFamily="18" charset="0"/>
                <a:cs typeface="Times New Roman" pitchFamily="18" charset="0"/>
              </a:rPr>
              <a:t>chồng</a:t>
            </a:r>
            <a:r>
              <a:rPr lang="en-US" sz="3500" dirty="0" smtClean="0">
                <a:latin typeface="Times New Roman" pitchFamily="18" charset="0"/>
                <a:cs typeface="Times New Roman" pitchFamily="18" charset="0"/>
              </a:rPr>
              <a:t>      </a:t>
            </a:r>
          </a:p>
          <a:p>
            <a:pPr marL="0" indent="0">
              <a:buFontTx/>
              <a:buChar char="-"/>
            </a:pPr>
            <a:r>
              <a:rPr lang="en-US" dirty="0" err="1" smtClean="0">
                <a:latin typeface="Times New Roman" pitchFamily="18" charset="0"/>
                <a:cs typeface="Times New Roman" pitchFamily="18" charset="0"/>
              </a:rPr>
              <a:t>Thời</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gian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cưới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ba</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mẹ</a:t>
            </a:r>
            <a:r>
              <a:rPr lang="en-US" dirty="0" smtClean="0">
                <a:latin typeface="Times New Roman" pitchFamily="18" charset="0"/>
                <a:cs typeface="Times New Roman" pitchFamily="18" charset="0"/>
              </a:rPr>
              <a:t>.</a:t>
            </a:r>
          </a:p>
          <a:p>
            <a:pPr marL="0" indent="0">
              <a:buFontTx/>
              <a:buChar char="-"/>
            </a:pPr>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Mối</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dâu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phức</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tạp</a:t>
            </a:r>
            <a:r>
              <a:rPr lang="en-US" dirty="0" smtClean="0">
                <a:latin typeface="Times New Roman" pitchFamily="18" charset="0"/>
                <a:cs typeface="Times New Roman" pitchFamily="18" charset="0"/>
              </a:rPr>
              <a:t>.</a:t>
            </a:r>
          </a:p>
          <a:p>
            <a:pPr marL="0" indent="0">
              <a:buFontTx/>
              <a:buChar char="-"/>
            </a:pP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truyền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mọi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đón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hưởng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hi </a:t>
            </a:r>
            <a:r>
              <a:rPr lang="en-US" dirty="0" err="1">
                <a:latin typeface="Times New Roman" pitchFamily="18" charset="0"/>
                <a:cs typeface="Times New Roman" pitchFamily="18" charset="0"/>
              </a:rPr>
              <a:t>sinh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phụ</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a:t>
            </a:r>
          </a:p>
          <a:p>
            <a:pPr marL="0" indent="0">
              <a:buFontTx/>
              <a:buChar char="-"/>
            </a:pPr>
            <a:endParaRPr lang="en-US" dirty="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ưu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việt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truyền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biệt</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mối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thủy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hòa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1026" name="Picture 2" descr="C:\Users\hoaiyen\Desktop\hinh yen\tải xuống (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86438" y="762000"/>
            <a:ext cx="3128962" cy="5715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92621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599"/>
            <a:ext cx="7620000" cy="609601"/>
          </a:xfrm>
        </p:spPr>
        <p:txBody>
          <a:bodyPr>
            <a:noAutofit/>
          </a:bodyPr>
          <a:lstStyle/>
          <a:p>
            <a:pPr algn="l"/>
            <a:r>
              <a:rPr lang="en-US" sz="3600" b="1" i="1" dirty="0">
                <a:solidFill>
                  <a:srgbClr val="FF0000"/>
                </a:solidFill>
                <a:latin typeface="Times New Roman" pitchFamily="18" charset="0"/>
                <a:cs typeface="Times New Roman" pitchFamily="18" charset="0"/>
              </a:rPr>
              <a:t>2.2</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Quan</a:t>
            </a:r>
            <a:r>
              <a:rPr lang="en-US" sz="3600" b="1" i="1" dirty="0" smtClean="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hệ</a:t>
            </a:r>
            <a:r>
              <a:rPr lang="en-US" sz="3600" b="1" i="1" dirty="0">
                <a:solidFill>
                  <a:srgbClr val="FF0000"/>
                </a:solidFill>
                <a:latin typeface="Times New Roman" pitchFamily="18" charset="0"/>
                <a:cs typeface="Times New Roman" pitchFamily="18" charset="0"/>
              </a:rPr>
              <a:t> cha </a:t>
            </a:r>
            <a:r>
              <a:rPr lang="en-US" sz="3600" b="1" i="1" dirty="0" err="1" smtClean="0">
                <a:solidFill>
                  <a:srgbClr val="FF0000"/>
                </a:solidFill>
                <a:latin typeface="Times New Roman" pitchFamily="18" charset="0"/>
                <a:cs typeface="Times New Roman" pitchFamily="18" charset="0"/>
              </a:rPr>
              <a:t>mẹ</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với</a:t>
            </a:r>
            <a:r>
              <a:rPr lang="en-US" sz="3600" b="1" i="1" dirty="0" smtClean="0">
                <a:solidFill>
                  <a:srgbClr val="FF0000"/>
                </a:solidFill>
                <a:latin typeface="Times New Roman" pitchFamily="18" charset="0"/>
                <a:cs typeface="Times New Roman" pitchFamily="18" charset="0"/>
              </a:rPr>
              <a:t> </a:t>
            </a:r>
            <a:r>
              <a:rPr lang="en-US" sz="3600" b="1" i="1" dirty="0">
                <a:solidFill>
                  <a:srgbClr val="FF0000"/>
                </a:solidFill>
                <a:latin typeface="Times New Roman" pitchFamily="18" charset="0"/>
                <a:cs typeface="Times New Roman" pitchFamily="18" charset="0"/>
              </a:rPr>
              <a:t>con </a:t>
            </a:r>
            <a:r>
              <a:rPr lang="en-US" sz="3600" b="1" i="1" dirty="0" err="1">
                <a:solidFill>
                  <a:srgbClr val="FF0000"/>
                </a:solidFill>
                <a:latin typeface="Times New Roman" pitchFamily="18" charset="0"/>
                <a:cs typeface="Times New Roman" pitchFamily="18" charset="0"/>
              </a:rPr>
              <a:t>cái</a:t>
            </a:r>
            <a:r>
              <a:rPr lang="en-US" sz="3600" b="1" i="1" dirty="0">
                <a:solidFill>
                  <a:srgbClr val="FF0000"/>
                </a:solidFill>
                <a:latin typeface="Times New Roman" pitchFamily="18" charset="0"/>
                <a:cs typeface="Times New Roman" pitchFamily="18" charset="0"/>
              </a:rPr>
              <a:t/>
            </a:r>
            <a:br>
              <a:rPr lang="en-US" sz="3600" b="1" i="1" dirty="0">
                <a:solidFill>
                  <a:srgbClr val="FF0000"/>
                </a:solidFill>
                <a:latin typeface="Times New Roman" pitchFamily="18" charset="0"/>
                <a:cs typeface="Times New Roman" pitchFamily="18" charset="0"/>
              </a:rPr>
            </a:br>
            <a:endParaRPr lang="en-US" sz="3600" b="1" i="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990600" y="762000"/>
            <a:ext cx="7772400" cy="6019800"/>
          </a:xfrm>
        </p:spPr>
        <p:txBody>
          <a:bodyPr>
            <a:normAutofit fontScale="92500" lnSpcReduction="10000"/>
          </a:bodyPr>
          <a:lstStyle/>
          <a:p>
            <a:pPr marL="0" indent="0">
              <a:buNone/>
            </a:pP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hi </a:t>
            </a:r>
            <a:r>
              <a:rPr lang="en-US" dirty="0" err="1">
                <a:latin typeface="Times New Roman" pitchFamily="18" charset="0"/>
                <a:cs typeface="Times New Roman" pitchFamily="18" charset="0"/>
              </a:rPr>
              <a:t>vọng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vào</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trai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trai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trưởng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giữ</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gìn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duy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Giáo</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dục</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gái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mang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hướng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nội</a:t>
            </a:r>
            <a:r>
              <a:rPr lang="en-US" dirty="0">
                <a:latin typeface="Times New Roman" pitchFamily="18" charset="0"/>
                <a:cs typeface="Times New Roman" pitchFamily="18" charset="0"/>
              </a:rPr>
              <a:t>.</a:t>
            </a: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Hiếu</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thảo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a:t>
            </a:r>
            <a:r>
              <a:rPr lang="en-US" dirty="0" err="1" smtClean="0">
                <a:latin typeface="Times New Roman" pitchFamily="18" charset="0"/>
                <a:cs typeface="Times New Roman" pitchFamily="18" charset="0"/>
              </a:rPr>
              <a:t>ạo</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lí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sâu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truyền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cha </a:t>
            </a:r>
            <a:r>
              <a:rPr lang="en-US" dirty="0" err="1">
                <a:latin typeface="Times New Roman" pitchFamily="18" charset="0"/>
                <a:cs typeface="Times New Roman" pitchFamily="18" charset="0"/>
              </a:rPr>
              <a:t>mẹ</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cái</a:t>
            </a:r>
            <a:r>
              <a:rPr lang="en-US" dirty="0">
                <a:latin typeface="Times New Roman" pitchFamily="18" charset="0"/>
                <a:cs typeface="Times New Roman" pitchFamily="18" charset="0"/>
              </a:rPr>
              <a:t>.</a:t>
            </a: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tôn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nghiêm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tắc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lễ</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luôn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chú</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a:t>
            </a:r>
          </a:p>
          <a:p>
            <a:pPr marL="0" indent="0">
              <a:buNone/>
            </a:pPr>
            <a:r>
              <a:rPr lang="en-US" dirty="0" smtClean="0">
                <a:latin typeface="Times New Roman" pitchFamily="18" charset="0"/>
                <a:cs typeface="Times New Roman" pitchFamily="18" charset="0"/>
              </a:rPr>
              <a:t>- Cha </a:t>
            </a:r>
            <a:r>
              <a:rPr lang="en-US" dirty="0" err="1" smtClean="0">
                <a:latin typeface="Times New Roman" pitchFamily="18" charset="0"/>
                <a:cs typeface="Times New Roman" pitchFamily="18" charset="0"/>
              </a:rPr>
              <a:t>mẹ</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cái</a:t>
            </a:r>
            <a:r>
              <a:rPr lang="en-US" dirty="0">
                <a:latin typeface="Times New Roman" pitchFamily="18" charset="0"/>
                <a:cs typeface="Times New Roman" pitchFamily="18" charset="0"/>
              </a:rPr>
              <a:t>.</a:t>
            </a: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cái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luôn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yêu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mẹ,sự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nghiêm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khắc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từ</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cha.</a:t>
            </a:r>
          </a:p>
        </p:txBody>
      </p:sp>
    </p:spTree>
    <p:extLst>
      <p:ext uri="{BB962C8B-B14F-4D97-AF65-F5344CB8AC3E}">
        <p14:creationId xmlns="" xmlns:p14="http://schemas.microsoft.com/office/powerpoint/2010/main" val="17698437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6019800" cy="990600"/>
          </a:xfrm>
        </p:spPr>
        <p:txBody>
          <a:bodyPr>
            <a:normAutofit/>
          </a:bodyPr>
          <a:lstStyle/>
          <a:p>
            <a:pPr algn="l"/>
            <a:r>
              <a:rPr lang="en-US" sz="3600" dirty="0">
                <a:latin typeface="Times New Roman" pitchFamily="18" charset="0"/>
                <a:cs typeface="Times New Roman" pitchFamily="18" charset="0"/>
              </a:rPr>
              <a:t>2.3.Các </a:t>
            </a:r>
            <a:r>
              <a:rPr lang="en-US" sz="3600" dirty="0" err="1">
                <a:latin typeface="Times New Roman" pitchFamily="18" charset="0"/>
                <a:cs typeface="Times New Roman" pitchFamily="18" charset="0"/>
              </a:rPr>
              <a:t>mối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quan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hệ</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khác</a:t>
            </a:r>
            <a:endParaRPr lang="en-US" sz="3600" dirty="0">
              <a:latin typeface="Times New Roman" pitchFamily="18" charset="0"/>
              <a:cs typeface="Times New Roman" pitchFamily="18" charset="0"/>
            </a:endParaRPr>
          </a:p>
        </p:txBody>
      </p:sp>
      <p:sp>
        <p:nvSpPr>
          <p:cNvPr id="3" name="Content Placeholder 2"/>
          <p:cNvSpPr>
            <a:spLocks noGrp="1"/>
          </p:cNvSpPr>
          <p:nvPr>
            <p:ph idx="1"/>
          </p:nvPr>
        </p:nvSpPr>
        <p:spPr>
          <a:xfrm>
            <a:off x="1066800" y="762000"/>
            <a:ext cx="3962400" cy="5867400"/>
          </a:xfrm>
        </p:spPr>
        <p:txBody>
          <a:bodyPr>
            <a:normAutofit fontScale="85000" lnSpcReduction="10000"/>
          </a:bodyPr>
          <a:lstStyle/>
          <a:p>
            <a:pPr marL="0" indent="0">
              <a:buFontTx/>
              <a:buChar char="-"/>
            </a:pP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bà</a:t>
            </a:r>
            <a:r>
              <a:rPr lang="en-US" dirty="0">
                <a:latin typeface="Times New Roman" pitchFamily="18" charset="0"/>
                <a:cs typeface="Times New Roman" pitchFamily="18" charset="0"/>
              </a:rPr>
              <a:t> – con </a:t>
            </a:r>
            <a:r>
              <a:rPr lang="en-US" dirty="0" err="1">
                <a:latin typeface="Times New Roman" pitchFamily="18" charset="0"/>
                <a:cs typeface="Times New Roman" pitchFamily="18" charset="0"/>
              </a:rPr>
              <a:t>cháu</a:t>
            </a:r>
            <a:r>
              <a:rPr lang="en-US" dirty="0">
                <a:latin typeface="Times New Roman" pitchFamily="18" charset="0"/>
                <a:cs typeface="Times New Roman" pitchFamily="18" charset="0"/>
              </a:rPr>
              <a:t>: “Theo </a:t>
            </a:r>
            <a:r>
              <a:rPr lang="en-US" dirty="0" err="1">
                <a:latin typeface="Times New Roman" pitchFamily="18" charset="0"/>
                <a:cs typeface="Times New Roman" pitchFamily="18" charset="0"/>
              </a:rPr>
              <a:t>lễ</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tuổi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giờ</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cũng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tôn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vinh</a:t>
            </a:r>
            <a:r>
              <a:rPr lang="en-US" dirty="0" smtClean="0">
                <a:latin typeface="Times New Roman" pitchFamily="18" charset="0"/>
                <a:cs typeface="Times New Roman" pitchFamily="18" charset="0"/>
              </a:rPr>
              <a:t>.</a:t>
            </a:r>
          </a:p>
          <a:p>
            <a:pPr marL="0" indent="0">
              <a:buFontTx/>
              <a:buChar char="-"/>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Thường</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thì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nói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trọng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triển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nuôi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dạy</a:t>
            </a:r>
            <a:r>
              <a:rPr lang="en-US" dirty="0">
                <a:latin typeface="Times New Roman" pitchFamily="18" charset="0"/>
                <a:cs typeface="Times New Roman" pitchFamily="18" charset="0"/>
              </a:rPr>
              <a:t> con </a:t>
            </a:r>
            <a:r>
              <a:rPr lang="en-US" dirty="0" err="1">
                <a:latin typeface="Times New Roman" pitchFamily="18" charset="0"/>
                <a:cs typeface="Times New Roman" pitchFamily="18" charset="0"/>
              </a:rPr>
              <a:t>cháu</a:t>
            </a:r>
            <a:r>
              <a:rPr lang="en-US" dirty="0">
                <a:latin typeface="Times New Roman" pitchFamily="18" charset="0"/>
                <a:cs typeface="Times New Roman" pitchFamily="18" charset="0"/>
              </a:rPr>
              <a:t>”.</a:t>
            </a: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hệ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tay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chân.rách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đùm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dở</a:t>
            </a:r>
            <a:r>
              <a:rPr lang="en-US" dirty="0">
                <a:latin typeface="Times New Roman" pitchFamily="18" charset="0"/>
                <a:cs typeface="Times New Roman" pitchFamily="18" charset="0"/>
              </a:rPr>
              <a:t> hay </a:t>
            </a:r>
            <a:r>
              <a:rPr lang="en-US" dirty="0" err="1">
                <a:latin typeface="Times New Roman" pitchFamily="18" charset="0"/>
                <a:cs typeface="Times New Roman" pitchFamily="18" charset="0"/>
              </a:rPr>
              <a:t>đỡ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Quyền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huynh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thế</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phụ</a:t>
            </a:r>
            <a:r>
              <a:rPr lang="en-US" dirty="0">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pic>
        <p:nvPicPr>
          <p:cNvPr id="4098" name="Picture 2" descr="C:\Users\hoaiyen\Desktop\hinh yen\tải xuống.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410200" y="762000"/>
            <a:ext cx="3733800" cy="5562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167189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latin typeface="Times New Roman" pitchFamily="18" charset="0"/>
                <a:cs typeface="Times New Roman" pitchFamily="18" charset="0"/>
              </a:rPr>
              <a:t>Đặc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Nay.</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914400" y="1524000"/>
            <a:ext cx="5029200" cy="5029200"/>
          </a:xfrm>
        </p:spPr>
        <p:txBody>
          <a:bodyPr>
            <a:normAutofit fontScale="85000" lnSpcReduction="20000"/>
          </a:bodyPr>
          <a:lstStyle/>
          <a:p>
            <a:pPr marL="0" indent="0">
              <a:buFontTx/>
              <a:buChar char="-"/>
            </a:pPr>
            <a:r>
              <a:rPr lang="en-US" dirty="0" err="1" smtClean="0">
                <a:latin typeface="Times New Roman" pitchFamily="18" charset="0"/>
                <a:cs typeface="Times New Roman" pitchFamily="18" charset="0"/>
              </a:rPr>
              <a:t>Xu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hướng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nay,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1 </a:t>
            </a:r>
            <a:r>
              <a:rPr lang="en-US" dirty="0" err="1" smtClean="0">
                <a:latin typeface="Times New Roman" pitchFamily="18" charset="0"/>
                <a:cs typeface="Times New Roman" pitchFamily="18" charset="0"/>
              </a:rPr>
              <a:t>cặp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vợ</a:t>
            </a:r>
            <a:r>
              <a:rPr lang="en-US" dirty="0" smtClean="0">
                <a:latin typeface="Times New Roman" pitchFamily="18" charset="0"/>
                <a:cs typeface="Times New Roman" pitchFamily="18" charset="0"/>
              </a:rPr>
              <a:t> </a:t>
            </a:r>
          </a:p>
          <a:p>
            <a:pPr marL="0" indent="0">
              <a:buFontTx/>
              <a:buChar char="-"/>
            </a:pPr>
            <a:r>
              <a:rPr lang="en-US" dirty="0" err="1" smtClean="0">
                <a:latin typeface="Times New Roman" pitchFamily="18" charset="0"/>
                <a:cs typeface="Times New Roman" pitchFamily="18" charset="0"/>
              </a:rPr>
              <a:t>chồng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biến</a:t>
            </a:r>
            <a:r>
              <a:rPr lang="en-US" dirty="0" smtClean="0">
                <a:latin typeface="Times New Roman" pitchFamily="18" charset="0"/>
                <a:cs typeface="Times New Roman" pitchFamily="18" charset="0"/>
              </a:rPr>
              <a:t>.</a:t>
            </a:r>
          </a:p>
          <a:p>
            <a:pPr marL="0" indent="0">
              <a:buFontTx/>
              <a:buChar char="-"/>
            </a:pPr>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a:t>
            </a:r>
            <a:r>
              <a:rPr lang="en-US" dirty="0" smtClean="0">
                <a:latin typeface="Times New Roman" pitchFamily="18" charset="0"/>
                <a:cs typeface="Times New Roman" pitchFamily="18" charset="0"/>
              </a:rPr>
              <a:t>.</a:t>
            </a:r>
          </a:p>
          <a:p>
            <a:pPr marL="0" indent="0">
              <a:buFontTx/>
              <a:buChar char="-"/>
            </a:pP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a:t>
            </a:r>
          </a:p>
          <a:p>
            <a:pPr marL="0" indent="0">
              <a:buFontTx/>
              <a:buChar char="-"/>
            </a:pPr>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cảm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thúc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đẩy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a:t>
            </a:r>
          </a:p>
          <a:p>
            <a:pPr>
              <a:buFontTx/>
              <a:buChar char="-"/>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pic>
        <p:nvPicPr>
          <p:cNvPr id="2050" name="Picture 2" descr="C:\Users\hoaiyen\Desktop\hinh yen\xhh6.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43600" y="838200"/>
            <a:ext cx="2971800" cy="54102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936005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52400"/>
            <a:ext cx="4953000" cy="6400799"/>
          </a:xfrm>
        </p:spPr>
        <p:txBody>
          <a:bodyPr>
            <a:normAutofit fontScale="85000" lnSpcReduction="10000"/>
          </a:bodyPr>
          <a:lstStyle/>
          <a:p>
            <a:pPr>
              <a:buFontTx/>
              <a:buChar char="-"/>
            </a:pPr>
            <a:r>
              <a:rPr lang="en-US" dirty="0" smtClean="0">
                <a:latin typeface="Times New Roman" pitchFamily="18" charset="0"/>
                <a:cs typeface="Times New Roman" pitchFamily="18" charset="0"/>
              </a:rPr>
              <a:t>Con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riêng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bởi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mẹ</a:t>
            </a:r>
            <a:endParaRPr lang="en-US" dirty="0" smtClean="0">
              <a:latin typeface="Times New Roman" pitchFamily="18" charset="0"/>
              <a:cs typeface="Times New Roman" pitchFamily="18" charset="0"/>
            </a:endParaRPr>
          </a:p>
          <a:p>
            <a:pPr algn="just">
              <a:buFontTx/>
              <a:buChar char="-"/>
            </a:pP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nay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ngiệp</a:t>
            </a:r>
            <a:r>
              <a:rPr lang="en-US" dirty="0" smtClean="0">
                <a:latin typeface="Times New Roman" pitchFamily="18" charset="0"/>
                <a:cs typeface="Times New Roman" pitchFamily="18" charset="0"/>
              </a:rPr>
              <a:t>, cha </a:t>
            </a:r>
            <a:r>
              <a:rPr lang="en-US" dirty="0" err="1" smtClean="0">
                <a:latin typeface="Times New Roman" pitchFamily="18" charset="0"/>
                <a:cs typeface="Times New Roman" pitchFamily="18" charset="0"/>
              </a:rPr>
              <a:t>mẹ</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chịu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giua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a:t>
            </a:r>
          </a:p>
          <a:p>
            <a:pPr algn="just">
              <a:buFontTx/>
              <a:buChar char="-"/>
            </a:pPr>
            <a:r>
              <a:rPr lang="en-US" dirty="0" smtClean="0">
                <a:latin typeface="Times New Roman" pitchFamily="18" charset="0"/>
                <a:cs typeface="Times New Roman" pitchFamily="18" charset="0"/>
              </a:rPr>
              <a:t>Ý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tự</a:t>
            </a:r>
            <a:r>
              <a:rPr lang="en-US" dirty="0" smtClean="0">
                <a:latin typeface="Times New Roman" pitchFamily="18" charset="0"/>
                <a:cs typeface="Times New Roman" pitchFamily="18" charset="0"/>
              </a:rPr>
              <a:t> do,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mọi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cưỡng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triển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tin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giữa</a:t>
            </a:r>
            <a:r>
              <a:rPr lang="en-US" dirty="0" smtClean="0">
                <a:latin typeface="Times New Roman" pitchFamily="18" charset="0"/>
                <a:cs typeface="Times New Roman" pitchFamily="18" charset="0"/>
              </a:rPr>
              <a:t> cha </a:t>
            </a:r>
            <a:r>
              <a:rPr lang="en-US" dirty="0" err="1" smtClean="0">
                <a:latin typeface="Times New Roman" pitchFamily="18" charset="0"/>
                <a:cs typeface="Times New Roman" pitchFamily="18" charset="0"/>
              </a:rPr>
              <a:t>mẹ</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ngữ</a:t>
            </a:r>
            <a:r>
              <a:rPr lang="en-US" dirty="0" smtClean="0">
                <a:latin typeface="Times New Roman" pitchFamily="18" charset="0"/>
                <a:cs typeface="Times New Roman" pitchFamily="18" charset="0"/>
              </a:rPr>
              <a:t>.</a:t>
            </a:r>
          </a:p>
          <a:p>
            <a:pPr>
              <a:buFontTx/>
              <a:buChar char="-"/>
            </a:pPr>
            <a:endParaRPr lang="en-US" dirty="0">
              <a:latin typeface="Times New Roman" pitchFamily="18" charset="0"/>
              <a:cs typeface="Times New Roman" pitchFamily="18" charset="0"/>
            </a:endParaRPr>
          </a:p>
        </p:txBody>
      </p:sp>
      <p:pic>
        <p:nvPicPr>
          <p:cNvPr id="3074" name="Picture 2" descr="C:\Users\hoaiyen\Desktop\hinh yen\images (1) - Copy.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91200" y="914400"/>
            <a:ext cx="3109686" cy="4953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83540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320"/>
            <a:ext cx="7790688" cy="6355080"/>
          </a:xfrm>
        </p:spPr>
        <p:txBody>
          <a:bodyPr>
            <a:normAutofit/>
          </a:bodyPr>
          <a:lstStyle/>
          <a:p>
            <a:r>
              <a:rPr lang="en-US" dirty="0" smtClean="0">
                <a:solidFill>
                  <a:srgbClr val="FF0000"/>
                </a:solidFill>
              </a:rPr>
              <a:t>THÀNH VIÊN NHÓM 13:</a:t>
            </a:r>
            <a:br>
              <a:rPr lang="en-US" dirty="0" smtClean="0">
                <a:solidFill>
                  <a:srgbClr val="FF0000"/>
                </a:solidFill>
              </a:rPr>
            </a:br>
            <a:r>
              <a:rPr lang="en-US" sz="3600" dirty="0" smtClean="0"/>
              <a:t>1.Nguyễn </a:t>
            </a:r>
            <a:r>
              <a:rPr lang="en-US" sz="3600" dirty="0" err="1" smtClean="0"/>
              <a:t>Văn</a:t>
            </a:r>
            <a:r>
              <a:rPr lang="en-US" sz="3600" dirty="0" smtClean="0"/>
              <a:t> </a:t>
            </a:r>
            <a:r>
              <a:rPr lang="en-US" sz="3600" dirty="0" err="1" smtClean="0"/>
              <a:t>Phong</a:t>
            </a:r>
            <a:r>
              <a:rPr lang="en-US" sz="3600" dirty="0" smtClean="0"/>
              <a:t>        13125377</a:t>
            </a:r>
            <a:br>
              <a:rPr lang="en-US" sz="3600" dirty="0" smtClean="0"/>
            </a:br>
            <a:r>
              <a:rPr lang="en-US" sz="3600" dirty="0" smtClean="0"/>
              <a:t>2.Trương </a:t>
            </a:r>
            <a:r>
              <a:rPr lang="en-US" sz="3600" dirty="0" err="1" smtClean="0"/>
              <a:t>Thị</a:t>
            </a:r>
            <a:r>
              <a:rPr lang="en-US" sz="3600" dirty="0" smtClean="0"/>
              <a:t> </a:t>
            </a:r>
            <a:r>
              <a:rPr lang="en-US" sz="3600" dirty="0" err="1" smtClean="0"/>
              <a:t>Ngọc</a:t>
            </a:r>
            <a:r>
              <a:rPr lang="en-US" sz="3600" dirty="0" smtClean="0"/>
              <a:t> </a:t>
            </a:r>
            <a:r>
              <a:rPr lang="en-US" sz="3600" dirty="0" err="1" smtClean="0"/>
              <a:t>Ánh</a:t>
            </a:r>
            <a:r>
              <a:rPr lang="en-US" sz="3600" dirty="0" smtClean="0"/>
              <a:t>     13122008</a:t>
            </a:r>
            <a:br>
              <a:rPr lang="en-US" sz="3600" dirty="0" smtClean="0"/>
            </a:br>
            <a:r>
              <a:rPr lang="en-US" sz="3600" dirty="0" smtClean="0"/>
              <a:t>3.Nguyễn </a:t>
            </a:r>
            <a:r>
              <a:rPr lang="en-US" sz="3600" dirty="0" err="1" smtClean="0"/>
              <a:t>Thị</a:t>
            </a:r>
            <a:r>
              <a:rPr lang="en-US" sz="3600" dirty="0" smtClean="0"/>
              <a:t> </a:t>
            </a:r>
            <a:r>
              <a:rPr lang="en-US" sz="3600" dirty="0" err="1" smtClean="0"/>
              <a:t>Yến</a:t>
            </a:r>
            <a:r>
              <a:rPr lang="en-US" sz="3600" dirty="0" smtClean="0"/>
              <a:t>               13116267</a:t>
            </a:r>
            <a:br>
              <a:rPr lang="en-US" sz="3600" dirty="0" smtClean="0"/>
            </a:br>
            <a:r>
              <a:rPr lang="en-US" sz="3600" dirty="0" smtClean="0"/>
              <a:t>4.Phạm </a:t>
            </a:r>
            <a:r>
              <a:rPr lang="en-US" sz="3600" dirty="0" err="1" smtClean="0"/>
              <a:t>Thị</a:t>
            </a:r>
            <a:r>
              <a:rPr lang="en-US" sz="3600" dirty="0" smtClean="0"/>
              <a:t> </a:t>
            </a:r>
            <a:r>
              <a:rPr lang="en-US" sz="3600" dirty="0" err="1" smtClean="0"/>
              <a:t>Xuân</a:t>
            </a:r>
            <a:r>
              <a:rPr lang="en-US" sz="3600" dirty="0" smtClean="0"/>
              <a:t> </a:t>
            </a:r>
            <a:r>
              <a:rPr lang="en-US" sz="3600" dirty="0" err="1" smtClean="0"/>
              <a:t>Diệu</a:t>
            </a:r>
            <a:r>
              <a:rPr lang="en-US" sz="3600" dirty="0" smtClean="0"/>
              <a:t>       13113032</a:t>
            </a:r>
            <a:br>
              <a:rPr lang="en-US" sz="3600" dirty="0" smtClean="0"/>
            </a:br>
            <a:r>
              <a:rPr lang="en-US" sz="3600" dirty="0" smtClean="0"/>
              <a:t>5.Trần </a:t>
            </a:r>
            <a:r>
              <a:rPr lang="en-US" sz="3600" dirty="0" err="1" smtClean="0"/>
              <a:t>Đức</a:t>
            </a:r>
            <a:r>
              <a:rPr lang="en-US" sz="3600" dirty="0" smtClean="0"/>
              <a:t> </a:t>
            </a:r>
            <a:r>
              <a:rPr lang="en-US" sz="3600" dirty="0" err="1" smtClean="0"/>
              <a:t>Hoàn</a:t>
            </a:r>
            <a:r>
              <a:rPr lang="en-US" sz="3600" dirty="0" smtClean="0"/>
              <a:t>                13124545</a:t>
            </a:r>
            <a:r>
              <a:rPr lang="en-US" sz="3600" dirty="0" smtClean="0"/>
              <a:t/>
            </a:r>
            <a:br>
              <a:rPr lang="en-US" sz="3600" dirty="0" smtClean="0"/>
            </a:br>
            <a:r>
              <a:rPr lang="en-US" sz="3600" dirty="0" smtClean="0"/>
              <a:t>6.Ngyễn </a:t>
            </a:r>
            <a:r>
              <a:rPr lang="en-US" sz="3600" dirty="0" err="1" smtClean="0"/>
              <a:t>Thị</a:t>
            </a:r>
            <a:r>
              <a:rPr lang="en-US" sz="3600" dirty="0" smtClean="0"/>
              <a:t> </a:t>
            </a:r>
            <a:r>
              <a:rPr lang="en-US" sz="3600" dirty="0" err="1" smtClean="0"/>
              <a:t>Thủy</a:t>
            </a:r>
            <a:r>
              <a:rPr lang="en-US" sz="3600" dirty="0" smtClean="0"/>
              <a:t>               13113221</a:t>
            </a:r>
            <a:r>
              <a:rPr lang="en-US" sz="3600" dirty="0" smtClean="0"/>
              <a:t/>
            </a:r>
            <a:br>
              <a:rPr lang="en-US" sz="3600" dirty="0" smtClean="0"/>
            </a:br>
            <a:r>
              <a:rPr lang="en-US" sz="3600" dirty="0" smtClean="0"/>
              <a:t>7.Phạm </a:t>
            </a:r>
            <a:r>
              <a:rPr lang="en-US" sz="3600" dirty="0" err="1" smtClean="0"/>
              <a:t>Thị</a:t>
            </a:r>
            <a:r>
              <a:rPr lang="en-US" sz="3600" dirty="0" smtClean="0"/>
              <a:t> Dung               13123032</a:t>
            </a:r>
            <a:r>
              <a:rPr lang="en-US" sz="3600" dirty="0" smtClean="0"/>
              <a:t/>
            </a:r>
            <a:br>
              <a:rPr lang="en-US" sz="3600" dirty="0" smtClean="0"/>
            </a:br>
            <a:r>
              <a:rPr lang="en-US" sz="3600" dirty="0" smtClean="0"/>
              <a:t>8.</a:t>
            </a:r>
            <a:endParaRPr lang="en-US"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8600"/>
            <a:ext cx="7620000" cy="6096000"/>
          </a:xfrm>
        </p:spPr>
        <p:txBody>
          <a:bodyPr/>
          <a:lstStyle/>
          <a:p>
            <a:pPr algn="just">
              <a:buFontTx/>
              <a:buChar char="-"/>
            </a:pP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duc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hẹp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lại</a:t>
            </a:r>
            <a:r>
              <a:rPr lang="en-US" dirty="0" smtClean="0">
                <a:latin typeface="Times New Roman" pitchFamily="18" charset="0"/>
                <a:cs typeface="Times New Roman" pitchFamily="18" charset="0"/>
              </a:rPr>
              <a:t>.</a:t>
            </a:r>
          </a:p>
          <a:p>
            <a:pPr algn="just">
              <a:buFontTx/>
              <a:buChar char="-"/>
            </a:pPr>
            <a:endParaRPr lang="en-US" dirty="0" smtClean="0">
              <a:latin typeface="Times New Roman" pitchFamily="18" charset="0"/>
              <a:cs typeface="Times New Roman" pitchFamily="18" charset="0"/>
            </a:endParaRPr>
          </a:p>
          <a:p>
            <a:pPr algn="just">
              <a:buFontTx/>
              <a:buChar char="-"/>
            </a:pP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môi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vốn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mặt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đồng</a:t>
            </a:r>
            <a:r>
              <a:rPr lang="en-US" dirty="0" smtClean="0">
                <a:latin typeface="Times New Roman" pitchFamily="18" charset="0"/>
                <a:cs typeface="Times New Roman" pitchFamily="18" charset="0"/>
              </a:rPr>
              <a:t> </a:t>
            </a:r>
          </a:p>
          <a:p>
            <a:pPr algn="just">
              <a:buFontTx/>
              <a:buChar char="-"/>
            </a:pPr>
            <a:endParaRPr lang="en-US" dirty="0" smtClean="0">
              <a:latin typeface="Times New Roman" pitchFamily="18" charset="0"/>
              <a:cs typeface="Times New Roman" pitchFamily="18" charset="0"/>
            </a:endParaRPr>
          </a:p>
          <a:p>
            <a:pPr marL="0" indent="0" algn="just">
              <a:buNone/>
            </a:pPr>
            <a:r>
              <a:rPr lang="en-US" dirty="0" smtClean="0">
                <a:latin typeface="Times New Roman" pitchFamily="18" charset="0"/>
                <a:cs typeface="Times New Roman" pitchFamily="18" charset="0"/>
              </a:rPr>
              <a:t>=&gt;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chịu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cực</a:t>
            </a:r>
            <a:r>
              <a:rPr lang="en-US" dirty="0" smtClean="0">
                <a:latin typeface="Times New Roman" pitchFamily="18" charset="0"/>
                <a:cs typeface="Times New Roman" pitchFamily="18" charset="0"/>
              </a:rPr>
              <a:t>.</a:t>
            </a:r>
          </a:p>
          <a:p>
            <a:pPr algn="just">
              <a:buFontTx/>
              <a:buChar char="-"/>
            </a:pPr>
            <a:endParaRPr lang="en-US" dirty="0" smtClean="0">
              <a:latin typeface="Times New Roman" pitchFamily="18" charset="0"/>
              <a:cs typeface="Times New Roman" pitchFamily="18" charset="0"/>
            </a:endParaRPr>
          </a:p>
          <a:p>
            <a:pPr algn="just">
              <a:buFontTx/>
              <a:buChar char="-"/>
            </a:pP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3204428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43000" y="0"/>
            <a:ext cx="7790688" cy="6477000"/>
          </a:xfrm>
        </p:spPr>
        <p:txBody>
          <a:bodyPr>
            <a:normAutofit fontScale="90000"/>
          </a:bodyPr>
          <a:lstStyle/>
          <a:p>
            <a:r>
              <a:rPr lang="en-US" sz="3100" b="1" dirty="0" smtClean="0">
                <a:solidFill>
                  <a:srgbClr val="FF0000"/>
                </a:solidFill>
              </a:rPr>
              <a:t>III.MỐI QUAN HỆ GIỮA CHA MẸ VÀ CON CÁI</a:t>
            </a: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400" dirty="0" smtClean="0"/>
              <a:t>* </a:t>
            </a:r>
            <a:r>
              <a:rPr lang="en-US" sz="2400" dirty="0" err="1" smtClean="0"/>
              <a:t>Xã</a:t>
            </a:r>
            <a:r>
              <a:rPr lang="en-US" sz="2400" dirty="0" smtClean="0"/>
              <a:t> </a:t>
            </a:r>
            <a:r>
              <a:rPr lang="en-US" sz="2400" dirty="0" err="1" smtClean="0"/>
              <a:t>hội</a:t>
            </a:r>
            <a:r>
              <a:rPr lang="en-US" sz="2400" dirty="0" smtClean="0"/>
              <a:t> </a:t>
            </a:r>
            <a:r>
              <a:rPr lang="en-US" sz="2400" dirty="0" err="1" smtClean="0"/>
              <a:t>càng</a:t>
            </a:r>
            <a:r>
              <a:rPr lang="en-US" sz="2400" dirty="0" smtClean="0"/>
              <a:t> </a:t>
            </a:r>
            <a:r>
              <a:rPr lang="en-US" sz="2400" dirty="0" err="1" smtClean="0"/>
              <a:t>hiện</a:t>
            </a:r>
            <a:r>
              <a:rPr lang="en-US" sz="2400" dirty="0" smtClean="0"/>
              <a:t> </a:t>
            </a:r>
            <a:r>
              <a:rPr lang="en-US" sz="2400" dirty="0" err="1" smtClean="0"/>
              <a:t>đại</a:t>
            </a:r>
            <a:r>
              <a:rPr lang="en-US" sz="2400" dirty="0" smtClean="0"/>
              <a:t> </a:t>
            </a:r>
            <a:r>
              <a:rPr lang="en-US" sz="2400" dirty="0" err="1" smtClean="0"/>
              <a:t>thì</a:t>
            </a:r>
            <a:r>
              <a:rPr lang="en-US" sz="2400" dirty="0" smtClean="0"/>
              <a:t> </a:t>
            </a:r>
            <a:r>
              <a:rPr lang="en-US" sz="2400" dirty="0" err="1" smtClean="0"/>
              <a:t>giữa</a:t>
            </a:r>
            <a:r>
              <a:rPr lang="en-US" sz="2400" dirty="0" smtClean="0"/>
              <a:t> cha </a:t>
            </a:r>
            <a:r>
              <a:rPr lang="en-US" sz="2400" dirty="0" err="1" smtClean="0"/>
              <a:t>mẹ</a:t>
            </a:r>
            <a:r>
              <a:rPr lang="en-US" sz="2400" dirty="0" smtClean="0"/>
              <a:t> </a:t>
            </a:r>
            <a:r>
              <a:rPr lang="en-US" sz="2400" dirty="0" err="1" smtClean="0"/>
              <a:t>và</a:t>
            </a:r>
            <a:r>
              <a:rPr lang="en-US" sz="2400" dirty="0" smtClean="0"/>
              <a:t> con </a:t>
            </a:r>
            <a:r>
              <a:rPr lang="en-US" sz="2400" dirty="0" err="1" smtClean="0"/>
              <a:t>cái</a:t>
            </a:r>
            <a:r>
              <a:rPr lang="en-US" sz="2400" dirty="0" smtClean="0"/>
              <a:t> </a:t>
            </a:r>
            <a:r>
              <a:rPr lang="en-US" sz="2400" dirty="0" err="1" smtClean="0"/>
              <a:t>dường</a:t>
            </a:r>
            <a:r>
              <a:rPr lang="en-US" sz="2400" dirty="0" smtClean="0"/>
              <a:t> </a:t>
            </a:r>
            <a:r>
              <a:rPr lang="en-US" sz="2400" dirty="0" err="1" smtClean="0"/>
              <a:t>như</a:t>
            </a:r>
            <a:r>
              <a:rPr lang="en-US" sz="2400" dirty="0" smtClean="0"/>
              <a:t> </a:t>
            </a:r>
            <a:r>
              <a:rPr lang="en-US" sz="2400" dirty="0" err="1" smtClean="0"/>
              <a:t>càng</a:t>
            </a:r>
            <a:r>
              <a:rPr lang="en-US" sz="2400" dirty="0" smtClean="0"/>
              <a:t> </a:t>
            </a:r>
            <a:r>
              <a:rPr lang="en-US" sz="2400" dirty="0" err="1" smtClean="0"/>
              <a:t>xa</a:t>
            </a:r>
            <a:r>
              <a:rPr lang="en-US" sz="2400" dirty="0" smtClean="0"/>
              <a:t> </a:t>
            </a:r>
            <a:r>
              <a:rPr lang="en-US" sz="2400" dirty="0" err="1" smtClean="0"/>
              <a:t>cách</a:t>
            </a:r>
            <a:r>
              <a:rPr lang="en-US" sz="2400" dirty="0" smtClean="0"/>
              <a:t> </a:t>
            </a:r>
            <a:r>
              <a:rPr lang="en-US" sz="2400" dirty="0" err="1" smtClean="0"/>
              <a:t>và</a:t>
            </a:r>
            <a:r>
              <a:rPr lang="en-US" sz="2400" dirty="0" smtClean="0"/>
              <a:t> </a:t>
            </a:r>
            <a:r>
              <a:rPr lang="en-US" sz="2400" dirty="0" err="1" smtClean="0"/>
              <a:t>thậm</a:t>
            </a:r>
            <a:r>
              <a:rPr lang="en-US" sz="2400" dirty="0" smtClean="0"/>
              <a:t> </a:t>
            </a:r>
            <a:r>
              <a:rPr lang="en-US" sz="2400" dirty="0" err="1" smtClean="0"/>
              <a:t>chí</a:t>
            </a:r>
            <a:r>
              <a:rPr lang="en-US" sz="2400" dirty="0" smtClean="0"/>
              <a:t> </a:t>
            </a:r>
            <a:r>
              <a:rPr lang="en-US" sz="2400" dirty="0" err="1" smtClean="0"/>
              <a:t>rất</a:t>
            </a:r>
            <a:r>
              <a:rPr lang="en-US" sz="2400" dirty="0" smtClean="0"/>
              <a:t> </a:t>
            </a:r>
            <a:r>
              <a:rPr lang="en-US" sz="2400" dirty="0" err="1" smtClean="0"/>
              <a:t>phức</a:t>
            </a:r>
            <a:r>
              <a:rPr lang="en-US" sz="2400" dirty="0" smtClean="0"/>
              <a:t> </a:t>
            </a:r>
            <a:r>
              <a:rPr lang="en-US" sz="2400" dirty="0" err="1" smtClean="0"/>
              <a:t>tạp</a:t>
            </a:r>
            <a:r>
              <a:rPr lang="en-US" sz="2400" dirty="0" smtClean="0"/>
              <a:t>.</a:t>
            </a:r>
            <a:br>
              <a:rPr lang="en-US" sz="2400" dirty="0" smtClean="0"/>
            </a:br>
            <a:r>
              <a:rPr lang="en-US" sz="2400" dirty="0" smtClean="0"/>
              <a:t/>
            </a:r>
            <a:br>
              <a:rPr lang="en-US" sz="2400" dirty="0" smtClean="0"/>
            </a:br>
            <a:r>
              <a:rPr lang="en-US" sz="2400" dirty="0" smtClean="0"/>
              <a:t> </a:t>
            </a:r>
            <a:r>
              <a:rPr lang="en-US" sz="2400" dirty="0" err="1" smtClean="0"/>
              <a:t>Không</a:t>
            </a:r>
            <a:r>
              <a:rPr lang="en-US" sz="2400" dirty="0" smtClean="0"/>
              <a:t> </a:t>
            </a:r>
            <a:r>
              <a:rPr lang="en-US" sz="2400" dirty="0" err="1" smtClean="0"/>
              <a:t>ít</a:t>
            </a:r>
            <a:r>
              <a:rPr lang="en-US" sz="2400" dirty="0" smtClean="0"/>
              <a:t> </a:t>
            </a:r>
            <a:r>
              <a:rPr lang="en-US" sz="2400" dirty="0" err="1" smtClean="0"/>
              <a:t>các</a:t>
            </a:r>
            <a:r>
              <a:rPr lang="en-US" sz="2400" dirty="0" smtClean="0"/>
              <a:t> </a:t>
            </a:r>
            <a:r>
              <a:rPr lang="en-US" sz="2400" dirty="0" err="1" smtClean="0"/>
              <a:t>gia</a:t>
            </a:r>
            <a:r>
              <a:rPr lang="en-US" sz="2400" dirty="0" smtClean="0"/>
              <a:t> </a:t>
            </a:r>
            <a:r>
              <a:rPr lang="en-US" sz="2400" dirty="0" err="1" smtClean="0"/>
              <a:t>đình</a:t>
            </a:r>
            <a:r>
              <a:rPr lang="en-US" sz="2400" dirty="0" smtClean="0"/>
              <a:t> </a:t>
            </a:r>
            <a:r>
              <a:rPr lang="en-US" sz="2400" dirty="0" err="1" smtClean="0"/>
              <a:t>mất</a:t>
            </a:r>
            <a:r>
              <a:rPr lang="en-US" sz="2400" dirty="0" smtClean="0"/>
              <a:t> </a:t>
            </a:r>
            <a:r>
              <a:rPr lang="en-US" sz="2400" dirty="0" err="1" smtClean="0"/>
              <a:t>đi</a:t>
            </a:r>
            <a:r>
              <a:rPr lang="en-US" sz="2400" dirty="0" smtClean="0"/>
              <a:t> </a:t>
            </a:r>
            <a:r>
              <a:rPr lang="en-US" sz="2400" dirty="0" err="1" smtClean="0"/>
              <a:t>mối</a:t>
            </a:r>
            <a:r>
              <a:rPr lang="en-US" sz="2400" dirty="0" smtClean="0"/>
              <a:t> </a:t>
            </a:r>
            <a:r>
              <a:rPr lang="en-US" sz="2400" dirty="0" err="1" smtClean="0"/>
              <a:t>quan</a:t>
            </a:r>
            <a:r>
              <a:rPr lang="en-US" sz="2400" dirty="0" smtClean="0"/>
              <a:t> </a:t>
            </a:r>
            <a:r>
              <a:rPr lang="en-US" sz="2400" dirty="0" err="1" smtClean="0"/>
              <a:t>hệ</a:t>
            </a:r>
            <a:r>
              <a:rPr lang="en-US" sz="2400" dirty="0" smtClean="0"/>
              <a:t> </a:t>
            </a:r>
            <a:r>
              <a:rPr lang="en-US" sz="2400" dirty="0" err="1" smtClean="0"/>
              <a:t>tình</a:t>
            </a:r>
            <a:r>
              <a:rPr lang="en-US" sz="2400" dirty="0" smtClean="0"/>
              <a:t> </a:t>
            </a:r>
            <a:r>
              <a:rPr lang="en-US" sz="2400" dirty="0" err="1" smtClean="0"/>
              <a:t>cảm</a:t>
            </a:r>
            <a:r>
              <a:rPr lang="en-US" sz="2400" dirty="0" smtClean="0"/>
              <a:t> </a:t>
            </a:r>
            <a:r>
              <a:rPr lang="en-US" sz="2400" dirty="0" err="1" smtClean="0"/>
              <a:t>đạo</a:t>
            </a:r>
            <a:r>
              <a:rPr lang="en-US" sz="2400" dirty="0" smtClean="0"/>
              <a:t> </a:t>
            </a:r>
            <a:r>
              <a:rPr lang="en-US" sz="2400" dirty="0" err="1" smtClean="0"/>
              <a:t>đức</a:t>
            </a:r>
            <a:r>
              <a:rPr lang="en-US" sz="2400" dirty="0" smtClean="0"/>
              <a:t> </a:t>
            </a:r>
            <a:r>
              <a:rPr lang="en-US" sz="2400" dirty="0" err="1" smtClean="0"/>
              <a:t>tốt</a:t>
            </a:r>
            <a:r>
              <a:rPr lang="en-US" sz="2400" dirty="0" smtClean="0"/>
              <a:t> </a:t>
            </a:r>
            <a:r>
              <a:rPr lang="en-US" sz="2400" dirty="0" err="1" smtClean="0"/>
              <a:t>đẹp</a:t>
            </a:r>
            <a:r>
              <a:rPr lang="en-US" sz="2400" dirty="0" smtClean="0"/>
              <a:t> </a:t>
            </a:r>
            <a:r>
              <a:rPr lang="en-US" sz="2400" dirty="0" err="1" smtClean="0"/>
              <a:t>chỉ</a:t>
            </a:r>
            <a:r>
              <a:rPr lang="en-US" sz="2400" dirty="0" smtClean="0"/>
              <a:t> </a:t>
            </a:r>
            <a:r>
              <a:rPr lang="en-US" sz="2400" dirty="0" err="1" smtClean="0"/>
              <a:t>vì</a:t>
            </a:r>
            <a:r>
              <a:rPr lang="en-US" sz="2400" dirty="0" smtClean="0"/>
              <a:t> </a:t>
            </a:r>
            <a:r>
              <a:rPr lang="en-US" sz="2400" dirty="0" err="1" smtClean="0"/>
              <a:t>giữa</a:t>
            </a:r>
            <a:r>
              <a:rPr lang="en-US" sz="2400" dirty="0" smtClean="0"/>
              <a:t> cha </a:t>
            </a:r>
            <a:r>
              <a:rPr lang="en-US" sz="2400" dirty="0" err="1" smtClean="0"/>
              <a:t>mẹ</a:t>
            </a:r>
            <a:r>
              <a:rPr lang="en-US" sz="2400" dirty="0" smtClean="0"/>
              <a:t> </a:t>
            </a:r>
            <a:r>
              <a:rPr lang="en-US" sz="2400" dirty="0" err="1" smtClean="0"/>
              <a:t>và</a:t>
            </a:r>
            <a:r>
              <a:rPr lang="en-US" sz="2400" dirty="0" smtClean="0"/>
              <a:t> con </a:t>
            </a:r>
            <a:r>
              <a:rPr lang="en-US" sz="2400" dirty="0" err="1" smtClean="0"/>
              <a:t>cái</a:t>
            </a:r>
            <a:r>
              <a:rPr lang="en-US" sz="2400" dirty="0" smtClean="0"/>
              <a:t> </a:t>
            </a:r>
            <a:r>
              <a:rPr lang="en-US" sz="2400" dirty="0" err="1" smtClean="0"/>
              <a:t>không</a:t>
            </a:r>
            <a:r>
              <a:rPr lang="en-US" sz="2400" dirty="0" smtClean="0"/>
              <a:t> </a:t>
            </a:r>
            <a:r>
              <a:rPr lang="en-US" sz="2400" dirty="0" err="1" smtClean="0"/>
              <a:t>tìm</a:t>
            </a:r>
            <a:r>
              <a:rPr lang="en-US" sz="2400" dirty="0" smtClean="0"/>
              <a:t> </a:t>
            </a:r>
            <a:r>
              <a:rPr lang="en-US" sz="2400" dirty="0" err="1" smtClean="0"/>
              <a:t>thấy</a:t>
            </a:r>
            <a:r>
              <a:rPr lang="en-US" sz="2400" dirty="0" smtClean="0"/>
              <a:t> </a:t>
            </a:r>
            <a:r>
              <a:rPr lang="en-US" sz="2400" dirty="0" err="1" smtClean="0"/>
              <a:t>điểm</a:t>
            </a:r>
            <a:r>
              <a:rPr lang="en-US" sz="2400" dirty="0" smtClean="0"/>
              <a:t> </a:t>
            </a:r>
            <a:r>
              <a:rPr lang="en-US" sz="2400" dirty="0" err="1" smtClean="0"/>
              <a:t>tương</a:t>
            </a:r>
            <a:r>
              <a:rPr lang="en-US" sz="2400" dirty="0" smtClean="0"/>
              <a:t> </a:t>
            </a:r>
            <a:r>
              <a:rPr lang="en-US" sz="2400" dirty="0" err="1" smtClean="0"/>
              <a:t>đồng</a:t>
            </a:r>
            <a:r>
              <a:rPr lang="en-US" sz="2400" dirty="0" smtClean="0"/>
              <a:t>.</a:t>
            </a:r>
            <a:br>
              <a:rPr lang="en-US" sz="2400" dirty="0" smtClean="0"/>
            </a:br>
            <a:r>
              <a:rPr lang="en-US" sz="2400" dirty="0" smtClean="0"/>
              <a:t/>
            </a:r>
            <a:br>
              <a:rPr lang="en-US" sz="2400" dirty="0" smtClean="0"/>
            </a:br>
            <a:r>
              <a:rPr lang="en-US" sz="2400" dirty="0" smtClean="0"/>
              <a:t>* </a:t>
            </a:r>
            <a:r>
              <a:rPr lang="en-US" sz="2400" dirty="0" err="1" smtClean="0"/>
              <a:t>Những</a:t>
            </a:r>
            <a:r>
              <a:rPr lang="en-US" sz="2400" dirty="0" smtClean="0"/>
              <a:t> </a:t>
            </a:r>
            <a:r>
              <a:rPr lang="en-US" sz="2400" dirty="0" err="1" smtClean="0"/>
              <a:t>nguyên</a:t>
            </a:r>
            <a:r>
              <a:rPr lang="en-US" sz="2400" dirty="0" smtClean="0"/>
              <a:t> </a:t>
            </a:r>
            <a:r>
              <a:rPr lang="en-US" sz="2400" dirty="0" err="1" smtClean="0"/>
              <a:t>nhân</a:t>
            </a:r>
            <a:r>
              <a:rPr lang="en-US" sz="2400" dirty="0" smtClean="0"/>
              <a:t> </a:t>
            </a:r>
            <a:r>
              <a:rPr lang="en-US" sz="2400" dirty="0" err="1" smtClean="0"/>
              <a:t>gây</a:t>
            </a:r>
            <a:r>
              <a:rPr lang="en-US" sz="2400" dirty="0" smtClean="0"/>
              <a:t> </a:t>
            </a:r>
            <a:r>
              <a:rPr lang="en-US" sz="2400" dirty="0" err="1" smtClean="0"/>
              <a:t>ra</a:t>
            </a:r>
            <a:r>
              <a:rPr lang="en-US" sz="2400" dirty="0" smtClean="0"/>
              <a:t> </a:t>
            </a:r>
            <a:r>
              <a:rPr lang="en-US" sz="2400" dirty="0" err="1" smtClean="0"/>
              <a:t>sự</a:t>
            </a:r>
            <a:r>
              <a:rPr lang="en-US" sz="2400" dirty="0" smtClean="0"/>
              <a:t> </a:t>
            </a:r>
            <a:r>
              <a:rPr lang="en-US" sz="2400" dirty="0" err="1" smtClean="0"/>
              <a:t>phức</a:t>
            </a:r>
            <a:r>
              <a:rPr lang="en-US" sz="2400" dirty="0" smtClean="0"/>
              <a:t> </a:t>
            </a:r>
            <a:r>
              <a:rPr lang="en-US" sz="2400" dirty="0" err="1" smtClean="0"/>
              <a:t>tạp</a:t>
            </a:r>
            <a:r>
              <a:rPr lang="en-US" sz="2400" dirty="0" smtClean="0"/>
              <a:t> </a:t>
            </a:r>
            <a:r>
              <a:rPr lang="en-US" sz="2400" dirty="0" err="1" smtClean="0"/>
              <a:t>này</a:t>
            </a:r>
            <a:r>
              <a:rPr lang="en-US" sz="2400" dirty="0" smtClean="0"/>
              <a:t>:</a:t>
            </a:r>
            <a:br>
              <a:rPr lang="en-US" sz="2400" dirty="0" smtClean="0"/>
            </a:br>
            <a:r>
              <a:rPr lang="en-US" sz="2400" dirty="0" smtClean="0"/>
              <a:t> Cha </a:t>
            </a:r>
            <a:r>
              <a:rPr lang="en-US" sz="2400" dirty="0" err="1" smtClean="0"/>
              <a:t>mẹ</a:t>
            </a:r>
            <a:r>
              <a:rPr lang="en-US" sz="2400" dirty="0" smtClean="0"/>
              <a:t> </a:t>
            </a:r>
            <a:r>
              <a:rPr lang="en-US" sz="2400" dirty="0" err="1" smtClean="0"/>
              <a:t>và</a:t>
            </a:r>
            <a:r>
              <a:rPr lang="en-US" sz="2400" dirty="0" smtClean="0"/>
              <a:t> con </a:t>
            </a:r>
            <a:r>
              <a:rPr lang="en-US" sz="2400" dirty="0" err="1" smtClean="0"/>
              <a:t>cái</a:t>
            </a:r>
            <a:r>
              <a:rPr lang="en-US" sz="2400" dirty="0" smtClean="0"/>
              <a:t> </a:t>
            </a:r>
            <a:r>
              <a:rPr lang="en-US" sz="2400" dirty="0" err="1" smtClean="0"/>
              <a:t>không</a:t>
            </a:r>
            <a:r>
              <a:rPr lang="en-US" sz="2400" dirty="0" smtClean="0"/>
              <a:t> </a:t>
            </a:r>
            <a:r>
              <a:rPr lang="en-US" sz="2400" dirty="0" err="1" smtClean="0"/>
              <a:t>hiểu</a:t>
            </a:r>
            <a:r>
              <a:rPr lang="en-US" sz="2400" dirty="0" smtClean="0"/>
              <a:t> </a:t>
            </a:r>
            <a:r>
              <a:rPr lang="en-US" sz="2400" dirty="0" err="1" smtClean="0"/>
              <a:t>nhau</a:t>
            </a:r>
            <a:r>
              <a:rPr lang="en-US" sz="2400" dirty="0" smtClean="0"/>
              <a:t>.</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400" dirty="0" smtClean="0"/>
              <a:t/>
            </a:r>
            <a:br>
              <a:rPr lang="en-US" sz="2400" dirty="0" smtClean="0"/>
            </a:br>
            <a:r>
              <a:rPr lang="en-US" sz="2000" dirty="0" smtClean="0"/>
              <a:t/>
            </a:r>
            <a:br>
              <a:rPr lang="en-US" sz="2000" dirty="0" smtClean="0"/>
            </a:br>
            <a:r>
              <a:rPr lang="en-US" sz="2000" dirty="0" smtClean="0"/>
              <a:t/>
            </a:r>
            <a:br>
              <a:rPr lang="en-US" sz="2000" dirty="0" smtClean="0"/>
            </a:br>
            <a:endParaRPr lang="en-US" sz="2000" dirty="0"/>
          </a:p>
        </p:txBody>
      </p:sp>
      <p:pic>
        <p:nvPicPr>
          <p:cNvPr id="1026" name="Picture 2" descr="C:\Users\Administrator\Downloads\chỉ mụcbbb.jpg"/>
          <p:cNvPicPr>
            <a:picLocks noChangeAspect="1" noChangeArrowheads="1"/>
          </p:cNvPicPr>
          <p:nvPr/>
        </p:nvPicPr>
        <p:blipFill>
          <a:blip r:embed="rId2" cstate="print"/>
          <a:srcRect/>
          <a:stretch>
            <a:fillRect/>
          </a:stretch>
        </p:blipFill>
        <p:spPr bwMode="auto">
          <a:xfrm>
            <a:off x="990600" y="4191000"/>
            <a:ext cx="7239000" cy="2667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320"/>
            <a:ext cx="7638288" cy="6355080"/>
          </a:xfrm>
        </p:spPr>
        <p:txBody>
          <a:bodyPr>
            <a:normAutofit/>
          </a:bodyPr>
          <a:lstStyle/>
          <a:p>
            <a:r>
              <a:rPr lang="en-US" sz="2000" dirty="0" smtClean="0"/>
              <a:t>+ -Cha </a:t>
            </a:r>
            <a:r>
              <a:rPr lang="en-US" sz="2000" dirty="0" err="1" smtClean="0"/>
              <a:t>mẹ</a:t>
            </a:r>
            <a:r>
              <a:rPr lang="en-US" sz="2000" dirty="0" smtClean="0"/>
              <a:t> </a:t>
            </a:r>
            <a:r>
              <a:rPr lang="en-US" sz="2000" dirty="0" err="1" smtClean="0"/>
              <a:t>luôn</a:t>
            </a:r>
            <a:r>
              <a:rPr lang="en-US" sz="2000" dirty="0" smtClean="0"/>
              <a:t> </a:t>
            </a:r>
            <a:r>
              <a:rPr lang="en-US" sz="2000" dirty="0" err="1" smtClean="0"/>
              <a:t>có</a:t>
            </a:r>
            <a:r>
              <a:rPr lang="en-US" sz="2000" dirty="0" smtClean="0"/>
              <a:t> </a:t>
            </a:r>
            <a:r>
              <a:rPr lang="en-US" sz="2000" dirty="0" err="1" smtClean="0"/>
              <a:t>suy</a:t>
            </a:r>
            <a:r>
              <a:rPr lang="en-US" sz="2000" dirty="0" smtClean="0"/>
              <a:t> </a:t>
            </a:r>
            <a:r>
              <a:rPr lang="en-US" sz="2000" dirty="0" err="1" smtClean="0"/>
              <a:t>nghĩ</a:t>
            </a:r>
            <a:r>
              <a:rPr lang="en-US" sz="2000" dirty="0" smtClean="0"/>
              <a:t> </a:t>
            </a:r>
            <a:r>
              <a:rPr lang="en-US" sz="2000" dirty="0" err="1" smtClean="0"/>
              <a:t>các</a:t>
            </a:r>
            <a:r>
              <a:rPr lang="en-US" sz="2000" dirty="0" smtClean="0"/>
              <a:t> </a:t>
            </a:r>
            <a:r>
              <a:rPr lang="en-US" sz="2000" b="1" i="1" dirty="0" smtClean="0"/>
              <a:t>con </a:t>
            </a:r>
            <a:r>
              <a:rPr lang="en-US" sz="2000" b="1" i="1" dirty="0" err="1" smtClean="0"/>
              <a:t>mình</a:t>
            </a:r>
            <a:r>
              <a:rPr lang="en-US" sz="2000" b="1" i="1" dirty="0" smtClean="0"/>
              <a:t> </a:t>
            </a:r>
            <a:r>
              <a:rPr lang="en-US" sz="2000" b="1" i="1" dirty="0" err="1" smtClean="0"/>
              <a:t>còn</a:t>
            </a:r>
            <a:r>
              <a:rPr lang="en-US" sz="2000" b="1" i="1" dirty="0" smtClean="0"/>
              <a:t> </a:t>
            </a:r>
            <a:r>
              <a:rPr lang="en-US" sz="2000" b="1" i="1" dirty="0" err="1" smtClean="0"/>
              <a:t>quá</a:t>
            </a:r>
            <a:r>
              <a:rPr lang="en-US" sz="2000" b="1" i="1" dirty="0" smtClean="0"/>
              <a:t> </a:t>
            </a:r>
            <a:r>
              <a:rPr lang="en-US" sz="2000" b="1" i="1" dirty="0" err="1" smtClean="0"/>
              <a:t>nhỏ</a:t>
            </a:r>
            <a:r>
              <a:rPr lang="en-US" sz="2000" b="1" i="1" dirty="0" smtClean="0"/>
              <a:t>, </a:t>
            </a:r>
            <a:r>
              <a:rPr lang="en-US" sz="2000" b="1" i="1" dirty="0" err="1" smtClean="0"/>
              <a:t>không</a:t>
            </a:r>
            <a:r>
              <a:rPr lang="en-US" sz="2000" b="1" i="1" dirty="0" smtClean="0"/>
              <a:t> </a:t>
            </a:r>
            <a:r>
              <a:rPr lang="en-US" sz="2000" b="1" i="1" dirty="0" err="1" smtClean="0"/>
              <a:t>thích</a:t>
            </a:r>
            <a:r>
              <a:rPr lang="en-US" sz="2000" b="1" i="1" dirty="0" smtClean="0"/>
              <a:t> </a:t>
            </a:r>
            <a:r>
              <a:rPr lang="en-US" sz="2000" b="1" i="1" dirty="0" err="1" smtClean="0"/>
              <a:t>nghi</a:t>
            </a:r>
            <a:r>
              <a:rPr lang="en-US" sz="2000" b="1" i="1" dirty="0" smtClean="0"/>
              <a:t> </a:t>
            </a:r>
            <a:r>
              <a:rPr lang="en-US" sz="2000" b="1" i="1" dirty="0" err="1" smtClean="0"/>
              <a:t>với</a:t>
            </a:r>
            <a:r>
              <a:rPr lang="en-US" sz="2000" b="1" i="1" dirty="0" smtClean="0"/>
              <a:t> </a:t>
            </a:r>
            <a:r>
              <a:rPr lang="en-US" sz="2000" b="1" i="1" dirty="0" err="1" smtClean="0"/>
              <a:t>sự</a:t>
            </a:r>
            <a:r>
              <a:rPr lang="en-US" sz="2000" b="1" i="1" dirty="0" smtClean="0"/>
              <a:t> </a:t>
            </a:r>
            <a:r>
              <a:rPr lang="en-US" sz="2000" b="1" i="1" dirty="0" err="1" smtClean="0"/>
              <a:t>lớn</a:t>
            </a:r>
            <a:r>
              <a:rPr lang="en-US" sz="2000" b="1" i="1" dirty="0" smtClean="0"/>
              <a:t> </a:t>
            </a:r>
            <a:r>
              <a:rPr lang="en-US" sz="2000" b="1" i="1" dirty="0" err="1" smtClean="0"/>
              <a:t>nhanh</a:t>
            </a:r>
            <a:r>
              <a:rPr lang="en-US" sz="2000" b="1" i="1" dirty="0" smtClean="0"/>
              <a:t> </a:t>
            </a:r>
            <a:r>
              <a:rPr lang="en-US" sz="2000" b="1" i="1" dirty="0" err="1" smtClean="0"/>
              <a:t>trong</a:t>
            </a:r>
            <a:r>
              <a:rPr lang="en-US" sz="2000" b="1" i="1" dirty="0" smtClean="0"/>
              <a:t> </a:t>
            </a:r>
            <a:r>
              <a:rPr lang="en-US" sz="2000" b="1" i="1" dirty="0" err="1" smtClean="0"/>
              <a:t>suy</a:t>
            </a:r>
            <a:r>
              <a:rPr lang="en-US" sz="2000" b="1" i="1" dirty="0" smtClean="0"/>
              <a:t> </a:t>
            </a:r>
            <a:r>
              <a:rPr lang="en-US" sz="2000" b="1" i="1" dirty="0" err="1" smtClean="0"/>
              <a:t>nghĩ</a:t>
            </a:r>
            <a:r>
              <a:rPr lang="en-US" sz="2000" b="1" i="1" dirty="0" smtClean="0"/>
              <a:t> </a:t>
            </a:r>
            <a:r>
              <a:rPr lang="en-US" sz="2000" b="1" i="1" dirty="0" err="1" smtClean="0"/>
              <a:t>của</a:t>
            </a:r>
            <a:r>
              <a:rPr lang="en-US" sz="2000" b="1" i="1" dirty="0" smtClean="0"/>
              <a:t> con </a:t>
            </a:r>
            <a:r>
              <a:rPr lang="en-US" sz="2000" b="1" i="1" dirty="0" err="1" smtClean="0"/>
              <a:t>cái</a:t>
            </a:r>
            <a:r>
              <a:rPr lang="en-US" sz="2000" b="1" i="1" dirty="0" smtClean="0"/>
              <a:t> =&gt; </a:t>
            </a:r>
            <a:r>
              <a:rPr lang="en-US" sz="2000" b="1" i="1" dirty="0" err="1" smtClean="0"/>
              <a:t>tạo</a:t>
            </a:r>
            <a:r>
              <a:rPr lang="en-US" sz="2000" b="1" i="1" dirty="0" smtClean="0"/>
              <a:t> </a:t>
            </a:r>
            <a:r>
              <a:rPr lang="en-US" sz="2000" b="1" i="1" dirty="0" err="1" smtClean="0"/>
              <a:t>cho</a:t>
            </a:r>
            <a:r>
              <a:rPr lang="en-US" sz="2000" b="1" i="1" dirty="0" smtClean="0"/>
              <a:t> con </a:t>
            </a:r>
            <a:r>
              <a:rPr lang="en-US" sz="2000" b="1" i="1" dirty="0" err="1" smtClean="0"/>
              <a:t>cái</a:t>
            </a:r>
            <a:r>
              <a:rPr lang="en-US" sz="2000" b="1" i="1" dirty="0" smtClean="0"/>
              <a:t> </a:t>
            </a:r>
            <a:r>
              <a:rPr lang="en-US" sz="2000" b="1" i="1" dirty="0" err="1" smtClean="0"/>
              <a:t>có</a:t>
            </a:r>
            <a:r>
              <a:rPr lang="en-US" sz="2000" b="1" i="1" dirty="0" smtClean="0"/>
              <a:t> </a:t>
            </a:r>
            <a:r>
              <a:rPr lang="en-US" sz="2000" b="1" i="1" dirty="0" err="1" smtClean="0"/>
              <a:t>cảm</a:t>
            </a:r>
            <a:r>
              <a:rPr lang="en-US" sz="2000" b="1" i="1" dirty="0" smtClean="0"/>
              <a:t> </a:t>
            </a:r>
            <a:r>
              <a:rPr lang="en-US" sz="2000" b="1" i="1" dirty="0" err="1" smtClean="0"/>
              <a:t>giác</a:t>
            </a:r>
            <a:r>
              <a:rPr lang="en-US" sz="2000" b="1" i="1" dirty="0" smtClean="0"/>
              <a:t> </a:t>
            </a:r>
            <a:r>
              <a:rPr lang="en-US" sz="2000" b="1" i="1" dirty="0" err="1" smtClean="0"/>
              <a:t>ngột</a:t>
            </a:r>
            <a:r>
              <a:rPr lang="en-US" sz="2000" b="1" i="1" dirty="0" smtClean="0"/>
              <a:t> </a:t>
            </a:r>
            <a:r>
              <a:rPr lang="en-US" sz="2000" b="1" i="1" dirty="0" err="1" smtClean="0"/>
              <a:t>ngạt</a:t>
            </a:r>
            <a:r>
              <a:rPr lang="en-US" sz="2000" b="1" i="1" dirty="0" smtClean="0"/>
              <a:t>.</a:t>
            </a: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 </a:t>
            </a:r>
            <a:r>
              <a:rPr lang="en-US" sz="2000" dirty="0" err="1" smtClean="0"/>
              <a:t>Yêu</a:t>
            </a:r>
            <a:r>
              <a:rPr lang="en-US" sz="2000" dirty="0" smtClean="0"/>
              <a:t> </a:t>
            </a:r>
            <a:r>
              <a:rPr lang="en-US" sz="2000" dirty="0" err="1" smtClean="0"/>
              <a:t>thương</a:t>
            </a:r>
            <a:r>
              <a:rPr lang="en-US" sz="2000" dirty="0" smtClean="0"/>
              <a:t> con </a:t>
            </a:r>
            <a:r>
              <a:rPr lang="en-US" sz="2000" dirty="0" err="1" smtClean="0"/>
              <a:t>cái</a:t>
            </a:r>
            <a:r>
              <a:rPr lang="en-US" sz="2000" dirty="0" smtClean="0"/>
              <a:t> </a:t>
            </a:r>
            <a:r>
              <a:rPr lang="en-US" sz="2000" dirty="0" err="1" smtClean="0"/>
              <a:t>quá</a:t>
            </a:r>
            <a:r>
              <a:rPr lang="en-US" sz="2000" dirty="0" smtClean="0"/>
              <a:t> </a:t>
            </a:r>
            <a:r>
              <a:rPr lang="en-US" sz="2000" dirty="0" err="1" smtClean="0"/>
              <a:t>mức</a:t>
            </a:r>
            <a:r>
              <a:rPr lang="en-US" sz="2000" dirty="0" smtClean="0"/>
              <a:t>.</a:t>
            </a:r>
            <a:br>
              <a:rPr lang="en-US" sz="2000" dirty="0" smtClean="0"/>
            </a:br>
            <a:r>
              <a:rPr lang="en-US" sz="2000" dirty="0" smtClean="0"/>
              <a:t>   - </a:t>
            </a:r>
            <a:r>
              <a:rPr lang="en-US" sz="2000" dirty="0" err="1" smtClean="0"/>
              <a:t>Nghiêm</a:t>
            </a:r>
            <a:r>
              <a:rPr lang="en-US" sz="2000" dirty="0" smtClean="0"/>
              <a:t> </a:t>
            </a:r>
            <a:r>
              <a:rPr lang="en-US" sz="2000" dirty="0" err="1" smtClean="0"/>
              <a:t>khắc</a:t>
            </a:r>
            <a:r>
              <a:rPr lang="en-US" sz="2000" dirty="0" smtClean="0"/>
              <a:t> </a:t>
            </a:r>
            <a:r>
              <a:rPr lang="en-US" sz="2000" dirty="0" err="1" smtClean="0"/>
              <a:t>quá</a:t>
            </a:r>
            <a:r>
              <a:rPr lang="en-US" sz="2000" dirty="0" smtClean="0"/>
              <a:t> </a:t>
            </a:r>
            <a:r>
              <a:rPr lang="en-US" sz="2000" dirty="0" err="1" smtClean="0"/>
              <a:t>mức</a:t>
            </a:r>
            <a:r>
              <a:rPr lang="en-US" sz="2000" dirty="0" smtClean="0"/>
              <a:t>.</a:t>
            </a:r>
            <a:br>
              <a:rPr lang="en-US" sz="2000" dirty="0" smtClean="0"/>
            </a:br>
            <a:r>
              <a:rPr lang="en-US" sz="2000" dirty="0" smtClean="0"/>
              <a:t>   - Cha </a:t>
            </a:r>
            <a:r>
              <a:rPr lang="en-US" sz="2000" dirty="0" err="1" smtClean="0"/>
              <a:t>mẹ</a:t>
            </a:r>
            <a:r>
              <a:rPr lang="en-US" sz="2000" dirty="0" smtClean="0"/>
              <a:t> </a:t>
            </a:r>
            <a:r>
              <a:rPr lang="en-US" sz="2000" dirty="0" err="1" smtClean="0"/>
              <a:t>có</a:t>
            </a:r>
            <a:r>
              <a:rPr lang="en-US" sz="2000" dirty="0" smtClean="0"/>
              <a:t> </a:t>
            </a:r>
            <a:r>
              <a:rPr lang="en-US" sz="2000" dirty="0" err="1" smtClean="0"/>
              <a:t>thật</a:t>
            </a:r>
            <a:r>
              <a:rPr lang="en-US" sz="2000" dirty="0" smtClean="0"/>
              <a:t> </a:t>
            </a:r>
            <a:r>
              <a:rPr lang="en-US" sz="2000" dirty="0" err="1" smtClean="0"/>
              <a:t>sự</a:t>
            </a:r>
            <a:r>
              <a:rPr lang="en-US" sz="2000" dirty="0" smtClean="0"/>
              <a:t> </a:t>
            </a:r>
            <a:r>
              <a:rPr lang="en-US" sz="2000" dirty="0" err="1" smtClean="0"/>
              <a:t>chia</a:t>
            </a:r>
            <a:r>
              <a:rPr lang="en-US" sz="2000" dirty="0" smtClean="0"/>
              <a:t> </a:t>
            </a:r>
            <a:r>
              <a:rPr lang="en-US" sz="2000" dirty="0" err="1" smtClean="0"/>
              <a:t>sẽ</a:t>
            </a:r>
            <a:r>
              <a:rPr lang="en-US" sz="2000" dirty="0" smtClean="0"/>
              <a:t> </a:t>
            </a:r>
            <a:r>
              <a:rPr lang="en-US" sz="2000" dirty="0" err="1" smtClean="0"/>
              <a:t>tình</a:t>
            </a:r>
            <a:r>
              <a:rPr lang="en-US" sz="2000" dirty="0" smtClean="0"/>
              <a:t> </a:t>
            </a:r>
            <a:r>
              <a:rPr lang="en-US" sz="2000" dirty="0" err="1" smtClean="0"/>
              <a:t>cảm</a:t>
            </a:r>
            <a:r>
              <a:rPr lang="en-US" sz="2000" dirty="0" smtClean="0"/>
              <a:t> </a:t>
            </a:r>
            <a:r>
              <a:rPr lang="en-US" sz="2000" dirty="0" err="1" smtClean="0"/>
              <a:t>với</a:t>
            </a:r>
            <a:r>
              <a:rPr lang="en-US" sz="2000" dirty="0" smtClean="0"/>
              <a:t> con </a:t>
            </a:r>
            <a:r>
              <a:rPr lang="en-US" sz="2000" dirty="0" err="1" smtClean="0"/>
              <a:t>cái</a:t>
            </a:r>
            <a:r>
              <a:rPr lang="en-US" sz="2000" dirty="0" smtClean="0"/>
              <a:t> </a:t>
            </a:r>
            <a:r>
              <a:rPr lang="en-US" sz="2000" dirty="0" err="1" smtClean="0"/>
              <a:t>không</a:t>
            </a:r>
            <a:r>
              <a:rPr lang="en-US" sz="2000" dirty="0" smtClean="0"/>
              <a:t>?</a:t>
            </a:r>
            <a:br>
              <a:rPr lang="en-US" sz="2000" dirty="0" smtClean="0"/>
            </a:br>
            <a:r>
              <a:rPr lang="en-US" sz="2000" dirty="0" smtClean="0"/>
              <a:t>   - Cha </a:t>
            </a:r>
            <a:r>
              <a:rPr lang="en-US" sz="2000" dirty="0" err="1" smtClean="0"/>
              <a:t>mẹ</a:t>
            </a:r>
            <a:r>
              <a:rPr lang="en-US" sz="2000" dirty="0" smtClean="0"/>
              <a:t> </a:t>
            </a:r>
            <a:r>
              <a:rPr lang="en-US" sz="2000" dirty="0" err="1" smtClean="0"/>
              <a:t>có</a:t>
            </a:r>
            <a:r>
              <a:rPr lang="en-US" sz="2000" dirty="0" smtClean="0"/>
              <a:t> </a:t>
            </a:r>
            <a:r>
              <a:rPr lang="en-US" sz="2000" dirty="0" err="1" smtClean="0"/>
              <a:t>biết</a:t>
            </a:r>
            <a:r>
              <a:rPr lang="en-US" sz="2000" dirty="0" smtClean="0"/>
              <a:t> </a:t>
            </a:r>
            <a:r>
              <a:rPr lang="en-US" sz="2000" dirty="0" err="1" smtClean="0"/>
              <a:t>giải</a:t>
            </a:r>
            <a:r>
              <a:rPr lang="en-US" sz="2000" dirty="0" smtClean="0"/>
              <a:t> </a:t>
            </a:r>
            <a:r>
              <a:rPr lang="en-US" sz="2000" dirty="0" err="1" smtClean="0"/>
              <a:t>mã</a:t>
            </a:r>
            <a:r>
              <a:rPr lang="en-US" sz="2000" dirty="0" smtClean="0"/>
              <a:t> </a:t>
            </a:r>
            <a:r>
              <a:rPr lang="en-US" sz="2000" dirty="0" err="1" smtClean="0"/>
              <a:t>mọi</a:t>
            </a:r>
            <a:r>
              <a:rPr lang="en-US" sz="2000" dirty="0" smtClean="0"/>
              <a:t> </a:t>
            </a:r>
            <a:r>
              <a:rPr lang="en-US" sz="2000" dirty="0" err="1" smtClean="0"/>
              <a:t>sắc</a:t>
            </a:r>
            <a:r>
              <a:rPr lang="en-US" sz="2000" dirty="0" smtClean="0"/>
              <a:t> </a:t>
            </a:r>
            <a:r>
              <a:rPr lang="en-US" sz="2000" dirty="0" err="1" smtClean="0"/>
              <a:t>thái</a:t>
            </a:r>
            <a:r>
              <a:rPr lang="en-US" sz="2000" dirty="0" smtClean="0"/>
              <a:t> </a:t>
            </a:r>
            <a:r>
              <a:rPr lang="en-US" sz="2000" dirty="0" err="1" smtClean="0"/>
              <a:t>ngôn</a:t>
            </a:r>
            <a:r>
              <a:rPr lang="en-US" sz="2000" dirty="0" smtClean="0"/>
              <a:t> </a:t>
            </a:r>
            <a:r>
              <a:rPr lang="en-US" sz="2000" dirty="0" err="1" smtClean="0"/>
              <a:t>ngữ</a:t>
            </a:r>
            <a:r>
              <a:rPr lang="en-US" sz="2000" dirty="0" smtClean="0"/>
              <a:t> </a:t>
            </a:r>
            <a:r>
              <a:rPr lang="en-US" sz="2000" dirty="0" err="1" smtClean="0"/>
              <a:t>của</a:t>
            </a:r>
            <a:r>
              <a:rPr lang="en-US" sz="2000" dirty="0" smtClean="0"/>
              <a:t> con </a:t>
            </a:r>
            <a:r>
              <a:rPr lang="en-US" sz="2000" dirty="0" err="1" smtClean="0"/>
              <a:t>cái</a:t>
            </a:r>
            <a:r>
              <a:rPr lang="en-US" sz="2000" dirty="0" smtClean="0"/>
              <a:t> hay </a:t>
            </a:r>
            <a:r>
              <a:rPr lang="en-US" sz="2000" dirty="0" err="1" smtClean="0"/>
              <a:t>không</a:t>
            </a:r>
            <a:r>
              <a:rPr lang="en-US" sz="2000" dirty="0" smtClean="0"/>
              <a:t>?</a:t>
            </a:r>
            <a:br>
              <a:rPr lang="en-US" sz="2000" dirty="0" smtClean="0"/>
            </a:br>
            <a:r>
              <a:rPr lang="en-US" sz="2000" dirty="0" smtClean="0"/>
              <a:t>   - Cha </a:t>
            </a:r>
            <a:r>
              <a:rPr lang="en-US" sz="2000" dirty="0" err="1" smtClean="0"/>
              <a:t>mẹ</a:t>
            </a:r>
            <a:r>
              <a:rPr lang="en-US" sz="2000" dirty="0" smtClean="0"/>
              <a:t> </a:t>
            </a:r>
            <a:r>
              <a:rPr lang="en-US" sz="2000" dirty="0" err="1" smtClean="0"/>
              <a:t>có</a:t>
            </a:r>
            <a:r>
              <a:rPr lang="en-US" sz="2000" dirty="0" smtClean="0"/>
              <a:t> </a:t>
            </a:r>
            <a:r>
              <a:rPr lang="en-US" sz="2000" dirty="0" err="1" smtClean="0"/>
              <a:t>dám</a:t>
            </a:r>
            <a:r>
              <a:rPr lang="en-US" sz="2000" dirty="0" smtClean="0"/>
              <a:t> </a:t>
            </a:r>
            <a:r>
              <a:rPr lang="en-US" sz="2000" dirty="0" err="1" smtClean="0"/>
              <a:t>nói</a:t>
            </a:r>
            <a:r>
              <a:rPr lang="en-US" sz="2000" dirty="0" smtClean="0"/>
              <a:t> </a:t>
            </a:r>
            <a:r>
              <a:rPr lang="en-US" sz="2000" dirty="0" err="1" smtClean="0"/>
              <a:t>chuyện</a:t>
            </a:r>
            <a:r>
              <a:rPr lang="en-US" sz="2000" dirty="0" smtClean="0"/>
              <a:t> </a:t>
            </a:r>
            <a:r>
              <a:rPr lang="en-US" sz="2000" dirty="0" err="1" smtClean="0"/>
              <a:t>với</a:t>
            </a:r>
            <a:r>
              <a:rPr lang="en-US" sz="2000" dirty="0" smtClean="0"/>
              <a:t> con </a:t>
            </a:r>
            <a:r>
              <a:rPr lang="en-US" sz="2000" dirty="0" err="1" smtClean="0"/>
              <a:t>cái</a:t>
            </a:r>
            <a:r>
              <a:rPr lang="en-US" sz="2000" dirty="0" smtClean="0"/>
              <a:t> hay </a:t>
            </a:r>
            <a:r>
              <a:rPr lang="en-US" sz="2000" dirty="0" err="1" smtClean="0"/>
              <a:t>không</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Ở </a:t>
            </a:r>
            <a:r>
              <a:rPr lang="en-US" sz="2000" dirty="0" err="1" smtClean="0"/>
              <a:t>những</a:t>
            </a:r>
            <a:r>
              <a:rPr lang="en-US" sz="2000" dirty="0" smtClean="0"/>
              <a:t> </a:t>
            </a:r>
            <a:r>
              <a:rPr lang="en-US" sz="2000" dirty="0" err="1" smtClean="0"/>
              <a:t>độ</a:t>
            </a:r>
            <a:r>
              <a:rPr lang="en-US" sz="2000" dirty="0" smtClean="0"/>
              <a:t> </a:t>
            </a:r>
            <a:r>
              <a:rPr lang="en-US" sz="2000" dirty="0" err="1" smtClean="0"/>
              <a:t>tuổi</a:t>
            </a:r>
            <a:r>
              <a:rPr lang="en-US" sz="2000" dirty="0" smtClean="0"/>
              <a:t> </a:t>
            </a:r>
            <a:r>
              <a:rPr lang="en-US" sz="2000" dirty="0" err="1" smtClean="0"/>
              <a:t>khác</a:t>
            </a:r>
            <a:r>
              <a:rPr lang="en-US" sz="2000" dirty="0" smtClean="0"/>
              <a:t> </a:t>
            </a:r>
            <a:r>
              <a:rPr lang="en-US" sz="2000" dirty="0" err="1" smtClean="0"/>
              <a:t>nhau</a:t>
            </a:r>
            <a:r>
              <a:rPr lang="en-US" sz="2000" dirty="0" smtClean="0"/>
              <a:t>,</a:t>
            </a:r>
            <a:r>
              <a:rPr lang="en-US" sz="2000" b="1" i="1" dirty="0" smtClean="0"/>
              <a:t> </a:t>
            </a:r>
            <a:r>
              <a:rPr lang="en-US" sz="2000" b="1" i="1" dirty="0" err="1" smtClean="0"/>
              <a:t>trẻ</a:t>
            </a:r>
            <a:r>
              <a:rPr lang="en-US" sz="2000" b="1" i="1" dirty="0" smtClean="0"/>
              <a:t> </a:t>
            </a:r>
            <a:r>
              <a:rPr lang="en-US" sz="2000" b="1" i="1" dirty="0" err="1" smtClean="0"/>
              <a:t>em</a:t>
            </a:r>
            <a:r>
              <a:rPr lang="en-US" sz="2000" b="1" i="1" dirty="0" smtClean="0"/>
              <a:t> </a:t>
            </a:r>
            <a:r>
              <a:rPr lang="en-US" sz="2000" b="1" i="1" dirty="0" err="1" smtClean="0"/>
              <a:t>có</a:t>
            </a:r>
            <a:r>
              <a:rPr lang="en-US" sz="2000" b="1" i="1" dirty="0" smtClean="0"/>
              <a:t> </a:t>
            </a:r>
            <a:r>
              <a:rPr lang="en-US" sz="2000" b="1" i="1" dirty="0" err="1" smtClean="0"/>
              <a:t>những</a:t>
            </a:r>
            <a:r>
              <a:rPr lang="en-US" sz="2000" b="1" i="1" dirty="0" smtClean="0"/>
              <a:t> </a:t>
            </a:r>
            <a:r>
              <a:rPr lang="en-US" sz="2000" b="1" i="1" dirty="0" err="1" smtClean="0"/>
              <a:t>tâm</a:t>
            </a:r>
            <a:r>
              <a:rPr lang="en-US" sz="2000" b="1" i="1" dirty="0" smtClean="0"/>
              <a:t> </a:t>
            </a:r>
            <a:r>
              <a:rPr lang="en-US" sz="2000" b="1" i="1" dirty="0" err="1" smtClean="0"/>
              <a:t>lý</a:t>
            </a:r>
            <a:r>
              <a:rPr lang="en-US" sz="2000" b="1" i="1" dirty="0" smtClean="0"/>
              <a:t> </a:t>
            </a:r>
            <a:r>
              <a:rPr lang="en-US" sz="2000" b="1" i="1" dirty="0" err="1" smtClean="0"/>
              <a:t>và</a:t>
            </a:r>
            <a:r>
              <a:rPr lang="en-US" sz="2000" b="1" i="1" dirty="0" smtClean="0"/>
              <a:t> </a:t>
            </a:r>
            <a:r>
              <a:rPr lang="en-US" sz="2000" b="1" i="1" dirty="0" err="1" smtClean="0"/>
              <a:t>tính</a:t>
            </a:r>
            <a:r>
              <a:rPr lang="en-US" sz="2000" b="1" i="1" dirty="0" smtClean="0"/>
              <a:t> </a:t>
            </a:r>
            <a:r>
              <a:rPr lang="en-US" sz="2000" b="1" i="1" dirty="0" err="1" smtClean="0"/>
              <a:t>cách</a:t>
            </a:r>
            <a:r>
              <a:rPr lang="en-US" sz="2000" b="1" i="1" dirty="0" smtClean="0"/>
              <a:t> </a:t>
            </a:r>
            <a:r>
              <a:rPr lang="en-US" sz="2000" b="1" i="1" dirty="0" err="1" smtClean="0"/>
              <a:t>đặc</a:t>
            </a:r>
            <a:r>
              <a:rPr lang="en-US" sz="2000" b="1" i="1" dirty="0" smtClean="0"/>
              <a:t> </a:t>
            </a:r>
            <a:r>
              <a:rPr lang="en-US" sz="2000" b="1" i="1" dirty="0" err="1" smtClean="0"/>
              <a:t>trưng</a:t>
            </a:r>
            <a:r>
              <a:rPr lang="en-US" sz="2000" dirty="0" smtClean="0"/>
              <a:t>, </a:t>
            </a:r>
            <a:r>
              <a:rPr lang="en-US" sz="2000" dirty="0" err="1" smtClean="0"/>
              <a:t>đồng</a:t>
            </a:r>
            <a:r>
              <a:rPr lang="en-US" sz="2000" dirty="0" smtClean="0"/>
              <a:t> </a:t>
            </a:r>
            <a:r>
              <a:rPr lang="en-US" sz="2000" dirty="0" err="1" smtClean="0"/>
              <a:t>thời</a:t>
            </a:r>
            <a:r>
              <a:rPr lang="en-US" sz="2000" dirty="0" smtClean="0"/>
              <a:t> </a:t>
            </a:r>
            <a:r>
              <a:rPr lang="en-US" sz="2000" dirty="0" err="1" smtClean="0"/>
              <a:t>tác</a:t>
            </a:r>
            <a:r>
              <a:rPr lang="en-US" sz="2000" dirty="0" smtClean="0"/>
              <a:t> </a:t>
            </a:r>
            <a:r>
              <a:rPr lang="en-US" sz="2000" dirty="0" err="1" smtClean="0"/>
              <a:t>động</a:t>
            </a:r>
            <a:r>
              <a:rPr lang="en-US" sz="2000" dirty="0" smtClean="0"/>
              <a:t> </a:t>
            </a:r>
            <a:r>
              <a:rPr lang="en-US" sz="2000" dirty="0" err="1" smtClean="0"/>
              <a:t>quá</a:t>
            </a:r>
            <a:r>
              <a:rPr lang="en-US" sz="2000" dirty="0" smtClean="0"/>
              <a:t> </a:t>
            </a:r>
            <a:r>
              <a:rPr lang="en-US" sz="2000" dirty="0" err="1" smtClean="0"/>
              <a:t>lớn</a:t>
            </a:r>
            <a:r>
              <a:rPr lang="en-US" sz="2000" dirty="0" smtClean="0"/>
              <a:t> </a:t>
            </a:r>
            <a:r>
              <a:rPr lang="en-US" sz="2000" dirty="0" err="1" smtClean="0"/>
              <a:t>của</a:t>
            </a:r>
            <a:r>
              <a:rPr lang="en-US" sz="2000" dirty="0" smtClean="0"/>
              <a:t> </a:t>
            </a:r>
            <a:r>
              <a:rPr lang="en-US" sz="2000" dirty="0" err="1" smtClean="0"/>
              <a:t>cuộc</a:t>
            </a:r>
            <a:r>
              <a:rPr lang="en-US" sz="2000" dirty="0" smtClean="0"/>
              <a:t> </a:t>
            </a:r>
            <a:r>
              <a:rPr lang="en-US" sz="2000" dirty="0" err="1" smtClean="0"/>
              <a:t>sống</a:t>
            </a:r>
            <a:r>
              <a:rPr lang="en-US" sz="2000" dirty="0" smtClean="0"/>
              <a:t> </a:t>
            </a:r>
            <a:r>
              <a:rPr lang="en-US" sz="2000" dirty="0" err="1" smtClean="0"/>
              <a:t>hiện</a:t>
            </a:r>
            <a:r>
              <a:rPr lang="en-US" sz="2000" dirty="0" smtClean="0"/>
              <a:t> </a:t>
            </a:r>
            <a:r>
              <a:rPr lang="en-US" sz="2000" dirty="0" err="1" smtClean="0"/>
              <a:t>đại</a:t>
            </a:r>
            <a:r>
              <a:rPr lang="en-US" sz="2000" dirty="0" smtClean="0"/>
              <a:t> </a:t>
            </a:r>
            <a:r>
              <a:rPr lang="en-US" sz="2000" dirty="0" err="1" smtClean="0"/>
              <a:t>khiến</a:t>
            </a:r>
            <a:r>
              <a:rPr lang="en-US" sz="2000" dirty="0" smtClean="0"/>
              <a:t> </a:t>
            </a:r>
            <a:r>
              <a:rPr lang="en-US" sz="2000" dirty="0" err="1" smtClean="0"/>
              <a:t>cho</a:t>
            </a:r>
            <a:r>
              <a:rPr lang="en-US" sz="2000" dirty="0" smtClean="0"/>
              <a:t> </a:t>
            </a:r>
            <a:r>
              <a:rPr lang="en-US" sz="2000" dirty="0" err="1" smtClean="0"/>
              <a:t>các</a:t>
            </a:r>
            <a:r>
              <a:rPr lang="en-US" sz="2000" dirty="0" smtClean="0"/>
              <a:t> </a:t>
            </a:r>
            <a:r>
              <a:rPr lang="en-US" sz="2000" dirty="0" err="1" smtClean="0"/>
              <a:t>em</a:t>
            </a:r>
            <a:r>
              <a:rPr lang="en-US" sz="2000" dirty="0" smtClean="0"/>
              <a:t> </a:t>
            </a:r>
            <a:r>
              <a:rPr lang="en-US" sz="2000" dirty="0" err="1" smtClean="0"/>
              <a:t>dễ</a:t>
            </a:r>
            <a:r>
              <a:rPr lang="en-US" sz="2000" dirty="0" smtClean="0"/>
              <a:t> </a:t>
            </a:r>
            <a:r>
              <a:rPr lang="en-US" sz="2000" dirty="0" err="1" smtClean="0"/>
              <a:t>dàng</a:t>
            </a:r>
            <a:r>
              <a:rPr lang="en-US" sz="2000" dirty="0" smtClean="0"/>
              <a:t> </a:t>
            </a:r>
            <a:r>
              <a:rPr lang="en-US" sz="2000" dirty="0" err="1" smtClean="0"/>
              <a:t>bị</a:t>
            </a:r>
            <a:r>
              <a:rPr lang="en-US" sz="2000" dirty="0" smtClean="0"/>
              <a:t> </a:t>
            </a:r>
            <a:r>
              <a:rPr lang="en-US" sz="2000" dirty="0" err="1" smtClean="0"/>
              <a:t>thay</a:t>
            </a:r>
            <a:r>
              <a:rPr lang="en-US" sz="2000" dirty="0" smtClean="0"/>
              <a:t> </a:t>
            </a:r>
            <a:r>
              <a:rPr lang="en-US" sz="2000" dirty="0" err="1" smtClean="0"/>
              <a:t>đổi</a:t>
            </a:r>
            <a:r>
              <a:rPr lang="en-US" sz="2000" dirty="0" smtClean="0"/>
              <a:t> </a:t>
            </a:r>
            <a:r>
              <a:rPr lang="en-US" sz="2000" dirty="0" err="1" smtClean="0"/>
              <a:t>và</a:t>
            </a:r>
            <a:r>
              <a:rPr lang="en-US" sz="2000" dirty="0" smtClean="0"/>
              <a:t> </a:t>
            </a:r>
            <a:r>
              <a:rPr lang="en-US" sz="2000" dirty="0" err="1" smtClean="0"/>
              <a:t>ảnh</a:t>
            </a:r>
            <a:r>
              <a:rPr lang="en-US" sz="2000" dirty="0" smtClean="0"/>
              <a:t> </a:t>
            </a:r>
            <a:r>
              <a:rPr lang="en-US" sz="2000" dirty="0" err="1" smtClean="0"/>
              <a:t>hưởng</a:t>
            </a:r>
            <a:r>
              <a:rPr lang="en-US" sz="2000" dirty="0" smtClean="0"/>
              <a:t>.</a:t>
            </a:r>
            <a:endParaRPr lang="en-US"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320"/>
            <a:ext cx="7714488" cy="6583680"/>
          </a:xfrm>
        </p:spPr>
        <p:txBody>
          <a:bodyPr>
            <a:normAutofit/>
          </a:bodyPr>
          <a:lstStyle/>
          <a:p>
            <a:r>
              <a:rPr lang="en-US" sz="2000" dirty="0" smtClean="0"/>
              <a:t>* </a:t>
            </a:r>
            <a:r>
              <a:rPr lang="en-US" sz="2000" dirty="0" err="1" smtClean="0"/>
              <a:t>Làm</a:t>
            </a:r>
            <a:r>
              <a:rPr lang="en-US" sz="2000" dirty="0" smtClean="0"/>
              <a:t> </a:t>
            </a:r>
            <a:r>
              <a:rPr lang="en-US" sz="2000" dirty="0" err="1" smtClean="0"/>
              <a:t>thế</a:t>
            </a:r>
            <a:r>
              <a:rPr lang="en-US" sz="2000" dirty="0" smtClean="0"/>
              <a:t> </a:t>
            </a:r>
            <a:r>
              <a:rPr lang="en-US" sz="2000" dirty="0" err="1" smtClean="0"/>
              <a:t>nào</a:t>
            </a:r>
            <a:r>
              <a:rPr lang="en-US" sz="2000" dirty="0" smtClean="0"/>
              <a:t> </a:t>
            </a:r>
            <a:r>
              <a:rPr lang="en-US" sz="2000" dirty="0" err="1" smtClean="0"/>
              <a:t>để</a:t>
            </a:r>
            <a:r>
              <a:rPr lang="en-US" sz="2000" dirty="0" smtClean="0"/>
              <a:t> </a:t>
            </a:r>
            <a:r>
              <a:rPr lang="en-US" sz="2000" dirty="0" err="1" smtClean="0"/>
              <a:t>tạo</a:t>
            </a:r>
            <a:r>
              <a:rPr lang="en-US" sz="2000" dirty="0" smtClean="0"/>
              <a:t> </a:t>
            </a:r>
            <a:r>
              <a:rPr lang="en-US" sz="2000" dirty="0" err="1" smtClean="0"/>
              <a:t>dựng</a:t>
            </a:r>
            <a:r>
              <a:rPr lang="en-US" sz="2000" dirty="0" smtClean="0"/>
              <a:t> </a:t>
            </a:r>
            <a:r>
              <a:rPr lang="en-US" sz="2000" dirty="0" err="1" smtClean="0"/>
              <a:t>mối</a:t>
            </a:r>
            <a:r>
              <a:rPr lang="en-US" sz="2000" dirty="0" smtClean="0"/>
              <a:t> </a:t>
            </a:r>
            <a:r>
              <a:rPr lang="en-US" sz="2000" dirty="0" err="1" smtClean="0"/>
              <a:t>quan</a:t>
            </a:r>
            <a:r>
              <a:rPr lang="en-US" sz="2000" dirty="0" smtClean="0"/>
              <a:t> </a:t>
            </a:r>
            <a:r>
              <a:rPr lang="en-US" sz="2000" dirty="0" err="1" smtClean="0"/>
              <a:t>hệ</a:t>
            </a:r>
            <a:r>
              <a:rPr lang="en-US" sz="2000" dirty="0" smtClean="0"/>
              <a:t> </a:t>
            </a:r>
            <a:r>
              <a:rPr lang="en-US" sz="2000" dirty="0" err="1" smtClean="0"/>
              <a:t>giữa</a:t>
            </a:r>
            <a:r>
              <a:rPr lang="en-US" sz="2000" dirty="0" smtClean="0"/>
              <a:t> cha </a:t>
            </a:r>
            <a:r>
              <a:rPr lang="en-US" sz="2000" dirty="0" err="1" smtClean="0"/>
              <a:t>mẹ</a:t>
            </a:r>
            <a:r>
              <a:rPr lang="en-US" sz="2000" dirty="0" smtClean="0"/>
              <a:t> </a:t>
            </a:r>
            <a:r>
              <a:rPr lang="en-US" sz="2000" dirty="0" err="1" smtClean="0"/>
              <a:t>và</a:t>
            </a:r>
            <a:r>
              <a:rPr lang="en-US" sz="2000" dirty="0" smtClean="0"/>
              <a:t> con </a:t>
            </a:r>
            <a:r>
              <a:rPr lang="en-US" sz="2000" dirty="0" err="1" smtClean="0"/>
              <a:t>cái</a:t>
            </a:r>
            <a:r>
              <a:rPr lang="en-US" sz="2000" dirty="0" smtClean="0"/>
              <a:t>.</a:t>
            </a:r>
            <a:br>
              <a:rPr lang="en-US" sz="2000" dirty="0" smtClean="0"/>
            </a:br>
            <a:r>
              <a:rPr lang="en-US" sz="2000" dirty="0" smtClean="0"/>
              <a:t>_ Cha </a:t>
            </a:r>
            <a:r>
              <a:rPr lang="en-US" sz="2000" dirty="0" err="1" smtClean="0"/>
              <a:t>mẹ</a:t>
            </a:r>
            <a:r>
              <a:rPr lang="en-US" sz="2000" dirty="0" smtClean="0"/>
              <a:t>:</a:t>
            </a:r>
            <a:br>
              <a:rPr lang="en-US" sz="2000" dirty="0" smtClean="0"/>
            </a:br>
            <a:r>
              <a:rPr lang="en-US" sz="2000" dirty="0" smtClean="0"/>
              <a:t>                + </a:t>
            </a:r>
            <a:r>
              <a:rPr lang="en-US" sz="2000" dirty="0" err="1" smtClean="0"/>
              <a:t>Tôn</a:t>
            </a:r>
            <a:r>
              <a:rPr lang="en-US" sz="2000" dirty="0" smtClean="0"/>
              <a:t> </a:t>
            </a:r>
            <a:r>
              <a:rPr lang="en-US" sz="2000" dirty="0" err="1" smtClean="0"/>
              <a:t>trọng</a:t>
            </a:r>
            <a:r>
              <a:rPr lang="en-US" sz="2000" dirty="0" smtClean="0"/>
              <a:t> ý </a:t>
            </a:r>
            <a:r>
              <a:rPr lang="en-US" sz="2000" dirty="0" err="1" smtClean="0"/>
              <a:t>kiến</a:t>
            </a:r>
            <a:r>
              <a:rPr lang="en-US" sz="2000" dirty="0" smtClean="0"/>
              <a:t> </a:t>
            </a:r>
            <a:r>
              <a:rPr lang="en-US" sz="2000" dirty="0" err="1" smtClean="0"/>
              <a:t>cá</a:t>
            </a:r>
            <a:r>
              <a:rPr lang="en-US" sz="2000" dirty="0" smtClean="0"/>
              <a:t> </a:t>
            </a:r>
            <a:r>
              <a:rPr lang="en-US" sz="2000" dirty="0" err="1" smtClean="0"/>
              <a:t>nhân</a:t>
            </a:r>
            <a:r>
              <a:rPr lang="en-US" sz="2000" dirty="0" smtClean="0"/>
              <a:t> </a:t>
            </a:r>
            <a:r>
              <a:rPr lang="en-US" sz="2000" dirty="0" err="1" smtClean="0"/>
              <a:t>và</a:t>
            </a:r>
            <a:r>
              <a:rPr lang="en-US" sz="2000" dirty="0" smtClean="0"/>
              <a:t> </a:t>
            </a:r>
            <a:r>
              <a:rPr lang="en-US" sz="2000" dirty="0" err="1" smtClean="0"/>
              <a:t>tính</a:t>
            </a:r>
            <a:r>
              <a:rPr lang="en-US" sz="2000" dirty="0" smtClean="0"/>
              <a:t> </a:t>
            </a:r>
            <a:r>
              <a:rPr lang="en-US" sz="2000" dirty="0" err="1" smtClean="0"/>
              <a:t>cách</a:t>
            </a:r>
            <a:r>
              <a:rPr lang="en-US" sz="2000" dirty="0" smtClean="0"/>
              <a:t> </a:t>
            </a:r>
            <a:r>
              <a:rPr lang="en-US" sz="2000" dirty="0" err="1" smtClean="0"/>
              <a:t>của</a:t>
            </a:r>
            <a:r>
              <a:rPr lang="en-US" sz="2000" dirty="0" smtClean="0"/>
              <a:t> con, </a:t>
            </a:r>
            <a:r>
              <a:rPr lang="en-US" sz="2000" dirty="0" err="1" smtClean="0"/>
              <a:t>tạo</a:t>
            </a:r>
            <a:r>
              <a:rPr lang="en-US" sz="2000" dirty="0" smtClean="0"/>
              <a:t> </a:t>
            </a:r>
            <a:r>
              <a:rPr lang="en-US" sz="2000" dirty="0" err="1" smtClean="0"/>
              <a:t>cho</a:t>
            </a:r>
            <a:r>
              <a:rPr lang="en-US" sz="2000" dirty="0" smtClean="0"/>
              <a:t> con </a:t>
            </a:r>
            <a:r>
              <a:rPr lang="en-US" sz="2000" dirty="0" err="1" smtClean="0"/>
              <a:t>cảm</a:t>
            </a:r>
            <a:r>
              <a:rPr lang="en-US" sz="2000" dirty="0" smtClean="0"/>
              <a:t> </a:t>
            </a:r>
            <a:r>
              <a:rPr lang="en-US" sz="2000" dirty="0" err="1" smtClean="0"/>
              <a:t>giác</a:t>
            </a:r>
            <a:r>
              <a:rPr lang="en-US" sz="2000" dirty="0" smtClean="0"/>
              <a:t> </a:t>
            </a:r>
            <a:r>
              <a:rPr lang="en-US" sz="2000" dirty="0" err="1" smtClean="0"/>
              <a:t>thoải</a:t>
            </a:r>
            <a:r>
              <a:rPr lang="en-US" sz="2000" dirty="0" smtClean="0"/>
              <a:t> </a:t>
            </a:r>
            <a:r>
              <a:rPr lang="en-US" sz="2000" dirty="0" err="1" smtClean="0"/>
              <a:t>mái</a:t>
            </a:r>
            <a:r>
              <a:rPr lang="en-US" sz="2000" dirty="0" smtClean="0"/>
              <a:t> </a:t>
            </a:r>
            <a:r>
              <a:rPr lang="en-US" sz="2000" dirty="0" err="1" smtClean="0"/>
              <a:t>và</a:t>
            </a:r>
            <a:r>
              <a:rPr lang="en-US" sz="2000" dirty="0" smtClean="0"/>
              <a:t> tin </a:t>
            </a:r>
            <a:r>
              <a:rPr lang="en-US" sz="2000" dirty="0" err="1" smtClean="0"/>
              <a:t>tưởng</a:t>
            </a:r>
            <a:r>
              <a:rPr lang="en-US" sz="2000" dirty="0" smtClean="0"/>
              <a:t> ở cha </a:t>
            </a:r>
            <a:r>
              <a:rPr lang="en-US" sz="2000" dirty="0" err="1" smtClean="0"/>
              <a:t>mẹ</a:t>
            </a:r>
            <a:r>
              <a:rPr lang="en-US" sz="2000" dirty="0" smtClean="0"/>
              <a:t>.</a:t>
            </a:r>
            <a:br>
              <a:rPr lang="en-US" sz="2000" dirty="0" smtClean="0"/>
            </a:br>
            <a:r>
              <a:rPr lang="en-US" sz="2000" dirty="0" smtClean="0"/>
              <a:t>                + </a:t>
            </a:r>
            <a:r>
              <a:rPr lang="en-US" sz="2000" dirty="0" err="1" smtClean="0"/>
              <a:t>Lắng</a:t>
            </a:r>
            <a:r>
              <a:rPr lang="en-US" sz="2000" dirty="0" smtClean="0"/>
              <a:t> </a:t>
            </a:r>
            <a:r>
              <a:rPr lang="en-US" sz="2000" dirty="0" err="1" smtClean="0"/>
              <a:t>nghe</a:t>
            </a:r>
            <a:r>
              <a:rPr lang="en-US" sz="2000" dirty="0" smtClean="0"/>
              <a:t> </a:t>
            </a:r>
            <a:r>
              <a:rPr lang="en-US" sz="2000" dirty="0" err="1" smtClean="0"/>
              <a:t>tâm</a:t>
            </a:r>
            <a:r>
              <a:rPr lang="en-US" sz="2000" dirty="0" smtClean="0"/>
              <a:t> </a:t>
            </a:r>
            <a:r>
              <a:rPr lang="en-US" sz="2000" dirty="0" err="1" smtClean="0"/>
              <a:t>sự</a:t>
            </a:r>
            <a:r>
              <a:rPr lang="en-US" sz="2000" dirty="0" smtClean="0"/>
              <a:t> </a:t>
            </a:r>
            <a:r>
              <a:rPr lang="en-US" sz="2000" dirty="0" err="1" smtClean="0"/>
              <a:t>của</a:t>
            </a:r>
            <a:r>
              <a:rPr lang="en-US" sz="2000" dirty="0" smtClean="0"/>
              <a:t> con </a:t>
            </a:r>
            <a:r>
              <a:rPr lang="en-US" sz="2000" dirty="0" err="1" smtClean="0"/>
              <a:t>cái</a:t>
            </a:r>
            <a:r>
              <a:rPr lang="en-US" sz="2000" dirty="0" smtClean="0"/>
              <a:t/>
            </a:r>
            <a:br>
              <a:rPr lang="en-US" sz="2000" dirty="0" smtClean="0"/>
            </a:br>
            <a:r>
              <a:rPr lang="en-US" sz="2000" dirty="0" smtClean="0"/>
              <a:t>                + </a:t>
            </a:r>
            <a:r>
              <a:rPr lang="en-US" sz="2000" dirty="0" err="1" smtClean="0"/>
              <a:t>Tạo</a:t>
            </a:r>
            <a:r>
              <a:rPr lang="en-US" sz="2000" dirty="0" smtClean="0"/>
              <a:t> </a:t>
            </a:r>
            <a:r>
              <a:rPr lang="en-US" sz="2000" dirty="0" err="1" smtClean="0"/>
              <a:t>cho</a:t>
            </a:r>
            <a:r>
              <a:rPr lang="en-US" sz="2000" dirty="0" smtClean="0"/>
              <a:t> con </a:t>
            </a:r>
            <a:r>
              <a:rPr lang="en-US" sz="2000" dirty="0" err="1" smtClean="0"/>
              <a:t>cái</a:t>
            </a:r>
            <a:r>
              <a:rPr lang="en-US" sz="2000" dirty="0" smtClean="0"/>
              <a:t> </a:t>
            </a:r>
            <a:r>
              <a:rPr lang="en-US" sz="2000" dirty="0" err="1" smtClean="0"/>
              <a:t>có</a:t>
            </a:r>
            <a:r>
              <a:rPr lang="en-US" sz="2000" dirty="0" smtClean="0"/>
              <a:t> </a:t>
            </a:r>
            <a:r>
              <a:rPr lang="en-US" sz="2000" dirty="0" err="1" smtClean="0"/>
              <a:t>thói</a:t>
            </a:r>
            <a:r>
              <a:rPr lang="en-US" sz="2000" dirty="0" smtClean="0"/>
              <a:t> </a:t>
            </a:r>
            <a:r>
              <a:rPr lang="en-US" sz="2000" dirty="0" err="1" smtClean="0"/>
              <a:t>quen</a:t>
            </a:r>
            <a:r>
              <a:rPr lang="en-US" sz="2000" dirty="0" smtClean="0"/>
              <a:t> </a:t>
            </a:r>
            <a:r>
              <a:rPr lang="en-US" sz="2000" dirty="0" err="1" smtClean="0"/>
              <a:t>tự</a:t>
            </a:r>
            <a:r>
              <a:rPr lang="en-US" sz="2000" dirty="0" smtClean="0"/>
              <a:t> </a:t>
            </a:r>
            <a:r>
              <a:rPr lang="en-US" sz="2000" dirty="0" err="1" smtClean="0"/>
              <a:t>lập</a:t>
            </a:r>
            <a:r>
              <a:rPr lang="en-US" sz="2000" dirty="0" smtClean="0"/>
              <a:t>, </a:t>
            </a:r>
            <a:r>
              <a:rPr lang="en-US" sz="2000" dirty="0" err="1" smtClean="0"/>
              <a:t>độc</a:t>
            </a:r>
            <a:r>
              <a:rPr lang="en-US" sz="2000" dirty="0" smtClean="0"/>
              <a:t> </a:t>
            </a:r>
            <a:r>
              <a:rPr lang="en-US" sz="2000" dirty="0" err="1" smtClean="0"/>
              <a:t>lập</a:t>
            </a:r>
            <a:r>
              <a:rPr lang="en-US" sz="2000" dirty="0" smtClean="0"/>
              <a:t> </a:t>
            </a:r>
            <a:r>
              <a:rPr lang="en-US" sz="2000" dirty="0" err="1" smtClean="0"/>
              <a:t>trong</a:t>
            </a:r>
            <a:r>
              <a:rPr lang="en-US" sz="2000" dirty="0" smtClean="0"/>
              <a:t> </a:t>
            </a:r>
            <a:r>
              <a:rPr lang="en-US" sz="2000" dirty="0" err="1" smtClean="0"/>
              <a:t>suy</a:t>
            </a:r>
            <a:r>
              <a:rPr lang="en-US" sz="2000" dirty="0" smtClean="0"/>
              <a:t> </a:t>
            </a:r>
            <a:r>
              <a:rPr lang="en-US" sz="2000" dirty="0" err="1" smtClean="0"/>
              <a:t>nghĩ</a:t>
            </a:r>
            <a:r>
              <a:rPr lang="en-US" sz="2000" dirty="0" smtClean="0"/>
              <a:t> </a:t>
            </a:r>
            <a:r>
              <a:rPr lang="en-US" sz="2000" dirty="0" err="1" smtClean="0"/>
              <a:t>và</a:t>
            </a:r>
            <a:r>
              <a:rPr lang="en-US" sz="2000" dirty="0" smtClean="0"/>
              <a:t> </a:t>
            </a:r>
            <a:r>
              <a:rPr lang="en-US" sz="2000" dirty="0" err="1" smtClean="0"/>
              <a:t>hành</a:t>
            </a:r>
            <a:r>
              <a:rPr lang="en-US" sz="2000" dirty="0" smtClean="0"/>
              <a:t> </a:t>
            </a:r>
            <a:r>
              <a:rPr lang="en-US" sz="2000" dirty="0" err="1" smtClean="0"/>
              <a:t>động</a:t>
            </a:r>
            <a:r>
              <a:rPr lang="en-US" sz="2000" dirty="0" smtClean="0"/>
              <a:t>.</a:t>
            </a:r>
            <a:br>
              <a:rPr lang="en-US" sz="2000" dirty="0" smtClean="0"/>
            </a:br>
            <a:r>
              <a:rPr lang="en-US" sz="2000" dirty="0" smtClean="0"/>
              <a:t/>
            </a:r>
            <a:br>
              <a:rPr lang="en-US" sz="2000" dirty="0" smtClean="0"/>
            </a:br>
            <a:r>
              <a:rPr lang="en-US" sz="2000" dirty="0" smtClean="0"/>
              <a:t>_ Cha </a:t>
            </a:r>
            <a:r>
              <a:rPr lang="en-US" sz="2000" dirty="0" err="1" smtClean="0"/>
              <a:t>mẹ</a:t>
            </a:r>
            <a:r>
              <a:rPr lang="en-US" sz="2000" dirty="0" smtClean="0"/>
              <a:t> </a:t>
            </a:r>
            <a:r>
              <a:rPr lang="en-US" sz="2000" dirty="0" err="1" smtClean="0"/>
              <a:t>hãy</a:t>
            </a:r>
            <a:r>
              <a:rPr lang="en-US" sz="2000" dirty="0" smtClean="0"/>
              <a:t> </a:t>
            </a:r>
            <a:r>
              <a:rPr lang="en-US" sz="2000" dirty="0" err="1" smtClean="0"/>
              <a:t>là</a:t>
            </a:r>
            <a:r>
              <a:rPr lang="en-US" sz="2000" dirty="0" smtClean="0"/>
              <a:t> </a:t>
            </a:r>
            <a:r>
              <a:rPr lang="en-US" sz="2000" dirty="0" err="1" smtClean="0"/>
              <a:t>tấm</a:t>
            </a:r>
            <a:r>
              <a:rPr lang="en-US" sz="2000" dirty="0" smtClean="0"/>
              <a:t> </a:t>
            </a:r>
            <a:r>
              <a:rPr lang="en-US" sz="2000" dirty="0" err="1" smtClean="0"/>
              <a:t>gương</a:t>
            </a:r>
            <a:r>
              <a:rPr lang="en-US" sz="2000" dirty="0" smtClean="0"/>
              <a:t> </a:t>
            </a:r>
            <a:r>
              <a:rPr lang="en-US" sz="2000" dirty="0" err="1" smtClean="0"/>
              <a:t>tốt</a:t>
            </a:r>
            <a:r>
              <a:rPr lang="en-US" sz="2000" dirty="0" smtClean="0"/>
              <a:t> </a:t>
            </a:r>
            <a:r>
              <a:rPr lang="en-US" sz="2000" dirty="0" err="1" smtClean="0"/>
              <a:t>cho</a:t>
            </a:r>
            <a:r>
              <a:rPr lang="en-US" sz="2000" dirty="0" smtClean="0"/>
              <a:t> </a:t>
            </a:r>
            <a:r>
              <a:rPr lang="en-US" sz="2000" dirty="0" err="1" smtClean="0"/>
              <a:t>các</a:t>
            </a:r>
            <a:r>
              <a:rPr lang="en-US" sz="2000" dirty="0" smtClean="0"/>
              <a:t> con.</a:t>
            </a:r>
            <a:br>
              <a:rPr lang="en-US" sz="2000" dirty="0" smtClean="0"/>
            </a:br>
            <a:r>
              <a:rPr lang="en-US" sz="2000" dirty="0" smtClean="0"/>
              <a:t>_ </a:t>
            </a:r>
            <a:r>
              <a:rPr lang="en-US" sz="2000" dirty="0" err="1" smtClean="0"/>
              <a:t>Cần</a:t>
            </a:r>
            <a:r>
              <a:rPr lang="en-US" sz="2000" dirty="0" smtClean="0"/>
              <a:t> </a:t>
            </a:r>
            <a:r>
              <a:rPr lang="en-US" sz="2000" dirty="0" err="1" smtClean="0"/>
              <a:t>phân</a:t>
            </a:r>
            <a:r>
              <a:rPr lang="en-US" sz="2000" dirty="0" smtClean="0"/>
              <a:t> </a:t>
            </a:r>
            <a:r>
              <a:rPr lang="en-US" sz="2000" dirty="0" err="1" smtClean="0"/>
              <a:t>tích</a:t>
            </a:r>
            <a:r>
              <a:rPr lang="en-US" sz="2000" dirty="0" smtClean="0"/>
              <a:t> </a:t>
            </a:r>
            <a:r>
              <a:rPr lang="en-US" sz="2000" dirty="0" err="1" smtClean="0"/>
              <a:t>cho</a:t>
            </a:r>
            <a:r>
              <a:rPr lang="en-US" sz="2000" dirty="0" smtClean="0"/>
              <a:t> </a:t>
            </a:r>
            <a:r>
              <a:rPr lang="en-US" sz="2000" dirty="0" err="1" smtClean="0"/>
              <a:t>các</a:t>
            </a:r>
            <a:r>
              <a:rPr lang="en-US" sz="2000" dirty="0" smtClean="0"/>
              <a:t> con </a:t>
            </a:r>
            <a:r>
              <a:rPr lang="en-US" sz="2000" dirty="0" err="1" smtClean="0"/>
              <a:t>hiểu</a:t>
            </a:r>
            <a:r>
              <a:rPr lang="en-US" sz="2000" dirty="0" smtClean="0"/>
              <a:t> </a:t>
            </a:r>
            <a:r>
              <a:rPr lang="en-US" sz="2000" dirty="0" err="1" smtClean="0"/>
              <a:t>rõ</a:t>
            </a:r>
            <a:r>
              <a:rPr lang="en-US" sz="2000" dirty="0" smtClean="0"/>
              <a:t> </a:t>
            </a:r>
            <a:r>
              <a:rPr lang="en-US" sz="2000" dirty="0" err="1" smtClean="0"/>
              <a:t>mọi</a:t>
            </a:r>
            <a:r>
              <a:rPr lang="en-US" sz="2000" dirty="0" smtClean="0"/>
              <a:t> </a:t>
            </a:r>
            <a:r>
              <a:rPr lang="en-US" sz="2000" dirty="0" err="1" smtClean="0"/>
              <a:t>vấn</a:t>
            </a:r>
            <a:r>
              <a:rPr lang="en-US" sz="2000" dirty="0" smtClean="0"/>
              <a:t> </a:t>
            </a:r>
            <a:r>
              <a:rPr lang="en-US" sz="2000" dirty="0" err="1" smtClean="0"/>
              <a:t>đề</a:t>
            </a:r>
            <a:r>
              <a:rPr lang="en-US" sz="2000" dirty="0" smtClean="0"/>
              <a:t/>
            </a:r>
            <a:br>
              <a:rPr lang="en-US" sz="2000" dirty="0" smtClean="0"/>
            </a:br>
            <a:r>
              <a:rPr lang="en-US" sz="2000" dirty="0" smtClean="0"/>
              <a:t>_ </a:t>
            </a:r>
            <a:r>
              <a:rPr lang="en-US" sz="2000" dirty="0" err="1" smtClean="0"/>
              <a:t>Trẻ</a:t>
            </a:r>
            <a:r>
              <a:rPr lang="en-US" sz="2000" dirty="0" smtClean="0"/>
              <a:t> </a:t>
            </a:r>
            <a:r>
              <a:rPr lang="en-US" sz="2000" dirty="0" err="1" smtClean="0"/>
              <a:t>em</a:t>
            </a:r>
            <a:r>
              <a:rPr lang="en-US" sz="2000" dirty="0" smtClean="0"/>
              <a:t> </a:t>
            </a:r>
            <a:r>
              <a:rPr lang="en-US" sz="2000" dirty="0" err="1" smtClean="0"/>
              <a:t>cần</a:t>
            </a:r>
            <a:r>
              <a:rPr lang="en-US" sz="2000" dirty="0" smtClean="0"/>
              <a:t> </a:t>
            </a:r>
            <a:r>
              <a:rPr lang="en-US" sz="2000" dirty="0" err="1" smtClean="0"/>
              <a:t>sự</a:t>
            </a:r>
            <a:r>
              <a:rPr lang="en-US" sz="2000" dirty="0" smtClean="0"/>
              <a:t> </a:t>
            </a:r>
            <a:r>
              <a:rPr lang="en-US" sz="2000" dirty="0" err="1" smtClean="0"/>
              <a:t>yêu</a:t>
            </a:r>
            <a:r>
              <a:rPr lang="en-US" sz="2000" dirty="0" smtClean="0"/>
              <a:t> </a:t>
            </a:r>
            <a:r>
              <a:rPr lang="en-US" sz="2000" dirty="0" err="1" smtClean="0"/>
              <a:t>thương</a:t>
            </a:r>
            <a:r>
              <a:rPr lang="en-US" sz="2000" dirty="0" smtClean="0"/>
              <a:t>.</a:t>
            </a:r>
            <a:br>
              <a:rPr lang="en-US" sz="2000" dirty="0" smtClean="0"/>
            </a:br>
            <a:r>
              <a:rPr lang="en-US" sz="2000" dirty="0" smtClean="0"/>
              <a:t>_ </a:t>
            </a:r>
            <a:r>
              <a:rPr lang="en-US" sz="2000" dirty="0" err="1" smtClean="0"/>
              <a:t>Hãy</a:t>
            </a:r>
            <a:r>
              <a:rPr lang="en-US" sz="2000" dirty="0" smtClean="0"/>
              <a:t> </a:t>
            </a:r>
            <a:r>
              <a:rPr lang="en-US" sz="2000" dirty="0" err="1" smtClean="0"/>
              <a:t>để</a:t>
            </a:r>
            <a:r>
              <a:rPr lang="en-US" sz="2000" dirty="0" smtClean="0"/>
              <a:t> </a:t>
            </a:r>
            <a:r>
              <a:rPr lang="en-US" sz="2000" dirty="0" err="1" smtClean="0"/>
              <a:t>các</a:t>
            </a:r>
            <a:r>
              <a:rPr lang="en-US" sz="2000" dirty="0" smtClean="0"/>
              <a:t> </a:t>
            </a:r>
            <a:r>
              <a:rPr lang="en-US" sz="2000" dirty="0" err="1" smtClean="0"/>
              <a:t>em</a:t>
            </a:r>
            <a:r>
              <a:rPr lang="en-US" sz="2000" dirty="0" smtClean="0"/>
              <a:t> </a:t>
            </a:r>
            <a:r>
              <a:rPr lang="en-US" sz="2000" dirty="0" err="1" smtClean="0"/>
              <a:t>giúp</a:t>
            </a:r>
            <a:r>
              <a:rPr lang="en-US" sz="2000" dirty="0" smtClean="0"/>
              <a:t> cha </a:t>
            </a:r>
            <a:r>
              <a:rPr lang="en-US" sz="2000" dirty="0" err="1" smtClean="0"/>
              <a:t>mẹ</a:t>
            </a:r>
            <a:r>
              <a:rPr lang="en-US" sz="2000" dirty="0" smtClean="0"/>
              <a:t> </a:t>
            </a:r>
            <a:r>
              <a:rPr lang="en-US" sz="2000" dirty="0" err="1" smtClean="0"/>
              <a:t>làm</a:t>
            </a:r>
            <a:r>
              <a:rPr lang="en-US" sz="2000" dirty="0" smtClean="0"/>
              <a:t> </a:t>
            </a:r>
            <a:r>
              <a:rPr lang="en-US" sz="2000" dirty="0" err="1" smtClean="0"/>
              <a:t>công</a:t>
            </a:r>
            <a:r>
              <a:rPr lang="en-US" sz="2000" dirty="0" smtClean="0"/>
              <a:t> </a:t>
            </a:r>
            <a:r>
              <a:rPr lang="en-US" sz="2000" dirty="0" err="1" smtClean="0"/>
              <a:t>việc</a:t>
            </a:r>
            <a:r>
              <a:rPr lang="en-US" sz="2000" dirty="0" smtClean="0"/>
              <a:t> </a:t>
            </a:r>
            <a:r>
              <a:rPr lang="en-US" sz="2000" dirty="0" err="1" smtClean="0"/>
              <a:t>nhà</a:t>
            </a:r>
            <a:r>
              <a:rPr lang="en-US" sz="2000" dirty="0" smtClean="0"/>
              <a:t>.</a:t>
            </a:r>
            <a:br>
              <a:rPr lang="en-US" sz="2000" dirty="0" smtClean="0"/>
            </a:br>
            <a:r>
              <a:rPr lang="en-US" sz="2000" dirty="0" smtClean="0"/>
              <a:t>_ </a:t>
            </a:r>
            <a:r>
              <a:rPr lang="en-US" sz="2000" dirty="0" err="1" smtClean="0"/>
              <a:t>Dẫn</a:t>
            </a:r>
            <a:r>
              <a:rPr lang="en-US" sz="2000" dirty="0" smtClean="0"/>
              <a:t> </a:t>
            </a:r>
            <a:r>
              <a:rPr lang="en-US" sz="2000" dirty="0" err="1" smtClean="0"/>
              <a:t>các</a:t>
            </a:r>
            <a:r>
              <a:rPr lang="en-US" sz="2000" dirty="0" smtClean="0"/>
              <a:t> </a:t>
            </a:r>
            <a:r>
              <a:rPr lang="en-US" sz="2000" dirty="0" err="1" smtClean="0"/>
              <a:t>em</a:t>
            </a:r>
            <a:r>
              <a:rPr lang="en-US" sz="2000" dirty="0" smtClean="0"/>
              <a:t> </a:t>
            </a:r>
            <a:r>
              <a:rPr lang="en-US" sz="2000" dirty="0" err="1" smtClean="0"/>
              <a:t>tham</a:t>
            </a:r>
            <a:r>
              <a:rPr lang="en-US" sz="2000" dirty="0" smtClean="0"/>
              <a:t> </a:t>
            </a:r>
            <a:r>
              <a:rPr lang="en-US" sz="2000" dirty="0" err="1" smtClean="0"/>
              <a:t>gia</a:t>
            </a:r>
            <a:r>
              <a:rPr lang="en-US" sz="2000" dirty="0" smtClean="0"/>
              <a:t> </a:t>
            </a:r>
            <a:r>
              <a:rPr lang="en-US" sz="2000" dirty="0" err="1" smtClean="0"/>
              <a:t>các</a:t>
            </a:r>
            <a:r>
              <a:rPr lang="en-US" sz="2000" dirty="0" smtClean="0"/>
              <a:t> </a:t>
            </a:r>
            <a:r>
              <a:rPr lang="en-US" sz="2000" dirty="0" err="1" smtClean="0"/>
              <a:t>hoạt</a:t>
            </a:r>
            <a:r>
              <a:rPr lang="en-US" sz="2000" dirty="0" smtClean="0"/>
              <a:t> </a:t>
            </a:r>
            <a:r>
              <a:rPr lang="en-US" sz="2000" dirty="0" err="1" smtClean="0"/>
              <a:t>động</a:t>
            </a:r>
            <a:r>
              <a:rPr lang="en-US" sz="2000" dirty="0" smtClean="0"/>
              <a:t> </a:t>
            </a:r>
            <a:r>
              <a:rPr lang="en-US" sz="2000" dirty="0" err="1" smtClean="0"/>
              <a:t>xã</a:t>
            </a:r>
            <a:r>
              <a:rPr lang="en-US" sz="2000" dirty="0" smtClean="0"/>
              <a:t> </a:t>
            </a:r>
            <a:r>
              <a:rPr lang="en-US" sz="2000" dirty="0" err="1" smtClean="0"/>
              <a:t>hội</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=&gt; </a:t>
            </a:r>
            <a:r>
              <a:rPr lang="en-US" sz="2000" dirty="0" err="1" smtClean="0"/>
              <a:t>Dù</a:t>
            </a:r>
            <a:r>
              <a:rPr lang="en-US" sz="2000" dirty="0" smtClean="0"/>
              <a:t> </a:t>
            </a:r>
            <a:r>
              <a:rPr lang="en-US" sz="2000" dirty="0" err="1" smtClean="0"/>
              <a:t>bận</a:t>
            </a:r>
            <a:r>
              <a:rPr lang="en-US" sz="2000" dirty="0" smtClean="0"/>
              <a:t> </a:t>
            </a:r>
            <a:r>
              <a:rPr lang="en-US" sz="2000" dirty="0" err="1" smtClean="0"/>
              <a:t>rộn</a:t>
            </a:r>
            <a:r>
              <a:rPr lang="en-US" sz="2000" dirty="0" smtClean="0"/>
              <a:t> </a:t>
            </a:r>
            <a:r>
              <a:rPr lang="en-US" sz="2000" dirty="0" err="1" smtClean="0"/>
              <a:t>thế</a:t>
            </a:r>
            <a:r>
              <a:rPr lang="en-US" sz="2000" dirty="0" smtClean="0"/>
              <a:t> </a:t>
            </a:r>
            <a:r>
              <a:rPr lang="en-US" sz="2000" dirty="0" err="1" smtClean="0"/>
              <a:t>nào</a:t>
            </a:r>
            <a:r>
              <a:rPr lang="en-US" sz="2000" dirty="0" smtClean="0"/>
              <a:t> </a:t>
            </a:r>
            <a:r>
              <a:rPr lang="en-US" sz="2000" dirty="0" err="1" smtClean="0"/>
              <a:t>cũng</a:t>
            </a:r>
            <a:r>
              <a:rPr lang="en-US" sz="2000" dirty="0" smtClean="0"/>
              <a:t> </a:t>
            </a:r>
            <a:r>
              <a:rPr lang="en-US" sz="2000" dirty="0" err="1" smtClean="0"/>
              <a:t>nên</a:t>
            </a:r>
            <a:r>
              <a:rPr lang="en-US" sz="2000" dirty="0" smtClean="0"/>
              <a:t> </a:t>
            </a:r>
            <a:r>
              <a:rPr lang="en-US" sz="2000" dirty="0" err="1" smtClean="0"/>
              <a:t>có</a:t>
            </a:r>
            <a:r>
              <a:rPr lang="en-US" sz="2000" dirty="0" smtClean="0"/>
              <a:t> </a:t>
            </a:r>
            <a:r>
              <a:rPr lang="en-US" sz="2000" dirty="0" err="1" smtClean="0"/>
              <a:t>một</a:t>
            </a:r>
            <a:r>
              <a:rPr lang="en-US" sz="2000" dirty="0" smtClean="0"/>
              <a:t> </a:t>
            </a:r>
            <a:r>
              <a:rPr lang="en-US" sz="2000" dirty="0" err="1" smtClean="0"/>
              <a:t>bữa</a:t>
            </a:r>
            <a:r>
              <a:rPr lang="en-US" sz="2000" dirty="0" smtClean="0"/>
              <a:t> </a:t>
            </a:r>
            <a:r>
              <a:rPr lang="en-US" sz="2000" dirty="0" err="1" smtClean="0"/>
              <a:t>ăn</a:t>
            </a:r>
            <a:r>
              <a:rPr lang="en-US" sz="2000" dirty="0" smtClean="0"/>
              <a:t> </a:t>
            </a:r>
            <a:r>
              <a:rPr lang="en-US" sz="2000" dirty="0" err="1" smtClean="0"/>
              <a:t>chung</a:t>
            </a:r>
            <a:r>
              <a:rPr lang="en-US" sz="2000" dirty="0" smtClean="0"/>
              <a:t> </a:t>
            </a:r>
            <a:r>
              <a:rPr lang="en-US" sz="2000" dirty="0" err="1" smtClean="0"/>
              <a:t>với</a:t>
            </a:r>
            <a:r>
              <a:rPr lang="en-US" sz="2000" dirty="0" smtClean="0"/>
              <a:t> </a:t>
            </a:r>
            <a:r>
              <a:rPr lang="en-US" sz="2000" dirty="0" err="1" smtClean="0"/>
              <a:t>gia</a:t>
            </a:r>
            <a:r>
              <a:rPr lang="en-US" sz="2000" dirty="0" smtClean="0"/>
              <a:t> </a:t>
            </a:r>
            <a:r>
              <a:rPr lang="en-US" sz="2000" dirty="0" err="1" smtClean="0"/>
              <a:t>đình</a:t>
            </a:r>
            <a:r>
              <a:rPr lang="en-US" sz="2000" dirty="0" smtClean="0"/>
              <a:t>. </a:t>
            </a:r>
            <a:r>
              <a:rPr lang="en-US" sz="2000" dirty="0" err="1" smtClean="0"/>
              <a:t>Tìm</a:t>
            </a:r>
            <a:r>
              <a:rPr lang="en-US" sz="2000" dirty="0" smtClean="0"/>
              <a:t> </a:t>
            </a:r>
            <a:r>
              <a:rPr lang="en-US" sz="2000" dirty="0" err="1" smtClean="0"/>
              <a:t>những</a:t>
            </a:r>
            <a:r>
              <a:rPr lang="en-US" sz="2000" dirty="0" smtClean="0"/>
              <a:t> </a:t>
            </a:r>
            <a:r>
              <a:rPr lang="en-US" sz="2000" dirty="0" err="1" smtClean="0"/>
              <a:t>câu</a:t>
            </a:r>
            <a:r>
              <a:rPr lang="en-US" sz="2000" dirty="0" smtClean="0"/>
              <a:t> </a:t>
            </a:r>
            <a:r>
              <a:rPr lang="en-US" sz="2000" dirty="0" err="1" smtClean="0"/>
              <a:t>chuyện</a:t>
            </a:r>
            <a:r>
              <a:rPr lang="en-US" sz="2000" dirty="0" smtClean="0"/>
              <a:t> </a:t>
            </a:r>
            <a:r>
              <a:rPr lang="en-US" sz="2000" dirty="0" err="1" smtClean="0"/>
              <a:t>vui</a:t>
            </a:r>
            <a:r>
              <a:rPr lang="en-US" sz="2000" dirty="0" smtClean="0"/>
              <a:t> hay </a:t>
            </a:r>
            <a:r>
              <a:rPr lang="en-US" sz="2000" dirty="0" err="1" smtClean="0"/>
              <a:t>thời</a:t>
            </a:r>
            <a:r>
              <a:rPr lang="en-US" sz="2000" dirty="0" smtClean="0"/>
              <a:t> </a:t>
            </a:r>
            <a:r>
              <a:rPr lang="en-US" sz="2000" dirty="0" err="1" smtClean="0"/>
              <a:t>sự</a:t>
            </a:r>
            <a:r>
              <a:rPr lang="en-US" sz="2000" dirty="0" smtClean="0"/>
              <a:t> </a:t>
            </a:r>
            <a:r>
              <a:rPr lang="en-US" sz="2000" dirty="0" err="1" smtClean="0"/>
              <a:t>bàn</a:t>
            </a:r>
            <a:r>
              <a:rPr lang="en-US" sz="2000" dirty="0" smtClean="0"/>
              <a:t> </a:t>
            </a:r>
            <a:r>
              <a:rPr lang="en-US" sz="2000" dirty="0" err="1" smtClean="0"/>
              <a:t>bạc</a:t>
            </a:r>
            <a:r>
              <a:rPr lang="en-US" sz="2000" dirty="0" smtClean="0"/>
              <a:t> </a:t>
            </a:r>
            <a:r>
              <a:rPr lang="en-US" sz="2000" dirty="0" err="1" smtClean="0"/>
              <a:t>trò</a:t>
            </a:r>
            <a:r>
              <a:rPr lang="en-US" sz="2000" dirty="0" smtClean="0"/>
              <a:t> </a:t>
            </a:r>
            <a:r>
              <a:rPr lang="en-US" sz="2000" dirty="0" err="1" smtClean="0"/>
              <a:t>chuyện</a:t>
            </a:r>
            <a:r>
              <a:rPr lang="en-US" sz="2000" dirty="0" smtClean="0"/>
              <a:t> </a:t>
            </a:r>
            <a:r>
              <a:rPr lang="en-US" sz="2000" dirty="0" err="1" smtClean="0"/>
              <a:t>vui</a:t>
            </a:r>
            <a:r>
              <a:rPr lang="en-US" sz="2000" dirty="0" smtClean="0"/>
              <a:t> </a:t>
            </a:r>
            <a:r>
              <a:rPr lang="en-US" sz="2000" dirty="0" err="1" smtClean="0"/>
              <a:t>vẻ</a:t>
            </a:r>
            <a:r>
              <a:rPr lang="en-US" sz="2000" dirty="0" smtClean="0"/>
              <a:t>, </a:t>
            </a:r>
            <a:r>
              <a:rPr lang="en-US" sz="2000" dirty="0" err="1" smtClean="0"/>
              <a:t>tránh</a:t>
            </a:r>
            <a:r>
              <a:rPr lang="en-US" sz="2000" dirty="0" smtClean="0"/>
              <a:t> </a:t>
            </a:r>
            <a:r>
              <a:rPr lang="en-US" sz="2000" dirty="0" err="1" smtClean="0"/>
              <a:t>dạy</a:t>
            </a:r>
            <a:r>
              <a:rPr lang="en-US" sz="2000" dirty="0" smtClean="0"/>
              <a:t> con </a:t>
            </a:r>
            <a:r>
              <a:rPr lang="en-US" sz="2000" dirty="0" err="1" smtClean="0"/>
              <a:t>trong</a:t>
            </a:r>
            <a:r>
              <a:rPr lang="en-US" sz="2000" dirty="0" smtClean="0"/>
              <a:t> </a:t>
            </a:r>
            <a:r>
              <a:rPr lang="en-US" sz="2000" dirty="0" err="1" smtClean="0"/>
              <a:t>bữa</a:t>
            </a:r>
            <a:r>
              <a:rPr lang="en-US" sz="2000" dirty="0" smtClean="0"/>
              <a:t> </a:t>
            </a:r>
            <a:r>
              <a:rPr lang="en-US" sz="2000" dirty="0" err="1" smtClean="0"/>
              <a:t>cơm</a:t>
            </a:r>
            <a:r>
              <a:rPr lang="en-US" sz="2000" dirty="0" smtClean="0"/>
              <a:t>.</a:t>
            </a:r>
            <a:br>
              <a:rPr lang="en-US" sz="2000" dirty="0" smtClean="0"/>
            </a:br>
            <a:endParaRPr lang="en-US" sz="2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28600"/>
            <a:ext cx="7714488" cy="6278880"/>
          </a:xfrm>
        </p:spPr>
        <p:txBody>
          <a:bodyPr>
            <a:normAutofit/>
          </a:bodyPr>
          <a:lstStyle/>
          <a:p>
            <a:r>
              <a:rPr lang="en-US" sz="2400" dirty="0" smtClean="0"/>
              <a:t> *</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Tình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thân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giữa</a:t>
            </a:r>
            <a:r>
              <a:rPr lang="en-US" sz="2400" b="1" dirty="0" smtClean="0">
                <a:latin typeface="Times New Roman" pitchFamily="18" charset="0"/>
                <a:cs typeface="Times New Roman" pitchFamily="18" charset="0"/>
              </a:rPr>
              <a:t> cha </a:t>
            </a:r>
            <a:r>
              <a:rPr lang="en-US" sz="2400" b="1" dirty="0" err="1" smtClean="0">
                <a:latin typeface="Times New Roman" pitchFamily="18" charset="0"/>
                <a:cs typeface="Times New Roman" pitchFamily="18" charset="0"/>
              </a:rPr>
              <a:t>mẹ</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và</a:t>
            </a:r>
            <a:r>
              <a:rPr lang="en-US" sz="2400" b="1" dirty="0" smtClean="0">
                <a:latin typeface="Times New Roman" pitchFamily="18" charset="0"/>
                <a:cs typeface="Times New Roman" pitchFamily="18" charset="0"/>
              </a:rPr>
              <a:t> con </a:t>
            </a:r>
            <a:r>
              <a:rPr lang="en-US" sz="2400" b="1" dirty="0" err="1" smtClean="0">
                <a:latin typeface="Times New Roman" pitchFamily="18" charset="0"/>
                <a:cs typeface="Times New Roman" pitchFamily="18" charset="0"/>
              </a:rPr>
              <a:t>cái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sợi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dây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thắt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xã</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lâu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bền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nhất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trong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những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mối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quan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hệ</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của</a:t>
            </a:r>
            <a:r>
              <a:rPr lang="en-US" sz="2400" b="1" dirty="0" smtClean="0">
                <a:latin typeface="Times New Roman" pitchFamily="18" charset="0"/>
                <a:cs typeface="Times New Roman" pitchFamily="18" charset="0"/>
              </a:rPr>
              <a:t> con </a:t>
            </a:r>
            <a:r>
              <a:rPr lang="en-US" sz="2400" b="1" dirty="0" err="1" smtClean="0">
                <a:latin typeface="Times New Roman" pitchFamily="18" charset="0"/>
                <a:cs typeface="Times New Roman" pitchFamily="18" charset="0"/>
              </a:rPr>
              <a:t>người</a:t>
            </a:r>
            <a:r>
              <a:rPr lang="en-US" sz="2400" b="1" dirty="0" smtClean="0">
                <a:latin typeface="Times New Roman" pitchFamily="18" charset="0"/>
                <a:cs typeface="Times New Roman" pitchFamily="18" charset="0"/>
              </a:rPr>
              <a:t>.</a:t>
            </a:r>
            <a:br>
              <a:rPr lang="en-US" sz="24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
            </a:r>
            <a:br>
              <a:rPr lang="en-US" sz="24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
            </a:r>
            <a:br>
              <a:rPr lang="en-US" sz="24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Gia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đình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có</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hạnh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phúc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cuộc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sống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mới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tốt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đẹp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tinh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thần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chúng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mới</a:t>
            </a:r>
            <a:r>
              <a:rPr lang="en-US" sz="2400" b="1" dirty="0" smtClean="0">
                <a:latin typeface="Times New Roman" pitchFamily="18" charset="0"/>
                <a:cs typeface="Times New Roman" pitchFamily="18" charset="0"/>
              </a:rPr>
              <a:t> an </a:t>
            </a:r>
            <a:r>
              <a:rPr lang="en-US" sz="2400" b="1" dirty="0" err="1" smtClean="0">
                <a:latin typeface="Times New Roman" pitchFamily="18" charset="0"/>
                <a:cs typeface="Times New Roman" pitchFamily="18" charset="0"/>
              </a:rPr>
              <a:t>vui</a:t>
            </a:r>
            <a:r>
              <a:rPr lang="en-US" sz="2400" b="1" dirty="0" smtClean="0">
                <a:latin typeface="Times New Roman" pitchFamily="18" charset="0"/>
                <a:cs typeface="Times New Roman" pitchFamily="18" charset="0"/>
              </a:rPr>
              <a:t>.</a:t>
            </a:r>
            <a:r>
              <a:rPr lang="en-US" sz="2000" b="1" dirty="0" smtClean="0">
                <a:latin typeface="Times New Roman" pitchFamily="18" charset="0"/>
                <a:cs typeface="Times New Roman" pitchFamily="18" charset="0"/>
              </a:rPr>
              <a:t/>
            </a:r>
            <a:br>
              <a:rPr lang="en-US" sz="2000" b="1" dirty="0" smtClean="0">
                <a:latin typeface="Times New Roman" pitchFamily="18" charset="0"/>
                <a:cs typeface="Times New Roman" pitchFamily="18" charset="0"/>
              </a:rPr>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p:txBody>
      </p:sp>
      <p:pic>
        <p:nvPicPr>
          <p:cNvPr id="2050" name="Picture 2" descr="C:\Users\Administrator\Downloads\hhhhhhhhhhhh.jpg"/>
          <p:cNvPicPr>
            <a:picLocks noChangeAspect="1" noChangeArrowheads="1"/>
          </p:cNvPicPr>
          <p:nvPr/>
        </p:nvPicPr>
        <p:blipFill>
          <a:blip r:embed="rId2" cstate="print"/>
          <a:srcRect/>
          <a:stretch>
            <a:fillRect/>
          </a:stretch>
        </p:blipFill>
        <p:spPr bwMode="auto">
          <a:xfrm>
            <a:off x="1600200" y="2514600"/>
            <a:ext cx="7162800" cy="1771650"/>
          </a:xfrm>
          <a:prstGeom prst="rect">
            <a:avLst/>
          </a:prstGeom>
          <a:noFill/>
        </p:spPr>
      </p:pic>
      <p:pic>
        <p:nvPicPr>
          <p:cNvPr id="2051" name="Picture 3" descr="C:\Users\Administrator\Downloads\imagesdddddd (1).jpg"/>
          <p:cNvPicPr>
            <a:picLocks noChangeAspect="1" noChangeArrowheads="1"/>
          </p:cNvPicPr>
          <p:nvPr/>
        </p:nvPicPr>
        <p:blipFill>
          <a:blip r:embed="rId3" cstate="print"/>
          <a:srcRect/>
          <a:stretch>
            <a:fillRect/>
          </a:stretch>
        </p:blipFill>
        <p:spPr bwMode="auto">
          <a:xfrm>
            <a:off x="4800600" y="4419600"/>
            <a:ext cx="3952875" cy="2209800"/>
          </a:xfrm>
          <a:prstGeom prst="rect">
            <a:avLst/>
          </a:prstGeom>
          <a:noFill/>
        </p:spPr>
      </p:pic>
      <p:pic>
        <p:nvPicPr>
          <p:cNvPr id="2052" name="Picture 4" descr="C:\Users\Administrator\Downloads\imagesffffff.jpg"/>
          <p:cNvPicPr>
            <a:picLocks noChangeAspect="1" noChangeArrowheads="1"/>
          </p:cNvPicPr>
          <p:nvPr/>
        </p:nvPicPr>
        <p:blipFill>
          <a:blip r:embed="rId4" cstate="print"/>
          <a:srcRect/>
          <a:stretch>
            <a:fillRect/>
          </a:stretch>
        </p:blipFill>
        <p:spPr bwMode="auto">
          <a:xfrm>
            <a:off x="1066800" y="4495800"/>
            <a:ext cx="3581400" cy="21336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943088" cy="6324600"/>
          </a:xfrm>
        </p:spPr>
        <p:txBody>
          <a:bodyPr>
            <a:normAutofit fontScale="90000"/>
          </a:bodyPr>
          <a:lstStyle/>
          <a:p>
            <a:r>
              <a:rPr lang="en-US" sz="3100" b="1" dirty="0" smtClean="0">
                <a:solidFill>
                  <a:srgbClr val="FF0000"/>
                </a:solidFill>
              </a:rPr>
              <a:t>IV.GIÁO DỤC </a:t>
            </a:r>
            <a:r>
              <a:rPr lang="en-US" sz="3100" b="1" dirty="0" err="1" smtClean="0">
                <a:solidFill>
                  <a:srgbClr val="FF0000"/>
                </a:solidFill>
              </a:rPr>
              <a:t>GiỚI</a:t>
            </a:r>
            <a:r>
              <a:rPr lang="en-US" sz="3100" b="1" dirty="0" smtClean="0">
                <a:solidFill>
                  <a:srgbClr val="FF0000"/>
                </a:solidFill>
              </a:rPr>
              <a:t> TÍNH</a:t>
            </a:r>
            <a:r>
              <a:rPr lang="en-US" sz="2000" dirty="0" smtClean="0"/>
              <a:t/>
            </a:r>
            <a:br>
              <a:rPr lang="en-US" sz="2000" dirty="0" smtClean="0"/>
            </a:br>
            <a:r>
              <a:rPr lang="en-US" sz="2000" dirty="0" smtClean="0"/>
              <a:t/>
            </a:r>
            <a:br>
              <a:rPr lang="en-US" sz="2000" dirty="0" smtClean="0"/>
            </a:br>
            <a:r>
              <a:rPr lang="en-US" sz="2000" b="1" i="1" dirty="0" smtClean="0">
                <a:solidFill>
                  <a:srgbClr val="FF0000"/>
                </a:solidFill>
              </a:rPr>
              <a:t>1 </a:t>
            </a:r>
            <a:r>
              <a:rPr lang="en-US" sz="2000" b="1" i="1" dirty="0" err="1" smtClean="0">
                <a:solidFill>
                  <a:srgbClr val="FF0000"/>
                </a:solidFill>
              </a:rPr>
              <a:t>Giáo</a:t>
            </a:r>
            <a:r>
              <a:rPr lang="en-US" sz="2000" b="1" i="1" dirty="0" smtClean="0">
                <a:solidFill>
                  <a:srgbClr val="FF0000"/>
                </a:solidFill>
              </a:rPr>
              <a:t> </a:t>
            </a:r>
            <a:r>
              <a:rPr lang="en-US" sz="2000" b="1" i="1" dirty="0" err="1" smtClean="0">
                <a:solidFill>
                  <a:srgbClr val="FF0000"/>
                </a:solidFill>
              </a:rPr>
              <a:t>duc</a:t>
            </a:r>
            <a:r>
              <a:rPr lang="en-US" sz="2000" b="1" i="1" dirty="0" smtClean="0">
                <a:solidFill>
                  <a:srgbClr val="FF0000"/>
                </a:solidFill>
              </a:rPr>
              <a:t> </a:t>
            </a:r>
            <a:r>
              <a:rPr lang="en-US" sz="2000" b="1" i="1" dirty="0" err="1" smtClean="0">
                <a:solidFill>
                  <a:srgbClr val="FF0000"/>
                </a:solidFill>
              </a:rPr>
              <a:t>giới</a:t>
            </a:r>
            <a:r>
              <a:rPr lang="en-US" sz="2000" b="1" i="1" dirty="0" smtClean="0">
                <a:solidFill>
                  <a:srgbClr val="FF0000"/>
                </a:solidFill>
              </a:rPr>
              <a:t> </a:t>
            </a:r>
            <a:r>
              <a:rPr lang="en-US" sz="2000" b="1" i="1" dirty="0" err="1" smtClean="0">
                <a:solidFill>
                  <a:srgbClr val="FF0000"/>
                </a:solidFill>
              </a:rPr>
              <a:t>tính</a:t>
            </a:r>
            <a:r>
              <a:rPr lang="en-US" sz="2000" b="1" i="1" dirty="0" smtClean="0">
                <a:solidFill>
                  <a:srgbClr val="FF0000"/>
                </a:solidFill>
              </a:rPr>
              <a:t>:</a:t>
            </a:r>
            <a:br>
              <a:rPr lang="en-US" sz="2000" b="1" i="1" dirty="0" smtClean="0">
                <a:solidFill>
                  <a:srgbClr val="FF0000"/>
                </a:solidFill>
              </a:rPr>
            </a:br>
            <a:r>
              <a:rPr lang="en-US" sz="2000" dirty="0" smtClean="0"/>
              <a:t/>
            </a:r>
            <a:br>
              <a:rPr lang="en-US" sz="2000" dirty="0" smtClean="0"/>
            </a:br>
            <a:r>
              <a:rPr lang="en-US" sz="2700" dirty="0" err="1" smtClean="0"/>
              <a:t>Giáo</a:t>
            </a:r>
            <a:r>
              <a:rPr lang="en-US" sz="2700" dirty="0" smtClean="0"/>
              <a:t> </a:t>
            </a:r>
            <a:r>
              <a:rPr lang="en-US" sz="2700" dirty="0" err="1" smtClean="0"/>
              <a:t>dục</a:t>
            </a:r>
            <a:r>
              <a:rPr lang="en-US" sz="2700" dirty="0" smtClean="0"/>
              <a:t> </a:t>
            </a:r>
            <a:r>
              <a:rPr lang="en-US" sz="2700" dirty="0" err="1" smtClean="0"/>
              <a:t>giới</a:t>
            </a:r>
            <a:r>
              <a:rPr lang="en-US" sz="2700" dirty="0" smtClean="0"/>
              <a:t> </a:t>
            </a:r>
            <a:r>
              <a:rPr lang="en-US" sz="2700" dirty="0" err="1" smtClean="0"/>
              <a:t>tính</a:t>
            </a:r>
            <a:r>
              <a:rPr lang="en-US" sz="2700" dirty="0" smtClean="0"/>
              <a:t> </a:t>
            </a:r>
            <a:r>
              <a:rPr lang="en-US" sz="2700" dirty="0" err="1" smtClean="0"/>
              <a:t>là</a:t>
            </a:r>
            <a:r>
              <a:rPr lang="en-US" sz="2700" dirty="0" smtClean="0"/>
              <a:t> </a:t>
            </a:r>
            <a:r>
              <a:rPr lang="en-US" sz="2700" dirty="0" err="1" smtClean="0"/>
              <a:t>một</a:t>
            </a:r>
            <a:r>
              <a:rPr lang="en-US" sz="2700" dirty="0" smtClean="0"/>
              <a:t> </a:t>
            </a:r>
            <a:r>
              <a:rPr lang="en-US" sz="2700" dirty="0" err="1" smtClean="0"/>
              <a:t>thuật</a:t>
            </a:r>
            <a:r>
              <a:rPr lang="en-US" sz="2700" dirty="0" smtClean="0"/>
              <a:t> </a:t>
            </a:r>
            <a:r>
              <a:rPr lang="en-US" sz="2700" dirty="0" err="1" smtClean="0"/>
              <a:t>ngữ</a:t>
            </a:r>
            <a:r>
              <a:rPr lang="en-US" sz="2700" dirty="0" smtClean="0"/>
              <a:t> </a:t>
            </a:r>
            <a:r>
              <a:rPr lang="en-US" sz="2700" dirty="0" err="1" smtClean="0"/>
              <a:t>miệu</a:t>
            </a:r>
            <a:r>
              <a:rPr lang="en-US" sz="2700" dirty="0" smtClean="0"/>
              <a:t> </a:t>
            </a:r>
            <a:r>
              <a:rPr lang="en-US" sz="2700" dirty="0" err="1" smtClean="0"/>
              <a:t>tả</a:t>
            </a:r>
            <a:r>
              <a:rPr lang="en-US" sz="2700" dirty="0" smtClean="0"/>
              <a:t> </a:t>
            </a:r>
            <a:r>
              <a:rPr lang="en-US" sz="2700" dirty="0" err="1" smtClean="0"/>
              <a:t>việc</a:t>
            </a:r>
            <a:r>
              <a:rPr lang="en-US" sz="2700" dirty="0" smtClean="0"/>
              <a:t> </a:t>
            </a:r>
            <a:r>
              <a:rPr lang="en-US" sz="2700" dirty="0" err="1" smtClean="0"/>
              <a:t>giáo</a:t>
            </a:r>
            <a:r>
              <a:rPr lang="en-US" sz="2700" dirty="0" smtClean="0"/>
              <a:t> </a:t>
            </a:r>
            <a:r>
              <a:rPr lang="en-US" sz="2700" dirty="0" err="1" smtClean="0"/>
              <a:t>dục</a:t>
            </a:r>
            <a:r>
              <a:rPr lang="en-US" sz="2700" dirty="0" smtClean="0"/>
              <a:t> </a:t>
            </a:r>
            <a:r>
              <a:rPr lang="en-US" sz="2700" dirty="0" err="1" smtClean="0"/>
              <a:t>về</a:t>
            </a:r>
            <a:r>
              <a:rPr lang="en-US" sz="2700" dirty="0" smtClean="0"/>
              <a:t> </a:t>
            </a:r>
            <a:r>
              <a:rPr lang="en-US" sz="2700" dirty="0" err="1" smtClean="0"/>
              <a:t>giải</a:t>
            </a:r>
            <a:r>
              <a:rPr lang="en-US" sz="2700" dirty="0" smtClean="0"/>
              <a:t> </a:t>
            </a:r>
            <a:r>
              <a:rPr lang="en-US" sz="2700" dirty="0" err="1" smtClean="0"/>
              <a:t>phẩu</a:t>
            </a:r>
            <a:r>
              <a:rPr lang="en-US" sz="2700" dirty="0" smtClean="0"/>
              <a:t> </a:t>
            </a:r>
            <a:r>
              <a:rPr lang="en-US" sz="2700" dirty="0" err="1" smtClean="0"/>
              <a:t>sinh</a:t>
            </a:r>
            <a:r>
              <a:rPr lang="en-US" sz="2700" dirty="0" smtClean="0"/>
              <a:t> </a:t>
            </a:r>
            <a:r>
              <a:rPr lang="en-US" sz="2700" dirty="0" err="1" smtClean="0"/>
              <a:t>dục</a:t>
            </a:r>
            <a:r>
              <a:rPr lang="en-US" sz="2700" dirty="0" smtClean="0"/>
              <a:t> ,</a:t>
            </a:r>
            <a:r>
              <a:rPr lang="en-US" sz="2700" dirty="0" err="1" smtClean="0"/>
              <a:t>sinh</a:t>
            </a:r>
            <a:r>
              <a:rPr lang="en-US" sz="2700" dirty="0" smtClean="0"/>
              <a:t> </a:t>
            </a:r>
            <a:r>
              <a:rPr lang="en-US" sz="2700" dirty="0" err="1" smtClean="0"/>
              <a:t>sản</a:t>
            </a:r>
            <a:r>
              <a:rPr lang="en-US" sz="2700" dirty="0" smtClean="0"/>
              <a:t> ,</a:t>
            </a:r>
            <a:r>
              <a:rPr lang="en-US" sz="2700" dirty="0" err="1" smtClean="0"/>
              <a:t>quan</a:t>
            </a:r>
            <a:r>
              <a:rPr lang="en-US" sz="2700" dirty="0" smtClean="0"/>
              <a:t> </a:t>
            </a:r>
            <a:r>
              <a:rPr lang="en-US" sz="2700" dirty="0" err="1" smtClean="0"/>
              <a:t>hệ</a:t>
            </a:r>
            <a:r>
              <a:rPr lang="en-US" sz="2700" dirty="0" smtClean="0"/>
              <a:t> </a:t>
            </a:r>
            <a:r>
              <a:rPr lang="en-US" sz="2700" dirty="0" err="1" smtClean="0"/>
              <a:t>tình</a:t>
            </a:r>
            <a:r>
              <a:rPr lang="en-US" sz="2700" dirty="0" smtClean="0"/>
              <a:t> </a:t>
            </a:r>
            <a:r>
              <a:rPr lang="en-US" sz="2700" dirty="0" err="1" smtClean="0"/>
              <a:t>dục</a:t>
            </a:r>
            <a:r>
              <a:rPr lang="en-US" sz="2700" dirty="0" smtClean="0"/>
              <a:t>, </a:t>
            </a:r>
            <a:r>
              <a:rPr lang="en-US" sz="2700" dirty="0" err="1" smtClean="0"/>
              <a:t>sức</a:t>
            </a:r>
            <a:r>
              <a:rPr lang="en-US" sz="2700" dirty="0" smtClean="0"/>
              <a:t> </a:t>
            </a:r>
            <a:r>
              <a:rPr lang="en-US" sz="2700" dirty="0" err="1" smtClean="0"/>
              <a:t>khoẻ</a:t>
            </a:r>
            <a:r>
              <a:rPr lang="en-US" sz="2700" dirty="0" smtClean="0"/>
              <a:t> </a:t>
            </a:r>
            <a:r>
              <a:rPr lang="en-US" sz="2700" dirty="0" err="1" smtClean="0"/>
              <a:t>sinh</a:t>
            </a:r>
            <a:r>
              <a:rPr lang="en-US" sz="2700" dirty="0" smtClean="0"/>
              <a:t> </a:t>
            </a:r>
            <a:r>
              <a:rPr lang="en-US" sz="2700" dirty="0" err="1" smtClean="0"/>
              <a:t>sản</a:t>
            </a:r>
            <a:r>
              <a:rPr lang="en-US" sz="2700" dirty="0" smtClean="0"/>
              <a:t>, </a:t>
            </a:r>
            <a:r>
              <a:rPr lang="en-US" sz="2700" dirty="0" err="1" smtClean="0"/>
              <a:t>quan</a:t>
            </a:r>
            <a:r>
              <a:rPr lang="en-US" sz="2700" dirty="0" smtClean="0"/>
              <a:t>  </a:t>
            </a:r>
            <a:r>
              <a:rPr lang="en-US" sz="2700" dirty="0" err="1" smtClean="0"/>
              <a:t>hệ</a:t>
            </a:r>
            <a:r>
              <a:rPr lang="en-US" sz="2700" dirty="0" smtClean="0"/>
              <a:t>  </a:t>
            </a:r>
            <a:r>
              <a:rPr lang="en-US" sz="2700" dirty="0" err="1" smtClean="0"/>
              <a:t>tình</a:t>
            </a:r>
            <a:r>
              <a:rPr lang="en-US" sz="2700" dirty="0" smtClean="0"/>
              <a:t> </a:t>
            </a:r>
            <a:r>
              <a:rPr lang="en-US" sz="2700" dirty="0" err="1" smtClean="0"/>
              <a:t>cảm</a:t>
            </a:r>
            <a:r>
              <a:rPr lang="en-US" sz="2700" dirty="0" smtClean="0"/>
              <a:t>, </a:t>
            </a:r>
            <a:r>
              <a:rPr lang="en-US" sz="2700" dirty="0" err="1" smtClean="0"/>
              <a:t>quyền</a:t>
            </a:r>
            <a:r>
              <a:rPr lang="en-US" sz="2700" dirty="0" smtClean="0"/>
              <a:t> </a:t>
            </a:r>
            <a:r>
              <a:rPr lang="en-US" sz="2700" dirty="0" err="1" smtClean="0"/>
              <a:t>sinh</a:t>
            </a:r>
            <a:r>
              <a:rPr lang="en-US" sz="2700" dirty="0" smtClean="0"/>
              <a:t> </a:t>
            </a:r>
            <a:r>
              <a:rPr lang="en-US" sz="2700" dirty="0" err="1" smtClean="0"/>
              <a:t>sản</a:t>
            </a:r>
            <a:r>
              <a:rPr lang="en-US" sz="2700" dirty="0" smtClean="0"/>
              <a:t> </a:t>
            </a:r>
            <a:r>
              <a:rPr lang="en-US" sz="2700" dirty="0" err="1" smtClean="0"/>
              <a:t>và</a:t>
            </a:r>
            <a:r>
              <a:rPr lang="en-US" sz="2700" dirty="0" smtClean="0"/>
              <a:t> </a:t>
            </a:r>
            <a:r>
              <a:rPr lang="en-US" sz="2700" dirty="0" err="1" smtClean="0"/>
              <a:t>các</a:t>
            </a:r>
            <a:r>
              <a:rPr lang="en-US" sz="2700" dirty="0" smtClean="0"/>
              <a:t> </a:t>
            </a:r>
            <a:r>
              <a:rPr lang="en-US" sz="2700" dirty="0" err="1" smtClean="0"/>
              <a:t>cách</a:t>
            </a:r>
            <a:r>
              <a:rPr lang="en-US" sz="2700" dirty="0" smtClean="0"/>
              <a:t> </a:t>
            </a:r>
            <a:r>
              <a:rPr lang="en-US" sz="2700" dirty="0" err="1" smtClean="0"/>
              <a:t>tránh</a:t>
            </a:r>
            <a:r>
              <a:rPr lang="en-US" sz="2700" dirty="0" smtClean="0"/>
              <a:t> </a:t>
            </a:r>
            <a:r>
              <a:rPr lang="en-US" sz="2700" dirty="0" err="1" smtClean="0"/>
              <a:t>thai</a:t>
            </a:r>
            <a:r>
              <a:rPr lang="en-US" sz="2700" dirty="0" smtClean="0"/>
              <a:t> </a:t>
            </a:r>
            <a:r>
              <a:rPr lang="en-US" sz="2700" dirty="0" err="1" smtClean="0"/>
              <a:t>cùng</a:t>
            </a:r>
            <a:r>
              <a:rPr lang="en-US" sz="2700" dirty="0" smtClean="0"/>
              <a:t> </a:t>
            </a:r>
            <a:r>
              <a:rPr lang="en-US" sz="2700" dirty="0" err="1" smtClean="0"/>
              <a:t>các</a:t>
            </a:r>
            <a:r>
              <a:rPr lang="en-US" sz="2700" dirty="0" smtClean="0"/>
              <a:t> </a:t>
            </a:r>
            <a:r>
              <a:rPr lang="en-US" sz="2700" dirty="0" err="1" smtClean="0"/>
              <a:t>thái</a:t>
            </a:r>
            <a:r>
              <a:rPr lang="en-US" sz="2700" dirty="0" smtClean="0"/>
              <a:t> </a:t>
            </a:r>
            <a:r>
              <a:rPr lang="en-US" sz="2700" dirty="0" err="1" smtClean="0"/>
              <a:t>độ</a:t>
            </a:r>
            <a:r>
              <a:rPr lang="en-US" sz="2700" dirty="0" smtClean="0"/>
              <a:t> </a:t>
            </a:r>
            <a:r>
              <a:rPr lang="en-US" sz="2700" dirty="0" err="1" smtClean="0"/>
              <a:t>tình</a:t>
            </a:r>
            <a:r>
              <a:rPr lang="en-US" sz="2700" dirty="0" smtClean="0"/>
              <a:t> </a:t>
            </a:r>
            <a:r>
              <a:rPr lang="en-US" sz="2700" dirty="0" err="1" smtClean="0"/>
              <a:t>dục</a:t>
            </a:r>
            <a:r>
              <a:rPr lang="en-US" sz="2400" dirty="0" smtClean="0"/>
              <a:t/>
            </a:r>
            <a:br>
              <a:rPr lang="en-US" sz="2400" dirty="0" smtClean="0"/>
            </a:br>
            <a:r>
              <a:rPr lang="en-US" sz="2000" dirty="0" smtClean="0"/>
              <a:t/>
            </a:r>
            <a:br>
              <a:rPr lang="en-US" sz="2000" dirty="0" smtClean="0"/>
            </a:br>
            <a:r>
              <a:rPr lang="en-US" sz="2000" b="1" i="1" dirty="0" smtClean="0">
                <a:solidFill>
                  <a:srgbClr val="FF0000"/>
                </a:solidFill>
              </a:rPr>
              <a:t>2 </a:t>
            </a:r>
            <a:r>
              <a:rPr lang="en-US" sz="2000" b="1" i="1" dirty="0" err="1" smtClean="0">
                <a:solidFill>
                  <a:srgbClr val="FF0000"/>
                </a:solidFill>
              </a:rPr>
              <a:t>Cách</a:t>
            </a:r>
            <a:r>
              <a:rPr lang="en-US" sz="2000" b="1" i="1" dirty="0" smtClean="0">
                <a:solidFill>
                  <a:srgbClr val="FF0000"/>
                </a:solidFill>
              </a:rPr>
              <a:t> </a:t>
            </a:r>
            <a:r>
              <a:rPr lang="en-US" sz="2000" b="1" i="1" dirty="0" err="1" smtClean="0">
                <a:solidFill>
                  <a:srgbClr val="FF0000"/>
                </a:solidFill>
              </a:rPr>
              <a:t>giáo</a:t>
            </a:r>
            <a:r>
              <a:rPr lang="en-US" sz="2000" b="1" i="1" dirty="0" smtClean="0">
                <a:solidFill>
                  <a:srgbClr val="FF0000"/>
                </a:solidFill>
              </a:rPr>
              <a:t> </a:t>
            </a:r>
            <a:r>
              <a:rPr lang="en-US" sz="2000" b="1" i="1" dirty="0" err="1" smtClean="0">
                <a:solidFill>
                  <a:srgbClr val="FF0000"/>
                </a:solidFill>
              </a:rPr>
              <a:t>dục</a:t>
            </a:r>
            <a:r>
              <a:rPr lang="en-US" sz="2000" b="1" i="1" dirty="0" smtClean="0">
                <a:solidFill>
                  <a:srgbClr val="FF0000"/>
                </a:solidFill>
              </a:rPr>
              <a:t> </a:t>
            </a:r>
            <a:r>
              <a:rPr lang="en-US" sz="2000" b="1" i="1" dirty="0" err="1" smtClean="0">
                <a:solidFill>
                  <a:srgbClr val="FF0000"/>
                </a:solidFill>
              </a:rPr>
              <a:t>giới</a:t>
            </a:r>
            <a:r>
              <a:rPr lang="en-US" sz="2000" b="1" i="1" dirty="0" smtClean="0">
                <a:solidFill>
                  <a:srgbClr val="FF0000"/>
                </a:solidFill>
              </a:rPr>
              <a:t> </a:t>
            </a:r>
            <a:r>
              <a:rPr lang="en-US" sz="2000" b="1" i="1" dirty="0" err="1" smtClean="0">
                <a:solidFill>
                  <a:srgbClr val="FF0000"/>
                </a:solidFill>
              </a:rPr>
              <a:t>tính</a:t>
            </a:r>
            <a:r>
              <a:rPr lang="en-US" sz="2000" b="1" i="1" dirty="0" smtClean="0">
                <a:solidFill>
                  <a:srgbClr val="FF0000"/>
                </a:solidFill>
              </a:rPr>
              <a:t> </a:t>
            </a:r>
            <a:r>
              <a:rPr lang="en-US" sz="2000" dirty="0" smtClean="0"/>
              <a:t/>
            </a:r>
            <a:br>
              <a:rPr lang="en-US" sz="2000" dirty="0" smtClean="0"/>
            </a:br>
            <a:r>
              <a:rPr lang="en-US" sz="2000" dirty="0" smtClean="0"/>
              <a:t/>
            </a:r>
            <a:br>
              <a:rPr lang="en-US" sz="2000" dirty="0" smtClean="0"/>
            </a:br>
            <a:r>
              <a:rPr lang="en-US" sz="2700" dirty="0" smtClean="0"/>
              <a:t>+</a:t>
            </a:r>
            <a:r>
              <a:rPr lang="en-US" sz="2700" dirty="0" err="1" smtClean="0"/>
              <a:t>thông</a:t>
            </a:r>
            <a:r>
              <a:rPr lang="en-US" sz="2700" dirty="0" smtClean="0"/>
              <a:t> qua cha </a:t>
            </a:r>
            <a:r>
              <a:rPr lang="en-US" sz="2700" dirty="0" err="1" smtClean="0"/>
              <a:t>mẹ</a:t>
            </a:r>
            <a:r>
              <a:rPr lang="en-US" sz="2700" dirty="0" smtClean="0"/>
              <a:t> </a:t>
            </a:r>
            <a:r>
              <a:rPr lang="en-US" sz="2700" dirty="0" err="1" smtClean="0"/>
              <a:t>người</a:t>
            </a:r>
            <a:r>
              <a:rPr lang="en-US" sz="2700" dirty="0" smtClean="0"/>
              <a:t> </a:t>
            </a:r>
            <a:r>
              <a:rPr lang="en-US" sz="2700" dirty="0" err="1" smtClean="0"/>
              <a:t>chăm</a:t>
            </a:r>
            <a:r>
              <a:rPr lang="en-US" sz="2700" dirty="0" smtClean="0"/>
              <a:t> </a:t>
            </a:r>
            <a:r>
              <a:rPr lang="en-US" sz="2700" dirty="0" err="1" smtClean="0"/>
              <a:t>sóc</a:t>
            </a:r>
            <a:r>
              <a:rPr lang="en-US" sz="2700" dirty="0" smtClean="0"/>
              <a:t/>
            </a:r>
            <a:br>
              <a:rPr lang="en-US" sz="2700" dirty="0" smtClean="0"/>
            </a:br>
            <a:r>
              <a:rPr lang="en-US" sz="2700" dirty="0" smtClean="0"/>
              <a:t/>
            </a:r>
            <a:br>
              <a:rPr lang="en-US" sz="2700" dirty="0" smtClean="0"/>
            </a:br>
            <a:r>
              <a:rPr lang="en-US" sz="2700" dirty="0" smtClean="0"/>
              <a:t>+</a:t>
            </a:r>
            <a:r>
              <a:rPr lang="en-US" sz="2700" dirty="0" err="1" smtClean="0"/>
              <a:t>các</a:t>
            </a:r>
            <a:r>
              <a:rPr lang="en-US" sz="2700" dirty="0" smtClean="0"/>
              <a:t> </a:t>
            </a:r>
            <a:r>
              <a:rPr lang="en-US" sz="2700" dirty="0" err="1" smtClean="0"/>
              <a:t>chương</a:t>
            </a:r>
            <a:r>
              <a:rPr lang="en-US" sz="2700" dirty="0" smtClean="0"/>
              <a:t> </a:t>
            </a:r>
            <a:r>
              <a:rPr lang="en-US" sz="2700" dirty="0" err="1" smtClean="0"/>
              <a:t>trình</a:t>
            </a:r>
            <a:r>
              <a:rPr lang="en-US" sz="2700" dirty="0" smtClean="0"/>
              <a:t> </a:t>
            </a:r>
            <a:r>
              <a:rPr lang="en-US" sz="2700" dirty="0" err="1" smtClean="0"/>
              <a:t>sinh</a:t>
            </a:r>
            <a:r>
              <a:rPr lang="en-US" sz="2700" dirty="0" smtClean="0"/>
              <a:t> </a:t>
            </a:r>
            <a:r>
              <a:rPr lang="en-US" sz="2700" dirty="0" err="1" smtClean="0"/>
              <a:t>học</a:t>
            </a:r>
            <a:r>
              <a:rPr lang="en-US" sz="2700" dirty="0" smtClean="0"/>
              <a:t>, </a:t>
            </a:r>
            <a:r>
              <a:rPr lang="en-US" sz="2700" dirty="0" err="1" smtClean="0"/>
              <a:t>chiến</a:t>
            </a:r>
            <a:r>
              <a:rPr lang="en-US" sz="2700" dirty="0" smtClean="0"/>
              <a:t> </a:t>
            </a:r>
            <a:r>
              <a:rPr lang="en-US" sz="2700" dirty="0" err="1" smtClean="0"/>
              <a:t>dịch</a:t>
            </a:r>
            <a:r>
              <a:rPr lang="en-US" sz="2700" dirty="0" smtClean="0"/>
              <a:t> </a:t>
            </a:r>
            <a:r>
              <a:rPr lang="en-US" sz="2700" dirty="0" err="1" smtClean="0"/>
              <a:t>sức</a:t>
            </a:r>
            <a:r>
              <a:rPr lang="en-US" sz="2700" dirty="0" smtClean="0"/>
              <a:t> </a:t>
            </a:r>
            <a:r>
              <a:rPr lang="en-US" sz="2700" dirty="0" err="1" smtClean="0"/>
              <a:t>khỏe</a:t>
            </a:r>
            <a:r>
              <a:rPr lang="en-US" sz="2700" dirty="0" smtClean="0"/>
              <a:t> </a:t>
            </a:r>
            <a:r>
              <a:rPr lang="en-US" sz="2700" dirty="0" err="1" smtClean="0"/>
              <a:t>cộng</a:t>
            </a:r>
            <a:r>
              <a:rPr lang="en-US" sz="2700" dirty="0" smtClean="0"/>
              <a:t> </a:t>
            </a:r>
            <a:r>
              <a:rPr lang="en-US" sz="2700" dirty="0" err="1" smtClean="0"/>
              <a:t>đồng</a:t>
            </a:r>
            <a:r>
              <a:rPr lang="en-US" sz="2700" dirty="0" smtClean="0"/>
              <a:t/>
            </a:r>
            <a:br>
              <a:rPr lang="en-US" sz="2700" dirty="0" smtClean="0"/>
            </a:br>
            <a:r>
              <a:rPr lang="en-US" sz="2700" dirty="0" smtClean="0"/>
              <a:t/>
            </a:r>
            <a:br>
              <a:rPr lang="en-US" sz="2700" dirty="0" smtClean="0"/>
            </a:br>
            <a:r>
              <a:rPr lang="en-US" sz="2700" dirty="0" smtClean="0"/>
              <a:t>+</a:t>
            </a:r>
            <a:r>
              <a:rPr lang="en-US" sz="2700" dirty="0" err="1" smtClean="0"/>
              <a:t>Truyền</a:t>
            </a:r>
            <a:r>
              <a:rPr lang="en-US" sz="2700" dirty="0" smtClean="0"/>
              <a:t> </a:t>
            </a:r>
            <a:r>
              <a:rPr lang="en-US" sz="2700" dirty="0" err="1" smtClean="0"/>
              <a:t>thông</a:t>
            </a:r>
            <a:r>
              <a:rPr lang="en-US" sz="2700" dirty="0" smtClean="0"/>
              <a:t>: </a:t>
            </a:r>
            <a:r>
              <a:rPr lang="en-US" sz="2700" dirty="0" err="1" smtClean="0"/>
              <a:t>báo</a:t>
            </a:r>
            <a:r>
              <a:rPr lang="en-US" sz="2700" dirty="0" smtClean="0"/>
              <a:t> </a:t>
            </a:r>
            <a:r>
              <a:rPr lang="en-US" sz="2700" dirty="0" err="1" smtClean="0"/>
              <a:t>chí</a:t>
            </a:r>
            <a:r>
              <a:rPr lang="en-US" sz="2700" dirty="0" smtClean="0"/>
              <a:t>, web…</a:t>
            </a: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320"/>
            <a:ext cx="7790688" cy="6355080"/>
          </a:xfrm>
        </p:spPr>
        <p:txBody>
          <a:bodyPr>
            <a:normAutofit fontScale="90000"/>
          </a:bodyPr>
          <a:lstStyle/>
          <a:p>
            <a:r>
              <a:rPr lang="en-US" sz="3100" b="1" i="1" dirty="0" smtClean="0">
                <a:solidFill>
                  <a:srgbClr val="FF0000"/>
                </a:solidFill>
              </a:rPr>
              <a:t>3 </a:t>
            </a:r>
            <a:r>
              <a:rPr lang="en-US" sz="3100" b="1" i="1" dirty="0" err="1" smtClean="0">
                <a:solidFill>
                  <a:srgbClr val="FF0000"/>
                </a:solidFill>
              </a:rPr>
              <a:t>Giáo</a:t>
            </a:r>
            <a:r>
              <a:rPr lang="en-US" sz="3100" b="1" i="1" dirty="0" smtClean="0">
                <a:solidFill>
                  <a:srgbClr val="FF0000"/>
                </a:solidFill>
              </a:rPr>
              <a:t> </a:t>
            </a:r>
            <a:r>
              <a:rPr lang="en-US" sz="3100" b="1" i="1" dirty="0" err="1" smtClean="0">
                <a:solidFill>
                  <a:srgbClr val="FF0000"/>
                </a:solidFill>
              </a:rPr>
              <a:t>dục</a:t>
            </a:r>
            <a:r>
              <a:rPr lang="en-US" sz="3100" b="1" i="1" dirty="0" smtClean="0">
                <a:solidFill>
                  <a:srgbClr val="FF0000"/>
                </a:solidFill>
              </a:rPr>
              <a:t> </a:t>
            </a:r>
            <a:r>
              <a:rPr lang="en-US" sz="3100" b="1" i="1" dirty="0" err="1" smtClean="0">
                <a:solidFill>
                  <a:srgbClr val="FF0000"/>
                </a:solidFill>
              </a:rPr>
              <a:t>giới</a:t>
            </a:r>
            <a:r>
              <a:rPr lang="en-US" sz="3100" b="1" i="1" dirty="0" smtClean="0">
                <a:solidFill>
                  <a:srgbClr val="FF0000"/>
                </a:solidFill>
              </a:rPr>
              <a:t> </a:t>
            </a:r>
            <a:r>
              <a:rPr lang="en-US" sz="3100" b="1" i="1" dirty="0" err="1" smtClean="0">
                <a:solidFill>
                  <a:srgbClr val="FF0000"/>
                </a:solidFill>
              </a:rPr>
              <a:t>tính</a:t>
            </a:r>
            <a:r>
              <a:rPr lang="en-US" sz="3100" b="1" i="1" dirty="0" smtClean="0">
                <a:solidFill>
                  <a:srgbClr val="FF0000"/>
                </a:solidFill>
              </a:rPr>
              <a:t> </a:t>
            </a:r>
            <a:r>
              <a:rPr lang="en-US" sz="3100" b="1" i="1" dirty="0" err="1" smtClean="0">
                <a:solidFill>
                  <a:srgbClr val="FF0000"/>
                </a:solidFill>
              </a:rPr>
              <a:t>trên</a:t>
            </a:r>
            <a:r>
              <a:rPr lang="en-US" sz="3100" b="1" i="1" dirty="0" smtClean="0">
                <a:solidFill>
                  <a:srgbClr val="FF0000"/>
                </a:solidFill>
              </a:rPr>
              <a:t> </a:t>
            </a:r>
            <a:r>
              <a:rPr lang="en-US" sz="3100" b="1" i="1" dirty="0" err="1" smtClean="0">
                <a:solidFill>
                  <a:srgbClr val="FF0000"/>
                </a:solidFill>
              </a:rPr>
              <a:t>thế</a:t>
            </a:r>
            <a:r>
              <a:rPr lang="en-US" sz="3100" b="1" i="1" dirty="0" smtClean="0">
                <a:solidFill>
                  <a:srgbClr val="FF0000"/>
                </a:solidFill>
              </a:rPr>
              <a:t> </a:t>
            </a:r>
            <a:r>
              <a:rPr lang="en-US" sz="3100" b="1" i="1" dirty="0" err="1" smtClean="0">
                <a:solidFill>
                  <a:srgbClr val="FF0000"/>
                </a:solidFill>
              </a:rPr>
              <a:t>giới</a:t>
            </a:r>
            <a:r>
              <a:rPr lang="en-US" sz="3100" b="1" i="1" dirty="0" smtClean="0">
                <a:solidFill>
                  <a:srgbClr val="FF0000"/>
                </a:solidFill>
              </a:rPr>
              <a:t>:</a:t>
            </a:r>
            <a:br>
              <a:rPr lang="en-US" sz="3100" b="1" i="1" dirty="0" smtClean="0">
                <a:solidFill>
                  <a:srgbClr val="FF0000"/>
                </a:solidFill>
              </a:rPr>
            </a:br>
            <a:r>
              <a:rPr lang="en-US" sz="2000" dirty="0" smtClean="0"/>
              <a:t/>
            </a:r>
            <a:br>
              <a:rPr lang="en-US" sz="2000" dirty="0" smtClean="0"/>
            </a:br>
            <a:r>
              <a:rPr lang="en-US" sz="2700" dirty="0" err="1" smtClean="0"/>
              <a:t>Được</a:t>
            </a:r>
            <a:r>
              <a:rPr lang="en-US" sz="2700" dirty="0" smtClean="0"/>
              <a:t> </a:t>
            </a:r>
            <a:r>
              <a:rPr lang="en-US" sz="2700" dirty="0" err="1" smtClean="0"/>
              <a:t>phổ</a:t>
            </a:r>
            <a:r>
              <a:rPr lang="en-US" sz="2700" dirty="0" smtClean="0"/>
              <a:t> </a:t>
            </a:r>
            <a:r>
              <a:rPr lang="en-US" sz="2700" dirty="0" err="1" smtClean="0"/>
              <a:t>biến</a:t>
            </a:r>
            <a:r>
              <a:rPr lang="en-US" sz="2700" dirty="0" smtClean="0"/>
              <a:t> </a:t>
            </a:r>
            <a:r>
              <a:rPr lang="en-US" sz="2700" dirty="0" err="1" smtClean="0"/>
              <a:t>khá</a:t>
            </a:r>
            <a:r>
              <a:rPr lang="en-US" sz="2700" dirty="0" smtClean="0"/>
              <a:t> </a:t>
            </a:r>
            <a:r>
              <a:rPr lang="en-US" sz="2700" dirty="0" err="1" smtClean="0"/>
              <a:t>rộng</a:t>
            </a:r>
            <a:r>
              <a:rPr lang="en-US" sz="2700" dirty="0" smtClean="0"/>
              <a:t> </a:t>
            </a:r>
            <a:r>
              <a:rPr lang="en-US" sz="2700" dirty="0" err="1" smtClean="0"/>
              <a:t>rãi</a:t>
            </a:r>
            <a:r>
              <a:rPr lang="en-US" sz="2700" dirty="0" smtClean="0"/>
              <a:t/>
            </a:r>
            <a:br>
              <a:rPr lang="en-US" sz="2700" dirty="0" smtClean="0"/>
            </a:br>
            <a:r>
              <a:rPr lang="en-US" sz="2700" dirty="0" smtClean="0"/>
              <a:t> </a:t>
            </a:r>
            <a:r>
              <a:rPr lang="en-US" sz="2700" dirty="0" err="1" smtClean="0"/>
              <a:t>Cuộc</a:t>
            </a:r>
            <a:r>
              <a:rPr lang="en-US" sz="2700" dirty="0" smtClean="0"/>
              <a:t> </a:t>
            </a:r>
            <a:r>
              <a:rPr lang="en-US" sz="2700" dirty="0" err="1" smtClean="0"/>
              <a:t>điều</a:t>
            </a:r>
            <a:r>
              <a:rPr lang="en-US" sz="2700" dirty="0" smtClean="0"/>
              <a:t> </a:t>
            </a:r>
            <a:r>
              <a:rPr lang="en-US" sz="2700" dirty="0" err="1" smtClean="0"/>
              <a:t>tra</a:t>
            </a:r>
            <a:r>
              <a:rPr lang="en-US" sz="2700" dirty="0" smtClean="0"/>
              <a:t> </a:t>
            </a:r>
            <a:r>
              <a:rPr lang="en-US" sz="2700" dirty="0" err="1" smtClean="0"/>
              <a:t>tình</a:t>
            </a:r>
            <a:r>
              <a:rPr lang="en-US" sz="2700" dirty="0" smtClean="0"/>
              <a:t> </a:t>
            </a:r>
            <a:r>
              <a:rPr lang="en-US" sz="2700" dirty="0" err="1" smtClean="0"/>
              <a:t>dục</a:t>
            </a:r>
            <a:r>
              <a:rPr lang="en-US" sz="2700" dirty="0" smtClean="0"/>
              <a:t> cua3 </a:t>
            </a:r>
            <a:r>
              <a:rPr lang="en-US" sz="2700" dirty="0" err="1" smtClean="0"/>
              <a:t>tổ</a:t>
            </a:r>
            <a:r>
              <a:rPr lang="en-US" sz="2700" dirty="0" smtClean="0"/>
              <a:t> </a:t>
            </a:r>
            <a:r>
              <a:rPr lang="en-US" sz="2700" dirty="0" err="1" smtClean="0"/>
              <a:t>chức</a:t>
            </a:r>
            <a:r>
              <a:rPr lang="en-US" sz="2700" dirty="0" smtClean="0"/>
              <a:t> y </a:t>
            </a:r>
            <a:r>
              <a:rPr lang="en-US" sz="2700" dirty="0" err="1" smtClean="0"/>
              <a:t>tế</a:t>
            </a:r>
            <a:r>
              <a:rPr lang="en-US" sz="2700" dirty="0" smtClean="0"/>
              <a:t> </a:t>
            </a:r>
            <a:r>
              <a:rPr lang="en-US" sz="2700" dirty="0" err="1" smtClean="0"/>
              <a:t>thế</a:t>
            </a:r>
            <a:r>
              <a:rPr lang="en-US" sz="2700" dirty="0" smtClean="0"/>
              <a:t> </a:t>
            </a:r>
            <a:r>
              <a:rPr lang="en-US" sz="2700" dirty="0" err="1" smtClean="0"/>
              <a:t>giới</a:t>
            </a:r>
            <a:r>
              <a:rPr lang="en-US" sz="2700" dirty="0" smtClean="0"/>
              <a:t> </a:t>
            </a:r>
            <a:r>
              <a:rPr lang="en-US" sz="2700" dirty="0" err="1" smtClean="0"/>
              <a:t>liên</a:t>
            </a:r>
            <a:r>
              <a:rPr lang="en-US" sz="2700" dirty="0" smtClean="0"/>
              <a:t> </a:t>
            </a:r>
            <a:r>
              <a:rPr lang="en-US" sz="2700" dirty="0" err="1" smtClean="0"/>
              <a:t>quan</a:t>
            </a:r>
            <a:r>
              <a:rPr lang="en-US" sz="2700" dirty="0" smtClean="0"/>
              <a:t> </a:t>
            </a:r>
            <a:r>
              <a:rPr lang="en-US" sz="2700" dirty="0" err="1" smtClean="0"/>
              <a:t>tới</a:t>
            </a:r>
            <a:r>
              <a:rPr lang="en-US" sz="2700" dirty="0" smtClean="0"/>
              <a:t> </a:t>
            </a:r>
            <a:r>
              <a:rPr lang="en-US" sz="2700" dirty="0" err="1" smtClean="0"/>
              <a:t>thanh</a:t>
            </a:r>
            <a:r>
              <a:rPr lang="en-US" sz="2700" dirty="0" smtClean="0"/>
              <a:t> </a:t>
            </a:r>
            <a:r>
              <a:rPr lang="en-US" sz="2700" dirty="0" err="1" smtClean="0"/>
              <a:t>niên</a:t>
            </a:r>
            <a:r>
              <a:rPr lang="en-US" sz="2700" dirty="0" smtClean="0"/>
              <a:t> </a:t>
            </a:r>
            <a:r>
              <a:rPr lang="en-US" sz="2700" dirty="0" err="1" smtClean="0"/>
              <a:t>Châu</a:t>
            </a:r>
            <a:r>
              <a:rPr lang="en-US" sz="2700" dirty="0" smtClean="0"/>
              <a:t>  </a:t>
            </a:r>
            <a:r>
              <a:rPr lang="en-US" sz="2700" dirty="0" err="1" smtClean="0"/>
              <a:t>Âu</a:t>
            </a:r>
            <a:r>
              <a:rPr lang="en-US" sz="2700" dirty="0" smtClean="0"/>
              <a:t> 2006 </a:t>
            </a:r>
            <a:r>
              <a:rPr lang="en-US" sz="2700" dirty="0" err="1" smtClean="0"/>
              <a:t>cho</a:t>
            </a:r>
            <a:r>
              <a:rPr lang="en-US" sz="2700" dirty="0" smtClean="0"/>
              <a:t> </a:t>
            </a:r>
            <a:r>
              <a:rPr lang="en-US" sz="2700" dirty="0" err="1" smtClean="0"/>
              <a:t>thấy</a:t>
            </a:r>
            <a:r>
              <a:rPr lang="en-US" sz="2700" dirty="0" smtClean="0"/>
              <a:t>:</a:t>
            </a:r>
            <a:br>
              <a:rPr lang="en-US" sz="2700" dirty="0" smtClean="0"/>
            </a:br>
            <a:r>
              <a:rPr lang="en-US" sz="2700" dirty="0" err="1" smtClean="0"/>
              <a:t>tỉ</a:t>
            </a:r>
            <a:r>
              <a:rPr lang="en-US" sz="2700" dirty="0" smtClean="0"/>
              <a:t> </a:t>
            </a:r>
            <a:r>
              <a:rPr lang="en-US" sz="2700" dirty="0" err="1" smtClean="0"/>
              <a:t>lệ</a:t>
            </a:r>
            <a:r>
              <a:rPr lang="en-US" sz="2700" dirty="0" smtClean="0"/>
              <a:t> </a:t>
            </a:r>
            <a:r>
              <a:rPr lang="en-US" sz="2700" dirty="0" err="1" smtClean="0"/>
              <a:t>sinh</a:t>
            </a:r>
            <a:r>
              <a:rPr lang="en-US" sz="2700" dirty="0" smtClean="0"/>
              <a:t> </a:t>
            </a:r>
            <a:r>
              <a:rPr lang="en-US" sz="2700" dirty="0" err="1" smtClean="0"/>
              <a:t>trong</a:t>
            </a:r>
            <a:r>
              <a:rPr lang="en-US" sz="2700" dirty="0" smtClean="0"/>
              <a:t> </a:t>
            </a:r>
            <a:r>
              <a:rPr lang="en-US" sz="2700" dirty="0" err="1" smtClean="0"/>
              <a:t>dộ</a:t>
            </a:r>
            <a:r>
              <a:rPr lang="en-US" sz="2700" dirty="0" smtClean="0"/>
              <a:t> </a:t>
            </a:r>
            <a:r>
              <a:rPr lang="en-US" sz="2700" dirty="0" err="1" smtClean="0"/>
              <a:t>tuổi</a:t>
            </a:r>
            <a:r>
              <a:rPr lang="en-US" sz="2700" dirty="0" smtClean="0"/>
              <a:t> 15-19 </a:t>
            </a:r>
            <a:r>
              <a:rPr lang="en-US" sz="2700" dirty="0" err="1" smtClean="0"/>
              <a:t>rất</a:t>
            </a:r>
            <a:r>
              <a:rPr lang="en-US" sz="2700" dirty="0" smtClean="0"/>
              <a:t> </a:t>
            </a:r>
            <a:r>
              <a:rPr lang="en-US" sz="2700" dirty="0" err="1" smtClean="0"/>
              <a:t>thấp</a:t>
            </a:r>
            <a:r>
              <a:rPr lang="en-US" sz="2700" dirty="0" smtClean="0"/>
              <a:t> </a:t>
            </a:r>
            <a:r>
              <a:rPr lang="en-US" sz="2700" dirty="0" err="1" smtClean="0"/>
              <a:t>chỉ</a:t>
            </a:r>
            <a:r>
              <a:rPr lang="en-US" sz="2700" dirty="0" smtClean="0"/>
              <a:t> 11.7/1000 , so </a:t>
            </a:r>
            <a:r>
              <a:rPr lang="en-US" sz="2700" dirty="0" err="1" smtClean="0"/>
              <a:t>với</a:t>
            </a:r>
            <a:r>
              <a:rPr lang="en-US" sz="2700" dirty="0" smtClean="0"/>
              <a:t> 27.8 </a:t>
            </a:r>
            <a:r>
              <a:rPr lang="en-US" sz="2700" dirty="0" err="1" smtClean="0"/>
              <a:t>tại</a:t>
            </a:r>
            <a:r>
              <a:rPr lang="en-US" sz="2700" dirty="0" smtClean="0"/>
              <a:t> </a:t>
            </a:r>
            <a:r>
              <a:rPr lang="en-US" sz="2700" dirty="0" err="1" smtClean="0"/>
              <a:t>Anh</a:t>
            </a:r>
            <a:r>
              <a:rPr lang="en-US" sz="2700" dirty="0" smtClean="0"/>
              <a:t> </a:t>
            </a:r>
            <a:r>
              <a:rPr lang="en-US" sz="2700" dirty="0" err="1" smtClean="0"/>
              <a:t>Quốc</a:t>
            </a:r>
            <a:r>
              <a:rPr lang="en-US" sz="2700" dirty="0" smtClean="0"/>
              <a:t> </a:t>
            </a:r>
            <a:r>
              <a:rPr lang="en-US" sz="2700" dirty="0" err="1" smtClean="0"/>
              <a:t>và</a:t>
            </a:r>
            <a:r>
              <a:rPr lang="en-US" sz="2700" dirty="0" smtClean="0"/>
              <a:t> </a:t>
            </a:r>
            <a:r>
              <a:rPr lang="en-US" sz="2700" dirty="0" err="1" smtClean="0"/>
              <a:t>đầu</a:t>
            </a:r>
            <a:r>
              <a:rPr lang="en-US" sz="2700" dirty="0" smtClean="0"/>
              <a:t> </a:t>
            </a:r>
            <a:r>
              <a:rPr lang="en-US" sz="2700" dirty="0" err="1" smtClean="0"/>
              <a:t>bảng</a:t>
            </a:r>
            <a:r>
              <a:rPr lang="en-US" sz="2700" dirty="0" smtClean="0"/>
              <a:t> </a:t>
            </a:r>
            <a:r>
              <a:rPr lang="en-US" sz="2700" dirty="0" err="1" smtClean="0"/>
              <a:t>là</a:t>
            </a:r>
            <a:r>
              <a:rPr lang="en-US" sz="2700" dirty="0" smtClean="0"/>
              <a:t> 390 </a:t>
            </a:r>
            <a:r>
              <a:rPr lang="en-US" sz="2700" dirty="0" err="1" smtClean="0"/>
              <a:t>của</a:t>
            </a:r>
            <a:r>
              <a:rPr lang="en-US" sz="2700" dirty="0" smtClean="0"/>
              <a:t> Bulgaria</a:t>
            </a: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p:txBody>
      </p:sp>
      <p:pic>
        <p:nvPicPr>
          <p:cNvPr id="3" name="Picture 2" descr="Chicago se giao duc gioi tinh cho tre mam non"/>
          <p:cNvPicPr/>
          <p:nvPr/>
        </p:nvPicPr>
        <p:blipFill>
          <a:blip r:embed="rId2" cstate="print"/>
          <a:srcRect/>
          <a:stretch>
            <a:fillRect/>
          </a:stretch>
        </p:blipFill>
        <p:spPr bwMode="auto">
          <a:xfrm>
            <a:off x="2667000" y="3048000"/>
            <a:ext cx="3886200" cy="3248025"/>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320"/>
            <a:ext cx="7638288" cy="6202680"/>
          </a:xfrm>
        </p:spPr>
        <p:txBody>
          <a:bodyPr>
            <a:normAutofit/>
          </a:bodyPr>
          <a:lstStyle/>
          <a:p>
            <a:r>
              <a:rPr lang="en-US" sz="2400" b="1" i="1" dirty="0" smtClean="0">
                <a:solidFill>
                  <a:srgbClr val="FF0000"/>
                </a:solidFill>
              </a:rPr>
              <a:t>4 ở </a:t>
            </a:r>
            <a:r>
              <a:rPr lang="en-US" sz="2400" b="1" i="1" dirty="0" err="1" smtClean="0">
                <a:solidFill>
                  <a:srgbClr val="FF0000"/>
                </a:solidFill>
              </a:rPr>
              <a:t>Việt</a:t>
            </a:r>
            <a:r>
              <a:rPr lang="en-US" sz="2400" b="1" i="1" dirty="0" smtClean="0">
                <a:solidFill>
                  <a:srgbClr val="FF0000"/>
                </a:solidFill>
              </a:rPr>
              <a:t> Nam</a:t>
            </a:r>
            <a:r>
              <a:rPr lang="en-US" sz="2000" b="1" i="1" dirty="0" smtClean="0">
                <a:solidFill>
                  <a:srgbClr val="FF0000"/>
                </a:solidFill>
              </a:rPr>
              <a:t/>
            </a:r>
            <a:br>
              <a:rPr lang="en-US" sz="2000" b="1" i="1" dirty="0" smtClean="0">
                <a:solidFill>
                  <a:srgbClr val="FF0000"/>
                </a:solidFill>
              </a:rPr>
            </a:br>
            <a:r>
              <a:rPr lang="en-US" sz="2000" dirty="0" smtClean="0"/>
              <a:t>- </a:t>
            </a:r>
            <a:r>
              <a:rPr lang="en-US" sz="2000" dirty="0" err="1" smtClean="0"/>
              <a:t>Việt</a:t>
            </a:r>
            <a:r>
              <a:rPr lang="en-US" sz="2000" dirty="0" smtClean="0"/>
              <a:t> </a:t>
            </a:r>
            <a:r>
              <a:rPr lang="en-US" sz="2000" dirty="0" err="1" smtClean="0"/>
              <a:t>nam</a:t>
            </a:r>
            <a:r>
              <a:rPr lang="en-US" sz="2000" dirty="0" smtClean="0"/>
              <a:t>  </a:t>
            </a:r>
            <a:r>
              <a:rPr lang="en-US" sz="2000" dirty="0" err="1" smtClean="0"/>
              <a:t>là</a:t>
            </a:r>
            <a:r>
              <a:rPr lang="en-US" sz="2000" dirty="0" smtClean="0"/>
              <a:t> xã4 </a:t>
            </a:r>
            <a:r>
              <a:rPr lang="en-US" sz="2000" dirty="0" err="1" smtClean="0"/>
              <a:t>hội</a:t>
            </a:r>
            <a:r>
              <a:rPr lang="en-US" sz="2000" dirty="0" smtClean="0"/>
              <a:t>  </a:t>
            </a:r>
            <a:r>
              <a:rPr lang="en-US" sz="2000" dirty="0" err="1" smtClean="0"/>
              <a:t>bảo</a:t>
            </a:r>
            <a:r>
              <a:rPr lang="en-US" sz="2000" dirty="0" smtClean="0"/>
              <a:t> </a:t>
            </a:r>
            <a:r>
              <a:rPr lang="en-US" sz="2000" dirty="0" err="1" smtClean="0"/>
              <a:t>thủ,tỷ</a:t>
            </a:r>
            <a:r>
              <a:rPr lang="en-US" sz="2000" dirty="0" smtClean="0"/>
              <a:t> </a:t>
            </a:r>
            <a:r>
              <a:rPr lang="en-US" sz="2000" dirty="0" err="1" smtClean="0"/>
              <a:t>lệ</a:t>
            </a:r>
            <a:r>
              <a:rPr lang="en-US" sz="2000" dirty="0" smtClean="0"/>
              <a:t> </a:t>
            </a:r>
            <a:r>
              <a:rPr lang="en-US" sz="2000" dirty="0" err="1" smtClean="0"/>
              <a:t>giáo</a:t>
            </a:r>
            <a:r>
              <a:rPr lang="en-US" sz="2000" dirty="0" smtClean="0"/>
              <a:t> </a:t>
            </a:r>
            <a:r>
              <a:rPr lang="en-US" sz="2000" dirty="0" err="1" smtClean="0"/>
              <a:t>dục</a:t>
            </a:r>
            <a:r>
              <a:rPr lang="en-US" sz="2000" dirty="0" smtClean="0"/>
              <a:t> </a:t>
            </a:r>
            <a:r>
              <a:rPr lang="en-US" sz="2000" dirty="0" err="1" smtClean="0"/>
              <a:t>giới</a:t>
            </a:r>
            <a:r>
              <a:rPr lang="en-US" sz="2000" dirty="0" smtClean="0"/>
              <a:t> </a:t>
            </a:r>
            <a:r>
              <a:rPr lang="en-US" sz="2000" dirty="0" err="1" smtClean="0"/>
              <a:t>tính</a:t>
            </a:r>
            <a:r>
              <a:rPr lang="en-US" sz="2000" dirty="0" smtClean="0"/>
              <a:t> </a:t>
            </a:r>
            <a:r>
              <a:rPr lang="en-US" sz="2000" dirty="0" err="1" smtClean="0"/>
              <a:t>trong</a:t>
            </a:r>
            <a:r>
              <a:rPr lang="en-US" sz="2000" dirty="0" smtClean="0"/>
              <a:t> </a:t>
            </a:r>
            <a:r>
              <a:rPr lang="en-US" sz="2000" dirty="0" err="1" smtClean="0"/>
              <a:t>trường</a:t>
            </a:r>
            <a:r>
              <a:rPr lang="en-US" sz="2000" dirty="0" smtClean="0"/>
              <a:t> </a:t>
            </a:r>
            <a:r>
              <a:rPr lang="en-US" sz="2000" dirty="0" err="1" smtClean="0"/>
              <a:t>học</a:t>
            </a:r>
            <a:r>
              <a:rPr lang="en-US" sz="2000" dirty="0" smtClean="0"/>
              <a:t> </a:t>
            </a:r>
            <a:r>
              <a:rPr lang="en-US" sz="2000" dirty="0" err="1" smtClean="0"/>
              <a:t>rất</a:t>
            </a:r>
            <a:r>
              <a:rPr lang="en-US" sz="2000" dirty="0" smtClean="0"/>
              <a:t> </a:t>
            </a:r>
            <a:r>
              <a:rPr lang="en-US" sz="2000" dirty="0" err="1" smtClean="0"/>
              <a:t>thấp</a:t>
            </a:r>
            <a:r>
              <a:rPr lang="en-US" sz="2000" dirty="0" smtClean="0"/>
              <a:t> 0,3%</a:t>
            </a:r>
            <a:br>
              <a:rPr lang="en-US" sz="2000" dirty="0" smtClean="0"/>
            </a:br>
            <a:r>
              <a:rPr lang="en-US" sz="2000" dirty="0" err="1" smtClean="0"/>
              <a:t>Hậu</a:t>
            </a:r>
            <a:r>
              <a:rPr lang="en-US" sz="2000" dirty="0" smtClean="0"/>
              <a:t> </a:t>
            </a:r>
            <a:r>
              <a:rPr lang="en-US" sz="2000" dirty="0" err="1" smtClean="0"/>
              <a:t>quả</a:t>
            </a:r>
            <a:r>
              <a:rPr lang="en-US" sz="2000" dirty="0" smtClean="0"/>
              <a:t> 30000 ca </a:t>
            </a:r>
            <a:r>
              <a:rPr lang="en-US" sz="2000" dirty="0" err="1" smtClean="0"/>
              <a:t>nạo</a:t>
            </a:r>
            <a:r>
              <a:rPr lang="en-US" sz="2000" dirty="0" smtClean="0"/>
              <a:t> </a:t>
            </a:r>
            <a:r>
              <a:rPr lang="en-US" sz="2000" dirty="0" err="1" smtClean="0"/>
              <a:t>hút</a:t>
            </a:r>
            <a:r>
              <a:rPr lang="en-US" sz="2000" dirty="0" smtClean="0"/>
              <a:t> </a:t>
            </a:r>
            <a:r>
              <a:rPr lang="en-US" sz="2000" dirty="0" err="1" smtClean="0"/>
              <a:t>thai</a:t>
            </a:r>
            <a:r>
              <a:rPr lang="en-US" sz="2000" dirty="0" smtClean="0"/>
              <a:t> </a:t>
            </a:r>
            <a:r>
              <a:rPr lang="en-US" sz="2000" dirty="0" err="1" smtClean="0"/>
              <a:t>mỗi</a:t>
            </a:r>
            <a:r>
              <a:rPr lang="en-US" sz="2000" dirty="0" smtClean="0"/>
              <a:t> </a:t>
            </a:r>
            <a:r>
              <a:rPr lang="en-US" sz="2000" dirty="0" err="1" smtClean="0"/>
              <a:t>năm</a:t>
            </a:r>
            <a:r>
              <a:rPr lang="en-US" sz="2000" dirty="0" smtClean="0"/>
              <a:t> ở </a:t>
            </a:r>
            <a:r>
              <a:rPr lang="en-US" sz="2000" dirty="0" err="1" smtClean="0"/>
              <a:t>đô</a:t>
            </a:r>
            <a:r>
              <a:rPr lang="en-US" sz="2000" dirty="0" smtClean="0"/>
              <a:t> </a:t>
            </a:r>
            <a:r>
              <a:rPr lang="en-US" sz="2000" dirty="0" err="1" smtClean="0"/>
              <a:t>tuổi</a:t>
            </a:r>
            <a:r>
              <a:rPr lang="en-US" sz="2000" dirty="0" smtClean="0"/>
              <a:t> 15-19, 80-90% </a:t>
            </a:r>
            <a:r>
              <a:rPr lang="en-US" sz="2000" dirty="0" err="1" smtClean="0"/>
              <a:t>là</a:t>
            </a:r>
            <a:r>
              <a:rPr lang="en-US" sz="2000" dirty="0" smtClean="0"/>
              <a:t> </a:t>
            </a:r>
            <a:r>
              <a:rPr lang="en-US" sz="2000" dirty="0" err="1" smtClean="0"/>
              <a:t>học</a:t>
            </a:r>
            <a:r>
              <a:rPr lang="en-US" sz="2000" dirty="0" smtClean="0"/>
              <a:t> </a:t>
            </a:r>
            <a:r>
              <a:rPr lang="en-US" sz="2000" dirty="0" err="1" smtClean="0"/>
              <a:t>sinh,sinh</a:t>
            </a:r>
            <a:r>
              <a:rPr lang="en-US" sz="2000" dirty="0" smtClean="0"/>
              <a:t> </a:t>
            </a:r>
            <a:r>
              <a:rPr lang="en-US" sz="2000" dirty="0" err="1" smtClean="0"/>
              <a:t>viên</a:t>
            </a:r>
            <a:r>
              <a:rPr lang="en-US" sz="2000" dirty="0" smtClean="0"/>
              <a:t/>
            </a:r>
            <a:br>
              <a:rPr lang="en-US" sz="2000" dirty="0" smtClean="0"/>
            </a:br>
            <a:r>
              <a:rPr lang="en-US" sz="2000" dirty="0" err="1" smtClean="0"/>
              <a:t>Tiến</a:t>
            </a:r>
            <a:r>
              <a:rPr lang="en-US" sz="2000" dirty="0" smtClean="0"/>
              <a:t> </a:t>
            </a:r>
            <a:r>
              <a:rPr lang="en-US" sz="2000" dirty="0" err="1" smtClean="0"/>
              <a:t>sĩ</a:t>
            </a:r>
            <a:r>
              <a:rPr lang="en-US" sz="2000" dirty="0" smtClean="0"/>
              <a:t> </a:t>
            </a:r>
            <a:r>
              <a:rPr lang="en-US" sz="2000" dirty="0" err="1" smtClean="0"/>
              <a:t>Huỳnh</a:t>
            </a:r>
            <a:r>
              <a:rPr lang="en-US" sz="2000" dirty="0" smtClean="0"/>
              <a:t> </a:t>
            </a:r>
            <a:r>
              <a:rPr lang="en-US" sz="2000" dirty="0" err="1" smtClean="0"/>
              <a:t>văn</a:t>
            </a:r>
            <a:r>
              <a:rPr lang="en-US" sz="2000" dirty="0" smtClean="0"/>
              <a:t> </a:t>
            </a:r>
            <a:r>
              <a:rPr lang="en-US" sz="2000" dirty="0" err="1" smtClean="0"/>
              <a:t>Sơn</a:t>
            </a:r>
            <a:r>
              <a:rPr lang="en-US" sz="2000" dirty="0" smtClean="0"/>
              <a:t/>
            </a:r>
            <a:br>
              <a:rPr lang="en-US" sz="2000" dirty="0" smtClean="0"/>
            </a:br>
            <a:r>
              <a:rPr lang="en-US" sz="2000" dirty="0" smtClean="0"/>
              <a:t>5 </a:t>
            </a:r>
            <a:r>
              <a:rPr lang="en-US" sz="2000" dirty="0" err="1" smtClean="0"/>
              <a:t>tiến</a:t>
            </a:r>
            <a:r>
              <a:rPr lang="en-US" sz="2000" dirty="0" smtClean="0"/>
              <a:t> </a:t>
            </a:r>
            <a:r>
              <a:rPr lang="en-US" sz="2000" dirty="0" err="1" smtClean="0"/>
              <a:t>sĩ</a:t>
            </a:r>
            <a:r>
              <a:rPr lang="en-US" sz="2000" dirty="0" smtClean="0"/>
              <a:t> </a:t>
            </a:r>
            <a:r>
              <a:rPr lang="en-US" sz="2000" dirty="0" err="1" smtClean="0"/>
              <a:t>tâm</a:t>
            </a:r>
            <a:r>
              <a:rPr lang="en-US" sz="2000" dirty="0" smtClean="0"/>
              <a:t> </a:t>
            </a:r>
            <a:r>
              <a:rPr lang="en-US" sz="2000" dirty="0" err="1" smtClean="0"/>
              <a:t>lí</a:t>
            </a:r>
            <a:r>
              <a:rPr lang="en-US" sz="2000" dirty="0" smtClean="0"/>
              <a:t> –</a:t>
            </a:r>
            <a:r>
              <a:rPr lang="en-US" sz="2000" dirty="0" err="1" smtClean="0"/>
              <a:t>chuyên</a:t>
            </a:r>
            <a:r>
              <a:rPr lang="en-US" sz="2000" dirty="0" smtClean="0"/>
              <a:t> </a:t>
            </a:r>
            <a:r>
              <a:rPr lang="en-US" sz="2000" dirty="0" err="1" smtClean="0"/>
              <a:t>gia</a:t>
            </a:r>
            <a:r>
              <a:rPr lang="en-US" sz="2000" dirty="0" smtClean="0"/>
              <a:t> </a:t>
            </a:r>
            <a:r>
              <a:rPr lang="en-US" sz="2000" dirty="0" err="1" smtClean="0"/>
              <a:t>trong</a:t>
            </a:r>
            <a:r>
              <a:rPr lang="en-US" sz="2000" dirty="0" smtClean="0"/>
              <a:t> </a:t>
            </a:r>
            <a:r>
              <a:rPr lang="en-US" sz="2000" dirty="0" err="1" smtClean="0"/>
              <a:t>lĩnh</a:t>
            </a:r>
            <a:r>
              <a:rPr lang="en-US" sz="2000" dirty="0" smtClean="0"/>
              <a:t> </a:t>
            </a:r>
            <a:r>
              <a:rPr lang="en-US" sz="2000" dirty="0" err="1" smtClean="0"/>
              <a:t>vực</a:t>
            </a:r>
            <a:r>
              <a:rPr lang="en-US" sz="2000" dirty="0" smtClean="0"/>
              <a:t> </a:t>
            </a:r>
            <a:r>
              <a:rPr lang="en-US" sz="2000" dirty="0" err="1" smtClean="0"/>
              <a:t>tâm</a:t>
            </a:r>
            <a:r>
              <a:rPr lang="en-US" sz="2000" dirty="0" smtClean="0"/>
              <a:t> </a:t>
            </a:r>
            <a:r>
              <a:rPr lang="en-US" sz="2000" dirty="0" err="1" smtClean="0"/>
              <a:t>lí</a:t>
            </a:r>
            <a:r>
              <a:rPr lang="en-US" sz="2000" dirty="0" smtClean="0"/>
              <a:t> </a:t>
            </a:r>
            <a:r>
              <a:rPr lang="en-US" sz="2000" dirty="0" err="1" smtClean="0"/>
              <a:t>trẻ</a:t>
            </a:r>
            <a:r>
              <a:rPr lang="en-US" sz="2000" dirty="0" smtClean="0"/>
              <a:t> </a:t>
            </a:r>
            <a:r>
              <a:rPr lang="en-US" sz="2000" dirty="0" err="1" smtClean="0"/>
              <a:t>vị</a:t>
            </a:r>
            <a:r>
              <a:rPr lang="en-US" sz="2000" dirty="0" smtClean="0"/>
              <a:t> </a:t>
            </a:r>
            <a:r>
              <a:rPr lang="en-US" sz="2000" dirty="0" err="1" smtClean="0"/>
              <a:t>thành</a:t>
            </a:r>
            <a:r>
              <a:rPr lang="en-US" sz="2000" dirty="0" smtClean="0"/>
              <a:t> </a:t>
            </a:r>
            <a:r>
              <a:rPr lang="en-US" sz="2000" dirty="0" err="1" smtClean="0"/>
              <a:t>niên</a:t>
            </a:r>
            <a:r>
              <a:rPr lang="en-US" sz="2000" dirty="0" smtClean="0"/>
              <a:t> </a:t>
            </a:r>
            <a:r>
              <a:rPr lang="en-US" sz="2000" dirty="0" err="1" smtClean="0"/>
              <a:t>và</a:t>
            </a:r>
            <a:r>
              <a:rPr lang="en-US" sz="2000" dirty="0" smtClean="0"/>
              <a:t> </a:t>
            </a:r>
            <a:r>
              <a:rPr lang="en-US" sz="2000" dirty="0" err="1" smtClean="0"/>
              <a:t>thanh</a:t>
            </a:r>
            <a:r>
              <a:rPr lang="en-US" sz="2000" dirty="0" smtClean="0"/>
              <a:t> </a:t>
            </a:r>
            <a:r>
              <a:rPr lang="en-US" sz="2000" dirty="0" err="1" smtClean="0"/>
              <a:t>niên</a:t>
            </a:r>
            <a:r>
              <a:rPr lang="en-US" sz="2000" dirty="0" smtClean="0"/>
              <a:t/>
            </a:r>
            <a:br>
              <a:rPr lang="en-US" sz="2000" dirty="0" smtClean="0"/>
            </a:br>
            <a:r>
              <a:rPr lang="en-US" sz="2000" dirty="0" err="1" smtClean="0"/>
              <a:t>Câu</a:t>
            </a:r>
            <a:r>
              <a:rPr lang="en-US" sz="2000" dirty="0" smtClean="0"/>
              <a:t> </a:t>
            </a:r>
            <a:r>
              <a:rPr lang="en-US" sz="2000" dirty="0" err="1" smtClean="0"/>
              <a:t>hỏi</a:t>
            </a:r>
            <a:r>
              <a:rPr lang="en-US" sz="2000" dirty="0" smtClean="0"/>
              <a:t> </a:t>
            </a:r>
            <a:r>
              <a:rPr lang="en-US" sz="2000" dirty="0" err="1" smtClean="0"/>
              <a:t>của</a:t>
            </a:r>
            <a:r>
              <a:rPr lang="en-US" sz="2000" dirty="0" smtClean="0"/>
              <a:t> 1 </a:t>
            </a:r>
            <a:r>
              <a:rPr lang="en-US" sz="2000" dirty="0" err="1" smtClean="0"/>
              <a:t>bạn</a:t>
            </a:r>
            <a:r>
              <a:rPr lang="en-US" sz="2000" dirty="0" smtClean="0"/>
              <a:t> </a:t>
            </a:r>
            <a:r>
              <a:rPr lang="en-US" sz="2000" dirty="0" err="1" smtClean="0"/>
              <a:t>thanh</a:t>
            </a:r>
            <a:r>
              <a:rPr lang="en-US" sz="2000" dirty="0" smtClean="0"/>
              <a:t> </a:t>
            </a:r>
            <a:r>
              <a:rPr lang="en-US" sz="2000" dirty="0" err="1" smtClean="0"/>
              <a:t>niên</a:t>
            </a:r>
            <a:r>
              <a:rPr lang="en-US" sz="2000" dirty="0" smtClean="0"/>
              <a:t> </a:t>
            </a:r>
            <a:r>
              <a:rPr lang="en-US" sz="2000" dirty="0" err="1" smtClean="0"/>
              <a:t>đặt</a:t>
            </a:r>
            <a:r>
              <a:rPr lang="en-US" sz="2000" dirty="0" smtClean="0"/>
              <a:t> </a:t>
            </a:r>
            <a:r>
              <a:rPr lang="en-US" sz="2000" dirty="0" err="1" smtClean="0"/>
              <a:t>ra</a:t>
            </a:r>
            <a:r>
              <a:rPr lang="en-US" sz="2000" dirty="0" smtClean="0"/>
              <a:t> </a:t>
            </a:r>
            <a:r>
              <a:rPr lang="en-US" sz="2000" dirty="0" err="1" smtClean="0"/>
              <a:t>và</a:t>
            </a:r>
            <a:r>
              <a:rPr lang="en-US" sz="2000" dirty="0" smtClean="0"/>
              <a:t> </a:t>
            </a:r>
            <a:r>
              <a:rPr lang="en-US" sz="2000" dirty="0" err="1" smtClean="0"/>
              <a:t>được</a:t>
            </a:r>
            <a:r>
              <a:rPr lang="en-US" sz="2000" dirty="0" smtClean="0"/>
              <a:t> </a:t>
            </a:r>
            <a:r>
              <a:rPr lang="en-US" sz="2000" dirty="0" err="1" smtClean="0"/>
              <a:t>tiến</a:t>
            </a:r>
            <a:r>
              <a:rPr lang="en-US" sz="2000" dirty="0" smtClean="0"/>
              <a:t> </a:t>
            </a:r>
            <a:r>
              <a:rPr lang="en-US" sz="2000" dirty="0" err="1" smtClean="0"/>
              <a:t>sỉ</a:t>
            </a:r>
            <a:r>
              <a:rPr lang="en-US" sz="2000" dirty="0" smtClean="0"/>
              <a:t> </a:t>
            </a:r>
            <a:r>
              <a:rPr lang="en-US" sz="2000" dirty="0" err="1" smtClean="0"/>
              <a:t>thông</a:t>
            </a:r>
            <a:r>
              <a:rPr lang="en-US" sz="2000" dirty="0" smtClean="0"/>
              <a:t> minh </a:t>
            </a:r>
            <a:r>
              <a:rPr lang="en-US" sz="2000" dirty="0" err="1" smtClean="0"/>
              <a:t>va</a:t>
            </a:r>
            <a:r>
              <a:rPr lang="en-US" sz="2000" dirty="0" smtClean="0"/>
              <a:t> </a:t>
            </a:r>
            <a:r>
              <a:rPr lang="en-US" sz="2000" dirty="0" err="1" smtClean="0"/>
              <a:t>hợp</a:t>
            </a:r>
            <a:r>
              <a:rPr lang="en-US" sz="2000" dirty="0" smtClean="0"/>
              <a:t> </a:t>
            </a:r>
            <a:r>
              <a:rPr lang="en-US" sz="2000" dirty="0" err="1" smtClean="0"/>
              <a:t>lí</a:t>
            </a:r>
            <a:r>
              <a:rPr lang="en-US" sz="2000" dirty="0" smtClean="0"/>
              <a:t> </a:t>
            </a:r>
            <a:br>
              <a:rPr lang="en-US" sz="2000" dirty="0" smtClean="0"/>
            </a:br>
            <a:r>
              <a:rPr lang="en-US" sz="2000" dirty="0" smtClean="0"/>
              <a:t>6 </a:t>
            </a:r>
            <a:r>
              <a:rPr lang="en-US" sz="2000" dirty="0" err="1" smtClean="0"/>
              <a:t>Giáo</a:t>
            </a:r>
            <a:r>
              <a:rPr lang="en-US" sz="2000" dirty="0" smtClean="0"/>
              <a:t> </a:t>
            </a:r>
            <a:r>
              <a:rPr lang="en-US" sz="2000" dirty="0" err="1" smtClean="0"/>
              <a:t>giục</a:t>
            </a:r>
            <a:r>
              <a:rPr lang="en-US" sz="2000" dirty="0" smtClean="0"/>
              <a:t> </a:t>
            </a:r>
            <a:r>
              <a:rPr lang="en-US" sz="2000" dirty="0" err="1" smtClean="0"/>
              <a:t>giới</a:t>
            </a:r>
            <a:r>
              <a:rPr lang="en-US" sz="2000" dirty="0" smtClean="0"/>
              <a:t> </a:t>
            </a:r>
            <a:r>
              <a:rPr lang="en-US" sz="2000" dirty="0" err="1" smtClean="0"/>
              <a:t>tính</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số</a:t>
            </a:r>
            <a:r>
              <a:rPr lang="en-US" sz="2000" dirty="0" smtClean="0"/>
              <a:t> </a:t>
            </a:r>
            <a:r>
              <a:rPr lang="en-US" sz="2000" dirty="0" err="1" smtClean="0"/>
              <a:t>vấn</a:t>
            </a:r>
            <a:r>
              <a:rPr lang="en-US" sz="2000" dirty="0" smtClean="0"/>
              <a:t> </a:t>
            </a:r>
            <a:r>
              <a:rPr lang="en-US" sz="2000" dirty="0" err="1" smtClean="0"/>
              <a:t>đề</a:t>
            </a:r>
            <a:r>
              <a:rPr lang="en-US" sz="2000" dirty="0" smtClean="0"/>
              <a:t> </a:t>
            </a:r>
            <a:r>
              <a:rPr lang="en-US" sz="2000" dirty="0" err="1" smtClean="0"/>
              <a:t>đáng</a:t>
            </a:r>
            <a:r>
              <a:rPr lang="en-US" sz="2000" dirty="0" smtClean="0"/>
              <a:t> </a:t>
            </a:r>
            <a:r>
              <a:rPr lang="en-US" sz="2000" dirty="0" err="1" smtClean="0"/>
              <a:t>được</a:t>
            </a:r>
            <a:r>
              <a:rPr lang="en-US" sz="2000" dirty="0" smtClean="0"/>
              <a:t> </a:t>
            </a:r>
            <a:r>
              <a:rPr lang="en-US" sz="2000" dirty="0" err="1" smtClean="0"/>
              <a:t>quan</a:t>
            </a:r>
            <a:r>
              <a:rPr lang="en-US" sz="2000" dirty="0" smtClean="0"/>
              <a:t> </a:t>
            </a:r>
            <a:r>
              <a:rPr lang="en-US" sz="2000" dirty="0" err="1" smtClean="0"/>
              <a:t>tâm</a:t>
            </a:r>
            <a:r>
              <a:rPr lang="en-US" sz="2000" dirty="0" smtClean="0"/>
              <a:t> </a:t>
            </a:r>
            <a:r>
              <a:rPr lang="en-US" sz="2000" dirty="0" err="1" smtClean="0"/>
              <a:t>và</a:t>
            </a:r>
            <a:r>
              <a:rPr lang="en-US" sz="2000" dirty="0" smtClean="0"/>
              <a:t> </a:t>
            </a:r>
            <a:r>
              <a:rPr lang="en-US" sz="2000" dirty="0" err="1" smtClean="0"/>
              <a:t>chú</a:t>
            </a:r>
            <a:r>
              <a:rPr lang="en-US" sz="2000" dirty="0" smtClean="0"/>
              <a:t> </a:t>
            </a:r>
            <a:r>
              <a:rPr lang="en-US" sz="2000" dirty="0" err="1" smtClean="0"/>
              <a:t>trọng</a:t>
            </a: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p:txBody>
      </p:sp>
      <p:pic>
        <p:nvPicPr>
          <p:cNvPr id="3" name="Picture 2" descr="Đóng"/>
          <p:cNvPicPr/>
          <p:nvPr/>
        </p:nvPicPr>
        <p:blipFill>
          <a:blip r:embed="rId2" cstate="print"/>
          <a:srcRect/>
          <a:stretch>
            <a:fillRect/>
          </a:stretch>
        </p:blipFill>
        <p:spPr bwMode="auto">
          <a:xfrm>
            <a:off x="3200400" y="4223546"/>
            <a:ext cx="3810000" cy="2634454"/>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GIÁO DỤC </a:t>
            </a:r>
            <a:r>
              <a:rPr lang="en-US" dirty="0" err="1" smtClean="0"/>
              <a:t>GiỚI</a:t>
            </a:r>
            <a:r>
              <a:rPr lang="en-US" dirty="0" smtClean="0"/>
              <a:t> TÍNH</a:t>
            </a:r>
            <a:endParaRPr lang="en-US" dirty="0"/>
          </a:p>
        </p:txBody>
      </p:sp>
      <p:pic>
        <p:nvPicPr>
          <p:cNvPr id="3" name="Picture 2" descr="Đóng"/>
          <p:cNvPicPr/>
          <p:nvPr/>
        </p:nvPicPr>
        <p:blipFill>
          <a:blip r:embed="rId2" cstate="print"/>
          <a:srcRect/>
          <a:stretch>
            <a:fillRect/>
          </a:stretch>
        </p:blipFill>
        <p:spPr bwMode="auto">
          <a:xfrm>
            <a:off x="2190750" y="1838325"/>
            <a:ext cx="4762500" cy="318135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228600"/>
            <a:ext cx="8153400" cy="523220"/>
          </a:xfrm>
          <a:prstGeom prst="rect">
            <a:avLst/>
          </a:prstGeom>
          <a:noFill/>
        </p:spPr>
        <p:txBody>
          <a:bodyPr wrap="square" rtlCol="0">
            <a:spAutoFit/>
          </a:bodyPr>
          <a:lstStyle/>
          <a:p>
            <a:r>
              <a:rPr lang="en-US" sz="2800" b="1" dirty="0" smtClean="0">
                <a:solidFill>
                  <a:srgbClr val="FF0000"/>
                </a:solidFill>
                <a:latin typeface="Times New Roman" pitchFamily="18" charset="0"/>
                <a:cs typeface="Times New Roman" pitchFamily="18" charset="0"/>
              </a:rPr>
              <a:t>V. CÁC MÔ HÌNH GIA ĐÌNH XÃ HỘI HIỆN ĐẠI</a:t>
            </a:r>
            <a:endParaRPr lang="en-US" sz="2800" b="1" dirty="0">
              <a:solidFill>
                <a:srgbClr val="FF0000"/>
              </a:solidFill>
              <a:latin typeface="Times New Roman" pitchFamily="18" charset="0"/>
              <a:cs typeface="Times New Roman" pitchFamily="18" charset="0"/>
            </a:endParaRPr>
          </a:p>
        </p:txBody>
      </p:sp>
      <p:sp>
        <p:nvSpPr>
          <p:cNvPr id="4" name="TextBox 3"/>
          <p:cNvSpPr txBox="1"/>
          <p:nvPr/>
        </p:nvSpPr>
        <p:spPr>
          <a:xfrm>
            <a:off x="1219200" y="1295401"/>
            <a:ext cx="7391400" cy="1908215"/>
          </a:xfrm>
          <a:prstGeom prst="rect">
            <a:avLst/>
          </a:prstGeom>
          <a:noFill/>
        </p:spPr>
        <p:txBody>
          <a:bodyPr wrap="square" rtlCol="0">
            <a:spAutoFit/>
          </a:bodyPr>
          <a:lstStyle/>
          <a:p>
            <a:pPr marL="457200" indent="-457200">
              <a:lnSpc>
                <a:spcPct val="150000"/>
              </a:lnSpc>
              <a:buFont typeface="Wingdings" pitchFamily="2" charset="2"/>
              <a:buChar char="v"/>
            </a:pPr>
            <a:r>
              <a:rPr lang="en-US" sz="2000" dirty="0" err="1" smtClean="0">
                <a:latin typeface="Times New Roman" pitchFamily="18" charset="0"/>
                <a:cs typeface="Times New Roman" pitchFamily="18" charset="0"/>
              </a:rPr>
              <a:t>Xét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về</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mô</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nay </a:t>
            </a:r>
            <a:r>
              <a:rPr lang="en-US" sz="2000" dirty="0" err="1" smtClean="0">
                <a:latin typeface="Times New Roman" pitchFamily="18" charset="0"/>
                <a:cs typeface="Times New Roman" pitchFamily="18" charset="0"/>
              </a:rPr>
              <a:t>còn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mô</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sau</a:t>
            </a:r>
            <a:r>
              <a:rPr lang="en-US" sz="2000" dirty="0" smtClean="0">
                <a:latin typeface="Times New Roman" pitchFamily="18" charset="0"/>
                <a:cs typeface="Times New Roman" pitchFamily="18" charset="0"/>
              </a:rPr>
              <a:t>:</a:t>
            </a:r>
          </a:p>
          <a:p>
            <a:pPr marL="457200" indent="-457200">
              <a:lnSpc>
                <a:spcPct val="150000"/>
              </a:lnSpc>
              <a:buFont typeface="Wingdings" pitchFamily="2" charset="2"/>
              <a:buChar char="§"/>
            </a:pP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thống</a:t>
            </a:r>
            <a:r>
              <a:rPr lang="en-US" sz="2000" dirty="0" smtClean="0">
                <a:latin typeface="Times New Roman" pitchFamily="18" charset="0"/>
                <a:cs typeface="Times New Roman" pitchFamily="18" charset="0"/>
              </a:rPr>
              <a:t>.</a:t>
            </a:r>
          </a:p>
          <a:p>
            <a:pPr marL="457200" indent="-457200">
              <a:lnSpc>
                <a:spcPct val="150000"/>
              </a:lnSpc>
              <a:buFont typeface="Wingdings" pitchFamily="2" charset="2"/>
              <a:buChar char="§"/>
            </a:pP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nhân</a:t>
            </a:r>
            <a:r>
              <a:rPr lang="en-US" sz="2000" dirty="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pic>
        <p:nvPicPr>
          <p:cNvPr id="6" name="Picture 5" descr="http://www.cinet.gov.vn/userfiles/image/2013/gd%201.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90600" y="2971800"/>
            <a:ext cx="3810000" cy="3581400"/>
          </a:xfrm>
          <a:prstGeom prst="rect">
            <a:avLst/>
          </a:prstGeom>
          <a:noFill/>
          <a:ln>
            <a:noFill/>
          </a:ln>
        </p:spPr>
      </p:pic>
      <p:pic>
        <p:nvPicPr>
          <p:cNvPr id="7" name="Picture 6" descr="http://www.cinet.gov.vn/userfiles/image/2013/gd%202.jpg"/>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953000" y="2819400"/>
            <a:ext cx="3886200" cy="3810000"/>
          </a:xfrm>
          <a:prstGeom prst="rect">
            <a:avLst/>
          </a:prstGeom>
          <a:noFill/>
          <a:ln>
            <a:noFill/>
          </a:ln>
        </p:spPr>
      </p:pic>
    </p:spTree>
    <p:extLst>
      <p:ext uri="{BB962C8B-B14F-4D97-AF65-F5344CB8AC3E}">
        <p14:creationId xmlns="" xmlns:p14="http://schemas.microsoft.com/office/powerpoint/2010/main" val="9067531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MỤC LỤC</a:t>
            </a:r>
            <a:endParaRPr lang="en-US" dirty="0"/>
          </a:p>
        </p:txBody>
      </p:sp>
      <p:sp>
        <p:nvSpPr>
          <p:cNvPr id="3" name="Content Placeholder 2"/>
          <p:cNvSpPr>
            <a:spLocks noGrp="1"/>
          </p:cNvSpPr>
          <p:nvPr>
            <p:ph idx="1"/>
          </p:nvPr>
        </p:nvSpPr>
        <p:spPr>
          <a:xfrm>
            <a:off x="1371600" y="1371600"/>
            <a:ext cx="7498080" cy="4800600"/>
          </a:xfrm>
        </p:spPr>
        <p:txBody>
          <a:bodyPr>
            <a:normAutofit fontScale="62500" lnSpcReduction="20000"/>
          </a:bodyPr>
          <a:lstStyle/>
          <a:p>
            <a:pPr>
              <a:buNone/>
            </a:pPr>
            <a:r>
              <a:rPr lang="en-US" sz="4000" b="1" i="1" dirty="0" smtClean="0">
                <a:solidFill>
                  <a:srgbClr val="FF0000"/>
                </a:solidFill>
                <a:latin typeface="Times New Roman" pitchFamily="18" charset="0"/>
              </a:rPr>
              <a:t>I.TÌNH YÊU VÀ HÔN NHÂN TRONG QUAN </a:t>
            </a:r>
            <a:r>
              <a:rPr lang="en-US" sz="4000" b="1" i="1" dirty="0" err="1" smtClean="0">
                <a:solidFill>
                  <a:srgbClr val="FF0000"/>
                </a:solidFill>
                <a:latin typeface="Times New Roman" pitchFamily="18" charset="0"/>
              </a:rPr>
              <a:t>NiỆM</a:t>
            </a:r>
            <a:r>
              <a:rPr lang="en-US" sz="4000" b="1" i="1" dirty="0" smtClean="0">
                <a:solidFill>
                  <a:srgbClr val="FF0000"/>
                </a:solidFill>
                <a:latin typeface="Times New Roman" pitchFamily="18" charset="0"/>
              </a:rPr>
              <a:t> VÀ HÀNH VI CỦA THANH NIÊN</a:t>
            </a:r>
          </a:p>
          <a:p>
            <a:pPr>
              <a:buNone/>
            </a:pPr>
            <a:r>
              <a:rPr lang="en-US" sz="4000" b="1" i="1" dirty="0" smtClean="0">
                <a:solidFill>
                  <a:srgbClr val="FF0000"/>
                </a:solidFill>
                <a:latin typeface="Times New Roman" pitchFamily="18" charset="0"/>
              </a:rPr>
              <a:t> II.CÁC ĐẶC TRUNG CỦA GIA ĐÌNH TRUYỀN THỐNG</a:t>
            </a:r>
            <a:endParaRPr lang="en-US" sz="4000" b="1" i="1" dirty="0" smtClean="0">
              <a:solidFill>
                <a:srgbClr val="FF0000"/>
              </a:solidFill>
              <a:latin typeface="Times New Roman" pitchFamily="18" charset="0"/>
              <a:cs typeface="Times New Roman" pitchFamily="18" charset="0"/>
            </a:endParaRPr>
          </a:p>
          <a:p>
            <a:pPr>
              <a:buNone/>
            </a:pPr>
            <a:r>
              <a:rPr lang="en-US" sz="4000" b="1" i="1" dirty="0" smtClean="0">
                <a:solidFill>
                  <a:srgbClr val="FF0000"/>
                </a:solidFill>
                <a:latin typeface="Times New Roman" pitchFamily="18" charset="0"/>
                <a:cs typeface="Times New Roman" pitchFamily="18" charset="0"/>
              </a:rPr>
              <a:t>III.</a:t>
            </a:r>
            <a:r>
              <a:rPr lang="en-US" sz="4000" b="1" i="1" dirty="0" smtClean="0">
                <a:solidFill>
                  <a:srgbClr val="FF0000"/>
                </a:solidFill>
                <a:latin typeface="Times New Roman" pitchFamily="18" charset="0"/>
              </a:rPr>
              <a:t> MỐI QUAN HỆ GIỮA CHA MẸ VÀ CON CÁI</a:t>
            </a:r>
          </a:p>
          <a:p>
            <a:pPr>
              <a:buNone/>
            </a:pPr>
            <a:r>
              <a:rPr lang="en-US" sz="4000" b="1" i="1" dirty="0" smtClean="0">
                <a:solidFill>
                  <a:srgbClr val="FF0000"/>
                </a:solidFill>
                <a:latin typeface="Times New Roman" pitchFamily="18" charset="0"/>
              </a:rPr>
              <a:t>IV.GIÁO DỤC </a:t>
            </a:r>
            <a:r>
              <a:rPr lang="en-US" sz="4000" b="1" i="1" dirty="0" err="1" smtClean="0">
                <a:solidFill>
                  <a:srgbClr val="FF0000"/>
                </a:solidFill>
                <a:latin typeface="Times New Roman" pitchFamily="18" charset="0"/>
              </a:rPr>
              <a:t>GiỚI</a:t>
            </a:r>
            <a:r>
              <a:rPr lang="en-US" sz="4000" b="1" i="1" dirty="0" smtClean="0">
                <a:solidFill>
                  <a:srgbClr val="FF0000"/>
                </a:solidFill>
                <a:latin typeface="Times New Roman" pitchFamily="18" charset="0"/>
              </a:rPr>
              <a:t> TÍNH</a:t>
            </a:r>
          </a:p>
          <a:p>
            <a:pPr>
              <a:buNone/>
            </a:pPr>
            <a:r>
              <a:rPr lang="en-US" sz="4000" b="1" i="1" dirty="0" smtClean="0">
                <a:solidFill>
                  <a:srgbClr val="FF0000"/>
                </a:solidFill>
                <a:latin typeface="Times New Roman" pitchFamily="18" charset="0"/>
                <a:cs typeface="Times New Roman" pitchFamily="18" charset="0"/>
              </a:rPr>
              <a:t>V. CÁC MÔ HÌNH GIA ĐÌNH XÃ HỘI HIỆN ĐẠI</a:t>
            </a:r>
          </a:p>
          <a:p>
            <a:pPr>
              <a:buNone/>
            </a:pPr>
            <a:r>
              <a:rPr lang="en-US" sz="4000" b="1" i="1" dirty="0" smtClean="0">
                <a:solidFill>
                  <a:srgbClr val="FF0000"/>
                </a:solidFill>
                <a:latin typeface="Times New Roman" pitchFamily="18" charset="0"/>
                <a:cs typeface="Times New Roman" pitchFamily="18" charset="0"/>
              </a:rPr>
              <a:t>VI</a:t>
            </a:r>
            <a:r>
              <a:rPr lang="en-US" sz="4000" b="1" i="1" dirty="0" smtClean="0">
                <a:solidFill>
                  <a:srgbClr val="FF0000"/>
                </a:solidFill>
                <a:latin typeface="Times New Roman" pitchFamily="18" charset="0"/>
                <a:cs typeface="Times New Roman" pitchFamily="18" charset="0"/>
              </a:rPr>
              <a:t>. MÂU </a:t>
            </a:r>
            <a:r>
              <a:rPr lang="en-US" sz="4000" b="1" i="1" dirty="0" smtClean="0">
                <a:solidFill>
                  <a:srgbClr val="FF0000"/>
                </a:solidFill>
                <a:latin typeface="Times New Roman" pitchFamily="18" charset="0"/>
                <a:cs typeface="Times New Roman" pitchFamily="18" charset="0"/>
              </a:rPr>
              <a:t>THUẪN GIA ĐÌNH VÀ NGUY CƠ TAN VỠ</a:t>
            </a:r>
          </a:p>
          <a:p>
            <a:pPr>
              <a:buNone/>
            </a:pPr>
            <a:r>
              <a:rPr lang="en-US" sz="4000" b="1" i="1" dirty="0" smtClean="0">
                <a:solidFill>
                  <a:srgbClr val="FF0000"/>
                </a:solidFill>
                <a:latin typeface="Times New Roman" pitchFamily="18" charset="0"/>
              </a:rPr>
              <a:t>VII . SỐNG THỬ</a:t>
            </a:r>
            <a:endParaRPr lang="en-US" sz="4000" b="1" i="1" dirty="0" smtClean="0">
              <a:solidFill>
                <a:srgbClr val="FF0000"/>
              </a:solidFill>
              <a:latin typeface="Times New Roman" pitchFamily="18" charset="0"/>
            </a:endParaRPr>
          </a:p>
          <a:p>
            <a:pPr>
              <a:buNone/>
            </a:pPr>
            <a:r>
              <a:rPr lang="en-US" sz="4000" b="1" i="1" dirty="0" smtClean="0">
                <a:solidFill>
                  <a:srgbClr val="FF0000"/>
                </a:solidFill>
                <a:latin typeface="Times New Roman" pitchFamily="18" charset="0"/>
              </a:rPr>
              <a:t>VIII. LY HÔN VÀ HỆ LỤY</a:t>
            </a:r>
          </a:p>
          <a:p>
            <a:pPr>
              <a:buNone/>
            </a:pPr>
            <a:r>
              <a:rPr lang="en-US" sz="4000" b="1" i="1" dirty="0" smtClean="0">
                <a:solidFill>
                  <a:srgbClr val="FF0000"/>
                </a:solidFill>
                <a:latin typeface="Times New Roman" pitchFamily="18" charset="0"/>
              </a:rPr>
              <a:t>IX.  </a:t>
            </a:r>
            <a:r>
              <a:rPr lang="en-US" sz="4000" b="1" i="1" dirty="0" smtClean="0">
                <a:solidFill>
                  <a:srgbClr val="FF0000"/>
                </a:solidFill>
                <a:latin typeface="Times New Roman" pitchFamily="18" charset="0"/>
              </a:rPr>
              <a:t>GIA ĐÌNH BỀN VỮNG</a:t>
            </a:r>
            <a:endParaRPr lang="en-US" dirty="0" smtClean="0"/>
          </a:p>
          <a:p>
            <a:pPr marL="653796" indent="-571500">
              <a:buFont typeface="+mj-lt"/>
              <a:buAutoNum type="romanUcPeriod"/>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929819"/>
            <a:ext cx="7848600" cy="4708981"/>
          </a:xfrm>
          <a:prstGeom prst="rect">
            <a:avLst/>
          </a:prstGeom>
          <a:noFill/>
        </p:spPr>
        <p:txBody>
          <a:bodyPr wrap="square" rtlCol="0">
            <a:spAutoFit/>
          </a:bodyPr>
          <a:lstStyle/>
          <a:p>
            <a:pPr>
              <a:lnSpc>
                <a:spcPct val="150000"/>
              </a:lnSpc>
            </a:pPr>
            <a:r>
              <a:rPr lang="en-US" sz="2000" b="1" dirty="0" smtClean="0">
                <a:solidFill>
                  <a:srgbClr val="FF0000"/>
                </a:solidFill>
                <a:latin typeface="Times New Roman" pitchFamily="18" charset="0"/>
                <a:cs typeface="Times New Roman" pitchFamily="18" charset="0"/>
              </a:rPr>
              <a:t>ƯU ĐIỂM VÀ NHƯỢC ĐIỂM CỦA GIA ĐÌNH TRUYỀN THỐNG</a:t>
            </a:r>
          </a:p>
          <a:p>
            <a:pPr marL="342900" indent="-342900">
              <a:lnSpc>
                <a:spcPct val="150000"/>
              </a:lnSpc>
              <a:buFont typeface="Wingdings" pitchFamily="2" charset="2"/>
              <a:buChar char="v"/>
            </a:pPr>
            <a:r>
              <a:rPr lang="en-US" sz="2000" b="1" dirty="0" err="1" smtClean="0">
                <a:solidFill>
                  <a:srgbClr val="FF0000"/>
                </a:solidFill>
                <a:latin typeface="Times New Roman" pitchFamily="18" charset="0"/>
                <a:cs typeface="Times New Roman" pitchFamily="18" charset="0"/>
              </a:rPr>
              <a:t>Ưu</a:t>
            </a:r>
            <a:r>
              <a:rPr lang="en-US" sz="2000" b="1" dirty="0" smtClean="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điểm</a:t>
            </a:r>
            <a:r>
              <a:rPr lang="en-US" sz="2000" b="1" dirty="0">
                <a:solidFill>
                  <a:srgbClr val="FF0000"/>
                </a:solidFill>
                <a:latin typeface="Times New Roman" pitchFamily="18" charset="0"/>
                <a:cs typeface="Times New Roman" pitchFamily="18" charset="0"/>
              </a:rPr>
              <a:t>:</a:t>
            </a:r>
          </a:p>
          <a:p>
            <a:pPr marL="342900" indent="-342900">
              <a:lnSpc>
                <a:spcPct val="150000"/>
              </a:lnSpc>
              <a:buFont typeface="Arial" pitchFamily="34" charset="0"/>
              <a:buChar char="•"/>
            </a:pP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sự</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gắn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cao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về</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cảm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theo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huyết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thống</a:t>
            </a:r>
            <a:r>
              <a:rPr lang="en-US" sz="2000" dirty="0">
                <a:latin typeface="Times New Roman" pitchFamily="18" charset="0"/>
                <a:cs typeface="Times New Roman" pitchFamily="18" charset="0"/>
              </a:rPr>
              <a:t>.</a:t>
            </a:r>
          </a:p>
          <a:p>
            <a:pPr marL="342900" indent="-342900">
              <a:lnSpc>
                <a:spcPct val="150000"/>
              </a:lnSpc>
              <a:buFont typeface="Arial" pitchFamily="34" charset="0"/>
              <a:buChar char="•"/>
            </a:pPr>
            <a:r>
              <a:rPr lang="en-US" sz="2000" dirty="0" err="1">
                <a:latin typeface="Times New Roman" pitchFamily="18" charset="0"/>
                <a:cs typeface="Times New Roman" pitchFamily="18" charset="0"/>
              </a:rPr>
              <a:t>Bảo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lưu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được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truyền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thống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văn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hóa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tập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tục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nghi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lễ</a:t>
            </a:r>
            <a:r>
              <a:rPr lang="en-US" sz="2000" dirty="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Phát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huy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tốt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phong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lễ</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đạo</a:t>
            </a:r>
            <a:r>
              <a:rPr lang="en-US" sz="2000" dirty="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viên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trong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điều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giúp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nhau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về</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tinh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chăm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sóc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người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giáo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dưỡng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thế</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hệ</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trẻ</a:t>
            </a:r>
            <a:r>
              <a:rPr lang="en-US" sz="2000" dirty="0" smtClean="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em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được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giáo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dục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tốt</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hơn</a:t>
            </a:r>
            <a:endParaRPr lang="en-US" sz="2000" dirty="0" smtClean="0">
              <a:latin typeface="Times New Roman" pitchFamily="18" charset="0"/>
              <a:cs typeface="Times New Roman" pitchFamily="18" charset="0"/>
            </a:endParaRP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K</a:t>
            </a:r>
            <a:r>
              <a:rPr lang="en-US" sz="2000" dirty="0" err="1" smtClean="0">
                <a:latin typeface="Times New Roman" pitchFamily="18" charset="0"/>
                <a:cs typeface="Times New Roman" pitchFamily="18" charset="0"/>
              </a:rPr>
              <a:t>hi</a:t>
            </a:r>
            <a:r>
              <a:rPr lang="en-US" sz="2000" dirty="0" smtClean="0">
                <a:latin typeface="Times New Roman" pitchFamily="18" charset="0"/>
                <a:cs typeface="Times New Roman" pitchFamily="18" charset="0"/>
              </a:rPr>
              <a:t> </a:t>
            </a:r>
            <a:r>
              <a:rPr lang="en-US" sz="2000" dirty="0">
                <a:latin typeface="Times New Roman" pitchFamily="18" charset="0"/>
                <a:cs typeface="Times New Roman" pitchFamily="18" charset="0"/>
              </a:rPr>
              <a:t>cha </a:t>
            </a:r>
            <a:r>
              <a:rPr lang="en-US" sz="2000" dirty="0" err="1">
                <a:latin typeface="Times New Roman" pitchFamily="18" charset="0"/>
                <a:cs typeface="Times New Roman" pitchFamily="18" charset="0"/>
              </a:rPr>
              <a:t>mẹ</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còn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trẻ</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chưa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kinh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nghiệm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dạy</a:t>
            </a:r>
            <a:r>
              <a:rPr lang="en-US" sz="2000" dirty="0">
                <a:latin typeface="Times New Roman" pitchFamily="18" charset="0"/>
                <a:cs typeface="Times New Roman" pitchFamily="18" charset="0"/>
              </a:rPr>
              <a:t> con, </a:t>
            </a:r>
            <a:r>
              <a:rPr lang="en-US" sz="2000" dirty="0" err="1">
                <a:latin typeface="Times New Roman" pitchFamily="18" charset="0"/>
                <a:cs typeface="Times New Roman" pitchFamily="18" charset="0"/>
              </a:rPr>
              <a:t>vai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trò</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giáo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dục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rất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quan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trọng</a:t>
            </a:r>
            <a:r>
              <a:rPr lang="en-US" sz="2000" dirty="0" smtClean="0">
                <a:latin typeface="Times New Roman" pitchFamily="18" charset="0"/>
                <a:cs typeface="Times New Roman" pitchFamily="18" charset="0"/>
              </a:rPr>
              <a:t>.</a:t>
            </a:r>
          </a:p>
        </p:txBody>
      </p:sp>
    </p:spTree>
    <p:extLst>
      <p:ext uri="{BB962C8B-B14F-4D97-AF65-F5344CB8AC3E}">
        <p14:creationId xmlns="" xmlns:p14="http://schemas.microsoft.com/office/powerpoint/2010/main" val="21379245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6800" y="304800"/>
            <a:ext cx="3429000" cy="5139869"/>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Gia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đình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truyền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thống</a:t>
            </a:r>
            <a:r>
              <a:rPr lang="en-US" sz="2400" b="1" dirty="0" smtClean="0">
                <a:latin typeface="Times New Roman" pitchFamily="18" charset="0"/>
                <a:cs typeface="Times New Roman" pitchFamily="18" charset="0"/>
              </a:rPr>
              <a:t>.</a:t>
            </a:r>
          </a:p>
          <a:p>
            <a:endParaRPr lang="en-US" sz="3200" b="1" dirty="0" smtClean="0">
              <a:latin typeface="Times New Roman" pitchFamily="18" charset="0"/>
              <a:cs typeface="Times New Roman" pitchFamily="18" charset="0"/>
            </a:endParaRPr>
          </a:p>
          <a:p>
            <a:pPr marL="342900" indent="-342900">
              <a:lnSpc>
                <a:spcPct val="150000"/>
              </a:lnSpc>
              <a:buFont typeface="Arial" pitchFamily="34" charset="0"/>
              <a:buChar char="•"/>
            </a:pP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bà</a:t>
            </a:r>
            <a:r>
              <a:rPr lang="en-US" sz="2400" dirty="0" smtClean="0">
                <a:latin typeface="Times New Roman" pitchFamily="18" charset="0"/>
                <a:cs typeface="Times New Roman" pitchFamily="18" charset="0"/>
              </a:rPr>
              <a:t> - cha </a:t>
            </a:r>
            <a:r>
              <a:rPr lang="en-US" sz="2400" dirty="0" err="1" smtClean="0">
                <a:latin typeface="Times New Roman" pitchFamily="18" charset="0"/>
                <a:cs typeface="Times New Roman" pitchFamily="18" charset="0"/>
              </a:rPr>
              <a:t>mẹ</a:t>
            </a:r>
            <a:r>
              <a:rPr lang="en-US" sz="2400" dirty="0" smtClean="0">
                <a:latin typeface="Times New Roman" pitchFamily="18" charset="0"/>
                <a:cs typeface="Times New Roman" pitchFamily="18" charset="0"/>
              </a:rPr>
              <a:t> - con </a:t>
            </a:r>
            <a:r>
              <a:rPr lang="en-US" sz="2400" dirty="0" err="1" smtClean="0">
                <a:latin typeface="Times New Roman" pitchFamily="18" charset="0"/>
                <a:cs typeface="Times New Roman" pitchFamily="18" charset="0"/>
              </a:rPr>
              <a:t>cái</a:t>
            </a:r>
            <a:r>
              <a:rPr lang="en-US" sz="2400" dirty="0" smtClean="0">
                <a:latin typeface="Times New Roman" pitchFamily="18" charset="0"/>
                <a:cs typeface="Times New Roman" pitchFamily="18" charset="0"/>
              </a:rPr>
              <a:t>.</a:t>
            </a:r>
          </a:p>
          <a:p>
            <a:pPr marL="342900" indent="-342900">
              <a:lnSpc>
                <a:spcPct val="150000"/>
              </a:lnSpc>
              <a:buFont typeface="Arial" pitchFamily="34" charset="0"/>
              <a:buChar char="•"/>
            </a:pP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chuỗi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thống</a:t>
            </a:r>
            <a:r>
              <a:rPr lang="en-US" sz="2400" dirty="0" smtClean="0">
                <a:latin typeface="Times New Roman" pitchFamily="18" charset="0"/>
                <a:cs typeface="Times New Roman" pitchFamily="18" charset="0"/>
              </a:rPr>
              <a:t>.</a:t>
            </a:r>
          </a:p>
          <a:p>
            <a:endParaRPr lang="en-US" sz="2000" dirty="0"/>
          </a:p>
        </p:txBody>
      </p:sp>
      <p:pic>
        <p:nvPicPr>
          <p:cNvPr id="3" name="Picture 2" descr="http://kiengiangvn.vn/UserFiles/gdhn012.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56834" y="1439607"/>
            <a:ext cx="4286250" cy="2519794"/>
          </a:xfrm>
          <a:prstGeom prst="rect">
            <a:avLst/>
          </a:prstGeom>
          <a:noFill/>
          <a:ln>
            <a:noFill/>
          </a:ln>
        </p:spPr>
      </p:pic>
      <p:sp>
        <p:nvSpPr>
          <p:cNvPr id="5" name="TextBox 4"/>
          <p:cNvSpPr txBox="1"/>
          <p:nvPr/>
        </p:nvSpPr>
        <p:spPr>
          <a:xfrm>
            <a:off x="1219200" y="5105400"/>
            <a:ext cx="7391400" cy="1133965"/>
          </a:xfrm>
          <a:prstGeom prst="rect">
            <a:avLst/>
          </a:prstGeom>
          <a:noFill/>
        </p:spPr>
        <p:txBody>
          <a:bodyPr wrap="square" rtlCol="0">
            <a:spAutoFit/>
          </a:bodyPr>
          <a:lstStyle/>
          <a:p>
            <a:pPr marL="342900" indent="-342900">
              <a:lnSpc>
                <a:spcPct val="150000"/>
              </a:lnSpc>
              <a:buFont typeface="Arial" pitchFamily="34" charset="0"/>
              <a:buChar char="•"/>
            </a:pP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này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phổ</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nhất</a:t>
            </a:r>
            <a:r>
              <a:rPr lang="en-US" sz="2400" dirty="0">
                <a:latin typeface="Times New Roman" pitchFamily="18" charset="0"/>
                <a:cs typeface="Times New Roman" pitchFamily="18" charset="0"/>
              </a:rPr>
              <a:t> ở </a:t>
            </a:r>
            <a:r>
              <a:rPr lang="en-US" sz="2400" dirty="0" err="1">
                <a:latin typeface="Times New Roman" pitchFamily="18" charset="0"/>
                <a:cs typeface="Times New Roman" pitchFamily="18" charset="0"/>
              </a:rPr>
              <a:t>nông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thôn</a:t>
            </a:r>
            <a:r>
              <a:rPr lang="en-US" sz="2400" dirty="0" smtClean="0">
                <a:latin typeface="Times New Roman" pitchFamily="18" charset="0"/>
                <a:cs typeface="Times New Roman" pitchFamily="18" charset="0"/>
              </a:rPr>
              <a:t>.</a:t>
            </a:r>
          </a:p>
        </p:txBody>
      </p:sp>
      <p:sp>
        <p:nvSpPr>
          <p:cNvPr id="6" name="TextBox 5"/>
          <p:cNvSpPr txBox="1"/>
          <p:nvPr/>
        </p:nvSpPr>
        <p:spPr>
          <a:xfrm>
            <a:off x="4876800" y="4081387"/>
            <a:ext cx="3905250" cy="307777"/>
          </a:xfrm>
          <a:prstGeom prst="rect">
            <a:avLst/>
          </a:prstGeom>
          <a:noFill/>
        </p:spPr>
        <p:txBody>
          <a:bodyPr wrap="square" rtlCol="0">
            <a:spAutoFit/>
          </a:bodyPr>
          <a:lstStyle/>
          <a:p>
            <a:r>
              <a:rPr lang="en-US" sz="1400" smtClean="0">
                <a:latin typeface="Times New Roman" pitchFamily="18" charset="0"/>
                <a:cs typeface="Times New Roman" pitchFamily="18" charset="0"/>
              </a:rPr>
              <a:t>Gia đình truyền thống 4 thế hệ</a:t>
            </a:r>
            <a:endParaRPr lang="en-US" sz="1400">
              <a:latin typeface="Times New Roman" pitchFamily="18" charset="0"/>
              <a:cs typeface="Times New Roman" pitchFamily="18" charset="0"/>
            </a:endParaRPr>
          </a:p>
        </p:txBody>
      </p:sp>
    </p:spTree>
    <p:extLst>
      <p:ext uri="{BB962C8B-B14F-4D97-AF65-F5344CB8AC3E}">
        <p14:creationId xmlns="" xmlns:p14="http://schemas.microsoft.com/office/powerpoint/2010/main" val="10442841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685800"/>
            <a:ext cx="7086600" cy="3785652"/>
          </a:xfrm>
          <a:prstGeom prst="rect">
            <a:avLst/>
          </a:prstGeom>
        </p:spPr>
        <p:txBody>
          <a:bodyPr wrap="square">
            <a:spAutoFit/>
          </a:bodyPr>
          <a:lstStyle/>
          <a:p>
            <a:pPr marL="457200" indent="-457200">
              <a:lnSpc>
                <a:spcPct val="150000"/>
              </a:lnSpc>
              <a:buFont typeface="Arial" pitchFamily="34" charset="0"/>
              <a:buChar char="•"/>
            </a:pP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chồng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trẻ</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mâu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thuẫn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người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cầm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nảy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mực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hoặc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cầu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nối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thì</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cũng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đổ</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hơn</a:t>
            </a:r>
            <a:endParaRPr lang="en-US" sz="2000" dirty="0">
              <a:latin typeface="Times New Roman" pitchFamily="18" charset="0"/>
              <a:cs typeface="Times New Roman" pitchFamily="18" charset="0"/>
            </a:endParaRPr>
          </a:p>
          <a:p>
            <a:pPr marL="457200" indent="-457200">
              <a:lnSpc>
                <a:spcPct val="150000"/>
              </a:lnSpc>
              <a:buFont typeface="Wingdings" pitchFamily="2" charset="2"/>
              <a:buChar char="v"/>
            </a:pPr>
            <a:r>
              <a:rPr lang="en-US" sz="2000" b="1" dirty="0" err="1">
                <a:latin typeface="Times New Roman" pitchFamily="18" charset="0"/>
                <a:cs typeface="Times New Roman" pitchFamily="18" charset="0"/>
              </a:rPr>
              <a:t>Nhược</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điểm</a:t>
            </a:r>
            <a:r>
              <a:rPr lang="en-US" sz="2000" dirty="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Bảo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trì</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những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tập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tâp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tục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hậu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lỗi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thời</a:t>
            </a:r>
            <a:r>
              <a:rPr lang="en-US" sz="2000" dirty="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Mâu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thuẫn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giữa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thế</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hệ</a:t>
            </a:r>
            <a:r>
              <a:rPr lang="en-US" sz="2000" dirty="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Hạn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chế</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sự</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triển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tự</a:t>
            </a:r>
            <a:r>
              <a:rPr lang="en-US" sz="2000" dirty="0">
                <a:latin typeface="Times New Roman" pitchFamily="18" charset="0"/>
                <a:cs typeface="Times New Roman" pitchFamily="18" charset="0"/>
              </a:rPr>
              <a:t> do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mỗi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Loại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này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thiếu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động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chậm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thích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ứng</a:t>
            </a:r>
            <a:r>
              <a:rPr lang="en-US" sz="2000" dirty="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a:latin typeface="Times New Roman" pitchFamily="18" charset="0"/>
                <a:cs typeface="Times New Roman" pitchFamily="18" charset="0"/>
              </a:rPr>
              <a:t>=&gt; </a:t>
            </a:r>
            <a:r>
              <a:rPr lang="en-US" sz="2000" dirty="0" err="1">
                <a:latin typeface="Times New Roman" pitchFamily="18" charset="0"/>
                <a:cs typeface="Times New Roman" pitchFamily="18" charset="0"/>
              </a:rPr>
              <a:t>Gia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truyền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thống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giam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kể</a:t>
            </a:r>
            <a:r>
              <a:rPr lang="en-US" sz="2000" dirty="0">
                <a:latin typeface="Times New Roman" pitchFamily="18" charset="0"/>
                <a:cs typeface="Times New Roman" pitchFamily="18" charset="0"/>
              </a:rPr>
              <a:t>.</a:t>
            </a:r>
          </a:p>
        </p:txBody>
      </p:sp>
    </p:spTree>
    <p:extLst>
      <p:ext uri="{BB962C8B-B14F-4D97-AF65-F5344CB8AC3E}">
        <p14:creationId xmlns="" xmlns:p14="http://schemas.microsoft.com/office/powerpoint/2010/main" val="15552872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3000" y="0"/>
            <a:ext cx="7086600" cy="7386638"/>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Gia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đình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hạt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nhân</a:t>
            </a:r>
            <a:endParaRPr lang="en-US" sz="2400" b="1"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pPr marL="457200" indent="-457200">
              <a:lnSpc>
                <a:spcPct val="150000"/>
              </a:lnSpc>
              <a:buFont typeface="Arial" pitchFamily="34" charset="0"/>
              <a:buChar char="•"/>
            </a:pP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chỉ</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cặp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chồng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mẹ</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con </a:t>
            </a:r>
            <a:r>
              <a:rPr lang="en-US" sz="2000" dirty="0" err="1" smtClean="0">
                <a:latin typeface="Times New Roman" pitchFamily="18" charset="0"/>
                <a:cs typeface="Times New Roman" pitchFamily="18" charset="0"/>
              </a:rPr>
              <a:t>cái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ra</a:t>
            </a:r>
            <a:r>
              <a:rPr lang="en-US" sz="2000" dirty="0" smtClean="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này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ưu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diểm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điểm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định</a:t>
            </a:r>
            <a:r>
              <a:rPr lang="en-US" sz="2000" dirty="0" smtClean="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smtClean="0">
                <a:latin typeface="Times New Roman" pitchFamily="18" charset="0"/>
                <a:cs typeface="Times New Roman" pitchFamily="18" charset="0"/>
              </a:rPr>
              <a:t>Xu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hướng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đang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tăng</a:t>
            </a:r>
            <a:r>
              <a:rPr lang="en-US" sz="2000" dirty="0" smtClean="0">
                <a:latin typeface="Times New Roman" pitchFamily="18" charset="0"/>
                <a:cs typeface="Times New Roman" pitchFamily="18" charset="0"/>
              </a:rPr>
              <a:t> </a:t>
            </a:r>
          </a:p>
          <a:p>
            <a:pPr>
              <a:lnSpc>
                <a:spcPct val="150000"/>
              </a:lnSpc>
            </a:pPr>
            <a:endParaRPr lang="en-US" sz="2800" dirty="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algn="ctr"/>
            <a:r>
              <a:rPr lang="en-US" sz="1400" dirty="0" err="1" smtClean="0">
                <a:latin typeface="Times New Roman" pitchFamily="18" charset="0"/>
                <a:cs typeface="Times New Roman" pitchFamily="18" charset="0"/>
              </a:rPr>
              <a:t>Gia</a:t>
            </a:r>
            <a:r>
              <a:rPr lang="en-US" sz="1400" dirty="0" smtClean="0">
                <a:latin typeface="Times New Roman" pitchFamily="18" charset="0"/>
                <a:cs typeface="Times New Roman" pitchFamily="18" charset="0"/>
              </a:rPr>
              <a:t> </a:t>
            </a:r>
            <a:r>
              <a:rPr lang="en-US" sz="1400" dirty="0" err="1" smtClean="0">
                <a:latin typeface="Times New Roman" pitchFamily="18" charset="0"/>
                <a:cs typeface="Times New Roman" pitchFamily="18" charset="0"/>
              </a:rPr>
              <a:t>đình</a:t>
            </a:r>
            <a:r>
              <a:rPr lang="en-US" sz="1400" dirty="0" smtClean="0">
                <a:latin typeface="Times New Roman" pitchFamily="18" charset="0"/>
                <a:cs typeface="Times New Roman" pitchFamily="18" charset="0"/>
              </a:rPr>
              <a:t> </a:t>
            </a:r>
            <a:r>
              <a:rPr lang="en-US" sz="1400" dirty="0" err="1" smtClean="0">
                <a:latin typeface="Times New Roman" pitchFamily="18" charset="0"/>
                <a:cs typeface="Times New Roman" pitchFamily="18" charset="0"/>
              </a:rPr>
              <a:t>hạt</a:t>
            </a:r>
            <a:r>
              <a:rPr lang="en-US" sz="1400" dirty="0" smtClean="0">
                <a:latin typeface="Times New Roman" pitchFamily="18" charset="0"/>
                <a:cs typeface="Times New Roman" pitchFamily="18" charset="0"/>
              </a:rPr>
              <a:t> </a:t>
            </a:r>
            <a:r>
              <a:rPr lang="en-US" sz="1400" dirty="0" err="1" smtClean="0">
                <a:latin typeface="Times New Roman" pitchFamily="18" charset="0"/>
                <a:cs typeface="Times New Roman" pitchFamily="18" charset="0"/>
              </a:rPr>
              <a:t>nhân</a:t>
            </a:r>
            <a:r>
              <a:rPr lang="en-US" sz="1400" dirty="0" smtClean="0">
                <a:latin typeface="Times New Roman" pitchFamily="18" charset="0"/>
                <a:cs typeface="Times New Roman" pitchFamily="18" charset="0"/>
              </a:rPr>
              <a:t> 2 </a:t>
            </a:r>
            <a:r>
              <a:rPr lang="en-US" sz="1400" dirty="0" err="1" smtClean="0">
                <a:latin typeface="Times New Roman" pitchFamily="18" charset="0"/>
                <a:cs typeface="Times New Roman" pitchFamily="18" charset="0"/>
              </a:rPr>
              <a:t>thế</a:t>
            </a:r>
            <a:r>
              <a:rPr lang="en-US" sz="1400" dirty="0" smtClean="0">
                <a:latin typeface="Times New Roman" pitchFamily="18" charset="0"/>
                <a:cs typeface="Times New Roman" pitchFamily="18" charset="0"/>
              </a:rPr>
              <a:t> </a:t>
            </a:r>
            <a:r>
              <a:rPr lang="en-US" sz="1400" dirty="0" err="1" smtClean="0">
                <a:latin typeface="Times New Roman" pitchFamily="18" charset="0"/>
                <a:cs typeface="Times New Roman" pitchFamily="18" charset="0"/>
              </a:rPr>
              <a:t>hệ</a:t>
            </a:r>
            <a:endParaRPr lang="en-US" sz="1400"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endParaRPr lang="en-US" dirty="0" smtClean="0"/>
          </a:p>
          <a:p>
            <a:endParaRPr lang="en-US" dirty="0"/>
          </a:p>
        </p:txBody>
      </p:sp>
      <p:pic>
        <p:nvPicPr>
          <p:cNvPr id="3" name="Picture 2" descr="http://kiengiangvn.vn/UserFiles/gdhn03456.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38400" y="3324225"/>
            <a:ext cx="4286250" cy="2695575"/>
          </a:xfrm>
          <a:prstGeom prst="rect">
            <a:avLst/>
          </a:prstGeom>
          <a:noFill/>
          <a:ln>
            <a:noFill/>
          </a:ln>
        </p:spPr>
      </p:pic>
    </p:spTree>
    <p:extLst>
      <p:ext uri="{BB962C8B-B14F-4D97-AF65-F5344CB8AC3E}">
        <p14:creationId xmlns="" xmlns:p14="http://schemas.microsoft.com/office/powerpoint/2010/main" val="23699426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1143000"/>
            <a:ext cx="7391400" cy="4093428"/>
          </a:xfrm>
          <a:prstGeom prst="rect">
            <a:avLst/>
          </a:prstGeom>
          <a:noFill/>
        </p:spPr>
        <p:txBody>
          <a:bodyPr wrap="square" rtlCol="0">
            <a:spAutoFit/>
          </a:bodyPr>
          <a:lstStyle/>
          <a:p>
            <a:pPr>
              <a:lnSpc>
                <a:spcPct val="150000"/>
              </a:lnSpc>
            </a:pPr>
            <a:r>
              <a:rPr lang="en-US" sz="2000" b="1" dirty="0" smtClean="0">
                <a:latin typeface="Times New Roman" pitchFamily="18" charset="0"/>
                <a:cs typeface="Times New Roman" pitchFamily="18" charset="0"/>
              </a:rPr>
              <a:t>     ƯU ĐIỂM VÀ NHƯỢC ĐIỂM CỦA GIA ĐÌNH HẠT NHÂN</a:t>
            </a:r>
          </a:p>
          <a:p>
            <a:pPr marL="457200" indent="-457200">
              <a:lnSpc>
                <a:spcPct val="150000"/>
              </a:lnSpc>
              <a:buFont typeface="Wingdings" pitchFamily="2" charset="2"/>
              <a:buChar char="v"/>
            </a:pPr>
            <a:r>
              <a:rPr lang="en-US" sz="2000" b="1" dirty="0" err="1" smtClean="0">
                <a:latin typeface="Times New Roman" pitchFamily="18" charset="0"/>
                <a:cs typeface="Times New Roman" pitchFamily="18" charset="0"/>
              </a:rPr>
              <a:t>Ưu</a:t>
            </a:r>
            <a:r>
              <a:rPr lang="en-US" sz="2000" b="1" dirty="0" smtClean="0">
                <a:latin typeface="Times New Roman" pitchFamily="18" charset="0"/>
                <a:cs typeface="Times New Roman" pitchFamily="18" charset="0"/>
              </a:rPr>
              <a:t> </a:t>
            </a:r>
            <a:r>
              <a:rPr lang="en-US" sz="2000" b="1" dirty="0" err="1">
                <a:latin typeface="Times New Roman" pitchFamily="18" charset="0"/>
                <a:cs typeface="Times New Roman" pitchFamily="18" charset="0"/>
              </a:rPr>
              <a:t>điểm</a:t>
            </a:r>
            <a:r>
              <a:rPr lang="en-US" sz="2000" dirty="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Tồn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như</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vị</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độc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lập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gọn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nhẹ</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linh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thích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ứng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nhanh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biến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đổi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xã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hội</a:t>
            </a:r>
            <a:r>
              <a:rPr lang="en-US" sz="2000" dirty="0">
                <a:latin typeface="Times New Roman" pitchFamily="18" charset="0"/>
                <a:cs typeface="Times New Roman" pitchFamily="18" charset="0"/>
              </a:rPr>
              <a:t>.</a:t>
            </a: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sự</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độc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lập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về</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quan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hệ</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kinh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tế</a:t>
            </a:r>
            <a:r>
              <a:rPr lang="en-US" sz="2000" dirty="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a:p>
            <a:pPr marL="457200" indent="-457200">
              <a:lnSpc>
                <a:spcPct val="150000"/>
              </a:lnSpc>
              <a:buFont typeface="Arial" pitchFamily="34" charset="0"/>
              <a:buChar char="•"/>
            </a:pPr>
            <a:r>
              <a:rPr lang="en-US" sz="2000" dirty="0" err="1" smtClean="0">
                <a:latin typeface="Times New Roman" pitchFamily="18" charset="0"/>
                <a:cs typeface="Times New Roman" pitchFamily="18" charset="0"/>
              </a:rPr>
              <a:t>Tạo</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mỗi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viên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trong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khoảng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gian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tự</a:t>
            </a:r>
            <a:r>
              <a:rPr lang="en-US" sz="2000" dirty="0">
                <a:latin typeface="Times New Roman" pitchFamily="18" charset="0"/>
                <a:cs typeface="Times New Roman" pitchFamily="18" charset="0"/>
              </a:rPr>
              <a:t> do </a:t>
            </a:r>
            <a:r>
              <a:rPr lang="en-US" sz="2000" dirty="0" err="1">
                <a:latin typeface="Times New Roman" pitchFamily="18" charset="0"/>
                <a:cs typeface="Times New Roman" pitchFamily="18" charset="0"/>
              </a:rPr>
              <a:t>tương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đối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lớn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triển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tự</a:t>
            </a:r>
            <a:r>
              <a:rPr lang="en-US" sz="2000" dirty="0">
                <a:latin typeface="Times New Roman" pitchFamily="18" charset="0"/>
                <a:cs typeface="Times New Roman" pitchFamily="18" charset="0"/>
              </a:rPr>
              <a:t> do </a:t>
            </a:r>
            <a:r>
              <a:rPr lang="en-US" sz="2000" dirty="0" err="1">
                <a:latin typeface="Times New Roman" pitchFamily="18" charset="0"/>
                <a:cs typeface="Times New Roman" pitchFamily="18" charset="0"/>
              </a:rPr>
              <a:t>cá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p>
          <a:p>
            <a:pPr marL="457200" indent="-457200">
              <a:lnSpc>
                <a:spcPct val="150000"/>
              </a:lnSpc>
              <a:buFont typeface="Arial" pitchFamily="34" charset="0"/>
              <a:buChar char="•"/>
            </a:pPr>
            <a:r>
              <a:rPr lang="en-US" sz="2000" dirty="0" err="1">
                <a:latin typeface="Times New Roman" pitchFamily="18" charset="0"/>
                <a:cs typeface="Times New Roman" pitchFamily="18" charset="0"/>
              </a:rPr>
              <a:t>Cá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tính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được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đề</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cao</a:t>
            </a:r>
            <a:r>
              <a:rPr lang="en-US" sz="2000" dirty="0">
                <a:latin typeface="Times New Roman" pitchFamily="18" charset="0"/>
                <a:cs typeface="Times New Roman" pitchFamily="18" charset="0"/>
              </a:rPr>
              <a:t>. </a:t>
            </a:r>
          </a:p>
          <a:p>
            <a:endParaRPr lang="en-US" sz="2000" dirty="0"/>
          </a:p>
        </p:txBody>
      </p:sp>
    </p:spTree>
    <p:extLst>
      <p:ext uri="{BB962C8B-B14F-4D97-AF65-F5344CB8AC3E}">
        <p14:creationId xmlns="" xmlns:p14="http://schemas.microsoft.com/office/powerpoint/2010/main" val="23675484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1180743"/>
            <a:ext cx="7239000" cy="3323987"/>
          </a:xfrm>
          <a:prstGeom prst="rect">
            <a:avLst/>
          </a:prstGeom>
        </p:spPr>
        <p:txBody>
          <a:bodyPr wrap="square">
            <a:spAutoFit/>
          </a:bodyPr>
          <a:lstStyle/>
          <a:p>
            <a:pPr marL="342900" indent="-342900">
              <a:lnSpc>
                <a:spcPct val="150000"/>
              </a:lnSpc>
              <a:buFont typeface="Arial" pitchFamily="34" charset="0"/>
              <a:buChar char="•"/>
            </a:pPr>
            <a:r>
              <a:rPr lang="en-US" sz="2000">
                <a:latin typeface="Times New Roman" pitchFamily="18" charset="0"/>
                <a:cs typeface="Times New Roman" pitchFamily="18" charset="0"/>
              </a:rPr>
              <a:t>Tính độc lập cá nhân được gia đình tạo điều kiện nuôi dưỡng, phát triển </a:t>
            </a:r>
            <a:r>
              <a:rPr lang="en-US" sz="2000" smtClean="0">
                <a:latin typeface="Times New Roman" pitchFamily="18" charset="0"/>
                <a:cs typeface="Times New Roman" pitchFamily="18" charset="0"/>
              </a:rPr>
              <a:t>.</a:t>
            </a:r>
            <a:endParaRPr lang="en-US" sz="2000" b="1" smtClean="0">
              <a:latin typeface="Times New Roman" pitchFamily="18" charset="0"/>
              <a:cs typeface="Times New Roman" pitchFamily="18" charset="0"/>
            </a:endParaRPr>
          </a:p>
          <a:p>
            <a:pPr marL="457200" indent="-457200">
              <a:lnSpc>
                <a:spcPct val="150000"/>
              </a:lnSpc>
              <a:buFont typeface="Wingdings" pitchFamily="2" charset="2"/>
              <a:buChar char="v"/>
            </a:pPr>
            <a:r>
              <a:rPr lang="en-US" sz="2000" b="1" smtClean="0">
                <a:latin typeface="Times New Roman" pitchFamily="18" charset="0"/>
                <a:cs typeface="Times New Roman" pitchFamily="18" charset="0"/>
              </a:rPr>
              <a:t>Nhược </a:t>
            </a:r>
            <a:r>
              <a:rPr lang="en-US" sz="2000" b="1">
                <a:latin typeface="Times New Roman" pitchFamily="18" charset="0"/>
                <a:cs typeface="Times New Roman" pitchFamily="18" charset="0"/>
              </a:rPr>
              <a:t>điểm:</a:t>
            </a:r>
          </a:p>
          <a:p>
            <a:pPr marL="457200" indent="-457200">
              <a:lnSpc>
                <a:spcPct val="150000"/>
              </a:lnSpc>
              <a:buFont typeface="Arial" pitchFamily="34" charset="0"/>
              <a:buChar char="•"/>
            </a:pPr>
            <a:r>
              <a:rPr lang="en-US" sz="2000">
                <a:latin typeface="Times New Roman" pitchFamily="18" charset="0"/>
                <a:cs typeface="Times New Roman" pitchFamily="18" charset="0"/>
              </a:rPr>
              <a:t>Khả năng hỗ trợ lẫn nhau về vật chất và tinh thần bị hạn chế.</a:t>
            </a:r>
          </a:p>
          <a:p>
            <a:pPr marL="457200" indent="-457200">
              <a:lnSpc>
                <a:spcPct val="150000"/>
              </a:lnSpc>
              <a:buFont typeface="Arial" pitchFamily="34" charset="0"/>
              <a:buChar char="•"/>
            </a:pPr>
            <a:r>
              <a:rPr lang="en-US" sz="2000">
                <a:latin typeface="Times New Roman" pitchFamily="18" charset="0"/>
                <a:cs typeface="Times New Roman" pitchFamily="18" charset="0"/>
              </a:rPr>
              <a:t>Giảm khả năng bảo lưu các giá trị văn hóa truyền thống trong gia đình. </a:t>
            </a:r>
          </a:p>
          <a:p>
            <a:pPr>
              <a:lnSpc>
                <a:spcPct val="150000"/>
              </a:lnSpc>
            </a:pPr>
            <a:r>
              <a:rPr lang="en-US" sz="2000" smtClean="0">
                <a:latin typeface="Times New Roman" pitchFamily="18" charset="0"/>
                <a:cs typeface="Times New Roman" pitchFamily="18" charset="0"/>
              </a:rPr>
              <a:t>=&gt;  </a:t>
            </a:r>
            <a:r>
              <a:rPr lang="en-US" sz="2000">
                <a:latin typeface="Times New Roman" pitchFamily="18" charset="0"/>
                <a:cs typeface="Times New Roman" pitchFamily="18" charset="0"/>
              </a:rPr>
              <a:t>Là kiểu gia đình cua tương lai và cung đang phổ biến hiện nay.</a:t>
            </a:r>
          </a:p>
        </p:txBody>
      </p:sp>
    </p:spTree>
    <p:extLst>
      <p:ext uri="{BB962C8B-B14F-4D97-AF65-F5344CB8AC3E}">
        <p14:creationId xmlns="" xmlns:p14="http://schemas.microsoft.com/office/powerpoint/2010/main" val="40981637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3600" b="1" dirty="0" smtClean="0">
                <a:solidFill>
                  <a:srgbClr val="FF0000"/>
                </a:solidFill>
                <a:latin typeface="Times New Roman" pitchFamily="18" charset="0"/>
                <a:cs typeface="Times New Roman" pitchFamily="18" charset="0"/>
              </a:rPr>
              <a:t>VI.MÂU THUẪN GIA ĐÌNH VÀ NGUY CƠ TAN VỠ</a:t>
            </a:r>
            <a:r>
              <a:rPr lang="en-US" sz="6000" b="1" dirty="0" smtClean="0">
                <a:latin typeface="Times New Roman" pitchFamily="18" charset="0"/>
                <a:cs typeface="Times New Roman" pitchFamily="18" charset="0"/>
              </a:rPr>
              <a:t/>
            </a:r>
            <a:br>
              <a:rPr lang="en-US" sz="6000" b="1" dirty="0" smtClean="0">
                <a:latin typeface="Times New Roman" pitchFamily="18" charset="0"/>
                <a:cs typeface="Times New Roman" pitchFamily="18" charset="0"/>
              </a:rPr>
            </a:br>
            <a:r>
              <a:rPr lang="en-US" sz="4000" b="1" dirty="0" err="1" smtClean="0">
                <a:latin typeface="Times New Roman" pitchFamily="18" charset="0"/>
                <a:cs typeface="Times New Roman" pitchFamily="18" charset="0"/>
              </a:rPr>
              <a:t>Mâu</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thuẫn</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gia</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đình</a:t>
            </a:r>
            <a:endParaRPr lang="en-US" sz="4000" b="1"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834B0DBF-7D54-4786-B0E1-A804447BEB7D}" type="datetime1">
              <a:rPr lang="en-US" smtClean="0"/>
              <a:pPr/>
              <a:t>19/4/2014</a:t>
            </a:fld>
            <a:endParaRPr 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600" y="2133600"/>
            <a:ext cx="8153400" cy="449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9341261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err="1" smtClean="0">
                <a:latin typeface="Times New Roman" pitchFamily="18" charset="0"/>
                <a:cs typeface="Times New Roman" pitchFamily="18" charset="0"/>
              </a:rPr>
              <a:t>Mâu</a:t>
            </a:r>
            <a:r>
              <a:rPr lang="en-US" sz="6000" b="1" dirty="0" smtClean="0">
                <a:latin typeface="Times New Roman" pitchFamily="18" charset="0"/>
                <a:cs typeface="Times New Roman" pitchFamily="18" charset="0"/>
              </a:rPr>
              <a:t> </a:t>
            </a:r>
            <a:r>
              <a:rPr lang="en-US" sz="6000" b="1" dirty="0" err="1">
                <a:latin typeface="Times New Roman" pitchFamily="18" charset="0"/>
                <a:cs typeface="Times New Roman" pitchFamily="18" charset="0"/>
              </a:rPr>
              <a:t>t</a:t>
            </a:r>
            <a:r>
              <a:rPr lang="en-US" sz="6000" b="1" dirty="0" err="1" smtClean="0">
                <a:latin typeface="Times New Roman" pitchFamily="18" charset="0"/>
                <a:cs typeface="Times New Roman" pitchFamily="18" charset="0"/>
              </a:rPr>
              <a:t>huẫn</a:t>
            </a:r>
            <a:r>
              <a:rPr lang="en-US" sz="6000" b="1" dirty="0" smtClean="0">
                <a:latin typeface="Times New Roman" pitchFamily="18" charset="0"/>
                <a:cs typeface="Times New Roman" pitchFamily="18" charset="0"/>
              </a:rPr>
              <a:t> </a:t>
            </a:r>
            <a:r>
              <a:rPr lang="en-US" sz="6000" b="1" dirty="0" err="1" smtClean="0">
                <a:latin typeface="Times New Roman" pitchFamily="18" charset="0"/>
                <a:cs typeface="Times New Roman" pitchFamily="18" charset="0"/>
              </a:rPr>
              <a:t>gia</a:t>
            </a:r>
            <a:r>
              <a:rPr lang="en-US" sz="6000" b="1" dirty="0" smtClean="0">
                <a:latin typeface="Times New Roman" pitchFamily="18" charset="0"/>
                <a:cs typeface="Times New Roman" pitchFamily="18" charset="0"/>
              </a:rPr>
              <a:t> </a:t>
            </a:r>
            <a:r>
              <a:rPr lang="en-US" sz="6000" b="1" dirty="0" err="1" smtClean="0">
                <a:latin typeface="Times New Roman" pitchFamily="18" charset="0"/>
                <a:cs typeface="Times New Roman" pitchFamily="18" charset="0"/>
              </a:rPr>
              <a:t>đình</a:t>
            </a:r>
            <a:endParaRPr lang="en-US" sz="6000" b="1" dirty="0">
              <a:latin typeface="Times New Roman" pitchFamily="18" charset="0"/>
              <a:cs typeface="Times New Roman" pitchFamily="18"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256504187"/>
              </p:ext>
            </p:extLst>
          </p:nvPr>
        </p:nvGraphicFramePr>
        <p:xfrm>
          <a:off x="990600" y="1600200"/>
          <a:ext cx="81534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ate Placeholder 5"/>
          <p:cNvSpPr>
            <a:spLocks noGrp="1"/>
          </p:cNvSpPr>
          <p:nvPr>
            <p:ph type="dt" sz="half" idx="10"/>
          </p:nvPr>
        </p:nvSpPr>
        <p:spPr/>
        <p:txBody>
          <a:bodyPr/>
          <a:lstStyle/>
          <a:p>
            <a:fld id="{6EDE6338-E370-4BC9-B5FD-72C7AB25C41A}" type="datetime1">
              <a:rPr lang="en-US" smtClean="0"/>
              <a:pPr/>
              <a:t>19/4/2014</a:t>
            </a:fld>
            <a:endParaRPr lang="en-US"/>
          </a:p>
        </p:txBody>
      </p:sp>
    </p:spTree>
    <p:extLst>
      <p:ext uri="{BB962C8B-B14F-4D97-AF65-F5344CB8AC3E}">
        <p14:creationId xmlns:p14="http://schemas.microsoft.com/office/powerpoint/2010/main" xmlns="" val="26261589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5" grpId="1">
        <p:bldAsOne/>
      </p:bldGraphic>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
            <a:ext cx="7467600" cy="1371600"/>
          </a:xfrm>
        </p:spPr>
        <p:txBody>
          <a:bodyPr>
            <a:normAutofit/>
          </a:bodyPr>
          <a:lstStyle/>
          <a:p>
            <a:r>
              <a:rPr lang="vi-VN" sz="4000" b="1" dirty="0"/>
              <a:t>Đối với những cuộc hôn nhân dưới 3 năm tuổi:</a:t>
            </a:r>
            <a:endParaRPr lang="en-US" sz="4000" b="1" dirty="0"/>
          </a:p>
        </p:txBody>
      </p:sp>
      <p:sp>
        <p:nvSpPr>
          <p:cNvPr id="3" name="Subtitle 2"/>
          <p:cNvSpPr>
            <a:spLocks noGrp="1"/>
          </p:cNvSpPr>
          <p:nvPr>
            <p:ph type="subTitle" idx="1"/>
          </p:nvPr>
        </p:nvSpPr>
        <p:spPr>
          <a:xfrm>
            <a:off x="914400" y="2133600"/>
            <a:ext cx="7924800" cy="3429000"/>
          </a:xfrm>
        </p:spPr>
        <p:txBody>
          <a:bodyPr>
            <a:normAutofit/>
          </a:bodyPr>
          <a:lstStyle/>
          <a:p>
            <a:pPr algn="l"/>
            <a:r>
              <a:rPr lang="vi-VN" dirty="0">
                <a:solidFill>
                  <a:srgbClr val="FF0000"/>
                </a:solidFill>
                <a:latin typeface="Times New Roman" pitchFamily="18" charset="0"/>
                <a:cs typeface="Times New Roman" pitchFamily="18" charset="0"/>
              </a:rPr>
              <a:t>Đã bao giờ bạn nghĩ, mình hơn hẳn so với người bạn đời về mọi mặt? </a:t>
            </a:r>
            <a:endParaRPr lang="en-US" dirty="0" smtClean="0">
              <a:solidFill>
                <a:srgbClr val="FF0000"/>
              </a:solidFill>
              <a:latin typeface="Times New Roman" pitchFamily="18" charset="0"/>
              <a:cs typeface="Times New Roman" pitchFamily="18" charset="0"/>
            </a:endParaRPr>
          </a:p>
          <a:p>
            <a:pPr algn="l"/>
            <a:r>
              <a:rPr lang="vi-VN" dirty="0" smtClean="0">
                <a:solidFill>
                  <a:srgbClr val="FF0000"/>
                </a:solidFill>
                <a:latin typeface="Times New Roman" pitchFamily="18" charset="0"/>
                <a:cs typeface="Times New Roman" pitchFamily="18" charset="0"/>
              </a:rPr>
              <a:t>Bạn </a:t>
            </a:r>
            <a:r>
              <a:rPr lang="vi-VN" dirty="0">
                <a:solidFill>
                  <a:srgbClr val="FF0000"/>
                </a:solidFill>
                <a:latin typeface="Times New Roman" pitchFamily="18" charset="0"/>
                <a:cs typeface="Times New Roman" pitchFamily="18" charset="0"/>
              </a:rPr>
              <a:t>có nghĩ mình xứng đáng được kết hôn với một ai đó tốt hơn người hiện tại?</a:t>
            </a:r>
            <a:endParaRPr lang="en-US" dirty="0">
              <a:solidFill>
                <a:srgbClr val="FF0000"/>
              </a:solidFill>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sp>
        <p:nvSpPr>
          <p:cNvPr id="5" name="TextBox 4"/>
          <p:cNvSpPr txBox="1"/>
          <p:nvPr/>
        </p:nvSpPr>
        <p:spPr>
          <a:xfrm>
            <a:off x="990600" y="1524000"/>
            <a:ext cx="7620000" cy="584775"/>
          </a:xfrm>
          <a:prstGeom prst="rect">
            <a:avLst/>
          </a:prstGeom>
          <a:noFill/>
        </p:spPr>
        <p:txBody>
          <a:bodyPr wrap="square" rtlCol="0">
            <a:spAutoFit/>
          </a:bodyPr>
          <a:lstStyle/>
          <a:p>
            <a:r>
              <a:rPr lang="en-US" sz="3200" i="1" dirty="0">
                <a:latin typeface="Times New Roman" pitchFamily="18" charset="0"/>
                <a:cs typeface="Times New Roman" pitchFamily="18" charset="0"/>
              </a:rPr>
              <a:t>1. </a:t>
            </a:r>
            <a:r>
              <a:rPr lang="en-US" sz="3200" b="1" i="1" u="sng" dirty="0" err="1">
                <a:latin typeface="Times New Roman" pitchFamily="18" charset="0"/>
                <a:cs typeface="Times New Roman" pitchFamily="18" charset="0"/>
              </a:rPr>
              <a:t>Bạn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luôn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nghĩ</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mình</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quá</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tốt</a:t>
            </a:r>
            <a:endParaRPr lang="en-US" sz="3200" b="1" i="1" u="sng" dirty="0">
              <a:latin typeface="Times New Roman" pitchFamily="18" charset="0"/>
              <a:cs typeface="Times New Roman" pitchFamily="18" charset="0"/>
            </a:endParaRPr>
          </a:p>
        </p:txBody>
      </p:sp>
    </p:spTree>
    <p:extLst>
      <p:ext uri="{BB962C8B-B14F-4D97-AF65-F5344CB8AC3E}">
        <p14:creationId xmlns:p14="http://schemas.microsoft.com/office/powerpoint/2010/main" xmlns="" val="1540981705"/>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latin typeface="Times New Roman" pitchFamily="18" charset="0"/>
                <a:cs typeface="Times New Roman" pitchFamily="18" charset="0"/>
              </a:rPr>
              <a:t>2.</a:t>
            </a:r>
            <a:r>
              <a:rPr lang="en-US" b="1" i="1"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Luôn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có</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cảm</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giác</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bị</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giam</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cầm</a:t>
            </a:r>
            <a:endParaRPr lang="en-US" sz="3200" b="1" i="1" u="sng"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600" y="1095375"/>
            <a:ext cx="3505200" cy="3857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2133600"/>
            <a:ext cx="4572000" cy="44958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2775981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1000"/>
                                        <p:tgtEl>
                                          <p:spTgt spid="2051"/>
                                        </p:tgtEl>
                                      </p:cBhvr>
                                    </p:animEffect>
                                    <p:anim calcmode="lin" valueType="num">
                                      <p:cBhvr>
                                        <p:cTn id="8" dur="1000" fill="hold"/>
                                        <p:tgtEl>
                                          <p:spTgt spid="2051"/>
                                        </p:tgtEl>
                                        <p:attrNameLst>
                                          <p:attrName>ppt_x</p:attrName>
                                        </p:attrNameLst>
                                      </p:cBhvr>
                                      <p:tavLst>
                                        <p:tav tm="0">
                                          <p:val>
                                            <p:strVal val="#ppt_x"/>
                                          </p:val>
                                        </p:tav>
                                        <p:tav tm="100000">
                                          <p:val>
                                            <p:strVal val="#ppt_x"/>
                                          </p:val>
                                        </p:tav>
                                      </p:tavLst>
                                    </p:anim>
                                    <p:anim calcmode="lin" valueType="num">
                                      <p:cBhvr>
                                        <p:cTn id="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320"/>
            <a:ext cx="7714488" cy="6278880"/>
          </a:xfrm>
        </p:spPr>
        <p:txBody>
          <a:bodyPr>
            <a:noAutofit/>
          </a:bodyPr>
          <a:lstStyle/>
          <a:p>
            <a:r>
              <a:rPr lang="en-US" sz="2400" b="1" i="1" dirty="0" smtClean="0">
                <a:solidFill>
                  <a:srgbClr val="FF0000"/>
                </a:solidFill>
              </a:rPr>
              <a:t>   I. TÌNH YÊU VÀ HÔN NHÂN TRONG QUAN </a:t>
            </a:r>
            <a:r>
              <a:rPr lang="en-US" sz="2400" b="1" i="1" dirty="0" err="1" smtClean="0">
                <a:solidFill>
                  <a:srgbClr val="FF0000"/>
                </a:solidFill>
              </a:rPr>
              <a:t>ĐiỂM</a:t>
            </a:r>
            <a:r>
              <a:rPr lang="en-US" sz="2400" b="1" i="1" dirty="0" smtClean="0">
                <a:solidFill>
                  <a:srgbClr val="FF0000"/>
                </a:solidFill>
              </a:rPr>
              <a:t> </a:t>
            </a:r>
            <a:r>
              <a:rPr lang="en-US" sz="2400" b="1" i="1" dirty="0" smtClean="0">
                <a:solidFill>
                  <a:srgbClr val="FF0000"/>
                </a:solidFill>
              </a:rPr>
              <a:t>VÀ </a:t>
            </a:r>
            <a:r>
              <a:rPr lang="en-US" sz="2400" b="1" i="1" dirty="0" smtClean="0">
                <a:solidFill>
                  <a:srgbClr val="FF0000"/>
                </a:solidFill>
              </a:rPr>
              <a:t>HÀNH VI CỦA THANH NIÊN</a:t>
            </a:r>
            <a:r>
              <a:rPr lang="en-US" sz="2000" b="1" dirty="0" smtClean="0"/>
              <a:t/>
            </a:r>
            <a:br>
              <a:rPr lang="en-US" sz="2000" b="1" dirty="0" smtClean="0"/>
            </a:br>
            <a:r>
              <a:rPr lang="en-US" sz="2000" b="1" dirty="0" err="1" smtClean="0"/>
              <a:t>Yêu</a:t>
            </a:r>
            <a:r>
              <a:rPr lang="en-US" sz="2000" b="1" dirty="0" smtClean="0"/>
              <a:t> </a:t>
            </a:r>
            <a:r>
              <a:rPr lang="en-US" sz="2000" b="1" dirty="0" err="1" smtClean="0"/>
              <a:t>là</a:t>
            </a:r>
            <a:r>
              <a:rPr lang="en-US" sz="2000" b="1" dirty="0" smtClean="0"/>
              <a:t> </a:t>
            </a:r>
            <a:r>
              <a:rPr lang="en-US" sz="2000" b="1" dirty="0" err="1" smtClean="0"/>
              <a:t>gì</a:t>
            </a:r>
            <a:r>
              <a:rPr lang="en-US" sz="2000" b="1" dirty="0" smtClean="0"/>
              <a:t>??  </a:t>
            </a:r>
            <a:r>
              <a:rPr lang="en-US" sz="2000" b="1" dirty="0" err="1" smtClean="0"/>
              <a:t>Yêu</a:t>
            </a:r>
            <a:r>
              <a:rPr lang="en-US" sz="2000" b="1" dirty="0" smtClean="0"/>
              <a:t> </a:t>
            </a:r>
            <a:r>
              <a:rPr lang="en-US" sz="2000" b="1" dirty="0" err="1" smtClean="0"/>
              <a:t>là</a:t>
            </a:r>
            <a:r>
              <a:rPr lang="en-US" sz="2000" b="1" dirty="0" smtClean="0"/>
              <a:t> </a:t>
            </a:r>
            <a:r>
              <a:rPr lang="en-US" sz="2000" b="1" dirty="0" err="1" smtClean="0"/>
              <a:t>chết</a:t>
            </a:r>
            <a:r>
              <a:rPr lang="en-US" sz="2000" b="1" dirty="0" smtClean="0"/>
              <a:t> ở </a:t>
            </a:r>
            <a:r>
              <a:rPr lang="en-US" sz="2000" b="1" dirty="0" err="1" smtClean="0"/>
              <a:t>trong</a:t>
            </a:r>
            <a:r>
              <a:rPr lang="en-US" sz="2000" b="1" dirty="0" smtClean="0"/>
              <a:t> </a:t>
            </a:r>
            <a:r>
              <a:rPr lang="en-US" sz="2000" b="1" dirty="0" err="1" smtClean="0"/>
              <a:t>lòng</a:t>
            </a:r>
            <a:r>
              <a:rPr lang="en-US" sz="2000" b="1" dirty="0" smtClean="0"/>
              <a:t> </a:t>
            </a:r>
            <a:r>
              <a:rPr lang="en-US" sz="2000" b="1" dirty="0" err="1" smtClean="0"/>
              <a:t>một</a:t>
            </a:r>
            <a:r>
              <a:rPr lang="en-US" sz="2000" b="1" dirty="0" smtClean="0"/>
              <a:t> </a:t>
            </a:r>
            <a:r>
              <a:rPr lang="en-US" sz="2000" b="1" dirty="0" err="1" smtClean="0"/>
              <a:t>ít</a:t>
            </a:r>
            <a:r>
              <a:rPr lang="en-US" sz="2000" b="1" dirty="0" smtClean="0"/>
              <a:t>. </a:t>
            </a:r>
            <a:r>
              <a:rPr lang="vi-VN" sz="2000" dirty="0" smtClean="0"/>
              <a:t>Yêu là hành động.</a:t>
            </a:r>
            <a:r>
              <a:rPr lang="en-US" sz="2000" dirty="0" smtClean="0"/>
              <a:t/>
            </a:r>
            <a:br>
              <a:rPr lang="en-US" sz="2000" dirty="0" smtClean="0"/>
            </a:br>
            <a:r>
              <a:rPr lang="vi-VN" sz="2000" dirty="0" smtClean="0"/>
              <a:t>Yêu nghĩa là không bao giờ phải nói rất tiếc.</a:t>
            </a:r>
            <a:r>
              <a:rPr lang="en-US" sz="2000" dirty="0" smtClean="0"/>
              <a:t/>
            </a:r>
            <a:br>
              <a:rPr lang="en-US" sz="2000" dirty="0" smtClean="0"/>
            </a:br>
            <a:r>
              <a:rPr lang="en-US" sz="2000" b="1" dirty="0" err="1" smtClean="0"/>
              <a:t>Tình</a:t>
            </a:r>
            <a:r>
              <a:rPr lang="en-US" sz="2000" b="1" dirty="0" smtClean="0"/>
              <a:t> </a:t>
            </a:r>
            <a:r>
              <a:rPr lang="en-US" sz="2000" b="1" dirty="0" err="1" smtClean="0"/>
              <a:t>yêu</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khái</a:t>
            </a:r>
            <a:r>
              <a:rPr lang="en-US" sz="2000" dirty="0" smtClean="0"/>
              <a:t> </a:t>
            </a:r>
            <a:r>
              <a:rPr lang="en-US" sz="2000" dirty="0" err="1" smtClean="0"/>
              <a:t>niệm</a:t>
            </a:r>
            <a:r>
              <a:rPr lang="en-US" sz="2400" b="1" i="1" dirty="0" smtClean="0">
                <a:solidFill>
                  <a:srgbClr val="FFC000"/>
                </a:solidFill>
              </a:rPr>
              <a:t> </a:t>
            </a:r>
            <a:r>
              <a:rPr lang="en-US" sz="2400" b="1" i="1" dirty="0" err="1" smtClean="0">
                <a:solidFill>
                  <a:srgbClr val="FFC000"/>
                </a:solidFill>
                <a:hlinkClick r:id="rId2" tooltip="Từ đa nghĩa"/>
              </a:rPr>
              <a:t>đa</a:t>
            </a:r>
            <a:r>
              <a:rPr lang="en-US" sz="2400" b="1" i="1" dirty="0" smtClean="0">
                <a:solidFill>
                  <a:srgbClr val="FFC000"/>
                </a:solidFill>
                <a:hlinkClick r:id="rId2" tooltip="Từ đa nghĩa"/>
              </a:rPr>
              <a:t> </a:t>
            </a:r>
            <a:r>
              <a:rPr lang="en-US" sz="2400" b="1" i="1" dirty="0" err="1" smtClean="0">
                <a:solidFill>
                  <a:srgbClr val="FFC000"/>
                </a:solidFill>
                <a:hlinkClick r:id="rId2" tooltip="Từ đa nghĩa"/>
              </a:rPr>
              <a:t>nghĩa</a:t>
            </a:r>
            <a:r>
              <a:rPr lang="en-US" sz="2000" dirty="0" smtClean="0"/>
              <a:t> </a:t>
            </a:r>
            <a:r>
              <a:rPr lang="en-US" sz="2000" dirty="0" err="1" smtClean="0"/>
              <a:t>trong</a:t>
            </a:r>
            <a:r>
              <a:rPr lang="en-US" sz="2000" dirty="0" smtClean="0"/>
              <a:t> </a:t>
            </a:r>
            <a:r>
              <a:rPr lang="en-US" sz="2000" dirty="0" err="1" smtClean="0"/>
              <a:t>cách</a:t>
            </a:r>
            <a:r>
              <a:rPr lang="en-US" sz="2000" dirty="0" smtClean="0"/>
              <a:t> </a:t>
            </a:r>
            <a:r>
              <a:rPr lang="en-US" sz="2000" dirty="0" err="1" smtClean="0"/>
              <a:t>diễn</a:t>
            </a:r>
            <a:r>
              <a:rPr lang="en-US" sz="2000" dirty="0" smtClean="0"/>
              <a:t> </a:t>
            </a:r>
            <a:r>
              <a:rPr lang="en-US" sz="2000" dirty="0" err="1" smtClean="0"/>
              <a:t>đạt</a:t>
            </a:r>
            <a:r>
              <a:rPr lang="en-US" sz="2000" dirty="0" smtClean="0"/>
              <a:t> </a:t>
            </a:r>
            <a:r>
              <a:rPr lang="en-US" sz="2000" dirty="0" err="1" smtClean="0"/>
              <a:t>và</a:t>
            </a:r>
            <a:r>
              <a:rPr lang="en-US" sz="2000" dirty="0" smtClean="0"/>
              <a:t> </a:t>
            </a:r>
            <a:r>
              <a:rPr lang="en-US" sz="2000" dirty="0" err="1" smtClean="0"/>
              <a:t>cách</a:t>
            </a:r>
            <a:r>
              <a:rPr lang="en-US" sz="2000" dirty="0" smtClean="0"/>
              <a:t> </a:t>
            </a:r>
            <a:r>
              <a:rPr lang="en-US" sz="2000" dirty="0" err="1" smtClean="0"/>
              <a:t>hiểu</a:t>
            </a:r>
            <a:r>
              <a:rPr lang="en-US" sz="2000" dirty="0" smtClean="0"/>
              <a:t> </a:t>
            </a:r>
            <a:r>
              <a:rPr lang="en-US" sz="2000" dirty="0" err="1" smtClean="0"/>
              <a:t>của</a:t>
            </a:r>
            <a:r>
              <a:rPr lang="en-US" sz="2000" dirty="0" smtClean="0"/>
              <a:t> </a:t>
            </a:r>
            <a:r>
              <a:rPr lang="en-US" sz="2000" dirty="0" err="1" smtClean="0"/>
              <a:t>mọi</a:t>
            </a:r>
            <a:r>
              <a:rPr lang="en-US" sz="2000" dirty="0" smtClean="0"/>
              <a:t> </a:t>
            </a:r>
            <a:r>
              <a:rPr lang="en-US" sz="2000" dirty="0" err="1" smtClean="0"/>
              <a:t>người</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nhưng</a:t>
            </a:r>
            <a:r>
              <a:rPr lang="en-US" sz="2000" dirty="0" smtClean="0"/>
              <a:t> </a:t>
            </a:r>
            <a:r>
              <a:rPr lang="en-US" sz="2000" dirty="0" err="1" smtClean="0"/>
              <a:t>theo</a:t>
            </a:r>
            <a:r>
              <a:rPr lang="en-US" sz="2000" dirty="0" smtClean="0"/>
              <a:t> </a:t>
            </a:r>
            <a:r>
              <a:rPr lang="en-US" sz="2000" dirty="0" err="1" smtClean="0"/>
              <a:t>nghĩa</a:t>
            </a:r>
            <a:r>
              <a:rPr lang="en-US" sz="2000" dirty="0" smtClean="0"/>
              <a:t> </a:t>
            </a:r>
            <a:r>
              <a:rPr lang="en-US" sz="2000" dirty="0" err="1" smtClean="0"/>
              <a:t>chung</a:t>
            </a:r>
            <a:r>
              <a:rPr lang="en-US" sz="2000" dirty="0" smtClean="0"/>
              <a:t> </a:t>
            </a:r>
            <a:r>
              <a:rPr lang="en-US" sz="2000" dirty="0" err="1" smtClean="0"/>
              <a:t>nhất</a:t>
            </a:r>
            <a:r>
              <a:rPr lang="en-US" sz="2000" b="1" i="1" dirty="0" smtClean="0"/>
              <a:t>, </a:t>
            </a:r>
            <a:r>
              <a:rPr lang="en-US" sz="2000" b="1" i="1" dirty="0" err="1" smtClean="0"/>
              <a:t>tình</a:t>
            </a:r>
            <a:r>
              <a:rPr lang="en-US" sz="2000" b="1" i="1" dirty="0" smtClean="0"/>
              <a:t> </a:t>
            </a:r>
            <a:r>
              <a:rPr lang="en-US" sz="2000" b="1" i="1" dirty="0" err="1" smtClean="0"/>
              <a:t>yêu</a:t>
            </a:r>
            <a:r>
              <a:rPr lang="en-US" sz="2000" b="1" i="1" dirty="0" smtClean="0"/>
              <a:t> </a:t>
            </a:r>
            <a:r>
              <a:rPr lang="en-US" sz="2000" b="1" i="1" dirty="0" err="1" smtClean="0"/>
              <a:t>là</a:t>
            </a:r>
            <a:r>
              <a:rPr lang="en-US" sz="2000" b="1" i="1" dirty="0" smtClean="0"/>
              <a:t> </a:t>
            </a:r>
            <a:r>
              <a:rPr lang="en-US" sz="2000" b="1" i="1" dirty="0" err="1" smtClean="0"/>
              <a:t>trạng</a:t>
            </a:r>
            <a:r>
              <a:rPr lang="en-US" sz="2000" b="1" i="1" dirty="0" smtClean="0"/>
              <a:t> </a:t>
            </a:r>
            <a:r>
              <a:rPr lang="en-US" sz="2000" b="1" i="1" dirty="0" err="1" smtClean="0"/>
              <a:t>thái</a:t>
            </a:r>
            <a:r>
              <a:rPr lang="en-US" sz="2000" b="1" i="1" dirty="0" smtClean="0"/>
              <a:t> </a:t>
            </a:r>
            <a:r>
              <a:rPr lang="en-US" sz="2000" b="1" i="1" dirty="0" err="1" smtClean="0"/>
              <a:t>tình</a:t>
            </a:r>
            <a:r>
              <a:rPr lang="en-US" sz="2000" b="1" i="1" dirty="0" smtClean="0"/>
              <a:t> </a:t>
            </a:r>
            <a:r>
              <a:rPr lang="en-US" sz="2000" b="1" i="1" dirty="0" err="1" smtClean="0"/>
              <a:t>cảm</a:t>
            </a:r>
            <a:r>
              <a:rPr lang="en-US" sz="2000" b="1" i="1" dirty="0" smtClean="0"/>
              <a:t> </a:t>
            </a:r>
            <a:r>
              <a:rPr lang="en-US" sz="2000" b="1" i="1" dirty="0" err="1" smtClean="0"/>
              <a:t>của</a:t>
            </a:r>
            <a:r>
              <a:rPr lang="en-US" sz="2000" b="1" i="1" dirty="0" smtClean="0"/>
              <a:t> </a:t>
            </a:r>
            <a:r>
              <a:rPr lang="en-US" sz="2000" b="1" i="1" dirty="0" err="1" smtClean="0"/>
              <a:t>chủ</a:t>
            </a:r>
            <a:r>
              <a:rPr lang="en-US" sz="2000" b="1" i="1" dirty="0" smtClean="0"/>
              <a:t> </a:t>
            </a:r>
            <a:r>
              <a:rPr lang="en-US" sz="2000" b="1" i="1" dirty="0" err="1" smtClean="0"/>
              <a:t>thể</a:t>
            </a:r>
            <a:r>
              <a:rPr lang="en-US" sz="2000" b="1" i="1" dirty="0" smtClean="0"/>
              <a:t> </a:t>
            </a:r>
            <a:r>
              <a:rPr lang="en-US" sz="2000" b="1" i="1" dirty="0" err="1" smtClean="0"/>
              <a:t>này</a:t>
            </a:r>
            <a:r>
              <a:rPr lang="en-US" sz="2000" b="1" i="1" dirty="0" smtClean="0"/>
              <a:t> </a:t>
            </a:r>
            <a:r>
              <a:rPr lang="en-US" sz="2000" b="1" i="1" dirty="0" err="1" smtClean="0"/>
              <a:t>đối</a:t>
            </a:r>
            <a:r>
              <a:rPr lang="en-US" sz="2000" b="1" i="1" dirty="0" smtClean="0"/>
              <a:t> </a:t>
            </a:r>
            <a:r>
              <a:rPr lang="en-US" sz="2000" b="1" i="1" dirty="0" err="1" smtClean="0"/>
              <a:t>với</a:t>
            </a:r>
            <a:r>
              <a:rPr lang="en-US" sz="2000" b="1" i="1" dirty="0" smtClean="0"/>
              <a:t> </a:t>
            </a:r>
            <a:r>
              <a:rPr lang="en-US" sz="2000" b="1" i="1" dirty="0" err="1" smtClean="0"/>
              <a:t>một</a:t>
            </a:r>
            <a:r>
              <a:rPr lang="en-US" sz="2000" b="1" i="1" dirty="0" smtClean="0"/>
              <a:t> </a:t>
            </a:r>
            <a:r>
              <a:rPr lang="en-US" sz="2000" b="1" i="1" dirty="0" err="1" smtClean="0"/>
              <a:t>chủ</a:t>
            </a:r>
            <a:r>
              <a:rPr lang="en-US" sz="2000" b="1" i="1" dirty="0" smtClean="0"/>
              <a:t> </a:t>
            </a:r>
            <a:r>
              <a:rPr lang="en-US" sz="2000" b="1" i="1" dirty="0" err="1" smtClean="0"/>
              <a:t>thể</a:t>
            </a:r>
            <a:r>
              <a:rPr lang="en-US" sz="2000" b="1" i="1" dirty="0" smtClean="0"/>
              <a:t> </a:t>
            </a:r>
            <a:r>
              <a:rPr lang="en-US" sz="2000" b="1" i="1" dirty="0" err="1" smtClean="0"/>
              <a:t>khác</a:t>
            </a:r>
            <a:r>
              <a:rPr lang="en-US" sz="2000" b="1" i="1" dirty="0" smtClean="0"/>
              <a:t> ở </a:t>
            </a:r>
            <a:r>
              <a:rPr lang="en-US" sz="2000" b="1" i="1" dirty="0" err="1" smtClean="0"/>
              <a:t>mức</a:t>
            </a:r>
            <a:r>
              <a:rPr lang="en-US" sz="2000" b="1" i="1" dirty="0" smtClean="0"/>
              <a:t> </a:t>
            </a:r>
            <a:r>
              <a:rPr lang="en-US" sz="2000" b="1" i="1" dirty="0" err="1" smtClean="0"/>
              <a:t>cao</a:t>
            </a:r>
            <a:r>
              <a:rPr lang="en-US" sz="2000" b="1" i="1" dirty="0" smtClean="0"/>
              <a:t> </a:t>
            </a:r>
            <a:r>
              <a:rPr lang="en-US" sz="2000" b="1" i="1" dirty="0" err="1" smtClean="0"/>
              <a:t>hơn</a:t>
            </a:r>
            <a:r>
              <a:rPr lang="en-US" sz="2000" b="1" i="1" dirty="0" smtClean="0"/>
              <a:t> </a:t>
            </a:r>
            <a:r>
              <a:rPr lang="en-US" sz="2000" b="1" i="1" dirty="0" err="1" smtClean="0"/>
              <a:t>sự</a:t>
            </a:r>
            <a:r>
              <a:rPr lang="en-US" sz="2000" b="1" i="1" dirty="0" smtClean="0"/>
              <a:t> </a:t>
            </a:r>
            <a:r>
              <a:rPr lang="en-US" sz="2000" b="1" i="1" dirty="0" err="1" smtClean="0"/>
              <a:t>thích</a:t>
            </a:r>
            <a:r>
              <a:rPr lang="en-US" sz="2000" b="1" i="1" dirty="0" smtClean="0"/>
              <a:t> </a:t>
            </a:r>
            <a:r>
              <a:rPr lang="en-US" sz="2000" b="1" i="1" dirty="0" err="1" smtClean="0"/>
              <a:t>thú</a:t>
            </a:r>
            <a:r>
              <a:rPr lang="en-US" sz="2000" b="1" i="1" dirty="0" smtClean="0"/>
              <a:t> </a:t>
            </a:r>
            <a:r>
              <a:rPr lang="en-US" sz="2000" dirty="0" err="1" smtClean="0"/>
              <a:t>và</a:t>
            </a:r>
            <a:r>
              <a:rPr lang="en-US" sz="2000" dirty="0" smtClean="0"/>
              <a:t> </a:t>
            </a:r>
            <a:r>
              <a:rPr lang="en-US" sz="2000" dirty="0" err="1" smtClean="0"/>
              <a:t>phải</a:t>
            </a:r>
            <a:r>
              <a:rPr lang="en-US" sz="2000" dirty="0" smtClean="0"/>
              <a:t> </a:t>
            </a:r>
            <a:r>
              <a:rPr lang="en-US" sz="2000" dirty="0" err="1" smtClean="0"/>
              <a:t>nảy</a:t>
            </a:r>
            <a:r>
              <a:rPr lang="en-US" sz="2000" dirty="0" smtClean="0"/>
              <a:t> </a:t>
            </a:r>
            <a:r>
              <a:rPr lang="en-US" sz="2000" dirty="0" err="1" smtClean="0"/>
              <a:t>sinh</a:t>
            </a:r>
            <a:r>
              <a:rPr lang="en-US" sz="2000" dirty="0" smtClean="0"/>
              <a:t> ý </a:t>
            </a:r>
            <a:r>
              <a:rPr lang="en-US" sz="2000" dirty="0" err="1" smtClean="0"/>
              <a:t>muốn</a:t>
            </a:r>
            <a:r>
              <a:rPr lang="en-US" sz="2000" dirty="0" smtClean="0"/>
              <a:t> </a:t>
            </a:r>
            <a:r>
              <a:rPr lang="en-US" sz="2000" dirty="0" err="1" smtClean="0"/>
              <a:t>được</a:t>
            </a:r>
            <a:r>
              <a:rPr lang="en-US" sz="2000" dirty="0" smtClean="0"/>
              <a:t> </a:t>
            </a:r>
            <a:r>
              <a:rPr lang="en-US" sz="2000" dirty="0" err="1" smtClean="0"/>
              <a:t>gắn</a:t>
            </a:r>
            <a:r>
              <a:rPr lang="en-US" sz="2000" dirty="0" smtClean="0"/>
              <a:t> </a:t>
            </a:r>
            <a:r>
              <a:rPr lang="en-US" sz="2000" dirty="0" err="1" smtClean="0"/>
              <a:t>kết</a:t>
            </a:r>
            <a:r>
              <a:rPr lang="en-US" sz="2000" dirty="0" smtClean="0"/>
              <a:t> </a:t>
            </a:r>
            <a:r>
              <a:rPr lang="en-US" sz="2000" dirty="0" err="1" smtClean="0"/>
              <a:t>với</a:t>
            </a:r>
            <a:r>
              <a:rPr lang="en-US" sz="2000" dirty="0" smtClean="0"/>
              <a:t> </a:t>
            </a:r>
            <a:r>
              <a:rPr lang="en-US" sz="2000" dirty="0" err="1" smtClean="0"/>
              <a:t>chủ</a:t>
            </a:r>
            <a:r>
              <a:rPr lang="en-US" sz="2000" dirty="0" smtClean="0"/>
              <a:t> </a:t>
            </a:r>
            <a:r>
              <a:rPr lang="en-US" sz="2000" dirty="0" err="1" smtClean="0"/>
              <a:t>thể</a:t>
            </a:r>
            <a:r>
              <a:rPr lang="en-US" sz="2000" dirty="0" smtClean="0"/>
              <a:t> </a:t>
            </a:r>
            <a:r>
              <a:rPr lang="en-US" sz="2000" dirty="0" err="1" smtClean="0"/>
              <a:t>đó</a:t>
            </a:r>
            <a:r>
              <a:rPr lang="en-US" sz="2000" dirty="0" smtClean="0"/>
              <a:t> ở </a:t>
            </a:r>
            <a:r>
              <a:rPr lang="en-US" sz="2000" dirty="0" err="1" smtClean="0"/>
              <a:t>một</a:t>
            </a:r>
            <a:r>
              <a:rPr lang="en-US" sz="2000" dirty="0" smtClean="0"/>
              <a:t> </a:t>
            </a:r>
            <a:r>
              <a:rPr lang="en-US" sz="2000" dirty="0" err="1" smtClean="0"/>
              <a:t>khía</a:t>
            </a:r>
            <a:r>
              <a:rPr lang="en-US" sz="2000" dirty="0" smtClean="0"/>
              <a:t> </a:t>
            </a:r>
            <a:r>
              <a:rPr lang="en-US" sz="2000" dirty="0" err="1" smtClean="0"/>
              <a:t>cạnh</a:t>
            </a:r>
            <a:r>
              <a:rPr lang="en-US" sz="2000" dirty="0" smtClean="0"/>
              <a:t> hay </a:t>
            </a:r>
            <a:r>
              <a:rPr lang="en-US" sz="2000" dirty="0" err="1" smtClean="0"/>
              <a:t>mức</a:t>
            </a:r>
            <a:r>
              <a:rPr lang="en-US" sz="2000" dirty="0" smtClean="0"/>
              <a:t> </a:t>
            </a:r>
            <a:r>
              <a:rPr lang="en-US" sz="2000" dirty="0" err="1" smtClean="0"/>
              <a:t>độ</a:t>
            </a:r>
            <a:r>
              <a:rPr lang="en-US" sz="2000" dirty="0" smtClean="0"/>
              <a:t> </a:t>
            </a:r>
            <a:r>
              <a:rPr lang="en-US" sz="2000" dirty="0" err="1" smtClean="0"/>
              <a:t>nhất</a:t>
            </a:r>
            <a:r>
              <a:rPr lang="en-US" sz="2000" dirty="0" smtClean="0"/>
              <a:t> </a:t>
            </a:r>
            <a:r>
              <a:rPr lang="en-US" sz="2000" dirty="0" err="1" smtClean="0"/>
              <a:t>định</a:t>
            </a:r>
            <a:r>
              <a:rPr lang="en-US" sz="2000" dirty="0" smtClean="0"/>
              <a:t>.</a:t>
            </a:r>
            <a:br>
              <a:rPr lang="en-US" sz="2000" dirty="0" smtClean="0"/>
            </a:br>
            <a:r>
              <a:rPr lang="en-US" sz="2000" dirty="0" smtClean="0"/>
              <a:t> </a:t>
            </a:r>
            <a:br>
              <a:rPr lang="en-US" sz="2000" dirty="0" smtClean="0"/>
            </a:br>
            <a:r>
              <a:rPr lang="en-US" sz="2000" dirty="0" err="1" smtClean="0"/>
              <a:t>Tình</a:t>
            </a:r>
            <a:r>
              <a:rPr lang="en-US" sz="2000" dirty="0" smtClean="0"/>
              <a:t> </a:t>
            </a:r>
            <a:r>
              <a:rPr lang="en-US" sz="2000" dirty="0" err="1" smtClean="0"/>
              <a:t>yêu</a:t>
            </a:r>
            <a:r>
              <a:rPr lang="en-US" sz="2000" dirty="0" smtClean="0"/>
              <a:t> </a:t>
            </a:r>
            <a:r>
              <a:rPr lang="en-US" sz="2000" dirty="0" err="1" smtClean="0"/>
              <a:t>được</a:t>
            </a:r>
            <a:r>
              <a:rPr lang="en-US" sz="2000" dirty="0" smtClean="0"/>
              <a:t> </a:t>
            </a:r>
            <a:r>
              <a:rPr lang="en-US" sz="2000" dirty="0" err="1" smtClean="0"/>
              <a:t>cho</a:t>
            </a:r>
            <a:r>
              <a:rPr lang="en-US" sz="2000" b="1" i="1" u="sng" dirty="0" smtClean="0"/>
              <a:t> </a:t>
            </a:r>
            <a:r>
              <a:rPr lang="en-US" sz="2000" b="1" i="1" u="sng" dirty="0" err="1" smtClean="0"/>
              <a:t>là</a:t>
            </a:r>
            <a:r>
              <a:rPr lang="en-US" sz="2000" b="1" i="1" u="sng" dirty="0" smtClean="0"/>
              <a:t> </a:t>
            </a:r>
            <a:r>
              <a:rPr lang="en-US" sz="2000" b="1" i="1" u="sng" dirty="0" err="1" smtClean="0"/>
              <a:t>loại</a:t>
            </a:r>
            <a:r>
              <a:rPr lang="en-US" sz="2000" b="1" i="1" u="sng" dirty="0" smtClean="0"/>
              <a:t> </a:t>
            </a:r>
            <a:r>
              <a:rPr lang="en-US" sz="2000" b="1" i="1" u="sng" dirty="0" err="1" smtClean="0"/>
              <a:t>cảm</a:t>
            </a:r>
            <a:r>
              <a:rPr lang="en-US" sz="2000" b="1" i="1" u="sng" dirty="0" smtClean="0"/>
              <a:t> </a:t>
            </a:r>
            <a:r>
              <a:rPr lang="en-US" sz="2000" b="1" i="1" u="sng" dirty="0" err="1" smtClean="0"/>
              <a:t>xúc</a:t>
            </a:r>
            <a:r>
              <a:rPr lang="en-US" sz="2000" b="1" i="1" u="sng" dirty="0" smtClean="0"/>
              <a:t> </a:t>
            </a:r>
            <a:r>
              <a:rPr lang="en-US" sz="2000" b="1" i="1" u="sng" dirty="0" err="1" smtClean="0"/>
              <a:t>mạnh</a:t>
            </a:r>
            <a:r>
              <a:rPr lang="en-US" sz="2000" b="1" i="1" u="sng" dirty="0" smtClean="0"/>
              <a:t> </a:t>
            </a:r>
            <a:r>
              <a:rPr lang="en-US" sz="2000" b="1" i="1" u="sng" dirty="0" err="1" smtClean="0"/>
              <a:t>mẽ</a:t>
            </a:r>
            <a:r>
              <a:rPr lang="en-US" sz="2000" b="1" i="1" u="sng" dirty="0" smtClean="0"/>
              <a:t> </a:t>
            </a:r>
            <a:r>
              <a:rPr lang="en-US" sz="2000" b="1" i="1" u="sng" dirty="0" err="1" smtClean="0"/>
              <a:t>nhất</a:t>
            </a:r>
            <a:r>
              <a:rPr lang="en-US" sz="2000" b="1" i="1" u="sng" dirty="0" smtClean="0"/>
              <a:t>, </a:t>
            </a:r>
            <a:r>
              <a:rPr lang="en-US" sz="2000" b="1" i="1" u="sng" dirty="0" err="1" smtClean="0"/>
              <a:t>đẹp</a:t>
            </a:r>
            <a:r>
              <a:rPr lang="en-US" sz="2000" b="1" i="1" u="sng" dirty="0" smtClean="0"/>
              <a:t> </a:t>
            </a:r>
            <a:r>
              <a:rPr lang="en-US" sz="2000" b="1" i="1" u="sng" dirty="0" err="1" smtClean="0"/>
              <a:t>đẽ</a:t>
            </a:r>
            <a:r>
              <a:rPr lang="en-US" sz="2000" b="1" i="1" u="sng" dirty="0" smtClean="0"/>
              <a:t> </a:t>
            </a:r>
            <a:r>
              <a:rPr lang="en-US" sz="2000" b="1" i="1" u="sng" dirty="0" err="1" smtClean="0"/>
              <a:t>nhất</a:t>
            </a:r>
            <a:r>
              <a:rPr lang="en-US" sz="2000" b="1" i="1" u="sng" dirty="0" smtClean="0"/>
              <a:t> </a:t>
            </a:r>
            <a:r>
              <a:rPr lang="en-US" sz="2000" b="1" i="1" u="sng" dirty="0" err="1" smtClean="0"/>
              <a:t>nhưng</a:t>
            </a:r>
            <a:r>
              <a:rPr lang="en-US" sz="2000" b="1" i="1" u="sng" dirty="0" smtClean="0"/>
              <a:t> </a:t>
            </a:r>
            <a:r>
              <a:rPr lang="en-US" sz="2000" b="1" i="1" u="sng" dirty="0" err="1" smtClean="0"/>
              <a:t>cũng</a:t>
            </a:r>
            <a:r>
              <a:rPr lang="en-US" sz="2000" b="1" i="1" u="sng" dirty="0" smtClean="0"/>
              <a:t> </a:t>
            </a:r>
            <a:r>
              <a:rPr lang="en-US" sz="2000" b="1" i="1" u="sng" dirty="0" err="1" smtClean="0"/>
              <a:t>khó</a:t>
            </a:r>
            <a:r>
              <a:rPr lang="en-US" sz="2000" b="1" i="1" u="sng" dirty="0" smtClean="0"/>
              <a:t> </a:t>
            </a:r>
            <a:r>
              <a:rPr lang="en-US" sz="2000" b="1" i="1" u="sng" dirty="0" err="1" smtClean="0"/>
              <a:t>nắm</a:t>
            </a:r>
            <a:r>
              <a:rPr lang="en-US" sz="2000" b="1" i="1" u="sng" dirty="0" smtClean="0"/>
              <a:t> </a:t>
            </a:r>
            <a:r>
              <a:rPr lang="en-US" sz="2000" b="1" i="1" u="sng" dirty="0" err="1" smtClean="0"/>
              <a:t>bắt</a:t>
            </a:r>
            <a:r>
              <a:rPr lang="en-US" sz="2000" dirty="0" smtClean="0"/>
              <a:t>, </a:t>
            </a:r>
            <a:r>
              <a:rPr lang="en-US" sz="2000" dirty="0" err="1" smtClean="0"/>
              <a:t>định</a:t>
            </a:r>
            <a:r>
              <a:rPr lang="en-US" sz="2000" dirty="0" smtClean="0"/>
              <a:t> </a:t>
            </a:r>
            <a:r>
              <a:rPr lang="en-US" sz="2000" dirty="0" err="1" smtClean="0"/>
              <a:t>nghĩa</a:t>
            </a:r>
            <a:r>
              <a:rPr lang="en-US" sz="2000" dirty="0" smtClean="0"/>
              <a:t> </a:t>
            </a:r>
            <a:r>
              <a:rPr lang="en-US" sz="2000" dirty="0" err="1" smtClean="0"/>
              <a:t>nhất</a:t>
            </a:r>
            <a:r>
              <a:rPr lang="en-US" sz="2000" dirty="0" smtClean="0"/>
              <a:t>, </a:t>
            </a:r>
            <a:r>
              <a:rPr lang="en-US" sz="2000" dirty="0" err="1" smtClean="0"/>
              <a:t>ngay</a:t>
            </a:r>
            <a:r>
              <a:rPr lang="en-US" sz="2000" dirty="0" smtClean="0"/>
              <a:t> </a:t>
            </a:r>
            <a:r>
              <a:rPr lang="en-US" sz="2000" dirty="0" err="1" smtClean="0"/>
              <a:t>cả</a:t>
            </a:r>
            <a:r>
              <a:rPr lang="en-US" sz="2000" dirty="0" smtClean="0"/>
              <a:t> </a:t>
            </a:r>
            <a:r>
              <a:rPr lang="en-US" sz="2000" dirty="0" err="1" smtClean="0"/>
              <a:t>khi</a:t>
            </a:r>
            <a:r>
              <a:rPr lang="en-US" sz="2000" dirty="0" smtClean="0"/>
              <a:t> </a:t>
            </a:r>
            <a:r>
              <a:rPr lang="en-US" sz="2000" dirty="0" err="1" smtClean="0"/>
              <a:t>đem</a:t>
            </a:r>
            <a:r>
              <a:rPr lang="en-US" sz="2000" dirty="0" smtClean="0"/>
              <a:t> </a:t>
            </a:r>
            <a:r>
              <a:rPr lang="en-US" sz="2000" dirty="0" err="1" smtClean="0"/>
              <a:t>ra</a:t>
            </a:r>
            <a:r>
              <a:rPr lang="en-US" sz="2000" dirty="0" smtClean="0"/>
              <a:t> so </a:t>
            </a:r>
            <a:r>
              <a:rPr lang="en-US" sz="2000" dirty="0" err="1" smtClean="0"/>
              <a:t>sánh</a:t>
            </a:r>
            <a:r>
              <a:rPr lang="en-US" sz="2000" dirty="0" smtClean="0"/>
              <a:t> </a:t>
            </a:r>
            <a:r>
              <a:rPr lang="en-US" sz="2000" dirty="0" err="1" smtClean="0"/>
              <a:t>với</a:t>
            </a:r>
            <a:r>
              <a:rPr lang="en-US" sz="2000" dirty="0" smtClean="0"/>
              <a:t> </a:t>
            </a:r>
            <a:r>
              <a:rPr lang="en-US" sz="2000" dirty="0" err="1" smtClean="0"/>
              <a:t>các</a:t>
            </a:r>
            <a:r>
              <a:rPr lang="en-US" sz="2000" dirty="0" smtClean="0"/>
              <a:t> </a:t>
            </a:r>
            <a:r>
              <a:rPr lang="en-US" sz="2000" dirty="0" err="1" smtClean="0"/>
              <a:t>loại</a:t>
            </a:r>
            <a:r>
              <a:rPr lang="en-US" sz="2000" dirty="0" smtClean="0"/>
              <a:t> </a:t>
            </a:r>
            <a:r>
              <a:rPr lang="en-US" sz="2000" dirty="0" err="1" smtClean="0"/>
              <a:t>cảm</a:t>
            </a:r>
            <a:r>
              <a:rPr lang="en-US" sz="2000" dirty="0" smtClean="0"/>
              <a:t> </a:t>
            </a:r>
            <a:r>
              <a:rPr lang="en-US" sz="2000" dirty="0" err="1" smtClean="0"/>
              <a:t>xúc</a:t>
            </a:r>
            <a:r>
              <a:rPr lang="en-US" sz="2000" dirty="0" smtClean="0"/>
              <a:t> </a:t>
            </a:r>
            <a:r>
              <a:rPr lang="en-US" sz="2000" dirty="0" err="1" smtClean="0"/>
              <a:t>khác</a:t>
            </a:r>
            <a:r>
              <a:rPr lang="en-US" sz="2000" dirty="0" smtClean="0"/>
              <a:t>.</a:t>
            </a:r>
            <a:br>
              <a:rPr lang="en-US" sz="2000" dirty="0" smtClean="0"/>
            </a:br>
            <a:r>
              <a:rPr lang="en-US" sz="2000" dirty="0" smtClean="0"/>
              <a:t/>
            </a:r>
            <a:br>
              <a:rPr lang="en-US" sz="2000" dirty="0" smtClean="0"/>
            </a:br>
            <a:r>
              <a:rPr lang="en-US" sz="2000" dirty="0" smtClean="0"/>
              <a:t>Theo </a:t>
            </a:r>
            <a:r>
              <a:rPr lang="en-US" sz="2000" dirty="0" err="1" smtClean="0"/>
              <a:t>triết</a:t>
            </a:r>
            <a:r>
              <a:rPr lang="en-US" sz="2000" dirty="0" smtClean="0"/>
              <a:t> </a:t>
            </a:r>
            <a:r>
              <a:rPr lang="en-US" sz="2000" dirty="0" err="1" smtClean="0"/>
              <a:t>học</a:t>
            </a:r>
            <a:r>
              <a:rPr lang="en-US" sz="2000" dirty="0" smtClean="0"/>
              <a:t>: </a:t>
            </a:r>
            <a:r>
              <a:rPr lang="en-US" sz="2000" dirty="0" err="1" smtClean="0"/>
              <a:t>tình</a:t>
            </a:r>
            <a:r>
              <a:rPr lang="en-US" sz="2000" dirty="0" smtClean="0"/>
              <a:t> </a:t>
            </a:r>
            <a:r>
              <a:rPr lang="en-US" sz="2000" dirty="0" err="1" smtClean="0"/>
              <a:t>yêu</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loại</a:t>
            </a:r>
            <a:r>
              <a:rPr lang="en-US" sz="2000" dirty="0" smtClean="0"/>
              <a:t> </a:t>
            </a:r>
            <a:r>
              <a:rPr lang="en-US" sz="2000" dirty="0" err="1" smtClean="0"/>
              <a:t>tình</a:t>
            </a:r>
            <a:r>
              <a:rPr lang="en-US" sz="2000" dirty="0" smtClean="0"/>
              <a:t> </a:t>
            </a:r>
            <a:r>
              <a:rPr lang="en-US" sz="2000" dirty="0" err="1" smtClean="0"/>
              <a:t>cảm</a:t>
            </a:r>
            <a:r>
              <a:rPr lang="en-US" sz="2000" dirty="0" smtClean="0"/>
              <a:t> </a:t>
            </a:r>
            <a:r>
              <a:rPr lang="en-US" sz="2000" dirty="0" err="1" smtClean="0"/>
              <a:t>giữa</a:t>
            </a:r>
            <a:r>
              <a:rPr lang="en-US" sz="2000" dirty="0" smtClean="0"/>
              <a:t> </a:t>
            </a:r>
            <a:r>
              <a:rPr lang="en-US" sz="2000" dirty="0" err="1" smtClean="0"/>
              <a:t>người</a:t>
            </a:r>
            <a:r>
              <a:rPr lang="en-US" sz="2000" dirty="0" smtClean="0"/>
              <a:t> </a:t>
            </a:r>
            <a:r>
              <a:rPr lang="en-US" sz="2000" dirty="0" err="1" smtClean="0"/>
              <a:t>và</a:t>
            </a:r>
            <a:r>
              <a:rPr lang="en-US" sz="2000" dirty="0" smtClean="0"/>
              <a:t> </a:t>
            </a:r>
            <a:r>
              <a:rPr lang="en-US" sz="2000" dirty="0" err="1" smtClean="0"/>
              <a:t>người</a:t>
            </a:r>
            <a:r>
              <a:rPr lang="en-US" sz="2000" dirty="0" smtClean="0"/>
              <a:t>, </a:t>
            </a:r>
            <a:r>
              <a:rPr lang="en-US" sz="2000" dirty="0" err="1" smtClean="0"/>
              <a:t>hướng</a:t>
            </a:r>
            <a:r>
              <a:rPr lang="en-US" sz="2000" dirty="0" smtClean="0"/>
              <a:t> con </a:t>
            </a:r>
            <a:r>
              <a:rPr lang="en-US" sz="2000" dirty="0" err="1" smtClean="0"/>
              <a:t>người</a:t>
            </a:r>
            <a:r>
              <a:rPr lang="en-US" sz="2000" dirty="0" smtClean="0"/>
              <a:t> </a:t>
            </a:r>
            <a:r>
              <a:rPr lang="en-US" sz="2000" dirty="0" err="1" smtClean="0"/>
              <a:t>đến</a:t>
            </a:r>
            <a:r>
              <a:rPr lang="en-US" sz="2000" dirty="0" smtClean="0"/>
              <a:t> </a:t>
            </a:r>
            <a:r>
              <a:rPr lang="en-US" sz="2000" dirty="0" err="1" smtClean="0"/>
              <a:t>Chân</a:t>
            </a:r>
            <a:r>
              <a:rPr lang="en-US" sz="2000" dirty="0" smtClean="0"/>
              <a:t>, </a:t>
            </a:r>
            <a:r>
              <a:rPr lang="en-US" sz="2000" dirty="0" err="1" smtClean="0"/>
              <a:t>Thiện</a:t>
            </a:r>
            <a:r>
              <a:rPr lang="en-US" sz="2000" dirty="0" smtClean="0"/>
              <a:t>, </a:t>
            </a:r>
            <a:r>
              <a:rPr lang="en-US" sz="2000" dirty="0" err="1" smtClean="0"/>
              <a:t>Mỹ</a:t>
            </a:r>
            <a:r>
              <a:rPr lang="en-US" sz="2000" dirty="0" smtClean="0"/>
              <a:t>.</a:t>
            </a:r>
            <a:br>
              <a:rPr lang="en-US" sz="2000" dirty="0" smtClean="0"/>
            </a:br>
            <a:r>
              <a:rPr lang="en-US" sz="2000" dirty="0" smtClean="0"/>
              <a:t/>
            </a:r>
            <a:br>
              <a:rPr lang="en-US" sz="2000" dirty="0" smtClean="0"/>
            </a:br>
            <a:endParaRPr lang="en-US" sz="20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792480"/>
          </a:xfrm>
        </p:spPr>
        <p:txBody>
          <a:bodyPr>
            <a:normAutofit/>
          </a:bodyPr>
          <a:lstStyle/>
          <a:p>
            <a:r>
              <a:rPr lang="en-US" sz="3200" i="1" dirty="0">
                <a:latin typeface="Times New Roman" pitchFamily="18" charset="0"/>
                <a:cs typeface="Times New Roman" pitchFamily="18" charset="0"/>
              </a:rPr>
              <a:t>3.</a:t>
            </a:r>
            <a:r>
              <a:rPr lang="en-US" sz="3200" b="1" i="1"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Thiếu</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sự</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kết</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nối</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giữa</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vợ</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chồng</a:t>
            </a:r>
            <a:endParaRPr lang="en-US" sz="3200" b="1" i="1" u="sng"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600" y="873125"/>
            <a:ext cx="7772400" cy="293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90600" y="4191000"/>
            <a:ext cx="2085975" cy="266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96000" y="4114800"/>
            <a:ext cx="2895600" cy="27431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48000" y="4114800"/>
            <a:ext cx="2819400" cy="2743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06310089"/>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3074"/>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3076"/>
                                        </p:tgtEl>
                                        <p:attrNameLst>
                                          <p:attrName>style.visibility</p:attrName>
                                        </p:attrNameLst>
                                      </p:cBhvr>
                                      <p:to>
                                        <p:strVal val="visible"/>
                                      </p:to>
                                    </p:set>
                                    <p:animEffect transition="in" filter="randombar(horizontal)">
                                      <p:cBhvr>
                                        <p:cTn id="16" dur="500"/>
                                        <p:tgtEl>
                                          <p:spTgt spid="3076"/>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078"/>
                                        </p:tgtEl>
                                        <p:attrNameLst>
                                          <p:attrName>style.visibility</p:attrName>
                                        </p:attrNameLst>
                                      </p:cBhvr>
                                      <p:to>
                                        <p:strVal val="visible"/>
                                      </p:to>
                                    </p:set>
                                    <p:animEffect transition="in" filter="randombar(horizontal)">
                                      <p:cBhvr>
                                        <p:cTn id="21" dur="500"/>
                                        <p:tgtEl>
                                          <p:spTgt spid="3078"/>
                                        </p:tgtEl>
                                      </p:cBhvr>
                                    </p:animEffect>
                                  </p:childTnLst>
                                </p:cTn>
                              </p:par>
                            </p:childTnLst>
                          </p:cTn>
                        </p:par>
                      </p:childTnLst>
                    </p:cTn>
                  </p:par>
                  <p:par>
                    <p:cTn id="22" fill="hold">
                      <p:stCondLst>
                        <p:cond delay="indefinite"/>
                      </p:stCondLst>
                      <p:childTnLst>
                        <p:par>
                          <p:cTn id="23" fill="hold">
                            <p:stCondLst>
                              <p:cond delay="0"/>
                            </p:stCondLst>
                            <p:childTnLst>
                              <p:par>
                                <p:cTn id="24" presetID="45" presetClass="entr" presetSubtype="0" fill="hold" nodeType="clickEffect">
                                  <p:stCondLst>
                                    <p:cond delay="0"/>
                                  </p:stCondLst>
                                  <p:childTnLst>
                                    <p:set>
                                      <p:cBhvr>
                                        <p:cTn id="25" dur="1" fill="hold">
                                          <p:stCondLst>
                                            <p:cond delay="0"/>
                                          </p:stCondLst>
                                        </p:cTn>
                                        <p:tgtEl>
                                          <p:spTgt spid="3077"/>
                                        </p:tgtEl>
                                        <p:attrNameLst>
                                          <p:attrName>style.visibility</p:attrName>
                                        </p:attrNameLst>
                                      </p:cBhvr>
                                      <p:to>
                                        <p:strVal val="visible"/>
                                      </p:to>
                                    </p:set>
                                    <p:animEffect transition="in" filter="fade">
                                      <p:cBhvr>
                                        <p:cTn id="26" dur="2000"/>
                                        <p:tgtEl>
                                          <p:spTgt spid="3077"/>
                                        </p:tgtEl>
                                      </p:cBhvr>
                                    </p:animEffect>
                                    <p:anim calcmode="lin" valueType="num">
                                      <p:cBhvr>
                                        <p:cTn id="27" dur="2000" fill="hold"/>
                                        <p:tgtEl>
                                          <p:spTgt spid="3077"/>
                                        </p:tgtEl>
                                        <p:attrNameLst>
                                          <p:attrName>ppt_w</p:attrName>
                                        </p:attrNameLst>
                                      </p:cBhvr>
                                      <p:tavLst>
                                        <p:tav tm="0" fmla="#ppt_w*sin(2.5*pi*$)">
                                          <p:val>
                                            <p:fltVal val="0"/>
                                          </p:val>
                                        </p:tav>
                                        <p:tav tm="100000">
                                          <p:val>
                                            <p:fltVal val="1"/>
                                          </p:val>
                                        </p:tav>
                                      </p:tavLst>
                                    </p:anim>
                                    <p:anim calcmode="lin" valueType="num">
                                      <p:cBhvr>
                                        <p:cTn id="28" dur="2000" fill="hold"/>
                                        <p:tgtEl>
                                          <p:spTgt spid="307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sz="3200" i="1" dirty="0"/>
              <a:t>4.</a:t>
            </a:r>
            <a:r>
              <a:rPr lang="vi-VN" sz="3200" b="1" i="1" dirty="0"/>
              <a:t> </a:t>
            </a:r>
            <a:r>
              <a:rPr lang="vi-VN" sz="3200" b="1" i="1" u="sng" dirty="0"/>
              <a:t>Đặt quá nhiều mong đợi ở bạn đời</a:t>
            </a:r>
            <a:endParaRPr lang="en-US" sz="3200" b="1" i="1" u="sng" dirty="0"/>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4400" y="1143000"/>
            <a:ext cx="5105400" cy="5486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10275" y="1143000"/>
            <a:ext cx="2752725" cy="1676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10275" y="3124200"/>
            <a:ext cx="2752725" cy="1657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019800" y="5105400"/>
            <a:ext cx="2743200" cy="152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406811"/>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mph" presetSubtype="2" fill="hold" nodeType="clickEffect">
                                  <p:stCondLst>
                                    <p:cond delay="0"/>
                                  </p:stCondLst>
                                  <p:childTnLst>
                                    <p:animClr clrSpc="rgb" dir="cw">
                                      <p:cBhvr>
                                        <p:cTn id="11" dur="2000" fill="hold"/>
                                        <p:tgtEl>
                                          <p:spTgt spid="4098"/>
                                        </p:tgtEl>
                                        <p:attrNameLst>
                                          <p:attrName>stroke.color</p:attrName>
                                        </p:attrNameLst>
                                      </p:cBhvr>
                                      <p:to>
                                        <a:schemeClr val="accent2"/>
                                      </p:to>
                                    </p:animClr>
                                    <p:set>
                                      <p:cBhvr>
                                        <p:cTn id="12" dur="2000" fill="hold"/>
                                        <p:tgtEl>
                                          <p:spTgt spid="4098"/>
                                        </p:tgtEl>
                                        <p:attrNameLst>
                                          <p:attrName>stroke.on</p:attrName>
                                        </p:attrNameLst>
                                      </p:cBhvr>
                                      <p:to>
                                        <p:strVal val="true"/>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randombar(horizontal)">
                                      <p:cBhvr>
                                        <p:cTn id="17" dur="500"/>
                                        <p:tgtEl>
                                          <p:spTgt spid="4099"/>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4100"/>
                                        </p:tgtEl>
                                        <p:attrNameLst>
                                          <p:attrName>style.visibility</p:attrName>
                                        </p:attrNameLst>
                                      </p:cBhvr>
                                      <p:to>
                                        <p:strVal val="visible"/>
                                      </p:to>
                                    </p:set>
                                    <p:anim calcmode="lin" valueType="num">
                                      <p:cBhvr>
                                        <p:cTn id="22" dur="1000" fill="hold"/>
                                        <p:tgtEl>
                                          <p:spTgt spid="4100"/>
                                        </p:tgtEl>
                                        <p:attrNameLst>
                                          <p:attrName>ppt_w</p:attrName>
                                        </p:attrNameLst>
                                      </p:cBhvr>
                                      <p:tavLst>
                                        <p:tav tm="0">
                                          <p:val>
                                            <p:fltVal val="0"/>
                                          </p:val>
                                        </p:tav>
                                        <p:tav tm="100000">
                                          <p:val>
                                            <p:strVal val="#ppt_w"/>
                                          </p:val>
                                        </p:tav>
                                      </p:tavLst>
                                    </p:anim>
                                    <p:anim calcmode="lin" valueType="num">
                                      <p:cBhvr>
                                        <p:cTn id="23" dur="1000" fill="hold"/>
                                        <p:tgtEl>
                                          <p:spTgt spid="4100"/>
                                        </p:tgtEl>
                                        <p:attrNameLst>
                                          <p:attrName>ppt_h</p:attrName>
                                        </p:attrNameLst>
                                      </p:cBhvr>
                                      <p:tavLst>
                                        <p:tav tm="0">
                                          <p:val>
                                            <p:fltVal val="0"/>
                                          </p:val>
                                        </p:tav>
                                        <p:tav tm="100000">
                                          <p:val>
                                            <p:strVal val="#ppt_h"/>
                                          </p:val>
                                        </p:tav>
                                      </p:tavLst>
                                    </p:anim>
                                    <p:anim calcmode="lin" valueType="num">
                                      <p:cBhvr>
                                        <p:cTn id="24" dur="1000" fill="hold"/>
                                        <p:tgtEl>
                                          <p:spTgt spid="4100"/>
                                        </p:tgtEl>
                                        <p:attrNameLst>
                                          <p:attrName>style.rotation</p:attrName>
                                        </p:attrNameLst>
                                      </p:cBhvr>
                                      <p:tavLst>
                                        <p:tav tm="0">
                                          <p:val>
                                            <p:fltVal val="90"/>
                                          </p:val>
                                        </p:tav>
                                        <p:tav tm="100000">
                                          <p:val>
                                            <p:fltVal val="0"/>
                                          </p:val>
                                        </p:tav>
                                      </p:tavLst>
                                    </p:anim>
                                    <p:animEffect transition="in" filter="fade">
                                      <p:cBhvr>
                                        <p:cTn id="25" dur="1000"/>
                                        <p:tgtEl>
                                          <p:spTgt spid="4100"/>
                                        </p:tgtEl>
                                      </p:cBhvr>
                                    </p:animEffect>
                                  </p:childTnLst>
                                </p:cTn>
                              </p:par>
                            </p:childTnLst>
                          </p:cTn>
                        </p:par>
                      </p:childTnLst>
                    </p:cTn>
                  </p:par>
                  <p:par>
                    <p:cTn id="26" fill="hold">
                      <p:stCondLst>
                        <p:cond delay="indefinite"/>
                      </p:stCondLst>
                      <p:childTnLst>
                        <p:par>
                          <p:cTn id="27" fill="hold">
                            <p:stCondLst>
                              <p:cond delay="0"/>
                            </p:stCondLst>
                            <p:childTnLst>
                              <p:par>
                                <p:cTn id="28" presetID="27" presetClass="emph" presetSubtype="0" fill="remove" nodeType="clickEffect">
                                  <p:stCondLst>
                                    <p:cond delay="0"/>
                                  </p:stCondLst>
                                  <p:childTnLst>
                                    <p:animClr clrSpc="rgb" dir="cw">
                                      <p:cBhvr override="childStyle">
                                        <p:cTn id="29" dur="250" autoRev="1" fill="remove"/>
                                        <p:tgtEl>
                                          <p:spTgt spid="4101"/>
                                        </p:tgtEl>
                                        <p:attrNameLst>
                                          <p:attrName>style.color</p:attrName>
                                        </p:attrNameLst>
                                      </p:cBhvr>
                                      <p:to>
                                        <a:schemeClr val="bg1"/>
                                      </p:to>
                                    </p:animClr>
                                    <p:animClr clrSpc="rgb" dir="cw">
                                      <p:cBhvr>
                                        <p:cTn id="30" dur="250" autoRev="1" fill="remove"/>
                                        <p:tgtEl>
                                          <p:spTgt spid="4101"/>
                                        </p:tgtEl>
                                        <p:attrNameLst>
                                          <p:attrName>fillcolor</p:attrName>
                                        </p:attrNameLst>
                                      </p:cBhvr>
                                      <p:to>
                                        <a:schemeClr val="bg1"/>
                                      </p:to>
                                    </p:animClr>
                                    <p:set>
                                      <p:cBhvr>
                                        <p:cTn id="31" dur="250" autoRev="1" fill="remove"/>
                                        <p:tgtEl>
                                          <p:spTgt spid="4101"/>
                                        </p:tgtEl>
                                        <p:attrNameLst>
                                          <p:attrName>fill.type</p:attrName>
                                        </p:attrNameLst>
                                      </p:cBhvr>
                                      <p:to>
                                        <p:strVal val="solid"/>
                                      </p:to>
                                    </p:set>
                                    <p:set>
                                      <p:cBhvr>
                                        <p:cTn id="32" dur="250" autoRev="1" fill="remove"/>
                                        <p:tgtEl>
                                          <p:spTgt spid="410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640080"/>
          </a:xfrm>
        </p:spPr>
        <p:txBody>
          <a:bodyPr>
            <a:normAutofit fontScale="90000"/>
          </a:bodyPr>
          <a:lstStyle/>
          <a:p>
            <a:r>
              <a:rPr lang="vi-VN" sz="3200" dirty="0"/>
              <a:t>5.</a:t>
            </a:r>
            <a:r>
              <a:rPr lang="vi-VN" dirty="0"/>
              <a:t> </a:t>
            </a:r>
            <a:r>
              <a:rPr lang="vi-VN" sz="3200" b="1" i="1" u="sng" dirty="0"/>
              <a:t>Khác biệt văn hóa</a:t>
            </a:r>
            <a:endParaRPr lang="en-US" sz="3200" b="1" i="1" u="sng"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0" y="3962400"/>
            <a:ext cx="2886075" cy="2895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38400" y="914400"/>
            <a:ext cx="4419600" cy="2971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29001" y="4114800"/>
            <a:ext cx="2828924" cy="2590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400800" y="4114800"/>
            <a:ext cx="2505075" cy="266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78821468"/>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5123"/>
                                        </p:tgtEl>
                                      </p:cBhvr>
                                    </p:animEffect>
                                    <p:animScale>
                                      <p:cBhvr>
                                        <p:cTn id="12" dur="250" autoRev="1" fill="hold"/>
                                        <p:tgtEl>
                                          <p:spTgt spid="5123"/>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wheel(1)">
                                      <p:cBhvr>
                                        <p:cTn id="17" dur="2000"/>
                                        <p:tgtEl>
                                          <p:spTgt spid="512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randombar(horizontal)">
                                      <p:cBhvr>
                                        <p:cTn id="22" dur="500"/>
                                        <p:tgtEl>
                                          <p:spTgt spid="512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5125"/>
                                        </p:tgtEl>
                                        <p:attrNameLst>
                                          <p:attrName>style.visibility</p:attrName>
                                        </p:attrNameLst>
                                      </p:cBhvr>
                                      <p:to>
                                        <p:strVal val="visible"/>
                                      </p:to>
                                    </p:set>
                                    <p:anim calcmode="lin" valueType="num">
                                      <p:cBhvr>
                                        <p:cTn id="27" dur="1000" fill="hold"/>
                                        <p:tgtEl>
                                          <p:spTgt spid="5125"/>
                                        </p:tgtEl>
                                        <p:attrNameLst>
                                          <p:attrName>ppt_w</p:attrName>
                                        </p:attrNameLst>
                                      </p:cBhvr>
                                      <p:tavLst>
                                        <p:tav tm="0">
                                          <p:val>
                                            <p:fltVal val="0"/>
                                          </p:val>
                                        </p:tav>
                                        <p:tav tm="100000">
                                          <p:val>
                                            <p:strVal val="#ppt_w"/>
                                          </p:val>
                                        </p:tav>
                                      </p:tavLst>
                                    </p:anim>
                                    <p:anim calcmode="lin" valueType="num">
                                      <p:cBhvr>
                                        <p:cTn id="28" dur="1000" fill="hold"/>
                                        <p:tgtEl>
                                          <p:spTgt spid="5125"/>
                                        </p:tgtEl>
                                        <p:attrNameLst>
                                          <p:attrName>ppt_h</p:attrName>
                                        </p:attrNameLst>
                                      </p:cBhvr>
                                      <p:tavLst>
                                        <p:tav tm="0">
                                          <p:val>
                                            <p:fltVal val="0"/>
                                          </p:val>
                                        </p:tav>
                                        <p:tav tm="100000">
                                          <p:val>
                                            <p:strVal val="#ppt_h"/>
                                          </p:val>
                                        </p:tav>
                                      </p:tavLst>
                                    </p:anim>
                                    <p:anim calcmode="lin" valueType="num">
                                      <p:cBhvr>
                                        <p:cTn id="29" dur="1000" fill="hold"/>
                                        <p:tgtEl>
                                          <p:spTgt spid="5125"/>
                                        </p:tgtEl>
                                        <p:attrNameLst>
                                          <p:attrName>style.rotation</p:attrName>
                                        </p:attrNameLst>
                                      </p:cBhvr>
                                      <p:tavLst>
                                        <p:tav tm="0">
                                          <p:val>
                                            <p:fltVal val="90"/>
                                          </p:val>
                                        </p:tav>
                                        <p:tav tm="100000">
                                          <p:val>
                                            <p:fltVal val="0"/>
                                          </p:val>
                                        </p:tav>
                                      </p:tavLst>
                                    </p:anim>
                                    <p:animEffect transition="in" filter="fade">
                                      <p:cBhvr>
                                        <p:cTn id="30" dur="10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sz="3200" i="1" dirty="0"/>
              <a:t>6. </a:t>
            </a:r>
            <a:r>
              <a:rPr lang="vi-VN" sz="3200" b="1" i="1" u="sng" dirty="0"/>
              <a:t>Không hiểu được nhu cầu, mong muốn của nhau</a:t>
            </a:r>
            <a:endParaRPr lang="en-US" sz="3200" b="1" i="1" u="sng" dirty="0"/>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4400" y="1524000"/>
            <a:ext cx="4876800" cy="533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91200" y="990600"/>
            <a:ext cx="2971800" cy="2514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43600" y="3657600"/>
            <a:ext cx="2924175" cy="2667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55040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fade">
                                      <p:cBhvr>
                                        <p:cTn id="13" dur="1000"/>
                                        <p:tgtEl>
                                          <p:spTgt spid="6146"/>
                                        </p:tgtEl>
                                      </p:cBhvr>
                                    </p:animEffect>
                                    <p:anim calcmode="lin" valueType="num">
                                      <p:cBhvr>
                                        <p:cTn id="14" dur="1000" fill="hold"/>
                                        <p:tgtEl>
                                          <p:spTgt spid="6146"/>
                                        </p:tgtEl>
                                        <p:attrNameLst>
                                          <p:attrName>ppt_x</p:attrName>
                                        </p:attrNameLst>
                                      </p:cBhvr>
                                      <p:tavLst>
                                        <p:tav tm="0">
                                          <p:val>
                                            <p:strVal val="#ppt_x"/>
                                          </p:val>
                                        </p:tav>
                                        <p:tav tm="100000">
                                          <p:val>
                                            <p:strVal val="#ppt_x"/>
                                          </p:val>
                                        </p:tav>
                                      </p:tavLst>
                                    </p:anim>
                                    <p:anim calcmode="lin" valueType="num">
                                      <p:cBhvr>
                                        <p:cTn id="15"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147"/>
                                        </p:tgtEl>
                                        <p:attrNameLst>
                                          <p:attrName>style.visibility</p:attrName>
                                        </p:attrNameLst>
                                      </p:cBhvr>
                                      <p:to>
                                        <p:strVal val="visible"/>
                                      </p:to>
                                    </p:set>
                                    <p:animEffect transition="in" filter="fade">
                                      <p:cBhvr>
                                        <p:cTn id="20" dur="1000"/>
                                        <p:tgtEl>
                                          <p:spTgt spid="6147"/>
                                        </p:tgtEl>
                                      </p:cBhvr>
                                    </p:animEffect>
                                    <p:anim calcmode="lin" valueType="num">
                                      <p:cBhvr>
                                        <p:cTn id="21" dur="1000" fill="hold"/>
                                        <p:tgtEl>
                                          <p:spTgt spid="6147"/>
                                        </p:tgtEl>
                                        <p:attrNameLst>
                                          <p:attrName>ppt_x</p:attrName>
                                        </p:attrNameLst>
                                      </p:cBhvr>
                                      <p:tavLst>
                                        <p:tav tm="0">
                                          <p:val>
                                            <p:strVal val="#ppt_x"/>
                                          </p:val>
                                        </p:tav>
                                        <p:tav tm="100000">
                                          <p:val>
                                            <p:strVal val="#ppt_x"/>
                                          </p:val>
                                        </p:tav>
                                      </p:tavLst>
                                    </p:anim>
                                    <p:anim calcmode="lin" valueType="num">
                                      <p:cBhvr>
                                        <p:cTn id="22"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6148"/>
                                        </p:tgtEl>
                                        <p:attrNameLst>
                                          <p:attrName>style.visibility</p:attrName>
                                        </p:attrNameLst>
                                      </p:cBhvr>
                                      <p:to>
                                        <p:strVal val="visible"/>
                                      </p:to>
                                    </p:set>
                                    <p:anim calcmode="lin" valueType="num">
                                      <p:cBhvr>
                                        <p:cTn id="27" dur="1000" fill="hold"/>
                                        <p:tgtEl>
                                          <p:spTgt spid="6148"/>
                                        </p:tgtEl>
                                        <p:attrNameLst>
                                          <p:attrName>ppt_w</p:attrName>
                                        </p:attrNameLst>
                                      </p:cBhvr>
                                      <p:tavLst>
                                        <p:tav tm="0">
                                          <p:val>
                                            <p:fltVal val="0"/>
                                          </p:val>
                                        </p:tav>
                                        <p:tav tm="100000">
                                          <p:val>
                                            <p:strVal val="#ppt_w"/>
                                          </p:val>
                                        </p:tav>
                                      </p:tavLst>
                                    </p:anim>
                                    <p:anim calcmode="lin" valueType="num">
                                      <p:cBhvr>
                                        <p:cTn id="28" dur="1000" fill="hold"/>
                                        <p:tgtEl>
                                          <p:spTgt spid="6148"/>
                                        </p:tgtEl>
                                        <p:attrNameLst>
                                          <p:attrName>ppt_h</p:attrName>
                                        </p:attrNameLst>
                                      </p:cBhvr>
                                      <p:tavLst>
                                        <p:tav tm="0">
                                          <p:val>
                                            <p:fltVal val="0"/>
                                          </p:val>
                                        </p:tav>
                                        <p:tav tm="100000">
                                          <p:val>
                                            <p:strVal val="#ppt_h"/>
                                          </p:val>
                                        </p:tav>
                                      </p:tavLst>
                                    </p:anim>
                                    <p:anim calcmode="lin" valueType="num">
                                      <p:cBhvr>
                                        <p:cTn id="29" dur="1000" fill="hold"/>
                                        <p:tgtEl>
                                          <p:spTgt spid="6148"/>
                                        </p:tgtEl>
                                        <p:attrNameLst>
                                          <p:attrName>style.rotation</p:attrName>
                                        </p:attrNameLst>
                                      </p:cBhvr>
                                      <p:tavLst>
                                        <p:tav tm="0">
                                          <p:val>
                                            <p:fltVal val="90"/>
                                          </p:val>
                                        </p:tav>
                                        <p:tav tm="100000">
                                          <p:val>
                                            <p:fltVal val="0"/>
                                          </p:val>
                                        </p:tav>
                                      </p:tavLst>
                                    </p:anim>
                                    <p:animEffect transition="in" filter="fade">
                                      <p:cBhvr>
                                        <p:cTn id="30" dur="1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563880"/>
          </a:xfrm>
        </p:spPr>
        <p:txBody>
          <a:bodyPr>
            <a:normAutofit fontScale="90000"/>
          </a:bodyPr>
          <a:lstStyle/>
          <a:p>
            <a:r>
              <a:rPr lang="vi-VN" sz="3200" i="1" dirty="0"/>
              <a:t>7.</a:t>
            </a:r>
            <a:r>
              <a:rPr lang="vi-VN" sz="3200" b="1" i="1" dirty="0"/>
              <a:t> </a:t>
            </a:r>
            <a:r>
              <a:rPr lang="vi-VN" sz="3200" b="1" i="1" u="sng" dirty="0"/>
              <a:t>Sự thay đổi về lối sống quá đột ngột</a:t>
            </a:r>
            <a:endParaRPr lang="en-US" sz="3200" b="1" i="1" u="sng" dirty="0"/>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600" y="914400"/>
            <a:ext cx="3810000" cy="2590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53000" y="3581400"/>
            <a:ext cx="3733800" cy="236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29200" y="838200"/>
            <a:ext cx="3771900" cy="2590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90600" y="3657600"/>
            <a:ext cx="3810000" cy="23431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83620557"/>
      </p:ext>
    </p:extLst>
  </p:cSld>
  <p:clrMapOvr>
    <a:masterClrMapping/>
  </p:clrMapOvr>
  <mc:AlternateContent xmlns:mc="http://schemas.openxmlformats.org/markup-compatibility/2006">
    <mc:Choice xmlns:p14="http://schemas.microsoft.com/office/powerpoint/2010/main" xmlns="" Requires="p14">
      <p:transition spd="slow" p14:dur="1300">
        <p14:pan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wheel(1)">
                                      <p:cBhvr>
                                        <p:cTn id="13" dur="2000"/>
                                        <p:tgtEl>
                                          <p:spTgt spid="7170"/>
                                        </p:tgtEl>
                                      </p:cBhvr>
                                    </p:animEffect>
                                  </p:childTnLst>
                                </p:cTn>
                              </p:par>
                              <p:par>
                                <p:cTn id="14" presetID="21" presetClass="entr" presetSubtype="1" fill="hold" nodeType="withEffect">
                                  <p:stCondLst>
                                    <p:cond delay="0"/>
                                  </p:stCondLst>
                                  <p:childTnLst>
                                    <p:set>
                                      <p:cBhvr>
                                        <p:cTn id="15" dur="1" fill="hold">
                                          <p:stCondLst>
                                            <p:cond delay="0"/>
                                          </p:stCondLst>
                                        </p:cTn>
                                        <p:tgtEl>
                                          <p:spTgt spid="7173"/>
                                        </p:tgtEl>
                                        <p:attrNameLst>
                                          <p:attrName>style.visibility</p:attrName>
                                        </p:attrNameLst>
                                      </p:cBhvr>
                                      <p:to>
                                        <p:strVal val="visible"/>
                                      </p:to>
                                    </p:set>
                                    <p:animEffect transition="in" filter="wheel(1)">
                                      <p:cBhvr>
                                        <p:cTn id="16" dur="2000"/>
                                        <p:tgtEl>
                                          <p:spTgt spid="717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4"/>
                                        </p:tgtEl>
                                        <p:attrNameLst>
                                          <p:attrName>style.visibility</p:attrName>
                                        </p:attrNameLst>
                                      </p:cBhvr>
                                      <p:to>
                                        <p:strVal val="visible"/>
                                      </p:to>
                                    </p:set>
                                    <p:animEffect transition="in" filter="fade">
                                      <p:cBhvr>
                                        <p:cTn id="21" dur="1000"/>
                                        <p:tgtEl>
                                          <p:spTgt spid="7174"/>
                                        </p:tgtEl>
                                      </p:cBhvr>
                                    </p:animEffect>
                                    <p:anim calcmode="lin" valueType="num">
                                      <p:cBhvr>
                                        <p:cTn id="22" dur="1000" fill="hold"/>
                                        <p:tgtEl>
                                          <p:spTgt spid="7174"/>
                                        </p:tgtEl>
                                        <p:attrNameLst>
                                          <p:attrName>ppt_x</p:attrName>
                                        </p:attrNameLst>
                                      </p:cBhvr>
                                      <p:tavLst>
                                        <p:tav tm="0">
                                          <p:val>
                                            <p:strVal val="#ppt_x"/>
                                          </p:val>
                                        </p:tav>
                                        <p:tav tm="100000">
                                          <p:val>
                                            <p:strVal val="#ppt_x"/>
                                          </p:val>
                                        </p:tav>
                                      </p:tavLst>
                                    </p:anim>
                                    <p:anim calcmode="lin" valueType="num">
                                      <p:cBhvr>
                                        <p:cTn id="23" dur="1000" fill="hold"/>
                                        <p:tgtEl>
                                          <p:spTgt spid="717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175"/>
                                        </p:tgtEl>
                                        <p:attrNameLst>
                                          <p:attrName>style.visibility</p:attrName>
                                        </p:attrNameLst>
                                      </p:cBhvr>
                                      <p:to>
                                        <p:strVal val="visible"/>
                                      </p:to>
                                    </p:set>
                                    <p:animEffect transition="in" filter="fade">
                                      <p:cBhvr>
                                        <p:cTn id="26" dur="1000"/>
                                        <p:tgtEl>
                                          <p:spTgt spid="7175"/>
                                        </p:tgtEl>
                                      </p:cBhvr>
                                    </p:animEffect>
                                    <p:anim calcmode="lin" valueType="num">
                                      <p:cBhvr>
                                        <p:cTn id="27" dur="1000" fill="hold"/>
                                        <p:tgtEl>
                                          <p:spTgt spid="7175"/>
                                        </p:tgtEl>
                                        <p:attrNameLst>
                                          <p:attrName>ppt_x</p:attrName>
                                        </p:attrNameLst>
                                      </p:cBhvr>
                                      <p:tavLst>
                                        <p:tav tm="0">
                                          <p:val>
                                            <p:strVal val="#ppt_x"/>
                                          </p:val>
                                        </p:tav>
                                        <p:tav tm="100000">
                                          <p:val>
                                            <p:strVal val="#ppt_x"/>
                                          </p:val>
                                        </p:tav>
                                      </p:tavLst>
                                    </p:anim>
                                    <p:anim calcmode="lin" valueType="num">
                                      <p:cBhvr>
                                        <p:cTn id="28" dur="1000" fill="hold"/>
                                        <p:tgtEl>
                                          <p:spTgt spid="71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563880"/>
          </a:xfrm>
        </p:spPr>
        <p:txBody>
          <a:bodyPr>
            <a:normAutofit fontScale="90000"/>
          </a:bodyPr>
          <a:lstStyle/>
          <a:p>
            <a:r>
              <a:rPr lang="vi-VN" sz="3200" i="1" dirty="0"/>
              <a:t>8.</a:t>
            </a:r>
            <a:r>
              <a:rPr lang="vi-VN" sz="3200" b="1" i="1" dirty="0"/>
              <a:t> </a:t>
            </a:r>
            <a:r>
              <a:rPr lang="vi-VN" sz="3200" b="1" i="1" u="sng" dirty="0"/>
              <a:t>Niềm tin luôn là vấn đề</a:t>
            </a:r>
            <a:endParaRPr lang="en-US" sz="3200" b="1" i="1" u="sng" dirty="0"/>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66800" y="838200"/>
            <a:ext cx="2819400" cy="174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66800" y="2514600"/>
            <a:ext cx="2819400" cy="4343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886200" y="762000"/>
            <a:ext cx="2781300" cy="609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705600" y="762000"/>
            <a:ext cx="24384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629400" y="4267200"/>
            <a:ext cx="2514600" cy="2590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9029570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wheel(1)">
                                      <p:cBhvr>
                                        <p:cTn id="12" dur="2000"/>
                                        <p:tgtEl>
                                          <p:spTgt spid="8196"/>
                                        </p:tgtEl>
                                      </p:cBhvr>
                                    </p:animEffect>
                                  </p:childTnLst>
                                </p:cTn>
                              </p:par>
                              <p:par>
                                <p:cTn id="13" presetID="21" presetClass="entr" presetSubtype="1" fill="hold" nodeType="withEffect">
                                  <p:stCondLst>
                                    <p:cond delay="0"/>
                                  </p:stCondLst>
                                  <p:childTnLst>
                                    <p:set>
                                      <p:cBhvr>
                                        <p:cTn id="14" dur="1" fill="hold">
                                          <p:stCondLst>
                                            <p:cond delay="0"/>
                                          </p:stCondLst>
                                        </p:cTn>
                                        <p:tgtEl>
                                          <p:spTgt spid="8197"/>
                                        </p:tgtEl>
                                        <p:attrNameLst>
                                          <p:attrName>style.visibility</p:attrName>
                                        </p:attrNameLst>
                                      </p:cBhvr>
                                      <p:to>
                                        <p:strVal val="visible"/>
                                      </p:to>
                                    </p:set>
                                    <p:animEffect transition="in" filter="wheel(1)">
                                      <p:cBhvr>
                                        <p:cTn id="15" dur="2000"/>
                                        <p:tgtEl>
                                          <p:spTgt spid="8197"/>
                                        </p:tgtEl>
                                      </p:cBhvr>
                                    </p:animEffect>
                                  </p:childTnLst>
                                </p:cTn>
                              </p:par>
                              <p:par>
                                <p:cTn id="16" presetID="21" presetClass="entr" presetSubtype="1" fill="hold" nodeType="withEffect">
                                  <p:stCondLst>
                                    <p:cond delay="0"/>
                                  </p:stCondLst>
                                  <p:childTnLst>
                                    <p:set>
                                      <p:cBhvr>
                                        <p:cTn id="17" dur="1" fill="hold">
                                          <p:stCondLst>
                                            <p:cond delay="0"/>
                                          </p:stCondLst>
                                        </p:cTn>
                                        <p:tgtEl>
                                          <p:spTgt spid="8198"/>
                                        </p:tgtEl>
                                        <p:attrNameLst>
                                          <p:attrName>style.visibility</p:attrName>
                                        </p:attrNameLst>
                                      </p:cBhvr>
                                      <p:to>
                                        <p:strVal val="visible"/>
                                      </p:to>
                                    </p:set>
                                    <p:animEffect transition="in" filter="wheel(1)">
                                      <p:cBhvr>
                                        <p:cTn id="18" dur="2000"/>
                                        <p:tgtEl>
                                          <p:spTgt spid="819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8194"/>
                                        </p:tgtEl>
                                        <p:attrNameLst>
                                          <p:attrName>style.visibility</p:attrName>
                                        </p:attrNameLst>
                                      </p:cBhvr>
                                      <p:to>
                                        <p:strVal val="visible"/>
                                      </p:to>
                                    </p:set>
                                    <p:anim calcmode="lin" valueType="num">
                                      <p:cBhvr>
                                        <p:cTn id="23" dur="1000" fill="hold"/>
                                        <p:tgtEl>
                                          <p:spTgt spid="8194"/>
                                        </p:tgtEl>
                                        <p:attrNameLst>
                                          <p:attrName>ppt_w</p:attrName>
                                        </p:attrNameLst>
                                      </p:cBhvr>
                                      <p:tavLst>
                                        <p:tav tm="0">
                                          <p:val>
                                            <p:fltVal val="0"/>
                                          </p:val>
                                        </p:tav>
                                        <p:tav tm="100000">
                                          <p:val>
                                            <p:strVal val="#ppt_w"/>
                                          </p:val>
                                        </p:tav>
                                      </p:tavLst>
                                    </p:anim>
                                    <p:anim calcmode="lin" valueType="num">
                                      <p:cBhvr>
                                        <p:cTn id="24" dur="1000" fill="hold"/>
                                        <p:tgtEl>
                                          <p:spTgt spid="8194"/>
                                        </p:tgtEl>
                                        <p:attrNameLst>
                                          <p:attrName>ppt_h</p:attrName>
                                        </p:attrNameLst>
                                      </p:cBhvr>
                                      <p:tavLst>
                                        <p:tav tm="0">
                                          <p:val>
                                            <p:fltVal val="0"/>
                                          </p:val>
                                        </p:tav>
                                        <p:tav tm="100000">
                                          <p:val>
                                            <p:strVal val="#ppt_h"/>
                                          </p:val>
                                        </p:tav>
                                      </p:tavLst>
                                    </p:anim>
                                    <p:anim calcmode="lin" valueType="num">
                                      <p:cBhvr>
                                        <p:cTn id="25" dur="1000" fill="hold"/>
                                        <p:tgtEl>
                                          <p:spTgt spid="8194"/>
                                        </p:tgtEl>
                                        <p:attrNameLst>
                                          <p:attrName>style.rotation</p:attrName>
                                        </p:attrNameLst>
                                      </p:cBhvr>
                                      <p:tavLst>
                                        <p:tav tm="0">
                                          <p:val>
                                            <p:fltVal val="90"/>
                                          </p:val>
                                        </p:tav>
                                        <p:tav tm="100000">
                                          <p:val>
                                            <p:fltVal val="0"/>
                                          </p:val>
                                        </p:tav>
                                      </p:tavLst>
                                    </p:anim>
                                    <p:animEffect transition="in" filter="fade">
                                      <p:cBhvr>
                                        <p:cTn id="26" dur="1000"/>
                                        <p:tgtEl>
                                          <p:spTgt spid="8194"/>
                                        </p:tgtEl>
                                      </p:cBhvr>
                                    </p:animEffect>
                                  </p:childTnLst>
                                </p:cTn>
                              </p:par>
                              <p:par>
                                <p:cTn id="27" presetID="31" presetClass="entr" presetSubtype="0" fill="hold" nodeType="withEffect">
                                  <p:stCondLst>
                                    <p:cond delay="0"/>
                                  </p:stCondLst>
                                  <p:childTnLst>
                                    <p:set>
                                      <p:cBhvr>
                                        <p:cTn id="28" dur="1" fill="hold">
                                          <p:stCondLst>
                                            <p:cond delay="0"/>
                                          </p:stCondLst>
                                        </p:cTn>
                                        <p:tgtEl>
                                          <p:spTgt spid="8199"/>
                                        </p:tgtEl>
                                        <p:attrNameLst>
                                          <p:attrName>style.visibility</p:attrName>
                                        </p:attrNameLst>
                                      </p:cBhvr>
                                      <p:to>
                                        <p:strVal val="visible"/>
                                      </p:to>
                                    </p:set>
                                    <p:anim calcmode="lin" valueType="num">
                                      <p:cBhvr>
                                        <p:cTn id="29" dur="1000" fill="hold"/>
                                        <p:tgtEl>
                                          <p:spTgt spid="8199"/>
                                        </p:tgtEl>
                                        <p:attrNameLst>
                                          <p:attrName>ppt_w</p:attrName>
                                        </p:attrNameLst>
                                      </p:cBhvr>
                                      <p:tavLst>
                                        <p:tav tm="0">
                                          <p:val>
                                            <p:fltVal val="0"/>
                                          </p:val>
                                        </p:tav>
                                        <p:tav tm="100000">
                                          <p:val>
                                            <p:strVal val="#ppt_w"/>
                                          </p:val>
                                        </p:tav>
                                      </p:tavLst>
                                    </p:anim>
                                    <p:anim calcmode="lin" valueType="num">
                                      <p:cBhvr>
                                        <p:cTn id="30" dur="1000" fill="hold"/>
                                        <p:tgtEl>
                                          <p:spTgt spid="8199"/>
                                        </p:tgtEl>
                                        <p:attrNameLst>
                                          <p:attrName>ppt_h</p:attrName>
                                        </p:attrNameLst>
                                      </p:cBhvr>
                                      <p:tavLst>
                                        <p:tav tm="0">
                                          <p:val>
                                            <p:fltVal val="0"/>
                                          </p:val>
                                        </p:tav>
                                        <p:tav tm="100000">
                                          <p:val>
                                            <p:strVal val="#ppt_h"/>
                                          </p:val>
                                        </p:tav>
                                      </p:tavLst>
                                    </p:anim>
                                    <p:anim calcmode="lin" valueType="num">
                                      <p:cBhvr>
                                        <p:cTn id="31" dur="1000" fill="hold"/>
                                        <p:tgtEl>
                                          <p:spTgt spid="8199"/>
                                        </p:tgtEl>
                                        <p:attrNameLst>
                                          <p:attrName>style.rotation</p:attrName>
                                        </p:attrNameLst>
                                      </p:cBhvr>
                                      <p:tavLst>
                                        <p:tav tm="0">
                                          <p:val>
                                            <p:fltVal val="90"/>
                                          </p:val>
                                        </p:tav>
                                        <p:tav tm="100000">
                                          <p:val>
                                            <p:fltVal val="0"/>
                                          </p:val>
                                        </p:tav>
                                      </p:tavLst>
                                    </p:anim>
                                    <p:animEffect transition="in" filter="fade">
                                      <p:cBhvr>
                                        <p:cTn id="32" dur="1000"/>
                                        <p:tgtEl>
                                          <p:spTgt spid="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716280"/>
          </a:xfrm>
        </p:spPr>
        <p:txBody>
          <a:bodyPr>
            <a:normAutofit/>
          </a:bodyPr>
          <a:lstStyle/>
          <a:p>
            <a:r>
              <a:rPr lang="en-US" sz="3200" dirty="0">
                <a:latin typeface="Times New Roman" pitchFamily="18" charset="0"/>
                <a:cs typeface="Times New Roman" pitchFamily="18" charset="0"/>
              </a:rPr>
              <a:t>9</a:t>
            </a:r>
            <a:r>
              <a:rPr lang="en-US" sz="3200" b="1"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Ghen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tuông</a:t>
            </a:r>
            <a:r>
              <a:rPr lang="en-US" sz="3200" b="1" i="1" u="sng" dirty="0">
                <a:latin typeface="Times New Roman" pitchFamily="18" charset="0"/>
                <a:cs typeface="Times New Roman" pitchFamily="18" charset="0"/>
              </a:rPr>
              <a:t> </a:t>
            </a: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600" y="990600"/>
            <a:ext cx="3962400" cy="245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76800" y="3429000"/>
            <a:ext cx="3810000" cy="28955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90600" y="3505200"/>
            <a:ext cx="3886200" cy="281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876800" y="1219200"/>
            <a:ext cx="3810000" cy="2228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332077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wheel(1)">
                                      <p:cBhvr>
                                        <p:cTn id="11" dur="2000"/>
                                        <p:tgtEl>
                                          <p:spTgt spid="9218"/>
                                        </p:tgtEl>
                                      </p:cBhvr>
                                    </p:animEffect>
                                  </p:childTnLst>
                                </p:cTn>
                              </p:par>
                              <p:par>
                                <p:cTn id="12" presetID="21" presetClass="entr" presetSubtype="1" fill="hold" nodeType="withEffect">
                                  <p:stCondLst>
                                    <p:cond delay="0"/>
                                  </p:stCondLst>
                                  <p:childTnLst>
                                    <p:set>
                                      <p:cBhvr>
                                        <p:cTn id="13" dur="1" fill="hold">
                                          <p:stCondLst>
                                            <p:cond delay="0"/>
                                          </p:stCondLst>
                                        </p:cTn>
                                        <p:tgtEl>
                                          <p:spTgt spid="9221"/>
                                        </p:tgtEl>
                                        <p:attrNameLst>
                                          <p:attrName>style.visibility</p:attrName>
                                        </p:attrNameLst>
                                      </p:cBhvr>
                                      <p:to>
                                        <p:strVal val="visible"/>
                                      </p:to>
                                    </p:set>
                                    <p:animEffect transition="in" filter="wheel(1)">
                                      <p:cBhvr>
                                        <p:cTn id="14" dur="2000"/>
                                        <p:tgtEl>
                                          <p:spTgt spid="9221"/>
                                        </p:tgtEl>
                                      </p:cBhvr>
                                    </p:animEffect>
                                  </p:childTnLst>
                                </p:cTn>
                              </p:par>
                              <p:par>
                                <p:cTn id="15" presetID="21" presetClass="entr" presetSubtype="1" fill="hold" nodeType="withEffect">
                                  <p:stCondLst>
                                    <p:cond delay="0"/>
                                  </p:stCondLst>
                                  <p:childTnLst>
                                    <p:set>
                                      <p:cBhvr>
                                        <p:cTn id="16" dur="1" fill="hold">
                                          <p:stCondLst>
                                            <p:cond delay="0"/>
                                          </p:stCondLst>
                                        </p:cTn>
                                        <p:tgtEl>
                                          <p:spTgt spid="9220"/>
                                        </p:tgtEl>
                                        <p:attrNameLst>
                                          <p:attrName>style.visibility</p:attrName>
                                        </p:attrNameLst>
                                      </p:cBhvr>
                                      <p:to>
                                        <p:strVal val="visible"/>
                                      </p:to>
                                    </p:set>
                                    <p:animEffect transition="in" filter="wheel(1)">
                                      <p:cBhvr>
                                        <p:cTn id="17" dur="2000"/>
                                        <p:tgtEl>
                                          <p:spTgt spid="922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9219"/>
                                        </p:tgtEl>
                                        <p:attrNameLst>
                                          <p:attrName>style.visibility</p:attrName>
                                        </p:attrNameLst>
                                      </p:cBhvr>
                                      <p:to>
                                        <p:strVal val="visible"/>
                                      </p:to>
                                    </p:set>
                                    <p:animEffect transition="in" filter="randombar(horizontal)">
                                      <p:cBhvr>
                                        <p:cTn id="22"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0"/>
            <a:ext cx="7498080" cy="914400"/>
          </a:xfrm>
        </p:spPr>
        <p:txBody>
          <a:bodyPr>
            <a:normAutofit/>
          </a:bodyPr>
          <a:lstStyle/>
          <a:p>
            <a:r>
              <a:rPr lang="en-US" sz="3200" i="1" dirty="0">
                <a:latin typeface="Times New Roman" pitchFamily="18" charset="0"/>
                <a:cs typeface="Times New Roman" pitchFamily="18" charset="0"/>
              </a:rPr>
              <a:t>10.</a:t>
            </a:r>
            <a:r>
              <a:rPr lang="en-US" dirty="0"/>
              <a:t> </a:t>
            </a:r>
            <a:r>
              <a:rPr lang="en-US" sz="3200" b="1" i="1" u="sng" dirty="0" err="1">
                <a:latin typeface="Times New Roman" pitchFamily="18" charset="0"/>
                <a:cs typeface="Times New Roman" pitchFamily="18" charset="0"/>
              </a:rPr>
              <a:t>Không</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hòa</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hợp</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tính</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cách</a:t>
            </a:r>
            <a:endParaRPr lang="en-US" sz="3200" b="1" i="1" u="sng"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43000" y="838200"/>
            <a:ext cx="3276600" cy="3352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19600" y="4038599"/>
            <a:ext cx="4267201" cy="2819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19600" y="762000"/>
            <a:ext cx="4267200" cy="3276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66800" y="4267200"/>
            <a:ext cx="3352800" cy="2590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054868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21600000">
                                      <p:cBhvr>
                                        <p:cTn id="13" dur="2000" fill="hold"/>
                                        <p:tgtEl>
                                          <p:spTgt spid="10245"/>
                                        </p:tgtEl>
                                        <p:attrNameLst>
                                          <p:attrName>r</p:attrName>
                                        </p:attrNameLst>
                                      </p:cBhvr>
                                    </p:animRot>
                                  </p:childTnLst>
                                </p:cTn>
                              </p:par>
                              <p:par>
                                <p:cTn id="14" presetID="8" presetClass="emph" presetSubtype="0" fill="hold" nodeType="withEffect">
                                  <p:stCondLst>
                                    <p:cond delay="0"/>
                                  </p:stCondLst>
                                  <p:childTnLst>
                                    <p:animRot by="21600000">
                                      <p:cBhvr>
                                        <p:cTn id="15" dur="2000" fill="hold"/>
                                        <p:tgtEl>
                                          <p:spTgt spid="10244"/>
                                        </p:tgtEl>
                                        <p:attrNameLst>
                                          <p:attrName>r</p:attrName>
                                        </p:attrNameLst>
                                      </p:cBhvr>
                                    </p:animRot>
                                  </p:childTnLst>
                                </p:cTn>
                              </p:par>
                              <p:par>
                                <p:cTn id="16" presetID="8" presetClass="emph" presetSubtype="0" fill="hold" nodeType="withEffect">
                                  <p:stCondLst>
                                    <p:cond delay="0"/>
                                  </p:stCondLst>
                                  <p:childTnLst>
                                    <p:animRot by="21600000">
                                      <p:cBhvr>
                                        <p:cTn id="17" dur="2000" fill="hold"/>
                                        <p:tgtEl>
                                          <p:spTgt spid="10243"/>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242"/>
                                        </p:tgtEl>
                                        <p:attrNameLst>
                                          <p:attrName>style.visibility</p:attrName>
                                        </p:attrNameLst>
                                      </p:cBhvr>
                                      <p:to>
                                        <p:strVal val="visible"/>
                                      </p:to>
                                    </p:set>
                                    <p:animEffect transition="in" filter="wipe(down)">
                                      <p:cBhvr>
                                        <p:cTn id="22"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sz="4000" b="1" dirty="0"/>
              <a:t>Đối với những cuộc hôn nhân nhiều năm tuổi</a:t>
            </a:r>
            <a:endParaRPr lang="en-US" sz="4000" b="1" dirty="0"/>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sp>
        <p:nvSpPr>
          <p:cNvPr id="5" name="TextBox 4"/>
          <p:cNvSpPr txBox="1"/>
          <p:nvPr/>
        </p:nvSpPr>
        <p:spPr>
          <a:xfrm>
            <a:off x="990600" y="1524000"/>
            <a:ext cx="5257800" cy="584775"/>
          </a:xfrm>
          <a:prstGeom prst="rect">
            <a:avLst/>
          </a:prstGeom>
          <a:noFill/>
        </p:spPr>
        <p:txBody>
          <a:bodyPr wrap="square" rtlCol="0">
            <a:spAutoFit/>
          </a:bodyPr>
          <a:lstStyle/>
          <a:p>
            <a:r>
              <a:rPr lang="en-US" sz="3200" i="1" dirty="0">
                <a:latin typeface="Times New Roman" pitchFamily="18" charset="0"/>
                <a:cs typeface="Times New Roman" pitchFamily="18" charset="0"/>
              </a:rPr>
              <a:t>1.</a:t>
            </a:r>
            <a:r>
              <a:rPr lang="en-US" sz="3200" b="1" i="1"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Sự</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phản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bội</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bất</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ngờ</a:t>
            </a:r>
            <a:endParaRPr lang="en-US" sz="3200" b="1" i="1" u="sng" dirty="0">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600" y="4495800"/>
            <a:ext cx="4648200" cy="236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43000" y="2057400"/>
            <a:ext cx="3124199" cy="2438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638800" y="4876800"/>
            <a:ext cx="3276600" cy="1981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629400" y="914400"/>
            <a:ext cx="2238375" cy="403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343400" y="2057400"/>
            <a:ext cx="2209800" cy="236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19487935"/>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1266"/>
                                        </p:tgtEl>
                                        <p:attrNameLst>
                                          <p:attrName>style.visibility</p:attrName>
                                        </p:attrNameLst>
                                      </p:cBhvr>
                                      <p:to>
                                        <p:strVal val="visible"/>
                                      </p:to>
                                    </p:set>
                                    <p:animEffect transition="in" filter="randombar(horizontal)">
                                      <p:cBhvr>
                                        <p:cTn id="20" dur="500"/>
                                        <p:tgtEl>
                                          <p:spTgt spid="11266"/>
                                        </p:tgtEl>
                                      </p:cBhvr>
                                    </p:animEffect>
                                  </p:childTnLst>
                                </p:cTn>
                              </p:par>
                              <p:par>
                                <p:cTn id="21" presetID="14" presetClass="entr" presetSubtype="10" fill="hold" nodeType="withEffect">
                                  <p:stCondLst>
                                    <p:cond delay="0"/>
                                  </p:stCondLst>
                                  <p:childTnLst>
                                    <p:set>
                                      <p:cBhvr>
                                        <p:cTn id="22" dur="1" fill="hold">
                                          <p:stCondLst>
                                            <p:cond delay="0"/>
                                          </p:stCondLst>
                                        </p:cTn>
                                        <p:tgtEl>
                                          <p:spTgt spid="11268"/>
                                        </p:tgtEl>
                                        <p:attrNameLst>
                                          <p:attrName>style.visibility</p:attrName>
                                        </p:attrNameLst>
                                      </p:cBhvr>
                                      <p:to>
                                        <p:strVal val="visible"/>
                                      </p:to>
                                    </p:set>
                                    <p:animEffect transition="in" filter="randombar(horizontal)">
                                      <p:cBhvr>
                                        <p:cTn id="23" dur="500"/>
                                        <p:tgtEl>
                                          <p:spTgt spid="11268"/>
                                        </p:tgtEl>
                                      </p:cBhvr>
                                    </p:animEffect>
                                  </p:childTnLst>
                                </p:cTn>
                              </p:par>
                              <p:par>
                                <p:cTn id="24" presetID="14" presetClass="entr" presetSubtype="10" fill="hold" nodeType="withEffect">
                                  <p:stCondLst>
                                    <p:cond delay="0"/>
                                  </p:stCondLst>
                                  <p:childTnLst>
                                    <p:set>
                                      <p:cBhvr>
                                        <p:cTn id="25" dur="1" fill="hold">
                                          <p:stCondLst>
                                            <p:cond delay="0"/>
                                          </p:stCondLst>
                                        </p:cTn>
                                        <p:tgtEl>
                                          <p:spTgt spid="11269"/>
                                        </p:tgtEl>
                                        <p:attrNameLst>
                                          <p:attrName>style.visibility</p:attrName>
                                        </p:attrNameLst>
                                      </p:cBhvr>
                                      <p:to>
                                        <p:strVal val="visible"/>
                                      </p:to>
                                    </p:set>
                                    <p:animEffect transition="in" filter="randombar(horizontal)">
                                      <p:cBhvr>
                                        <p:cTn id="26" dur="500"/>
                                        <p:tgtEl>
                                          <p:spTgt spid="11269"/>
                                        </p:tgtEl>
                                      </p:cBhvr>
                                    </p:animEffect>
                                  </p:childTnLst>
                                </p:cTn>
                              </p:par>
                              <p:par>
                                <p:cTn id="27" presetID="14" presetClass="entr" presetSubtype="10" fill="hold" nodeType="withEffect">
                                  <p:stCondLst>
                                    <p:cond delay="0"/>
                                  </p:stCondLst>
                                  <p:childTnLst>
                                    <p:set>
                                      <p:cBhvr>
                                        <p:cTn id="28" dur="1" fill="hold">
                                          <p:stCondLst>
                                            <p:cond delay="0"/>
                                          </p:stCondLst>
                                        </p:cTn>
                                        <p:tgtEl>
                                          <p:spTgt spid="11270"/>
                                        </p:tgtEl>
                                        <p:attrNameLst>
                                          <p:attrName>style.visibility</p:attrName>
                                        </p:attrNameLst>
                                      </p:cBhvr>
                                      <p:to>
                                        <p:strVal val="visible"/>
                                      </p:to>
                                    </p:set>
                                    <p:animEffect transition="in" filter="randombar(horizontal)">
                                      <p:cBhvr>
                                        <p:cTn id="29" dur="500"/>
                                        <p:tgtEl>
                                          <p:spTgt spid="11270"/>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11267"/>
                                        </p:tgtEl>
                                        <p:attrNameLst>
                                          <p:attrName>style.visibility</p:attrName>
                                        </p:attrNameLst>
                                      </p:cBhvr>
                                      <p:to>
                                        <p:strVal val="visible"/>
                                      </p:to>
                                    </p:set>
                                    <p:anim calcmode="lin" valueType="num">
                                      <p:cBhvr>
                                        <p:cTn id="34" dur="1000" fill="hold"/>
                                        <p:tgtEl>
                                          <p:spTgt spid="11267"/>
                                        </p:tgtEl>
                                        <p:attrNameLst>
                                          <p:attrName>ppt_w</p:attrName>
                                        </p:attrNameLst>
                                      </p:cBhvr>
                                      <p:tavLst>
                                        <p:tav tm="0">
                                          <p:val>
                                            <p:fltVal val="0"/>
                                          </p:val>
                                        </p:tav>
                                        <p:tav tm="100000">
                                          <p:val>
                                            <p:strVal val="#ppt_w"/>
                                          </p:val>
                                        </p:tav>
                                      </p:tavLst>
                                    </p:anim>
                                    <p:anim calcmode="lin" valueType="num">
                                      <p:cBhvr>
                                        <p:cTn id="35" dur="1000" fill="hold"/>
                                        <p:tgtEl>
                                          <p:spTgt spid="11267"/>
                                        </p:tgtEl>
                                        <p:attrNameLst>
                                          <p:attrName>ppt_h</p:attrName>
                                        </p:attrNameLst>
                                      </p:cBhvr>
                                      <p:tavLst>
                                        <p:tav tm="0">
                                          <p:val>
                                            <p:fltVal val="0"/>
                                          </p:val>
                                        </p:tav>
                                        <p:tav tm="100000">
                                          <p:val>
                                            <p:strVal val="#ppt_h"/>
                                          </p:val>
                                        </p:tav>
                                      </p:tavLst>
                                    </p:anim>
                                    <p:anim calcmode="lin" valueType="num">
                                      <p:cBhvr>
                                        <p:cTn id="36" dur="1000" fill="hold"/>
                                        <p:tgtEl>
                                          <p:spTgt spid="11267"/>
                                        </p:tgtEl>
                                        <p:attrNameLst>
                                          <p:attrName>style.rotation</p:attrName>
                                        </p:attrNameLst>
                                      </p:cBhvr>
                                      <p:tavLst>
                                        <p:tav tm="0">
                                          <p:val>
                                            <p:fltVal val="90"/>
                                          </p:val>
                                        </p:tav>
                                        <p:tav tm="100000">
                                          <p:val>
                                            <p:fltVal val="0"/>
                                          </p:val>
                                        </p:tav>
                                      </p:tavLst>
                                    </p:anim>
                                    <p:animEffect transition="in" filter="fade">
                                      <p:cBhvr>
                                        <p:cTn id="37" dur="1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i="1" dirty="0">
                <a:latin typeface="Times New Roman" pitchFamily="18" charset="0"/>
                <a:cs typeface="Times New Roman" pitchFamily="18" charset="0"/>
              </a:rPr>
              <a:t>2.</a:t>
            </a:r>
            <a:r>
              <a:rPr lang="en-US" sz="3200" b="1" i="1"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Mâu</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thuẫn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về</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tiền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bạc</a:t>
            </a:r>
            <a:endParaRPr lang="en-US" sz="3200" b="1" i="1" u="sng"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24400" y="1143000"/>
            <a:ext cx="4419600" cy="26670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66800" y="3200400"/>
            <a:ext cx="3733800" cy="3657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600200" y="1066800"/>
            <a:ext cx="2619375" cy="2057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876800" y="3886200"/>
            <a:ext cx="4267200" cy="2971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857070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randombar(horizontal)">
                                      <p:cBhvr>
                                        <p:cTn id="12" dur="500"/>
                                        <p:tgtEl>
                                          <p:spTgt spid="12292"/>
                                        </p:tgtEl>
                                      </p:cBhvr>
                                    </p:animEffect>
                                  </p:childTnLst>
                                </p:cTn>
                              </p:par>
                              <p:par>
                                <p:cTn id="13" presetID="14" presetClass="entr" presetSubtype="10" fill="hold" nodeType="withEffect">
                                  <p:stCondLst>
                                    <p:cond delay="0"/>
                                  </p:stCondLst>
                                  <p:childTnLst>
                                    <p:set>
                                      <p:cBhvr>
                                        <p:cTn id="14" dur="1" fill="hold">
                                          <p:stCondLst>
                                            <p:cond delay="0"/>
                                          </p:stCondLst>
                                        </p:cTn>
                                        <p:tgtEl>
                                          <p:spTgt spid="12293"/>
                                        </p:tgtEl>
                                        <p:attrNameLst>
                                          <p:attrName>style.visibility</p:attrName>
                                        </p:attrNameLst>
                                      </p:cBhvr>
                                      <p:to>
                                        <p:strVal val="visible"/>
                                      </p:to>
                                    </p:set>
                                    <p:animEffect transition="in" filter="randombar(horizontal)">
                                      <p:cBhvr>
                                        <p:cTn id="15" dur="500"/>
                                        <p:tgtEl>
                                          <p:spTgt spid="12293"/>
                                        </p:tgtEl>
                                      </p:cBhvr>
                                    </p:animEffect>
                                  </p:childTnLst>
                                </p:cTn>
                              </p:par>
                              <p:par>
                                <p:cTn id="16" presetID="14" presetClass="entr" presetSubtype="10" fill="hold" nodeType="withEffect">
                                  <p:stCondLst>
                                    <p:cond delay="0"/>
                                  </p:stCondLst>
                                  <p:childTnLst>
                                    <p:set>
                                      <p:cBhvr>
                                        <p:cTn id="17" dur="1" fill="hold">
                                          <p:stCondLst>
                                            <p:cond delay="0"/>
                                          </p:stCondLst>
                                        </p:cTn>
                                        <p:tgtEl>
                                          <p:spTgt spid="12290"/>
                                        </p:tgtEl>
                                        <p:attrNameLst>
                                          <p:attrName>style.visibility</p:attrName>
                                        </p:attrNameLst>
                                      </p:cBhvr>
                                      <p:to>
                                        <p:strVal val="visible"/>
                                      </p:to>
                                    </p:set>
                                    <p:animEffect transition="in" filter="randombar(horizontal)">
                                      <p:cBhvr>
                                        <p:cTn id="18" dur="500"/>
                                        <p:tgtEl>
                                          <p:spTgt spid="12290"/>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21600000">
                                      <p:cBhvr>
                                        <p:cTn id="22" dur="2000" fill="hold"/>
                                        <p:tgtEl>
                                          <p:spTgt spid="1229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320"/>
            <a:ext cx="7638288" cy="6202680"/>
          </a:xfrm>
        </p:spPr>
        <p:txBody>
          <a:bodyPr>
            <a:normAutofit/>
          </a:bodyPr>
          <a:lstStyle/>
          <a:p>
            <a:r>
              <a:rPr lang="en-US" sz="2000" b="1" dirty="0" smtClean="0"/>
              <a:t> </a:t>
            </a:r>
            <a:r>
              <a:rPr lang="en-US" sz="2000" b="1" dirty="0" err="1" smtClean="0"/>
              <a:t>Trong</a:t>
            </a:r>
            <a:r>
              <a:rPr lang="en-US" sz="2000" b="1" dirty="0" smtClean="0"/>
              <a:t> </a:t>
            </a:r>
            <a:r>
              <a:rPr lang="en-US" sz="2000" b="1" dirty="0" err="1" smtClean="0"/>
              <a:t>mõi</a:t>
            </a:r>
            <a:r>
              <a:rPr lang="en-US" sz="2000" b="1" dirty="0" smtClean="0"/>
              <a:t> </a:t>
            </a:r>
            <a:r>
              <a:rPr lang="en-US" sz="2000" b="1" dirty="0" err="1" smtClean="0"/>
              <a:t>chúng</a:t>
            </a:r>
            <a:r>
              <a:rPr lang="en-US" sz="2000" b="1" dirty="0" smtClean="0"/>
              <a:t> </a:t>
            </a:r>
            <a:r>
              <a:rPr lang="en-US" sz="2000" b="1" dirty="0" err="1" smtClean="0"/>
              <a:t>ta</a:t>
            </a:r>
            <a:r>
              <a:rPr lang="en-US" sz="2000" b="1" dirty="0" smtClean="0"/>
              <a:t> </a:t>
            </a:r>
            <a:r>
              <a:rPr lang="en-US" sz="2000" b="1" dirty="0" err="1" smtClean="0"/>
              <a:t>hẳn</a:t>
            </a:r>
            <a:r>
              <a:rPr lang="en-US" sz="2000" b="1" dirty="0" smtClean="0"/>
              <a:t> </a:t>
            </a:r>
            <a:r>
              <a:rPr lang="en-US" sz="2000" b="1" dirty="0" err="1" smtClean="0"/>
              <a:t>sẽ</a:t>
            </a:r>
            <a:r>
              <a:rPr lang="en-US" sz="2000" b="1" dirty="0" smtClean="0"/>
              <a:t> </a:t>
            </a:r>
            <a:r>
              <a:rPr lang="en-US" sz="2000" b="1" dirty="0" err="1" smtClean="0"/>
              <a:t>có</a:t>
            </a:r>
            <a:r>
              <a:rPr lang="en-US" sz="2000" b="1" dirty="0" smtClean="0"/>
              <a:t> </a:t>
            </a:r>
            <a:r>
              <a:rPr lang="en-US" sz="2000" b="1" dirty="0" err="1" smtClean="0"/>
              <a:t>rất</a:t>
            </a:r>
            <a:r>
              <a:rPr lang="en-US" sz="2000" b="1" dirty="0" smtClean="0"/>
              <a:t> </a:t>
            </a:r>
            <a:r>
              <a:rPr lang="en-US" sz="2000" b="1" dirty="0" err="1" smtClean="0"/>
              <a:t>nhiều</a:t>
            </a:r>
            <a:r>
              <a:rPr lang="en-US" sz="2000" b="1" dirty="0" smtClean="0"/>
              <a:t> </a:t>
            </a:r>
            <a:r>
              <a:rPr lang="en-US" sz="2000" b="1" dirty="0" err="1" smtClean="0"/>
              <a:t>tình</a:t>
            </a:r>
            <a:r>
              <a:rPr lang="en-US" sz="2000" b="1" dirty="0" smtClean="0"/>
              <a:t> </a:t>
            </a:r>
            <a:r>
              <a:rPr lang="en-US" sz="2000" b="1" dirty="0" err="1" smtClean="0"/>
              <a:t>yêu</a:t>
            </a:r>
            <a:r>
              <a:rPr lang="en-US" sz="2000" b="1" dirty="0" smtClean="0"/>
              <a:t> </a:t>
            </a:r>
            <a:r>
              <a:rPr lang="en-US" sz="2000" b="1" dirty="0" err="1" smtClean="0"/>
              <a:t>và</a:t>
            </a:r>
            <a:r>
              <a:rPr lang="en-US" sz="2000" b="1" dirty="0" smtClean="0"/>
              <a:t> </a:t>
            </a:r>
            <a:r>
              <a:rPr lang="en-US" sz="2000" b="1" dirty="0" err="1" smtClean="0"/>
              <a:t>cảm</a:t>
            </a:r>
            <a:r>
              <a:rPr lang="en-US" sz="2000" b="1" dirty="0" smtClean="0"/>
              <a:t>  </a:t>
            </a:r>
            <a:r>
              <a:rPr lang="en-US" sz="2000" b="1" dirty="0" err="1" smtClean="0"/>
              <a:t>xúc:</a:t>
            </a:r>
            <a:r>
              <a:rPr lang="en-US" sz="2000" dirty="0" err="1" smtClean="0"/>
              <a:t>Tình</a:t>
            </a:r>
            <a:r>
              <a:rPr lang="en-US" sz="2000" dirty="0" smtClean="0"/>
              <a:t> </a:t>
            </a:r>
            <a:r>
              <a:rPr lang="en-US" sz="2000" dirty="0" err="1" smtClean="0"/>
              <a:t>yêu</a:t>
            </a:r>
            <a:r>
              <a:rPr lang="en-US" sz="2000" dirty="0" smtClean="0"/>
              <a:t> </a:t>
            </a:r>
            <a:r>
              <a:rPr lang="en-US" sz="2000" dirty="0" err="1" smtClean="0"/>
              <a:t>nam</a:t>
            </a:r>
            <a:r>
              <a:rPr lang="en-US" sz="2000" dirty="0" smtClean="0"/>
              <a:t> </a:t>
            </a:r>
            <a:r>
              <a:rPr lang="en-US" sz="2000" dirty="0" err="1" smtClean="0"/>
              <a:t>nữ</a:t>
            </a:r>
            <a:r>
              <a:rPr lang="en-US" sz="2000" dirty="0" smtClean="0"/>
              <a:t>,   </a:t>
            </a:r>
            <a:r>
              <a:rPr lang="en-US" sz="2000" dirty="0" err="1" smtClean="0"/>
              <a:t>Tình</a:t>
            </a:r>
            <a:r>
              <a:rPr lang="en-US" sz="2000" dirty="0" smtClean="0"/>
              <a:t> </a:t>
            </a:r>
            <a:r>
              <a:rPr lang="en-US" sz="2000" dirty="0" err="1" smtClean="0"/>
              <a:t>yêu</a:t>
            </a:r>
            <a:r>
              <a:rPr lang="en-US" sz="2000" dirty="0" smtClean="0"/>
              <a:t> </a:t>
            </a:r>
            <a:r>
              <a:rPr lang="en-US" sz="2000" dirty="0" err="1" smtClean="0"/>
              <a:t>thiên</a:t>
            </a:r>
            <a:r>
              <a:rPr lang="en-US" sz="2000" dirty="0" smtClean="0"/>
              <a:t> </a:t>
            </a:r>
            <a:r>
              <a:rPr lang="en-US" sz="2000" dirty="0" err="1" smtClean="0"/>
              <a:t>nhiên</a:t>
            </a:r>
            <a:r>
              <a:rPr lang="en-US" sz="2000" dirty="0" smtClean="0"/>
              <a:t>,   </a:t>
            </a:r>
            <a:r>
              <a:rPr lang="en-US" sz="2000" dirty="0" err="1" smtClean="0"/>
              <a:t>Tình</a:t>
            </a:r>
            <a:r>
              <a:rPr lang="en-US" sz="2000" dirty="0" smtClean="0"/>
              <a:t> </a:t>
            </a:r>
            <a:r>
              <a:rPr lang="en-US" sz="2000" dirty="0" err="1" smtClean="0"/>
              <a:t>yêu</a:t>
            </a:r>
            <a:r>
              <a:rPr lang="en-US" sz="2000" dirty="0" smtClean="0"/>
              <a:t> </a:t>
            </a:r>
            <a:r>
              <a:rPr lang="en-US" sz="2000" dirty="0" err="1" smtClean="0"/>
              <a:t>quê</a:t>
            </a:r>
            <a:r>
              <a:rPr lang="en-US" sz="2000" dirty="0" smtClean="0"/>
              <a:t> </a:t>
            </a:r>
            <a:r>
              <a:rPr lang="en-US" sz="2000" dirty="0" err="1" smtClean="0"/>
              <a:t>hương</a:t>
            </a:r>
            <a:r>
              <a:rPr lang="en-US" sz="2000" dirty="0" smtClean="0"/>
              <a:t>, </a:t>
            </a:r>
            <a:r>
              <a:rPr lang="en-US" sz="2000" dirty="0" err="1" smtClean="0"/>
              <a:t>đất</a:t>
            </a:r>
            <a:r>
              <a:rPr lang="en-US" sz="2000" dirty="0" smtClean="0"/>
              <a:t> </a:t>
            </a:r>
            <a:r>
              <a:rPr lang="en-US" sz="2000" dirty="0" err="1" smtClean="0"/>
              <a:t>nước</a:t>
            </a:r>
            <a:r>
              <a:rPr lang="en-US" sz="2000" dirty="0" smtClean="0"/>
              <a:t>,   </a:t>
            </a:r>
            <a:r>
              <a:rPr lang="en-US" sz="2000" dirty="0" err="1" smtClean="0"/>
              <a:t>Tình</a:t>
            </a:r>
            <a:r>
              <a:rPr lang="en-US" sz="2000" dirty="0" smtClean="0"/>
              <a:t> </a:t>
            </a:r>
            <a:r>
              <a:rPr lang="en-US" sz="2000" dirty="0" err="1" smtClean="0"/>
              <a:t>yêu</a:t>
            </a:r>
            <a:r>
              <a:rPr lang="en-US" sz="2000" dirty="0" smtClean="0"/>
              <a:t> </a:t>
            </a:r>
            <a:r>
              <a:rPr lang="en-US" sz="2000" dirty="0" err="1" smtClean="0"/>
              <a:t>đồng</a:t>
            </a:r>
            <a:r>
              <a:rPr lang="en-US" sz="2000" dirty="0" smtClean="0"/>
              <a:t> </a:t>
            </a:r>
            <a:r>
              <a:rPr lang="en-US" sz="2000" dirty="0" err="1" smtClean="0"/>
              <a:t>loại</a:t>
            </a:r>
            <a:r>
              <a:rPr lang="en-US" sz="2000" dirty="0" smtClean="0"/>
              <a:t>,   </a:t>
            </a:r>
            <a:r>
              <a:rPr lang="en-US" sz="2000" dirty="0" err="1" smtClean="0"/>
              <a:t>Tình</a:t>
            </a:r>
            <a:r>
              <a:rPr lang="en-US" sz="2000" dirty="0" smtClean="0"/>
              <a:t> </a:t>
            </a:r>
            <a:r>
              <a:rPr lang="en-US" sz="2000" dirty="0" err="1" smtClean="0"/>
              <a:t>yêu</a:t>
            </a:r>
            <a:r>
              <a:rPr lang="en-US" sz="2000" dirty="0" smtClean="0"/>
              <a:t> </a:t>
            </a:r>
            <a:r>
              <a:rPr lang="en-US" sz="2000" dirty="0" err="1" smtClean="0"/>
              <a:t>công</a:t>
            </a:r>
            <a:r>
              <a:rPr lang="en-US" sz="2000" dirty="0" smtClean="0"/>
              <a:t> </a:t>
            </a:r>
            <a:r>
              <a:rPr lang="en-US" sz="2000" dirty="0" err="1" smtClean="0"/>
              <a:t>việc</a:t>
            </a:r>
            <a:r>
              <a:rPr lang="en-US" sz="2000" dirty="0" smtClean="0"/>
              <a:t>,   </a:t>
            </a:r>
            <a:r>
              <a:rPr lang="en-US" sz="2000" dirty="0" err="1" smtClean="0"/>
              <a:t>Tình</a:t>
            </a:r>
            <a:r>
              <a:rPr lang="en-US" sz="2000" dirty="0" smtClean="0"/>
              <a:t> </a:t>
            </a:r>
            <a:r>
              <a:rPr lang="en-US" sz="2000" dirty="0" err="1" smtClean="0"/>
              <a:t>yêu</a:t>
            </a:r>
            <a:r>
              <a:rPr lang="en-US" sz="2000" dirty="0" smtClean="0"/>
              <a:t> </a:t>
            </a:r>
            <a:r>
              <a:rPr lang="en-US" sz="2000" dirty="0" err="1" smtClean="0"/>
              <a:t>trong</a:t>
            </a:r>
            <a:r>
              <a:rPr lang="en-US" sz="2000" dirty="0" smtClean="0"/>
              <a:t> </a:t>
            </a:r>
            <a:r>
              <a:rPr lang="en-US" sz="2000" dirty="0" err="1" smtClean="0"/>
              <a:t>văn</a:t>
            </a:r>
            <a:r>
              <a:rPr lang="en-US" sz="2000" dirty="0" smtClean="0"/>
              <a:t> </a:t>
            </a:r>
            <a:r>
              <a:rPr lang="en-US" sz="2000" dirty="0" err="1" smtClean="0"/>
              <a:t>hóa</a:t>
            </a:r>
            <a:r>
              <a:rPr lang="en-US" sz="2000" dirty="0" smtClean="0"/>
              <a:t> </a:t>
            </a:r>
            <a:r>
              <a:rPr lang="en-US" sz="2000" dirty="0" err="1" smtClean="0"/>
              <a:t>thế</a:t>
            </a:r>
            <a:r>
              <a:rPr lang="en-US" sz="2000" dirty="0" smtClean="0"/>
              <a:t> </a:t>
            </a:r>
            <a:r>
              <a:rPr lang="en-US" sz="2000" dirty="0" err="1" smtClean="0"/>
              <a:t>giới</a:t>
            </a: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err="1" smtClean="0">
                <a:solidFill>
                  <a:srgbClr val="FF0000"/>
                </a:solidFill>
              </a:rPr>
              <a:t>Khái</a:t>
            </a:r>
            <a:r>
              <a:rPr lang="en-US" sz="2000" b="1" dirty="0" smtClean="0">
                <a:solidFill>
                  <a:srgbClr val="FF0000"/>
                </a:solidFill>
              </a:rPr>
              <a:t> </a:t>
            </a:r>
            <a:r>
              <a:rPr lang="en-US" sz="2000" b="1" dirty="0" err="1" smtClean="0">
                <a:solidFill>
                  <a:srgbClr val="FF0000"/>
                </a:solidFill>
              </a:rPr>
              <a:t>niệm</a:t>
            </a:r>
            <a:r>
              <a:rPr lang="en-US" sz="2000" b="1" dirty="0" smtClean="0">
                <a:solidFill>
                  <a:srgbClr val="FF0000"/>
                </a:solidFill>
              </a:rPr>
              <a:t> </a:t>
            </a:r>
            <a:r>
              <a:rPr lang="en-US" sz="2000" b="1" dirty="0" err="1" smtClean="0">
                <a:solidFill>
                  <a:srgbClr val="FF0000"/>
                </a:solidFill>
              </a:rPr>
              <a:t>Tình</a:t>
            </a:r>
            <a:r>
              <a:rPr lang="en-US" sz="2000" b="1" dirty="0" smtClean="0">
                <a:solidFill>
                  <a:srgbClr val="FF0000"/>
                </a:solidFill>
              </a:rPr>
              <a:t> </a:t>
            </a:r>
            <a:r>
              <a:rPr lang="en-US" sz="2000" b="1" dirty="0" err="1" smtClean="0">
                <a:solidFill>
                  <a:srgbClr val="FF0000"/>
                </a:solidFill>
              </a:rPr>
              <a:t>yêu</a:t>
            </a:r>
            <a:r>
              <a:rPr lang="en-US" sz="2000" b="1" dirty="0" smtClean="0">
                <a:solidFill>
                  <a:srgbClr val="FF0000"/>
                </a:solidFill>
              </a:rPr>
              <a:t> </a:t>
            </a:r>
            <a:r>
              <a:rPr lang="en-US" sz="2000" b="1" dirty="0" err="1" smtClean="0">
                <a:solidFill>
                  <a:srgbClr val="FF0000"/>
                </a:solidFill>
              </a:rPr>
              <a:t>nam</a:t>
            </a:r>
            <a:r>
              <a:rPr lang="en-US" sz="2000" b="1" dirty="0" smtClean="0">
                <a:solidFill>
                  <a:srgbClr val="FF0000"/>
                </a:solidFill>
              </a:rPr>
              <a:t> </a:t>
            </a:r>
            <a:r>
              <a:rPr lang="en-US" sz="2000" b="1" dirty="0" err="1" smtClean="0">
                <a:solidFill>
                  <a:srgbClr val="FF0000"/>
                </a:solidFill>
              </a:rPr>
              <a:t>nữ</a:t>
            </a: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err="1" smtClean="0"/>
              <a:t>Cảm</a:t>
            </a:r>
            <a:r>
              <a:rPr lang="en-US" sz="2000" dirty="0" smtClean="0"/>
              <a:t> </a:t>
            </a:r>
            <a:r>
              <a:rPr lang="en-US" sz="2000" dirty="0" err="1" smtClean="0"/>
              <a:t>xúc</a:t>
            </a:r>
            <a:r>
              <a:rPr lang="en-US" sz="2000" dirty="0" smtClean="0"/>
              <a:t> </a:t>
            </a:r>
            <a:r>
              <a:rPr lang="en-US" sz="2000" dirty="0" err="1" smtClean="0"/>
              <a:t>về</a:t>
            </a:r>
            <a:r>
              <a:rPr lang="en-US" sz="2000" dirty="0" smtClean="0"/>
              <a:t> </a:t>
            </a:r>
            <a:r>
              <a:rPr lang="en-US" sz="2000" dirty="0" err="1" smtClean="0"/>
              <a:t>Tâm</a:t>
            </a:r>
            <a:r>
              <a:rPr lang="en-US" sz="2000" dirty="0" smtClean="0"/>
              <a:t> </a:t>
            </a:r>
            <a:r>
              <a:rPr lang="en-US" sz="2000" dirty="0" err="1" smtClean="0"/>
              <a:t>hồn</a:t>
            </a:r>
            <a:r>
              <a:rPr lang="en-US" sz="2000" dirty="0" smtClean="0"/>
              <a:t>, </a:t>
            </a:r>
            <a:r>
              <a:rPr lang="en-US" sz="2000" dirty="0" err="1" smtClean="0"/>
              <a:t>tạo</a:t>
            </a:r>
            <a:r>
              <a:rPr lang="en-US" sz="2000" dirty="0" smtClean="0"/>
              <a:t> </a:t>
            </a:r>
            <a:r>
              <a:rPr lang="en-US" sz="2000" dirty="0" err="1" smtClean="0"/>
              <a:t>ra</a:t>
            </a:r>
            <a:r>
              <a:rPr lang="en-US" sz="2000" dirty="0" smtClean="0"/>
              <a:t> </a:t>
            </a:r>
            <a:r>
              <a:rPr lang="en-US" sz="2000" dirty="0" err="1" smtClean="0"/>
              <a:t>Tình</a:t>
            </a:r>
            <a:r>
              <a:rPr lang="en-US" sz="2000" dirty="0" smtClean="0"/>
              <a:t> </a:t>
            </a:r>
            <a:r>
              <a:rPr lang="en-US" sz="2000" dirty="0" err="1" smtClean="0"/>
              <a:t>bạn</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Cảm</a:t>
            </a:r>
            <a:r>
              <a:rPr lang="en-US" sz="2000" dirty="0" smtClean="0"/>
              <a:t> </a:t>
            </a:r>
            <a:r>
              <a:rPr lang="en-US" sz="2000" dirty="0" err="1" smtClean="0"/>
              <a:t>xúc</a:t>
            </a:r>
            <a:r>
              <a:rPr lang="en-US" sz="2000" dirty="0" smtClean="0"/>
              <a:t> </a:t>
            </a:r>
            <a:r>
              <a:rPr lang="en-US" sz="2000" dirty="0" err="1" smtClean="0"/>
              <a:t>về</a:t>
            </a:r>
            <a:r>
              <a:rPr lang="en-US" sz="2000" dirty="0" smtClean="0"/>
              <a:t> Tri </a:t>
            </a:r>
            <a:r>
              <a:rPr lang="en-US" sz="2000" dirty="0" err="1" smtClean="0"/>
              <a:t>thức</a:t>
            </a:r>
            <a:r>
              <a:rPr lang="en-US" sz="2000" dirty="0" smtClean="0"/>
              <a:t>, </a:t>
            </a:r>
            <a:r>
              <a:rPr lang="en-US" sz="2000" dirty="0" err="1" smtClean="0"/>
              <a:t>tạo</a:t>
            </a:r>
            <a:r>
              <a:rPr lang="en-US" sz="2000" dirty="0" smtClean="0"/>
              <a:t> </a:t>
            </a:r>
            <a:r>
              <a:rPr lang="en-US" sz="2000" dirty="0" err="1" smtClean="0"/>
              <a:t>ra</a:t>
            </a:r>
            <a:r>
              <a:rPr lang="en-US" sz="2000" dirty="0" smtClean="0"/>
              <a:t> </a:t>
            </a:r>
            <a:r>
              <a:rPr lang="en-US" sz="2000" dirty="0" err="1" smtClean="0"/>
              <a:t>lòng</a:t>
            </a:r>
            <a:r>
              <a:rPr lang="en-US" sz="2000" dirty="0" smtClean="0"/>
              <a:t> </a:t>
            </a:r>
            <a:r>
              <a:rPr lang="en-US" sz="2000" dirty="0" err="1" smtClean="0"/>
              <a:t>Kính</a:t>
            </a:r>
            <a:r>
              <a:rPr lang="en-US" sz="2000" dirty="0" smtClean="0"/>
              <a:t> </a:t>
            </a:r>
            <a:r>
              <a:rPr lang="en-US" sz="2000" dirty="0" err="1" smtClean="0"/>
              <a:t>trọng</a:t>
            </a:r>
            <a:r>
              <a:rPr lang="en-US" sz="2000" dirty="0" smtClean="0"/>
              <a:t>; </a:t>
            </a:r>
            <a:br>
              <a:rPr lang="en-US" sz="2000" dirty="0" smtClean="0"/>
            </a:br>
            <a:r>
              <a:rPr lang="en-US" sz="2000" dirty="0" smtClean="0"/>
              <a:t/>
            </a:r>
            <a:br>
              <a:rPr lang="en-US" sz="2000" dirty="0" smtClean="0"/>
            </a:br>
            <a:r>
              <a:rPr lang="en-US" sz="2000" dirty="0" err="1" smtClean="0"/>
              <a:t>Cảm</a:t>
            </a:r>
            <a:r>
              <a:rPr lang="en-US" sz="2000" dirty="0" smtClean="0"/>
              <a:t> </a:t>
            </a:r>
            <a:r>
              <a:rPr lang="en-US" sz="2000" dirty="0" err="1" smtClean="0"/>
              <a:t>xúc</a:t>
            </a:r>
            <a:r>
              <a:rPr lang="en-US" sz="2000" dirty="0" smtClean="0"/>
              <a:t> </a:t>
            </a:r>
            <a:r>
              <a:rPr lang="en-US" sz="2000" dirty="0" err="1" smtClean="0"/>
              <a:t>về</a:t>
            </a:r>
            <a:r>
              <a:rPr lang="en-US" sz="2000" dirty="0" smtClean="0"/>
              <a:t> </a:t>
            </a:r>
            <a:r>
              <a:rPr lang="en-US" sz="2000" dirty="0" err="1" smtClean="0"/>
              <a:t>Thể</a:t>
            </a:r>
            <a:r>
              <a:rPr lang="en-US" sz="2000" dirty="0" smtClean="0"/>
              <a:t> </a:t>
            </a:r>
            <a:r>
              <a:rPr lang="en-US" sz="2000" dirty="0" err="1" smtClean="0"/>
              <a:t>xác</a:t>
            </a:r>
            <a:r>
              <a:rPr lang="en-US" sz="2000" dirty="0" smtClean="0"/>
              <a:t>, </a:t>
            </a:r>
            <a:r>
              <a:rPr lang="en-US" sz="2000" dirty="0" err="1" smtClean="0"/>
              <a:t>tạo</a:t>
            </a:r>
            <a:r>
              <a:rPr lang="en-US" sz="2000" dirty="0" smtClean="0"/>
              <a:t> </a:t>
            </a:r>
            <a:r>
              <a:rPr lang="en-US" sz="2000" dirty="0" err="1" smtClean="0"/>
              <a:t>ra</a:t>
            </a:r>
            <a:r>
              <a:rPr lang="en-US" sz="2000" dirty="0" smtClean="0"/>
              <a:t> </a:t>
            </a:r>
            <a:r>
              <a:rPr lang="en-US" sz="2000" dirty="0" err="1" smtClean="0"/>
              <a:t>lòng</a:t>
            </a:r>
            <a:r>
              <a:rPr lang="en-US" sz="2000" dirty="0" smtClean="0"/>
              <a:t> Ham </a:t>
            </a:r>
            <a:r>
              <a:rPr lang="en-US" sz="2000" dirty="0" err="1" smtClean="0"/>
              <a:t>muốn</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Cả</a:t>
            </a:r>
            <a:r>
              <a:rPr lang="en-US" sz="2000" dirty="0" smtClean="0"/>
              <a:t> </a:t>
            </a:r>
            <a:r>
              <a:rPr lang="en-US" sz="2000" dirty="0" err="1" smtClean="0"/>
              <a:t>ba</a:t>
            </a:r>
            <a:r>
              <a:rPr lang="en-US" sz="2000" dirty="0" smtClean="0"/>
              <a:t> </a:t>
            </a:r>
            <a:r>
              <a:rPr lang="en-US" sz="2000" dirty="0" err="1" smtClean="0"/>
              <a:t>cái</a:t>
            </a:r>
            <a:r>
              <a:rPr lang="en-US" sz="2000" dirty="0" smtClean="0"/>
              <a:t> </a:t>
            </a:r>
            <a:r>
              <a:rPr lang="en-US" sz="2000" dirty="0" err="1" smtClean="0"/>
              <a:t>này</a:t>
            </a:r>
            <a:r>
              <a:rPr lang="en-US" sz="2000" dirty="0" smtClean="0"/>
              <a:t> </a:t>
            </a:r>
            <a:r>
              <a:rPr lang="en-US" sz="2000" dirty="0" err="1" smtClean="0"/>
              <a:t>cộng</a:t>
            </a:r>
            <a:r>
              <a:rPr lang="en-US" sz="2000" dirty="0" smtClean="0"/>
              <a:t> </a:t>
            </a:r>
            <a:r>
              <a:rPr lang="en-US" sz="2000" dirty="0" err="1" smtClean="0"/>
              <a:t>lại</a:t>
            </a:r>
            <a:r>
              <a:rPr lang="en-US" sz="2000" dirty="0" smtClean="0"/>
              <a:t> </a:t>
            </a:r>
            <a:r>
              <a:rPr lang="en-US" sz="2000" dirty="0" err="1" smtClean="0"/>
              <a:t>là</a:t>
            </a:r>
            <a:r>
              <a:rPr lang="en-US" sz="2000" dirty="0" smtClean="0"/>
              <a:t> </a:t>
            </a:r>
            <a:r>
              <a:rPr lang="en-US" sz="2000" dirty="0" err="1" smtClean="0"/>
              <a:t>Tình</a:t>
            </a:r>
            <a:r>
              <a:rPr lang="en-US" sz="2000" dirty="0" smtClean="0"/>
              <a:t> </a:t>
            </a:r>
            <a:r>
              <a:rPr lang="en-US" sz="2000" dirty="0" err="1" smtClean="0"/>
              <a:t>yêu</a:t>
            </a:r>
            <a:r>
              <a:rPr lang="en-US" sz="2000" dirty="0" smtClean="0"/>
              <a:t>.</a:t>
            </a:r>
            <a:r>
              <a:rPr lang="en-US" sz="2000" baseline="30000" dirty="0" smtClean="0"/>
              <a:t/>
            </a:r>
            <a:br>
              <a:rPr lang="en-US" sz="2000" baseline="30000" dirty="0" smtClean="0"/>
            </a:br>
            <a:r>
              <a:rPr lang="en-US" sz="2000" dirty="0" smtClean="0"/>
              <a:t/>
            </a:r>
            <a:br>
              <a:rPr lang="en-US" sz="2000" dirty="0" smtClean="0"/>
            </a:br>
            <a:r>
              <a:rPr lang="en-US" sz="2000" b="1" i="1" dirty="0" err="1" smtClean="0"/>
              <a:t>Tình</a:t>
            </a:r>
            <a:r>
              <a:rPr lang="en-US" sz="2000" b="1" i="1" dirty="0" smtClean="0"/>
              <a:t> </a:t>
            </a:r>
            <a:r>
              <a:rPr lang="en-US" sz="2000" b="1" i="1" dirty="0" err="1" smtClean="0"/>
              <a:t>yêu</a:t>
            </a:r>
            <a:r>
              <a:rPr lang="en-US" sz="2000" dirty="0" smtClean="0"/>
              <a:t> = </a:t>
            </a:r>
            <a:r>
              <a:rPr lang="en-US" sz="2000" b="1" i="1" dirty="0" err="1" smtClean="0"/>
              <a:t>Tình</a:t>
            </a:r>
            <a:r>
              <a:rPr lang="en-US" sz="2000" b="1" i="1" dirty="0" smtClean="0"/>
              <a:t> </a:t>
            </a:r>
            <a:r>
              <a:rPr lang="en-US" sz="2000" b="1" i="1" dirty="0" err="1" smtClean="0"/>
              <a:t>bạn</a:t>
            </a:r>
            <a:r>
              <a:rPr lang="en-US" sz="2000" dirty="0" smtClean="0"/>
              <a:t> + </a:t>
            </a:r>
            <a:r>
              <a:rPr lang="en-US" sz="2000" b="1" i="1" dirty="0" err="1" smtClean="0"/>
              <a:t>Tôn</a:t>
            </a:r>
            <a:r>
              <a:rPr lang="en-US" sz="2000" b="1" i="1" dirty="0" smtClean="0"/>
              <a:t> </a:t>
            </a:r>
            <a:r>
              <a:rPr lang="en-US" sz="2000" b="1" i="1" dirty="0" err="1" smtClean="0"/>
              <a:t>trọng</a:t>
            </a:r>
            <a:r>
              <a:rPr lang="en-US" sz="2000" dirty="0" smtClean="0"/>
              <a:t> + </a:t>
            </a:r>
            <a:r>
              <a:rPr lang="en-US" sz="2000" b="1" i="1" dirty="0" smtClean="0"/>
              <a:t>Ham </a:t>
            </a:r>
            <a:r>
              <a:rPr lang="en-US" sz="2000" b="1" i="1" dirty="0" err="1" smtClean="0"/>
              <a:t>muốn</a:t>
            </a:r>
            <a:r>
              <a:rPr lang="en-US" sz="2000" dirty="0" smtClean="0"/>
              <a:t/>
            </a:r>
            <a:br>
              <a:rPr lang="en-US" sz="2000" dirty="0" smtClean="0"/>
            </a:br>
            <a:endParaRPr lang="en-US" sz="2000" dirty="0"/>
          </a:p>
        </p:txBody>
      </p:sp>
      <p:pic>
        <p:nvPicPr>
          <p:cNvPr id="4" name="Picture 3" descr="http://files.diendanbaclieu.net/2013/T10/img/diendanbaclieu-33464-101121wall11.jpg"/>
          <p:cNvPicPr/>
          <p:nvPr/>
        </p:nvPicPr>
        <p:blipFill>
          <a:blip r:embed="rId2" cstate="print"/>
          <a:srcRect/>
          <a:stretch>
            <a:fillRect/>
          </a:stretch>
        </p:blipFill>
        <p:spPr bwMode="auto">
          <a:xfrm>
            <a:off x="6096000" y="1447800"/>
            <a:ext cx="2843212" cy="2333625"/>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868680"/>
          </a:xfrm>
        </p:spPr>
        <p:txBody>
          <a:bodyPr>
            <a:normAutofit/>
          </a:bodyPr>
          <a:lstStyle/>
          <a:p>
            <a:r>
              <a:rPr lang="en-US" i="1" dirty="0"/>
              <a:t>3.</a:t>
            </a:r>
            <a:r>
              <a:rPr lang="en-US" dirty="0"/>
              <a:t> </a:t>
            </a:r>
            <a:r>
              <a:rPr lang="en-US" sz="3200" b="1" i="1" u="sng" dirty="0" err="1">
                <a:latin typeface="Times New Roman" pitchFamily="18" charset="0"/>
                <a:cs typeface="Times New Roman" pitchFamily="18" charset="0"/>
              </a:rPr>
              <a:t>Sự</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kiểm</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soát</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lẫn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nhau</a:t>
            </a:r>
            <a:endParaRPr lang="en-US" sz="3200" b="1" i="1" u="sng"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24400" y="3733800"/>
            <a:ext cx="4191000" cy="266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38800" y="838200"/>
            <a:ext cx="3152775" cy="281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24000" y="1066800"/>
            <a:ext cx="4114800" cy="266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95400" y="3733800"/>
            <a:ext cx="3352800" cy="2590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628223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3316"/>
                                        </p:tgtEl>
                                        <p:attrNameLst>
                                          <p:attrName>style.visibility</p:attrName>
                                        </p:attrNameLst>
                                      </p:cBhvr>
                                      <p:to>
                                        <p:strVal val="visible"/>
                                      </p:to>
                                    </p:set>
                                    <p:animEffect transition="in" filter="randombar(horizontal)">
                                      <p:cBhvr>
                                        <p:cTn id="14" dur="500"/>
                                        <p:tgtEl>
                                          <p:spTgt spid="13316"/>
                                        </p:tgtEl>
                                      </p:cBhvr>
                                    </p:animEffect>
                                  </p:childTnLst>
                                </p:cTn>
                              </p:par>
                              <p:par>
                                <p:cTn id="15" presetID="14" presetClass="entr" presetSubtype="10" fill="hold" nodeType="withEffect">
                                  <p:stCondLst>
                                    <p:cond delay="0"/>
                                  </p:stCondLst>
                                  <p:childTnLst>
                                    <p:set>
                                      <p:cBhvr>
                                        <p:cTn id="16" dur="1" fill="hold">
                                          <p:stCondLst>
                                            <p:cond delay="0"/>
                                          </p:stCondLst>
                                        </p:cTn>
                                        <p:tgtEl>
                                          <p:spTgt spid="13317"/>
                                        </p:tgtEl>
                                        <p:attrNameLst>
                                          <p:attrName>style.visibility</p:attrName>
                                        </p:attrNameLst>
                                      </p:cBhvr>
                                      <p:to>
                                        <p:strVal val="visible"/>
                                      </p:to>
                                    </p:set>
                                    <p:animEffect transition="in" filter="randombar(horizontal)">
                                      <p:cBhvr>
                                        <p:cTn id="17" dur="500"/>
                                        <p:tgtEl>
                                          <p:spTgt spid="13317"/>
                                        </p:tgtEl>
                                      </p:cBhvr>
                                    </p:animEffect>
                                  </p:childTnLst>
                                </p:cTn>
                              </p:par>
                              <p:par>
                                <p:cTn id="18" presetID="14" presetClass="entr" presetSubtype="10" fill="hold" nodeType="withEffect">
                                  <p:stCondLst>
                                    <p:cond delay="0"/>
                                  </p:stCondLst>
                                  <p:childTnLst>
                                    <p:set>
                                      <p:cBhvr>
                                        <p:cTn id="19" dur="1" fill="hold">
                                          <p:stCondLst>
                                            <p:cond delay="0"/>
                                          </p:stCondLst>
                                        </p:cTn>
                                        <p:tgtEl>
                                          <p:spTgt spid="13314"/>
                                        </p:tgtEl>
                                        <p:attrNameLst>
                                          <p:attrName>style.visibility</p:attrName>
                                        </p:attrNameLst>
                                      </p:cBhvr>
                                      <p:to>
                                        <p:strVal val="visible"/>
                                      </p:to>
                                    </p:set>
                                    <p:animEffect transition="in" filter="randombar(horizontal)">
                                      <p:cBhvr>
                                        <p:cTn id="20" dur="500"/>
                                        <p:tgtEl>
                                          <p:spTgt spid="13314"/>
                                        </p:tgtEl>
                                      </p:cBhvr>
                                    </p:animEffect>
                                  </p:childTnLst>
                                </p:cTn>
                              </p:par>
                              <p:par>
                                <p:cTn id="21" presetID="14" presetClass="entr" presetSubtype="10" fill="hold" nodeType="withEffect">
                                  <p:stCondLst>
                                    <p:cond delay="0"/>
                                  </p:stCondLst>
                                  <p:childTnLst>
                                    <p:set>
                                      <p:cBhvr>
                                        <p:cTn id="22" dur="1" fill="hold">
                                          <p:stCondLst>
                                            <p:cond delay="0"/>
                                          </p:stCondLst>
                                        </p:cTn>
                                        <p:tgtEl>
                                          <p:spTgt spid="13315"/>
                                        </p:tgtEl>
                                        <p:attrNameLst>
                                          <p:attrName>style.visibility</p:attrName>
                                        </p:attrNameLst>
                                      </p:cBhvr>
                                      <p:to>
                                        <p:strVal val="visible"/>
                                      </p:to>
                                    </p:set>
                                    <p:animEffect transition="in" filter="randombar(horizontal)">
                                      <p:cBhvr>
                                        <p:cTn id="23"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sz="3200" i="1" dirty="0"/>
              <a:t>4.</a:t>
            </a:r>
            <a:r>
              <a:rPr lang="vi-VN" dirty="0"/>
              <a:t> </a:t>
            </a:r>
            <a:r>
              <a:rPr lang="vi-VN" sz="3200" b="1" i="1" u="sng" dirty="0"/>
              <a:t>Sự thay đổi vị trí</a:t>
            </a:r>
            <a:endParaRPr lang="en-US" sz="3200" b="1" i="1" u="sng" dirty="0"/>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43000" y="1371600"/>
            <a:ext cx="3733800" cy="4952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05400" y="1371600"/>
            <a:ext cx="3762375" cy="495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54392785"/>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randombar(horizontal)">
                                      <p:cBhvr>
                                        <p:cTn id="12" dur="500"/>
                                        <p:tgtEl>
                                          <p:spTgt spid="14338"/>
                                        </p:tgtEl>
                                      </p:cBhvr>
                                    </p:animEffect>
                                  </p:childTnLst>
                                </p:cTn>
                              </p:par>
                              <p:par>
                                <p:cTn id="13" presetID="14" presetClass="entr" presetSubtype="10" fill="hold" nodeType="withEffect">
                                  <p:stCondLst>
                                    <p:cond delay="0"/>
                                  </p:stCondLst>
                                  <p:childTnLst>
                                    <p:set>
                                      <p:cBhvr>
                                        <p:cTn id="14" dur="1" fill="hold">
                                          <p:stCondLst>
                                            <p:cond delay="0"/>
                                          </p:stCondLst>
                                        </p:cTn>
                                        <p:tgtEl>
                                          <p:spTgt spid="14339"/>
                                        </p:tgtEl>
                                        <p:attrNameLst>
                                          <p:attrName>style.visibility</p:attrName>
                                        </p:attrNameLst>
                                      </p:cBhvr>
                                      <p:to>
                                        <p:strVal val="visible"/>
                                      </p:to>
                                    </p:set>
                                    <p:animEffect transition="in" filter="randombar(horizontal)">
                                      <p:cBhvr>
                                        <p:cTn id="15"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228601"/>
            <a:ext cx="7239000" cy="1219200"/>
          </a:xfrm>
        </p:spPr>
        <p:txBody>
          <a:bodyPr>
            <a:normAutofit fontScale="90000"/>
          </a:bodyPr>
          <a:lstStyle/>
          <a:p>
            <a:r>
              <a:rPr lang="vi-VN" sz="3200" i="1" dirty="0"/>
              <a:t>5.</a:t>
            </a:r>
            <a:r>
              <a:rPr lang="vi-VN" dirty="0"/>
              <a:t> </a:t>
            </a:r>
            <a:r>
              <a:rPr lang="vi-VN" sz="3200" b="1" i="1" u="sng" dirty="0"/>
              <a:t>Bạn đời không còn là mối quan tâm duy nhất</a:t>
            </a:r>
            <a:endParaRPr lang="en-US" sz="3200" b="1" i="1" u="sng" dirty="0"/>
          </a:p>
        </p:txBody>
      </p:sp>
      <p:sp>
        <p:nvSpPr>
          <p:cNvPr id="3" name="Subtitle 2"/>
          <p:cNvSpPr>
            <a:spLocks noGrp="1"/>
          </p:cNvSpPr>
          <p:nvPr>
            <p:ph type="subTitle" idx="1"/>
          </p:nvPr>
        </p:nvSpPr>
        <p:spPr>
          <a:xfrm>
            <a:off x="1066800" y="1524000"/>
            <a:ext cx="7924800" cy="2209800"/>
          </a:xfrm>
        </p:spPr>
        <p:txBody>
          <a:bodyPr>
            <a:normAutofit/>
          </a:bodyPr>
          <a:lstStyle/>
          <a:p>
            <a:r>
              <a:rPr lang="vi-VN" dirty="0">
                <a:solidFill>
                  <a:srgbClr val="FF0000"/>
                </a:solidFill>
                <a:latin typeface="Times New Roman" pitchFamily="18" charset="0"/>
                <a:cs typeface="Times New Roman" pitchFamily="18" charset="0"/>
              </a:rPr>
              <a:t>Có bao giờ bạn yêu thích những mối quan hệ bạn bè, công việc hơn hôn nhân? </a:t>
            </a:r>
            <a:endParaRPr lang="en-US" dirty="0" smtClean="0">
              <a:solidFill>
                <a:srgbClr val="FF0000"/>
              </a:solidFill>
              <a:latin typeface="Times New Roman" pitchFamily="18" charset="0"/>
              <a:cs typeface="Times New Roman" pitchFamily="18" charset="0"/>
            </a:endParaRPr>
          </a:p>
          <a:p>
            <a:r>
              <a:rPr lang="vi-VN" dirty="0" smtClean="0">
                <a:solidFill>
                  <a:srgbClr val="FF0000"/>
                </a:solidFill>
                <a:latin typeface="Times New Roman" pitchFamily="18" charset="0"/>
                <a:cs typeface="Times New Roman" pitchFamily="18" charset="0"/>
              </a:rPr>
              <a:t>Bạn </a:t>
            </a:r>
            <a:r>
              <a:rPr lang="vi-VN" dirty="0">
                <a:solidFill>
                  <a:srgbClr val="FF0000"/>
                </a:solidFill>
                <a:latin typeface="Times New Roman" pitchFamily="18" charset="0"/>
                <a:cs typeface="Times New Roman" pitchFamily="18" charset="0"/>
              </a:rPr>
              <a:t>cần sự chia sẻ và lời khuyên từ họ hơn người bạn đời của mình? </a:t>
            </a:r>
            <a:endParaRPr lang="en-US" dirty="0" smtClean="0">
              <a:solidFill>
                <a:srgbClr val="FF0000"/>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sym typeface="Wingdings" pitchFamily="2" charset="2"/>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sp>
        <p:nvSpPr>
          <p:cNvPr id="5" name="TextBox 4"/>
          <p:cNvSpPr txBox="1"/>
          <p:nvPr/>
        </p:nvSpPr>
        <p:spPr>
          <a:xfrm>
            <a:off x="990600" y="3810000"/>
            <a:ext cx="7924800" cy="1066800"/>
          </a:xfrm>
          <a:prstGeom prst="rect">
            <a:avLst/>
          </a:prstGeom>
          <a:noFill/>
        </p:spPr>
        <p:txBody>
          <a:bodyPr wrap="square" rtlCol="0">
            <a:spAutoFit/>
          </a:bodyPr>
          <a:lstStyle/>
          <a:p>
            <a:r>
              <a:rPr lang="en-US" sz="3200" dirty="0" smtClean="0">
                <a:latin typeface="Times New Roman" pitchFamily="18" charset="0"/>
                <a:cs typeface="Times New Roman" pitchFamily="18" charset="0"/>
                <a:sym typeface="Wingdings" pitchFamily="2" charset="2"/>
              </a:rPr>
              <a:t></a:t>
            </a:r>
            <a:r>
              <a:rPr lang="vi-VN" sz="3200" dirty="0" smtClean="0">
                <a:latin typeface="Times New Roman" pitchFamily="18" charset="0"/>
                <a:cs typeface="Times New Roman" pitchFamily="18" charset="0"/>
              </a:rPr>
              <a:t> </a:t>
            </a:r>
            <a:r>
              <a:rPr lang="vi-VN" sz="3200" dirty="0">
                <a:latin typeface="Times New Roman" pitchFamily="18" charset="0"/>
                <a:cs typeface="Times New Roman" pitchFamily="18" charset="0"/>
              </a:rPr>
              <a:t>Đây cũng chính là một trong những dấu hiệu sớm của các cuộc hôn nhân đổ vỡ.</a:t>
            </a:r>
          </a:p>
        </p:txBody>
      </p:sp>
    </p:spTree>
    <p:extLst>
      <p:ext uri="{BB962C8B-B14F-4D97-AF65-F5344CB8AC3E}">
        <p14:creationId xmlns="" xmlns:p14="http://schemas.microsoft.com/office/powerpoint/2010/main" val="23679889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sp>
        <p:nvSpPr>
          <p:cNvPr id="2" name="Title 1"/>
          <p:cNvSpPr>
            <a:spLocks noGrp="1"/>
          </p:cNvSpPr>
          <p:nvPr>
            <p:ph type="ctrTitle" idx="4294967295"/>
          </p:nvPr>
        </p:nvSpPr>
        <p:spPr>
          <a:xfrm>
            <a:off x="0" y="-98425"/>
            <a:ext cx="7772400" cy="1470025"/>
          </a:xfrm>
        </p:spPr>
        <p:txBody>
          <a:bodyPr/>
          <a:lstStyle/>
          <a:p>
            <a:r>
              <a:rPr lang="en-US" sz="3200" i="1" dirty="0" smtClean="0">
                <a:latin typeface="Times New Roman" pitchFamily="18" charset="0"/>
                <a:cs typeface="Times New Roman" pitchFamily="18" charset="0"/>
              </a:rPr>
              <a:t>             6</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Quan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hệ</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vợ</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chồng</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lệch</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pha</a:t>
            </a:r>
            <a:r>
              <a:rPr lang="en-US" sz="3200" b="1" i="1" u="sng" dirty="0">
                <a:latin typeface="Times New Roman" pitchFamily="18" charset="0"/>
                <a:cs typeface="Times New Roman" pitchFamily="18" charset="0"/>
              </a:rPr>
              <a:t>”</a:t>
            </a:r>
          </a:p>
        </p:txBody>
      </p:sp>
      <p:sp>
        <p:nvSpPr>
          <p:cNvPr id="3" name="Subtitle 2"/>
          <p:cNvSpPr>
            <a:spLocks noGrp="1"/>
          </p:cNvSpPr>
          <p:nvPr>
            <p:ph type="subTitle" idx="4294967295"/>
          </p:nvPr>
        </p:nvSpPr>
        <p:spPr>
          <a:xfrm>
            <a:off x="1447800" y="1219200"/>
            <a:ext cx="7696200" cy="1752600"/>
          </a:xfrm>
        </p:spPr>
        <p:txBody>
          <a:bodyPr>
            <a:noAutofit/>
          </a:bodyPr>
          <a:lstStyle/>
          <a:p>
            <a:pPr algn="just"/>
            <a:r>
              <a:rPr lang="vi-VN" sz="2800" b="1" dirty="0">
                <a:latin typeface="Times New Roman" pitchFamily="18" charset="0"/>
                <a:cs typeface="Times New Roman" pitchFamily="18" charset="0"/>
              </a:rPr>
              <a:t>Sự nhàm chán và không đồng điệu trong quan hệ tình dục là một nguyên nhân lớn làm giảm tuổi thọ hôn nhân. </a:t>
            </a:r>
            <a:endParaRPr lang="en-US" sz="2800" b="1" dirty="0" smtClean="0">
              <a:latin typeface="Times New Roman" pitchFamily="18" charset="0"/>
              <a:cs typeface="Times New Roman" pitchFamily="18" charset="0"/>
            </a:endParaRPr>
          </a:p>
          <a:p>
            <a:pPr algn="just"/>
            <a:endParaRPr lang="en-US" sz="2800" b="1" dirty="0" smtClean="0">
              <a:latin typeface="Times New Roman" pitchFamily="18" charset="0"/>
              <a:cs typeface="Times New Roman" pitchFamily="18" charset="0"/>
            </a:endParaRPr>
          </a:p>
          <a:p>
            <a:pPr algn="just"/>
            <a:r>
              <a:rPr lang="vi-VN" sz="2800" b="1" dirty="0" smtClean="0">
                <a:latin typeface="Times New Roman" pitchFamily="18" charset="0"/>
                <a:cs typeface="Times New Roman" pitchFamily="18" charset="0"/>
              </a:rPr>
              <a:t>Một </a:t>
            </a:r>
            <a:r>
              <a:rPr lang="vi-VN" sz="2800" b="1" dirty="0">
                <a:latin typeface="Times New Roman" pitchFamily="18" charset="0"/>
                <a:cs typeface="Times New Roman" pitchFamily="18" charset="0"/>
              </a:rPr>
              <a:t>khi tình yêu đã trở nên “bình thường hóa” và tình dục có vấn đề thì tỷ lệ ly hôn sẽ càng cao.</a:t>
            </a:r>
            <a:endParaRPr lang="en-US" sz="28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29155385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80">
                                          <p:stCondLst>
                                            <p:cond delay="0"/>
                                          </p:stCondLst>
                                        </p:cTn>
                                        <p:tgtEl>
                                          <p:spTgt spid="3">
                                            <p:txEl>
                                              <p:pRg st="0" end="0"/>
                                            </p:txEl>
                                          </p:spTgt>
                                        </p:tgtEl>
                                      </p:cBhvr>
                                    </p:animEffect>
                                    <p:anim calcmode="lin" valueType="num">
                                      <p:cBhvr>
                                        <p:cTn id="1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xEl>
                                              <p:pRg st="0" end="0"/>
                                            </p:txEl>
                                          </p:spTgt>
                                        </p:tgtEl>
                                      </p:cBhvr>
                                      <p:to x="100000" y="60000"/>
                                    </p:animScale>
                                    <p:animScale>
                                      <p:cBhvr>
                                        <p:cTn id="22" dur="166" decel="50000">
                                          <p:stCondLst>
                                            <p:cond delay="676"/>
                                          </p:stCondLst>
                                        </p:cTn>
                                        <p:tgtEl>
                                          <p:spTgt spid="3">
                                            <p:txEl>
                                              <p:pRg st="0" end="0"/>
                                            </p:txEl>
                                          </p:spTgt>
                                        </p:tgtEl>
                                      </p:cBhvr>
                                      <p:to x="100000" y="100000"/>
                                    </p:animScale>
                                    <p:animScale>
                                      <p:cBhvr>
                                        <p:cTn id="23" dur="26">
                                          <p:stCondLst>
                                            <p:cond delay="1312"/>
                                          </p:stCondLst>
                                        </p:cTn>
                                        <p:tgtEl>
                                          <p:spTgt spid="3">
                                            <p:txEl>
                                              <p:pRg st="0" end="0"/>
                                            </p:txEl>
                                          </p:spTgt>
                                        </p:tgtEl>
                                      </p:cBhvr>
                                      <p:to x="100000" y="80000"/>
                                    </p:animScale>
                                    <p:animScale>
                                      <p:cBhvr>
                                        <p:cTn id="24" dur="166" decel="50000">
                                          <p:stCondLst>
                                            <p:cond delay="1338"/>
                                          </p:stCondLst>
                                        </p:cTn>
                                        <p:tgtEl>
                                          <p:spTgt spid="3">
                                            <p:txEl>
                                              <p:pRg st="0" end="0"/>
                                            </p:txEl>
                                          </p:spTgt>
                                        </p:tgtEl>
                                      </p:cBhvr>
                                      <p:to x="100000" y="100000"/>
                                    </p:animScale>
                                    <p:animScale>
                                      <p:cBhvr>
                                        <p:cTn id="25" dur="26">
                                          <p:stCondLst>
                                            <p:cond delay="1642"/>
                                          </p:stCondLst>
                                        </p:cTn>
                                        <p:tgtEl>
                                          <p:spTgt spid="3">
                                            <p:txEl>
                                              <p:pRg st="0" end="0"/>
                                            </p:txEl>
                                          </p:spTgt>
                                        </p:tgtEl>
                                      </p:cBhvr>
                                      <p:to x="100000" y="90000"/>
                                    </p:animScale>
                                    <p:animScale>
                                      <p:cBhvr>
                                        <p:cTn id="26" dur="166" decel="50000">
                                          <p:stCondLst>
                                            <p:cond delay="1668"/>
                                          </p:stCondLst>
                                        </p:cTn>
                                        <p:tgtEl>
                                          <p:spTgt spid="3">
                                            <p:txEl>
                                              <p:pRg st="0" end="0"/>
                                            </p:txEl>
                                          </p:spTgt>
                                        </p:tgtEl>
                                      </p:cBhvr>
                                      <p:to x="100000" y="100000"/>
                                    </p:animScale>
                                    <p:animScale>
                                      <p:cBhvr>
                                        <p:cTn id="27" dur="26">
                                          <p:stCondLst>
                                            <p:cond delay="1808"/>
                                          </p:stCondLst>
                                        </p:cTn>
                                        <p:tgtEl>
                                          <p:spTgt spid="3">
                                            <p:txEl>
                                              <p:pRg st="0" end="0"/>
                                            </p:txEl>
                                          </p:spTgt>
                                        </p:tgtEl>
                                      </p:cBhvr>
                                      <p:to x="100000" y="95000"/>
                                    </p:animScale>
                                    <p:animScale>
                                      <p:cBhvr>
                                        <p:cTn id="28" dur="166" decel="50000">
                                          <p:stCondLst>
                                            <p:cond delay="1834"/>
                                          </p:stCondLst>
                                        </p:cTn>
                                        <p:tgtEl>
                                          <p:spTgt spid="3">
                                            <p:txEl>
                                              <p:pRg st="0" end="0"/>
                                            </p:txEl>
                                          </p:spTgt>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wipe(down)">
                                      <p:cBhvr>
                                        <p:cTn id="33" dur="580">
                                          <p:stCondLst>
                                            <p:cond delay="0"/>
                                          </p:stCondLst>
                                        </p:cTn>
                                        <p:tgtEl>
                                          <p:spTgt spid="3">
                                            <p:txEl>
                                              <p:pRg st="2" end="2"/>
                                            </p:txEl>
                                          </p:spTgt>
                                        </p:tgtEl>
                                      </p:cBhvr>
                                    </p:animEffect>
                                    <p:anim calcmode="lin" valueType="num">
                                      <p:cBhvr>
                                        <p:cTn id="3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3">
                                            <p:txEl>
                                              <p:pRg st="2" end="2"/>
                                            </p:txEl>
                                          </p:spTgt>
                                        </p:tgtEl>
                                      </p:cBhvr>
                                      <p:to x="100000" y="60000"/>
                                    </p:animScale>
                                    <p:animScale>
                                      <p:cBhvr>
                                        <p:cTn id="40" dur="166" decel="50000">
                                          <p:stCondLst>
                                            <p:cond delay="676"/>
                                          </p:stCondLst>
                                        </p:cTn>
                                        <p:tgtEl>
                                          <p:spTgt spid="3">
                                            <p:txEl>
                                              <p:pRg st="2" end="2"/>
                                            </p:txEl>
                                          </p:spTgt>
                                        </p:tgtEl>
                                      </p:cBhvr>
                                      <p:to x="100000" y="100000"/>
                                    </p:animScale>
                                    <p:animScale>
                                      <p:cBhvr>
                                        <p:cTn id="41" dur="26">
                                          <p:stCondLst>
                                            <p:cond delay="1312"/>
                                          </p:stCondLst>
                                        </p:cTn>
                                        <p:tgtEl>
                                          <p:spTgt spid="3">
                                            <p:txEl>
                                              <p:pRg st="2" end="2"/>
                                            </p:txEl>
                                          </p:spTgt>
                                        </p:tgtEl>
                                      </p:cBhvr>
                                      <p:to x="100000" y="80000"/>
                                    </p:animScale>
                                    <p:animScale>
                                      <p:cBhvr>
                                        <p:cTn id="42" dur="166" decel="50000">
                                          <p:stCondLst>
                                            <p:cond delay="1338"/>
                                          </p:stCondLst>
                                        </p:cTn>
                                        <p:tgtEl>
                                          <p:spTgt spid="3">
                                            <p:txEl>
                                              <p:pRg st="2" end="2"/>
                                            </p:txEl>
                                          </p:spTgt>
                                        </p:tgtEl>
                                      </p:cBhvr>
                                      <p:to x="100000" y="100000"/>
                                    </p:animScale>
                                    <p:animScale>
                                      <p:cBhvr>
                                        <p:cTn id="43" dur="26">
                                          <p:stCondLst>
                                            <p:cond delay="1642"/>
                                          </p:stCondLst>
                                        </p:cTn>
                                        <p:tgtEl>
                                          <p:spTgt spid="3">
                                            <p:txEl>
                                              <p:pRg st="2" end="2"/>
                                            </p:txEl>
                                          </p:spTgt>
                                        </p:tgtEl>
                                      </p:cBhvr>
                                      <p:to x="100000" y="90000"/>
                                    </p:animScale>
                                    <p:animScale>
                                      <p:cBhvr>
                                        <p:cTn id="44" dur="166" decel="50000">
                                          <p:stCondLst>
                                            <p:cond delay="1668"/>
                                          </p:stCondLst>
                                        </p:cTn>
                                        <p:tgtEl>
                                          <p:spTgt spid="3">
                                            <p:txEl>
                                              <p:pRg st="2" end="2"/>
                                            </p:txEl>
                                          </p:spTgt>
                                        </p:tgtEl>
                                      </p:cBhvr>
                                      <p:to x="100000" y="100000"/>
                                    </p:animScale>
                                    <p:animScale>
                                      <p:cBhvr>
                                        <p:cTn id="45" dur="26">
                                          <p:stCondLst>
                                            <p:cond delay="1808"/>
                                          </p:stCondLst>
                                        </p:cTn>
                                        <p:tgtEl>
                                          <p:spTgt spid="3">
                                            <p:txEl>
                                              <p:pRg st="2" end="2"/>
                                            </p:txEl>
                                          </p:spTgt>
                                        </p:tgtEl>
                                      </p:cBhvr>
                                      <p:to x="100000" y="95000"/>
                                    </p:animScale>
                                    <p:animScale>
                                      <p:cBhvr>
                                        <p:cTn id="4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228601"/>
            <a:ext cx="7696200" cy="838200"/>
          </a:xfrm>
        </p:spPr>
        <p:txBody>
          <a:bodyPr/>
          <a:lstStyle/>
          <a:p>
            <a:r>
              <a:rPr lang="en-US" sz="3200" i="1" dirty="0">
                <a:latin typeface="Times New Roman" pitchFamily="18" charset="0"/>
                <a:cs typeface="Times New Roman" pitchFamily="18" charset="0"/>
              </a:rPr>
              <a:t>7</a:t>
            </a:r>
            <a:r>
              <a:rPr lang="en-US" dirty="0"/>
              <a:t>. </a:t>
            </a:r>
            <a:r>
              <a:rPr lang="en-US" sz="3200" b="1" i="1" u="sng" dirty="0" err="1">
                <a:latin typeface="Times New Roman" pitchFamily="18" charset="0"/>
                <a:cs typeface="Times New Roman" pitchFamily="18" charset="0"/>
              </a:rPr>
              <a:t>Không</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tìm</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thấy</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cảm</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hứng</a:t>
            </a:r>
            <a:r>
              <a:rPr lang="en-US" sz="3200" b="1" i="1" u="sng" dirty="0">
                <a:latin typeface="Times New Roman" pitchFamily="18" charset="0"/>
                <a:cs typeface="Times New Roman" pitchFamily="18" charset="0"/>
              </a:rPr>
              <a:t> ở </a:t>
            </a:r>
            <a:r>
              <a:rPr lang="en-US" sz="3200" b="1" i="1" u="sng" dirty="0" err="1">
                <a:latin typeface="Times New Roman" pitchFamily="18" charset="0"/>
                <a:cs typeface="Times New Roman" pitchFamily="18" charset="0"/>
              </a:rPr>
              <a:t>nhau</a:t>
            </a:r>
            <a:endParaRPr lang="en-US" sz="3200" b="1" i="1" u="sng" dirty="0">
              <a:latin typeface="Times New Roman" pitchFamily="18" charset="0"/>
              <a:cs typeface="Times New Roman" pitchFamily="18" charset="0"/>
            </a:endParaRPr>
          </a:p>
        </p:txBody>
      </p:sp>
      <p:sp>
        <p:nvSpPr>
          <p:cNvPr id="3" name="Subtitle 2"/>
          <p:cNvSpPr>
            <a:spLocks noGrp="1"/>
          </p:cNvSpPr>
          <p:nvPr>
            <p:ph type="subTitle" idx="1"/>
          </p:nvPr>
        </p:nvSpPr>
        <p:spPr>
          <a:xfrm>
            <a:off x="1143000" y="1066800"/>
            <a:ext cx="6553200" cy="1981200"/>
          </a:xfrm>
        </p:spPr>
        <p:txBody>
          <a:bodyPr>
            <a:normAutofit/>
          </a:bodyPr>
          <a:lstStyle/>
          <a:p>
            <a:r>
              <a:rPr lang="vi-VN" b="1" dirty="0">
                <a:solidFill>
                  <a:srgbClr val="FF0000"/>
                </a:solidFill>
                <a:latin typeface="Times New Roman" pitchFamily="18" charset="0"/>
                <a:cs typeface="Times New Roman" pitchFamily="18" charset="0"/>
              </a:rPr>
              <a:t>Cảm hứng không chỉ nói về tình dục. Điều này xảy ra khi bạn xem bạn đời như một người bạn. Thậm chí bạn không thể nhận ra mình có hạnh phúc hay không?</a:t>
            </a:r>
            <a:endParaRPr lang="en-US" b="1" dirty="0">
              <a:solidFill>
                <a:srgbClr val="FF0000"/>
              </a:solidFill>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1638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28800" y="2971800"/>
            <a:ext cx="5334000" cy="2971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133760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386"/>
                                        </p:tgtEl>
                                        <p:attrNameLst>
                                          <p:attrName>style.visibility</p:attrName>
                                        </p:attrNameLst>
                                      </p:cBhvr>
                                      <p:to>
                                        <p:strVal val="visible"/>
                                      </p:to>
                                    </p:set>
                                    <p:animEffect transition="in" filter="fade">
                                      <p:cBhvr>
                                        <p:cTn id="21" dur="1000"/>
                                        <p:tgtEl>
                                          <p:spTgt spid="16386"/>
                                        </p:tgtEl>
                                      </p:cBhvr>
                                    </p:animEffect>
                                    <p:anim calcmode="lin" valueType="num">
                                      <p:cBhvr>
                                        <p:cTn id="22" dur="1000" fill="hold"/>
                                        <p:tgtEl>
                                          <p:spTgt spid="16386"/>
                                        </p:tgtEl>
                                        <p:attrNameLst>
                                          <p:attrName>ppt_x</p:attrName>
                                        </p:attrNameLst>
                                      </p:cBhvr>
                                      <p:tavLst>
                                        <p:tav tm="0">
                                          <p:val>
                                            <p:strVal val="#ppt_x"/>
                                          </p:val>
                                        </p:tav>
                                        <p:tav tm="100000">
                                          <p:val>
                                            <p:strVal val="#ppt_x"/>
                                          </p:val>
                                        </p:tav>
                                      </p:tavLst>
                                    </p:anim>
                                    <p:anim calcmode="lin" valueType="num">
                                      <p:cBhvr>
                                        <p:cTn id="23"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sp>
        <p:nvSpPr>
          <p:cNvPr id="2" name="Title 1"/>
          <p:cNvSpPr>
            <a:spLocks noGrp="1"/>
          </p:cNvSpPr>
          <p:nvPr>
            <p:ph type="title" idx="4294967295"/>
          </p:nvPr>
        </p:nvSpPr>
        <p:spPr>
          <a:xfrm>
            <a:off x="1644650" y="274638"/>
            <a:ext cx="7499350" cy="1143000"/>
          </a:xfrm>
        </p:spPr>
        <p:txBody>
          <a:bodyPr/>
          <a:lstStyle/>
          <a:p>
            <a:r>
              <a:rPr lang="en-US" sz="3200" dirty="0">
                <a:latin typeface="Times New Roman" pitchFamily="18" charset="0"/>
                <a:cs typeface="Times New Roman" pitchFamily="18" charset="0"/>
              </a:rPr>
              <a:t>8.</a:t>
            </a:r>
            <a:r>
              <a:rPr lang="en-US" dirty="0"/>
              <a:t> </a:t>
            </a:r>
            <a:r>
              <a:rPr lang="en-US" sz="3200" b="1" i="1" u="sng" dirty="0" err="1">
                <a:latin typeface="Times New Roman" pitchFamily="18" charset="0"/>
                <a:cs typeface="Times New Roman" pitchFamily="18" charset="0"/>
              </a:rPr>
              <a:t>Nhận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ra</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hôn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nhân</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không</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có</a:t>
            </a:r>
            <a:r>
              <a:rPr lang="en-US" sz="3200" b="1" i="1" u="sng" dirty="0">
                <a:latin typeface="Times New Roman" pitchFamily="18" charset="0"/>
                <a:cs typeface="Times New Roman" pitchFamily="18" charset="0"/>
              </a:rPr>
              <a:t> ý </a:t>
            </a:r>
            <a:r>
              <a:rPr lang="en-US" sz="3200" b="1" i="1" u="sng" dirty="0" err="1">
                <a:latin typeface="Times New Roman" pitchFamily="18" charset="0"/>
                <a:cs typeface="Times New Roman" pitchFamily="18" charset="0"/>
              </a:rPr>
              <a:t>nghĩa</a:t>
            </a:r>
            <a:endParaRPr lang="en-US" sz="3200" b="1" i="1" u="sng" dirty="0">
              <a:latin typeface="Times New Roman" pitchFamily="18" charset="0"/>
              <a:cs typeface="Times New Roman" pitchFamily="18" charset="0"/>
            </a:endParaRPr>
          </a:p>
        </p:txBody>
      </p:sp>
      <p:pic>
        <p:nvPicPr>
          <p:cNvPr id="1741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66800" y="1295400"/>
            <a:ext cx="3719593" cy="457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887662" y="1295400"/>
            <a:ext cx="3854952" cy="4495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371838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7410"/>
                                        </p:tgtEl>
                                        <p:attrNameLst>
                                          <p:attrName>style.visibility</p:attrName>
                                        </p:attrNameLst>
                                      </p:cBhvr>
                                      <p:to>
                                        <p:strVal val="visible"/>
                                      </p:to>
                                    </p:set>
                                    <p:animEffect transition="in" filter="randombar(horizontal)">
                                      <p:cBhvr>
                                        <p:cTn id="13" dur="500"/>
                                        <p:tgtEl>
                                          <p:spTgt spid="17410"/>
                                        </p:tgtEl>
                                      </p:cBhvr>
                                    </p:animEffect>
                                  </p:childTnLst>
                                </p:cTn>
                              </p:par>
                              <p:par>
                                <p:cTn id="14" presetID="14" presetClass="entr" presetSubtype="10" fill="hold" nodeType="withEffect">
                                  <p:stCondLst>
                                    <p:cond delay="0"/>
                                  </p:stCondLst>
                                  <p:childTnLst>
                                    <p:set>
                                      <p:cBhvr>
                                        <p:cTn id="15" dur="1" fill="hold">
                                          <p:stCondLst>
                                            <p:cond delay="0"/>
                                          </p:stCondLst>
                                        </p:cTn>
                                        <p:tgtEl>
                                          <p:spTgt spid="17411"/>
                                        </p:tgtEl>
                                        <p:attrNameLst>
                                          <p:attrName>style.visibility</p:attrName>
                                        </p:attrNameLst>
                                      </p:cBhvr>
                                      <p:to>
                                        <p:strVal val="visible"/>
                                      </p:to>
                                    </p:set>
                                    <p:animEffect transition="in" filter="randombar(horizontal)">
                                      <p:cBhvr>
                                        <p:cTn id="16"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76200"/>
            <a:ext cx="7848600" cy="1523999"/>
          </a:xfrm>
        </p:spPr>
        <p:txBody>
          <a:bodyPr/>
          <a:lstStyle/>
          <a:p>
            <a:r>
              <a:rPr lang="en-US" sz="3200" i="1" dirty="0">
                <a:latin typeface="Times New Roman" pitchFamily="18" charset="0"/>
                <a:cs typeface="Times New Roman" pitchFamily="18" charset="0"/>
              </a:rPr>
              <a:t>9.</a:t>
            </a:r>
            <a:r>
              <a:rPr lang="en-US" dirty="0"/>
              <a:t> </a:t>
            </a:r>
            <a:r>
              <a:rPr lang="en-US" sz="3200" b="1" i="1" u="sng" dirty="0" err="1">
                <a:latin typeface="Times New Roman" pitchFamily="18" charset="0"/>
                <a:cs typeface="Times New Roman" pitchFamily="18" charset="0"/>
              </a:rPr>
              <a:t>Những</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tật</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xấu</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khó</a:t>
            </a:r>
            <a:r>
              <a:rPr lang="en-US" sz="3200" b="1" i="1" u="sng" dirty="0">
                <a:latin typeface="Times New Roman" pitchFamily="18" charset="0"/>
                <a:cs typeface="Times New Roman" pitchFamily="18" charset="0"/>
              </a:rPr>
              <a:t> </a:t>
            </a:r>
            <a:r>
              <a:rPr lang="en-US" sz="3200" b="1" i="1" u="sng" dirty="0" err="1">
                <a:latin typeface="Times New Roman" pitchFamily="18" charset="0"/>
                <a:cs typeface="Times New Roman" pitchFamily="18" charset="0"/>
              </a:rPr>
              <a:t>bỏ</a:t>
            </a:r>
            <a:endParaRPr lang="en-US" sz="3200" b="1" i="1" u="sng" dirty="0">
              <a:latin typeface="Times New Roman" pitchFamily="18" charset="0"/>
              <a:cs typeface="Times New Roman" pitchFamily="18" charset="0"/>
            </a:endParaRPr>
          </a:p>
        </p:txBody>
      </p:sp>
      <p:sp>
        <p:nvSpPr>
          <p:cNvPr id="3" name="Subtitle 2"/>
          <p:cNvSpPr>
            <a:spLocks noGrp="1"/>
          </p:cNvSpPr>
          <p:nvPr>
            <p:ph type="subTitle" idx="1"/>
          </p:nvPr>
        </p:nvSpPr>
        <p:spPr>
          <a:xfrm>
            <a:off x="1066800" y="1600200"/>
            <a:ext cx="7924800" cy="1524000"/>
          </a:xfrm>
        </p:spPr>
        <p:txBody>
          <a:bodyPr>
            <a:normAutofit lnSpcReduction="10000"/>
          </a:bodyPr>
          <a:lstStyle/>
          <a:p>
            <a:pPr algn="just"/>
            <a:r>
              <a:rPr lang="vi-VN" dirty="0">
                <a:latin typeface="Times New Roman" pitchFamily="18" charset="0"/>
                <a:cs typeface="Times New Roman" pitchFamily="18" charset="0"/>
              </a:rPr>
              <a:t>Chung sống càng lâu, bạn sẽ càng mất kiên nhẫn ở nhau. Do đó, bạn sẽ thấy khó chịu với những tật xấu không thể thay đổi ở bạn đời. Cho dù đó chỉ là một lỗi nhỏ cũng khiến bạn phiền lòng và tức giận.</a:t>
            </a:r>
            <a:endParaRPr lang="en-US"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pic>
        <p:nvPicPr>
          <p:cNvPr id="1843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76400" y="3514725"/>
            <a:ext cx="5791199" cy="2809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766457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8434"/>
                                        </p:tgtEl>
                                        <p:attrNameLst>
                                          <p:attrName>style.visibility</p:attrName>
                                        </p:attrNameLst>
                                      </p:cBhvr>
                                      <p:to>
                                        <p:strVal val="visible"/>
                                      </p:to>
                                    </p:set>
                                    <p:animEffect transition="in" filter="randombar(horizontal)">
                                      <p:cBhvr>
                                        <p:cTn id="13" dur="500"/>
                                        <p:tgtEl>
                                          <p:spTgt spid="18434"/>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228600"/>
            <a:ext cx="7956030" cy="1143000"/>
          </a:xfrm>
        </p:spPr>
        <p:txBody>
          <a:bodyPr/>
          <a:lstStyle/>
          <a:p>
            <a:r>
              <a:rPr lang="vi-VN" sz="3200" i="1" dirty="0"/>
              <a:t>10. </a:t>
            </a:r>
            <a:r>
              <a:rPr lang="vi-VN" sz="3200" b="1" i="1" u="sng" dirty="0"/>
              <a:t>Những người bạn “xấu”</a:t>
            </a:r>
            <a:endParaRPr lang="en-US" sz="3200" b="1" i="1" u="sng" dirty="0"/>
          </a:p>
        </p:txBody>
      </p:sp>
      <p:sp>
        <p:nvSpPr>
          <p:cNvPr id="3" name="Subtitle 2"/>
          <p:cNvSpPr>
            <a:spLocks noGrp="1"/>
          </p:cNvSpPr>
          <p:nvPr>
            <p:ph type="subTitle" idx="1"/>
          </p:nvPr>
        </p:nvSpPr>
        <p:spPr>
          <a:xfrm>
            <a:off x="1295400" y="1066800"/>
            <a:ext cx="6705600" cy="3352800"/>
          </a:xfrm>
        </p:spPr>
        <p:txBody>
          <a:bodyPr>
            <a:noAutofit/>
          </a:bodyPr>
          <a:lstStyle/>
          <a:p>
            <a:pPr algn="just"/>
            <a:r>
              <a:rPr lang="vi-VN" sz="2700" b="1" dirty="0">
                <a:latin typeface="Times New Roman" pitchFamily="18" charset="0"/>
                <a:cs typeface="Times New Roman" pitchFamily="18" charset="0"/>
              </a:rPr>
              <a:t>Sẽ luôn có người ủng hộ và phản đối cuộc hôn nhân của bạn vì những lý do khác nhau. </a:t>
            </a:r>
            <a:endParaRPr lang="en-US" sz="2700" b="1" dirty="0" smtClean="0">
              <a:latin typeface="Times New Roman" pitchFamily="18" charset="0"/>
              <a:cs typeface="Times New Roman" pitchFamily="18" charset="0"/>
            </a:endParaRPr>
          </a:p>
          <a:p>
            <a:pPr algn="just"/>
            <a:endParaRPr lang="en-US" sz="2700" b="1" dirty="0" smtClean="0">
              <a:latin typeface="Times New Roman" pitchFamily="18" charset="0"/>
              <a:cs typeface="Times New Roman" pitchFamily="18" charset="0"/>
            </a:endParaRPr>
          </a:p>
          <a:p>
            <a:pPr algn="just"/>
            <a:r>
              <a:rPr lang="vi-VN" sz="2700" b="1" dirty="0" smtClean="0">
                <a:latin typeface="Times New Roman" pitchFamily="18" charset="0"/>
                <a:cs typeface="Times New Roman" pitchFamily="18" charset="0"/>
              </a:rPr>
              <a:t>Với </a:t>
            </a:r>
            <a:r>
              <a:rPr lang="vi-VN" sz="2700" b="1" dirty="0">
                <a:latin typeface="Times New Roman" pitchFamily="18" charset="0"/>
                <a:cs typeface="Times New Roman" pitchFamily="18" charset="0"/>
              </a:rPr>
              <a:t>“phe tiêu cực”, họ sẽ tận dụng mọi cơ hội khiến bạn mất phương hướng và niềm tin vào bạn đời. Và kết quả là bạn yếu lòng, dao động trước một đối tượng </a:t>
            </a:r>
            <a:r>
              <a:rPr lang="vi-VN" sz="2700" b="1" dirty="0" smtClean="0">
                <a:latin typeface="Times New Roman" pitchFamily="18" charset="0"/>
                <a:cs typeface="Times New Roman" pitchFamily="18" charset="0"/>
              </a:rPr>
              <a:t>khác</a:t>
            </a:r>
            <a:r>
              <a:rPr lang="en-US" sz="2700" b="1" dirty="0" smtClean="0">
                <a:latin typeface="Times New Roman" pitchFamily="18" charset="0"/>
                <a:cs typeface="Times New Roman" pitchFamily="18" charset="0"/>
              </a:rPr>
              <a:t>.</a:t>
            </a:r>
            <a:endParaRPr lang="en-US" sz="2700" b="1" dirty="0">
              <a:latin typeface="Times New Roman" pitchFamily="18" charset="0"/>
              <a:cs typeface="Times New Roman" pitchFamily="18" charset="0"/>
            </a:endParaRPr>
          </a:p>
        </p:txBody>
      </p:sp>
      <p:sp>
        <p:nvSpPr>
          <p:cNvPr id="4" name="Date Placeholder 3"/>
          <p:cNvSpPr>
            <a:spLocks noGrp="1"/>
          </p:cNvSpPr>
          <p:nvPr>
            <p:ph type="dt" sz="half" idx="10"/>
          </p:nvPr>
        </p:nvSpPr>
        <p:spPr/>
        <p:txBody>
          <a:bodyPr/>
          <a:lstStyle/>
          <a:p>
            <a:fld id="{A86F7E4E-F8DE-4212-9B5A-D0FDF0F606AF}" type="datetime1">
              <a:rPr lang="en-US" smtClean="0"/>
              <a:pPr/>
              <a:t>19/4/2014</a:t>
            </a:fld>
            <a:endParaRPr lang="en-US"/>
          </a:p>
        </p:txBody>
      </p:sp>
    </p:spTree>
    <p:extLst>
      <p:ext uri="{BB962C8B-B14F-4D97-AF65-F5344CB8AC3E}">
        <p14:creationId xmlns="" xmlns:p14="http://schemas.microsoft.com/office/powerpoint/2010/main" val="4263134510"/>
      </p:ext>
    </p:extLst>
  </p:cSld>
  <p:clrMapOvr>
    <a:masterClrMapping/>
  </p:clrMapOvr>
  <mc:AlternateContent xmlns:mc="http://schemas.openxmlformats.org/markup-compatibility/2006">
    <mc:Choice xmlns=""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95400" y="274320"/>
            <a:ext cx="7638288" cy="6202680"/>
          </a:xfrm>
        </p:spPr>
        <p:txBody>
          <a:bodyPr>
            <a:normAutofit/>
          </a:bodyPr>
          <a:lstStyle/>
          <a:p>
            <a:r>
              <a:rPr lang="en-US" sz="3200" dirty="0" smtClean="0">
                <a:solidFill>
                  <a:srgbClr val="FF0000"/>
                </a:solidFill>
              </a:rPr>
              <a:t>VII. </a:t>
            </a:r>
            <a:r>
              <a:rPr lang="en-US" sz="3200" dirty="0" err="1" smtClean="0">
                <a:solidFill>
                  <a:srgbClr val="FF0000"/>
                </a:solidFill>
              </a:rPr>
              <a:t>Sống</a:t>
            </a:r>
            <a:r>
              <a:rPr lang="en-US" sz="3200" dirty="0" smtClean="0">
                <a:solidFill>
                  <a:srgbClr val="FF0000"/>
                </a:solidFill>
              </a:rPr>
              <a:t> </a:t>
            </a:r>
            <a:r>
              <a:rPr lang="en-US" sz="3200" dirty="0" err="1" smtClean="0">
                <a:solidFill>
                  <a:srgbClr val="FF0000"/>
                </a:solidFill>
              </a:rPr>
              <a:t>thử</a:t>
            </a:r>
            <a:r>
              <a:rPr lang="en-US" sz="3200" dirty="0" smtClean="0">
                <a:solidFill>
                  <a:srgbClr val="FF0000"/>
                </a:solidFill>
              </a:rPr>
              <a:t> </a:t>
            </a:r>
            <a:br>
              <a:rPr lang="en-US" sz="3200" dirty="0" smtClean="0">
                <a:solidFill>
                  <a:srgbClr val="FF0000"/>
                </a:solidFill>
              </a:rPr>
            </a:br>
            <a:r>
              <a:rPr lang="en-US" sz="3200" dirty="0" smtClean="0">
                <a:solidFill>
                  <a:srgbClr val="FF0000"/>
                </a:solidFill>
              </a:rPr>
              <a:t/>
            </a:r>
            <a:br>
              <a:rPr lang="en-US" sz="3200" dirty="0" smtClean="0">
                <a:solidFill>
                  <a:srgbClr val="FF0000"/>
                </a:solidFill>
              </a:rPr>
            </a:br>
            <a:r>
              <a:rPr lang="en-US" sz="2000" b="1" dirty="0" err="1" smtClean="0"/>
              <a:t>Sống</a:t>
            </a:r>
            <a:r>
              <a:rPr lang="en-US" sz="2000" b="1" dirty="0" smtClean="0"/>
              <a:t> </a:t>
            </a:r>
            <a:r>
              <a:rPr lang="en-US" sz="2000" b="1" dirty="0" err="1" smtClean="0"/>
              <a:t>thử</a:t>
            </a:r>
            <a:r>
              <a:rPr lang="en-US" sz="2000" dirty="0" smtClean="0"/>
              <a:t> hay </a:t>
            </a:r>
            <a:r>
              <a:rPr lang="en-US" sz="2000" b="1" dirty="0" err="1" smtClean="0"/>
              <a:t>sống</a:t>
            </a:r>
            <a:r>
              <a:rPr lang="en-US" sz="2000" b="1" dirty="0" smtClean="0"/>
              <a:t> </a:t>
            </a:r>
            <a:r>
              <a:rPr lang="en-US" sz="2000" b="1" dirty="0" err="1" smtClean="0"/>
              <a:t>thử</a:t>
            </a:r>
            <a:r>
              <a:rPr lang="en-US" sz="2000" b="1" dirty="0" smtClean="0"/>
              <a:t> </a:t>
            </a:r>
            <a:r>
              <a:rPr lang="en-US" sz="2000" b="1" dirty="0" err="1" smtClean="0"/>
              <a:t>trước</a:t>
            </a:r>
            <a:r>
              <a:rPr lang="en-US" sz="2000" b="1" dirty="0" smtClean="0"/>
              <a:t> </a:t>
            </a:r>
            <a:r>
              <a:rPr lang="en-US" sz="2000" b="1" dirty="0" err="1" smtClean="0"/>
              <a:t>hôn</a:t>
            </a:r>
            <a:r>
              <a:rPr lang="en-US" sz="2000" b="1" dirty="0" smtClean="0"/>
              <a:t> </a:t>
            </a:r>
            <a:r>
              <a:rPr lang="en-US" sz="2000" b="1" dirty="0" err="1" smtClean="0"/>
              <a:t>nhân</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cụm</a:t>
            </a:r>
            <a:r>
              <a:rPr lang="en-US" sz="2000" dirty="0" smtClean="0"/>
              <a:t> </a:t>
            </a:r>
            <a:r>
              <a:rPr lang="en-US" sz="2000" dirty="0" err="1" smtClean="0"/>
              <a:t>từ</a:t>
            </a:r>
            <a:r>
              <a:rPr lang="en-US" sz="2000" dirty="0" smtClean="0"/>
              <a:t> </a:t>
            </a:r>
            <a:r>
              <a:rPr lang="en-US" sz="2000" dirty="0" err="1" smtClean="0"/>
              <a:t>thường</a:t>
            </a:r>
            <a:r>
              <a:rPr lang="en-US" sz="2000" dirty="0" smtClean="0"/>
              <a:t> </a:t>
            </a:r>
            <a:r>
              <a:rPr lang="en-US" sz="2000" dirty="0" err="1" smtClean="0"/>
              <a:t>được</a:t>
            </a:r>
            <a:r>
              <a:rPr lang="en-US" sz="2000" dirty="0" smtClean="0"/>
              <a:t> </a:t>
            </a:r>
            <a:r>
              <a:rPr lang="en-US" sz="2000" dirty="0" err="1" smtClean="0"/>
              <a:t>báo</a:t>
            </a:r>
            <a:r>
              <a:rPr lang="en-US" sz="2000" dirty="0" smtClean="0"/>
              <a:t> </a:t>
            </a:r>
            <a:r>
              <a:rPr lang="en-US" sz="2000" dirty="0" err="1" smtClean="0"/>
              <a:t>chí</a:t>
            </a:r>
            <a:r>
              <a:rPr lang="en-US" sz="2000" dirty="0" smtClean="0"/>
              <a:t> </a:t>
            </a:r>
            <a:r>
              <a:rPr lang="en-US" sz="2000" dirty="0" err="1" smtClean="0"/>
              <a:t>Việt</a:t>
            </a:r>
            <a:r>
              <a:rPr lang="en-US" sz="2000" dirty="0" smtClean="0"/>
              <a:t> Nam,</a:t>
            </a:r>
            <a:br>
              <a:rPr lang="en-US" sz="2000" dirty="0" smtClean="0"/>
            </a:br>
            <a:r>
              <a:rPr lang="en-US" sz="2000" dirty="0" smtClean="0"/>
              <a:t/>
            </a:r>
            <a:br>
              <a:rPr lang="en-US" sz="2000" dirty="0" smtClean="0"/>
            </a:br>
            <a:r>
              <a:rPr lang="en-US" sz="2000" dirty="0" smtClean="0"/>
              <a:t> </a:t>
            </a:r>
            <a:r>
              <a:rPr lang="en-US" sz="2000" dirty="0" err="1" smtClean="0"/>
              <a:t>đặc</a:t>
            </a:r>
            <a:r>
              <a:rPr lang="en-US" sz="2000" dirty="0" smtClean="0"/>
              <a:t> </a:t>
            </a:r>
            <a:r>
              <a:rPr lang="en-US" sz="2000" dirty="0" err="1" smtClean="0"/>
              <a:t>biệt</a:t>
            </a:r>
            <a:r>
              <a:rPr lang="en-US" sz="2000" dirty="0" smtClean="0"/>
              <a:t> </a:t>
            </a:r>
            <a:r>
              <a:rPr lang="en-US" sz="2000" dirty="0" err="1" smtClean="0"/>
              <a:t>là</a:t>
            </a:r>
            <a:r>
              <a:rPr lang="en-US" sz="2000" dirty="0" smtClean="0"/>
              <a:t> </a:t>
            </a:r>
            <a:r>
              <a:rPr lang="en-US" sz="2000" dirty="0" err="1" smtClean="0"/>
              <a:t>báo</a:t>
            </a:r>
            <a:r>
              <a:rPr lang="en-US" sz="2000" dirty="0" smtClean="0"/>
              <a:t> </a:t>
            </a:r>
            <a:r>
              <a:rPr lang="en-US" sz="2000" dirty="0" err="1" smtClean="0"/>
              <a:t>mạng</a:t>
            </a:r>
            <a:r>
              <a:rPr lang="en-US" sz="2000" dirty="0" smtClean="0"/>
              <a:t>, </a:t>
            </a:r>
            <a:r>
              <a:rPr lang="en-US" sz="2000" dirty="0" err="1" smtClean="0"/>
              <a:t>theo</a:t>
            </a:r>
            <a:r>
              <a:rPr lang="en-US" sz="2000" dirty="0" smtClean="0"/>
              <a:t> </a:t>
            </a:r>
            <a:r>
              <a:rPr lang="en-US" sz="2000" dirty="0" err="1" smtClean="0"/>
              <a:t>đó</a:t>
            </a:r>
            <a:r>
              <a:rPr lang="en-US" sz="2000" dirty="0" smtClean="0"/>
              <a:t> </a:t>
            </a:r>
            <a:r>
              <a:rPr lang="en-US" sz="2000" dirty="0" err="1" smtClean="0"/>
              <a:t>các</a:t>
            </a:r>
            <a:r>
              <a:rPr lang="en-US" sz="2000" dirty="0" smtClean="0"/>
              <a:t> </a:t>
            </a:r>
            <a:r>
              <a:rPr lang="en-US" sz="2000" dirty="0" err="1" smtClean="0"/>
              <a:t>cặp</a:t>
            </a:r>
            <a:r>
              <a:rPr lang="en-US" sz="2000" dirty="0" smtClean="0"/>
              <a:t> </a:t>
            </a:r>
            <a:r>
              <a:rPr lang="en-US" sz="2000" dirty="0" err="1" smtClean="0"/>
              <a:t>nam</a:t>
            </a:r>
            <a:r>
              <a:rPr lang="en-US" sz="2000" dirty="0" smtClean="0"/>
              <a:t> </a:t>
            </a:r>
            <a:r>
              <a:rPr lang="en-US" sz="2000" dirty="0" err="1" smtClean="0"/>
              <a:t>nữ</a:t>
            </a:r>
            <a:r>
              <a:rPr lang="en-US" sz="2000" dirty="0" smtClean="0"/>
              <a:t> </a:t>
            </a:r>
            <a:r>
              <a:rPr lang="en-US" sz="2000" dirty="0" err="1" smtClean="0"/>
              <a:t>về</a:t>
            </a:r>
            <a:r>
              <a:rPr lang="en-US" sz="2000" dirty="0" smtClean="0"/>
              <a:t> </a:t>
            </a:r>
            <a:r>
              <a:rPr lang="en-US" sz="2000" dirty="0" err="1" smtClean="0"/>
              <a:t>sống</a:t>
            </a:r>
            <a:r>
              <a:rPr lang="en-US" sz="2000" dirty="0" smtClean="0"/>
              <a:t> </a:t>
            </a:r>
            <a:r>
              <a:rPr lang="en-US" sz="2000" dirty="0" err="1" smtClean="0"/>
              <a:t>chung</a:t>
            </a:r>
            <a:r>
              <a:rPr lang="en-US" sz="2000" dirty="0" smtClean="0"/>
              <a:t> </a:t>
            </a:r>
            <a:r>
              <a:rPr lang="en-US" sz="2000" dirty="0" err="1" smtClean="0"/>
              <a:t>với</a:t>
            </a:r>
            <a:r>
              <a:rPr lang="en-US" sz="2000" dirty="0" smtClean="0"/>
              <a:t> </a:t>
            </a:r>
            <a:r>
              <a:rPr lang="en-US" sz="2000" dirty="0" err="1" smtClean="0"/>
              <a:t>nhau</a:t>
            </a:r>
            <a:r>
              <a:rPr lang="en-US" sz="2000" dirty="0" smtClean="0"/>
              <a:t> </a:t>
            </a:r>
            <a:r>
              <a:rPr lang="en-US" sz="2000" dirty="0" err="1" smtClean="0"/>
              <a:t>như</a:t>
            </a:r>
            <a:r>
              <a:rPr lang="en-US" sz="2000" dirty="0" smtClean="0"/>
              <a:t> </a:t>
            </a:r>
            <a:r>
              <a:rPr lang="en-US" sz="2000" b="1" i="1" dirty="0" err="1" smtClean="0"/>
              <a:t>vợ</a:t>
            </a:r>
            <a:r>
              <a:rPr lang="en-US" sz="2000" b="1" i="1" dirty="0" smtClean="0"/>
              <a:t> </a:t>
            </a:r>
            <a:r>
              <a:rPr lang="en-US" sz="2000" b="1" i="1" dirty="0" err="1" smtClean="0"/>
              <a:t>chồng</a:t>
            </a:r>
            <a:r>
              <a:rPr lang="en-US" sz="2000" b="1" i="1" dirty="0" smtClean="0"/>
              <a:t>, </a:t>
            </a:r>
            <a:r>
              <a:rPr lang="en-US" sz="2000" b="1" i="1" dirty="0" err="1" smtClean="0"/>
              <a:t>nhưng</a:t>
            </a:r>
            <a:r>
              <a:rPr lang="en-US" sz="2000" b="1" i="1" dirty="0" smtClean="0"/>
              <a:t> </a:t>
            </a:r>
            <a:r>
              <a:rPr lang="en-US" sz="2000" b="1" i="1" dirty="0" err="1" smtClean="0"/>
              <a:t>không</a:t>
            </a:r>
            <a:r>
              <a:rPr lang="en-US" sz="2000" b="1" i="1" dirty="0" smtClean="0"/>
              <a:t> </a:t>
            </a:r>
            <a:r>
              <a:rPr lang="en-US" sz="2000" b="1" i="1" dirty="0" err="1" smtClean="0"/>
              <a:t>tổ</a:t>
            </a:r>
            <a:r>
              <a:rPr lang="en-US" sz="2000" b="1" i="1" dirty="0" smtClean="0"/>
              <a:t> </a:t>
            </a:r>
            <a:r>
              <a:rPr lang="en-US" sz="2000" b="1" i="1" dirty="0" err="1" smtClean="0"/>
              <a:t>chức</a:t>
            </a:r>
            <a:r>
              <a:rPr lang="en-US" sz="2000" b="1" i="1" dirty="0" smtClean="0"/>
              <a:t> </a:t>
            </a:r>
            <a:r>
              <a:rPr lang="en-US" sz="2000" b="1" i="1" dirty="0" err="1" smtClean="0">
                <a:hlinkClick r:id="rId2" tooltip="Lễ cưới"/>
              </a:rPr>
              <a:t>hôn</a:t>
            </a:r>
            <a:r>
              <a:rPr lang="en-US" sz="2000" b="1" i="1" dirty="0" smtClean="0">
                <a:hlinkClick r:id="rId2" tooltip="Lễ cưới"/>
              </a:rPr>
              <a:t> </a:t>
            </a:r>
            <a:r>
              <a:rPr lang="en-US" sz="2000" b="1" i="1" dirty="0" err="1" smtClean="0">
                <a:hlinkClick r:id="rId2" tooltip="Lễ cưới"/>
              </a:rPr>
              <a:t>lễ</a:t>
            </a:r>
            <a:r>
              <a:rPr lang="en-US" sz="2000" b="1" i="1" dirty="0" smtClean="0"/>
              <a:t> </a:t>
            </a:r>
            <a:r>
              <a:rPr lang="en-US" sz="2000" b="1" i="1" dirty="0" err="1" smtClean="0"/>
              <a:t>cũng</a:t>
            </a:r>
            <a:r>
              <a:rPr lang="en-US" sz="2000" b="1" i="1" dirty="0" smtClean="0"/>
              <a:t> </a:t>
            </a:r>
            <a:r>
              <a:rPr lang="en-US" sz="2000" b="1" i="1" dirty="0" err="1" smtClean="0"/>
              <a:t>như</a:t>
            </a:r>
            <a:r>
              <a:rPr lang="en-US" sz="2000" b="1" i="1" dirty="0" smtClean="0"/>
              <a:t> </a:t>
            </a:r>
            <a:r>
              <a:rPr lang="en-US" sz="2000" b="1" i="1" dirty="0" err="1" smtClean="0">
                <a:hlinkClick r:id="rId3" tooltip="Đăng ký kết hôn"/>
              </a:rPr>
              <a:t>đăng</a:t>
            </a:r>
            <a:r>
              <a:rPr lang="en-US" sz="2000" b="1" i="1" dirty="0" smtClean="0">
                <a:hlinkClick r:id="rId3" tooltip="Đăng ký kết hôn"/>
              </a:rPr>
              <a:t> </a:t>
            </a:r>
            <a:r>
              <a:rPr lang="en-US" sz="2000" b="1" i="1" dirty="0" err="1" smtClean="0">
                <a:hlinkClick r:id="rId3" tooltip="Đăng ký kết hôn"/>
              </a:rPr>
              <a:t>ký</a:t>
            </a:r>
            <a:r>
              <a:rPr lang="en-US" sz="2000" b="1" i="1" dirty="0" smtClean="0">
                <a:hlinkClick r:id="rId3" tooltip="Đăng ký kết hôn"/>
              </a:rPr>
              <a:t> </a:t>
            </a:r>
            <a:r>
              <a:rPr lang="en-US" sz="2000" b="1" i="1" dirty="0" err="1" smtClean="0">
                <a:hlinkClick r:id="rId3" tooltip="Đăng ký kết hôn"/>
              </a:rPr>
              <a:t>kết</a:t>
            </a:r>
            <a:r>
              <a:rPr lang="en-US" sz="2000" b="1" i="1" dirty="0" smtClean="0">
                <a:hlinkClick r:id="rId3" tooltip="Đăng ký kết hôn"/>
              </a:rPr>
              <a:t> </a:t>
            </a:r>
            <a:r>
              <a:rPr lang="en-US" sz="2000" b="1" i="1" dirty="0" err="1" smtClean="0">
                <a:hlinkClick r:id="rId3" tooltip="Đăng ký kết hôn"/>
              </a:rPr>
              <a:t>hôn</a:t>
            </a:r>
            <a:r>
              <a:rPr lang="en-US" sz="2000" b="1" i="1" dirty="0" smtClean="0"/>
              <a:t>.</a:t>
            </a:r>
            <a:r>
              <a:rPr lang="en-US" sz="2000" dirty="0" smtClean="0"/>
              <a:t/>
            </a:r>
            <a:br>
              <a:rPr lang="en-US" sz="2000" dirty="0" smtClean="0"/>
            </a:br>
            <a:r>
              <a:rPr lang="en-US" sz="2000" dirty="0" smtClean="0"/>
              <a:t/>
            </a:r>
            <a:br>
              <a:rPr lang="en-US" sz="2000" dirty="0" smtClean="0"/>
            </a:br>
            <a:r>
              <a:rPr lang="en-US" sz="2000" dirty="0" smtClean="0"/>
              <a:t> </a:t>
            </a:r>
            <a:r>
              <a:rPr lang="en-US" sz="2000" dirty="0" err="1" smtClean="0"/>
              <a:t>Các</a:t>
            </a:r>
            <a:r>
              <a:rPr lang="en-US" sz="2000" dirty="0" smtClean="0"/>
              <a:t> </a:t>
            </a:r>
            <a:r>
              <a:rPr lang="en-US" sz="2000" dirty="0" err="1" smtClean="0"/>
              <a:t>nguồn</a:t>
            </a:r>
            <a:r>
              <a:rPr lang="en-US" sz="2000" dirty="0" smtClean="0"/>
              <a:t> </a:t>
            </a:r>
            <a:r>
              <a:rPr lang="en-US" sz="2000" dirty="0" err="1" smtClean="0"/>
              <a:t>hàn</a:t>
            </a:r>
            <a:r>
              <a:rPr lang="en-US" sz="2000" dirty="0" smtClean="0"/>
              <a:t> </a:t>
            </a:r>
            <a:r>
              <a:rPr lang="en-US" sz="2000" dirty="0" err="1" smtClean="0"/>
              <a:t>lâm</a:t>
            </a:r>
            <a:r>
              <a:rPr lang="en-US" sz="2000" dirty="0" smtClean="0"/>
              <a:t> </a:t>
            </a:r>
            <a:r>
              <a:rPr lang="en-US" sz="2000" dirty="0" err="1" smtClean="0"/>
              <a:t>hơn</a:t>
            </a:r>
            <a:r>
              <a:rPr lang="en-US" sz="2000" dirty="0" smtClean="0"/>
              <a:t> (</a:t>
            </a:r>
            <a:r>
              <a:rPr lang="en-US" sz="2000" dirty="0" err="1" smtClean="0"/>
              <a:t>như</a:t>
            </a:r>
            <a:r>
              <a:rPr lang="en-US" sz="2000" dirty="0" smtClean="0"/>
              <a:t> </a:t>
            </a:r>
            <a:r>
              <a:rPr lang="en-US" sz="2000" dirty="0" err="1" smtClean="0"/>
              <a:t>nghiên</a:t>
            </a:r>
            <a:r>
              <a:rPr lang="en-US" sz="2000" dirty="0" smtClean="0"/>
              <a:t> </a:t>
            </a:r>
            <a:r>
              <a:rPr lang="en-US" sz="2000" dirty="0" err="1" smtClean="0"/>
              <a:t>cứu</a:t>
            </a:r>
            <a:r>
              <a:rPr lang="en-US" sz="2000" dirty="0" smtClean="0"/>
              <a:t> </a:t>
            </a:r>
            <a:r>
              <a:rPr lang="en-US" sz="2000" dirty="0" err="1" smtClean="0"/>
              <a:t>khoa</a:t>
            </a:r>
            <a:r>
              <a:rPr lang="en-US" sz="2000" dirty="0" smtClean="0"/>
              <a:t> </a:t>
            </a:r>
            <a:r>
              <a:rPr lang="en-US" sz="2000" dirty="0" err="1" smtClean="0"/>
              <a:t>học</a:t>
            </a:r>
            <a:r>
              <a:rPr lang="en-US" sz="2000" dirty="0" smtClean="0"/>
              <a:t>, </a:t>
            </a:r>
            <a:r>
              <a:rPr lang="en-US" sz="2000" dirty="0" err="1" smtClean="0"/>
              <a:t>luật</a:t>
            </a:r>
            <a:r>
              <a:rPr lang="en-US" sz="2000" dirty="0" smtClean="0"/>
              <a:t> </a:t>
            </a:r>
            <a:r>
              <a:rPr lang="en-US" sz="2000" dirty="0" err="1" smtClean="0"/>
              <a:t>pháp</a:t>
            </a:r>
            <a:r>
              <a:rPr lang="en-US" sz="2000" dirty="0" smtClean="0"/>
              <a:t>...) </a:t>
            </a:r>
            <a:r>
              <a:rPr lang="en-US" sz="2000" dirty="0" err="1" smtClean="0"/>
              <a:t>thì</a:t>
            </a:r>
            <a:r>
              <a:rPr lang="en-US" sz="2000" dirty="0" smtClean="0"/>
              <a:t> </a:t>
            </a:r>
            <a:r>
              <a:rPr lang="en-US" sz="2000" dirty="0" err="1" smtClean="0"/>
              <a:t>sử</a:t>
            </a:r>
            <a:r>
              <a:rPr lang="en-US" sz="2000" dirty="0" smtClean="0"/>
              <a:t> </a:t>
            </a:r>
            <a:r>
              <a:rPr lang="en-US" sz="2000" dirty="0" err="1" smtClean="0"/>
              <a:t>dụng</a:t>
            </a:r>
            <a:r>
              <a:rPr lang="en-US" sz="2000" dirty="0" smtClean="0"/>
              <a:t> </a:t>
            </a:r>
            <a:r>
              <a:rPr lang="en-US" sz="2000" dirty="0" err="1" smtClean="0"/>
              <a:t>cụm</a:t>
            </a:r>
            <a:r>
              <a:rPr lang="en-US" sz="2000" dirty="0" smtClean="0"/>
              <a:t> </a:t>
            </a:r>
            <a:r>
              <a:rPr lang="en-US" sz="2000" dirty="0" err="1" smtClean="0"/>
              <a:t>từ</a:t>
            </a:r>
            <a:r>
              <a:rPr lang="en-US" sz="2000" dirty="0" smtClean="0"/>
              <a:t> </a:t>
            </a:r>
            <a:r>
              <a:rPr lang="en-US" sz="2000" dirty="0" err="1" smtClean="0"/>
              <a:t>có</a:t>
            </a:r>
            <a:r>
              <a:rPr lang="en-US" sz="2000" dirty="0" smtClean="0"/>
              <a:t> </a:t>
            </a:r>
            <a:r>
              <a:rPr lang="en-US" sz="2000" dirty="0" err="1" smtClean="0"/>
              <a:t>khái</a:t>
            </a:r>
            <a:r>
              <a:rPr lang="en-US" sz="2000" dirty="0" smtClean="0"/>
              <a:t> </a:t>
            </a:r>
            <a:r>
              <a:rPr lang="en-US" sz="2000" dirty="0" err="1" smtClean="0"/>
              <a:t>niệm</a:t>
            </a:r>
            <a:r>
              <a:rPr lang="en-US" sz="2000" dirty="0" smtClean="0"/>
              <a:t> </a:t>
            </a:r>
            <a:r>
              <a:rPr lang="en-US" sz="2000" dirty="0" err="1" smtClean="0"/>
              <a:t>tương</a:t>
            </a:r>
            <a:r>
              <a:rPr lang="en-US" sz="2000" dirty="0" smtClean="0"/>
              <a:t> </a:t>
            </a:r>
            <a:r>
              <a:rPr lang="en-US" sz="2000" dirty="0" err="1" smtClean="0"/>
              <a:t>tự</a:t>
            </a:r>
            <a:r>
              <a:rPr lang="en-US" sz="2000" dirty="0" smtClean="0"/>
              <a:t> </a:t>
            </a:r>
            <a:r>
              <a:rPr lang="en-US" sz="2000" dirty="0" err="1" smtClean="0"/>
              <a:t>là</a:t>
            </a:r>
            <a:r>
              <a:rPr lang="en-US" sz="2000" dirty="0" smtClean="0"/>
              <a:t> </a:t>
            </a:r>
            <a:r>
              <a:rPr lang="en-US" sz="2000" b="1" dirty="0" smtClean="0"/>
              <a:t>Chung </a:t>
            </a:r>
            <a:r>
              <a:rPr lang="en-US" sz="2000" b="1" dirty="0" err="1" smtClean="0"/>
              <a:t>sống</a:t>
            </a:r>
            <a:r>
              <a:rPr lang="en-US" sz="2000" b="1" dirty="0" smtClean="0"/>
              <a:t> </a:t>
            </a:r>
            <a:r>
              <a:rPr lang="en-US" sz="2000" b="1" dirty="0" err="1" smtClean="0"/>
              <a:t>như</a:t>
            </a:r>
            <a:r>
              <a:rPr lang="en-US" sz="2000" b="1" dirty="0" smtClean="0"/>
              <a:t> </a:t>
            </a:r>
            <a:r>
              <a:rPr lang="en-US" sz="2000" b="1" dirty="0" err="1" smtClean="0"/>
              <a:t>vợ</a:t>
            </a:r>
            <a:r>
              <a:rPr lang="en-US" sz="2000" b="1" dirty="0" smtClean="0"/>
              <a:t> </a:t>
            </a:r>
            <a:r>
              <a:rPr lang="en-US" sz="2000" b="1" dirty="0" err="1" smtClean="0"/>
              <a:t>chồng</a:t>
            </a:r>
            <a:r>
              <a:rPr lang="en-US" sz="2000" b="1" dirty="0" smtClean="0"/>
              <a:t> phi </a:t>
            </a:r>
            <a:r>
              <a:rPr lang="en-US" sz="2000" b="1" dirty="0" err="1" smtClean="0"/>
              <a:t>hôn</a:t>
            </a:r>
            <a:r>
              <a:rPr lang="en-US" sz="2000" b="1" dirty="0" smtClean="0"/>
              <a:t> </a:t>
            </a:r>
            <a:r>
              <a:rPr lang="en-US" sz="2000" b="1" dirty="0" err="1" smtClean="0"/>
              <a:t>nhân</a:t>
            </a:r>
            <a:r>
              <a:rPr lang="en-US" sz="2000" dirty="0" smtClean="0"/>
              <a:t>.</a:t>
            </a:r>
            <a:br>
              <a:rPr lang="en-US" sz="2000" dirty="0" smtClean="0"/>
            </a:br>
            <a:endParaRPr lang="en-US" sz="20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320"/>
            <a:ext cx="7790688" cy="6583680"/>
          </a:xfrm>
        </p:spPr>
        <p:txBody>
          <a:bodyPr>
            <a:normAutofit/>
          </a:bodyPr>
          <a:lstStyle/>
          <a:p>
            <a:pPr lvl="0"/>
            <a:r>
              <a:rPr lang="en-US" sz="2000" dirty="0" err="1" smtClean="0"/>
              <a:t>Nguyên</a:t>
            </a:r>
            <a:r>
              <a:rPr lang="en-US" sz="2000" dirty="0" smtClean="0"/>
              <a:t> </a:t>
            </a:r>
            <a:r>
              <a:rPr lang="en-US" sz="2000" dirty="0" err="1" smtClean="0"/>
              <a:t>nhân</a:t>
            </a:r>
            <a:r>
              <a:rPr lang="en-US" sz="2000" dirty="0" smtClean="0"/>
              <a:t/>
            </a:r>
            <a:br>
              <a:rPr lang="en-US" sz="2000" dirty="0" smtClean="0"/>
            </a:br>
            <a:r>
              <a:rPr lang="en-US" sz="2000" dirty="0" smtClean="0"/>
              <a:t/>
            </a:r>
            <a:br>
              <a:rPr lang="en-US" sz="2000" dirty="0" smtClean="0"/>
            </a:br>
            <a:r>
              <a:rPr lang="en-US" sz="2000" i="1" dirty="0" smtClean="0">
                <a:solidFill>
                  <a:srgbClr val="FF0000"/>
                </a:solidFill>
              </a:rPr>
              <a:t> </a:t>
            </a:r>
            <a:r>
              <a:rPr lang="en-US" sz="2000" i="1" dirty="0" err="1" smtClean="0">
                <a:solidFill>
                  <a:srgbClr val="FF0000"/>
                </a:solidFill>
              </a:rPr>
              <a:t>Nguyên</a:t>
            </a:r>
            <a:r>
              <a:rPr lang="en-US" sz="2000" i="1" dirty="0" smtClean="0">
                <a:solidFill>
                  <a:srgbClr val="FF0000"/>
                </a:solidFill>
              </a:rPr>
              <a:t> </a:t>
            </a:r>
            <a:r>
              <a:rPr lang="en-US" sz="2000" i="1" dirty="0" err="1" smtClean="0">
                <a:solidFill>
                  <a:srgbClr val="FF0000"/>
                </a:solidFill>
              </a:rPr>
              <a:t>nhân</a:t>
            </a:r>
            <a:r>
              <a:rPr lang="en-US" sz="2000" i="1" dirty="0" smtClean="0">
                <a:solidFill>
                  <a:srgbClr val="FF0000"/>
                </a:solidFill>
              </a:rPr>
              <a:t> </a:t>
            </a:r>
            <a:r>
              <a:rPr lang="en-US" sz="2000" i="1" dirty="0" err="1" smtClean="0">
                <a:solidFill>
                  <a:srgbClr val="FF0000"/>
                </a:solidFill>
              </a:rPr>
              <a:t>xã</a:t>
            </a:r>
            <a:r>
              <a:rPr lang="en-US" sz="2000" i="1" dirty="0" smtClean="0">
                <a:solidFill>
                  <a:srgbClr val="FF0000"/>
                </a:solidFill>
              </a:rPr>
              <a:t> </a:t>
            </a:r>
            <a:r>
              <a:rPr lang="en-US" sz="2000" i="1" dirty="0" err="1" smtClean="0">
                <a:solidFill>
                  <a:srgbClr val="FF0000"/>
                </a:solidFill>
              </a:rPr>
              <a:t>hội</a:t>
            </a:r>
            <a:r>
              <a:rPr lang="en-US" sz="2000" i="1" dirty="0" smtClean="0">
                <a:solidFill>
                  <a:srgbClr val="FF0000"/>
                </a:solidFill>
              </a:rPr>
              <a:t>: </a:t>
            </a:r>
            <a:r>
              <a:rPr lang="en-US" sz="2000" dirty="0" smtClean="0"/>
              <a:t>Do </a:t>
            </a:r>
            <a:r>
              <a:rPr lang="en-US" sz="2000" dirty="0" err="1" smtClean="0"/>
              <a:t>ảnh</a:t>
            </a:r>
            <a:r>
              <a:rPr lang="en-US" sz="2000" dirty="0" smtClean="0"/>
              <a:t> </a:t>
            </a:r>
            <a:r>
              <a:rPr lang="en-US" sz="2000" dirty="0" err="1" smtClean="0"/>
              <a:t>hưởng</a:t>
            </a:r>
            <a:r>
              <a:rPr lang="en-US" sz="2000" dirty="0" smtClean="0"/>
              <a:t> </a:t>
            </a:r>
            <a:r>
              <a:rPr lang="en-US" sz="2000" dirty="0" err="1" smtClean="0"/>
              <a:t>từ</a:t>
            </a:r>
            <a:r>
              <a:rPr lang="en-US" sz="2000" dirty="0" smtClean="0"/>
              <a:t> </a:t>
            </a:r>
            <a:r>
              <a:rPr lang="en-US" sz="2000" dirty="0" err="1" smtClean="0">
                <a:hlinkClick r:id="rId2" tooltip="Cách mạng tình dục"/>
              </a:rPr>
              <a:t>cách</a:t>
            </a:r>
            <a:r>
              <a:rPr lang="en-US" sz="2000" dirty="0" smtClean="0">
                <a:hlinkClick r:id="rId2" tooltip="Cách mạng tình dục"/>
              </a:rPr>
              <a:t> </a:t>
            </a:r>
            <a:r>
              <a:rPr lang="en-US" sz="2000" dirty="0" err="1" smtClean="0">
                <a:hlinkClick r:id="rId2" tooltip="Cách mạng tình dục"/>
              </a:rPr>
              <a:t>mạng</a:t>
            </a:r>
            <a:r>
              <a:rPr lang="en-US" sz="2000" dirty="0" smtClean="0">
                <a:hlinkClick r:id="rId2" tooltip="Cách mạng tình dục"/>
              </a:rPr>
              <a:t> </a:t>
            </a:r>
            <a:r>
              <a:rPr lang="en-US" sz="2000" dirty="0" err="1" smtClean="0">
                <a:hlinkClick r:id="rId2" tooltip="Cách mạng tình dục"/>
              </a:rPr>
              <a:t>tình</a:t>
            </a:r>
            <a:r>
              <a:rPr lang="en-US" sz="2000" dirty="0" smtClean="0">
                <a:hlinkClick r:id="rId2" tooltip="Cách mạng tình dục"/>
              </a:rPr>
              <a:t> </a:t>
            </a:r>
            <a:r>
              <a:rPr lang="en-US" sz="2000" dirty="0" err="1" smtClean="0">
                <a:hlinkClick r:id="rId2" tooltip="Cách mạng tình dục"/>
              </a:rPr>
              <a:t>dục</a:t>
            </a:r>
            <a:r>
              <a:rPr lang="en-US" sz="2000" dirty="0" smtClean="0"/>
              <a:t> </a:t>
            </a:r>
            <a:r>
              <a:rPr lang="en-US" sz="2000" dirty="0" err="1" smtClean="0"/>
              <a:t>thập</a:t>
            </a:r>
            <a:r>
              <a:rPr lang="en-US" sz="2000" dirty="0" smtClean="0"/>
              <a:t> </a:t>
            </a:r>
            <a:r>
              <a:rPr lang="en-US" sz="2000" dirty="0" err="1" smtClean="0"/>
              <a:t>niên</a:t>
            </a:r>
            <a:r>
              <a:rPr lang="en-US" sz="2000" dirty="0" smtClean="0"/>
              <a:t> 1970 </a:t>
            </a:r>
            <a:r>
              <a:rPr lang="en-US" sz="2000" dirty="0" err="1" smtClean="0"/>
              <a:t>tại</a:t>
            </a:r>
            <a:r>
              <a:rPr lang="en-US" sz="2000" dirty="0" smtClean="0"/>
              <a:t> </a:t>
            </a:r>
            <a:r>
              <a:rPr lang="en-US" sz="2000" dirty="0" err="1" smtClean="0"/>
              <a:t>phương</a:t>
            </a:r>
            <a:r>
              <a:rPr lang="en-US" sz="2000" dirty="0" smtClean="0"/>
              <a:t> </a:t>
            </a:r>
            <a:r>
              <a:rPr lang="en-US" sz="2000" dirty="0" err="1" smtClean="0"/>
              <a:t>Tây</a:t>
            </a:r>
            <a:r>
              <a:rPr lang="en-US" sz="2000" dirty="0" smtClean="0"/>
              <a:t> </a:t>
            </a:r>
            <a:r>
              <a:rPr lang="en-US" sz="2000" dirty="0" err="1" smtClean="0"/>
              <a:t>tràn</a:t>
            </a:r>
            <a:r>
              <a:rPr lang="en-US" sz="2000" dirty="0" smtClean="0"/>
              <a:t> </a:t>
            </a:r>
            <a:r>
              <a:rPr lang="en-US" sz="2000" dirty="0" err="1" smtClean="0"/>
              <a:t>vào</a:t>
            </a:r>
            <a:r>
              <a:rPr lang="en-US" sz="2000" dirty="0" smtClean="0"/>
              <a:t>,  </a:t>
            </a:r>
            <a:r>
              <a:rPr lang="en-US" sz="2000" dirty="0" err="1" smtClean="0"/>
              <a:t>cùng</a:t>
            </a:r>
            <a:r>
              <a:rPr lang="en-US" sz="2000" dirty="0" smtClean="0"/>
              <a:t> </a:t>
            </a:r>
            <a:r>
              <a:rPr lang="en-US" sz="2000" dirty="0" err="1" smtClean="0"/>
              <a:t>sự</a:t>
            </a:r>
            <a:r>
              <a:rPr lang="en-US" sz="2000" dirty="0" smtClean="0"/>
              <a:t> </a:t>
            </a:r>
            <a:r>
              <a:rPr lang="en-US" sz="2000" dirty="0" err="1" smtClean="0"/>
              <a:t>thiếu</a:t>
            </a:r>
            <a:r>
              <a:rPr lang="en-US" sz="2000" dirty="0" smtClean="0"/>
              <a:t> </a:t>
            </a:r>
            <a:r>
              <a:rPr lang="en-US" sz="2000" dirty="0" err="1" smtClean="0"/>
              <a:t>kiến</a:t>
            </a:r>
            <a:r>
              <a:rPr lang="en-US" sz="2000" dirty="0" smtClean="0"/>
              <a:t> </a:t>
            </a:r>
            <a:r>
              <a:rPr lang="en-US" sz="2000" dirty="0" err="1" smtClean="0"/>
              <a:t>thức</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và</a:t>
            </a:r>
            <a:r>
              <a:rPr lang="en-US" sz="2000" dirty="0" smtClean="0"/>
              <a:t> </a:t>
            </a:r>
            <a:r>
              <a:rPr lang="en-US" sz="2000" dirty="0" err="1" smtClean="0"/>
              <a:t>định</a:t>
            </a:r>
            <a:r>
              <a:rPr lang="en-US" sz="2000" dirty="0" smtClean="0"/>
              <a:t> </a:t>
            </a:r>
            <a:r>
              <a:rPr lang="en-US" sz="2000" dirty="0" err="1" smtClean="0"/>
              <a:t>hướng</a:t>
            </a:r>
            <a:r>
              <a:rPr lang="en-US" sz="2000" dirty="0" smtClean="0"/>
              <a:t> </a:t>
            </a:r>
            <a:r>
              <a:rPr lang="en-US" sz="2000" dirty="0" err="1" smtClean="0"/>
              <a:t>cho</a:t>
            </a:r>
            <a:r>
              <a:rPr lang="en-US" sz="2000" dirty="0" smtClean="0"/>
              <a:t> </a:t>
            </a:r>
            <a:r>
              <a:rPr lang="en-US" sz="2000" dirty="0" err="1" smtClean="0"/>
              <a:t>tương</a:t>
            </a:r>
            <a:r>
              <a:rPr lang="en-US" sz="2000" dirty="0" smtClean="0"/>
              <a:t> </a:t>
            </a:r>
            <a:r>
              <a:rPr lang="en-US" sz="2000" dirty="0" err="1" smtClean="0"/>
              <a:t>lai</a:t>
            </a:r>
            <a:r>
              <a:rPr lang="en-US" sz="2000" dirty="0" smtClean="0"/>
              <a:t>,  </a:t>
            </a:r>
            <a:r>
              <a:rPr lang="en-US" sz="2000" dirty="0" err="1" smtClean="0"/>
              <a:t>nên</a:t>
            </a:r>
            <a:r>
              <a:rPr lang="en-US" sz="2000" dirty="0" smtClean="0"/>
              <a:t> </a:t>
            </a:r>
            <a:r>
              <a:rPr lang="en-US" sz="2000" dirty="0" err="1" smtClean="0"/>
              <a:t>tình</a:t>
            </a:r>
            <a:r>
              <a:rPr lang="en-US" sz="2000" dirty="0" smtClean="0"/>
              <a:t> </a:t>
            </a:r>
            <a:r>
              <a:rPr lang="en-US" sz="2000" dirty="0" err="1" smtClean="0"/>
              <a:t>trạng</a:t>
            </a:r>
            <a:r>
              <a:rPr lang="en-US" sz="2000" dirty="0" smtClean="0"/>
              <a:t> </a:t>
            </a:r>
            <a:r>
              <a:rPr lang="en-US" sz="2000" dirty="0" err="1" smtClean="0"/>
              <a:t>quan</a:t>
            </a:r>
            <a:r>
              <a:rPr lang="en-US" sz="2000" dirty="0" smtClean="0"/>
              <a:t> </a:t>
            </a:r>
            <a:r>
              <a:rPr lang="en-US" sz="2000" dirty="0" err="1" smtClean="0"/>
              <a:t>hệ</a:t>
            </a:r>
            <a:r>
              <a:rPr lang="en-US" sz="2000" dirty="0" smtClean="0"/>
              <a:t> </a:t>
            </a:r>
            <a:r>
              <a:rPr lang="en-US" sz="2000" dirty="0" err="1" smtClean="0"/>
              <a:t>tình</a:t>
            </a:r>
            <a:r>
              <a:rPr lang="en-US" sz="2000" dirty="0" smtClean="0"/>
              <a:t> </a:t>
            </a:r>
            <a:r>
              <a:rPr lang="en-US" sz="2000" dirty="0" err="1" smtClean="0"/>
              <a:t>dục</a:t>
            </a:r>
            <a:r>
              <a:rPr lang="en-US" sz="2000" dirty="0" smtClean="0"/>
              <a:t> </a:t>
            </a:r>
            <a:r>
              <a:rPr lang="en-US" sz="2000" dirty="0" err="1" smtClean="0"/>
              <a:t>và</a:t>
            </a:r>
            <a:r>
              <a:rPr lang="en-US" sz="2000" dirty="0" smtClean="0"/>
              <a:t> “</a:t>
            </a:r>
            <a:r>
              <a:rPr lang="en-US" sz="2000" dirty="0" err="1" smtClean="0"/>
              <a:t>sống</a:t>
            </a:r>
            <a:r>
              <a:rPr lang="en-US" sz="2000" dirty="0" smtClean="0"/>
              <a:t> </a:t>
            </a:r>
            <a:r>
              <a:rPr lang="en-US" sz="2000" dirty="0" err="1" smtClean="0"/>
              <a:t>thử</a:t>
            </a:r>
            <a:r>
              <a:rPr lang="en-US" sz="2000" dirty="0" smtClean="0"/>
              <a:t>” </a:t>
            </a:r>
            <a:r>
              <a:rPr lang="en-US" sz="2000" dirty="0" err="1" smtClean="0"/>
              <a:t>trước</a:t>
            </a:r>
            <a:r>
              <a:rPr lang="en-US" sz="2000" dirty="0" smtClean="0"/>
              <a:t> </a:t>
            </a:r>
            <a:r>
              <a:rPr lang="en-US" sz="2000" dirty="0" err="1" smtClean="0"/>
              <a:t>hôn</a:t>
            </a:r>
            <a:r>
              <a:rPr lang="en-US" sz="2000" dirty="0" smtClean="0"/>
              <a:t> </a:t>
            </a:r>
            <a:r>
              <a:rPr lang="en-US" sz="2000" dirty="0" err="1" smtClean="0"/>
              <a:t>nhân</a:t>
            </a:r>
            <a:r>
              <a:rPr lang="en-US" sz="2000" dirty="0" smtClean="0"/>
              <a:t> ở </a:t>
            </a:r>
            <a:r>
              <a:rPr lang="en-US" sz="2000" dirty="0" err="1" smtClean="0"/>
              <a:t>giới</a:t>
            </a:r>
            <a:r>
              <a:rPr lang="en-US" sz="2000" dirty="0" smtClean="0"/>
              <a:t> </a:t>
            </a:r>
            <a:r>
              <a:rPr lang="en-US" sz="2000" dirty="0" err="1" smtClean="0"/>
              <a:t>trẻ</a:t>
            </a:r>
            <a:r>
              <a:rPr lang="en-US" sz="2000" dirty="0" smtClean="0"/>
              <a:t> (</a:t>
            </a:r>
            <a:r>
              <a:rPr lang="en-US" sz="2000" dirty="0" err="1" smtClean="0"/>
              <a:t>trong</a:t>
            </a:r>
            <a:r>
              <a:rPr lang="en-US" sz="2000" dirty="0" smtClean="0"/>
              <a:t> </a:t>
            </a:r>
            <a:r>
              <a:rPr lang="en-US" sz="2000" dirty="0" err="1" smtClean="0"/>
              <a:t>đó</a:t>
            </a:r>
            <a:r>
              <a:rPr lang="en-US" sz="2000" dirty="0" smtClean="0"/>
              <a:t> </a:t>
            </a:r>
            <a:r>
              <a:rPr lang="en-US" sz="2000" dirty="0" err="1" smtClean="0"/>
              <a:t>có</a:t>
            </a:r>
            <a:r>
              <a:rPr lang="en-US" sz="2000" dirty="0" smtClean="0"/>
              <a:t> </a:t>
            </a:r>
            <a:r>
              <a:rPr lang="en-US" sz="2000" dirty="0" err="1" smtClean="0"/>
              <a:t>Việt</a:t>
            </a:r>
            <a:r>
              <a:rPr lang="en-US" sz="2000" dirty="0" smtClean="0"/>
              <a:t> Nam) </a:t>
            </a:r>
            <a:r>
              <a:rPr lang="en-US" sz="2000" dirty="0" err="1" smtClean="0"/>
              <a:t>đang</a:t>
            </a:r>
            <a:r>
              <a:rPr lang="en-US" sz="2000" dirty="0" smtClean="0"/>
              <a:t> </a:t>
            </a:r>
            <a:r>
              <a:rPr lang="en-US" sz="2000" b="1" dirty="0" err="1" smtClean="0"/>
              <a:t>tăng</a:t>
            </a:r>
            <a:r>
              <a:rPr lang="en-US" sz="2000" b="1" dirty="0" smtClean="0"/>
              <a:t> </a:t>
            </a:r>
            <a:r>
              <a:rPr lang="en-US" sz="2000" b="1" dirty="0" err="1" smtClean="0"/>
              <a:t>cao</a:t>
            </a:r>
            <a:r>
              <a:rPr lang="en-US" sz="2000" b="1" dirty="0" smtClean="0"/>
              <a:t>. </a:t>
            </a:r>
            <a:r>
              <a:rPr lang="en-US" sz="2000" dirty="0" smtClean="0"/>
              <a:t/>
            </a:r>
            <a:br>
              <a:rPr lang="en-US" sz="2000" dirty="0" smtClean="0"/>
            </a:br>
            <a:r>
              <a:rPr lang="en-US" sz="2000" dirty="0" smtClean="0"/>
              <a:t>Theo </a:t>
            </a:r>
            <a:r>
              <a:rPr lang="en-US" sz="2000" dirty="0" err="1" smtClean="0"/>
              <a:t>một</a:t>
            </a:r>
            <a:r>
              <a:rPr lang="en-US" sz="2000" dirty="0" smtClean="0"/>
              <a:t> </a:t>
            </a:r>
            <a:r>
              <a:rPr lang="en-US" sz="2000" dirty="0" err="1" smtClean="0"/>
              <a:t>phúc</a:t>
            </a:r>
            <a:r>
              <a:rPr lang="en-US" sz="2000" dirty="0" smtClean="0"/>
              <a:t> </a:t>
            </a:r>
            <a:r>
              <a:rPr lang="en-US" sz="2000" dirty="0" err="1" smtClean="0"/>
              <a:t>trình</a:t>
            </a:r>
            <a:r>
              <a:rPr lang="en-US" sz="2000" dirty="0" smtClean="0"/>
              <a:t> </a:t>
            </a:r>
            <a:r>
              <a:rPr lang="en-US" sz="2000" dirty="0" err="1" smtClean="0"/>
              <a:t>của</a:t>
            </a:r>
            <a:r>
              <a:rPr lang="en-US" sz="2000" dirty="0" smtClean="0"/>
              <a:t> </a:t>
            </a:r>
            <a:r>
              <a:rPr lang="en-US" sz="2000" dirty="0" err="1" smtClean="0"/>
              <a:t>Bộ</a:t>
            </a:r>
            <a:r>
              <a:rPr lang="en-US" sz="2000" dirty="0" smtClean="0"/>
              <a:t> Y </a:t>
            </a:r>
            <a:r>
              <a:rPr lang="en-US" sz="2000" dirty="0" err="1" smtClean="0"/>
              <a:t>Tế</a:t>
            </a:r>
            <a:r>
              <a:rPr lang="en-US" sz="2000" dirty="0" smtClean="0"/>
              <a:t> </a:t>
            </a:r>
            <a:r>
              <a:rPr lang="en-US" sz="2000" dirty="0" err="1" smtClean="0"/>
              <a:t>Việt</a:t>
            </a:r>
            <a:r>
              <a:rPr lang="en-US" sz="2000" dirty="0" smtClean="0"/>
              <a:t> Nam </a:t>
            </a:r>
            <a:r>
              <a:rPr lang="en-US" sz="2000" dirty="0" err="1" smtClean="0"/>
              <a:t>ngày</a:t>
            </a:r>
            <a:r>
              <a:rPr lang="en-US" sz="2000" dirty="0" smtClean="0"/>
              <a:t> 27 </a:t>
            </a:r>
            <a:r>
              <a:rPr lang="en-US" sz="2000" dirty="0" err="1" smtClean="0"/>
              <a:t>Tháng</a:t>
            </a:r>
            <a:r>
              <a:rPr lang="en-US" sz="2000" dirty="0" smtClean="0"/>
              <a:t> </a:t>
            </a:r>
            <a:r>
              <a:rPr lang="en-US" sz="2000" dirty="0" err="1" smtClean="0"/>
              <a:t>Ba</a:t>
            </a:r>
            <a:r>
              <a:rPr lang="en-US" sz="2000" dirty="0" smtClean="0"/>
              <a:t> </a:t>
            </a:r>
            <a:r>
              <a:rPr lang="en-US" sz="2000" dirty="0" err="1" smtClean="0"/>
              <a:t>năm</a:t>
            </a:r>
            <a:r>
              <a:rPr lang="en-US" sz="2000" dirty="0" smtClean="0"/>
              <a:t> 2013</a:t>
            </a:r>
            <a:r>
              <a:rPr lang="en-US" sz="2000" b="1" dirty="0" smtClean="0"/>
              <a:t>, </a:t>
            </a:r>
            <a:r>
              <a:rPr lang="en-US" sz="2000" b="1" dirty="0" err="1" smtClean="0"/>
              <a:t>khoảng</a:t>
            </a:r>
            <a:r>
              <a:rPr lang="en-US" sz="2000" b="1" dirty="0" smtClean="0"/>
              <a:t> 44% </a:t>
            </a:r>
            <a:r>
              <a:rPr lang="en-US" sz="2000" dirty="0" err="1" smtClean="0"/>
              <a:t>thanh</a:t>
            </a:r>
            <a:r>
              <a:rPr lang="en-US" sz="2000" dirty="0" smtClean="0"/>
              <a:t> </a:t>
            </a:r>
            <a:r>
              <a:rPr lang="en-US" sz="2000" dirty="0" err="1" smtClean="0"/>
              <a:t>niên</a:t>
            </a:r>
            <a:r>
              <a:rPr lang="en-US" sz="2000" dirty="0" smtClean="0"/>
              <a:t> </a:t>
            </a:r>
            <a:r>
              <a:rPr lang="en-US" sz="2000" dirty="0" err="1" smtClean="0"/>
              <a:t>và</a:t>
            </a:r>
            <a:r>
              <a:rPr lang="en-US" sz="2000" dirty="0" smtClean="0"/>
              <a:t> </a:t>
            </a:r>
            <a:r>
              <a:rPr lang="en-US" sz="2000" dirty="0" err="1" smtClean="0"/>
              <a:t>vị</a:t>
            </a:r>
            <a:r>
              <a:rPr lang="en-US" sz="2000" dirty="0" smtClean="0"/>
              <a:t> </a:t>
            </a:r>
            <a:r>
              <a:rPr lang="en-US" sz="2000" dirty="0" err="1" smtClean="0"/>
              <a:t>thành</a:t>
            </a:r>
            <a:r>
              <a:rPr lang="en-US" sz="2000" dirty="0" smtClean="0"/>
              <a:t> </a:t>
            </a:r>
            <a:r>
              <a:rPr lang="en-US" sz="2000" dirty="0" err="1" smtClean="0"/>
              <a:t>niên</a:t>
            </a:r>
            <a:r>
              <a:rPr lang="en-US" sz="2000" dirty="0" smtClean="0"/>
              <a:t> ở </a:t>
            </a:r>
            <a:r>
              <a:rPr lang="en-US" sz="2000" dirty="0" err="1" smtClean="0"/>
              <a:t>Việt</a:t>
            </a:r>
            <a:r>
              <a:rPr lang="en-US" sz="2000" dirty="0" smtClean="0"/>
              <a:t> Nam </a:t>
            </a:r>
            <a:r>
              <a:rPr lang="en-US" sz="2000" b="1" dirty="0" err="1" smtClean="0"/>
              <a:t>chấp</a:t>
            </a:r>
            <a:r>
              <a:rPr lang="en-US" sz="2000" b="1" dirty="0" smtClean="0"/>
              <a:t> </a:t>
            </a:r>
            <a:r>
              <a:rPr lang="en-US" sz="2000" b="1" dirty="0" err="1" smtClean="0"/>
              <a:t>nhận</a:t>
            </a:r>
            <a:r>
              <a:rPr lang="en-US" sz="2000" b="1" dirty="0" smtClean="0"/>
              <a:t> </a:t>
            </a:r>
            <a:r>
              <a:rPr lang="en-US" sz="2000" b="1" dirty="0" err="1" smtClean="0"/>
              <a:t>quan</a:t>
            </a:r>
            <a:r>
              <a:rPr lang="en-US" sz="2000" b="1" dirty="0" smtClean="0"/>
              <a:t> </a:t>
            </a:r>
            <a:r>
              <a:rPr lang="en-US" sz="2000" b="1" dirty="0" err="1" smtClean="0"/>
              <a:t>hệ</a:t>
            </a:r>
            <a:r>
              <a:rPr lang="en-US" sz="2000" b="1" dirty="0" smtClean="0"/>
              <a:t> </a:t>
            </a:r>
            <a:r>
              <a:rPr lang="en-US" sz="2000" b="1" dirty="0" err="1" smtClean="0"/>
              <a:t>tình</a:t>
            </a:r>
            <a:r>
              <a:rPr lang="en-US" sz="2000" b="1" dirty="0" smtClean="0"/>
              <a:t> </a:t>
            </a:r>
            <a:r>
              <a:rPr lang="en-US" sz="2000" b="1" dirty="0" err="1" smtClean="0"/>
              <a:t>dục</a:t>
            </a:r>
            <a:r>
              <a:rPr lang="en-US" sz="2000" b="1" dirty="0" smtClean="0"/>
              <a:t> </a:t>
            </a:r>
            <a:r>
              <a:rPr lang="en-US" sz="2000" b="1" dirty="0" err="1" smtClean="0"/>
              <a:t>trước</a:t>
            </a:r>
            <a:r>
              <a:rPr lang="en-US" sz="2000" b="1" dirty="0" smtClean="0"/>
              <a:t> </a:t>
            </a:r>
            <a:r>
              <a:rPr lang="en-US" sz="2000" b="1" dirty="0" err="1" smtClean="0"/>
              <a:t>hôn</a:t>
            </a:r>
            <a:r>
              <a:rPr lang="en-US" sz="2000" b="1" dirty="0" smtClean="0"/>
              <a:t> </a:t>
            </a:r>
            <a:r>
              <a:rPr lang="en-US" sz="2000" b="1" dirty="0" err="1" smtClean="0"/>
              <a:t>nhân</a:t>
            </a:r>
            <a:r>
              <a:rPr lang="en-US" sz="2000" dirty="0" smtClean="0"/>
              <a:t>.</a:t>
            </a:r>
            <a:br>
              <a:rPr lang="en-US" sz="2000" dirty="0" smtClean="0"/>
            </a:br>
            <a:r>
              <a:rPr lang="en-US" sz="2000" dirty="0" smtClean="0"/>
              <a:t/>
            </a:r>
            <a:br>
              <a:rPr lang="en-US" sz="2000" dirty="0" smtClean="0"/>
            </a:br>
            <a:r>
              <a:rPr lang="en-US" sz="2000" b="1" dirty="0" err="1" smtClean="0"/>
              <a:t>Nhiều</a:t>
            </a:r>
            <a:r>
              <a:rPr lang="en-US" sz="2000" b="1" dirty="0" smtClean="0"/>
              <a:t> </a:t>
            </a:r>
            <a:r>
              <a:rPr lang="en-US" sz="2000" b="1" dirty="0" err="1" smtClean="0"/>
              <a:t>bạn</a:t>
            </a:r>
            <a:r>
              <a:rPr lang="en-US" sz="2000" b="1" dirty="0" smtClean="0"/>
              <a:t> </a:t>
            </a:r>
            <a:r>
              <a:rPr lang="en-US" sz="2000" b="1" dirty="0" err="1" smtClean="0"/>
              <a:t>trẻ</a:t>
            </a:r>
            <a:r>
              <a:rPr lang="en-US" sz="2000" b="1" dirty="0" smtClean="0"/>
              <a:t> </a:t>
            </a:r>
            <a:r>
              <a:rPr lang="en-US" sz="2000" b="1" dirty="0" err="1" smtClean="0"/>
              <a:t>dễ</a:t>
            </a:r>
            <a:r>
              <a:rPr lang="en-US" sz="2000" b="1" dirty="0" smtClean="0"/>
              <a:t> </a:t>
            </a:r>
            <a:r>
              <a:rPr lang="en-US" sz="2000" b="1" dirty="0" err="1" smtClean="0"/>
              <a:t>dãi</a:t>
            </a:r>
            <a:r>
              <a:rPr lang="en-US" sz="2000" dirty="0" smtClean="0"/>
              <a:t>, </a:t>
            </a:r>
            <a:r>
              <a:rPr lang="en-US" sz="2000" dirty="0" err="1" smtClean="0"/>
              <a:t>cho</a:t>
            </a:r>
            <a:r>
              <a:rPr lang="en-US" sz="2000" dirty="0" smtClean="0"/>
              <a:t> </a:t>
            </a:r>
            <a:r>
              <a:rPr lang="en-US" sz="2000" dirty="0" err="1" smtClean="0"/>
              <a:t>rằng</a:t>
            </a:r>
            <a:r>
              <a:rPr lang="en-US" sz="2000" dirty="0" smtClean="0"/>
              <a:t> </a:t>
            </a:r>
            <a:r>
              <a:rPr lang="en-US" sz="2000" dirty="0" err="1" smtClean="0"/>
              <a:t>việc</a:t>
            </a:r>
            <a:r>
              <a:rPr lang="en-US" sz="2000" dirty="0" smtClean="0"/>
              <a:t> </a:t>
            </a:r>
            <a:r>
              <a:rPr lang="en-US" sz="2000" dirty="0" err="1" smtClean="0"/>
              <a:t>đó</a:t>
            </a:r>
            <a:r>
              <a:rPr lang="en-US" sz="2000" dirty="0" smtClean="0"/>
              <a:t> </a:t>
            </a:r>
            <a:r>
              <a:rPr lang="en-US" sz="2000" dirty="0" err="1" smtClean="0"/>
              <a:t>là</a:t>
            </a:r>
            <a:r>
              <a:rPr lang="en-US" sz="2000" dirty="0" smtClean="0"/>
              <a:t> </a:t>
            </a:r>
            <a:r>
              <a:rPr lang="en-US" sz="2000" dirty="0" err="1" smtClean="0"/>
              <a:t>bình</a:t>
            </a:r>
            <a:r>
              <a:rPr lang="en-US" sz="2000" dirty="0" smtClean="0"/>
              <a:t> </a:t>
            </a:r>
            <a:r>
              <a:rPr lang="en-US" sz="2000" dirty="0" err="1" smtClean="0"/>
              <a:t>thường</a:t>
            </a:r>
            <a:r>
              <a:rPr lang="en-US" sz="2000" dirty="0" smtClean="0"/>
              <a:t>, </a:t>
            </a:r>
            <a:r>
              <a:rPr lang="en-US" sz="2000" dirty="0" err="1" smtClean="0"/>
              <a:t>họ</a:t>
            </a:r>
            <a:r>
              <a:rPr lang="en-US" sz="2000" dirty="0" smtClean="0"/>
              <a:t> </a:t>
            </a:r>
            <a:r>
              <a:rPr lang="en-US" sz="2000" dirty="0" err="1" smtClean="0"/>
              <a:t>suy</a:t>
            </a:r>
            <a:r>
              <a:rPr lang="en-US" sz="2000" dirty="0" smtClean="0"/>
              <a:t> </a:t>
            </a:r>
            <a:r>
              <a:rPr lang="en-US" sz="2000" dirty="0" err="1" smtClean="0"/>
              <a:t>nghĩ</a:t>
            </a:r>
            <a:r>
              <a:rPr lang="en-US" sz="2000" dirty="0" smtClean="0"/>
              <a:t> </a:t>
            </a:r>
            <a:r>
              <a:rPr lang="en-US" sz="2000" dirty="0" err="1" smtClean="0"/>
              <a:t>đơn</a:t>
            </a:r>
            <a:r>
              <a:rPr lang="en-US" sz="2000" dirty="0" smtClean="0"/>
              <a:t> </a:t>
            </a:r>
            <a:r>
              <a:rPr lang="en-US" sz="2000" dirty="0" err="1" smtClean="0"/>
              <a:t>giản</a:t>
            </a:r>
            <a:r>
              <a:rPr lang="en-US" sz="2000" dirty="0" smtClean="0"/>
              <a:t> </a:t>
            </a:r>
            <a:r>
              <a:rPr lang="en-US" sz="2000" dirty="0" err="1" smtClean="0"/>
              <a:t>là</a:t>
            </a:r>
            <a:r>
              <a:rPr lang="en-US" sz="2000" dirty="0" smtClean="0"/>
              <a:t> </a:t>
            </a:r>
            <a:r>
              <a:rPr lang="en-US" sz="2000" b="1" i="1" dirty="0" smtClean="0"/>
              <a:t>"</a:t>
            </a:r>
            <a:r>
              <a:rPr lang="en-US" sz="2000" b="1" i="1" dirty="0" err="1" smtClean="0"/>
              <a:t>thử</a:t>
            </a:r>
            <a:r>
              <a:rPr lang="en-US" sz="2000" b="1" i="1" dirty="0" smtClean="0"/>
              <a:t>"</a:t>
            </a:r>
            <a:r>
              <a:rPr lang="en-US" sz="2000" b="1" dirty="0" smtClean="0"/>
              <a:t> </a:t>
            </a:r>
            <a:r>
              <a:rPr lang="en-US" sz="2000" b="1" dirty="0" err="1" smtClean="0"/>
              <a:t>thì</a:t>
            </a:r>
            <a:r>
              <a:rPr lang="en-US" sz="2000" b="1" dirty="0" smtClean="0"/>
              <a:t> </a:t>
            </a:r>
            <a:r>
              <a:rPr lang="en-US" sz="2000" b="1" dirty="0" err="1" smtClean="0"/>
              <a:t>sẽ</a:t>
            </a:r>
            <a:r>
              <a:rPr lang="en-US" sz="2000" b="1" dirty="0" smtClean="0"/>
              <a:t> </a:t>
            </a:r>
            <a:r>
              <a:rPr lang="en-US" sz="2000" b="1" dirty="0" err="1" smtClean="0"/>
              <a:t>không</a:t>
            </a:r>
            <a:r>
              <a:rPr lang="en-US" sz="2000" b="1" dirty="0" smtClean="0"/>
              <a:t> </a:t>
            </a:r>
            <a:r>
              <a:rPr lang="en-US" sz="2000" b="1" dirty="0" err="1" smtClean="0"/>
              <a:t>gây</a:t>
            </a:r>
            <a:r>
              <a:rPr lang="en-US" sz="2000" b="1" dirty="0" smtClean="0"/>
              <a:t> </a:t>
            </a:r>
            <a:r>
              <a:rPr lang="en-US" sz="2000" b="1" dirty="0" err="1" smtClean="0"/>
              <a:t>hậu</a:t>
            </a:r>
            <a:r>
              <a:rPr lang="en-US" sz="2000" b="1" dirty="0" smtClean="0"/>
              <a:t> </a:t>
            </a:r>
            <a:r>
              <a:rPr lang="en-US" sz="2000" b="1" dirty="0" err="1" smtClean="0"/>
              <a:t>quả</a:t>
            </a:r>
            <a:r>
              <a:rPr lang="en-US" sz="2000" b="1" dirty="0" smtClean="0"/>
              <a:t> </a:t>
            </a:r>
            <a:r>
              <a:rPr lang="en-US" sz="2000" b="1" dirty="0" err="1" smtClean="0"/>
              <a:t>gì</a:t>
            </a:r>
            <a:r>
              <a:rPr lang="en-US" sz="2000" b="1" dirty="0" smtClean="0"/>
              <a:t>.</a:t>
            </a:r>
            <a:r>
              <a:rPr lang="en-US" sz="2000" dirty="0" smtClean="0"/>
              <a:t/>
            </a:r>
            <a:br>
              <a:rPr lang="en-US" sz="2000" dirty="0" smtClean="0"/>
            </a:br>
            <a:r>
              <a:rPr lang="en-US" sz="2000" dirty="0" smtClean="0"/>
              <a:t> </a:t>
            </a:r>
            <a:r>
              <a:rPr lang="en-US" sz="2000" dirty="0" err="1" smtClean="0"/>
              <a:t>Một</a:t>
            </a:r>
            <a:r>
              <a:rPr lang="en-US" sz="2000" dirty="0" smtClean="0"/>
              <a:t> </a:t>
            </a:r>
            <a:r>
              <a:rPr lang="en-US" sz="2000" dirty="0" err="1" smtClean="0"/>
              <a:t>số</a:t>
            </a:r>
            <a:r>
              <a:rPr lang="en-US" sz="2000" dirty="0" smtClean="0"/>
              <a:t> </a:t>
            </a:r>
            <a:r>
              <a:rPr lang="en-US" sz="2000" dirty="0" err="1" smtClean="0"/>
              <a:t>khác</a:t>
            </a:r>
            <a:r>
              <a:rPr lang="en-US" sz="2000" dirty="0" smtClean="0"/>
              <a:t> </a:t>
            </a:r>
            <a:r>
              <a:rPr lang="en-US" sz="2000" dirty="0" err="1" smtClean="0"/>
              <a:t>thì</a:t>
            </a:r>
            <a:r>
              <a:rPr lang="en-US" sz="2000" b="1" dirty="0" smtClean="0"/>
              <a:t> </a:t>
            </a:r>
            <a:r>
              <a:rPr lang="en-US" sz="2000" b="1" dirty="0" err="1" smtClean="0"/>
              <a:t>sống</a:t>
            </a:r>
            <a:r>
              <a:rPr lang="en-US" sz="2000" b="1" dirty="0" smtClean="0"/>
              <a:t> </a:t>
            </a:r>
            <a:r>
              <a:rPr lang="en-US" sz="2000" b="1" dirty="0" err="1" smtClean="0"/>
              <a:t>thử</a:t>
            </a:r>
            <a:r>
              <a:rPr lang="en-US" sz="2000" b="1" dirty="0" smtClean="0"/>
              <a:t> </a:t>
            </a:r>
            <a:r>
              <a:rPr lang="en-US" sz="2000" b="1" dirty="0" err="1" smtClean="0"/>
              <a:t>chỉ</a:t>
            </a:r>
            <a:r>
              <a:rPr lang="en-US" sz="2000" b="1" dirty="0" smtClean="0"/>
              <a:t> </a:t>
            </a:r>
            <a:r>
              <a:rPr lang="en-US" sz="2000" b="1" dirty="0" err="1" smtClean="0"/>
              <a:t>vì</a:t>
            </a:r>
            <a:r>
              <a:rPr lang="en-US" sz="2000" b="1" dirty="0" smtClean="0"/>
              <a:t> a </a:t>
            </a:r>
            <a:r>
              <a:rPr lang="en-US" sz="2000" b="1" dirty="0" err="1" smtClean="0"/>
              <a:t>dua</a:t>
            </a:r>
            <a:r>
              <a:rPr lang="en-US" sz="2000" dirty="0" smtClean="0"/>
              <a:t> </a:t>
            </a:r>
            <a:r>
              <a:rPr lang="en-US" sz="2000" dirty="0" err="1" smtClean="0"/>
              <a:t>theo</a:t>
            </a:r>
            <a:r>
              <a:rPr lang="en-US" sz="2000" dirty="0" smtClean="0"/>
              <a:t> </a:t>
            </a:r>
            <a:r>
              <a:rPr lang="en-US" sz="2000" dirty="0" err="1" smtClean="0"/>
              <a:t>bạn</a:t>
            </a:r>
            <a:r>
              <a:rPr lang="en-US" sz="2000" dirty="0" smtClean="0"/>
              <a:t> </a:t>
            </a:r>
            <a:r>
              <a:rPr lang="en-US" sz="2000" dirty="0" err="1" smtClean="0"/>
              <a:t>bè</a:t>
            </a:r>
            <a:r>
              <a:rPr lang="en-US" sz="2000" dirty="0" smtClean="0"/>
              <a:t>,</a:t>
            </a:r>
            <a:r>
              <a:rPr lang="en-US" sz="2000" b="1" dirty="0" smtClean="0"/>
              <a:t> </a:t>
            </a:r>
            <a:r>
              <a:rPr lang="en-US" sz="2000" b="1" dirty="0" err="1" smtClean="0"/>
              <a:t>vì</a:t>
            </a:r>
            <a:r>
              <a:rPr lang="en-US" sz="2000" b="1" dirty="0" smtClean="0"/>
              <a:t> </a:t>
            </a:r>
            <a:r>
              <a:rPr lang="en-US" sz="2000" b="1" dirty="0" err="1" smtClean="0"/>
              <a:t>tò</a:t>
            </a:r>
            <a:r>
              <a:rPr lang="en-US" sz="2000" b="1" dirty="0" smtClean="0"/>
              <a:t> </a:t>
            </a:r>
            <a:r>
              <a:rPr lang="en-US" sz="2000" b="1" dirty="0" err="1" smtClean="0"/>
              <a:t>mò</a:t>
            </a:r>
            <a:r>
              <a:rPr lang="en-US" sz="2000" b="1" dirty="0" smtClean="0"/>
              <a:t> </a:t>
            </a:r>
            <a:r>
              <a:rPr lang="en-US" sz="2000" i="1" dirty="0" smtClean="0"/>
              <a:t>“</a:t>
            </a:r>
            <a:r>
              <a:rPr lang="en-US" sz="2000" i="1" dirty="0" err="1" smtClean="0"/>
              <a:t>sống</a:t>
            </a:r>
            <a:r>
              <a:rPr lang="en-US" sz="2000" i="1" dirty="0" smtClean="0"/>
              <a:t> </a:t>
            </a:r>
            <a:r>
              <a:rPr lang="en-US" sz="2000" i="1" dirty="0" err="1" smtClean="0"/>
              <a:t>thử</a:t>
            </a:r>
            <a:r>
              <a:rPr lang="en-US" sz="2000" i="1" dirty="0" smtClean="0"/>
              <a:t> </a:t>
            </a:r>
            <a:r>
              <a:rPr lang="en-US" sz="2000" i="1" dirty="0" err="1" smtClean="0"/>
              <a:t>để</a:t>
            </a:r>
            <a:r>
              <a:rPr lang="en-US" sz="2000" i="1" dirty="0" smtClean="0"/>
              <a:t> </a:t>
            </a:r>
            <a:r>
              <a:rPr lang="en-US" sz="2000" i="1" dirty="0" err="1" smtClean="0"/>
              <a:t>biết</a:t>
            </a:r>
            <a:r>
              <a:rPr lang="en-US" sz="2000" i="1" dirty="0" smtClean="0"/>
              <a:t> </a:t>
            </a:r>
            <a:r>
              <a:rPr lang="en-US" sz="2000" i="1" dirty="0" err="1" smtClean="0"/>
              <a:t>vì</a:t>
            </a:r>
            <a:r>
              <a:rPr lang="en-US" sz="2000" i="1" dirty="0" smtClean="0"/>
              <a:t> </a:t>
            </a:r>
            <a:r>
              <a:rPr lang="en-US" sz="2000" i="1" dirty="0" err="1" smtClean="0"/>
              <a:t>thấy</a:t>
            </a:r>
            <a:r>
              <a:rPr lang="en-US" sz="2000" i="1" dirty="0" smtClean="0"/>
              <a:t> </a:t>
            </a:r>
            <a:r>
              <a:rPr lang="en-US" sz="2000" i="1" dirty="0" err="1" smtClean="0"/>
              <a:t>bạn</a:t>
            </a:r>
            <a:r>
              <a:rPr lang="en-US" sz="2000" i="1" dirty="0" smtClean="0"/>
              <a:t> </a:t>
            </a:r>
            <a:r>
              <a:rPr lang="en-US" sz="2000" i="1" dirty="0" err="1" smtClean="0"/>
              <a:t>bè</a:t>
            </a:r>
            <a:r>
              <a:rPr lang="en-US" sz="2000" i="1" dirty="0" smtClean="0"/>
              <a:t> </a:t>
            </a:r>
            <a:r>
              <a:rPr lang="en-US" sz="2000" i="1" dirty="0" err="1" smtClean="0"/>
              <a:t>mình</a:t>
            </a:r>
            <a:r>
              <a:rPr lang="en-US" sz="2000" i="1" dirty="0" smtClean="0"/>
              <a:t> </a:t>
            </a:r>
            <a:r>
              <a:rPr lang="en-US" sz="2000" i="1" dirty="0" err="1" smtClean="0"/>
              <a:t>có</a:t>
            </a:r>
            <a:r>
              <a:rPr lang="en-US" sz="2000" i="1" dirty="0" smtClean="0"/>
              <a:t> </a:t>
            </a:r>
            <a:r>
              <a:rPr lang="en-US" sz="2000" i="1" dirty="0" err="1" smtClean="0"/>
              <a:t>nhiều</a:t>
            </a:r>
            <a:r>
              <a:rPr lang="en-US" sz="2000" i="1" dirty="0" smtClean="0"/>
              <a:t> </a:t>
            </a:r>
            <a:r>
              <a:rPr lang="en-US" sz="2000" i="1" dirty="0" err="1" smtClean="0"/>
              <a:t>cặp</a:t>
            </a:r>
            <a:r>
              <a:rPr lang="en-US" sz="2000" i="1" dirty="0" smtClean="0"/>
              <a:t> </a:t>
            </a:r>
            <a:r>
              <a:rPr lang="en-US" sz="2000" i="1" dirty="0" err="1" smtClean="0"/>
              <a:t>cũng</a:t>
            </a:r>
            <a:r>
              <a:rPr lang="en-US" sz="2000" i="1" dirty="0" smtClean="0"/>
              <a:t> </a:t>
            </a:r>
            <a:r>
              <a:rPr lang="en-US" sz="2000" i="1" dirty="0" err="1" smtClean="0"/>
              <a:t>đang</a:t>
            </a:r>
            <a:r>
              <a:rPr lang="en-US" sz="2000" i="1" dirty="0" smtClean="0"/>
              <a:t> </a:t>
            </a:r>
            <a:r>
              <a:rPr lang="en-US" sz="2000" i="1" dirty="0" err="1" smtClean="0"/>
              <a:t>sống</a:t>
            </a:r>
            <a:r>
              <a:rPr lang="en-US" sz="2000" i="1" dirty="0" smtClean="0"/>
              <a:t> </a:t>
            </a:r>
            <a:r>
              <a:rPr lang="en-US" sz="2000" i="1" dirty="0" err="1" smtClean="0"/>
              <a:t>chung</a:t>
            </a:r>
            <a:r>
              <a:rPr lang="en-US" sz="2000" i="1" dirty="0" smtClean="0"/>
              <a:t>”</a:t>
            </a:r>
            <a:r>
              <a:rPr lang="en-US" sz="2000" dirty="0" smtClean="0"/>
              <a:t>.</a:t>
            </a:r>
            <a:br>
              <a:rPr lang="en-US" sz="2000" dirty="0" smtClean="0"/>
            </a:br>
            <a:r>
              <a:rPr lang="en-US" sz="2000" dirty="0" smtClean="0"/>
              <a:t> </a:t>
            </a:r>
            <a:r>
              <a:rPr lang="en-US" sz="2000" dirty="0" err="1" smtClean="0"/>
              <a:t>Cách</a:t>
            </a:r>
            <a:r>
              <a:rPr lang="en-US" sz="2000" dirty="0" smtClean="0"/>
              <a:t> </a:t>
            </a:r>
            <a:r>
              <a:rPr lang="en-US" sz="2000" dirty="0" err="1" smtClean="0"/>
              <a:t>suy</a:t>
            </a:r>
            <a:r>
              <a:rPr lang="en-US" sz="2000" dirty="0" smtClean="0"/>
              <a:t> </a:t>
            </a:r>
            <a:r>
              <a:rPr lang="en-US" sz="2000" dirty="0" err="1" smtClean="0"/>
              <a:t>nghĩ</a:t>
            </a:r>
            <a:r>
              <a:rPr lang="en-US" sz="2000" dirty="0" smtClean="0"/>
              <a:t> </a:t>
            </a:r>
            <a:r>
              <a:rPr lang="en-US" sz="2000" dirty="0" err="1" smtClean="0"/>
              <a:t>mang</a:t>
            </a:r>
            <a:r>
              <a:rPr lang="en-US" sz="2000" dirty="0" smtClean="0"/>
              <a:t> </a:t>
            </a:r>
            <a:r>
              <a:rPr lang="en-US" sz="2000" dirty="0" err="1" smtClean="0"/>
              <a:t>tính</a:t>
            </a:r>
            <a:r>
              <a:rPr lang="en-US" sz="2000" dirty="0" smtClean="0"/>
              <a:t> </a:t>
            </a:r>
            <a:r>
              <a:rPr lang="en-US" sz="2000" dirty="0" err="1" smtClean="0"/>
              <a:t>trào</a:t>
            </a:r>
            <a:r>
              <a:rPr lang="en-US" sz="2000" dirty="0" smtClean="0"/>
              <a:t> </a:t>
            </a:r>
            <a:r>
              <a:rPr lang="en-US" sz="2000" dirty="0" err="1" smtClean="0"/>
              <a:t>lưu</a:t>
            </a:r>
            <a:r>
              <a:rPr lang="en-US" sz="2000" dirty="0" smtClean="0"/>
              <a:t> </a:t>
            </a:r>
            <a:r>
              <a:rPr lang="en-US" sz="2000" dirty="0" err="1" smtClean="0"/>
              <a:t>này</a:t>
            </a:r>
            <a:r>
              <a:rPr lang="en-US" sz="2000" dirty="0" smtClean="0"/>
              <a:t> </a:t>
            </a:r>
            <a:r>
              <a:rPr lang="en-US" sz="2000" dirty="0" err="1" smtClean="0"/>
              <a:t>khiến</a:t>
            </a:r>
            <a:r>
              <a:rPr lang="en-US" sz="2000" dirty="0" smtClean="0"/>
              <a:t> </a:t>
            </a:r>
            <a:r>
              <a:rPr lang="en-US" sz="2000" dirty="0" err="1" smtClean="0"/>
              <a:t>các</a:t>
            </a:r>
            <a:r>
              <a:rPr lang="en-US" sz="2000" dirty="0" smtClean="0"/>
              <a:t> </a:t>
            </a:r>
            <a:r>
              <a:rPr lang="en-US" sz="2000" dirty="0" err="1" smtClean="0"/>
              <a:t>bạn</a:t>
            </a:r>
            <a:r>
              <a:rPr lang="en-US" sz="2000" dirty="0" smtClean="0"/>
              <a:t> </a:t>
            </a:r>
            <a:r>
              <a:rPr lang="en-US" sz="2000" dirty="0" err="1" smtClean="0"/>
              <a:t>trẻ</a:t>
            </a:r>
            <a:r>
              <a:rPr lang="en-US" sz="2000" dirty="0" smtClean="0"/>
              <a:t> </a:t>
            </a:r>
            <a:r>
              <a:rPr lang="en-US" sz="2000" dirty="0" err="1" smtClean="0"/>
              <a:t>dễ</a:t>
            </a:r>
            <a:r>
              <a:rPr lang="en-US" sz="2000" dirty="0" smtClean="0"/>
              <a:t> </a:t>
            </a:r>
            <a:r>
              <a:rPr lang="en-US" sz="2000" dirty="0" err="1" smtClean="0"/>
              <a:t>thả</a:t>
            </a:r>
            <a:r>
              <a:rPr lang="en-US" sz="2000" dirty="0" smtClean="0"/>
              <a:t> </a:t>
            </a:r>
            <a:r>
              <a:rPr lang="en-US" sz="2000" dirty="0" err="1" smtClean="0"/>
              <a:t>mình</a:t>
            </a:r>
            <a:r>
              <a:rPr lang="en-US" sz="2000" dirty="0" smtClean="0"/>
              <a:t> </a:t>
            </a:r>
            <a:r>
              <a:rPr lang="en-US" sz="2000" dirty="0" err="1" smtClean="0"/>
              <a:t>theo</a:t>
            </a:r>
            <a:r>
              <a:rPr lang="en-US" sz="2000" dirty="0" smtClean="0"/>
              <a:t> </a:t>
            </a:r>
            <a:r>
              <a:rPr lang="en-US" sz="2000" dirty="0" err="1" smtClean="0"/>
              <a:t>sống</a:t>
            </a:r>
            <a:r>
              <a:rPr lang="en-US" sz="2000" dirty="0" smtClean="0"/>
              <a:t> </a:t>
            </a:r>
            <a:r>
              <a:rPr lang="en-US" sz="2000" dirty="0" err="1" smtClean="0"/>
              <a:t>thử</a:t>
            </a:r>
            <a:r>
              <a:rPr lang="en-US" sz="2000" dirty="0" smtClean="0"/>
              <a:t>, </a:t>
            </a:r>
            <a:r>
              <a:rPr lang="en-US" sz="2000" dirty="0" err="1" smtClean="0"/>
              <a:t>không</a:t>
            </a:r>
            <a:r>
              <a:rPr lang="en-US" sz="2000" dirty="0" smtClean="0"/>
              <a:t> </a:t>
            </a:r>
            <a:r>
              <a:rPr lang="en-US" sz="2000" dirty="0" err="1" smtClean="0"/>
              <a:t>thấy</a:t>
            </a:r>
            <a:r>
              <a:rPr lang="en-US" sz="2000" dirty="0" smtClean="0"/>
              <a:t> </a:t>
            </a:r>
            <a:r>
              <a:rPr lang="en-US" sz="2000" dirty="0" err="1" smtClean="0"/>
              <a:t>hợp</a:t>
            </a:r>
            <a:r>
              <a:rPr lang="en-US" sz="2000" dirty="0" smtClean="0"/>
              <a:t> </a:t>
            </a:r>
            <a:r>
              <a:rPr lang="en-US" sz="2000" dirty="0" err="1" smtClean="0"/>
              <a:t>thì</a:t>
            </a:r>
            <a:r>
              <a:rPr lang="en-US" sz="2000" dirty="0" smtClean="0"/>
              <a:t> </a:t>
            </a:r>
            <a:r>
              <a:rPr lang="en-US" sz="2000" dirty="0" err="1" smtClean="0"/>
              <a:t>chia</a:t>
            </a:r>
            <a:r>
              <a:rPr lang="en-US" sz="2000" dirty="0" smtClean="0"/>
              <a:t> </a:t>
            </a:r>
            <a:r>
              <a:rPr lang="en-US" sz="2000" dirty="0" err="1" smtClean="0"/>
              <a:t>tay</a:t>
            </a:r>
            <a:r>
              <a:rPr lang="en-US" sz="2000" dirty="0" smtClean="0"/>
              <a:t>, </a:t>
            </a:r>
            <a:r>
              <a:rPr lang="en-US" sz="2000" dirty="0" err="1" smtClean="0"/>
              <a:t>không</a:t>
            </a:r>
            <a:r>
              <a:rPr lang="en-US" sz="2000" dirty="0" smtClean="0"/>
              <a:t> </a:t>
            </a:r>
            <a:r>
              <a:rPr lang="en-US" sz="2000" dirty="0" err="1" smtClean="0"/>
              <a:t>còn</a:t>
            </a:r>
            <a:r>
              <a:rPr lang="en-US" sz="2000" dirty="0" smtClean="0"/>
              <a:t> </a:t>
            </a:r>
            <a:r>
              <a:rPr lang="en-US" sz="2000" dirty="0" err="1" smtClean="0"/>
              <a:t>xem</a:t>
            </a:r>
            <a:r>
              <a:rPr lang="en-US" sz="2000" dirty="0" smtClean="0"/>
              <a:t> </a:t>
            </a:r>
            <a:r>
              <a:rPr lang="en-US" sz="2000" dirty="0" err="1" smtClean="0"/>
              <a:t>trọng</a:t>
            </a:r>
            <a:r>
              <a:rPr lang="en-US" sz="2000" dirty="0" smtClean="0"/>
              <a:t> </a:t>
            </a:r>
            <a:r>
              <a:rPr lang="en-US" sz="2000" dirty="0" err="1" smtClean="0"/>
              <a:t>việc</a:t>
            </a:r>
            <a:r>
              <a:rPr lang="en-US" sz="2000" dirty="0" smtClean="0"/>
              <a:t> </a:t>
            </a:r>
            <a:r>
              <a:rPr lang="en-US" sz="2000" dirty="0" err="1" smtClean="0"/>
              <a:t>hệ</a:t>
            </a:r>
            <a:r>
              <a:rPr lang="en-US" sz="2000" dirty="0" smtClean="0"/>
              <a:t> </a:t>
            </a:r>
            <a:r>
              <a:rPr lang="en-US" sz="2000" dirty="0" err="1" smtClean="0"/>
              <a:t>trọng</a:t>
            </a:r>
            <a:r>
              <a:rPr lang="en-US" sz="2000" dirty="0" smtClean="0"/>
              <a:t> </a:t>
            </a:r>
            <a:r>
              <a:rPr lang="en-US" sz="2000" dirty="0" err="1" smtClean="0"/>
              <a:t>cả</a:t>
            </a:r>
            <a:r>
              <a:rPr lang="en-US" sz="2000" dirty="0" smtClean="0"/>
              <a:t> </a:t>
            </a:r>
            <a:r>
              <a:rPr lang="en-US" sz="2000" dirty="0" err="1" smtClean="0"/>
              <a:t>đời</a:t>
            </a:r>
            <a:r>
              <a:rPr lang="en-US" sz="2000" dirty="0" smtClean="0"/>
              <a:t> </a:t>
            </a:r>
            <a:r>
              <a:rPr lang="en-US" sz="2000" dirty="0" err="1" smtClean="0"/>
              <a:t>là</a:t>
            </a:r>
            <a:r>
              <a:rPr lang="en-US" sz="2000" dirty="0" smtClean="0"/>
              <a:t> </a:t>
            </a:r>
            <a:r>
              <a:rPr lang="en-US" sz="2000" dirty="0" err="1" smtClean="0"/>
              <a:t>hôn</a:t>
            </a:r>
            <a:r>
              <a:rPr lang="en-US" sz="2000" dirty="0" smtClean="0"/>
              <a:t> </a:t>
            </a:r>
            <a:r>
              <a:rPr lang="en-US" sz="2000" dirty="0" err="1" smtClean="0"/>
              <a:t>nhân</a:t>
            </a:r>
            <a:r>
              <a:rPr lang="en-US" sz="2000" dirty="0" smtClean="0"/>
              <a:t> </a:t>
            </a:r>
            <a:r>
              <a:rPr lang="en-US" sz="2000" dirty="0" err="1" smtClean="0"/>
              <a:t>và</a:t>
            </a:r>
            <a:r>
              <a:rPr lang="en-US" sz="2000" dirty="0" smtClean="0"/>
              <a:t> </a:t>
            </a:r>
            <a:r>
              <a:rPr lang="en-US" sz="2000" dirty="0" err="1" smtClean="0"/>
              <a:t>gia</a:t>
            </a:r>
            <a:r>
              <a:rPr lang="en-US" sz="2000" dirty="0" smtClean="0"/>
              <a:t> </a:t>
            </a:r>
            <a:r>
              <a:rPr lang="en-US" sz="2000" dirty="0" err="1" smtClean="0"/>
              <a:t>đình</a:t>
            </a:r>
            <a:r>
              <a:rPr lang="en-US" sz="2000" dirty="0" smtClean="0"/>
              <a:t>.</a:t>
            </a:r>
            <a:br>
              <a:rPr lang="en-US" sz="2000" dirty="0" smtClean="0"/>
            </a:br>
            <a:endParaRPr 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866888" cy="6858000"/>
          </a:xfrm>
        </p:spPr>
        <p:txBody>
          <a:bodyPr>
            <a:normAutofit/>
          </a:bodyPr>
          <a:lstStyle/>
          <a:p>
            <a:r>
              <a:rPr lang="en-US" sz="2400" i="1" dirty="0" smtClean="0">
                <a:solidFill>
                  <a:srgbClr val="FF0000"/>
                </a:solidFill>
              </a:rPr>
              <a:t>QUAN ĐIỂM CỦA THANH NIÊN  VỀ TÌNH YÊU - GIA ĐÌNH - LỐI SỐNG</a:t>
            </a:r>
            <a:r>
              <a:rPr lang="en-US" sz="2800" dirty="0" smtClean="0"/>
              <a:t/>
            </a:r>
            <a:br>
              <a:rPr lang="en-US" sz="2800" dirty="0" smtClean="0"/>
            </a:br>
            <a:r>
              <a:rPr lang="vi-VN" sz="2000" dirty="0" smtClean="0"/>
              <a:t>Quá trình toàn cầu hoá, hội nhập kinh tế quốc tế đang diễn ra mạnh </a:t>
            </a:r>
            <a:r>
              <a:rPr lang="en-US" sz="2000" dirty="0" smtClean="0"/>
              <a:t/>
            </a:r>
            <a:br>
              <a:rPr lang="en-US" sz="2000" dirty="0" smtClean="0"/>
            </a:br>
            <a:r>
              <a:rPr lang="vi-VN" sz="2000" dirty="0" smtClean="0"/>
              <a:t>mẽ có có ảnh hưởng trên tất cả các lĩnh vực về kinh tế, văn hoá, xã hội, có tác động trực tiếp đến từng quốc gia, dân tộc, cá nhân, đặc biệt là đối với lớp người trẻ tuổi, tầng lớp thanh niên</a:t>
            </a:r>
            <a:r>
              <a:rPr lang="en-US" sz="2000" dirty="0" smtClean="0"/>
              <a:t>.</a:t>
            </a:r>
            <a:r>
              <a:rPr lang="en-US" sz="2400" dirty="0" smtClean="0"/>
              <a:t/>
            </a:r>
            <a:br>
              <a:rPr lang="en-US" sz="2400" dirty="0" smtClean="0"/>
            </a:br>
            <a:r>
              <a:rPr lang="en-US" sz="2800" dirty="0" smtClean="0"/>
              <a:t/>
            </a:r>
            <a:br>
              <a:rPr lang="en-US" sz="2800" dirty="0" smtClean="0"/>
            </a:br>
            <a:r>
              <a:rPr lang="en-US" sz="2000" dirty="0" smtClean="0"/>
              <a:t>N</a:t>
            </a:r>
            <a:r>
              <a:rPr lang="vi-VN" sz="2000" dirty="0" smtClean="0"/>
              <a:t>ó tạo cho thanh niên một lối </a:t>
            </a:r>
            <a:r>
              <a:rPr lang="vi-VN" sz="2000" b="1" dirty="0" smtClean="0">
                <a:solidFill>
                  <a:schemeClr val="tx1"/>
                </a:solidFill>
              </a:rPr>
              <a:t>sống nhanh nhạy, năng động, tự lập phù hợp với xu thế thời đạ</a:t>
            </a:r>
            <a:r>
              <a:rPr lang="en-US" sz="2000" b="1" dirty="0" err="1" smtClean="0">
                <a:solidFill>
                  <a:schemeClr val="tx1"/>
                </a:solidFill>
              </a:rPr>
              <a:t>i</a:t>
            </a:r>
            <a:r>
              <a:rPr lang="en-US" sz="2000" dirty="0" smtClean="0"/>
              <a:t/>
            </a:r>
            <a:br>
              <a:rPr lang="en-US" sz="2000" dirty="0" smtClean="0"/>
            </a:br>
            <a:r>
              <a:rPr lang="vi-VN" sz="2000" dirty="0" smtClean="0"/>
              <a:t>Mặt khác, quá trình toàn cầu hoá, hội nhập kinh tế quốc </a:t>
            </a:r>
            <a:r>
              <a:rPr lang="vi-VN" sz="2000" b="1" i="1" dirty="0" smtClean="0">
                <a:solidFill>
                  <a:schemeClr val="tx1"/>
                </a:solidFill>
              </a:rPr>
              <a:t>tế</a:t>
            </a:r>
            <a:r>
              <a:rPr lang="vi-VN" sz="2000" b="1" i="1" dirty="0" smtClean="0">
                <a:solidFill>
                  <a:srgbClr val="FFC000"/>
                </a:solidFill>
              </a:rPr>
              <a:t> </a:t>
            </a:r>
            <a:r>
              <a:rPr lang="vi-VN" sz="2000" b="1" i="1" dirty="0" smtClean="0">
                <a:solidFill>
                  <a:schemeClr val="tx1"/>
                </a:solidFill>
              </a:rPr>
              <a:t>đưa thanh niên tiếp cận với lối sống tự do phương Tây và hình thành những quan niệm cởi mở, phóng khoáng hơn trong quan hệ nam nữ</a:t>
            </a:r>
            <a:r>
              <a:rPr lang="vi-VN" sz="2000" b="1" i="1" dirty="0" smtClean="0">
                <a:solidFill>
                  <a:srgbClr val="FFC000"/>
                </a:solidFill>
              </a:rPr>
              <a:t>.</a:t>
            </a:r>
            <a:r>
              <a:rPr lang="vi-VN" sz="2000" b="1" i="1" dirty="0" smtClean="0"/>
              <a:t> </a:t>
            </a:r>
            <a:r>
              <a:rPr lang="vi-VN" sz="2000" dirty="0" smtClean="0"/>
              <a:t>Thanh niên bước vào tuổi dậy thì và sinh sản sớm hơn</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p:txBody>
      </p:sp>
      <p:pic>
        <p:nvPicPr>
          <p:cNvPr id="3" name="Picture 2" descr="[IMG]"/>
          <p:cNvPicPr/>
          <p:nvPr/>
        </p:nvPicPr>
        <p:blipFill>
          <a:blip r:embed="rId2" cstate="print"/>
          <a:srcRect/>
          <a:stretch>
            <a:fillRect/>
          </a:stretch>
        </p:blipFill>
        <p:spPr bwMode="auto">
          <a:xfrm>
            <a:off x="1981200" y="4412342"/>
            <a:ext cx="6008007" cy="2445657"/>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320"/>
            <a:ext cx="7638288" cy="6355080"/>
          </a:xfrm>
        </p:spPr>
        <p:txBody>
          <a:bodyPr>
            <a:normAutofit/>
          </a:bodyPr>
          <a:lstStyle/>
          <a:p>
            <a:pPr lvl="0"/>
            <a:r>
              <a:rPr lang="en-US" sz="2000" b="1" i="1" dirty="0" err="1" smtClean="0">
                <a:solidFill>
                  <a:srgbClr val="FF0000"/>
                </a:solidFill>
              </a:rPr>
              <a:t>Nguyên</a:t>
            </a:r>
            <a:r>
              <a:rPr lang="en-US" sz="2000" b="1" i="1" dirty="0" smtClean="0">
                <a:solidFill>
                  <a:srgbClr val="FF0000"/>
                </a:solidFill>
              </a:rPr>
              <a:t> </a:t>
            </a:r>
            <a:r>
              <a:rPr lang="en-US" sz="2000" b="1" i="1" dirty="0" err="1" smtClean="0">
                <a:solidFill>
                  <a:srgbClr val="FF0000"/>
                </a:solidFill>
              </a:rPr>
              <a:t>nhân</a:t>
            </a:r>
            <a:r>
              <a:rPr lang="en-US" sz="2000" b="1" i="1" dirty="0" smtClean="0">
                <a:solidFill>
                  <a:srgbClr val="FF0000"/>
                </a:solidFill>
              </a:rPr>
              <a:t> </a:t>
            </a:r>
            <a:r>
              <a:rPr lang="en-US" sz="2000" b="1" i="1" dirty="0" err="1" smtClean="0">
                <a:solidFill>
                  <a:srgbClr val="FF0000"/>
                </a:solidFill>
              </a:rPr>
              <a:t>gia</a:t>
            </a:r>
            <a:r>
              <a:rPr lang="en-US" sz="2000" b="1" i="1" dirty="0" smtClean="0">
                <a:solidFill>
                  <a:srgbClr val="FF0000"/>
                </a:solidFill>
              </a:rPr>
              <a:t> </a:t>
            </a:r>
            <a:r>
              <a:rPr lang="en-US" sz="2000" b="1" i="1" dirty="0" err="1" smtClean="0">
                <a:solidFill>
                  <a:srgbClr val="FF0000"/>
                </a:solidFill>
              </a:rPr>
              <a:t>đình</a:t>
            </a:r>
            <a:r>
              <a:rPr lang="en-US" sz="2000" b="1" i="1" dirty="0" smtClean="0">
                <a:solidFill>
                  <a:srgbClr val="FF0000"/>
                </a:solidFill>
              </a:rPr>
              <a:t>:</a:t>
            </a:r>
            <a:r>
              <a:rPr lang="en-US" sz="2000" dirty="0" smtClean="0"/>
              <a:t/>
            </a:r>
            <a:br>
              <a:rPr lang="en-US" sz="2000" dirty="0" smtClean="0"/>
            </a:br>
            <a:r>
              <a:rPr lang="en-US" sz="2000" dirty="0" smtClean="0"/>
              <a:t> Do </a:t>
            </a:r>
            <a:r>
              <a:rPr lang="en-US" sz="2000" b="1" dirty="0" smtClean="0"/>
              <a:t>cha </a:t>
            </a:r>
            <a:r>
              <a:rPr lang="en-US" sz="2000" b="1" dirty="0" err="1" smtClean="0"/>
              <a:t>mẹ</a:t>
            </a:r>
            <a:r>
              <a:rPr lang="en-US" sz="2000" b="1" dirty="0" smtClean="0"/>
              <a:t> </a:t>
            </a:r>
            <a:r>
              <a:rPr lang="en-US" sz="2000" b="1" dirty="0" err="1" smtClean="0"/>
              <a:t>sống</a:t>
            </a:r>
            <a:r>
              <a:rPr lang="en-US" sz="2000" b="1" dirty="0" smtClean="0"/>
              <a:t> </a:t>
            </a:r>
            <a:r>
              <a:rPr lang="en-US" sz="2000" b="1" dirty="0" err="1" smtClean="0"/>
              <a:t>không</a:t>
            </a:r>
            <a:r>
              <a:rPr lang="en-US" sz="2000" b="1" dirty="0" smtClean="0"/>
              <a:t> </a:t>
            </a:r>
            <a:r>
              <a:rPr lang="en-US" sz="2000" b="1" dirty="0" err="1" smtClean="0"/>
              <a:t>hạnh</a:t>
            </a:r>
            <a:r>
              <a:rPr lang="en-US" sz="2000" b="1" dirty="0" smtClean="0"/>
              <a:t> </a:t>
            </a:r>
            <a:r>
              <a:rPr lang="en-US" sz="2000" b="1" dirty="0" err="1" smtClean="0"/>
              <a:t>phúc</a:t>
            </a:r>
            <a:r>
              <a:rPr lang="en-US" sz="2000" b="1" dirty="0" smtClean="0"/>
              <a:t>, </a:t>
            </a:r>
            <a:r>
              <a:rPr lang="en-US" sz="2000" b="1" dirty="0" err="1" smtClean="0"/>
              <a:t>cãi</a:t>
            </a:r>
            <a:r>
              <a:rPr lang="en-US" sz="2000" b="1" dirty="0" smtClean="0"/>
              <a:t> </a:t>
            </a:r>
            <a:r>
              <a:rPr lang="en-US" sz="2000" b="1" dirty="0" err="1" smtClean="0"/>
              <a:t>vã</a:t>
            </a:r>
            <a:r>
              <a:rPr lang="en-US" sz="2000" b="1" dirty="0" smtClean="0"/>
              <a:t> </a:t>
            </a:r>
            <a:r>
              <a:rPr lang="en-US" sz="2000" b="1" dirty="0" err="1" smtClean="0"/>
              <a:t>thường</a:t>
            </a:r>
            <a:r>
              <a:rPr lang="en-US" sz="2000" b="1" dirty="0" smtClean="0"/>
              <a:t> </a:t>
            </a:r>
            <a:r>
              <a:rPr lang="en-US" sz="2000" b="1" dirty="0" err="1" smtClean="0"/>
              <a:t>xuyên</a:t>
            </a:r>
            <a:r>
              <a:rPr lang="en-US" sz="2000" b="1" dirty="0" smtClean="0"/>
              <a:t>, </a:t>
            </a:r>
            <a:r>
              <a:rPr lang="en-US" sz="2000" dirty="0" err="1" smtClean="0"/>
              <a:t>hoặc</a:t>
            </a:r>
            <a:r>
              <a:rPr lang="en-US" sz="2000" dirty="0" smtClean="0"/>
              <a:t> </a:t>
            </a:r>
            <a:r>
              <a:rPr lang="en-US" sz="2000" dirty="0" err="1" smtClean="0">
                <a:hlinkClick r:id="rId2" tooltip="Ngoại tình"/>
              </a:rPr>
              <a:t>ngoại</a:t>
            </a:r>
            <a:r>
              <a:rPr lang="en-US" sz="2000" dirty="0" smtClean="0">
                <a:hlinkClick r:id="rId2" tooltip="Ngoại tình"/>
              </a:rPr>
              <a:t> </a:t>
            </a:r>
            <a:r>
              <a:rPr lang="en-US" sz="2000" dirty="0" err="1" smtClean="0">
                <a:hlinkClick r:id="rId2" tooltip="Ngoại tình"/>
              </a:rPr>
              <a:t>tình</a:t>
            </a:r>
            <a:r>
              <a:rPr lang="en-US" sz="2000" dirty="0" smtClean="0"/>
              <a:t> </a:t>
            </a:r>
            <a:r>
              <a:rPr lang="en-US" sz="2000" b="1" i="1" dirty="0" smtClean="0"/>
              <a:t>“</a:t>
            </a:r>
            <a:r>
              <a:rPr lang="en-US" sz="2000" b="1" i="1" dirty="0" err="1" smtClean="0"/>
              <a:t>ông</a:t>
            </a:r>
            <a:r>
              <a:rPr lang="en-US" sz="2000" b="1" i="1" dirty="0" smtClean="0"/>
              <a:t> </a:t>
            </a:r>
            <a:r>
              <a:rPr lang="en-US" sz="2000" b="1" i="1" dirty="0" err="1" smtClean="0"/>
              <a:t>ăn</a:t>
            </a:r>
            <a:r>
              <a:rPr lang="en-US" sz="2000" b="1" i="1" dirty="0" smtClean="0"/>
              <a:t> </a:t>
            </a:r>
            <a:r>
              <a:rPr lang="en-US" sz="2000" b="1" i="1" dirty="0" err="1" smtClean="0"/>
              <a:t>chả</a:t>
            </a:r>
            <a:r>
              <a:rPr lang="en-US" sz="2000" b="1" i="1" dirty="0" smtClean="0"/>
              <a:t>, </a:t>
            </a:r>
            <a:r>
              <a:rPr lang="en-US" sz="2000" b="1" i="1" dirty="0" err="1" smtClean="0"/>
              <a:t>bà</a:t>
            </a:r>
            <a:r>
              <a:rPr lang="en-US" sz="2000" b="1" i="1" dirty="0" smtClean="0"/>
              <a:t> </a:t>
            </a:r>
            <a:r>
              <a:rPr lang="en-US" sz="2000" b="1" i="1" dirty="0" err="1" smtClean="0"/>
              <a:t>ăn</a:t>
            </a:r>
            <a:r>
              <a:rPr lang="en-US" sz="2000" b="1" i="1" dirty="0" smtClean="0"/>
              <a:t> </a:t>
            </a:r>
            <a:r>
              <a:rPr lang="en-US" sz="2000" b="1" i="1" dirty="0" err="1" smtClean="0"/>
              <a:t>nem</a:t>
            </a:r>
            <a:r>
              <a:rPr lang="en-US" sz="2000" b="1" i="1" dirty="0" smtClean="0"/>
              <a:t>”</a:t>
            </a:r>
            <a:r>
              <a:rPr lang="en-US" sz="2000" b="1" dirty="0" smtClean="0"/>
              <a:t> </a:t>
            </a:r>
            <a:r>
              <a:rPr lang="en-US" sz="2000" dirty="0" err="1" smtClean="0"/>
              <a:t>khiến</a:t>
            </a:r>
            <a:r>
              <a:rPr lang="en-US" sz="2000" dirty="0" smtClean="0"/>
              <a:t> </a:t>
            </a:r>
            <a:r>
              <a:rPr lang="en-US" sz="2000" dirty="0" err="1" smtClean="0"/>
              <a:t>cho</a:t>
            </a:r>
            <a:r>
              <a:rPr lang="en-US" sz="2000" dirty="0" smtClean="0"/>
              <a:t> con </a:t>
            </a:r>
            <a:r>
              <a:rPr lang="en-US" sz="2000" dirty="0" err="1" smtClean="0"/>
              <a:t>cái</a:t>
            </a:r>
            <a:r>
              <a:rPr lang="en-US" sz="2000" dirty="0" smtClean="0"/>
              <a:t> </a:t>
            </a:r>
            <a:r>
              <a:rPr lang="en-US" sz="2000" dirty="0" err="1" smtClean="0"/>
              <a:t>họ</a:t>
            </a:r>
            <a:r>
              <a:rPr lang="en-US" sz="2000" dirty="0" smtClean="0"/>
              <a:t> </a:t>
            </a:r>
            <a:r>
              <a:rPr lang="en-US" sz="2000" dirty="0" err="1" smtClean="0"/>
              <a:t>không</a:t>
            </a:r>
            <a:r>
              <a:rPr lang="en-US" sz="2000" dirty="0" smtClean="0"/>
              <a:t> </a:t>
            </a:r>
            <a:r>
              <a:rPr lang="en-US" sz="2000" dirty="0" err="1" smtClean="0"/>
              <a:t>muốn</a:t>
            </a:r>
            <a:r>
              <a:rPr lang="en-US" sz="2000" dirty="0" smtClean="0"/>
              <a:t> </a:t>
            </a:r>
            <a:r>
              <a:rPr lang="en-US" sz="2000" dirty="0" err="1" smtClean="0"/>
              <a:t>nghĩ</a:t>
            </a:r>
            <a:r>
              <a:rPr lang="en-US" sz="2000" dirty="0" smtClean="0"/>
              <a:t> </a:t>
            </a:r>
            <a:r>
              <a:rPr lang="en-US" sz="2000" dirty="0" err="1" smtClean="0"/>
              <a:t>đến</a:t>
            </a:r>
            <a:r>
              <a:rPr lang="en-US" sz="2000" dirty="0" smtClean="0"/>
              <a:t> </a:t>
            </a:r>
            <a:r>
              <a:rPr lang="en-US" sz="2000" dirty="0" err="1" smtClean="0"/>
              <a:t>hôn</a:t>
            </a:r>
            <a:r>
              <a:rPr lang="en-US" sz="2000" dirty="0" smtClean="0"/>
              <a:t> </a:t>
            </a:r>
            <a:r>
              <a:rPr lang="en-US" sz="2000" dirty="0" err="1" smtClean="0"/>
              <a:t>nhân</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ngược</a:t>
            </a:r>
            <a:r>
              <a:rPr lang="en-US" sz="2000" dirty="0" smtClean="0"/>
              <a:t> </a:t>
            </a:r>
            <a:r>
              <a:rPr lang="en-US" sz="2000" dirty="0" err="1" smtClean="0"/>
              <a:t>lại</a:t>
            </a:r>
            <a:r>
              <a:rPr lang="en-US" sz="2000" dirty="0" smtClean="0"/>
              <a:t>, </a:t>
            </a:r>
            <a:r>
              <a:rPr lang="en-US" sz="2000" dirty="0" err="1" smtClean="0"/>
              <a:t>coi</a:t>
            </a:r>
            <a:r>
              <a:rPr lang="en-US" sz="2000" dirty="0" smtClean="0"/>
              <a:t> </a:t>
            </a:r>
            <a:r>
              <a:rPr lang="en-US" sz="2000" dirty="0" err="1" smtClean="0"/>
              <a:t>hôn</a:t>
            </a:r>
            <a:r>
              <a:rPr lang="en-US" sz="2000" dirty="0" smtClean="0"/>
              <a:t> </a:t>
            </a:r>
            <a:r>
              <a:rPr lang="en-US" sz="2000" dirty="0" err="1" smtClean="0"/>
              <a:t>nhân</a:t>
            </a:r>
            <a:r>
              <a:rPr lang="en-US" sz="2000" dirty="0" smtClean="0"/>
              <a:t> </a:t>
            </a:r>
            <a:r>
              <a:rPr lang="en-US" sz="2000" dirty="0" err="1" smtClean="0"/>
              <a:t>như</a:t>
            </a:r>
            <a:r>
              <a:rPr lang="en-US" sz="2000" dirty="0" smtClean="0"/>
              <a:t> </a:t>
            </a:r>
            <a:r>
              <a:rPr lang="en-US" sz="2000" dirty="0" err="1" smtClean="0"/>
              <a:t>một</a:t>
            </a:r>
            <a:r>
              <a:rPr lang="en-US" sz="2000" dirty="0" smtClean="0"/>
              <a:t> </a:t>
            </a:r>
            <a:r>
              <a:rPr lang="en-US" sz="2000" dirty="0" err="1" smtClean="0"/>
              <a:t>sự</a:t>
            </a:r>
            <a:r>
              <a:rPr lang="en-US" sz="2000" dirty="0" smtClean="0"/>
              <a:t> </a:t>
            </a:r>
            <a:r>
              <a:rPr lang="en-US" sz="2000" dirty="0" err="1" smtClean="0"/>
              <a:t>ràng</a:t>
            </a:r>
            <a:r>
              <a:rPr lang="en-US" sz="2000" dirty="0" smtClean="0"/>
              <a:t> </a:t>
            </a:r>
            <a:r>
              <a:rPr lang="en-US" sz="2000" dirty="0" err="1" smtClean="0"/>
              <a:t>buộc</a:t>
            </a:r>
            <a:r>
              <a:rPr lang="en-US" sz="2000" dirty="0" smtClean="0"/>
              <a:t>, </a:t>
            </a:r>
            <a:r>
              <a:rPr lang="en-US" sz="2000" dirty="0" err="1" smtClean="0"/>
              <a:t>cùm</a:t>
            </a:r>
            <a:r>
              <a:rPr lang="en-US" sz="2000" dirty="0" smtClean="0"/>
              <a:t> </a:t>
            </a:r>
            <a:r>
              <a:rPr lang="en-US" sz="2000" dirty="0" err="1" smtClean="0"/>
              <a:t>kẹp</a:t>
            </a:r>
            <a:r>
              <a:rPr lang="en-US" sz="2000" dirty="0" smtClean="0"/>
              <a:t>, </a:t>
            </a:r>
            <a:r>
              <a:rPr lang="en-US" sz="2000" dirty="0" err="1" smtClean="0"/>
              <a:t>hoặc</a:t>
            </a:r>
            <a:r>
              <a:rPr lang="en-US" sz="2000" dirty="0" smtClean="0"/>
              <a:t> </a:t>
            </a:r>
            <a:r>
              <a:rPr lang="en-US" sz="2000" dirty="0" err="1" smtClean="0"/>
              <a:t>chỉ</a:t>
            </a:r>
            <a:r>
              <a:rPr lang="en-US" sz="2000" dirty="0" smtClean="0"/>
              <a:t> </a:t>
            </a:r>
            <a:r>
              <a:rPr lang="en-US" sz="2000" dirty="0" err="1" smtClean="0"/>
              <a:t>như</a:t>
            </a:r>
            <a:r>
              <a:rPr lang="en-US" sz="2000" dirty="0" smtClean="0"/>
              <a:t> </a:t>
            </a:r>
            <a:r>
              <a:rPr lang="en-US" sz="2000" dirty="0" err="1" smtClean="0"/>
              <a:t>cơ</a:t>
            </a:r>
            <a:r>
              <a:rPr lang="en-US" sz="2000" dirty="0" smtClean="0"/>
              <a:t> </a:t>
            </a:r>
            <a:r>
              <a:rPr lang="en-US" sz="2000" dirty="0" err="1" smtClean="0"/>
              <a:t>hội</a:t>
            </a:r>
            <a:r>
              <a:rPr lang="en-US" sz="2000" dirty="0" smtClean="0"/>
              <a:t> </a:t>
            </a:r>
            <a:r>
              <a:rPr lang="en-US" sz="2000" dirty="0" err="1" smtClean="0"/>
              <a:t>để</a:t>
            </a:r>
            <a:r>
              <a:rPr lang="en-US" sz="2000" dirty="0" smtClean="0"/>
              <a:t> </a:t>
            </a:r>
            <a:r>
              <a:rPr lang="en-US" sz="2000" dirty="0" err="1" smtClean="0"/>
              <a:t>người</a:t>
            </a:r>
            <a:r>
              <a:rPr lang="en-US" sz="2000" dirty="0" smtClean="0"/>
              <a:t> </a:t>
            </a:r>
            <a:r>
              <a:rPr lang="en-US" sz="2000" dirty="0" err="1" smtClean="0"/>
              <a:t>ta</a:t>
            </a:r>
            <a:r>
              <a:rPr lang="en-US" sz="2000" dirty="0" smtClean="0"/>
              <a:t> </a:t>
            </a:r>
            <a:r>
              <a:rPr lang="en-US" sz="2000" dirty="0" err="1" smtClean="0"/>
              <a:t>lợi</a:t>
            </a:r>
            <a:r>
              <a:rPr lang="en-US" sz="2000" dirty="0" smtClean="0"/>
              <a:t> </a:t>
            </a:r>
            <a:r>
              <a:rPr lang="en-US" sz="2000" dirty="0" err="1" smtClean="0"/>
              <a:t>dụng</a:t>
            </a:r>
            <a:r>
              <a:rPr lang="en-US" sz="2000" dirty="0" smtClean="0"/>
              <a:t> </a:t>
            </a:r>
            <a:r>
              <a:rPr lang="en-US" sz="2000" dirty="0" err="1" smtClean="0"/>
              <a:t>nhau</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Mặt</a:t>
            </a:r>
            <a:r>
              <a:rPr lang="en-US" sz="2000" dirty="0" smtClean="0"/>
              <a:t> </a:t>
            </a:r>
            <a:r>
              <a:rPr lang="en-US" sz="2000" dirty="0" err="1" smtClean="0"/>
              <a:t>khác</a:t>
            </a:r>
            <a:r>
              <a:rPr lang="en-US" sz="2000" dirty="0" smtClean="0"/>
              <a:t>, </a:t>
            </a:r>
            <a:r>
              <a:rPr lang="en-US" sz="2000" b="1" dirty="0" err="1" smtClean="0"/>
              <a:t>có</a:t>
            </a:r>
            <a:r>
              <a:rPr lang="en-US" sz="2000" b="1" dirty="0" smtClean="0"/>
              <a:t> </a:t>
            </a:r>
            <a:r>
              <a:rPr lang="en-US" sz="2000" b="1" dirty="0" err="1" smtClean="0"/>
              <a:t>gia</a:t>
            </a:r>
            <a:r>
              <a:rPr lang="en-US" sz="2000" b="1" dirty="0" smtClean="0"/>
              <a:t> </a:t>
            </a:r>
            <a:r>
              <a:rPr lang="en-US" sz="2000" b="1" dirty="0" err="1" smtClean="0"/>
              <a:t>đình</a:t>
            </a:r>
            <a:r>
              <a:rPr lang="en-US" sz="2000" b="1" dirty="0" smtClean="0"/>
              <a:t> cha </a:t>
            </a:r>
            <a:r>
              <a:rPr lang="en-US" sz="2000" b="1" dirty="0" err="1" smtClean="0"/>
              <a:t>mẹ</a:t>
            </a:r>
            <a:r>
              <a:rPr lang="en-US" sz="2000" b="1" dirty="0" smtClean="0"/>
              <a:t> </a:t>
            </a:r>
            <a:r>
              <a:rPr lang="en-US" sz="2000" b="1" dirty="0" err="1" smtClean="0"/>
              <a:t>không</a:t>
            </a:r>
            <a:r>
              <a:rPr lang="en-US" sz="2000" b="1" dirty="0" smtClean="0"/>
              <a:t> </a:t>
            </a:r>
            <a:r>
              <a:rPr lang="en-US" sz="2000" b="1" dirty="0" err="1" smtClean="0"/>
              <a:t>quan</a:t>
            </a:r>
            <a:r>
              <a:rPr lang="en-US" sz="2000" b="1" dirty="0" smtClean="0"/>
              <a:t> </a:t>
            </a:r>
            <a:r>
              <a:rPr lang="en-US" sz="2000" b="1" dirty="0" err="1" smtClean="0"/>
              <a:t>tâm</a:t>
            </a:r>
            <a:r>
              <a:rPr lang="en-US" sz="2000" b="1" dirty="0" smtClean="0"/>
              <a:t> </a:t>
            </a:r>
            <a:r>
              <a:rPr lang="en-US" sz="2000" b="1" dirty="0" err="1" smtClean="0"/>
              <a:t>đến</a:t>
            </a:r>
            <a:r>
              <a:rPr lang="en-US" sz="2000" b="1" dirty="0" smtClean="0"/>
              <a:t> </a:t>
            </a:r>
            <a:r>
              <a:rPr lang="en-US" sz="2000" b="1" dirty="0" err="1" smtClean="0"/>
              <a:t>đời</a:t>
            </a:r>
            <a:r>
              <a:rPr lang="en-US" sz="2000" b="1" dirty="0" smtClean="0"/>
              <a:t> </a:t>
            </a:r>
            <a:r>
              <a:rPr lang="en-US" sz="2000" b="1" dirty="0" err="1" smtClean="0"/>
              <a:t>sống</a:t>
            </a:r>
            <a:r>
              <a:rPr lang="en-US" sz="2000" b="1" dirty="0" smtClean="0"/>
              <a:t> </a:t>
            </a:r>
            <a:r>
              <a:rPr lang="en-US" sz="2000" b="1" dirty="0" err="1" smtClean="0"/>
              <a:t>và</a:t>
            </a:r>
            <a:r>
              <a:rPr lang="en-US" sz="2000" b="1" dirty="0" smtClean="0"/>
              <a:t> </a:t>
            </a:r>
            <a:r>
              <a:rPr lang="en-US" sz="2000" b="1" dirty="0" err="1" smtClean="0"/>
              <a:t>tình</a:t>
            </a:r>
            <a:r>
              <a:rPr lang="en-US" sz="2000" b="1" dirty="0" smtClean="0"/>
              <a:t> </a:t>
            </a:r>
            <a:r>
              <a:rPr lang="en-US" sz="2000" b="1" dirty="0" err="1" smtClean="0"/>
              <a:t>cảm</a:t>
            </a:r>
            <a:r>
              <a:rPr lang="en-US" sz="2000" b="1" dirty="0" smtClean="0"/>
              <a:t> </a:t>
            </a:r>
            <a:r>
              <a:rPr lang="en-US" sz="2000" b="1" dirty="0" err="1" smtClean="0"/>
              <a:t>của</a:t>
            </a:r>
            <a:r>
              <a:rPr lang="en-US" sz="2000" b="1" dirty="0" smtClean="0"/>
              <a:t> con </a:t>
            </a:r>
            <a:r>
              <a:rPr lang="en-US" sz="2000" b="1" dirty="0" err="1" smtClean="0"/>
              <a:t>mình</a:t>
            </a:r>
            <a:r>
              <a:rPr lang="en-US" sz="2000" dirty="0" smtClean="0"/>
              <a:t>, </a:t>
            </a:r>
            <a:r>
              <a:rPr lang="en-US" sz="2000" dirty="0" err="1" smtClean="0"/>
              <a:t>không</a:t>
            </a:r>
            <a:r>
              <a:rPr lang="en-US" sz="2000" dirty="0" smtClean="0"/>
              <a:t> </a:t>
            </a:r>
            <a:r>
              <a:rPr lang="en-US" sz="2000" dirty="0" err="1" smtClean="0"/>
              <a:t>động</a:t>
            </a:r>
            <a:r>
              <a:rPr lang="en-US" sz="2000" dirty="0" smtClean="0"/>
              <a:t> </a:t>
            </a:r>
            <a:r>
              <a:rPr lang="en-US" sz="2000" dirty="0" err="1" smtClean="0"/>
              <a:t>viên</a:t>
            </a:r>
            <a:r>
              <a:rPr lang="en-US" sz="2000" dirty="0" smtClean="0"/>
              <a:t> con </a:t>
            </a:r>
            <a:r>
              <a:rPr lang="en-US" sz="2000" dirty="0" err="1" smtClean="0"/>
              <a:t>cái</a:t>
            </a:r>
            <a:r>
              <a:rPr lang="en-US" sz="2000" dirty="0" smtClean="0"/>
              <a:t> </a:t>
            </a:r>
            <a:r>
              <a:rPr lang="en-US" sz="2000" dirty="0" err="1" smtClean="0"/>
              <a:t>sống</a:t>
            </a:r>
            <a:r>
              <a:rPr lang="en-US" sz="2000" dirty="0" smtClean="0"/>
              <a:t> </a:t>
            </a:r>
            <a:r>
              <a:rPr lang="en-US" sz="2000" dirty="0" err="1" smtClean="0"/>
              <a:t>lành</a:t>
            </a:r>
            <a:r>
              <a:rPr lang="en-US" sz="2000" dirty="0" smtClean="0"/>
              <a:t> </a:t>
            </a:r>
            <a:r>
              <a:rPr lang="en-US" sz="2000" dirty="0" err="1" smtClean="0"/>
              <a:t>mạnh</a:t>
            </a:r>
            <a:r>
              <a:rPr lang="en-US" sz="2000" dirty="0" smtClean="0"/>
              <a:t>, </a:t>
            </a:r>
            <a:r>
              <a:rPr lang="en-US" sz="2000" dirty="0" err="1" smtClean="0"/>
              <a:t>chỉ</a:t>
            </a:r>
            <a:r>
              <a:rPr lang="en-US" sz="2000" dirty="0" smtClean="0"/>
              <a:t> </a:t>
            </a:r>
            <a:r>
              <a:rPr lang="en-US" sz="2000" dirty="0" err="1" smtClean="0"/>
              <a:t>phó</a:t>
            </a:r>
            <a:r>
              <a:rPr lang="en-US" sz="2000" dirty="0" smtClean="0"/>
              <a:t> </a:t>
            </a:r>
            <a:r>
              <a:rPr lang="en-US" sz="2000" dirty="0" err="1" smtClean="0"/>
              <a:t>mặc</a:t>
            </a:r>
            <a:r>
              <a:rPr lang="en-US" sz="2000" dirty="0" smtClean="0"/>
              <a:t> </a:t>
            </a:r>
            <a:r>
              <a:rPr lang="en-US" sz="2000" dirty="0" err="1" smtClean="0"/>
              <a:t>cho</a:t>
            </a:r>
            <a:r>
              <a:rPr lang="en-US" sz="2000" dirty="0" smtClean="0"/>
              <a:t> </a:t>
            </a:r>
            <a:r>
              <a:rPr lang="en-US" sz="2000" dirty="0" err="1" smtClean="0"/>
              <a:t>nhà</a:t>
            </a:r>
            <a:r>
              <a:rPr lang="en-US" sz="2000" dirty="0" smtClean="0"/>
              <a:t> </a:t>
            </a:r>
            <a:r>
              <a:rPr lang="en-US" sz="2000" dirty="0" err="1" smtClean="0"/>
              <a:t>trường</a:t>
            </a:r>
            <a:r>
              <a:rPr lang="en-US" sz="2000" dirty="0" smtClean="0"/>
              <a:t>. </a:t>
            </a:r>
            <a:br>
              <a:rPr lang="en-US" sz="2000" dirty="0" smtClean="0"/>
            </a:br>
            <a:r>
              <a:rPr lang="en-US" sz="2000" dirty="0" smtClean="0"/>
              <a:t/>
            </a:r>
            <a:br>
              <a:rPr lang="en-US" sz="2000" dirty="0" smtClean="0"/>
            </a:br>
            <a:r>
              <a:rPr lang="en-US" sz="2000" dirty="0" smtClean="0"/>
              <a:t>Theo </a:t>
            </a:r>
            <a:r>
              <a:rPr lang="en-US" sz="2000" dirty="0" err="1" smtClean="0"/>
              <a:t>tiến</a:t>
            </a:r>
            <a:r>
              <a:rPr lang="en-US" sz="2000" dirty="0" smtClean="0"/>
              <a:t> </a:t>
            </a:r>
            <a:r>
              <a:rPr lang="en-US" sz="2000" dirty="0" err="1" smtClean="0"/>
              <a:t>sĩ</a:t>
            </a:r>
            <a:r>
              <a:rPr lang="en-US" sz="2000" dirty="0" smtClean="0"/>
              <a:t> </a:t>
            </a:r>
            <a:r>
              <a:rPr lang="en-US" sz="2000" dirty="0" err="1" smtClean="0"/>
              <a:t>Huỳnh</a:t>
            </a:r>
            <a:r>
              <a:rPr lang="en-US" sz="2000" dirty="0" smtClean="0"/>
              <a:t> </a:t>
            </a:r>
            <a:r>
              <a:rPr lang="en-US" sz="2000" dirty="0" err="1" smtClean="0"/>
              <a:t>Văn</a:t>
            </a:r>
            <a:r>
              <a:rPr lang="en-US" sz="2000" dirty="0" smtClean="0"/>
              <a:t> </a:t>
            </a:r>
            <a:r>
              <a:rPr lang="en-US" sz="2000" dirty="0" err="1" smtClean="0"/>
              <a:t>Sơn</a:t>
            </a:r>
            <a:r>
              <a:rPr lang="en-US" sz="2000" dirty="0" smtClean="0"/>
              <a:t>, </a:t>
            </a:r>
            <a:r>
              <a:rPr lang="en-US" sz="2000" dirty="0" err="1" smtClean="0"/>
              <a:t>trưởng</a:t>
            </a:r>
            <a:r>
              <a:rPr lang="en-US" sz="2000" dirty="0" smtClean="0"/>
              <a:t> </a:t>
            </a:r>
            <a:r>
              <a:rPr lang="en-US" sz="2000" dirty="0" err="1" smtClean="0"/>
              <a:t>khoa</a:t>
            </a:r>
            <a:r>
              <a:rPr lang="en-US" sz="2000" dirty="0" smtClean="0"/>
              <a:t> </a:t>
            </a:r>
            <a:r>
              <a:rPr lang="en-US" sz="2000" dirty="0" err="1" smtClean="0"/>
              <a:t>tâm</a:t>
            </a:r>
            <a:r>
              <a:rPr lang="en-US" sz="2000" dirty="0" smtClean="0"/>
              <a:t> </a:t>
            </a:r>
            <a:r>
              <a:rPr lang="en-US" sz="2000" dirty="0" err="1" smtClean="0"/>
              <a:t>lý</a:t>
            </a:r>
            <a:r>
              <a:rPr lang="en-US" sz="2000" dirty="0" smtClean="0"/>
              <a:t> </a:t>
            </a:r>
            <a:r>
              <a:rPr lang="en-US" sz="2000" dirty="0" err="1" smtClean="0"/>
              <a:t>Đại</a:t>
            </a:r>
            <a:r>
              <a:rPr lang="en-US" sz="2000" dirty="0" smtClean="0"/>
              <a:t> </a:t>
            </a:r>
            <a:r>
              <a:rPr lang="en-US" sz="2000" dirty="0" err="1" smtClean="0"/>
              <a:t>học</a:t>
            </a:r>
            <a:r>
              <a:rPr lang="en-US" sz="2000" dirty="0" smtClean="0"/>
              <a:t> </a:t>
            </a:r>
            <a:r>
              <a:rPr lang="en-US" sz="2000" dirty="0" err="1" smtClean="0"/>
              <a:t>sư</a:t>
            </a:r>
            <a:r>
              <a:rPr lang="en-US" sz="2000" dirty="0" smtClean="0"/>
              <a:t> </a:t>
            </a:r>
            <a:r>
              <a:rPr lang="en-US" sz="2000" dirty="0" err="1" smtClean="0"/>
              <a:t>phạm</a:t>
            </a:r>
            <a:r>
              <a:rPr lang="en-US" sz="2000" dirty="0" smtClean="0"/>
              <a:t> TP</a:t>
            </a:r>
            <a:r>
              <a:rPr lang="en-US" sz="2000" dirty="0" smtClean="0">
                <a:hlinkClick r:id="rId3" tooltip="Thành phố Hồ Chí Minh"/>
              </a:rPr>
              <a:t> </a:t>
            </a:r>
            <a:r>
              <a:rPr lang="en-US" sz="2000" dirty="0" err="1" smtClean="0">
                <a:hlinkClick r:id="rId3" tooltip="Thành phố Hồ Chí Minh"/>
              </a:rPr>
              <a:t>Hồ</a:t>
            </a:r>
            <a:r>
              <a:rPr lang="en-US" sz="2000" dirty="0" smtClean="0">
                <a:hlinkClick r:id="rId3" tooltip="Thành phố Hồ Chí Minh"/>
              </a:rPr>
              <a:t> </a:t>
            </a:r>
            <a:r>
              <a:rPr lang="en-US" sz="2000" dirty="0" err="1" smtClean="0">
                <a:hlinkClick r:id="rId3" tooltip="Thành phố Hồ Chí Minh"/>
              </a:rPr>
              <a:t>Chí</a:t>
            </a:r>
            <a:r>
              <a:rPr lang="en-US" sz="2000" dirty="0" smtClean="0">
                <a:hlinkClick r:id="rId3" tooltip="Thành phố Hồ Chí Minh"/>
              </a:rPr>
              <a:t> Minh</a:t>
            </a:r>
            <a:r>
              <a:rPr lang="en-US" sz="2000" dirty="0" smtClean="0"/>
              <a:t> </a:t>
            </a:r>
            <a:r>
              <a:rPr lang="en-US" sz="2000" dirty="0" err="1" smtClean="0"/>
              <a:t>thì</a:t>
            </a:r>
            <a:r>
              <a:rPr lang="en-US" sz="2000" dirty="0" smtClean="0"/>
              <a:t> </a:t>
            </a:r>
            <a:r>
              <a:rPr lang="en-US" sz="2000" dirty="0" err="1" smtClean="0"/>
              <a:t>cho</a:t>
            </a:r>
            <a:r>
              <a:rPr lang="en-US" sz="2000" dirty="0" smtClean="0"/>
              <a:t> </a:t>
            </a:r>
            <a:r>
              <a:rPr lang="en-US" sz="2000" dirty="0" err="1" smtClean="0"/>
              <a:t>rằng</a:t>
            </a:r>
            <a:r>
              <a:rPr lang="en-US" sz="2000" dirty="0" smtClean="0"/>
              <a:t>: </a:t>
            </a:r>
            <a:br>
              <a:rPr lang="en-US" sz="2000" dirty="0" smtClean="0"/>
            </a:br>
            <a:r>
              <a:rPr lang="en-US" sz="2000" dirty="0" smtClean="0"/>
              <a:t/>
            </a:r>
            <a:br>
              <a:rPr lang="en-US" sz="2000" dirty="0" smtClean="0"/>
            </a:br>
            <a:r>
              <a:rPr lang="en-US" sz="2000" i="1" dirty="0" smtClean="0"/>
              <a:t>“</a:t>
            </a:r>
            <a:r>
              <a:rPr lang="en-US" sz="2000" i="1" dirty="0" err="1" smtClean="0"/>
              <a:t>Một</a:t>
            </a:r>
            <a:r>
              <a:rPr lang="en-US" sz="2000" i="1" dirty="0" smtClean="0"/>
              <a:t> </a:t>
            </a:r>
            <a:r>
              <a:rPr lang="en-US" sz="2000" i="1" dirty="0" err="1" smtClean="0"/>
              <a:t>trong</a:t>
            </a:r>
            <a:r>
              <a:rPr lang="en-US" sz="2000" i="1" dirty="0" smtClean="0"/>
              <a:t> </a:t>
            </a:r>
            <a:r>
              <a:rPr lang="en-US" sz="2000" i="1" dirty="0" err="1" smtClean="0"/>
              <a:t>những</a:t>
            </a:r>
            <a:r>
              <a:rPr lang="en-US" sz="2000" i="1" dirty="0" smtClean="0"/>
              <a:t> </a:t>
            </a:r>
            <a:r>
              <a:rPr lang="en-US" sz="2000" i="1" dirty="0" err="1" smtClean="0"/>
              <a:t>nguyên</a:t>
            </a:r>
            <a:r>
              <a:rPr lang="en-US" sz="2000" i="1" dirty="0" smtClean="0"/>
              <a:t> </a:t>
            </a:r>
            <a:r>
              <a:rPr lang="en-US" sz="2000" i="1" dirty="0" err="1" smtClean="0"/>
              <a:t>nhân</a:t>
            </a:r>
            <a:r>
              <a:rPr lang="en-US" sz="2000" i="1" dirty="0" smtClean="0"/>
              <a:t> </a:t>
            </a:r>
            <a:r>
              <a:rPr lang="en-US" sz="2000" i="1" dirty="0" err="1" smtClean="0"/>
              <a:t>dẫn</a:t>
            </a:r>
            <a:r>
              <a:rPr lang="en-US" sz="2000" i="1" dirty="0" smtClean="0"/>
              <a:t> </a:t>
            </a:r>
            <a:r>
              <a:rPr lang="en-US" sz="2000" i="1" dirty="0" err="1" smtClean="0"/>
              <a:t>đến</a:t>
            </a:r>
            <a:r>
              <a:rPr lang="en-US" sz="2000" i="1" dirty="0" smtClean="0"/>
              <a:t> </a:t>
            </a:r>
            <a:r>
              <a:rPr lang="en-US" sz="2000" i="1" dirty="0" err="1" smtClean="0"/>
              <a:t>tình</a:t>
            </a:r>
            <a:r>
              <a:rPr lang="en-US" sz="2000" i="1" dirty="0" smtClean="0"/>
              <a:t> </a:t>
            </a:r>
            <a:r>
              <a:rPr lang="en-US" sz="2000" i="1" dirty="0" err="1" smtClean="0"/>
              <a:t>trạng</a:t>
            </a:r>
            <a:r>
              <a:rPr lang="en-US" sz="2000" i="1" dirty="0" smtClean="0"/>
              <a:t> “</a:t>
            </a:r>
            <a:r>
              <a:rPr lang="en-US" sz="2000" i="1" dirty="0" err="1" smtClean="0"/>
              <a:t>sống</a:t>
            </a:r>
            <a:r>
              <a:rPr lang="en-US" sz="2000" i="1" dirty="0" smtClean="0"/>
              <a:t> </a:t>
            </a:r>
            <a:r>
              <a:rPr lang="en-US" sz="2000" i="1" dirty="0" err="1" smtClean="0"/>
              <a:t>thử</a:t>
            </a:r>
            <a:r>
              <a:rPr lang="en-US" sz="2000" i="1" dirty="0" smtClean="0"/>
              <a:t>” ở </a:t>
            </a:r>
            <a:r>
              <a:rPr lang="en-US" sz="2000" i="1" dirty="0" err="1" smtClean="0"/>
              <a:t>giới</a:t>
            </a:r>
            <a:r>
              <a:rPr lang="en-US" sz="2000" i="1" dirty="0" smtClean="0"/>
              <a:t> </a:t>
            </a:r>
            <a:r>
              <a:rPr lang="en-US" sz="2000" i="1" dirty="0" err="1" smtClean="0"/>
              <a:t>trẻ</a:t>
            </a:r>
            <a:r>
              <a:rPr lang="en-US" sz="2000" i="1" dirty="0" smtClean="0"/>
              <a:t> </a:t>
            </a:r>
            <a:r>
              <a:rPr lang="en-US" sz="2000" i="1" dirty="0" err="1" smtClean="0"/>
              <a:t>là</a:t>
            </a:r>
            <a:r>
              <a:rPr lang="en-US" sz="2000" b="1" i="1" dirty="0" smtClean="0"/>
              <a:t> do </a:t>
            </a:r>
            <a:r>
              <a:rPr lang="en-US" sz="2000" b="1" i="1" dirty="0" err="1" smtClean="0"/>
              <a:t>sự</a:t>
            </a:r>
            <a:r>
              <a:rPr lang="en-US" sz="2000" b="1" i="1" dirty="0" smtClean="0"/>
              <a:t> </a:t>
            </a:r>
            <a:r>
              <a:rPr lang="en-US" sz="2000" b="1" i="1" dirty="0" err="1" smtClean="0"/>
              <a:t>giáo</a:t>
            </a:r>
            <a:r>
              <a:rPr lang="en-US" sz="2000" b="1" i="1" dirty="0" smtClean="0"/>
              <a:t> </a:t>
            </a:r>
            <a:r>
              <a:rPr lang="en-US" sz="2000" b="1" i="1" dirty="0" err="1" smtClean="0"/>
              <a:t>dục</a:t>
            </a:r>
            <a:r>
              <a:rPr lang="en-US" sz="2000" b="1" i="1" dirty="0" smtClean="0"/>
              <a:t> </a:t>
            </a:r>
            <a:r>
              <a:rPr lang="en-US" sz="2000" b="1" i="1" dirty="0" err="1" smtClean="0"/>
              <a:t>của</a:t>
            </a:r>
            <a:r>
              <a:rPr lang="en-US" sz="2000" b="1" i="1" dirty="0" smtClean="0"/>
              <a:t> </a:t>
            </a:r>
            <a:r>
              <a:rPr lang="en-US" sz="2000" b="1" i="1" dirty="0" err="1" smtClean="0"/>
              <a:t>gia</a:t>
            </a:r>
            <a:r>
              <a:rPr lang="en-US" sz="2000" b="1" i="1" dirty="0" smtClean="0"/>
              <a:t> </a:t>
            </a:r>
            <a:r>
              <a:rPr lang="en-US" sz="2000" b="1" i="1" dirty="0" err="1" smtClean="0"/>
              <a:t>đình</a:t>
            </a:r>
            <a:r>
              <a:rPr lang="en-US" sz="2000" b="1" i="1" dirty="0" smtClean="0"/>
              <a:t> </a:t>
            </a:r>
            <a:r>
              <a:rPr lang="en-US" sz="2000" b="1" i="1" dirty="0" err="1" smtClean="0"/>
              <a:t>còn</a:t>
            </a:r>
            <a:r>
              <a:rPr lang="en-US" sz="2000" b="1" i="1" dirty="0" smtClean="0"/>
              <a:t> </a:t>
            </a:r>
            <a:r>
              <a:rPr lang="en-US" sz="2000" b="1" i="1" dirty="0" err="1" smtClean="0"/>
              <a:t>quá</a:t>
            </a:r>
            <a:r>
              <a:rPr lang="en-US" sz="2000" b="1" i="1" dirty="0" smtClean="0"/>
              <a:t> </a:t>
            </a:r>
            <a:r>
              <a:rPr lang="en-US" sz="2000" b="1" i="1" dirty="0" err="1" smtClean="0"/>
              <a:t>lỏng</a:t>
            </a:r>
            <a:r>
              <a:rPr lang="en-US" sz="2000" b="1" i="1" dirty="0" smtClean="0"/>
              <a:t> </a:t>
            </a:r>
            <a:r>
              <a:rPr lang="en-US" sz="2000" b="1" i="1" dirty="0" err="1" smtClean="0"/>
              <a:t>lẻo</a:t>
            </a:r>
            <a:r>
              <a:rPr lang="en-US" sz="2000" b="1" i="1" dirty="0" smtClean="0"/>
              <a:t>, </a:t>
            </a:r>
            <a:r>
              <a:rPr lang="en-US" sz="2000" b="1" i="1" dirty="0" err="1" smtClean="0"/>
              <a:t>ít</a:t>
            </a:r>
            <a:r>
              <a:rPr lang="en-US" sz="2000" b="1" i="1" dirty="0" smtClean="0"/>
              <a:t> </a:t>
            </a:r>
            <a:r>
              <a:rPr lang="en-US" sz="2000" b="1" i="1" dirty="0" err="1" smtClean="0"/>
              <a:t>quan</a:t>
            </a:r>
            <a:r>
              <a:rPr lang="en-US" sz="2000" b="1" i="1" dirty="0" smtClean="0"/>
              <a:t> </a:t>
            </a:r>
            <a:r>
              <a:rPr lang="en-US" sz="2000" b="1" i="1" dirty="0" err="1" smtClean="0"/>
              <a:t>tâm</a:t>
            </a:r>
            <a:r>
              <a:rPr lang="en-US" sz="2000" b="1" i="1" dirty="0" smtClean="0"/>
              <a:t> </a:t>
            </a:r>
            <a:r>
              <a:rPr lang="en-US" sz="2000" b="1" i="1" dirty="0" err="1" smtClean="0"/>
              <a:t>tới</a:t>
            </a:r>
            <a:r>
              <a:rPr lang="en-US" sz="2000" b="1" i="1" dirty="0" smtClean="0"/>
              <a:t> </a:t>
            </a:r>
            <a:r>
              <a:rPr lang="en-US" sz="2000" b="1" i="1" dirty="0" err="1" smtClean="0"/>
              <a:t>các</a:t>
            </a:r>
            <a:r>
              <a:rPr lang="en-US" sz="2000" b="1" i="1" dirty="0" smtClean="0"/>
              <a:t> </a:t>
            </a:r>
            <a:r>
              <a:rPr lang="en-US" sz="2000" b="1" i="1" dirty="0" err="1" smtClean="0"/>
              <a:t>em</a:t>
            </a:r>
            <a:r>
              <a:rPr lang="en-US" sz="2000" b="1" i="1" dirty="0" smtClean="0"/>
              <a:t>, </a:t>
            </a:r>
            <a:r>
              <a:rPr lang="en-US" sz="2000" b="1" i="1" dirty="0" err="1" smtClean="0"/>
              <a:t>nhất</a:t>
            </a:r>
            <a:r>
              <a:rPr lang="en-US" sz="2000" b="1" i="1" dirty="0" smtClean="0"/>
              <a:t> </a:t>
            </a:r>
            <a:r>
              <a:rPr lang="en-US" sz="2000" b="1" i="1" dirty="0" err="1" smtClean="0"/>
              <a:t>là</a:t>
            </a:r>
            <a:r>
              <a:rPr lang="en-US" sz="2000" b="1" i="1" dirty="0" smtClean="0"/>
              <a:t> </a:t>
            </a:r>
            <a:r>
              <a:rPr lang="en-US" sz="2000" b="1" i="1" dirty="0" err="1" smtClean="0"/>
              <a:t>lúc</a:t>
            </a:r>
            <a:r>
              <a:rPr lang="en-US" sz="2000" b="1" i="1" dirty="0" smtClean="0"/>
              <a:t> </a:t>
            </a:r>
            <a:r>
              <a:rPr lang="en-US" sz="2000" b="1" i="1" dirty="0" err="1" smtClean="0"/>
              <a:t>các</a:t>
            </a:r>
            <a:r>
              <a:rPr lang="en-US" sz="2000" b="1" i="1" dirty="0" smtClean="0"/>
              <a:t> </a:t>
            </a:r>
            <a:r>
              <a:rPr lang="en-US" sz="2000" b="1" i="1" dirty="0" err="1" smtClean="0"/>
              <a:t>em</a:t>
            </a:r>
            <a:r>
              <a:rPr lang="en-US" sz="2000" b="1" i="1" dirty="0" smtClean="0"/>
              <a:t> </a:t>
            </a:r>
            <a:r>
              <a:rPr lang="en-US" sz="2000" b="1" i="1" dirty="0" err="1" smtClean="0"/>
              <a:t>đang</a:t>
            </a:r>
            <a:r>
              <a:rPr lang="en-US" sz="2000" b="1" i="1" dirty="0" smtClean="0"/>
              <a:t> </a:t>
            </a:r>
            <a:r>
              <a:rPr lang="en-US" sz="2000" b="1" i="1" dirty="0" err="1" smtClean="0"/>
              <a:t>tuổi</a:t>
            </a:r>
            <a:r>
              <a:rPr lang="en-US" sz="2000" b="1" i="1" dirty="0" smtClean="0"/>
              <a:t> </a:t>
            </a:r>
            <a:r>
              <a:rPr lang="en-US" sz="2000" b="1" i="1" dirty="0" err="1" smtClean="0"/>
              <a:t>cặp</a:t>
            </a:r>
            <a:r>
              <a:rPr lang="en-US" sz="2000" b="1" i="1" dirty="0" smtClean="0"/>
              <a:t> </a:t>
            </a:r>
            <a:r>
              <a:rPr lang="en-US" sz="2000" b="1" i="1" dirty="0" err="1" smtClean="0"/>
              <a:t>kè</a:t>
            </a:r>
            <a:r>
              <a:rPr lang="en-US" sz="2000" b="1" i="1" dirty="0" smtClean="0"/>
              <a:t> </a:t>
            </a:r>
            <a:r>
              <a:rPr lang="en-US" sz="2000" b="1" i="1" dirty="0" err="1" smtClean="0"/>
              <a:t>yêu</a:t>
            </a:r>
            <a:r>
              <a:rPr lang="en-US" sz="2000" b="1" i="1" dirty="0" smtClean="0"/>
              <a:t> </a:t>
            </a:r>
            <a:r>
              <a:rPr lang="en-US" sz="2000" b="1" i="1" dirty="0" err="1" smtClean="0"/>
              <a:t>đương</a:t>
            </a:r>
            <a:r>
              <a:rPr lang="en-US" sz="2000" b="1" i="1" dirty="0" smtClean="0"/>
              <a:t>, </a:t>
            </a:r>
            <a:r>
              <a:rPr lang="en-US" sz="2000" b="1" i="1" dirty="0" err="1" smtClean="0"/>
              <a:t>các</a:t>
            </a:r>
            <a:r>
              <a:rPr lang="en-US" sz="2000" b="1" i="1" dirty="0" smtClean="0"/>
              <a:t> </a:t>
            </a:r>
            <a:r>
              <a:rPr lang="en-US" sz="2000" b="1" i="1" dirty="0" err="1" smtClean="0"/>
              <a:t>em</a:t>
            </a:r>
            <a:r>
              <a:rPr lang="en-US" sz="2000" b="1" i="1" dirty="0" smtClean="0"/>
              <a:t> </a:t>
            </a:r>
            <a:r>
              <a:rPr lang="en-US" sz="2000" b="1" i="1" dirty="0" err="1" smtClean="0"/>
              <a:t>muốn</a:t>
            </a:r>
            <a:r>
              <a:rPr lang="en-US" sz="2000" b="1" i="1" dirty="0" smtClean="0"/>
              <a:t> </a:t>
            </a:r>
            <a:r>
              <a:rPr lang="en-US" sz="2000" b="1" i="1" dirty="0" err="1" smtClean="0"/>
              <a:t>có</a:t>
            </a:r>
            <a:r>
              <a:rPr lang="en-US" sz="2000" b="1" i="1" dirty="0" smtClean="0"/>
              <a:t> </a:t>
            </a:r>
            <a:r>
              <a:rPr lang="en-US" sz="2000" b="1" i="1" dirty="0" err="1" smtClean="0"/>
              <a:t>người</a:t>
            </a:r>
            <a:r>
              <a:rPr lang="en-US" sz="2000" b="1" i="1" dirty="0" smtClean="0"/>
              <a:t> </a:t>
            </a:r>
            <a:r>
              <a:rPr lang="en-US" sz="2000" b="1" i="1" dirty="0" err="1" smtClean="0"/>
              <a:t>đồng</a:t>
            </a:r>
            <a:r>
              <a:rPr lang="en-US" sz="2000" b="1" i="1" dirty="0" smtClean="0"/>
              <a:t> </a:t>
            </a:r>
            <a:r>
              <a:rPr lang="en-US" sz="2000" b="1" i="1" dirty="0" err="1" smtClean="0"/>
              <a:t>hành</a:t>
            </a:r>
            <a:r>
              <a:rPr lang="en-US" sz="2000" b="1" i="1" dirty="0" smtClean="0"/>
              <a:t> </a:t>
            </a:r>
            <a:r>
              <a:rPr lang="en-US" sz="2000" b="1" i="1" dirty="0" err="1" smtClean="0"/>
              <a:t>để</a:t>
            </a:r>
            <a:r>
              <a:rPr lang="en-US" sz="2000" b="1" i="1" dirty="0" smtClean="0"/>
              <a:t> </a:t>
            </a:r>
            <a:r>
              <a:rPr lang="en-US" sz="2000" b="1" i="1" dirty="0" err="1" smtClean="0"/>
              <a:t>chia</a:t>
            </a:r>
            <a:r>
              <a:rPr lang="en-US" sz="2000" b="1" i="1" dirty="0" smtClean="0"/>
              <a:t> </a:t>
            </a:r>
            <a:r>
              <a:rPr lang="en-US" sz="2000" b="1" i="1" dirty="0" err="1" smtClean="0"/>
              <a:t>sẻ</a:t>
            </a:r>
            <a:r>
              <a:rPr lang="en-US" sz="2000" b="1" i="1" dirty="0" smtClean="0"/>
              <a:t>”</a:t>
            </a:r>
            <a:r>
              <a:rPr lang="en-US" sz="2000" b="1" dirty="0" smtClean="0"/>
              <a:t/>
            </a:r>
            <a:br>
              <a:rPr lang="en-US" sz="2000" b="1" dirty="0" smtClean="0"/>
            </a:br>
            <a:endParaRPr lang="en-US" sz="2000" b="1"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320"/>
            <a:ext cx="7866888" cy="6202680"/>
          </a:xfrm>
        </p:spPr>
        <p:txBody>
          <a:bodyPr>
            <a:normAutofit/>
          </a:bodyPr>
          <a:lstStyle/>
          <a:p>
            <a:pPr lvl="0"/>
            <a:r>
              <a:rPr lang="en-US" sz="2000" b="1" i="1" dirty="0" err="1" smtClean="0">
                <a:solidFill>
                  <a:srgbClr val="FF0000"/>
                </a:solidFill>
              </a:rPr>
              <a:t>Nguyên</a:t>
            </a:r>
            <a:r>
              <a:rPr lang="en-US" sz="2000" b="1" i="1" dirty="0" smtClean="0">
                <a:solidFill>
                  <a:srgbClr val="FF0000"/>
                </a:solidFill>
              </a:rPr>
              <a:t> </a:t>
            </a:r>
            <a:r>
              <a:rPr lang="en-US" sz="2000" b="1" i="1" dirty="0" err="1" smtClean="0">
                <a:solidFill>
                  <a:srgbClr val="FF0000"/>
                </a:solidFill>
              </a:rPr>
              <a:t>nhân</a:t>
            </a:r>
            <a:r>
              <a:rPr lang="en-US" sz="2000" b="1" i="1" dirty="0" smtClean="0">
                <a:solidFill>
                  <a:srgbClr val="FF0000"/>
                </a:solidFill>
              </a:rPr>
              <a:t> </a:t>
            </a:r>
            <a:r>
              <a:rPr lang="en-US" sz="2000" b="1" i="1" dirty="0" err="1" smtClean="0">
                <a:solidFill>
                  <a:srgbClr val="FF0000"/>
                </a:solidFill>
              </a:rPr>
              <a:t>bản</a:t>
            </a:r>
            <a:r>
              <a:rPr lang="en-US" sz="2000" b="1" i="1" dirty="0" smtClean="0">
                <a:solidFill>
                  <a:srgbClr val="FF0000"/>
                </a:solidFill>
              </a:rPr>
              <a:t> </a:t>
            </a:r>
            <a:r>
              <a:rPr lang="en-US" sz="2000" b="1" i="1" dirty="0" err="1" smtClean="0">
                <a:solidFill>
                  <a:srgbClr val="FF0000"/>
                </a:solidFill>
              </a:rPr>
              <a:t>thân</a:t>
            </a:r>
            <a:r>
              <a:rPr lang="en-US" sz="2000" b="1" i="1" dirty="0" smtClean="0">
                <a:solidFill>
                  <a:srgbClr val="FF0000"/>
                </a:solidFill>
              </a:rPr>
              <a:t>: </a:t>
            </a:r>
            <a:r>
              <a:rPr lang="en-US" sz="2000" dirty="0" smtClean="0"/>
              <a:t/>
            </a:r>
            <a:br>
              <a:rPr lang="en-US" sz="2000" dirty="0" smtClean="0"/>
            </a:br>
            <a:r>
              <a:rPr lang="en-US" sz="2000" dirty="0" smtClean="0"/>
              <a:t/>
            </a:r>
            <a:br>
              <a:rPr lang="en-US" sz="2000" dirty="0" smtClean="0"/>
            </a:br>
            <a:r>
              <a:rPr lang="en-US" sz="2000" dirty="0" smtClean="0"/>
              <a:t>Do </a:t>
            </a:r>
            <a:r>
              <a:rPr lang="en-US" sz="2000" dirty="0" err="1" smtClean="0"/>
              <a:t>ảnh</a:t>
            </a:r>
            <a:r>
              <a:rPr lang="en-US" sz="2000" dirty="0" smtClean="0"/>
              <a:t> </a:t>
            </a:r>
            <a:r>
              <a:rPr lang="en-US" sz="2000" dirty="0" err="1" smtClean="0"/>
              <a:t>hưởng</a:t>
            </a:r>
            <a:r>
              <a:rPr lang="en-US" sz="2000" dirty="0" smtClean="0"/>
              <a:t> </a:t>
            </a:r>
            <a:r>
              <a:rPr lang="en-US" sz="2000" dirty="0" err="1" smtClean="0"/>
              <a:t>của</a:t>
            </a:r>
            <a:r>
              <a:rPr lang="en-US" sz="2000" dirty="0" smtClean="0"/>
              <a:t> </a:t>
            </a:r>
            <a:r>
              <a:rPr lang="en-US" sz="2000" b="1" dirty="0" smtClean="0"/>
              <a:t>"</a:t>
            </a:r>
            <a:r>
              <a:rPr lang="en-US" sz="2000" b="1" dirty="0" err="1" smtClean="0"/>
              <a:t>yêu</a:t>
            </a:r>
            <a:r>
              <a:rPr lang="en-US" sz="2000" b="1" dirty="0" smtClean="0"/>
              <a:t> </a:t>
            </a:r>
            <a:r>
              <a:rPr lang="en-US" sz="2000" b="1" dirty="0" err="1" smtClean="0"/>
              <a:t>nhanh</a:t>
            </a:r>
            <a:r>
              <a:rPr lang="en-US" sz="2000" b="1" dirty="0" smtClean="0"/>
              <a:t> </a:t>
            </a:r>
            <a:r>
              <a:rPr lang="en-US" sz="2000" b="1" dirty="0" err="1" smtClean="0"/>
              <a:t>sống</a:t>
            </a:r>
            <a:r>
              <a:rPr lang="en-US" sz="2000" b="1" dirty="0" smtClean="0"/>
              <a:t> </a:t>
            </a:r>
            <a:r>
              <a:rPr lang="en-US" sz="2000" b="1" dirty="0" err="1" smtClean="0"/>
              <a:t>gấp</a:t>
            </a:r>
            <a:r>
              <a:rPr lang="en-US" sz="2000" b="1" dirty="0" smtClean="0"/>
              <a:t>",</a:t>
            </a:r>
            <a:r>
              <a:rPr lang="en-US" sz="2000" dirty="0" smtClean="0"/>
              <a:t> </a:t>
            </a:r>
            <a:r>
              <a:rPr lang="en-US" sz="2000" dirty="0" err="1" smtClean="0"/>
              <a:t>một</a:t>
            </a:r>
            <a:r>
              <a:rPr lang="en-US" sz="2000" dirty="0" smtClean="0"/>
              <a:t> </a:t>
            </a:r>
            <a:r>
              <a:rPr lang="en-US" sz="2000" dirty="0" err="1" smtClean="0"/>
              <a:t>số</a:t>
            </a:r>
            <a:r>
              <a:rPr lang="en-US" sz="2000" dirty="0" smtClean="0"/>
              <a:t> </a:t>
            </a:r>
            <a:r>
              <a:rPr lang="en-US" sz="2000" dirty="0" err="1" smtClean="0"/>
              <a:t>bạn</a:t>
            </a:r>
            <a:r>
              <a:rPr lang="en-US" sz="2000" dirty="0" smtClean="0"/>
              <a:t> </a:t>
            </a:r>
            <a:r>
              <a:rPr lang="en-US" sz="2000" dirty="0" err="1" smtClean="0"/>
              <a:t>trẻ</a:t>
            </a:r>
            <a:r>
              <a:rPr lang="en-US" sz="2000" dirty="0" smtClean="0"/>
              <a:t> </a:t>
            </a:r>
            <a:r>
              <a:rPr lang="en-US" sz="2000" dirty="0" err="1" smtClean="0"/>
              <a:t>quan</a:t>
            </a:r>
            <a:r>
              <a:rPr lang="en-US" sz="2000" dirty="0" smtClean="0"/>
              <a:t> </a:t>
            </a:r>
            <a:r>
              <a:rPr lang="en-US" sz="2000" dirty="0" err="1" smtClean="0"/>
              <a:t>niệm</a:t>
            </a:r>
            <a:r>
              <a:rPr lang="en-US" sz="2000" dirty="0" smtClean="0"/>
              <a:t> </a:t>
            </a:r>
            <a:r>
              <a:rPr lang="en-US" sz="2000" dirty="0" err="1" smtClean="0"/>
              <a:t>về</a:t>
            </a:r>
            <a:r>
              <a:rPr lang="en-US" sz="2000" dirty="0" smtClean="0"/>
              <a:t> </a:t>
            </a:r>
            <a:r>
              <a:rPr lang="en-US" sz="2000" dirty="0" err="1" smtClean="0"/>
              <a:t>tình</a:t>
            </a:r>
            <a:r>
              <a:rPr lang="en-US" sz="2000" dirty="0" smtClean="0"/>
              <a:t> </a:t>
            </a:r>
            <a:r>
              <a:rPr lang="en-US" sz="2000" dirty="0" err="1" smtClean="0"/>
              <a:t>yêu</a:t>
            </a:r>
            <a:r>
              <a:rPr lang="en-US" sz="2000" dirty="0" smtClean="0"/>
              <a:t> “</a:t>
            </a:r>
            <a:r>
              <a:rPr lang="en-US" sz="2000" dirty="0" err="1" smtClean="0"/>
              <a:t>rất</a:t>
            </a:r>
            <a:r>
              <a:rPr lang="en-US" sz="2000" dirty="0" smtClean="0"/>
              <a:t> </a:t>
            </a:r>
            <a:r>
              <a:rPr lang="en-US" sz="2000" dirty="0" err="1" smtClean="0"/>
              <a:t>hiện</a:t>
            </a:r>
            <a:r>
              <a:rPr lang="en-US" sz="2000" dirty="0" smtClean="0"/>
              <a:t> </a:t>
            </a:r>
            <a:r>
              <a:rPr lang="en-US" sz="2000" dirty="0" err="1" smtClean="0"/>
              <a:t>đại</a:t>
            </a:r>
            <a:r>
              <a:rPr lang="en-US" sz="2000" dirty="0" smtClean="0"/>
              <a:t>” hay </a:t>
            </a:r>
            <a:r>
              <a:rPr lang="en-US" sz="2000" dirty="0" err="1" smtClean="0"/>
              <a:t>còn</a:t>
            </a:r>
            <a:r>
              <a:rPr lang="en-US" sz="2000" dirty="0" smtClean="0"/>
              <a:t> </a:t>
            </a:r>
            <a:r>
              <a:rPr lang="en-US" sz="2000" dirty="0" err="1" smtClean="0"/>
              <a:t>gọi</a:t>
            </a:r>
            <a:r>
              <a:rPr lang="en-US" sz="2000" b="1" dirty="0" err="1" smtClean="0"/>
              <a:t>"tình</a:t>
            </a:r>
            <a:r>
              <a:rPr lang="en-US" sz="2000" b="1" dirty="0" smtClean="0"/>
              <a:t> </a:t>
            </a:r>
            <a:r>
              <a:rPr lang="en-US" sz="2000" b="1" dirty="0" err="1" smtClean="0"/>
              <a:t>yêu</a:t>
            </a:r>
            <a:r>
              <a:rPr lang="en-US" sz="2000" b="1" dirty="0" smtClean="0"/>
              <a:t> </a:t>
            </a:r>
            <a:r>
              <a:rPr lang="en-US" sz="2000" b="1" dirty="0" err="1" smtClean="0"/>
              <a:t>tốc</a:t>
            </a:r>
            <a:r>
              <a:rPr lang="en-US" sz="2000" b="1" dirty="0" smtClean="0"/>
              <a:t> </a:t>
            </a:r>
            <a:r>
              <a:rPr lang="en-US" sz="2000" b="1" dirty="0" err="1" smtClean="0"/>
              <a:t>độ</a:t>
            </a:r>
            <a:r>
              <a:rPr lang="en-US" sz="2000" b="1" dirty="0" smtClean="0"/>
              <a:t>”</a:t>
            </a:r>
            <a:r>
              <a:rPr lang="en-US" sz="2000" dirty="0" smtClean="0"/>
              <a:t>, </a:t>
            </a:r>
            <a:r>
              <a:rPr lang="en-US" sz="2000" dirty="0" err="1" smtClean="0"/>
              <a:t>rằng</a:t>
            </a:r>
            <a:r>
              <a:rPr lang="en-US" sz="2000" dirty="0" smtClean="0"/>
              <a:t> </a:t>
            </a:r>
            <a:r>
              <a:rPr lang="en-US" sz="2000" dirty="0" err="1" smtClean="0"/>
              <a:t>yêu</a:t>
            </a:r>
            <a:r>
              <a:rPr lang="en-US" sz="2000" dirty="0" smtClean="0"/>
              <a:t> </a:t>
            </a:r>
            <a:r>
              <a:rPr lang="en-US" sz="2000" dirty="0" err="1" smtClean="0"/>
              <a:t>thì</a:t>
            </a:r>
            <a:r>
              <a:rPr lang="en-US" sz="2000" dirty="0" smtClean="0"/>
              <a:t> </a:t>
            </a:r>
            <a:r>
              <a:rPr lang="en-US" sz="2000" dirty="0" err="1" smtClean="0"/>
              <a:t>cần</a:t>
            </a:r>
            <a:r>
              <a:rPr lang="en-US" sz="2000" dirty="0" smtClean="0"/>
              <a:t> "</a:t>
            </a:r>
            <a:r>
              <a:rPr lang="en-US" sz="2000" dirty="0" err="1" smtClean="0"/>
              <a:t>hết</a:t>
            </a:r>
            <a:r>
              <a:rPr lang="en-US" sz="2000" dirty="0" smtClean="0"/>
              <a:t> </a:t>
            </a:r>
            <a:r>
              <a:rPr lang="en-US" sz="2000" dirty="0" err="1" smtClean="0"/>
              <a:t>mình</a:t>
            </a:r>
            <a:r>
              <a:rPr lang="en-US" sz="2000" dirty="0" smtClean="0"/>
              <a:t>".</a:t>
            </a:r>
            <a:br>
              <a:rPr lang="en-US" sz="2000" dirty="0" smtClean="0"/>
            </a:br>
            <a:r>
              <a:rPr lang="en-US" sz="2000" dirty="0" smtClean="0"/>
              <a:t> </a:t>
            </a:r>
            <a:r>
              <a:rPr lang="en-US" sz="2000" dirty="0" err="1" smtClean="0"/>
              <a:t>Họ</a:t>
            </a:r>
            <a:r>
              <a:rPr lang="en-US" sz="2000" dirty="0" smtClean="0"/>
              <a:t> </a:t>
            </a:r>
            <a:r>
              <a:rPr lang="en-US" sz="2000" b="1" dirty="0" err="1" smtClean="0"/>
              <a:t>bị</a:t>
            </a:r>
            <a:r>
              <a:rPr lang="en-US" sz="2000" b="1" dirty="0" smtClean="0"/>
              <a:t> </a:t>
            </a:r>
            <a:r>
              <a:rPr lang="en-US" sz="2000" b="1" dirty="0" err="1" smtClean="0"/>
              <a:t>thúc</a:t>
            </a:r>
            <a:r>
              <a:rPr lang="en-US" sz="2000" b="1" dirty="0" smtClean="0"/>
              <a:t> </a:t>
            </a:r>
            <a:r>
              <a:rPr lang="en-US" sz="2000" b="1" dirty="0" err="1" smtClean="0"/>
              <a:t>đẩy</a:t>
            </a:r>
            <a:r>
              <a:rPr lang="en-US" sz="2000" b="1" dirty="0" smtClean="0"/>
              <a:t> </a:t>
            </a:r>
            <a:r>
              <a:rPr lang="en-US" sz="2000" b="1" dirty="0" err="1" smtClean="0"/>
              <a:t>bởi</a:t>
            </a:r>
            <a:r>
              <a:rPr lang="en-US" sz="2000" b="1" dirty="0" smtClean="0"/>
              <a:t> </a:t>
            </a:r>
            <a:r>
              <a:rPr lang="en-US" sz="2000" b="1" dirty="0" err="1" smtClean="0"/>
              <a:t>nhu</a:t>
            </a:r>
            <a:r>
              <a:rPr lang="en-US" sz="2000" b="1" dirty="0" smtClean="0"/>
              <a:t> </a:t>
            </a:r>
            <a:r>
              <a:rPr lang="en-US" sz="2000" b="1" dirty="0" err="1" smtClean="0"/>
              <a:t>cầu</a:t>
            </a:r>
            <a:r>
              <a:rPr lang="en-US" sz="2000" b="1" dirty="0" smtClean="0"/>
              <a:t> </a:t>
            </a:r>
            <a:r>
              <a:rPr lang="en-US" sz="2000" b="1" dirty="0" err="1" smtClean="0">
                <a:solidFill>
                  <a:schemeClr val="accent5">
                    <a:lumMod val="75000"/>
                  </a:schemeClr>
                </a:solidFill>
                <a:hlinkClick r:id="rId2" tooltip="Tình dục"/>
              </a:rPr>
              <a:t>tình</a:t>
            </a:r>
            <a:r>
              <a:rPr lang="en-US" sz="2000" b="1" dirty="0" smtClean="0">
                <a:solidFill>
                  <a:schemeClr val="accent5">
                    <a:lumMod val="75000"/>
                  </a:schemeClr>
                </a:solidFill>
                <a:hlinkClick r:id="rId2" tooltip="Tình dục"/>
              </a:rPr>
              <a:t> </a:t>
            </a:r>
            <a:r>
              <a:rPr lang="en-US" sz="2000" b="1" dirty="0" err="1" smtClean="0">
                <a:solidFill>
                  <a:schemeClr val="accent5">
                    <a:lumMod val="75000"/>
                  </a:schemeClr>
                </a:solidFill>
                <a:hlinkClick r:id="rId2" tooltip="Tình dục"/>
              </a:rPr>
              <a:t>dục</a:t>
            </a:r>
            <a:r>
              <a:rPr lang="en-US" sz="2000" dirty="0" smtClean="0">
                <a:solidFill>
                  <a:schemeClr val="accent5">
                    <a:lumMod val="75000"/>
                  </a:schemeClr>
                </a:solidFill>
              </a:rPr>
              <a:t> </a:t>
            </a:r>
            <a:r>
              <a:rPr lang="en-US" sz="2000" dirty="0" err="1" smtClean="0"/>
              <a:t>cần</a:t>
            </a:r>
            <a:r>
              <a:rPr lang="en-US" sz="2000" dirty="0" smtClean="0"/>
              <a:t> </a:t>
            </a:r>
            <a:r>
              <a:rPr lang="en-US" sz="2000" dirty="0" err="1" smtClean="0"/>
              <a:t>được</a:t>
            </a:r>
            <a:r>
              <a:rPr lang="en-US" sz="2000" dirty="0" smtClean="0"/>
              <a:t> </a:t>
            </a:r>
            <a:r>
              <a:rPr lang="en-US" sz="2000" dirty="0" err="1" smtClean="0"/>
              <a:t>thỏa</a:t>
            </a:r>
            <a:r>
              <a:rPr lang="en-US" sz="2000" dirty="0" smtClean="0"/>
              <a:t> </a:t>
            </a:r>
            <a:r>
              <a:rPr lang="en-US" sz="2000" dirty="0" err="1" smtClean="0"/>
              <a:t>mãn</a:t>
            </a:r>
            <a:r>
              <a:rPr lang="en-US" sz="2000" dirty="0" smtClean="0"/>
              <a:t> </a:t>
            </a:r>
            <a:r>
              <a:rPr lang="en-US" sz="2000" dirty="0" err="1" smtClean="0"/>
              <a:t>mà</a:t>
            </a:r>
            <a:r>
              <a:rPr lang="en-US" sz="2000" dirty="0" smtClean="0"/>
              <a:t> </a:t>
            </a:r>
            <a:r>
              <a:rPr lang="en-US" sz="2000" dirty="0" err="1" smtClean="0"/>
              <a:t>không</a:t>
            </a:r>
            <a:r>
              <a:rPr lang="en-US" sz="2000" dirty="0" smtClean="0"/>
              <a:t> </a:t>
            </a:r>
            <a:r>
              <a:rPr lang="en-US" sz="2000" dirty="0" err="1" smtClean="0"/>
              <a:t>cần</a:t>
            </a:r>
            <a:r>
              <a:rPr lang="en-US" sz="2000" dirty="0" smtClean="0"/>
              <a:t> </a:t>
            </a:r>
            <a:r>
              <a:rPr lang="en-US" sz="2000" dirty="0" err="1" smtClean="0"/>
              <a:t>phải</a:t>
            </a:r>
            <a:r>
              <a:rPr lang="en-US" sz="2000" dirty="0" smtClean="0"/>
              <a:t> </a:t>
            </a:r>
            <a:r>
              <a:rPr lang="en-US" sz="2000" dirty="0" err="1" smtClean="0"/>
              <a:t>suy</a:t>
            </a:r>
            <a:r>
              <a:rPr lang="en-US" sz="2000" dirty="0" smtClean="0"/>
              <a:t> </a:t>
            </a:r>
            <a:r>
              <a:rPr lang="en-US" sz="2000" dirty="0" err="1" smtClean="0"/>
              <a:t>tính</a:t>
            </a:r>
            <a:r>
              <a:rPr lang="en-US" sz="2000" dirty="0" smtClean="0"/>
              <a:t> </a:t>
            </a:r>
            <a:r>
              <a:rPr lang="en-US" sz="2000" dirty="0" err="1" smtClean="0"/>
              <a:t>cho</a:t>
            </a:r>
            <a:r>
              <a:rPr lang="en-US" sz="2000" dirty="0" smtClean="0"/>
              <a:t> </a:t>
            </a:r>
            <a:r>
              <a:rPr lang="en-US" sz="2000" dirty="0" err="1" smtClean="0"/>
              <a:t>tương</a:t>
            </a:r>
            <a:r>
              <a:rPr lang="en-US" sz="2000" dirty="0" smtClean="0"/>
              <a:t> </a:t>
            </a:r>
            <a:r>
              <a:rPr lang="en-US" sz="2000" dirty="0" err="1" smtClean="0"/>
              <a:t>lai</a:t>
            </a:r>
            <a:r>
              <a:rPr lang="en-US" sz="2000" dirty="0" smtClean="0"/>
              <a:t>.</a:t>
            </a:r>
            <a:br>
              <a:rPr lang="en-US" sz="2000" dirty="0" smtClean="0"/>
            </a:br>
            <a:r>
              <a:rPr lang="en-US" sz="2000" dirty="0" smtClean="0"/>
              <a:t> </a:t>
            </a:r>
            <a:r>
              <a:rPr lang="en-US" sz="2000" dirty="0" err="1" smtClean="0"/>
              <a:t>Họ</a:t>
            </a:r>
            <a:r>
              <a:rPr lang="en-US" sz="2000" dirty="0" smtClean="0"/>
              <a:t> </a:t>
            </a:r>
            <a:r>
              <a:rPr lang="en-US" sz="2000" b="1" dirty="0" err="1" smtClean="0"/>
              <a:t>thích</a:t>
            </a:r>
            <a:r>
              <a:rPr lang="en-US" sz="2000" dirty="0" smtClean="0"/>
              <a:t> </a:t>
            </a:r>
            <a:r>
              <a:rPr lang="en-US" sz="2000" dirty="0" err="1" smtClean="0"/>
              <a:t>một</a:t>
            </a:r>
            <a:r>
              <a:rPr lang="en-US" sz="2000" dirty="0" smtClean="0"/>
              <a:t> </a:t>
            </a:r>
            <a:r>
              <a:rPr lang="en-US" sz="2000" dirty="0" err="1" smtClean="0"/>
              <a:t>cuộc</a:t>
            </a:r>
            <a:r>
              <a:rPr lang="en-US" sz="2000" dirty="0" smtClean="0"/>
              <a:t> </a:t>
            </a:r>
            <a:r>
              <a:rPr lang="en-US" sz="2000" dirty="0" err="1" smtClean="0"/>
              <a:t>sống</a:t>
            </a:r>
            <a:r>
              <a:rPr lang="en-US" sz="2000" dirty="0" smtClean="0"/>
              <a:t> </a:t>
            </a:r>
            <a:r>
              <a:rPr lang="en-US" sz="2000" b="1" dirty="0" err="1" smtClean="0"/>
              <a:t>hưởng</a:t>
            </a:r>
            <a:r>
              <a:rPr lang="en-US" sz="2000" b="1" dirty="0" smtClean="0"/>
              <a:t> </a:t>
            </a:r>
            <a:r>
              <a:rPr lang="en-US" sz="2000" b="1" dirty="0" err="1" smtClean="0"/>
              <a:t>thụ</a:t>
            </a:r>
            <a:r>
              <a:rPr lang="en-US" sz="2000" dirty="0" smtClean="0"/>
              <a:t>,</a:t>
            </a:r>
            <a:r>
              <a:rPr lang="en-US" sz="2000" b="1" dirty="0" smtClean="0"/>
              <a:t> </a:t>
            </a:r>
            <a:r>
              <a:rPr lang="en-US" sz="2000" b="1" dirty="0" err="1" smtClean="0"/>
              <a:t>không</a:t>
            </a:r>
            <a:r>
              <a:rPr lang="en-US" sz="2000" b="1" dirty="0" smtClean="0"/>
              <a:t> </a:t>
            </a:r>
            <a:r>
              <a:rPr lang="en-US" sz="2000" b="1" dirty="0" err="1" smtClean="0"/>
              <a:t>cần</a:t>
            </a:r>
            <a:r>
              <a:rPr lang="en-US" sz="2000" b="1" dirty="0" smtClean="0"/>
              <a:t> </a:t>
            </a:r>
            <a:r>
              <a:rPr lang="en-US" sz="2000" b="1" dirty="0" err="1" smtClean="0"/>
              <a:t>tôn</a:t>
            </a:r>
            <a:r>
              <a:rPr lang="en-US" sz="2000" b="1" dirty="0" smtClean="0"/>
              <a:t> </a:t>
            </a:r>
            <a:r>
              <a:rPr lang="en-US" sz="2000" b="1" dirty="0" err="1" smtClean="0"/>
              <a:t>trọng</a:t>
            </a:r>
            <a:r>
              <a:rPr lang="en-US" sz="2000" b="1" dirty="0" smtClean="0"/>
              <a:t> </a:t>
            </a:r>
            <a:r>
              <a:rPr lang="en-US" sz="2000" b="1" dirty="0" err="1" smtClean="0"/>
              <a:t>chuẩn</a:t>
            </a:r>
            <a:r>
              <a:rPr lang="en-US" sz="2000" b="1" dirty="0" smtClean="0"/>
              <a:t> </a:t>
            </a:r>
            <a:r>
              <a:rPr lang="en-US" sz="2000" b="1" dirty="0" err="1" smtClean="0"/>
              <a:t>mực</a:t>
            </a:r>
            <a:r>
              <a:rPr lang="en-US" sz="2000" b="1" dirty="0" smtClean="0"/>
              <a:t> </a:t>
            </a:r>
            <a:r>
              <a:rPr lang="en-US" sz="2000" b="1" dirty="0" err="1" smtClean="0">
                <a:hlinkClick r:id="rId3" tooltip="Đạo đức"/>
              </a:rPr>
              <a:t>đạo</a:t>
            </a:r>
            <a:r>
              <a:rPr lang="en-US" sz="2000" b="1" dirty="0" smtClean="0">
                <a:hlinkClick r:id="rId3" tooltip="Đạo đức"/>
              </a:rPr>
              <a:t> </a:t>
            </a:r>
            <a:r>
              <a:rPr lang="en-US" sz="2000" b="1" dirty="0" err="1" smtClean="0">
                <a:hlinkClick r:id="rId3" tooltip="Đạo đức"/>
              </a:rPr>
              <a:t>đức</a:t>
            </a:r>
            <a:r>
              <a:rPr lang="en-US" sz="2000" dirty="0" smtClean="0"/>
              <a:t> </a:t>
            </a:r>
            <a:r>
              <a:rPr lang="en-US" sz="2000" dirty="0" err="1" smtClean="0"/>
              <a:t>của</a:t>
            </a:r>
            <a:r>
              <a:rPr lang="en-US" sz="2000" dirty="0" smtClean="0"/>
              <a:t> </a:t>
            </a:r>
            <a:r>
              <a:rPr lang="en-US" sz="2000" dirty="0" err="1" smtClean="0"/>
              <a:t>cộng</a:t>
            </a:r>
            <a:r>
              <a:rPr lang="en-US" sz="2000" dirty="0" smtClean="0"/>
              <a:t> </a:t>
            </a:r>
            <a:r>
              <a:rPr lang="en-US" sz="2000" dirty="0" err="1" smtClean="0"/>
              <a:t>đồng</a:t>
            </a:r>
            <a:r>
              <a:rPr lang="en-US" sz="2000" dirty="0" smtClean="0"/>
              <a:t>,</a:t>
            </a:r>
            <a:r>
              <a:rPr lang="en-US" sz="2000" b="1" dirty="0" smtClean="0"/>
              <a:t> </a:t>
            </a:r>
            <a:r>
              <a:rPr lang="en-US" sz="2000" b="1" dirty="0" err="1" smtClean="0"/>
              <a:t>không</a:t>
            </a:r>
            <a:r>
              <a:rPr lang="en-US" sz="2000" b="1" dirty="0" smtClean="0"/>
              <a:t> </a:t>
            </a:r>
            <a:r>
              <a:rPr lang="en-US" sz="2000" b="1" dirty="0" err="1" smtClean="0"/>
              <a:t>coi</a:t>
            </a:r>
            <a:r>
              <a:rPr lang="en-US" sz="2000" b="1" dirty="0" smtClean="0"/>
              <a:t> </a:t>
            </a:r>
            <a:r>
              <a:rPr lang="en-US" sz="2000" b="1" dirty="0" err="1" smtClean="0"/>
              <a:t>trọng</a:t>
            </a:r>
            <a:r>
              <a:rPr lang="en-US" sz="2000" b="1" dirty="0" smtClean="0"/>
              <a:t> </a:t>
            </a:r>
            <a:r>
              <a:rPr lang="en-US" sz="2000" b="1" dirty="0" err="1" smtClean="0"/>
              <a:t>giá</a:t>
            </a:r>
            <a:r>
              <a:rPr lang="en-US" sz="2000" b="1" dirty="0" smtClean="0"/>
              <a:t> </a:t>
            </a:r>
            <a:r>
              <a:rPr lang="en-US" sz="2000" b="1" dirty="0" err="1" smtClean="0"/>
              <a:t>trị</a:t>
            </a:r>
            <a:r>
              <a:rPr lang="en-US" sz="2000" b="1" dirty="0" smtClean="0"/>
              <a:t> </a:t>
            </a:r>
            <a:r>
              <a:rPr lang="en-US" sz="2000" b="1" dirty="0" err="1" smtClean="0"/>
              <a:t>của</a:t>
            </a:r>
            <a:r>
              <a:rPr lang="en-US" sz="2000" b="1" dirty="0" smtClean="0"/>
              <a:t> </a:t>
            </a:r>
            <a:r>
              <a:rPr lang="en-US" sz="2000" b="1" dirty="0" err="1" smtClean="0"/>
              <a:t>đời</a:t>
            </a:r>
            <a:r>
              <a:rPr lang="en-US" sz="2000" b="1" dirty="0" smtClean="0"/>
              <a:t> </a:t>
            </a:r>
            <a:r>
              <a:rPr lang="en-US" sz="2000" b="1" dirty="0" err="1" smtClean="0"/>
              <a:t>sống</a:t>
            </a:r>
            <a:r>
              <a:rPr lang="en-US" sz="2000" b="1" dirty="0" smtClean="0"/>
              <a:t> </a:t>
            </a:r>
            <a:r>
              <a:rPr lang="en-US" sz="2000" b="1" dirty="0" err="1" smtClean="0">
                <a:hlinkClick r:id="rId4" tooltip="Gia đình"/>
              </a:rPr>
              <a:t>gia</a:t>
            </a:r>
            <a:r>
              <a:rPr lang="en-US" sz="2000" b="1" dirty="0" smtClean="0">
                <a:hlinkClick r:id="rId4" tooltip="Gia đình"/>
              </a:rPr>
              <a:t> </a:t>
            </a:r>
            <a:r>
              <a:rPr lang="en-US" sz="2000" b="1" dirty="0" err="1" smtClean="0">
                <a:hlinkClick r:id="rId4" tooltip="Gia đình"/>
              </a:rPr>
              <a:t>đình</a:t>
            </a:r>
            <a:r>
              <a:rPr lang="en-US" sz="2000" b="1" dirty="0" smtClean="0"/>
              <a:t>. </a:t>
            </a:r>
            <a:r>
              <a:rPr lang="en-US" sz="2000" dirty="0" smtClean="0"/>
              <a:t/>
            </a:r>
            <a:br>
              <a:rPr lang="en-US" sz="2000" dirty="0" smtClean="0"/>
            </a:br>
            <a:r>
              <a:rPr lang="en-US" sz="2000" dirty="0" smtClean="0"/>
              <a:t>Theo TS </a:t>
            </a:r>
            <a:r>
              <a:rPr lang="en-US" sz="2000" dirty="0" err="1" smtClean="0"/>
              <a:t>tâm</a:t>
            </a:r>
            <a:r>
              <a:rPr lang="en-US" sz="2000" dirty="0" smtClean="0"/>
              <a:t> </a:t>
            </a:r>
            <a:r>
              <a:rPr lang="en-US" sz="2000" dirty="0" err="1" smtClean="0"/>
              <a:t>lý</a:t>
            </a:r>
            <a:r>
              <a:rPr lang="en-US" sz="2000" dirty="0" smtClean="0"/>
              <a:t> </a:t>
            </a:r>
            <a:r>
              <a:rPr lang="en-US" sz="2000" dirty="0" err="1" smtClean="0"/>
              <a:t>học</a:t>
            </a:r>
            <a:r>
              <a:rPr lang="en-US" sz="2000" dirty="0" smtClean="0"/>
              <a:t> </a:t>
            </a:r>
            <a:r>
              <a:rPr lang="en-US" sz="2000" dirty="0" err="1" smtClean="0">
                <a:hlinkClick r:id="rId5" tooltip="Trương Thị Bích Hà (trang chưa được viết)"/>
              </a:rPr>
              <a:t>Trương</a:t>
            </a:r>
            <a:r>
              <a:rPr lang="en-US" sz="2000" dirty="0" smtClean="0">
                <a:hlinkClick r:id="rId5" tooltip="Trương Thị Bích Hà (trang chưa được viết)"/>
              </a:rPr>
              <a:t> </a:t>
            </a:r>
            <a:r>
              <a:rPr lang="en-US" sz="2000" dirty="0" err="1" smtClean="0">
                <a:hlinkClick r:id="rId5" tooltip="Trương Thị Bích Hà (trang chưa được viết)"/>
              </a:rPr>
              <a:t>Thị</a:t>
            </a:r>
            <a:r>
              <a:rPr lang="en-US" sz="2000" dirty="0" smtClean="0">
                <a:hlinkClick r:id="rId5" tooltip="Trương Thị Bích Hà (trang chưa được viết)"/>
              </a:rPr>
              <a:t> </a:t>
            </a:r>
            <a:r>
              <a:rPr lang="en-US" sz="2000" dirty="0" err="1" smtClean="0">
                <a:hlinkClick r:id="rId5" tooltip="Trương Thị Bích Hà (trang chưa được viết)"/>
              </a:rPr>
              <a:t>Bích</a:t>
            </a:r>
            <a:r>
              <a:rPr lang="en-US" sz="2000" dirty="0" smtClean="0">
                <a:hlinkClick r:id="rId5" tooltip="Trương Thị Bích Hà (trang chưa được viết)"/>
              </a:rPr>
              <a:t> </a:t>
            </a:r>
            <a:r>
              <a:rPr lang="en-US" sz="2000" dirty="0" err="1" smtClean="0">
                <a:hlinkClick r:id="rId5" tooltip="Trương Thị Bích Hà (trang chưa được viết)"/>
              </a:rPr>
              <a:t>Hà</a:t>
            </a:r>
            <a:r>
              <a:rPr lang="en-US" sz="2000" dirty="0" smtClean="0"/>
              <a:t>: </a:t>
            </a:r>
            <a:br>
              <a:rPr lang="en-US" sz="2000" dirty="0" smtClean="0"/>
            </a:br>
            <a:r>
              <a:rPr lang="en-US" sz="2000" i="1" dirty="0" smtClean="0"/>
              <a:t>“Do </a:t>
            </a:r>
            <a:r>
              <a:rPr lang="en-US" sz="2000" i="1" dirty="0" err="1" smtClean="0"/>
              <a:t>đến</a:t>
            </a:r>
            <a:r>
              <a:rPr lang="en-US" sz="2000" i="1" dirty="0" smtClean="0"/>
              <a:t> </a:t>
            </a:r>
            <a:r>
              <a:rPr lang="en-US" sz="2000" i="1" dirty="0" err="1" smtClean="0"/>
              <a:t>với</a:t>
            </a:r>
            <a:r>
              <a:rPr lang="en-US" sz="2000" i="1" dirty="0" smtClean="0"/>
              <a:t> </a:t>
            </a:r>
            <a:r>
              <a:rPr lang="en-US" sz="2000" i="1" dirty="0" err="1" smtClean="0"/>
              <a:t>nhau</a:t>
            </a:r>
            <a:r>
              <a:rPr lang="en-US" sz="2000" i="1" dirty="0" smtClean="0"/>
              <a:t> </a:t>
            </a:r>
            <a:r>
              <a:rPr lang="en-US" sz="2000" i="1" dirty="0" err="1" smtClean="0"/>
              <a:t>chỉ</a:t>
            </a:r>
            <a:r>
              <a:rPr lang="en-US" sz="2000" i="1" dirty="0" smtClean="0"/>
              <a:t> </a:t>
            </a:r>
            <a:r>
              <a:rPr lang="en-US" sz="2000" i="1" dirty="0" err="1" smtClean="0"/>
              <a:t>vì</a:t>
            </a:r>
            <a:r>
              <a:rPr lang="en-US" sz="2000" i="1" dirty="0" smtClean="0"/>
              <a:t> </a:t>
            </a:r>
            <a:r>
              <a:rPr lang="en-US" sz="2000" i="1" dirty="0" err="1" smtClean="0"/>
              <a:t>tò</a:t>
            </a:r>
            <a:r>
              <a:rPr lang="en-US" sz="2000" i="1" dirty="0" smtClean="0"/>
              <a:t> </a:t>
            </a:r>
            <a:r>
              <a:rPr lang="en-US" sz="2000" i="1" dirty="0" err="1" smtClean="0"/>
              <a:t>mò</a:t>
            </a:r>
            <a:r>
              <a:rPr lang="en-US" sz="2000" i="1" dirty="0" smtClean="0"/>
              <a:t>,</a:t>
            </a:r>
            <a:r>
              <a:rPr lang="en-US" sz="2000" b="1" dirty="0" smtClean="0"/>
              <a:t> </a:t>
            </a:r>
            <a:r>
              <a:rPr lang="en-US" sz="2000" b="1" dirty="0" err="1" smtClean="0"/>
              <a:t>vì</a:t>
            </a:r>
            <a:r>
              <a:rPr lang="en-US" sz="2000" b="1" dirty="0" smtClean="0"/>
              <a:t> </a:t>
            </a:r>
            <a:r>
              <a:rPr lang="en-US" sz="2000" b="1" dirty="0" err="1" smtClean="0"/>
              <a:t>tiết</a:t>
            </a:r>
            <a:r>
              <a:rPr lang="en-US" sz="2000" b="1" dirty="0" smtClean="0"/>
              <a:t> </a:t>
            </a:r>
            <a:r>
              <a:rPr lang="en-US" sz="2000" b="1" dirty="0" err="1" smtClean="0"/>
              <a:t>kiệm</a:t>
            </a:r>
            <a:r>
              <a:rPr lang="en-US" sz="2000" i="1" dirty="0" smtClean="0"/>
              <a:t>, </a:t>
            </a:r>
            <a:r>
              <a:rPr lang="en-US" sz="2000" i="1" dirty="0" err="1" smtClean="0"/>
              <a:t>vì</a:t>
            </a:r>
            <a:r>
              <a:rPr lang="en-US" sz="2000" i="1" dirty="0" smtClean="0"/>
              <a:t> </a:t>
            </a:r>
            <a:r>
              <a:rPr lang="en-US" sz="2000" i="1" dirty="0" err="1" smtClean="0"/>
              <a:t>người</a:t>
            </a:r>
            <a:r>
              <a:rPr lang="en-US" sz="2000" i="1" dirty="0" smtClean="0"/>
              <a:t> </a:t>
            </a:r>
            <a:r>
              <a:rPr lang="en-US" sz="2000" i="1" dirty="0" err="1" smtClean="0"/>
              <a:t>khác</a:t>
            </a:r>
            <a:r>
              <a:rPr lang="en-US" sz="2000" i="1" dirty="0" smtClean="0"/>
              <a:t> </a:t>
            </a:r>
            <a:r>
              <a:rPr lang="en-US" sz="2000" i="1" dirty="0" err="1" smtClean="0"/>
              <a:t>sống</a:t>
            </a:r>
            <a:r>
              <a:rPr lang="en-US" sz="2000" i="1" dirty="0" smtClean="0"/>
              <a:t> </a:t>
            </a:r>
            <a:r>
              <a:rPr lang="en-US" sz="2000" i="1" dirty="0" err="1" smtClean="0"/>
              <a:t>thử</a:t>
            </a:r>
            <a:r>
              <a:rPr lang="en-US" sz="2000" i="1" dirty="0" smtClean="0"/>
              <a:t> </a:t>
            </a:r>
            <a:r>
              <a:rPr lang="en-US" sz="2000" i="1" dirty="0" err="1" smtClean="0"/>
              <a:t>thì</a:t>
            </a:r>
            <a:r>
              <a:rPr lang="en-US" sz="2000" i="1" dirty="0" smtClean="0"/>
              <a:t> </a:t>
            </a:r>
            <a:r>
              <a:rPr lang="en-US" sz="2000" i="1" dirty="0" err="1" smtClean="0"/>
              <a:t>mình</a:t>
            </a:r>
            <a:r>
              <a:rPr lang="en-US" sz="2000" i="1" dirty="0" smtClean="0"/>
              <a:t> </a:t>
            </a:r>
            <a:r>
              <a:rPr lang="en-US" sz="2000" i="1" dirty="0" err="1" smtClean="0"/>
              <a:t>cũng</a:t>
            </a:r>
            <a:r>
              <a:rPr lang="en-US" sz="2000" i="1" dirty="0" smtClean="0"/>
              <a:t> </a:t>
            </a:r>
            <a:r>
              <a:rPr lang="en-US" sz="2000" i="1" dirty="0" err="1" smtClean="0"/>
              <a:t>sống</a:t>
            </a:r>
            <a:r>
              <a:rPr lang="en-US" sz="2000" i="1" dirty="0" smtClean="0"/>
              <a:t> </a:t>
            </a:r>
            <a:r>
              <a:rPr lang="en-US" sz="2000" i="1" dirty="0" err="1" smtClean="0"/>
              <a:t>thử</a:t>
            </a:r>
            <a:r>
              <a:rPr lang="en-US" sz="2000" i="1" dirty="0" smtClean="0"/>
              <a:t> </a:t>
            </a:r>
            <a:r>
              <a:rPr lang="en-US" sz="2000" i="1" dirty="0" err="1" smtClean="0"/>
              <a:t>và</a:t>
            </a:r>
            <a:r>
              <a:rPr lang="en-US" sz="2000" i="1" dirty="0" smtClean="0"/>
              <a:t> </a:t>
            </a:r>
            <a:r>
              <a:rPr lang="en-US" sz="2000" i="1" dirty="0" err="1" smtClean="0"/>
              <a:t>chỉ</a:t>
            </a:r>
            <a:r>
              <a:rPr lang="en-US" sz="2000" i="1" dirty="0" smtClean="0"/>
              <a:t> </a:t>
            </a:r>
            <a:r>
              <a:rPr lang="en-US" sz="2000" i="1" dirty="0" err="1" smtClean="0"/>
              <a:t>để</a:t>
            </a:r>
            <a:r>
              <a:rPr lang="en-US" sz="2000" i="1" dirty="0" smtClean="0"/>
              <a:t> </a:t>
            </a:r>
            <a:r>
              <a:rPr lang="en-US" sz="2000" i="1" dirty="0" err="1" smtClean="0"/>
              <a:t>thỏa</a:t>
            </a:r>
            <a:r>
              <a:rPr lang="en-US" sz="2000" i="1" dirty="0" smtClean="0"/>
              <a:t> </a:t>
            </a:r>
            <a:r>
              <a:rPr lang="en-US" sz="2000" i="1" dirty="0" err="1" smtClean="0"/>
              <a:t>mãn</a:t>
            </a:r>
            <a:r>
              <a:rPr lang="en-US" sz="2000" i="1" dirty="0" smtClean="0"/>
              <a:t> </a:t>
            </a:r>
            <a:r>
              <a:rPr lang="en-US" sz="2000" i="1" dirty="0" err="1" smtClean="0">
                <a:hlinkClick r:id="rId6" tooltip="Dục vọng (trang chưa được viết)"/>
              </a:rPr>
              <a:t>dục</a:t>
            </a:r>
            <a:r>
              <a:rPr lang="en-US" sz="2000" i="1" dirty="0" smtClean="0">
                <a:hlinkClick r:id="rId6" tooltip="Dục vọng (trang chưa được viết)"/>
              </a:rPr>
              <a:t> </a:t>
            </a:r>
            <a:r>
              <a:rPr lang="en-US" sz="2000" i="1" dirty="0" err="1" smtClean="0">
                <a:hlinkClick r:id="rId6" tooltip="Dục vọng (trang chưa được viết)"/>
              </a:rPr>
              <a:t>vọng</a:t>
            </a:r>
            <a:r>
              <a:rPr lang="en-US" sz="2000" i="1" dirty="0" smtClean="0"/>
              <a:t> </a:t>
            </a:r>
            <a:r>
              <a:rPr lang="en-US" sz="2000" i="1" dirty="0" err="1" smtClean="0"/>
              <a:t>nhất</a:t>
            </a:r>
            <a:r>
              <a:rPr lang="en-US" sz="2000" i="1" dirty="0" smtClean="0"/>
              <a:t> </a:t>
            </a:r>
            <a:r>
              <a:rPr lang="en-US" sz="2000" i="1" dirty="0" err="1" smtClean="0"/>
              <a:t>thời</a:t>
            </a:r>
            <a:r>
              <a:rPr lang="en-US" sz="2000" i="1" dirty="0" smtClean="0"/>
              <a:t>.</a:t>
            </a:r>
            <a:br>
              <a:rPr lang="en-US" sz="2000" i="1" dirty="0" smtClean="0"/>
            </a:br>
            <a:r>
              <a:rPr lang="en-US" sz="2000" i="1" dirty="0" smtClean="0"/>
              <a:t/>
            </a:r>
            <a:br>
              <a:rPr lang="en-US" sz="2000" i="1" dirty="0" smtClean="0"/>
            </a:br>
            <a:r>
              <a:rPr lang="en-US" sz="2000" i="1" dirty="0" smtClean="0"/>
              <a:t> </a:t>
            </a:r>
            <a:r>
              <a:rPr lang="en-US" sz="2000" i="1" dirty="0" err="1" smtClean="0"/>
              <a:t>Mặt</a:t>
            </a:r>
            <a:r>
              <a:rPr lang="en-US" sz="2000" i="1" dirty="0" smtClean="0"/>
              <a:t> </a:t>
            </a:r>
            <a:r>
              <a:rPr lang="en-US" sz="2000" i="1" dirty="0" err="1" smtClean="0"/>
              <a:t>khác</a:t>
            </a:r>
            <a:r>
              <a:rPr lang="en-US" sz="2000" i="1" dirty="0" smtClean="0"/>
              <a:t>, </a:t>
            </a:r>
            <a:r>
              <a:rPr lang="en-US" sz="2000" i="1" dirty="0" err="1" smtClean="0"/>
              <a:t>sự</a:t>
            </a:r>
            <a:r>
              <a:rPr lang="en-US" sz="2000" i="1" dirty="0" smtClean="0"/>
              <a:t> du </a:t>
            </a:r>
            <a:r>
              <a:rPr lang="en-US" sz="2000" i="1" dirty="0" err="1" smtClean="0"/>
              <a:t>nhập</a:t>
            </a:r>
            <a:r>
              <a:rPr lang="en-US" sz="2000" i="1" dirty="0" smtClean="0"/>
              <a:t> </a:t>
            </a:r>
            <a:r>
              <a:rPr lang="en-US" sz="2000" i="1" dirty="0" err="1" smtClean="0"/>
              <a:t>văn</a:t>
            </a:r>
            <a:r>
              <a:rPr lang="en-US" sz="2000" i="1" dirty="0" smtClean="0"/>
              <a:t> </a:t>
            </a:r>
            <a:r>
              <a:rPr lang="en-US" sz="2000" i="1" dirty="0" err="1" smtClean="0"/>
              <a:t>hoá</a:t>
            </a:r>
            <a:r>
              <a:rPr lang="en-US" sz="2000" i="1" dirty="0" smtClean="0"/>
              <a:t> </a:t>
            </a:r>
            <a:r>
              <a:rPr lang="en-US" sz="2000" i="1" dirty="0" err="1" smtClean="0"/>
              <a:t>thực</a:t>
            </a:r>
            <a:r>
              <a:rPr lang="en-US" sz="2000" i="1" dirty="0" smtClean="0"/>
              <a:t> </a:t>
            </a:r>
            <a:r>
              <a:rPr lang="en-US" sz="2000" i="1" dirty="0" err="1" smtClean="0"/>
              <a:t>dụng</a:t>
            </a:r>
            <a:r>
              <a:rPr lang="en-US" sz="2000" i="1" dirty="0" smtClean="0"/>
              <a:t> </a:t>
            </a:r>
            <a:r>
              <a:rPr lang="en-US" sz="2000" i="1" dirty="0" err="1" smtClean="0"/>
              <a:t>làm</a:t>
            </a:r>
            <a:r>
              <a:rPr lang="en-US" sz="2000" i="1" dirty="0" smtClean="0"/>
              <a:t> </a:t>
            </a:r>
            <a:r>
              <a:rPr lang="en-US" sz="2000" i="1" dirty="0" err="1" smtClean="0"/>
              <a:t>giới</a:t>
            </a:r>
            <a:r>
              <a:rPr lang="en-US" sz="2000" i="1" dirty="0" smtClean="0"/>
              <a:t> </a:t>
            </a:r>
            <a:r>
              <a:rPr lang="en-US" sz="2000" b="1" dirty="0" err="1" smtClean="0"/>
              <a:t>trẻ</a:t>
            </a:r>
            <a:r>
              <a:rPr lang="en-US" sz="2000" b="1" dirty="0" smtClean="0"/>
              <a:t> </a:t>
            </a:r>
            <a:r>
              <a:rPr lang="en-US" sz="2000" b="1" dirty="0" err="1" smtClean="0"/>
              <a:t>chạy</a:t>
            </a:r>
            <a:r>
              <a:rPr lang="en-US" sz="2000" b="1" dirty="0" smtClean="0"/>
              <a:t> </a:t>
            </a:r>
            <a:r>
              <a:rPr lang="en-US" sz="2000" b="1" dirty="0" err="1" smtClean="0"/>
              <a:t>theo</a:t>
            </a:r>
            <a:r>
              <a:rPr lang="en-US" sz="2000" b="1" dirty="0" smtClean="0"/>
              <a:t> “</a:t>
            </a:r>
            <a:r>
              <a:rPr lang="en-US" sz="2000" b="1" dirty="0" err="1" smtClean="0"/>
              <a:t>tây</a:t>
            </a:r>
            <a:r>
              <a:rPr lang="en-US" sz="2000" b="1" dirty="0" smtClean="0"/>
              <a:t> </a:t>
            </a:r>
            <a:r>
              <a:rPr lang="en-US" sz="2000" b="1" dirty="0" err="1" smtClean="0"/>
              <a:t>hoá</a:t>
            </a:r>
            <a:r>
              <a:rPr lang="en-US" sz="2000" b="1" dirty="0" smtClean="0"/>
              <a:t>” </a:t>
            </a:r>
            <a:r>
              <a:rPr lang="en-US" sz="2000" b="1" dirty="0" err="1" smtClean="0"/>
              <a:t>mà</a:t>
            </a:r>
            <a:r>
              <a:rPr lang="en-US" sz="2000" b="1" dirty="0" smtClean="0"/>
              <a:t> </a:t>
            </a:r>
            <a:r>
              <a:rPr lang="en-US" sz="2000" b="1" dirty="0" err="1" smtClean="0"/>
              <a:t>không</a:t>
            </a:r>
            <a:r>
              <a:rPr lang="en-US" sz="2000" b="1" dirty="0" smtClean="0"/>
              <a:t> </a:t>
            </a:r>
            <a:r>
              <a:rPr lang="en-US" sz="2000" b="1" dirty="0" err="1" smtClean="0"/>
              <a:t>còn</a:t>
            </a:r>
            <a:r>
              <a:rPr lang="en-US" sz="2000" b="1" dirty="0" smtClean="0"/>
              <a:t> </a:t>
            </a:r>
            <a:r>
              <a:rPr lang="en-US" sz="2000" b="1" dirty="0" err="1" smtClean="0"/>
              <a:t>biết</a:t>
            </a:r>
            <a:r>
              <a:rPr lang="en-US" sz="2000" b="1" dirty="0" smtClean="0"/>
              <a:t> </a:t>
            </a:r>
            <a:r>
              <a:rPr lang="en-US" sz="2000" b="1" dirty="0" err="1" smtClean="0"/>
              <a:t>đến</a:t>
            </a:r>
            <a:r>
              <a:rPr lang="en-US" sz="2000" b="1" dirty="0" smtClean="0"/>
              <a:t> </a:t>
            </a:r>
            <a:r>
              <a:rPr lang="en-US" sz="2000" b="1" dirty="0" err="1" smtClean="0"/>
              <a:t>nền</a:t>
            </a:r>
            <a:r>
              <a:rPr lang="en-US" sz="2000" b="1" dirty="0" smtClean="0"/>
              <a:t> </a:t>
            </a:r>
            <a:r>
              <a:rPr lang="en-US" sz="2000" b="1" dirty="0" err="1" smtClean="0"/>
              <a:t>tảng</a:t>
            </a:r>
            <a:r>
              <a:rPr lang="en-US" sz="2000" b="1" dirty="0" smtClean="0"/>
              <a:t> </a:t>
            </a:r>
            <a:r>
              <a:rPr lang="en-US" sz="2000" b="1" dirty="0" err="1" smtClean="0">
                <a:hlinkClick r:id="rId3" tooltip="Đạo đức"/>
              </a:rPr>
              <a:t>đạo</a:t>
            </a:r>
            <a:r>
              <a:rPr lang="en-US" sz="2000" b="1" dirty="0" smtClean="0">
                <a:hlinkClick r:id="rId3" tooltip="Đạo đức"/>
              </a:rPr>
              <a:t> </a:t>
            </a:r>
            <a:r>
              <a:rPr lang="en-US" sz="2000" b="1" dirty="0" err="1" smtClean="0">
                <a:hlinkClick r:id="rId3" tooltip="Đạo đức"/>
              </a:rPr>
              <a:t>đức</a:t>
            </a:r>
            <a:r>
              <a:rPr lang="en-US" sz="2000" b="1" dirty="0" smtClean="0"/>
              <a:t> </a:t>
            </a:r>
            <a:r>
              <a:rPr lang="en-US" sz="2000" b="1" dirty="0" err="1" smtClean="0"/>
              <a:t>của</a:t>
            </a:r>
            <a:r>
              <a:rPr lang="en-US" sz="2000" b="1" dirty="0" smtClean="0"/>
              <a:t> con </a:t>
            </a:r>
            <a:r>
              <a:rPr lang="en-US" sz="2000" b="1" dirty="0" err="1" smtClean="0"/>
              <a:t>người</a:t>
            </a:r>
            <a:r>
              <a:rPr lang="en-US" sz="2000" b="1" dirty="0" smtClean="0"/>
              <a:t>”.</a:t>
            </a:r>
            <a:br>
              <a:rPr lang="en-US" sz="2000" b="1" dirty="0" smtClean="0"/>
            </a:br>
            <a:endParaRPr lang="en-US" sz="2000" b="1"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Sống</a:t>
            </a:r>
            <a:r>
              <a:rPr lang="en-US" dirty="0" smtClean="0"/>
              <a:t> </a:t>
            </a:r>
            <a:r>
              <a:rPr lang="en-US" dirty="0" err="1" smtClean="0"/>
              <a:t>thử</a:t>
            </a:r>
            <a:endParaRPr lang="en-US" dirty="0"/>
          </a:p>
        </p:txBody>
      </p:sp>
      <p:pic>
        <p:nvPicPr>
          <p:cNvPr id="3" name="Picture 2" descr="Sống thử trước hôn nhân sẽ dẫn đến những hệ lụy khó lường."/>
          <p:cNvPicPr/>
          <p:nvPr/>
        </p:nvPicPr>
        <p:blipFill>
          <a:blip r:embed="rId2" cstate="print"/>
          <a:srcRect/>
          <a:stretch>
            <a:fillRect/>
          </a:stretch>
        </p:blipFill>
        <p:spPr bwMode="auto">
          <a:xfrm>
            <a:off x="1428750" y="1666874"/>
            <a:ext cx="7258050" cy="4352925"/>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320"/>
            <a:ext cx="7790688" cy="6355080"/>
          </a:xfrm>
        </p:spPr>
        <p:txBody>
          <a:bodyPr>
            <a:normAutofit fontScale="90000"/>
          </a:bodyPr>
          <a:lstStyle/>
          <a:p>
            <a:r>
              <a:rPr lang="en-US" sz="2000" i="1" dirty="0" err="1" smtClean="0">
                <a:solidFill>
                  <a:srgbClr val="FF0000"/>
                </a:solidFill>
              </a:rPr>
              <a:t>Sống</a:t>
            </a:r>
            <a:r>
              <a:rPr lang="en-US" sz="2000" i="1" dirty="0" smtClean="0">
                <a:solidFill>
                  <a:srgbClr val="FF0000"/>
                </a:solidFill>
              </a:rPr>
              <a:t> </a:t>
            </a:r>
            <a:r>
              <a:rPr lang="en-US" sz="2000" i="1" dirty="0" err="1" smtClean="0">
                <a:solidFill>
                  <a:srgbClr val="FF0000"/>
                </a:solidFill>
              </a:rPr>
              <a:t>thử</a:t>
            </a:r>
            <a:r>
              <a:rPr lang="en-US" sz="2000" i="1" dirty="0" smtClean="0">
                <a:solidFill>
                  <a:srgbClr val="FF0000"/>
                </a:solidFill>
              </a:rPr>
              <a:t> </a:t>
            </a:r>
            <a:r>
              <a:rPr lang="en-US" sz="2000" i="1" dirty="0" err="1" smtClean="0">
                <a:solidFill>
                  <a:srgbClr val="FF0000"/>
                </a:solidFill>
              </a:rPr>
              <a:t>trước</a:t>
            </a:r>
            <a:r>
              <a:rPr lang="en-US" sz="2000" i="1" dirty="0" smtClean="0">
                <a:solidFill>
                  <a:srgbClr val="FF0000"/>
                </a:solidFill>
              </a:rPr>
              <a:t> </a:t>
            </a:r>
            <a:r>
              <a:rPr lang="en-US" sz="2000" i="1" dirty="0" err="1" smtClean="0">
                <a:solidFill>
                  <a:srgbClr val="FF0000"/>
                </a:solidFill>
              </a:rPr>
              <a:t>hôn</a:t>
            </a:r>
            <a:r>
              <a:rPr lang="en-US" sz="2000" i="1" dirty="0" smtClean="0">
                <a:solidFill>
                  <a:srgbClr val="FF0000"/>
                </a:solidFill>
              </a:rPr>
              <a:t> </a:t>
            </a:r>
            <a:r>
              <a:rPr lang="en-US" sz="2000" i="1" dirty="0" err="1" smtClean="0">
                <a:solidFill>
                  <a:srgbClr val="FF0000"/>
                </a:solidFill>
              </a:rPr>
              <a:t>nhân</a:t>
            </a:r>
            <a:r>
              <a:rPr lang="en-US" sz="2000" i="1" dirty="0" smtClean="0">
                <a:solidFill>
                  <a:srgbClr val="FF0000"/>
                </a:solidFill>
              </a:rPr>
              <a:t> </a:t>
            </a:r>
            <a:r>
              <a:rPr lang="en-US" sz="2000" i="1" dirty="0" err="1" smtClean="0">
                <a:solidFill>
                  <a:srgbClr val="FF0000"/>
                </a:solidFill>
              </a:rPr>
              <a:t>và</a:t>
            </a:r>
            <a:r>
              <a:rPr lang="en-US" sz="2000" i="1" dirty="0" smtClean="0">
                <a:solidFill>
                  <a:srgbClr val="FF0000"/>
                </a:solidFill>
              </a:rPr>
              <a:t> </a:t>
            </a:r>
            <a:r>
              <a:rPr lang="en-US" sz="2000" i="1" dirty="0" err="1" smtClean="0">
                <a:solidFill>
                  <a:srgbClr val="FF0000"/>
                </a:solidFill>
              </a:rPr>
              <a:t>những</a:t>
            </a:r>
            <a:r>
              <a:rPr lang="en-US" sz="2000" i="1" dirty="0" smtClean="0">
                <a:solidFill>
                  <a:srgbClr val="FF0000"/>
                </a:solidFill>
              </a:rPr>
              <a:t> </a:t>
            </a:r>
            <a:r>
              <a:rPr lang="en-US" sz="2000" i="1" dirty="0" err="1" smtClean="0">
                <a:solidFill>
                  <a:srgbClr val="FF0000"/>
                </a:solidFill>
              </a:rPr>
              <a:t>hệ</a:t>
            </a:r>
            <a:r>
              <a:rPr lang="en-US" sz="2000" i="1" dirty="0" smtClean="0">
                <a:solidFill>
                  <a:srgbClr val="FF0000"/>
                </a:solidFill>
              </a:rPr>
              <a:t> </a:t>
            </a:r>
            <a:r>
              <a:rPr lang="en-US" sz="2000" i="1" dirty="0" err="1" smtClean="0">
                <a:solidFill>
                  <a:srgbClr val="FF0000"/>
                </a:solidFill>
              </a:rPr>
              <a:t>lụy</a:t>
            </a:r>
            <a:r>
              <a:rPr lang="en-US" sz="2000" i="1" dirty="0" smtClean="0">
                <a:solidFill>
                  <a:srgbClr val="FF0000"/>
                </a:solidFill>
              </a:rPr>
              <a:t> </a:t>
            </a:r>
            <a:r>
              <a:rPr lang="en-US" sz="2000" i="1" dirty="0" err="1" smtClean="0">
                <a:solidFill>
                  <a:srgbClr val="FF0000"/>
                </a:solidFill>
              </a:rPr>
              <a:t>nghiệt</a:t>
            </a:r>
            <a:r>
              <a:rPr lang="en-US" sz="2000" i="1" dirty="0" smtClean="0">
                <a:solidFill>
                  <a:srgbClr val="FF0000"/>
                </a:solidFill>
              </a:rPr>
              <a:t> </a:t>
            </a:r>
            <a:r>
              <a:rPr lang="en-US" sz="2000" i="1" dirty="0" err="1" smtClean="0">
                <a:solidFill>
                  <a:srgbClr val="FF0000"/>
                </a:solidFill>
              </a:rPr>
              <a:t>ngã</a:t>
            </a:r>
            <a:r>
              <a:rPr lang="en-US" sz="2000" i="1" dirty="0" smtClean="0">
                <a:solidFill>
                  <a:srgbClr val="FF0000"/>
                </a:solidFill>
              </a:rPr>
              <a:t/>
            </a:r>
            <a:br>
              <a:rPr lang="en-US" sz="2000" i="1" dirty="0" smtClean="0">
                <a:solidFill>
                  <a:srgbClr val="FF0000"/>
                </a:solidFill>
              </a:rPr>
            </a:br>
            <a:r>
              <a:rPr lang="en-US" sz="2000" dirty="0" smtClean="0"/>
              <a:t/>
            </a:r>
            <a:br>
              <a:rPr lang="en-US" sz="2000" dirty="0" smtClean="0"/>
            </a:br>
            <a:r>
              <a:rPr lang="en-US" sz="2000" dirty="0" err="1" smtClean="0"/>
              <a:t>Xã</a:t>
            </a:r>
            <a:r>
              <a:rPr lang="en-US" sz="2000" dirty="0" smtClean="0"/>
              <a:t> </a:t>
            </a:r>
            <a:r>
              <a:rPr lang="en-US" sz="2000" dirty="0" err="1" smtClean="0"/>
              <a:t>hội</a:t>
            </a:r>
            <a:r>
              <a:rPr lang="en-US" sz="2000" dirty="0" smtClean="0"/>
              <a:t> </a:t>
            </a:r>
            <a:r>
              <a:rPr lang="en-US" sz="2000" dirty="0" err="1" smtClean="0"/>
              <a:t>phát</a:t>
            </a:r>
            <a:r>
              <a:rPr lang="en-US" sz="2000" dirty="0" smtClean="0"/>
              <a:t> </a:t>
            </a:r>
            <a:r>
              <a:rPr lang="en-US" sz="2000" dirty="0" err="1" smtClean="0"/>
              <a:t>triển</a:t>
            </a:r>
            <a:r>
              <a:rPr lang="en-US" sz="2000" dirty="0" smtClean="0"/>
              <a:t> </a:t>
            </a:r>
            <a:r>
              <a:rPr lang="en-US" sz="2000" dirty="0" err="1" smtClean="0"/>
              <a:t>kéo</a:t>
            </a:r>
            <a:r>
              <a:rPr lang="en-US" sz="2000" dirty="0" smtClean="0"/>
              <a:t> </a:t>
            </a:r>
            <a:r>
              <a:rPr lang="en-US" sz="2000" dirty="0" err="1" smtClean="0"/>
              <a:t>theo</a:t>
            </a:r>
            <a:r>
              <a:rPr lang="en-US" sz="2000" dirty="0" smtClean="0"/>
              <a:t> </a:t>
            </a:r>
            <a:r>
              <a:rPr lang="en-US" sz="2000" dirty="0" err="1" smtClean="0"/>
              <a:t>hàng</a:t>
            </a:r>
            <a:r>
              <a:rPr lang="en-US" sz="2000" dirty="0" smtClean="0"/>
              <a:t> </a:t>
            </a:r>
            <a:r>
              <a:rPr lang="en-US" sz="2000" dirty="0" err="1" smtClean="0"/>
              <a:t>loạt</a:t>
            </a:r>
            <a:r>
              <a:rPr lang="en-US" sz="2000" dirty="0" smtClean="0"/>
              <a:t> </a:t>
            </a:r>
            <a:r>
              <a:rPr lang="en-US" sz="2000" dirty="0" err="1" smtClean="0"/>
              <a:t>những</a:t>
            </a:r>
            <a:r>
              <a:rPr lang="en-US" sz="2000" dirty="0" smtClean="0"/>
              <a:t> </a:t>
            </a:r>
            <a:r>
              <a:rPr lang="en-US" sz="2000" dirty="0" err="1" smtClean="0"/>
              <a:t>thay</a:t>
            </a:r>
            <a:r>
              <a:rPr lang="en-US" sz="2000" dirty="0" smtClean="0"/>
              <a:t> </a:t>
            </a:r>
            <a:r>
              <a:rPr lang="en-US" sz="2000" dirty="0" err="1" smtClean="0"/>
              <a:t>đổi</a:t>
            </a:r>
            <a:r>
              <a:rPr lang="en-US" sz="2000" dirty="0" smtClean="0"/>
              <a:t> </a:t>
            </a:r>
            <a:r>
              <a:rPr lang="en-US" sz="2000" dirty="0" err="1" smtClean="0"/>
              <a:t>của</a:t>
            </a:r>
            <a:r>
              <a:rPr lang="en-US" sz="2000" dirty="0" smtClean="0"/>
              <a:t> </a:t>
            </a:r>
            <a:r>
              <a:rPr lang="en-US" sz="2000" dirty="0" err="1" smtClean="0"/>
              <a:t>văn</a:t>
            </a:r>
            <a:r>
              <a:rPr lang="en-US" sz="2000" dirty="0" smtClean="0"/>
              <a:t> </a:t>
            </a:r>
            <a:r>
              <a:rPr lang="en-US" sz="2000" dirty="0" err="1" smtClean="0"/>
              <a:t>hóa</a:t>
            </a:r>
            <a:r>
              <a:rPr lang="en-US" sz="2000" dirty="0" smtClean="0"/>
              <a:t> </a:t>
            </a:r>
            <a:r>
              <a:rPr lang="en-US" sz="2000" dirty="0" err="1" smtClean="0"/>
              <a:t>sống</a:t>
            </a:r>
            <a:r>
              <a:rPr lang="en-US" sz="2000" dirty="0" smtClean="0"/>
              <a:t> </a:t>
            </a:r>
            <a:r>
              <a:rPr lang="en-US" sz="2000" dirty="0" err="1" smtClean="0"/>
              <a:t>truyền</a:t>
            </a:r>
            <a:r>
              <a:rPr lang="en-US" sz="2000" dirty="0" smtClean="0"/>
              <a:t> </a:t>
            </a:r>
            <a:r>
              <a:rPr lang="en-US" sz="2000" dirty="0" err="1" smtClean="0"/>
              <a:t>thống</a:t>
            </a:r>
            <a:r>
              <a:rPr lang="en-US" sz="2000" dirty="0" smtClean="0"/>
              <a:t>. </a:t>
            </a:r>
            <a:r>
              <a:rPr lang="en-US" sz="2000" dirty="0" err="1" smtClean="0"/>
              <a:t>Giới</a:t>
            </a:r>
            <a:r>
              <a:rPr lang="en-US" sz="2000" dirty="0" smtClean="0"/>
              <a:t> </a:t>
            </a:r>
            <a:r>
              <a:rPr lang="en-US" sz="2000" dirty="0" err="1" smtClean="0"/>
              <a:t>trẻ</a:t>
            </a:r>
            <a:r>
              <a:rPr lang="en-US" sz="2000" dirty="0" smtClean="0"/>
              <a:t> </a:t>
            </a:r>
            <a:r>
              <a:rPr lang="en-US" sz="2000" dirty="0" err="1" smtClean="0"/>
              <a:t>một</a:t>
            </a:r>
            <a:r>
              <a:rPr lang="en-US" sz="2000" dirty="0" smtClean="0"/>
              <a:t> </a:t>
            </a:r>
            <a:r>
              <a:rPr lang="en-US" sz="2000" dirty="0" err="1" smtClean="0"/>
              <a:t>mặt</a:t>
            </a:r>
            <a:r>
              <a:rPr lang="en-US" sz="2000" dirty="0" smtClean="0"/>
              <a:t> </a:t>
            </a:r>
            <a:r>
              <a:rPr lang="en-US" sz="2000" dirty="0" err="1" smtClean="0"/>
              <a:t>luôn</a:t>
            </a:r>
            <a:r>
              <a:rPr lang="en-US" sz="2000" dirty="0" smtClean="0"/>
              <a:t> </a:t>
            </a:r>
            <a:r>
              <a:rPr lang="en-US" sz="2000" dirty="0" err="1" smtClean="0"/>
              <a:t>biết</a:t>
            </a:r>
            <a:r>
              <a:rPr lang="en-US" sz="2000" dirty="0" smtClean="0"/>
              <a:t> </a:t>
            </a:r>
            <a:r>
              <a:rPr lang="en-US" sz="2000" dirty="0" err="1" smtClean="0"/>
              <a:t>phát</a:t>
            </a:r>
            <a:r>
              <a:rPr lang="en-US" sz="2000" dirty="0" smtClean="0"/>
              <a:t> </a:t>
            </a:r>
            <a:r>
              <a:rPr lang="en-US" sz="2000" dirty="0" err="1" smtClean="0"/>
              <a:t>huy</a:t>
            </a:r>
            <a:r>
              <a:rPr lang="en-US" sz="2000" dirty="0" smtClean="0"/>
              <a:t> </a:t>
            </a:r>
            <a:r>
              <a:rPr lang="en-US" sz="2000" dirty="0" err="1" smtClean="0"/>
              <a:t>văn</a:t>
            </a:r>
            <a:r>
              <a:rPr lang="en-US" sz="2000" dirty="0" smtClean="0"/>
              <a:t> </a:t>
            </a:r>
            <a:r>
              <a:rPr lang="en-US" sz="2000" dirty="0" err="1" smtClean="0"/>
              <a:t>hoá</a:t>
            </a:r>
            <a:r>
              <a:rPr lang="en-US" sz="2000" dirty="0" smtClean="0"/>
              <a:t> </a:t>
            </a:r>
            <a:r>
              <a:rPr lang="en-US" sz="2000" dirty="0" err="1" smtClean="0"/>
              <a:t>dân</a:t>
            </a:r>
            <a:r>
              <a:rPr lang="en-US" sz="2000" dirty="0" smtClean="0"/>
              <a:t> </a:t>
            </a:r>
            <a:r>
              <a:rPr lang="en-US" sz="2000" dirty="0" err="1" smtClean="0"/>
              <a:t>tộc</a:t>
            </a:r>
            <a:r>
              <a:rPr lang="en-US" sz="2000" dirty="0" smtClean="0"/>
              <a:t>,  </a:t>
            </a:r>
            <a:r>
              <a:rPr lang="en-US" sz="2000" dirty="0" err="1" smtClean="0"/>
              <a:t>nhưng</a:t>
            </a:r>
            <a:r>
              <a:rPr lang="en-US" sz="2000" dirty="0" smtClean="0"/>
              <a:t> </a:t>
            </a:r>
            <a:r>
              <a:rPr lang="en-US" sz="2000" dirty="0" err="1" smtClean="0"/>
              <a:t>mặt</a:t>
            </a:r>
            <a:r>
              <a:rPr lang="en-US" sz="2000" dirty="0" smtClean="0"/>
              <a:t> </a:t>
            </a:r>
            <a:r>
              <a:rPr lang="en-US" sz="2000" dirty="0" err="1" smtClean="0"/>
              <a:t>khác</a:t>
            </a:r>
            <a:r>
              <a:rPr lang="en-US" sz="2000" dirty="0" smtClean="0"/>
              <a:t>  </a:t>
            </a:r>
            <a:r>
              <a:rPr lang="en-US" sz="2000" dirty="0" err="1" smtClean="0"/>
              <a:t>trong</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đã</a:t>
            </a:r>
            <a:r>
              <a:rPr lang="en-US" sz="2000" dirty="0" smtClean="0"/>
              <a:t> </a:t>
            </a:r>
            <a:r>
              <a:rPr lang="en-US" sz="2000" dirty="0" err="1" smtClean="0"/>
              <a:t>xuất</a:t>
            </a:r>
            <a:r>
              <a:rPr lang="en-US" sz="2000" dirty="0" smtClean="0"/>
              <a:t> </a:t>
            </a:r>
            <a:r>
              <a:rPr lang="en-US" sz="2000" dirty="0" err="1" smtClean="0"/>
              <a:t>hiện</a:t>
            </a:r>
            <a:r>
              <a:rPr lang="en-US" sz="2000" dirty="0" smtClean="0"/>
              <a:t> </a:t>
            </a:r>
            <a:r>
              <a:rPr lang="en-US" sz="2000" dirty="0" err="1" smtClean="0"/>
              <a:t>hiện</a:t>
            </a:r>
            <a:r>
              <a:rPr lang="en-US" sz="2000" dirty="0" smtClean="0"/>
              <a:t> </a:t>
            </a:r>
            <a:r>
              <a:rPr lang="en-US" sz="2000" dirty="0" err="1" smtClean="0"/>
              <a:t>tượng</a:t>
            </a:r>
            <a:r>
              <a:rPr lang="en-US" sz="2000" dirty="0" smtClean="0"/>
              <a:t> </a:t>
            </a:r>
            <a:r>
              <a:rPr lang="en-US" sz="2000" dirty="0" err="1" smtClean="0"/>
              <a:t>cố</a:t>
            </a:r>
            <a:r>
              <a:rPr lang="en-US" sz="2000" dirty="0" smtClean="0"/>
              <a:t> </a:t>
            </a:r>
            <a:r>
              <a:rPr lang="en-US" sz="2000" dirty="0" err="1" smtClean="0"/>
              <a:t>tình</a:t>
            </a:r>
            <a:r>
              <a:rPr lang="en-US" sz="2000" dirty="0" smtClean="0"/>
              <a:t> </a:t>
            </a:r>
            <a:r>
              <a:rPr lang="en-US" sz="2000" dirty="0" err="1" smtClean="0"/>
              <a:t>làm</a:t>
            </a:r>
            <a:r>
              <a:rPr lang="en-US" sz="2000" dirty="0" smtClean="0"/>
              <a:t> </a:t>
            </a:r>
            <a:r>
              <a:rPr lang="en-US" sz="2000" dirty="0" err="1" smtClean="0"/>
              <a:t>thay</a:t>
            </a:r>
            <a:r>
              <a:rPr lang="en-US" sz="2000" dirty="0" smtClean="0"/>
              <a:t> </a:t>
            </a:r>
            <a:r>
              <a:rPr lang="en-US" sz="2000" dirty="0" err="1" smtClean="0"/>
              <a:t>đổi</a:t>
            </a:r>
            <a:r>
              <a:rPr lang="en-US" sz="2000" dirty="0" smtClean="0"/>
              <a:t> </a:t>
            </a:r>
            <a:r>
              <a:rPr lang="en-US" sz="2000" dirty="0" err="1" smtClean="0"/>
              <a:t>nó</a:t>
            </a:r>
            <a:r>
              <a:rPr lang="en-US" sz="2000" dirty="0" smtClean="0"/>
              <a:t>, </a:t>
            </a:r>
            <a:r>
              <a:rPr lang="en-US" sz="2000" dirty="0" err="1" smtClean="0"/>
              <a:t>cách</a:t>
            </a:r>
            <a:r>
              <a:rPr lang="en-US" sz="2000" dirty="0" smtClean="0"/>
              <a:t> </a:t>
            </a:r>
            <a:r>
              <a:rPr lang="en-US" sz="2000" dirty="0" err="1" smtClean="0"/>
              <a:t>tân</a:t>
            </a:r>
            <a:r>
              <a:rPr lang="en-US" sz="2000" dirty="0" smtClean="0"/>
              <a:t> </a:t>
            </a:r>
            <a:r>
              <a:rPr lang="en-US" sz="2000" dirty="0" err="1" smtClean="0"/>
              <a:t>và</a:t>
            </a:r>
            <a:r>
              <a:rPr lang="en-US" sz="2000" dirty="0" smtClean="0"/>
              <a:t>  </a:t>
            </a:r>
            <a:r>
              <a:rPr lang="en-US" sz="2000" dirty="0" err="1" smtClean="0"/>
              <a:t>dẫn</a:t>
            </a:r>
            <a:r>
              <a:rPr lang="en-US" sz="2000" dirty="0" smtClean="0"/>
              <a:t> </a:t>
            </a:r>
            <a:r>
              <a:rPr lang="en-US" sz="2000" dirty="0" err="1" smtClean="0"/>
              <a:t>đến</a:t>
            </a:r>
            <a:r>
              <a:rPr lang="en-US" sz="2000" dirty="0" smtClean="0"/>
              <a:t> </a:t>
            </a:r>
            <a:r>
              <a:rPr lang="en-US" sz="2000" dirty="0" err="1" smtClean="0"/>
              <a:t>nhiều</a:t>
            </a:r>
            <a:r>
              <a:rPr lang="en-US" sz="2000" dirty="0" smtClean="0"/>
              <a:t> </a:t>
            </a:r>
            <a:r>
              <a:rPr lang="en-US" sz="2000" dirty="0" err="1" smtClean="0"/>
              <a:t>tiêu</a:t>
            </a:r>
            <a:r>
              <a:rPr lang="en-US" sz="2000" dirty="0" smtClean="0"/>
              <a:t> </a:t>
            </a:r>
            <a:r>
              <a:rPr lang="en-US" sz="2000" dirty="0" err="1" smtClean="0"/>
              <a:t>cực</a:t>
            </a:r>
            <a:r>
              <a:rPr lang="en-US" sz="2000" dirty="0" smtClean="0"/>
              <a:t> </a:t>
            </a:r>
            <a:r>
              <a:rPr lang="en-US" sz="2000" dirty="0" err="1" smtClean="0"/>
              <a:t>hơn</a:t>
            </a:r>
            <a:r>
              <a:rPr lang="en-US" sz="2000" dirty="0" smtClean="0"/>
              <a:t> </a:t>
            </a:r>
            <a:r>
              <a:rPr lang="en-US" sz="2000" dirty="0" err="1" smtClean="0"/>
              <a:t>là</a:t>
            </a:r>
            <a:r>
              <a:rPr lang="en-US" sz="2000" dirty="0" smtClean="0"/>
              <a:t> </a:t>
            </a:r>
            <a:r>
              <a:rPr lang="en-US" sz="2000" dirty="0" err="1" smtClean="0"/>
              <a:t>tích</a:t>
            </a:r>
            <a:r>
              <a:rPr lang="en-US" sz="2000" dirty="0" smtClean="0"/>
              <a:t> </a:t>
            </a:r>
            <a:r>
              <a:rPr lang="en-US" sz="2000" dirty="0" err="1" smtClean="0"/>
              <a:t>cực</a:t>
            </a:r>
            <a:r>
              <a:rPr lang="en-US" sz="2000" dirty="0" smtClean="0"/>
              <a:t>.</a:t>
            </a:r>
            <a:br>
              <a:rPr lang="en-US" sz="2000" dirty="0" smtClean="0"/>
            </a:br>
            <a:r>
              <a:rPr lang="en-US" sz="2000" b="1" dirty="0" smtClean="0"/>
              <a:t/>
            </a:r>
            <a:br>
              <a:rPr lang="en-US" sz="2000" b="1" dirty="0" smtClean="0"/>
            </a:br>
            <a:r>
              <a:rPr lang="en-US" sz="2000" b="1" i="1" dirty="0" smtClean="0"/>
              <a:t> </a:t>
            </a:r>
            <a:r>
              <a:rPr lang="en-US" sz="2000" b="1" i="1" dirty="0" err="1" smtClean="0"/>
              <a:t>Sống</a:t>
            </a:r>
            <a:r>
              <a:rPr lang="en-US" sz="2000" b="1" i="1" dirty="0" smtClean="0"/>
              <a:t> </a:t>
            </a:r>
            <a:r>
              <a:rPr lang="en-US" sz="2000" b="1" i="1" dirty="0" err="1" smtClean="0"/>
              <a:t>thử</a:t>
            </a:r>
            <a:r>
              <a:rPr lang="en-US" sz="2000" b="1" i="1" dirty="0" smtClean="0"/>
              <a:t> </a:t>
            </a:r>
            <a:r>
              <a:rPr lang="en-US" sz="2000" b="1" i="1" dirty="0" err="1" smtClean="0"/>
              <a:t>trước</a:t>
            </a:r>
            <a:r>
              <a:rPr lang="en-US" sz="2000" b="1" i="1" dirty="0" smtClean="0"/>
              <a:t> </a:t>
            </a:r>
            <a:r>
              <a:rPr lang="en-US" sz="2000" b="1" i="1" dirty="0" err="1" smtClean="0"/>
              <a:t>hôn</a:t>
            </a:r>
            <a:r>
              <a:rPr lang="en-US" sz="2000" b="1" i="1" dirty="0" smtClean="0"/>
              <a:t> </a:t>
            </a:r>
            <a:r>
              <a:rPr lang="en-US" sz="2000" b="1" i="1" dirty="0" err="1" smtClean="0"/>
              <a:t>nhân</a:t>
            </a:r>
            <a:r>
              <a:rPr lang="en-US" sz="2000" b="1" i="1" dirty="0" smtClean="0"/>
              <a:t> </a:t>
            </a:r>
            <a:r>
              <a:rPr lang="en-US" sz="2000" b="1" i="1" dirty="0" err="1" smtClean="0"/>
              <a:t>đã</a:t>
            </a:r>
            <a:r>
              <a:rPr lang="en-US" sz="2000" b="1" i="1" dirty="0" smtClean="0"/>
              <a:t> </a:t>
            </a:r>
            <a:r>
              <a:rPr lang="en-US" sz="2000" b="1" i="1" dirty="0" err="1" smtClean="0"/>
              <a:t>và</a:t>
            </a:r>
            <a:r>
              <a:rPr lang="en-US" sz="2000" b="1" i="1" dirty="0" smtClean="0"/>
              <a:t> </a:t>
            </a:r>
            <a:r>
              <a:rPr lang="en-US" sz="2000" b="1" i="1" dirty="0" err="1" smtClean="0"/>
              <a:t>đang</a:t>
            </a:r>
            <a:r>
              <a:rPr lang="en-US" sz="2000" b="1" i="1" dirty="0" smtClean="0"/>
              <a:t> </a:t>
            </a:r>
            <a:r>
              <a:rPr lang="en-US" sz="2000" b="1" i="1" dirty="0" err="1" smtClean="0"/>
              <a:t>diễn</a:t>
            </a:r>
            <a:r>
              <a:rPr lang="en-US" sz="2000" b="1" i="1" dirty="0" smtClean="0"/>
              <a:t> </a:t>
            </a:r>
            <a:r>
              <a:rPr lang="en-US" sz="2000" b="1" i="1" dirty="0" err="1" smtClean="0"/>
              <a:t>ra</a:t>
            </a:r>
            <a:r>
              <a:rPr lang="en-US" sz="2000" b="1" i="1" dirty="0" smtClean="0"/>
              <a:t> </a:t>
            </a:r>
            <a:r>
              <a:rPr lang="en-US" sz="2000" b="1" i="1" dirty="0" err="1" smtClean="0"/>
              <a:t>từng</a:t>
            </a:r>
            <a:r>
              <a:rPr lang="en-US" sz="2000" b="1" i="1" dirty="0" smtClean="0"/>
              <a:t> </a:t>
            </a:r>
            <a:r>
              <a:rPr lang="en-US" sz="2000" b="1" i="1" dirty="0" err="1" smtClean="0"/>
              <a:t>ngày</a:t>
            </a:r>
            <a:r>
              <a:rPr lang="en-US" sz="2000" b="1" i="1" dirty="0" smtClean="0"/>
              <a:t>, </a:t>
            </a:r>
            <a:r>
              <a:rPr lang="en-US" sz="2000" b="1" i="1" dirty="0" err="1" smtClean="0"/>
              <a:t>từng</a:t>
            </a:r>
            <a:r>
              <a:rPr lang="en-US" sz="2000" b="1" i="1" dirty="0" smtClean="0"/>
              <a:t> </a:t>
            </a:r>
            <a:r>
              <a:rPr lang="en-US" sz="2000" b="1" i="1" dirty="0" err="1" smtClean="0"/>
              <a:t>giờ</a:t>
            </a:r>
            <a:r>
              <a:rPr lang="en-US" sz="2000" b="1" i="1" dirty="0" smtClean="0"/>
              <a:t> </a:t>
            </a:r>
            <a:r>
              <a:rPr lang="en-US" sz="2000" b="1" i="1" dirty="0" err="1" smtClean="0"/>
              <a:t>trong</a:t>
            </a:r>
            <a:r>
              <a:rPr lang="en-US" sz="2000" b="1" i="1" dirty="0" smtClean="0"/>
              <a:t> </a:t>
            </a:r>
            <a:r>
              <a:rPr lang="en-US" sz="2000" b="1" i="1" dirty="0" err="1" smtClean="0"/>
              <a:t>một</a:t>
            </a:r>
            <a:r>
              <a:rPr lang="en-US" sz="2000" b="1" i="1" dirty="0" smtClean="0"/>
              <a:t> </a:t>
            </a:r>
            <a:r>
              <a:rPr lang="en-US" sz="2000" b="1" i="1" dirty="0" err="1" smtClean="0"/>
              <a:t>bộ</a:t>
            </a:r>
            <a:r>
              <a:rPr lang="en-US" sz="2000" b="1" i="1" dirty="0" smtClean="0"/>
              <a:t> </a:t>
            </a:r>
            <a:r>
              <a:rPr lang="en-US" sz="2000" b="1" i="1" dirty="0" err="1" smtClean="0"/>
              <a:t>phận</a:t>
            </a:r>
            <a:r>
              <a:rPr lang="en-US" sz="2000" b="1" i="1" dirty="0" smtClean="0"/>
              <a:t> </a:t>
            </a:r>
            <a:r>
              <a:rPr lang="en-US" sz="2000" b="1" i="1" dirty="0" err="1" smtClean="0"/>
              <a:t>giới</a:t>
            </a:r>
            <a:r>
              <a:rPr lang="en-US" sz="2000" b="1" i="1" dirty="0" smtClean="0"/>
              <a:t> </a:t>
            </a:r>
            <a:r>
              <a:rPr lang="en-US" sz="2000" b="1" i="1" dirty="0" err="1" smtClean="0"/>
              <a:t>trẻ</a:t>
            </a:r>
            <a:r>
              <a:rPr lang="en-US" sz="2000" b="1" i="1" dirty="0" smtClean="0"/>
              <a:t>, </a:t>
            </a:r>
            <a:r>
              <a:rPr lang="en-US" sz="2000" b="1" i="1" dirty="0" err="1" smtClean="0"/>
              <a:t>làm</a:t>
            </a:r>
            <a:r>
              <a:rPr lang="en-US" sz="2000" b="1" i="1" dirty="0" smtClean="0"/>
              <a:t> </a:t>
            </a:r>
            <a:r>
              <a:rPr lang="en-US" sz="2000" b="1" i="1" dirty="0" err="1" smtClean="0"/>
              <a:t>xấu</a:t>
            </a:r>
            <a:r>
              <a:rPr lang="en-US" sz="2000" b="1" i="1" dirty="0" smtClean="0"/>
              <a:t> </a:t>
            </a:r>
            <a:r>
              <a:rPr lang="en-US" sz="2000" b="1" i="1" dirty="0" err="1" smtClean="0"/>
              <a:t>đi</a:t>
            </a:r>
            <a:r>
              <a:rPr lang="en-US" sz="2000" b="1" i="1" dirty="0" smtClean="0"/>
              <a:t> </a:t>
            </a:r>
            <a:r>
              <a:rPr lang="en-US" sz="2000" b="1" i="1" dirty="0" err="1" smtClean="0"/>
              <a:t>thuần</a:t>
            </a:r>
            <a:r>
              <a:rPr lang="en-US" sz="2000" b="1" i="1" dirty="0" smtClean="0"/>
              <a:t> </a:t>
            </a:r>
            <a:r>
              <a:rPr lang="en-US" sz="2000" b="1" i="1" dirty="0" err="1" smtClean="0"/>
              <a:t>phong</a:t>
            </a:r>
            <a:r>
              <a:rPr lang="en-US" sz="2000" b="1" i="1" dirty="0" smtClean="0"/>
              <a:t> </a:t>
            </a:r>
            <a:r>
              <a:rPr lang="en-US" sz="2000" b="1" i="1" dirty="0" err="1" smtClean="0"/>
              <a:t>mỹ</a:t>
            </a:r>
            <a:r>
              <a:rPr lang="en-US" sz="2000" b="1" i="1" dirty="0" smtClean="0"/>
              <a:t> </a:t>
            </a:r>
            <a:r>
              <a:rPr lang="en-US" sz="2000" b="1" i="1" dirty="0" err="1" smtClean="0"/>
              <a:t>tục</a:t>
            </a:r>
            <a:r>
              <a:rPr lang="en-US" sz="2000" b="1" i="1" dirty="0" smtClean="0"/>
              <a:t>, </a:t>
            </a:r>
            <a:r>
              <a:rPr lang="en-US" sz="2000" b="1" i="1" dirty="0" err="1" smtClean="0"/>
              <a:t>nếp</a:t>
            </a:r>
            <a:r>
              <a:rPr lang="en-US" sz="2000" b="1" i="1" dirty="0" smtClean="0"/>
              <a:t> </a:t>
            </a:r>
            <a:r>
              <a:rPr lang="en-US" sz="2000" b="1" i="1" dirty="0" err="1" smtClean="0"/>
              <a:t>sống</a:t>
            </a:r>
            <a:r>
              <a:rPr lang="en-US" sz="2000" b="1" i="1" dirty="0" smtClean="0"/>
              <a:t> </a:t>
            </a:r>
            <a:r>
              <a:rPr lang="en-US" sz="2000" b="1" i="1" dirty="0" err="1" smtClean="0"/>
              <a:t>văn</a:t>
            </a:r>
            <a:r>
              <a:rPr lang="en-US" sz="2000" b="1" i="1" dirty="0" smtClean="0"/>
              <a:t> </a:t>
            </a:r>
            <a:r>
              <a:rPr lang="en-US" sz="2000" b="1" i="1" dirty="0" err="1" smtClean="0"/>
              <a:t>hóa</a:t>
            </a:r>
            <a:r>
              <a:rPr lang="en-US" sz="2000" b="1" i="1" dirty="0" smtClean="0"/>
              <a:t>.</a:t>
            </a:r>
            <a:br>
              <a:rPr lang="en-US" sz="2000" b="1" i="1" dirty="0" smtClean="0"/>
            </a:br>
            <a:r>
              <a:rPr lang="en-US" sz="2000" dirty="0" smtClean="0"/>
              <a:t/>
            </a:r>
            <a:br>
              <a:rPr lang="en-US" sz="2000" dirty="0" smtClean="0"/>
            </a:br>
            <a:r>
              <a:rPr lang="en-US" sz="2000" dirty="0" err="1" smtClean="0"/>
              <a:t>Bản</a:t>
            </a:r>
            <a:r>
              <a:rPr lang="en-US" sz="2000" dirty="0" smtClean="0"/>
              <a:t> </a:t>
            </a:r>
            <a:r>
              <a:rPr lang="en-US" sz="2000" dirty="0" err="1" smtClean="0"/>
              <a:t>sắc</a:t>
            </a:r>
            <a:r>
              <a:rPr lang="en-US" sz="2000" dirty="0" smtClean="0"/>
              <a:t> </a:t>
            </a:r>
            <a:r>
              <a:rPr lang="en-US" sz="2000" dirty="0" err="1" smtClean="0"/>
              <a:t>văn</a:t>
            </a:r>
            <a:r>
              <a:rPr lang="en-US" sz="2000" dirty="0" smtClean="0"/>
              <a:t> </a:t>
            </a:r>
            <a:r>
              <a:rPr lang="en-US" sz="2000" dirty="0" err="1" smtClean="0"/>
              <a:t>hóa</a:t>
            </a:r>
            <a:r>
              <a:rPr lang="en-US" sz="2000" dirty="0" smtClean="0"/>
              <a:t> </a:t>
            </a:r>
            <a:r>
              <a:rPr lang="en-US" sz="2000" dirty="0" err="1" smtClean="0"/>
              <a:t>dân</a:t>
            </a:r>
            <a:r>
              <a:rPr lang="en-US" sz="2000" dirty="0" smtClean="0"/>
              <a:t> </a:t>
            </a:r>
            <a:r>
              <a:rPr lang="en-US" sz="2000" dirty="0" err="1" smtClean="0"/>
              <a:t>tộc</a:t>
            </a:r>
            <a:r>
              <a:rPr lang="en-US" sz="2000" dirty="0" smtClean="0"/>
              <a:t> </a:t>
            </a:r>
            <a:r>
              <a:rPr lang="en-US" sz="2000" dirty="0" err="1" smtClean="0"/>
              <a:t>ta</a:t>
            </a:r>
            <a:r>
              <a:rPr lang="en-US" sz="2000" dirty="0" smtClean="0"/>
              <a:t> </a:t>
            </a:r>
            <a:r>
              <a:rPr lang="en-US" sz="2000" dirty="0" err="1" smtClean="0"/>
              <a:t>từ</a:t>
            </a:r>
            <a:r>
              <a:rPr lang="en-US" sz="2000" dirty="0" smtClean="0"/>
              <a:t> </a:t>
            </a:r>
            <a:r>
              <a:rPr lang="en-US" sz="2000" dirty="0" err="1" smtClean="0"/>
              <a:t>xưa</a:t>
            </a:r>
            <a:r>
              <a:rPr lang="en-US" sz="2000" dirty="0" smtClean="0"/>
              <a:t> </a:t>
            </a:r>
            <a:r>
              <a:rPr lang="en-US" sz="2000" dirty="0" err="1" smtClean="0"/>
              <a:t>đến</a:t>
            </a:r>
            <a:r>
              <a:rPr lang="en-US" sz="2000" dirty="0" smtClean="0"/>
              <a:t> nay, </a:t>
            </a:r>
            <a:r>
              <a:rPr lang="en-US" sz="2000" dirty="0" err="1" smtClean="0"/>
              <a:t>nếu</a:t>
            </a:r>
            <a:r>
              <a:rPr lang="en-US" sz="2000" dirty="0" smtClean="0"/>
              <a:t> </a:t>
            </a:r>
            <a:r>
              <a:rPr lang="en-US" sz="2000" dirty="0" err="1" smtClean="0"/>
              <a:t>đứng</a:t>
            </a:r>
            <a:r>
              <a:rPr lang="en-US" sz="2000" dirty="0" smtClean="0"/>
              <a:t> </a:t>
            </a:r>
            <a:r>
              <a:rPr lang="en-US" sz="2000" dirty="0" err="1" smtClean="0"/>
              <a:t>trên</a:t>
            </a:r>
            <a:r>
              <a:rPr lang="en-US" sz="2000" dirty="0" smtClean="0"/>
              <a:t> </a:t>
            </a:r>
            <a:r>
              <a:rPr lang="en-US" sz="2000" dirty="0" err="1" smtClean="0"/>
              <a:t>khía</a:t>
            </a:r>
            <a:r>
              <a:rPr lang="en-US" sz="2000" dirty="0" smtClean="0"/>
              <a:t> </a:t>
            </a:r>
            <a:r>
              <a:rPr lang="en-US" sz="2000" dirty="0" err="1" smtClean="0"/>
              <a:t>cạnh</a:t>
            </a:r>
            <a:r>
              <a:rPr lang="en-US" sz="2000" dirty="0" smtClean="0"/>
              <a:t> </a:t>
            </a:r>
            <a:r>
              <a:rPr lang="en-US" sz="2000" dirty="0" err="1" smtClean="0"/>
              <a:t>xét</a:t>
            </a:r>
            <a:r>
              <a:rPr lang="en-US" sz="2000" dirty="0" smtClean="0"/>
              <a:t> </a:t>
            </a:r>
            <a:r>
              <a:rPr lang="en-US" sz="2000" dirty="0" err="1" smtClean="0"/>
              <a:t>về</a:t>
            </a:r>
            <a:r>
              <a:rPr lang="en-US" sz="2000" dirty="0" smtClean="0"/>
              <a:t> </a:t>
            </a:r>
            <a:r>
              <a:rPr lang="en-US" sz="2000" dirty="0" err="1" smtClean="0"/>
              <a:t>phong</a:t>
            </a:r>
            <a:r>
              <a:rPr lang="en-US" sz="2000" dirty="0" smtClean="0"/>
              <a:t> </a:t>
            </a:r>
            <a:r>
              <a:rPr lang="en-US" sz="2000" dirty="0" err="1" smtClean="0"/>
              <a:t>tục</a:t>
            </a:r>
            <a:r>
              <a:rPr lang="en-US" sz="2000" dirty="0" smtClean="0"/>
              <a:t> </a:t>
            </a:r>
            <a:r>
              <a:rPr lang="en-US" sz="2000" dirty="0" err="1" smtClean="0"/>
              <a:t>truyền</a:t>
            </a:r>
            <a:r>
              <a:rPr lang="en-US" sz="2000" dirty="0" smtClean="0"/>
              <a:t> </a:t>
            </a:r>
            <a:r>
              <a:rPr lang="en-US" sz="2000" dirty="0" err="1" smtClean="0"/>
              <a:t>thống</a:t>
            </a:r>
            <a:r>
              <a:rPr lang="en-US" sz="2000" dirty="0" smtClean="0"/>
              <a:t>, </a:t>
            </a:r>
            <a:r>
              <a:rPr lang="en-US" sz="2000" dirty="0" err="1" smtClean="0"/>
              <a:t>thuần</a:t>
            </a:r>
            <a:r>
              <a:rPr lang="en-US" sz="2000" dirty="0" smtClean="0"/>
              <a:t> </a:t>
            </a:r>
            <a:r>
              <a:rPr lang="en-US" sz="2000" dirty="0" err="1" smtClean="0"/>
              <a:t>phong</a:t>
            </a:r>
            <a:r>
              <a:rPr lang="en-US" sz="2000" dirty="0" smtClean="0"/>
              <a:t> </a:t>
            </a:r>
            <a:r>
              <a:rPr lang="en-US" sz="2000" dirty="0" err="1" smtClean="0"/>
              <a:t>mỹ</a:t>
            </a:r>
            <a:r>
              <a:rPr lang="en-US" sz="2000" dirty="0" smtClean="0"/>
              <a:t> </a:t>
            </a:r>
            <a:r>
              <a:rPr lang="en-US" sz="2000" dirty="0" err="1" smtClean="0"/>
              <a:t>tục</a:t>
            </a:r>
            <a:r>
              <a:rPr lang="en-US" sz="2000" dirty="0" smtClean="0"/>
              <a:t> </a:t>
            </a:r>
            <a:r>
              <a:rPr lang="en-US" sz="2000" dirty="0" err="1" smtClean="0"/>
              <a:t>của</a:t>
            </a:r>
            <a:r>
              <a:rPr lang="en-US" sz="2000" dirty="0" smtClean="0"/>
              <a:t> </a:t>
            </a:r>
            <a:r>
              <a:rPr lang="en-US" sz="2000" dirty="0" err="1" smtClean="0"/>
              <a:t>Việt</a:t>
            </a:r>
            <a:r>
              <a:rPr lang="en-US" sz="2000" dirty="0" smtClean="0"/>
              <a:t> Nam </a:t>
            </a:r>
            <a:r>
              <a:rPr lang="en-US" sz="2000" dirty="0" err="1" smtClean="0"/>
              <a:t>thì</a:t>
            </a:r>
            <a:r>
              <a:rPr lang="en-US" sz="2000" dirty="0" smtClean="0"/>
              <a:t> </a:t>
            </a:r>
            <a:r>
              <a:rPr lang="en-US" sz="2000" b="1" i="1" dirty="0" smtClean="0">
                <a:solidFill>
                  <a:srgbClr val="FF0000"/>
                </a:solidFill>
              </a:rPr>
              <a:t>“</a:t>
            </a:r>
            <a:r>
              <a:rPr lang="en-US" sz="2000" b="1" i="1" dirty="0" err="1" smtClean="0">
                <a:solidFill>
                  <a:srgbClr val="FF0000"/>
                </a:solidFill>
              </a:rPr>
              <a:t>sống</a:t>
            </a:r>
            <a:r>
              <a:rPr lang="en-US" sz="2000" b="1" i="1" dirty="0" smtClean="0">
                <a:solidFill>
                  <a:srgbClr val="FF0000"/>
                </a:solidFill>
              </a:rPr>
              <a:t> </a:t>
            </a:r>
            <a:r>
              <a:rPr lang="en-US" sz="2000" b="1" i="1" dirty="0" err="1" smtClean="0">
                <a:solidFill>
                  <a:srgbClr val="FF0000"/>
                </a:solidFill>
              </a:rPr>
              <a:t>thử</a:t>
            </a:r>
            <a:r>
              <a:rPr lang="en-US" sz="2000" b="1" i="1" dirty="0" smtClean="0">
                <a:solidFill>
                  <a:srgbClr val="FF0000"/>
                </a:solidFill>
              </a:rPr>
              <a:t>” </a:t>
            </a:r>
            <a:r>
              <a:rPr lang="en-US" sz="2000" b="1" i="1" dirty="0" err="1" smtClean="0">
                <a:solidFill>
                  <a:srgbClr val="FF0000"/>
                </a:solidFill>
              </a:rPr>
              <a:t>là</a:t>
            </a:r>
            <a:r>
              <a:rPr lang="en-US" sz="2000" b="1" i="1" dirty="0" smtClean="0">
                <a:solidFill>
                  <a:srgbClr val="FF0000"/>
                </a:solidFill>
              </a:rPr>
              <a:t> </a:t>
            </a:r>
            <a:r>
              <a:rPr lang="en-US" sz="2000" b="1" i="1" dirty="0" err="1" smtClean="0">
                <a:solidFill>
                  <a:srgbClr val="FF0000"/>
                </a:solidFill>
              </a:rPr>
              <a:t>một</a:t>
            </a:r>
            <a:r>
              <a:rPr lang="en-US" sz="2000" b="1" i="1" dirty="0" smtClean="0">
                <a:solidFill>
                  <a:srgbClr val="FF0000"/>
                </a:solidFill>
              </a:rPr>
              <a:t> </a:t>
            </a:r>
            <a:r>
              <a:rPr lang="en-US" sz="2000" b="1" i="1" dirty="0" err="1" smtClean="0">
                <a:solidFill>
                  <a:srgbClr val="FF0000"/>
                </a:solidFill>
              </a:rPr>
              <a:t>lối</a:t>
            </a:r>
            <a:r>
              <a:rPr lang="en-US" sz="2000" b="1" i="1" dirty="0" smtClean="0">
                <a:solidFill>
                  <a:srgbClr val="FF0000"/>
                </a:solidFill>
              </a:rPr>
              <a:t> </a:t>
            </a:r>
            <a:r>
              <a:rPr lang="en-US" sz="2000" b="1" i="1" dirty="0" err="1" smtClean="0">
                <a:solidFill>
                  <a:srgbClr val="FF0000"/>
                </a:solidFill>
              </a:rPr>
              <a:t>sống</a:t>
            </a:r>
            <a:r>
              <a:rPr lang="en-US" sz="2000" b="1" i="1" dirty="0" smtClean="0">
                <a:solidFill>
                  <a:srgbClr val="FF0000"/>
                </a:solidFill>
              </a:rPr>
              <a:t> </a:t>
            </a:r>
            <a:r>
              <a:rPr lang="en-US" sz="2000" b="1" i="1" dirty="0" err="1" smtClean="0">
                <a:solidFill>
                  <a:srgbClr val="FF0000"/>
                </a:solidFill>
              </a:rPr>
              <a:t>không</a:t>
            </a:r>
            <a:r>
              <a:rPr lang="en-US" sz="2000" b="1" i="1" dirty="0" smtClean="0">
                <a:solidFill>
                  <a:srgbClr val="FF0000"/>
                </a:solidFill>
              </a:rPr>
              <a:t> </a:t>
            </a:r>
            <a:r>
              <a:rPr lang="en-US" sz="2000" b="1" i="1" dirty="0" err="1" smtClean="0">
                <a:solidFill>
                  <a:srgbClr val="FF0000"/>
                </a:solidFill>
              </a:rPr>
              <a:t>phù</a:t>
            </a:r>
            <a:r>
              <a:rPr lang="en-US" sz="2000" b="1" i="1" dirty="0" smtClean="0">
                <a:solidFill>
                  <a:srgbClr val="FF0000"/>
                </a:solidFill>
              </a:rPr>
              <a:t> </a:t>
            </a:r>
            <a:r>
              <a:rPr lang="en-US" sz="2000" b="1" i="1" dirty="0" err="1" smtClean="0">
                <a:solidFill>
                  <a:srgbClr val="FF0000"/>
                </a:solidFill>
              </a:rPr>
              <a:t>hợp</a:t>
            </a:r>
            <a:r>
              <a:rPr lang="en-US" sz="2000" dirty="0" smtClean="0"/>
              <a:t>. </a:t>
            </a:r>
            <a:br>
              <a:rPr lang="en-US" sz="2000" dirty="0" smtClean="0"/>
            </a:br>
            <a:r>
              <a:rPr lang="en-US" sz="2000" dirty="0" err="1" smtClean="0"/>
              <a:t>Hiện</a:t>
            </a:r>
            <a:r>
              <a:rPr lang="en-US" sz="2000" dirty="0" smtClean="0"/>
              <a:t> nay,</a:t>
            </a:r>
            <a:r>
              <a:rPr lang="en-US" sz="2000" i="1" dirty="0" smtClean="0"/>
              <a:t> </a:t>
            </a:r>
            <a:r>
              <a:rPr lang="en-US" sz="2000" b="1" i="1" dirty="0" smtClean="0"/>
              <a:t>“</a:t>
            </a:r>
            <a:r>
              <a:rPr lang="en-US" sz="2000" b="1" i="1" dirty="0" err="1" smtClean="0"/>
              <a:t>sống</a:t>
            </a:r>
            <a:r>
              <a:rPr lang="en-US" sz="2000" b="1" i="1" dirty="0" smtClean="0"/>
              <a:t> </a:t>
            </a:r>
            <a:r>
              <a:rPr lang="en-US" sz="2000" b="1" i="1" dirty="0" err="1" smtClean="0"/>
              <a:t>thử</a:t>
            </a:r>
            <a:r>
              <a:rPr lang="en-US" sz="2000" b="1" i="1" dirty="0" smtClean="0"/>
              <a:t>” </a:t>
            </a:r>
            <a:r>
              <a:rPr lang="en-US" sz="2000" b="1" i="1" dirty="0" err="1" smtClean="0"/>
              <a:t>không</a:t>
            </a:r>
            <a:r>
              <a:rPr lang="en-US" sz="2000" b="1" i="1" dirty="0" smtClean="0"/>
              <a:t> </a:t>
            </a:r>
            <a:r>
              <a:rPr lang="en-US" sz="2000" b="1" i="1" dirty="0" err="1" smtClean="0"/>
              <a:t>còn</a:t>
            </a:r>
            <a:r>
              <a:rPr lang="en-US" sz="2000" b="1" i="1" dirty="0" smtClean="0"/>
              <a:t> </a:t>
            </a:r>
            <a:r>
              <a:rPr lang="en-US" sz="2000" b="1" i="1" dirty="0" err="1" smtClean="0"/>
              <a:t>xa</a:t>
            </a:r>
            <a:r>
              <a:rPr lang="en-US" sz="2000" b="1" i="1" dirty="0" smtClean="0"/>
              <a:t> </a:t>
            </a:r>
            <a:r>
              <a:rPr lang="en-US" sz="2000" b="1" i="1" dirty="0" err="1" smtClean="0"/>
              <a:t>lạ</a:t>
            </a:r>
            <a:r>
              <a:rPr lang="en-US" sz="2000" b="1" i="1" dirty="0" smtClean="0"/>
              <a:t> </a:t>
            </a:r>
            <a:r>
              <a:rPr lang="en-US" sz="2000" b="1" i="1" dirty="0" err="1" smtClean="0"/>
              <a:t>với</a:t>
            </a:r>
            <a:r>
              <a:rPr lang="en-US" sz="2000" b="1" i="1" dirty="0" smtClean="0"/>
              <a:t> </a:t>
            </a:r>
            <a:r>
              <a:rPr lang="en-US" sz="2000" b="1" i="1" dirty="0" err="1" smtClean="0"/>
              <a:t>hầu</a:t>
            </a:r>
            <a:r>
              <a:rPr lang="en-US" sz="2000" b="1" i="1" dirty="0" smtClean="0"/>
              <a:t> </a:t>
            </a:r>
            <a:r>
              <a:rPr lang="en-US" sz="2000" b="1" i="1" dirty="0" err="1" smtClean="0"/>
              <a:t>hết</a:t>
            </a:r>
            <a:r>
              <a:rPr lang="en-US" sz="2000" b="1" i="1" dirty="0" smtClean="0"/>
              <a:t> </a:t>
            </a:r>
            <a:r>
              <a:rPr lang="en-US" sz="2000" b="1" i="1" dirty="0" err="1" smtClean="0"/>
              <a:t>các</a:t>
            </a:r>
            <a:r>
              <a:rPr lang="en-US" sz="2000" b="1" i="1" dirty="0" smtClean="0"/>
              <a:t> </a:t>
            </a:r>
            <a:r>
              <a:rPr lang="en-US" sz="2000" b="1" i="1" dirty="0" err="1" smtClean="0"/>
              <a:t>bạn</a:t>
            </a:r>
            <a:r>
              <a:rPr lang="en-US" sz="2000" b="1" i="1" dirty="0" smtClean="0"/>
              <a:t> </a:t>
            </a:r>
            <a:r>
              <a:rPr lang="en-US" sz="2000" b="1" i="1" dirty="0" err="1" smtClean="0"/>
              <a:t>trẻ</a:t>
            </a:r>
            <a:r>
              <a:rPr lang="en-US" sz="2000" b="1" i="1" dirty="0" smtClean="0"/>
              <a:t>, </a:t>
            </a:r>
            <a:r>
              <a:rPr lang="en-US" sz="2000" b="1" i="1" dirty="0" err="1" smtClean="0"/>
              <a:t>nhất</a:t>
            </a:r>
            <a:r>
              <a:rPr lang="en-US" sz="2000" b="1" i="1" dirty="0" smtClean="0"/>
              <a:t> </a:t>
            </a:r>
            <a:r>
              <a:rPr lang="en-US" sz="2000" b="1" i="1" dirty="0" err="1" smtClean="0"/>
              <a:t>là</a:t>
            </a:r>
            <a:r>
              <a:rPr lang="en-US" sz="2000" b="1" i="1" dirty="0" smtClean="0"/>
              <a:t> </a:t>
            </a:r>
            <a:r>
              <a:rPr lang="en-US" sz="2000" b="1" i="1" dirty="0" err="1" smtClean="0"/>
              <a:t>với</a:t>
            </a:r>
            <a:r>
              <a:rPr lang="en-US" sz="2000" b="1" i="1" dirty="0" smtClean="0"/>
              <a:t> </a:t>
            </a:r>
            <a:r>
              <a:rPr lang="en-US" sz="2000" b="1" i="1" dirty="0" err="1" smtClean="0"/>
              <a:t>những</a:t>
            </a:r>
            <a:r>
              <a:rPr lang="en-US" sz="2000" b="1" i="1" dirty="0" smtClean="0"/>
              <a:t> “</a:t>
            </a:r>
            <a:r>
              <a:rPr lang="en-US" sz="2000" b="1" i="1" dirty="0" err="1" smtClean="0"/>
              <a:t>nam</a:t>
            </a:r>
            <a:r>
              <a:rPr lang="en-US" sz="2000" b="1" i="1" dirty="0" smtClean="0"/>
              <a:t> </a:t>
            </a:r>
            <a:r>
              <a:rPr lang="en-US" sz="2000" b="1" i="1" dirty="0" err="1" smtClean="0"/>
              <a:t>thanh</a:t>
            </a:r>
            <a:r>
              <a:rPr lang="en-US" sz="2000" b="1" i="1" dirty="0" smtClean="0"/>
              <a:t> </a:t>
            </a:r>
            <a:r>
              <a:rPr lang="en-US" sz="2000" b="1" i="1" dirty="0" err="1" smtClean="0"/>
              <a:t>nữ</a:t>
            </a:r>
            <a:r>
              <a:rPr lang="en-US" sz="2000" b="1" i="1" dirty="0" smtClean="0"/>
              <a:t> </a:t>
            </a:r>
            <a:r>
              <a:rPr lang="en-US" sz="2000" b="1" i="1" dirty="0" err="1" smtClean="0"/>
              <a:t>tú</a:t>
            </a:r>
            <a:r>
              <a:rPr lang="en-US" sz="2000" i="1" dirty="0" smtClean="0"/>
              <a:t>”, </a:t>
            </a:r>
            <a:r>
              <a:rPr lang="en-US" sz="2000" i="1" dirty="0" err="1" smtClean="0"/>
              <a:t>những</a:t>
            </a:r>
            <a:r>
              <a:rPr lang="en-US" sz="2000" i="1" dirty="0" smtClean="0"/>
              <a:t> </a:t>
            </a:r>
            <a:r>
              <a:rPr lang="en-US" sz="2000" i="1" dirty="0" err="1" smtClean="0"/>
              <a:t>người</a:t>
            </a:r>
            <a:r>
              <a:rPr lang="en-US" sz="2000" i="1" dirty="0" smtClean="0"/>
              <a:t> </a:t>
            </a:r>
            <a:r>
              <a:rPr lang="en-US" sz="2000" i="1" dirty="0" err="1" smtClean="0"/>
              <a:t>lao</a:t>
            </a:r>
            <a:r>
              <a:rPr lang="en-US" sz="2000" i="1" dirty="0" smtClean="0"/>
              <a:t> </a:t>
            </a:r>
            <a:r>
              <a:rPr lang="en-US" sz="2000" i="1" dirty="0" err="1" smtClean="0"/>
              <a:t>động</a:t>
            </a:r>
            <a:r>
              <a:rPr lang="en-US" sz="2000" i="1" dirty="0" smtClean="0"/>
              <a:t> </a:t>
            </a:r>
            <a:r>
              <a:rPr lang="en-US" sz="2000" i="1" dirty="0" err="1" smtClean="0"/>
              <a:t>xa</a:t>
            </a:r>
            <a:r>
              <a:rPr lang="en-US" sz="2000" i="1" dirty="0" smtClean="0"/>
              <a:t> </a:t>
            </a:r>
            <a:r>
              <a:rPr lang="en-US" sz="2000" i="1" dirty="0" err="1" smtClean="0"/>
              <a:t>quê</a:t>
            </a:r>
            <a:r>
              <a:rPr lang="en-US" sz="2000" dirty="0" smtClean="0"/>
              <a:t>. </a:t>
            </a:r>
            <a:r>
              <a:rPr lang="en-US" sz="2000" dirty="0" err="1" smtClean="0"/>
              <a:t>Họ</a:t>
            </a:r>
            <a:r>
              <a:rPr lang="en-US" sz="2000" dirty="0" smtClean="0"/>
              <a:t> </a:t>
            </a:r>
            <a:r>
              <a:rPr lang="en-US" sz="2000" dirty="0" err="1" smtClean="0"/>
              <a:t>lên</a:t>
            </a:r>
            <a:r>
              <a:rPr lang="en-US" sz="2000" dirty="0" smtClean="0"/>
              <a:t> </a:t>
            </a:r>
            <a:r>
              <a:rPr lang="en-US" sz="2000" dirty="0" err="1" smtClean="0"/>
              <a:t>thành</a:t>
            </a:r>
            <a:r>
              <a:rPr lang="en-US" sz="2000" dirty="0" smtClean="0"/>
              <a:t> </a:t>
            </a:r>
            <a:r>
              <a:rPr lang="en-US" sz="2000" dirty="0" err="1" smtClean="0"/>
              <a:t>phố</a:t>
            </a:r>
            <a:r>
              <a:rPr lang="en-US" sz="2000" dirty="0" smtClean="0"/>
              <a:t> </a:t>
            </a:r>
            <a:r>
              <a:rPr lang="en-US" sz="2000" dirty="0" err="1" smtClean="0"/>
              <a:t>để</a:t>
            </a:r>
            <a:r>
              <a:rPr lang="en-US" sz="2000" dirty="0" smtClean="0"/>
              <a:t> </a:t>
            </a:r>
            <a:r>
              <a:rPr lang="en-US" sz="2000" dirty="0" err="1" smtClean="0"/>
              <a:t>học</a:t>
            </a:r>
            <a:r>
              <a:rPr lang="en-US" sz="2000" dirty="0" smtClean="0"/>
              <a:t>, </a:t>
            </a:r>
            <a:r>
              <a:rPr lang="en-US" sz="2000" dirty="0" err="1" smtClean="0"/>
              <a:t>để</a:t>
            </a:r>
            <a:r>
              <a:rPr lang="en-US" sz="2000" dirty="0" smtClean="0"/>
              <a:t> </a:t>
            </a:r>
            <a:r>
              <a:rPr lang="en-US" sz="2000" dirty="0" err="1" smtClean="0"/>
              <a:t>làm</a:t>
            </a:r>
            <a:r>
              <a:rPr lang="en-US" sz="2000" dirty="0" smtClean="0"/>
              <a:t> </a:t>
            </a:r>
            <a:r>
              <a:rPr lang="en-US" sz="2000" dirty="0" err="1" smtClean="0"/>
              <a:t>việc</a:t>
            </a:r>
            <a:r>
              <a:rPr lang="en-US" sz="2000" dirty="0" smtClean="0"/>
              <a:t>, </a:t>
            </a:r>
            <a:r>
              <a:rPr lang="en-US" sz="2000" dirty="0" err="1" smtClean="0"/>
              <a:t>nhưng</a:t>
            </a:r>
            <a:r>
              <a:rPr lang="en-US" sz="2000" dirty="0" smtClean="0"/>
              <a:t> </a:t>
            </a:r>
            <a:r>
              <a:rPr lang="en-US" sz="2000" dirty="0" err="1" smtClean="0"/>
              <a:t>mỗi</a:t>
            </a:r>
            <a:r>
              <a:rPr lang="en-US" sz="2000" dirty="0" smtClean="0"/>
              <a:t> </a:t>
            </a:r>
            <a:r>
              <a:rPr lang="en-US" sz="2000" dirty="0" err="1" smtClean="0"/>
              <a:t>người</a:t>
            </a:r>
            <a:r>
              <a:rPr lang="en-US" sz="2000" dirty="0" smtClean="0"/>
              <a:t> </a:t>
            </a:r>
            <a:r>
              <a:rPr lang="en-US" sz="2000" dirty="0" err="1" smtClean="0"/>
              <a:t>trong</a:t>
            </a:r>
            <a:r>
              <a:rPr lang="en-US" sz="2000" dirty="0" smtClean="0"/>
              <a:t> </a:t>
            </a:r>
            <a:r>
              <a:rPr lang="en-US" sz="2000" dirty="0" err="1" smtClean="0"/>
              <a:t>số</a:t>
            </a:r>
            <a:r>
              <a:rPr lang="en-US" sz="2000" dirty="0" smtClean="0"/>
              <a:t> </a:t>
            </a:r>
            <a:r>
              <a:rPr lang="en-US" sz="2000" dirty="0" err="1" smtClean="0"/>
              <a:t>họ</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mảnh</a:t>
            </a:r>
            <a:r>
              <a:rPr lang="en-US" sz="2000" dirty="0" smtClean="0"/>
              <a:t> </a:t>
            </a:r>
            <a:r>
              <a:rPr lang="en-US" sz="2000" dirty="0" err="1" smtClean="0"/>
              <a:t>cô</a:t>
            </a:r>
            <a:r>
              <a:rPr lang="en-US" sz="2000" dirty="0" smtClean="0"/>
              <a:t> </a:t>
            </a:r>
            <a:r>
              <a:rPr lang="en-US" sz="2000" dirty="0" err="1" smtClean="0"/>
              <a:t>đơn</a:t>
            </a:r>
            <a:r>
              <a:rPr lang="en-US" sz="2000" dirty="0" smtClean="0"/>
              <a:t>, </a:t>
            </a:r>
            <a:r>
              <a:rPr lang="en-US" sz="2000" dirty="0" err="1" smtClean="0"/>
              <a:t>khi</a:t>
            </a:r>
            <a:r>
              <a:rPr lang="en-US" sz="2000" dirty="0" smtClean="0"/>
              <a:t> </a:t>
            </a:r>
            <a:r>
              <a:rPr lang="en-US" sz="2000" dirty="0" err="1" smtClean="0"/>
              <a:t>tìm</a:t>
            </a:r>
            <a:r>
              <a:rPr lang="en-US" sz="2000" dirty="0" smtClean="0"/>
              <a:t> </a:t>
            </a:r>
            <a:r>
              <a:rPr lang="en-US" sz="2000" dirty="0" err="1" smtClean="0"/>
              <a:t>được</a:t>
            </a:r>
            <a:r>
              <a:rPr lang="en-US" sz="2000" dirty="0" smtClean="0"/>
              <a:t> </a:t>
            </a:r>
            <a:r>
              <a:rPr lang="en-US" sz="2000" dirty="0" err="1" smtClean="0"/>
              <a:t>nửa</a:t>
            </a:r>
            <a:r>
              <a:rPr lang="en-US" sz="2000" dirty="0" smtClean="0"/>
              <a:t> </a:t>
            </a:r>
            <a:r>
              <a:rPr lang="en-US" sz="2000" dirty="0" err="1" smtClean="0"/>
              <a:t>còn</a:t>
            </a:r>
            <a:r>
              <a:rPr lang="en-US" sz="2000" dirty="0" smtClean="0"/>
              <a:t> </a:t>
            </a:r>
            <a:r>
              <a:rPr lang="en-US" sz="2000" dirty="0" err="1" smtClean="0"/>
              <a:t>lại</a:t>
            </a:r>
            <a:r>
              <a:rPr lang="en-US" sz="2000" dirty="0" smtClean="0"/>
              <a:t> </a:t>
            </a:r>
            <a:r>
              <a:rPr lang="en-US" sz="2000" dirty="0" err="1" smtClean="0"/>
              <a:t>tâm</a:t>
            </a:r>
            <a:r>
              <a:rPr lang="en-US" sz="2000" dirty="0" smtClean="0"/>
              <a:t> </a:t>
            </a:r>
            <a:r>
              <a:rPr lang="en-US" sz="2000" dirty="0" err="1" smtClean="0"/>
              <a:t>đầu</a:t>
            </a:r>
            <a:r>
              <a:rPr lang="en-US" sz="2000" dirty="0" smtClean="0"/>
              <a:t> ý </a:t>
            </a:r>
            <a:r>
              <a:rPr lang="en-US" sz="2000" dirty="0" err="1" smtClean="0"/>
              <a:t>hợp</a:t>
            </a:r>
            <a:r>
              <a:rPr lang="en-US" sz="2000" dirty="0" smtClean="0"/>
              <a:t>, </a:t>
            </a:r>
            <a:r>
              <a:rPr lang="en-US" sz="2000" dirty="0" err="1" smtClean="0"/>
              <a:t>nhưng</a:t>
            </a:r>
            <a:r>
              <a:rPr lang="en-US" sz="2000" dirty="0" smtClean="0"/>
              <a:t> </a:t>
            </a:r>
            <a:r>
              <a:rPr lang="en-US" sz="2000" dirty="0" err="1" smtClean="0"/>
              <a:t>sự</a:t>
            </a:r>
            <a:r>
              <a:rPr lang="en-US" sz="2000" dirty="0" smtClean="0"/>
              <a:t> </a:t>
            </a:r>
            <a:r>
              <a:rPr lang="en-US" sz="2000" dirty="0" err="1" smtClean="0"/>
              <a:t>nghiệp</a:t>
            </a:r>
            <a:r>
              <a:rPr lang="en-US" sz="2000" dirty="0" smtClean="0"/>
              <a:t> </a:t>
            </a:r>
            <a:r>
              <a:rPr lang="en-US" sz="2000" dirty="0" err="1" smtClean="0"/>
              <a:t>còn</a:t>
            </a:r>
            <a:r>
              <a:rPr lang="en-US" sz="2000" dirty="0" smtClean="0"/>
              <a:t> dang </a:t>
            </a:r>
            <a:r>
              <a:rPr lang="en-US" sz="2000" dirty="0" err="1" smtClean="0"/>
              <a:t>dở</a:t>
            </a:r>
            <a:r>
              <a:rPr lang="en-US" sz="2000" dirty="0" smtClean="0"/>
              <a:t>, </a:t>
            </a:r>
            <a:r>
              <a:rPr lang="en-US" sz="2000" dirty="0" err="1" smtClean="0"/>
              <a:t>họ</a:t>
            </a:r>
            <a:r>
              <a:rPr lang="en-US" sz="2000" dirty="0" smtClean="0"/>
              <a:t> </a:t>
            </a:r>
            <a:r>
              <a:rPr lang="en-US" sz="2000" dirty="0" err="1" smtClean="0"/>
              <a:t>đến</a:t>
            </a:r>
            <a:r>
              <a:rPr lang="en-US" sz="2000" dirty="0" smtClean="0"/>
              <a:t> </a:t>
            </a:r>
            <a:r>
              <a:rPr lang="en-US" sz="2000" dirty="0" err="1" smtClean="0"/>
              <a:t>với</a:t>
            </a:r>
            <a:r>
              <a:rPr lang="en-US" sz="2000" dirty="0" smtClean="0"/>
              <a:t> </a:t>
            </a:r>
            <a:r>
              <a:rPr lang="en-US" sz="2000" dirty="0" err="1" smtClean="0"/>
              <a:t>nhau</a:t>
            </a:r>
            <a:r>
              <a:rPr lang="en-US" sz="2000" dirty="0" smtClean="0"/>
              <a:t> </a:t>
            </a:r>
            <a:r>
              <a:rPr lang="en-US" sz="2000" dirty="0" err="1" smtClean="0"/>
              <a:t>để</a:t>
            </a:r>
            <a:r>
              <a:rPr lang="en-US" sz="2000" dirty="0" smtClean="0"/>
              <a:t> </a:t>
            </a:r>
            <a:r>
              <a:rPr lang="en-US" sz="2000" dirty="0" err="1" smtClean="0"/>
              <a:t>sống</a:t>
            </a:r>
            <a:r>
              <a:rPr lang="en-US" sz="2000" dirty="0" smtClean="0"/>
              <a:t> </a:t>
            </a:r>
            <a:r>
              <a:rPr lang="en-US" sz="2000" dirty="0" err="1" smtClean="0"/>
              <a:t>chung</a:t>
            </a:r>
            <a:r>
              <a:rPr lang="en-US" sz="2000" dirty="0" smtClean="0"/>
              <a:t> </a:t>
            </a:r>
            <a:r>
              <a:rPr lang="en-US" sz="2000" dirty="0" err="1" smtClean="0"/>
              <a:t>như</a:t>
            </a:r>
            <a:r>
              <a:rPr lang="en-US" sz="2000" dirty="0" smtClean="0"/>
              <a:t> </a:t>
            </a:r>
            <a:r>
              <a:rPr lang="en-US" sz="2000" dirty="0" err="1" smtClean="0"/>
              <a:t>những</a:t>
            </a:r>
            <a:r>
              <a:rPr lang="en-US" sz="2000" dirty="0" smtClean="0"/>
              <a:t> </a:t>
            </a:r>
            <a:r>
              <a:rPr lang="en-US" sz="2000" dirty="0" err="1" smtClean="0"/>
              <a:t>cặp</a:t>
            </a:r>
            <a:r>
              <a:rPr lang="en-US" sz="2000" dirty="0" smtClean="0"/>
              <a:t> </a:t>
            </a:r>
            <a:r>
              <a:rPr lang="en-US" sz="2000" dirty="0" err="1" smtClean="0"/>
              <a:t>vợ</a:t>
            </a:r>
            <a:r>
              <a:rPr lang="en-US" sz="2000" dirty="0" smtClean="0"/>
              <a:t> </a:t>
            </a:r>
            <a:r>
              <a:rPr lang="en-US" sz="2000" dirty="0" err="1" smtClean="0"/>
              <a:t>chồng</a:t>
            </a:r>
            <a:r>
              <a:rPr lang="en-US" sz="2000" dirty="0" smtClean="0"/>
              <a:t>, </a:t>
            </a:r>
            <a:r>
              <a:rPr lang="en-US" sz="2000" dirty="0" err="1" smtClean="0"/>
              <a:t>trước</a:t>
            </a:r>
            <a:r>
              <a:rPr lang="en-US" sz="2000" dirty="0" smtClean="0"/>
              <a:t> </a:t>
            </a:r>
            <a:r>
              <a:rPr lang="en-US" sz="2000" dirty="0" err="1" smtClean="0"/>
              <a:t>là</a:t>
            </a:r>
            <a:r>
              <a:rPr lang="en-US" sz="2000" dirty="0" smtClean="0"/>
              <a:t> </a:t>
            </a:r>
            <a:r>
              <a:rPr lang="en-US" sz="2000" dirty="0" err="1" smtClean="0"/>
              <a:t>để</a:t>
            </a:r>
            <a:r>
              <a:rPr lang="en-US" sz="2000" dirty="0" smtClean="0"/>
              <a:t> </a:t>
            </a:r>
            <a:r>
              <a:rPr lang="en-US" sz="2000" dirty="0" err="1" smtClean="0"/>
              <a:t>đồng</a:t>
            </a:r>
            <a:r>
              <a:rPr lang="en-US" sz="2000" dirty="0" smtClean="0"/>
              <a:t> </a:t>
            </a:r>
            <a:r>
              <a:rPr lang="en-US" sz="2000" dirty="0" err="1" smtClean="0"/>
              <a:t>cảm</a:t>
            </a:r>
            <a:r>
              <a:rPr lang="en-US" sz="2000" dirty="0" smtClean="0"/>
              <a:t>, </a:t>
            </a:r>
            <a:r>
              <a:rPr lang="en-US" sz="2000" dirty="0" err="1" smtClean="0"/>
              <a:t>sau</a:t>
            </a:r>
            <a:r>
              <a:rPr lang="en-US" sz="2000" dirty="0" smtClean="0"/>
              <a:t> </a:t>
            </a:r>
            <a:r>
              <a:rPr lang="en-US" sz="2000" dirty="0" err="1" smtClean="0"/>
              <a:t>là</a:t>
            </a:r>
            <a:r>
              <a:rPr lang="en-US" sz="2000" dirty="0" smtClean="0"/>
              <a:t> </a:t>
            </a:r>
            <a:r>
              <a:rPr lang="en-US" sz="2000" dirty="0" err="1" smtClean="0"/>
              <a:t>giúp</a:t>
            </a:r>
            <a:r>
              <a:rPr lang="en-US" sz="2000" dirty="0" smtClean="0"/>
              <a:t> </a:t>
            </a:r>
            <a:r>
              <a:rPr lang="en-US" sz="2000" dirty="0" err="1" smtClean="0"/>
              <a:t>đỡ</a:t>
            </a:r>
            <a:r>
              <a:rPr lang="en-US" sz="2000" dirty="0" smtClean="0"/>
              <a:t> </a:t>
            </a:r>
            <a:r>
              <a:rPr lang="en-US" sz="2000" dirty="0" err="1" smtClean="0"/>
              <a:t>nhau</a:t>
            </a:r>
            <a:r>
              <a:rPr lang="en-US" sz="2000" dirty="0" smtClean="0"/>
              <a:t> </a:t>
            </a:r>
            <a:r>
              <a:rPr lang="en-US" sz="2000" dirty="0" err="1" smtClean="0"/>
              <a:t>gánh</a:t>
            </a:r>
            <a:r>
              <a:rPr lang="en-US" sz="2000" dirty="0" smtClean="0"/>
              <a:t> </a:t>
            </a:r>
            <a:r>
              <a:rPr lang="en-US" sz="2000" dirty="0" err="1" smtClean="0"/>
              <a:t>nặng</a:t>
            </a:r>
            <a:r>
              <a:rPr lang="en-US" sz="2000" dirty="0" smtClean="0"/>
              <a:t> </a:t>
            </a:r>
            <a:r>
              <a:rPr lang="en-US" sz="2000" dirty="0" err="1" smtClean="0"/>
              <a:t>vật</a:t>
            </a:r>
            <a:r>
              <a:rPr lang="en-US" sz="2000" dirty="0" smtClean="0"/>
              <a:t> </a:t>
            </a:r>
            <a:r>
              <a:rPr lang="en-US" sz="2000" dirty="0" err="1" smtClean="0"/>
              <a:t>chất</a:t>
            </a:r>
            <a:r>
              <a:rPr lang="en-US" sz="2000" dirty="0" smtClean="0"/>
              <a:t>, </a:t>
            </a:r>
            <a:r>
              <a:rPr lang="en-US" sz="2000" dirty="0" err="1" smtClean="0"/>
              <a:t>để</a:t>
            </a:r>
            <a:r>
              <a:rPr lang="en-US" sz="2000" dirty="0" smtClean="0"/>
              <a:t> </a:t>
            </a:r>
            <a:r>
              <a:rPr lang="en-US" sz="2000" dirty="0" err="1" smtClean="0"/>
              <a:t>cả</a:t>
            </a:r>
            <a:r>
              <a:rPr lang="en-US" sz="2000" dirty="0" smtClean="0"/>
              <a:t> </a:t>
            </a:r>
            <a:r>
              <a:rPr lang="en-US" sz="2000" dirty="0" err="1" smtClean="0"/>
              <a:t>hai</a:t>
            </a:r>
            <a:r>
              <a:rPr lang="en-US" sz="2000" dirty="0" smtClean="0"/>
              <a:t> </a:t>
            </a:r>
            <a:r>
              <a:rPr lang="en-US" sz="2000" dirty="0" err="1" smtClean="0"/>
              <a:t>có</a:t>
            </a:r>
            <a:r>
              <a:rPr lang="en-US" sz="2000" dirty="0" smtClean="0"/>
              <a:t> </a:t>
            </a:r>
            <a:r>
              <a:rPr lang="en-US" sz="2000" dirty="0" err="1" smtClean="0"/>
              <a:t>một</a:t>
            </a:r>
            <a:r>
              <a:rPr lang="en-US" sz="2000" dirty="0" smtClean="0"/>
              <a:t> </a:t>
            </a:r>
            <a:r>
              <a:rPr lang="en-US" sz="2000" dirty="0" err="1" smtClean="0"/>
              <a:t>cuộc</a:t>
            </a:r>
            <a:r>
              <a:rPr lang="en-US" sz="2000" dirty="0" smtClean="0"/>
              <a:t> </a:t>
            </a:r>
            <a:r>
              <a:rPr lang="en-US" sz="2000" dirty="0" err="1" smtClean="0"/>
              <a:t>sống</a:t>
            </a:r>
            <a:r>
              <a:rPr lang="en-US" sz="2000" dirty="0" smtClean="0"/>
              <a:t> …</a:t>
            </a:r>
            <a:r>
              <a:rPr lang="en-US" sz="2000" dirty="0" err="1" smtClean="0"/>
              <a:t>dễ</a:t>
            </a:r>
            <a:r>
              <a:rPr lang="en-US" sz="2000" dirty="0" smtClean="0"/>
              <a:t> </a:t>
            </a:r>
            <a:r>
              <a:rPr lang="en-US" sz="2000" dirty="0" err="1" smtClean="0"/>
              <a:t>thở</a:t>
            </a:r>
            <a:r>
              <a:rPr lang="en-US" sz="2000" dirty="0" smtClean="0"/>
              <a:t> </a:t>
            </a:r>
            <a:r>
              <a:rPr lang="en-US" sz="2000" dirty="0" err="1" smtClean="0"/>
              <a:t>hơn</a:t>
            </a:r>
            <a:r>
              <a:rPr lang="en-US" sz="2000" dirty="0" smtClean="0"/>
              <a:t>.</a:t>
            </a:r>
            <a:br>
              <a:rPr lang="en-US" sz="2000" dirty="0" smtClean="0"/>
            </a:br>
            <a:endParaRPr lang="en-US" sz="20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14488" cy="6126480"/>
          </a:xfrm>
        </p:spPr>
        <p:txBody>
          <a:bodyPr>
            <a:normAutofit/>
          </a:bodyPr>
          <a:lstStyle/>
          <a:p>
            <a:r>
              <a:rPr lang="en-US" sz="2000" b="1" i="1" dirty="0" smtClean="0">
                <a:solidFill>
                  <a:srgbClr val="FF0000"/>
                </a:solidFill>
              </a:rPr>
              <a:t>"</a:t>
            </a:r>
            <a:r>
              <a:rPr lang="en-US" sz="2000" b="1" i="1" dirty="0" err="1" smtClean="0">
                <a:solidFill>
                  <a:srgbClr val="FF0000"/>
                </a:solidFill>
              </a:rPr>
              <a:t>Sống</a:t>
            </a:r>
            <a:r>
              <a:rPr lang="en-US" sz="2000" b="1" i="1" dirty="0" smtClean="0">
                <a:solidFill>
                  <a:srgbClr val="FF0000"/>
                </a:solidFill>
              </a:rPr>
              <a:t> </a:t>
            </a:r>
            <a:r>
              <a:rPr lang="en-US" sz="2000" b="1" i="1" dirty="0" err="1" smtClean="0">
                <a:solidFill>
                  <a:srgbClr val="FF0000"/>
                </a:solidFill>
              </a:rPr>
              <a:t>thử</a:t>
            </a:r>
            <a:r>
              <a:rPr lang="en-US" sz="2000" b="1" i="1" dirty="0" smtClean="0">
                <a:solidFill>
                  <a:srgbClr val="FF0000"/>
                </a:solidFill>
              </a:rPr>
              <a:t> </a:t>
            </a:r>
            <a:r>
              <a:rPr lang="en-US" sz="2000" b="1" i="1" dirty="0" err="1" smtClean="0">
                <a:solidFill>
                  <a:srgbClr val="FF0000"/>
                </a:solidFill>
              </a:rPr>
              <a:t>sẽ</a:t>
            </a:r>
            <a:r>
              <a:rPr lang="en-US" sz="2000" b="1" i="1" dirty="0" smtClean="0">
                <a:solidFill>
                  <a:srgbClr val="FF0000"/>
                </a:solidFill>
              </a:rPr>
              <a:t> </a:t>
            </a:r>
            <a:r>
              <a:rPr lang="en-US" sz="2000" b="1" i="1" dirty="0" err="1" smtClean="0">
                <a:solidFill>
                  <a:srgbClr val="FF0000"/>
                </a:solidFill>
              </a:rPr>
              <a:t>phát</a:t>
            </a:r>
            <a:r>
              <a:rPr lang="en-US" sz="2000" b="1" i="1" dirty="0" smtClean="0">
                <a:solidFill>
                  <a:srgbClr val="FF0000"/>
                </a:solidFill>
              </a:rPr>
              <a:t> </a:t>
            </a:r>
            <a:r>
              <a:rPr lang="en-US" sz="2000" b="1" i="1" dirty="0" err="1" smtClean="0">
                <a:solidFill>
                  <a:srgbClr val="FF0000"/>
                </a:solidFill>
              </a:rPr>
              <a:t>triển</a:t>
            </a:r>
            <a:r>
              <a:rPr lang="en-US" sz="2000" b="1" i="1" dirty="0" smtClean="0">
                <a:solidFill>
                  <a:srgbClr val="FF0000"/>
                </a:solidFill>
              </a:rPr>
              <a:t> hay </a:t>
            </a:r>
            <a:r>
              <a:rPr lang="en-US" sz="2000" b="1" i="1" dirty="0" err="1" smtClean="0">
                <a:solidFill>
                  <a:srgbClr val="FF0000"/>
                </a:solidFill>
              </a:rPr>
              <a:t>lụi</a:t>
            </a:r>
            <a:r>
              <a:rPr lang="en-US" sz="2000" b="1" i="1" dirty="0" smtClean="0">
                <a:solidFill>
                  <a:srgbClr val="FF0000"/>
                </a:solidFill>
              </a:rPr>
              <a:t> </a:t>
            </a:r>
            <a:r>
              <a:rPr lang="en-US" sz="2000" b="1" i="1" dirty="0" err="1" smtClean="0">
                <a:solidFill>
                  <a:srgbClr val="FF0000"/>
                </a:solidFill>
              </a:rPr>
              <a:t>tàn</a:t>
            </a:r>
            <a:r>
              <a:rPr lang="en-US" sz="2000" b="1" i="1" dirty="0" smtClean="0">
                <a:solidFill>
                  <a:srgbClr val="FF0000"/>
                </a:solidFill>
              </a:rPr>
              <a:t>" </a:t>
            </a:r>
            <a:r>
              <a:rPr lang="en-US" sz="2000" b="1" dirty="0" smtClean="0"/>
              <a:t/>
            </a:r>
            <a:br>
              <a:rPr lang="en-US" sz="2000" b="1" dirty="0" smtClean="0"/>
            </a:br>
            <a:r>
              <a:rPr lang="en-US" sz="2000" b="1" dirty="0" smtClean="0"/>
              <a:t/>
            </a:r>
            <a:br>
              <a:rPr lang="en-US" sz="2000" b="1" dirty="0" smtClean="0"/>
            </a:br>
            <a:r>
              <a:rPr lang="en-US" sz="2000" dirty="0" smtClean="0"/>
              <a:t> </a:t>
            </a:r>
            <a:r>
              <a:rPr lang="en-US" sz="2000" dirty="0" err="1" smtClean="0"/>
              <a:t>Tiến</a:t>
            </a:r>
            <a:r>
              <a:rPr lang="en-US" sz="2000" dirty="0" smtClean="0"/>
              <a:t> </a:t>
            </a:r>
            <a:r>
              <a:rPr lang="en-US" sz="2000" dirty="0" err="1" smtClean="0"/>
              <a:t>sĩ</a:t>
            </a:r>
            <a:r>
              <a:rPr lang="en-US" sz="2000" dirty="0" smtClean="0"/>
              <a:t> </a:t>
            </a:r>
            <a:r>
              <a:rPr lang="en-US" sz="2000" dirty="0" err="1" smtClean="0"/>
              <a:t>triết</a:t>
            </a:r>
            <a:r>
              <a:rPr lang="en-US" sz="2000" dirty="0" smtClean="0"/>
              <a:t> </a:t>
            </a:r>
            <a:r>
              <a:rPr lang="en-US" sz="2000" dirty="0" err="1" smtClean="0"/>
              <a:t>học</a:t>
            </a:r>
            <a:r>
              <a:rPr lang="en-US" sz="2000" dirty="0" smtClean="0"/>
              <a:t> </a:t>
            </a:r>
            <a:r>
              <a:rPr lang="en-US" sz="2000" dirty="0" err="1" smtClean="0"/>
              <a:t>Nguyễn</a:t>
            </a:r>
            <a:r>
              <a:rPr lang="en-US" sz="2000" dirty="0" smtClean="0"/>
              <a:t> </a:t>
            </a:r>
            <a:r>
              <a:rPr lang="en-US" sz="2000" dirty="0" err="1" smtClean="0"/>
              <a:t>Linh</a:t>
            </a:r>
            <a:r>
              <a:rPr lang="en-US" sz="2000" dirty="0" smtClean="0"/>
              <a:t> </a:t>
            </a:r>
            <a:r>
              <a:rPr lang="en-US" sz="2000" dirty="0" err="1" smtClean="0"/>
              <a:t>Khiếu</a:t>
            </a:r>
            <a:r>
              <a:rPr lang="en-US" sz="2000" dirty="0" smtClean="0"/>
              <a:t> </a:t>
            </a:r>
            <a:r>
              <a:rPr lang="en-US" sz="2000" dirty="0" err="1" smtClean="0"/>
              <a:t>cho</a:t>
            </a:r>
            <a:r>
              <a:rPr lang="en-US" sz="2000" dirty="0" smtClean="0"/>
              <a:t> </a:t>
            </a:r>
            <a:r>
              <a:rPr lang="en-US" sz="2000" dirty="0" err="1" smtClean="0"/>
              <a:t>rằng</a:t>
            </a:r>
            <a:r>
              <a:rPr lang="en-US" sz="2000" dirty="0" smtClean="0"/>
              <a:t> </a:t>
            </a:r>
            <a:r>
              <a:rPr lang="en-US" sz="2000" dirty="0" err="1" smtClean="0"/>
              <a:t>rồi</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sẽ</a:t>
            </a:r>
            <a:r>
              <a:rPr lang="en-US" sz="2000" dirty="0" smtClean="0"/>
              <a:t> </a:t>
            </a:r>
            <a:r>
              <a:rPr lang="en-US" sz="2000" dirty="0" err="1" smtClean="0"/>
              <a:t>không</a:t>
            </a:r>
            <a:r>
              <a:rPr lang="en-US" sz="2000" dirty="0" smtClean="0"/>
              <a:t> </a:t>
            </a:r>
            <a:r>
              <a:rPr lang="en-US" sz="2000" dirty="0" err="1" smtClean="0"/>
              <a:t>nói</a:t>
            </a:r>
            <a:r>
              <a:rPr lang="en-US" sz="2000" dirty="0" smtClean="0"/>
              <a:t> </a:t>
            </a:r>
            <a:r>
              <a:rPr lang="en-US" sz="2000" dirty="0" err="1" smtClean="0"/>
              <a:t>nhiều</a:t>
            </a:r>
            <a:r>
              <a:rPr lang="en-US" sz="2000" dirty="0" smtClean="0"/>
              <a:t> </a:t>
            </a:r>
            <a:r>
              <a:rPr lang="en-US" sz="2000" dirty="0" err="1" smtClean="0"/>
              <a:t>đến</a:t>
            </a:r>
            <a:r>
              <a:rPr lang="en-US" sz="2000" dirty="0" smtClean="0"/>
              <a:t> </a:t>
            </a:r>
            <a:r>
              <a:rPr lang="en-US" sz="2000" dirty="0" err="1" smtClean="0"/>
              <a:t>việc</a:t>
            </a:r>
            <a:r>
              <a:rPr lang="en-US" sz="2000" dirty="0" smtClean="0"/>
              <a:t> </a:t>
            </a:r>
            <a:r>
              <a:rPr lang="en-US" sz="2000" dirty="0" err="1" smtClean="0"/>
              <a:t>sống</a:t>
            </a:r>
            <a:r>
              <a:rPr lang="en-US" sz="2000" dirty="0" smtClean="0"/>
              <a:t> </a:t>
            </a:r>
            <a:r>
              <a:rPr lang="en-US" sz="2000" dirty="0" err="1" smtClean="0"/>
              <a:t>chung</a:t>
            </a:r>
            <a:r>
              <a:rPr lang="en-US" sz="2000" dirty="0" smtClean="0"/>
              <a:t> </a:t>
            </a:r>
            <a:r>
              <a:rPr lang="en-US" sz="2000" dirty="0" err="1" smtClean="0"/>
              <a:t>trước</a:t>
            </a:r>
            <a:r>
              <a:rPr lang="en-US" sz="2000" dirty="0" smtClean="0"/>
              <a:t> </a:t>
            </a:r>
            <a:r>
              <a:rPr lang="en-US" sz="2000" dirty="0" err="1" smtClean="0"/>
              <a:t>hôn</a:t>
            </a:r>
            <a:r>
              <a:rPr lang="en-US" sz="2000" dirty="0" smtClean="0"/>
              <a:t> </a:t>
            </a:r>
            <a:r>
              <a:rPr lang="en-US" sz="2000" dirty="0" err="1" smtClean="0"/>
              <a:t>nhân</a:t>
            </a:r>
            <a:r>
              <a:rPr lang="en-US" sz="2000" dirty="0" smtClean="0"/>
              <a:t>, </a:t>
            </a:r>
            <a:r>
              <a:rPr lang="en-US" sz="2000" dirty="0" err="1" smtClean="0"/>
              <a:t>vì</a:t>
            </a:r>
            <a:r>
              <a:rPr lang="en-US" sz="2000" dirty="0" smtClean="0"/>
              <a:t> </a:t>
            </a:r>
            <a:r>
              <a:rPr lang="en-US" sz="2000" dirty="0" err="1" smtClean="0"/>
              <a:t>nó</a:t>
            </a:r>
            <a:r>
              <a:rPr lang="en-US" sz="2000" dirty="0" smtClean="0"/>
              <a:t> </a:t>
            </a:r>
            <a:r>
              <a:rPr lang="en-US" sz="2000" dirty="0" err="1" smtClean="0"/>
              <a:t>không</a:t>
            </a:r>
            <a:r>
              <a:rPr lang="en-US" sz="2000" dirty="0" smtClean="0"/>
              <a:t> </a:t>
            </a:r>
            <a:r>
              <a:rPr lang="en-US" sz="2000" dirty="0" err="1" smtClean="0"/>
              <a:t>còn</a:t>
            </a:r>
            <a:r>
              <a:rPr lang="en-US" sz="2000" dirty="0" smtClean="0"/>
              <a:t> </a:t>
            </a:r>
            <a:r>
              <a:rPr lang="en-US" sz="2000" dirty="0" err="1" smtClean="0"/>
              <a:t>là</a:t>
            </a:r>
            <a:r>
              <a:rPr lang="en-US" sz="2000" dirty="0" smtClean="0"/>
              <a:t> </a:t>
            </a:r>
            <a:r>
              <a:rPr lang="en-US" sz="2000" dirty="0" err="1" smtClean="0"/>
              <a:t>vấn</a:t>
            </a:r>
            <a:r>
              <a:rPr lang="en-US" sz="2000" dirty="0" smtClean="0"/>
              <a:t> </a:t>
            </a:r>
            <a:r>
              <a:rPr lang="en-US" sz="2000" dirty="0" err="1" smtClean="0"/>
              <a:t>đề</a:t>
            </a:r>
            <a:r>
              <a:rPr lang="en-US" sz="2000" dirty="0" smtClean="0"/>
              <a:t> </a:t>
            </a:r>
            <a:r>
              <a:rPr lang="en-US" sz="2000" dirty="0" err="1" smtClean="0"/>
              <a:t>bức</a:t>
            </a:r>
            <a:r>
              <a:rPr lang="en-US" sz="2000" dirty="0" smtClean="0"/>
              <a:t> </a:t>
            </a:r>
            <a:r>
              <a:rPr lang="en-US" sz="2000" dirty="0" err="1" smtClean="0"/>
              <a:t>xúc</a:t>
            </a:r>
            <a:r>
              <a:rPr lang="en-US" sz="2000" dirty="0" smtClean="0"/>
              <a:t>, gay </a:t>
            </a:r>
            <a:r>
              <a:rPr lang="en-US" sz="2000" dirty="0" err="1" smtClean="0"/>
              <a:t>cấn</a:t>
            </a:r>
            <a:r>
              <a:rPr lang="en-US" sz="2000" dirty="0" smtClean="0"/>
              <a:t>, </a:t>
            </a:r>
            <a:r>
              <a:rPr lang="en-US" sz="2000" dirty="0" err="1" smtClean="0"/>
              <a:t>mà</a:t>
            </a:r>
            <a:r>
              <a:rPr lang="en-US" sz="2000" dirty="0" smtClean="0"/>
              <a:t> </a:t>
            </a:r>
            <a:r>
              <a:rPr lang="en-US" sz="2000" dirty="0" err="1" smtClean="0"/>
              <a:t>cũng</a:t>
            </a:r>
            <a:r>
              <a:rPr lang="en-US" sz="2000" dirty="0" smtClean="0"/>
              <a:t> </a:t>
            </a:r>
            <a:r>
              <a:rPr lang="en-US" sz="2000" dirty="0" err="1" smtClean="0"/>
              <a:t>giống</a:t>
            </a:r>
            <a:r>
              <a:rPr lang="en-US" sz="2000" dirty="0" smtClean="0"/>
              <a:t> </a:t>
            </a:r>
            <a:r>
              <a:rPr lang="en-US" sz="2000" dirty="0" err="1" smtClean="0"/>
              <a:t>như</a:t>
            </a:r>
            <a:r>
              <a:rPr lang="en-US" sz="2000" dirty="0" smtClean="0"/>
              <a:t> </a:t>
            </a:r>
            <a:r>
              <a:rPr lang="en-US" sz="2000" dirty="0" err="1" smtClean="0"/>
              <a:t>hiện</a:t>
            </a:r>
            <a:r>
              <a:rPr lang="en-US" sz="2000" dirty="0" smtClean="0"/>
              <a:t> </a:t>
            </a:r>
            <a:r>
              <a:rPr lang="en-US" sz="2000" dirty="0" err="1" smtClean="0"/>
              <a:t>tượng</a:t>
            </a:r>
            <a:r>
              <a:rPr lang="en-US" sz="2000" dirty="0" smtClean="0"/>
              <a:t> </a:t>
            </a:r>
            <a:r>
              <a:rPr lang="en-US" sz="2000" dirty="0" err="1" smtClean="0"/>
              <a:t>kết</a:t>
            </a:r>
            <a:r>
              <a:rPr lang="en-US" sz="2000" dirty="0" smtClean="0"/>
              <a:t> </a:t>
            </a:r>
            <a:r>
              <a:rPr lang="en-US" sz="2000" dirty="0" err="1" smtClean="0"/>
              <a:t>hôn</a:t>
            </a:r>
            <a:r>
              <a:rPr lang="en-US" sz="2000" dirty="0" smtClean="0"/>
              <a:t>, </a:t>
            </a:r>
            <a:r>
              <a:rPr lang="en-US" sz="2000" dirty="0" err="1" smtClean="0"/>
              <a:t>ly</a:t>
            </a:r>
            <a:r>
              <a:rPr lang="en-US" sz="2000" dirty="0" smtClean="0"/>
              <a:t> </a:t>
            </a:r>
            <a:r>
              <a:rPr lang="en-US" sz="2000" dirty="0" err="1" smtClean="0"/>
              <a:t>hôn</a:t>
            </a:r>
            <a:r>
              <a:rPr lang="en-US" sz="2000" dirty="0" smtClean="0"/>
              <a:t>.</a:t>
            </a:r>
            <a:br>
              <a:rPr lang="en-US" sz="2000" dirty="0" smtClean="0"/>
            </a:br>
            <a:r>
              <a:rPr lang="en-US" sz="2000" dirty="0" smtClean="0"/>
              <a:t> </a:t>
            </a:r>
            <a:r>
              <a:rPr lang="en-US" sz="2000" dirty="0" err="1" smtClean="0"/>
              <a:t>Tuy</a:t>
            </a:r>
            <a:r>
              <a:rPr lang="en-US" sz="2000" dirty="0" smtClean="0"/>
              <a:t> </a:t>
            </a:r>
            <a:r>
              <a:rPr lang="en-US" sz="2000" dirty="0" err="1" smtClean="0"/>
              <a:t>nhiên</a:t>
            </a:r>
            <a:r>
              <a:rPr lang="en-US" sz="2000" dirty="0" smtClean="0"/>
              <a:t>,</a:t>
            </a:r>
            <a:r>
              <a:rPr lang="en-US" sz="2000" b="1" dirty="0" smtClean="0"/>
              <a:t> </a:t>
            </a:r>
            <a:r>
              <a:rPr lang="en-US" sz="2000" b="1" dirty="0" err="1" smtClean="0"/>
              <a:t>lối</a:t>
            </a:r>
            <a:r>
              <a:rPr lang="en-US" sz="2000" b="1" dirty="0" smtClean="0"/>
              <a:t> </a:t>
            </a:r>
            <a:r>
              <a:rPr lang="en-US" sz="2000" b="1" dirty="0" err="1" smtClean="0"/>
              <a:t>sống</a:t>
            </a:r>
            <a:r>
              <a:rPr lang="en-US" sz="2000" b="1" dirty="0" smtClean="0"/>
              <a:t> </a:t>
            </a:r>
            <a:r>
              <a:rPr lang="en-US" sz="2000" b="1" dirty="0" err="1" smtClean="0"/>
              <a:t>này</a:t>
            </a:r>
            <a:r>
              <a:rPr lang="en-US" sz="2000" b="1" dirty="0" smtClean="0"/>
              <a:t> </a:t>
            </a:r>
            <a:r>
              <a:rPr lang="en-US" sz="2000" b="1" dirty="0" err="1" smtClean="0"/>
              <a:t>sẽ</a:t>
            </a:r>
            <a:r>
              <a:rPr lang="en-US" sz="2000" b="1" dirty="0" smtClean="0"/>
              <a:t> </a:t>
            </a:r>
            <a:r>
              <a:rPr lang="en-US" sz="2000" b="1" dirty="0" err="1" smtClean="0"/>
              <a:t>không</a:t>
            </a:r>
            <a:r>
              <a:rPr lang="en-US" sz="2000" b="1" dirty="0" smtClean="0"/>
              <a:t> </a:t>
            </a:r>
            <a:r>
              <a:rPr lang="en-US" sz="2000" b="1" dirty="0" err="1" smtClean="0"/>
              <a:t>phát</a:t>
            </a:r>
            <a:r>
              <a:rPr lang="en-US" sz="2000" b="1" dirty="0" smtClean="0"/>
              <a:t> </a:t>
            </a:r>
            <a:r>
              <a:rPr lang="en-US" sz="2000" b="1" dirty="0" err="1" smtClean="0"/>
              <a:t>triển</a:t>
            </a:r>
            <a:r>
              <a:rPr lang="en-US" sz="2000" b="1" dirty="0" smtClean="0"/>
              <a:t> </a:t>
            </a:r>
            <a:r>
              <a:rPr lang="en-US" sz="2000" b="1" dirty="0" err="1" smtClean="0"/>
              <a:t>lan</a:t>
            </a:r>
            <a:r>
              <a:rPr lang="en-US" sz="2000" b="1" dirty="0" smtClean="0"/>
              <a:t> </a:t>
            </a:r>
            <a:r>
              <a:rPr lang="en-US" sz="2000" b="1" dirty="0" err="1" smtClean="0"/>
              <a:t>rộng</a:t>
            </a:r>
            <a:r>
              <a:rPr lang="en-US" sz="2000" b="1" dirty="0" smtClean="0"/>
              <a:t>, </a:t>
            </a:r>
            <a:r>
              <a:rPr lang="en-US" sz="2000" b="1" dirty="0" err="1" smtClean="0"/>
              <a:t>chỉ</a:t>
            </a:r>
            <a:r>
              <a:rPr lang="en-US" sz="2000" b="1" dirty="0" smtClean="0"/>
              <a:t> </a:t>
            </a:r>
            <a:r>
              <a:rPr lang="en-US" sz="2000" b="1" dirty="0" err="1" smtClean="0"/>
              <a:t>khu</a:t>
            </a:r>
            <a:r>
              <a:rPr lang="en-US" sz="2000" b="1" dirty="0" smtClean="0"/>
              <a:t> </a:t>
            </a:r>
            <a:r>
              <a:rPr lang="en-US" sz="2000" b="1" dirty="0" err="1" smtClean="0"/>
              <a:t>trú</a:t>
            </a:r>
            <a:r>
              <a:rPr lang="en-US" sz="2000" b="1" dirty="0" smtClean="0"/>
              <a:t> </a:t>
            </a:r>
            <a:r>
              <a:rPr lang="en-US" sz="2000" b="1" dirty="0" err="1" smtClean="0"/>
              <a:t>trong</a:t>
            </a:r>
            <a:r>
              <a:rPr lang="en-US" sz="2000" b="1" dirty="0" smtClean="0"/>
              <a:t> </a:t>
            </a:r>
            <a:r>
              <a:rPr lang="en-US" sz="2000" b="1" dirty="0" err="1" smtClean="0"/>
              <a:t>nhóm</a:t>
            </a:r>
            <a:r>
              <a:rPr lang="en-US" sz="2000" b="1" dirty="0" smtClean="0"/>
              <a:t> </a:t>
            </a:r>
            <a:r>
              <a:rPr lang="en-US" sz="2000" b="1" dirty="0" err="1" smtClean="0"/>
              <a:t>thanh</a:t>
            </a:r>
            <a:r>
              <a:rPr lang="en-US" sz="2000" b="1" dirty="0" smtClean="0"/>
              <a:t> </a:t>
            </a:r>
            <a:r>
              <a:rPr lang="en-US" sz="2000" b="1" dirty="0" err="1" smtClean="0"/>
              <a:t>niên</a:t>
            </a:r>
            <a:r>
              <a:rPr lang="en-US" sz="2000" b="1" dirty="0" smtClean="0"/>
              <a:t> </a:t>
            </a:r>
            <a:r>
              <a:rPr lang="en-US" sz="2000" b="1" dirty="0" err="1" smtClean="0"/>
              <a:t>sống</a:t>
            </a:r>
            <a:r>
              <a:rPr lang="en-US" sz="2000" b="1" dirty="0" smtClean="0"/>
              <a:t> </a:t>
            </a:r>
            <a:r>
              <a:rPr lang="en-US" sz="2000" b="1" dirty="0" err="1" smtClean="0"/>
              <a:t>xa</a:t>
            </a:r>
            <a:r>
              <a:rPr lang="en-US" sz="2000" b="1" dirty="0" smtClean="0"/>
              <a:t> </a:t>
            </a:r>
            <a:r>
              <a:rPr lang="en-US" sz="2000" b="1" dirty="0" err="1" smtClean="0"/>
              <a:t>nhà</a:t>
            </a:r>
            <a:r>
              <a:rPr lang="en-US" sz="2000" b="1" dirty="0" smtClean="0"/>
              <a:t>, </a:t>
            </a:r>
            <a:r>
              <a:rPr lang="en-US" sz="2000" b="1" dirty="0" err="1" smtClean="0"/>
              <a:t>điều</a:t>
            </a:r>
            <a:r>
              <a:rPr lang="en-US" sz="2000" b="1" dirty="0" smtClean="0"/>
              <a:t> </a:t>
            </a:r>
            <a:r>
              <a:rPr lang="en-US" sz="2000" b="1" dirty="0" err="1" smtClean="0"/>
              <a:t>kiện</a:t>
            </a:r>
            <a:r>
              <a:rPr lang="en-US" sz="2000" b="1" dirty="0" smtClean="0"/>
              <a:t> </a:t>
            </a:r>
            <a:r>
              <a:rPr lang="en-US" sz="2000" b="1" dirty="0" err="1" smtClean="0"/>
              <a:t>kinh</a:t>
            </a:r>
            <a:r>
              <a:rPr lang="en-US" sz="2000" b="1" dirty="0" smtClean="0"/>
              <a:t> </a:t>
            </a:r>
            <a:r>
              <a:rPr lang="en-US" sz="2000" b="1" dirty="0" err="1" smtClean="0"/>
              <a:t>tế</a:t>
            </a:r>
            <a:r>
              <a:rPr lang="en-US" sz="2000" b="1" dirty="0" smtClean="0"/>
              <a:t> </a:t>
            </a:r>
            <a:r>
              <a:rPr lang="en-US" sz="2000" b="1" dirty="0" err="1" smtClean="0"/>
              <a:t>chưa</a:t>
            </a:r>
            <a:r>
              <a:rPr lang="en-US" sz="2000" b="1" dirty="0" smtClean="0"/>
              <a:t> </a:t>
            </a:r>
            <a:r>
              <a:rPr lang="en-US" sz="2000" b="1" dirty="0" err="1" smtClean="0"/>
              <a:t>đầy</a:t>
            </a:r>
            <a:r>
              <a:rPr lang="en-US" sz="2000" b="1" dirty="0" smtClean="0"/>
              <a:t> </a:t>
            </a:r>
            <a:r>
              <a:rPr lang="en-US" sz="2000" b="1" dirty="0" err="1" smtClean="0"/>
              <a:t>đủ</a:t>
            </a:r>
            <a:r>
              <a:rPr lang="en-US" sz="2000" b="1" dirty="0" smtClean="0"/>
              <a:t>, </a:t>
            </a:r>
            <a:r>
              <a:rPr lang="en-US" sz="2000" b="1" dirty="0" err="1" smtClean="0"/>
              <a:t>công</a:t>
            </a:r>
            <a:r>
              <a:rPr lang="en-US" sz="2000" b="1" dirty="0" smtClean="0"/>
              <a:t> </a:t>
            </a:r>
            <a:r>
              <a:rPr lang="en-US" sz="2000" b="1" dirty="0" err="1" smtClean="0"/>
              <a:t>ăn</a:t>
            </a:r>
            <a:r>
              <a:rPr lang="en-US" sz="2000" b="1" dirty="0" smtClean="0"/>
              <a:t> </a:t>
            </a:r>
            <a:r>
              <a:rPr lang="en-US" sz="2000" b="1" dirty="0" err="1" smtClean="0"/>
              <a:t>việc</a:t>
            </a:r>
            <a:r>
              <a:rPr lang="en-US" sz="2000" b="1" dirty="0" smtClean="0"/>
              <a:t> </a:t>
            </a:r>
            <a:r>
              <a:rPr lang="en-US" sz="2000" b="1" dirty="0" err="1" smtClean="0"/>
              <a:t>làm</a:t>
            </a:r>
            <a:r>
              <a:rPr lang="en-US" sz="2000" b="1" dirty="0" smtClean="0"/>
              <a:t> </a:t>
            </a:r>
            <a:r>
              <a:rPr lang="en-US" sz="2000" b="1" dirty="0" err="1" smtClean="0"/>
              <a:t>chưa</a:t>
            </a:r>
            <a:r>
              <a:rPr lang="en-US" sz="2000" b="1" dirty="0" smtClean="0"/>
              <a:t> </a:t>
            </a:r>
            <a:r>
              <a:rPr lang="en-US" sz="2000" b="1" dirty="0" err="1" smtClean="0"/>
              <a:t>ổn</a:t>
            </a:r>
            <a:r>
              <a:rPr lang="en-US" sz="2000" b="1" dirty="0" smtClean="0"/>
              <a:t> </a:t>
            </a:r>
            <a:r>
              <a:rPr lang="en-US" sz="2000" b="1" dirty="0" err="1" smtClean="0"/>
              <a:t>định</a:t>
            </a:r>
            <a:r>
              <a:rPr lang="en-US" sz="2000" b="1" dirty="0" smtClean="0"/>
              <a:t>.</a:t>
            </a:r>
            <a:br>
              <a:rPr lang="en-US" sz="2000" b="1" dirty="0" smtClean="0"/>
            </a:br>
            <a:r>
              <a:rPr lang="en-US" sz="2000" dirty="0" smtClean="0"/>
              <a:t/>
            </a:r>
            <a:br>
              <a:rPr lang="en-US" sz="2000" dirty="0" smtClean="0"/>
            </a:br>
            <a:r>
              <a:rPr lang="en-US" sz="2000" dirty="0" err="1" smtClean="0"/>
              <a:t>Một</a:t>
            </a:r>
            <a:r>
              <a:rPr lang="en-US" sz="2000" dirty="0" smtClean="0"/>
              <a:t> </a:t>
            </a:r>
            <a:r>
              <a:rPr lang="en-US" sz="2000" dirty="0" err="1" smtClean="0"/>
              <a:t>luồng</a:t>
            </a:r>
            <a:r>
              <a:rPr lang="en-US" sz="2000" dirty="0" smtClean="0"/>
              <a:t> ý </a:t>
            </a:r>
            <a:r>
              <a:rPr lang="en-US" sz="2000" dirty="0" err="1" smtClean="0"/>
              <a:t>kiến</a:t>
            </a:r>
            <a:r>
              <a:rPr lang="en-US" sz="2000" dirty="0" smtClean="0"/>
              <a:t> </a:t>
            </a:r>
            <a:r>
              <a:rPr lang="en-US" sz="2000" dirty="0" err="1" smtClean="0"/>
              <a:t>khác</a:t>
            </a:r>
            <a:r>
              <a:rPr lang="en-US" sz="2000" dirty="0" smtClean="0"/>
              <a:t> </a:t>
            </a:r>
            <a:r>
              <a:rPr lang="en-US" sz="2000" dirty="0" err="1" smtClean="0"/>
              <a:t>thì</a:t>
            </a:r>
            <a:r>
              <a:rPr lang="en-US" sz="2000" dirty="0" smtClean="0"/>
              <a:t> </a:t>
            </a:r>
            <a:r>
              <a:rPr lang="en-US" sz="2000" dirty="0" err="1" smtClean="0"/>
              <a:t>cho</a:t>
            </a:r>
            <a:r>
              <a:rPr lang="en-US" sz="2000" dirty="0" smtClean="0"/>
              <a:t> </a:t>
            </a:r>
            <a:r>
              <a:rPr lang="en-US" sz="2000" dirty="0" err="1" smtClean="0"/>
              <a:t>rằng</a:t>
            </a:r>
            <a:r>
              <a:rPr lang="en-US" sz="2000" dirty="0" smtClean="0"/>
              <a:t> </a:t>
            </a:r>
            <a:r>
              <a:rPr lang="en-US" sz="2000" b="1" dirty="0" err="1" smtClean="0"/>
              <a:t>sống</a:t>
            </a:r>
            <a:r>
              <a:rPr lang="en-US" sz="2000" b="1" dirty="0" smtClean="0"/>
              <a:t> </a:t>
            </a:r>
            <a:r>
              <a:rPr lang="en-US" sz="2000" b="1" dirty="0" err="1" smtClean="0"/>
              <a:t>thử</a:t>
            </a:r>
            <a:r>
              <a:rPr lang="en-US" sz="2000" b="1" dirty="0" smtClean="0"/>
              <a:t> </a:t>
            </a:r>
            <a:r>
              <a:rPr lang="en-US" sz="2000" b="1" dirty="0" err="1" smtClean="0"/>
              <a:t>sẽ</a:t>
            </a:r>
            <a:r>
              <a:rPr lang="en-US" sz="2000" b="1" dirty="0" smtClean="0"/>
              <a:t> </a:t>
            </a:r>
            <a:r>
              <a:rPr lang="en-US" sz="2000" b="1" dirty="0" err="1" smtClean="0"/>
              <a:t>lụi</a:t>
            </a:r>
            <a:r>
              <a:rPr lang="en-US" sz="2000" b="1" dirty="0" smtClean="0"/>
              <a:t> </a:t>
            </a:r>
            <a:r>
              <a:rPr lang="en-US" sz="2000" b="1" dirty="0" err="1" smtClean="0"/>
              <a:t>tàn</a:t>
            </a:r>
            <a:r>
              <a:rPr lang="en-US" sz="2000" b="1" dirty="0" smtClean="0"/>
              <a:t>.</a:t>
            </a:r>
            <a:r>
              <a:rPr lang="en-US" sz="2000" dirty="0" smtClean="0"/>
              <a:t/>
            </a:r>
            <a:br>
              <a:rPr lang="en-US" sz="2000" dirty="0" smtClean="0"/>
            </a:br>
            <a:r>
              <a:rPr lang="en-US" sz="2000" dirty="0" smtClean="0"/>
              <a:t> </a:t>
            </a:r>
            <a:br>
              <a:rPr lang="en-US" sz="2000" dirty="0" smtClean="0"/>
            </a:br>
            <a:r>
              <a:rPr lang="en-US" sz="2000" dirty="0" smtClean="0"/>
              <a:t>Theo </a:t>
            </a:r>
            <a:r>
              <a:rPr lang="en-US" sz="2000" dirty="0" err="1" smtClean="0"/>
              <a:t>nhà</a:t>
            </a:r>
            <a:r>
              <a:rPr lang="en-US" sz="2000" dirty="0" smtClean="0"/>
              <a:t> </a:t>
            </a:r>
            <a:r>
              <a:rPr lang="en-US" sz="2000" dirty="0" err="1" smtClean="0"/>
              <a:t>giáo</a:t>
            </a:r>
            <a:r>
              <a:rPr lang="en-US" sz="2000" dirty="0" smtClean="0"/>
              <a:t> </a:t>
            </a:r>
            <a:r>
              <a:rPr lang="en-US" sz="2000" dirty="0" err="1" smtClean="0"/>
              <a:t>Nguyễn</a:t>
            </a:r>
            <a:r>
              <a:rPr lang="en-US" sz="2000" dirty="0" smtClean="0"/>
              <a:t> </a:t>
            </a:r>
            <a:r>
              <a:rPr lang="en-US" sz="2000" dirty="0" err="1" smtClean="0"/>
              <a:t>Thị</a:t>
            </a:r>
            <a:r>
              <a:rPr lang="en-US" sz="2000" dirty="0" smtClean="0"/>
              <a:t> Minh </a:t>
            </a:r>
            <a:r>
              <a:rPr lang="en-US" sz="2000" dirty="0" err="1" smtClean="0"/>
              <a:t>Thái</a:t>
            </a:r>
            <a:r>
              <a:rPr lang="en-US" sz="2000" dirty="0" smtClean="0"/>
              <a:t>, </a:t>
            </a:r>
            <a:r>
              <a:rPr lang="en-US" sz="2000" b="1" dirty="0" err="1" smtClean="0"/>
              <a:t>sống</a:t>
            </a:r>
            <a:r>
              <a:rPr lang="en-US" sz="2000" b="1" dirty="0" smtClean="0"/>
              <a:t> </a:t>
            </a:r>
            <a:r>
              <a:rPr lang="en-US" sz="2000" b="1" dirty="0" err="1" smtClean="0"/>
              <a:t>thử</a:t>
            </a:r>
            <a:r>
              <a:rPr lang="en-US" sz="2000" b="1" dirty="0" smtClean="0"/>
              <a:t> </a:t>
            </a:r>
            <a:r>
              <a:rPr lang="en-US" sz="2000" b="1" dirty="0" err="1" smtClean="0"/>
              <a:t>như</a:t>
            </a:r>
            <a:r>
              <a:rPr lang="en-US" sz="2000" b="1" dirty="0" smtClean="0"/>
              <a:t> </a:t>
            </a:r>
            <a:r>
              <a:rPr lang="en-US" sz="2000" b="1" dirty="0" err="1" smtClean="0"/>
              <a:t>một</a:t>
            </a:r>
            <a:r>
              <a:rPr lang="en-US" sz="2000" b="1" dirty="0" smtClean="0"/>
              <a:t> </a:t>
            </a:r>
            <a:r>
              <a:rPr lang="en-US" sz="2000" b="1" dirty="0" err="1" smtClean="0"/>
              <a:t>ung</a:t>
            </a:r>
            <a:r>
              <a:rPr lang="en-US" sz="2000" b="1" dirty="0" smtClean="0"/>
              <a:t> </a:t>
            </a:r>
            <a:r>
              <a:rPr lang="en-US" sz="2000" b="1" dirty="0" err="1" smtClean="0"/>
              <a:t>nhọt</a:t>
            </a:r>
            <a:r>
              <a:rPr lang="en-US" sz="2000" b="1" dirty="0" smtClean="0"/>
              <a:t> </a:t>
            </a:r>
            <a:r>
              <a:rPr lang="en-US" sz="2000" b="1" dirty="0" err="1" smtClean="0"/>
              <a:t>của</a:t>
            </a:r>
            <a:r>
              <a:rPr lang="en-US" sz="2000" b="1" dirty="0" smtClean="0"/>
              <a:t> </a:t>
            </a:r>
            <a:r>
              <a:rPr lang="en-US" sz="2000" b="1" dirty="0" err="1" smtClean="0"/>
              <a:t>xã</a:t>
            </a:r>
            <a:r>
              <a:rPr lang="en-US" sz="2000" b="1" dirty="0" smtClean="0"/>
              <a:t> </a:t>
            </a:r>
            <a:r>
              <a:rPr lang="en-US" sz="2000" b="1" dirty="0" err="1" smtClean="0"/>
              <a:t>hội</a:t>
            </a:r>
            <a:r>
              <a:rPr lang="en-US" sz="2000" b="1" dirty="0" smtClean="0"/>
              <a:t>, </a:t>
            </a:r>
            <a:r>
              <a:rPr lang="en-US" sz="2000" b="1" dirty="0" err="1" smtClean="0"/>
              <a:t>nó</a:t>
            </a:r>
            <a:r>
              <a:rPr lang="en-US" sz="2000" b="1" dirty="0" smtClean="0"/>
              <a:t> </a:t>
            </a:r>
            <a:r>
              <a:rPr lang="en-US" sz="2000" b="1" dirty="0" err="1" smtClean="0"/>
              <a:t>bùng</a:t>
            </a:r>
            <a:r>
              <a:rPr lang="en-US" sz="2000" b="1" dirty="0" smtClean="0"/>
              <a:t> </a:t>
            </a:r>
            <a:r>
              <a:rPr lang="en-US" sz="2000" b="1" dirty="0" err="1" smtClean="0"/>
              <a:t>phát</a:t>
            </a:r>
            <a:r>
              <a:rPr lang="en-US" sz="2000" b="1" dirty="0" smtClean="0"/>
              <a:t> </a:t>
            </a:r>
            <a:r>
              <a:rPr lang="en-US" sz="2000" b="1" dirty="0" err="1" smtClean="0"/>
              <a:t>rồi</a:t>
            </a:r>
            <a:r>
              <a:rPr lang="en-US" sz="2000" b="1" dirty="0" smtClean="0"/>
              <a:t> </a:t>
            </a:r>
            <a:r>
              <a:rPr lang="en-US" sz="2000" b="1" dirty="0" err="1" smtClean="0"/>
              <a:t>sẽ</a:t>
            </a:r>
            <a:r>
              <a:rPr lang="en-US" sz="2000" b="1" dirty="0" smtClean="0"/>
              <a:t> tan </a:t>
            </a:r>
            <a:r>
              <a:rPr lang="en-US" sz="2000" b="1" dirty="0" err="1" smtClean="0"/>
              <a:t>vỡ</a:t>
            </a:r>
            <a:r>
              <a:rPr lang="en-US" sz="2000" b="1" dirty="0" smtClean="0"/>
              <a:t> </a:t>
            </a:r>
            <a:r>
              <a:rPr lang="en-US" sz="2000" b="1" dirty="0" err="1" smtClean="0"/>
              <a:t>như</a:t>
            </a:r>
            <a:r>
              <a:rPr lang="en-US" sz="2000" b="1" dirty="0" smtClean="0"/>
              <a:t> </a:t>
            </a:r>
            <a:r>
              <a:rPr lang="en-US" sz="2000" b="1" dirty="0" err="1" smtClean="0"/>
              <a:t>vết</a:t>
            </a:r>
            <a:r>
              <a:rPr lang="en-US" sz="2000" b="1" dirty="0" smtClean="0"/>
              <a:t> </a:t>
            </a:r>
            <a:r>
              <a:rPr lang="en-US" sz="2000" b="1" dirty="0" err="1" smtClean="0"/>
              <a:t>thương</a:t>
            </a:r>
            <a:r>
              <a:rPr lang="en-US" sz="2000" b="1" dirty="0" smtClean="0"/>
              <a:t> </a:t>
            </a:r>
            <a:r>
              <a:rPr lang="en-US" sz="2000" b="1" dirty="0" err="1" smtClean="0"/>
              <a:t>rồi</a:t>
            </a:r>
            <a:r>
              <a:rPr lang="en-US" sz="2000" b="1" dirty="0" smtClean="0"/>
              <a:t> </a:t>
            </a:r>
            <a:r>
              <a:rPr lang="en-US" sz="2000" b="1" dirty="0" err="1" smtClean="0"/>
              <a:t>lại</a:t>
            </a:r>
            <a:r>
              <a:rPr lang="en-US" sz="2000" b="1" dirty="0" smtClean="0"/>
              <a:t> </a:t>
            </a:r>
            <a:r>
              <a:rPr lang="en-US" sz="2000" b="1" dirty="0" err="1" smtClean="0"/>
              <a:t>lành</a:t>
            </a:r>
            <a:r>
              <a:rPr lang="en-US" sz="2000" dirty="0" smtClean="0"/>
              <a:t>.</a:t>
            </a:r>
            <a:br>
              <a:rPr lang="en-US" sz="2000" dirty="0" smtClean="0"/>
            </a:br>
            <a:r>
              <a:rPr lang="en-US" sz="2000" dirty="0" smtClean="0"/>
              <a:t/>
            </a:r>
            <a:br>
              <a:rPr lang="en-US" sz="2000" dirty="0" smtClean="0"/>
            </a:br>
            <a:r>
              <a:rPr lang="en-US" sz="2000" dirty="0" smtClean="0"/>
              <a:t> </a:t>
            </a:r>
            <a:endParaRPr lang="en-US" sz="20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320"/>
            <a:ext cx="7638288" cy="6126480"/>
          </a:xfrm>
        </p:spPr>
        <p:txBody>
          <a:bodyPr>
            <a:normAutofit fontScale="90000"/>
          </a:bodyPr>
          <a:lstStyle/>
          <a:p>
            <a:r>
              <a:rPr lang="en-US" sz="2000" b="1" i="1" dirty="0" err="1" smtClean="0">
                <a:solidFill>
                  <a:srgbClr val="FF0000"/>
                </a:solidFill>
              </a:rPr>
              <a:t>Rủi</a:t>
            </a:r>
            <a:r>
              <a:rPr lang="en-US" sz="2000" b="1" i="1" dirty="0" smtClean="0">
                <a:solidFill>
                  <a:srgbClr val="FF0000"/>
                </a:solidFill>
              </a:rPr>
              <a:t> </a:t>
            </a:r>
            <a:r>
              <a:rPr lang="en-US" sz="2000" b="1" i="1" dirty="0" err="1" smtClean="0">
                <a:solidFill>
                  <a:srgbClr val="FF0000"/>
                </a:solidFill>
              </a:rPr>
              <a:t>ro</a:t>
            </a:r>
            <a:r>
              <a:rPr lang="en-US" sz="2000" b="1" i="1" dirty="0" smtClean="0">
                <a:solidFill>
                  <a:srgbClr val="FF0000"/>
                </a:solidFill>
              </a:rPr>
              <a:t> </a:t>
            </a:r>
            <a:r>
              <a:rPr lang="en-US" sz="2000" b="1" i="1" dirty="0" err="1" smtClean="0">
                <a:solidFill>
                  <a:srgbClr val="FF0000"/>
                </a:solidFill>
              </a:rPr>
              <a:t>cá</a:t>
            </a:r>
            <a:r>
              <a:rPr lang="en-US" sz="2000" b="1" i="1" dirty="0" smtClean="0">
                <a:solidFill>
                  <a:srgbClr val="FF0000"/>
                </a:solidFill>
              </a:rPr>
              <a:t> </a:t>
            </a:r>
            <a:r>
              <a:rPr lang="en-US" sz="2000" b="1" i="1" dirty="0" err="1" smtClean="0">
                <a:solidFill>
                  <a:srgbClr val="FF0000"/>
                </a:solidFill>
              </a:rPr>
              <a:t>nhân</a:t>
            </a:r>
            <a:r>
              <a:rPr lang="en-US" sz="2000" b="1" i="1" dirty="0" smtClean="0">
                <a:solidFill>
                  <a:srgbClr val="FF0000"/>
                </a:solidFill>
              </a:rPr>
              <a:t/>
            </a:r>
            <a:br>
              <a:rPr lang="en-US" sz="2000" b="1" i="1" dirty="0" smtClean="0">
                <a:solidFill>
                  <a:srgbClr val="FF0000"/>
                </a:solidFill>
              </a:rPr>
            </a:br>
            <a:r>
              <a:rPr lang="en-US" sz="2000" i="1" dirty="0" smtClean="0">
                <a:solidFill>
                  <a:srgbClr val="FF0000"/>
                </a:solidFill>
              </a:rPr>
              <a:t/>
            </a:r>
            <a:br>
              <a:rPr lang="en-US" sz="2000" i="1" dirty="0" smtClean="0">
                <a:solidFill>
                  <a:srgbClr val="FF0000"/>
                </a:solidFill>
              </a:rPr>
            </a:br>
            <a:r>
              <a:rPr lang="en-US" sz="2000" dirty="0" err="1" smtClean="0"/>
              <a:t>Hậu</a:t>
            </a:r>
            <a:r>
              <a:rPr lang="en-US" sz="2000" dirty="0" smtClean="0"/>
              <a:t> </a:t>
            </a:r>
            <a:r>
              <a:rPr lang="en-US" sz="2000" dirty="0" err="1" smtClean="0"/>
              <a:t>quả</a:t>
            </a:r>
            <a:r>
              <a:rPr lang="en-US" sz="2000" dirty="0" smtClean="0"/>
              <a:t> </a:t>
            </a:r>
            <a:r>
              <a:rPr lang="en-US" sz="2000" dirty="0" err="1" smtClean="0"/>
              <a:t>để</a:t>
            </a:r>
            <a:r>
              <a:rPr lang="en-US" sz="2000" dirty="0" smtClean="0"/>
              <a:t> </a:t>
            </a:r>
            <a:r>
              <a:rPr lang="en-US" sz="2000" dirty="0" err="1" smtClean="0"/>
              <a:t>lại</a:t>
            </a:r>
            <a:r>
              <a:rPr lang="en-US" sz="2000" dirty="0" smtClean="0"/>
              <a:t> </a:t>
            </a:r>
            <a:r>
              <a:rPr lang="en-US" sz="2000" dirty="0" err="1" smtClean="0"/>
              <a:t>sau</a:t>
            </a:r>
            <a:r>
              <a:rPr lang="en-US" sz="2000" dirty="0" smtClean="0"/>
              <a:t> </a:t>
            </a:r>
            <a:r>
              <a:rPr lang="en-US" sz="2000" dirty="0" err="1" smtClean="0"/>
              <a:t>khi</a:t>
            </a:r>
            <a:r>
              <a:rPr lang="en-US" sz="2000" dirty="0" smtClean="0"/>
              <a:t> tan </a:t>
            </a:r>
            <a:r>
              <a:rPr lang="en-US" sz="2000" dirty="0" err="1" smtClean="0"/>
              <a:t>vỡ</a:t>
            </a:r>
            <a:r>
              <a:rPr lang="en-US" sz="2000" dirty="0" smtClean="0"/>
              <a:t>, </a:t>
            </a:r>
            <a:r>
              <a:rPr lang="en-US" sz="2000" dirty="0" err="1" smtClean="0"/>
              <a:t>phần</a:t>
            </a:r>
            <a:r>
              <a:rPr lang="en-US" sz="2000" dirty="0" smtClean="0"/>
              <a:t> </a:t>
            </a:r>
            <a:r>
              <a:rPr lang="en-US" sz="2000" dirty="0" err="1" smtClean="0"/>
              <a:t>lớn</a:t>
            </a:r>
            <a:r>
              <a:rPr lang="en-US" sz="2000" dirty="0" smtClean="0"/>
              <a:t> </a:t>
            </a:r>
            <a:r>
              <a:rPr lang="en-US" sz="2000" dirty="0" err="1" smtClean="0"/>
              <a:t>thuộc</a:t>
            </a:r>
            <a:r>
              <a:rPr lang="en-US" sz="2000" dirty="0" smtClean="0"/>
              <a:t> </a:t>
            </a:r>
            <a:r>
              <a:rPr lang="en-US" sz="2000" dirty="0" err="1" smtClean="0"/>
              <a:t>về</a:t>
            </a:r>
            <a:r>
              <a:rPr lang="en-US" sz="2000" dirty="0" smtClean="0"/>
              <a:t> </a:t>
            </a:r>
            <a:r>
              <a:rPr lang="en-US" sz="2000" dirty="0" err="1" smtClean="0"/>
              <a:t>các</a:t>
            </a:r>
            <a:r>
              <a:rPr lang="en-US" sz="2000" dirty="0" smtClean="0"/>
              <a:t> </a:t>
            </a:r>
            <a:r>
              <a:rPr lang="en-US" sz="2000" dirty="0" err="1" smtClean="0"/>
              <a:t>bạn</a:t>
            </a:r>
            <a:r>
              <a:rPr lang="en-US" sz="2000" dirty="0" smtClean="0"/>
              <a:t> </a:t>
            </a:r>
            <a:r>
              <a:rPr lang="en-US" sz="2000" dirty="0" err="1" smtClean="0"/>
              <a:t>nữ</a:t>
            </a:r>
            <a:r>
              <a:rPr lang="en-US" sz="2000" dirty="0" smtClean="0"/>
              <a:t>. </a:t>
            </a:r>
            <a:r>
              <a:rPr lang="en-US" sz="2000" dirty="0" err="1" smtClean="0"/>
              <a:t>Về</a:t>
            </a:r>
            <a:r>
              <a:rPr lang="en-US" sz="2000" dirty="0" smtClean="0"/>
              <a:t> </a:t>
            </a:r>
            <a:r>
              <a:rPr lang="en-US" sz="2000" dirty="0" err="1" smtClean="0"/>
              <a:t>sức</a:t>
            </a:r>
            <a:r>
              <a:rPr lang="en-US" sz="2000" dirty="0" smtClean="0"/>
              <a:t> </a:t>
            </a:r>
            <a:r>
              <a:rPr lang="en-US" sz="2000" dirty="0" err="1" smtClean="0"/>
              <a:t>khỏe</a:t>
            </a:r>
            <a:r>
              <a:rPr lang="en-US" sz="2000" dirty="0" smtClean="0"/>
              <a:t>, </a:t>
            </a:r>
            <a:r>
              <a:rPr lang="en-US" sz="2000" dirty="0" err="1" smtClean="0"/>
              <a:t>họ</a:t>
            </a:r>
            <a:r>
              <a:rPr lang="en-US" sz="2000" dirty="0" smtClean="0"/>
              <a:t> </a:t>
            </a:r>
            <a:r>
              <a:rPr lang="en-US" sz="2000" dirty="0" err="1" smtClean="0"/>
              <a:t>có</a:t>
            </a:r>
            <a:r>
              <a:rPr lang="en-US" sz="2000" dirty="0" smtClean="0"/>
              <a:t> </a:t>
            </a:r>
            <a:r>
              <a:rPr lang="en-US" sz="2000" dirty="0" err="1" smtClean="0"/>
              <a:t>nguy</a:t>
            </a:r>
            <a:r>
              <a:rPr lang="en-US" sz="2000" dirty="0" smtClean="0"/>
              <a:t> </a:t>
            </a:r>
            <a:r>
              <a:rPr lang="en-US" sz="2000" dirty="0" err="1" smtClean="0"/>
              <a:t>cơ</a:t>
            </a:r>
            <a:r>
              <a:rPr lang="en-US" sz="2000" dirty="0" smtClean="0"/>
              <a:t> </a:t>
            </a:r>
            <a:r>
              <a:rPr lang="en-US" sz="2000" dirty="0" err="1" smtClean="0"/>
              <a:t>mắc</a:t>
            </a:r>
            <a:r>
              <a:rPr lang="en-US" sz="2000" dirty="0" smtClean="0"/>
              <a:t> </a:t>
            </a:r>
            <a:r>
              <a:rPr lang="en-US" sz="2000" dirty="0" err="1" smtClean="0"/>
              <a:t>bệnh</a:t>
            </a:r>
            <a:r>
              <a:rPr lang="en-US" sz="2000" dirty="0" smtClean="0"/>
              <a:t> </a:t>
            </a:r>
            <a:r>
              <a:rPr lang="en-US" sz="2000" dirty="0" err="1" smtClean="0"/>
              <a:t>lây</a:t>
            </a:r>
            <a:r>
              <a:rPr lang="en-US" sz="2000" dirty="0" smtClean="0"/>
              <a:t> </a:t>
            </a:r>
            <a:r>
              <a:rPr lang="en-US" sz="2000" dirty="0" err="1" smtClean="0"/>
              <a:t>truyền</a:t>
            </a:r>
            <a:r>
              <a:rPr lang="en-US" sz="2000" dirty="0" smtClean="0"/>
              <a:t> qua </a:t>
            </a:r>
            <a:r>
              <a:rPr lang="en-US" sz="2000" b="1" dirty="0" err="1" smtClean="0"/>
              <a:t>đường</a:t>
            </a:r>
            <a:r>
              <a:rPr lang="en-US" sz="2000" b="1" dirty="0" smtClean="0"/>
              <a:t> </a:t>
            </a:r>
            <a:r>
              <a:rPr lang="en-US" sz="2000" b="1" dirty="0" err="1" smtClean="0"/>
              <a:t>tìnhdục</a:t>
            </a:r>
            <a:r>
              <a:rPr lang="en-US" sz="2000" b="1" dirty="0" smtClean="0"/>
              <a:t> </a:t>
            </a:r>
            <a:r>
              <a:rPr lang="en-US" sz="2000" b="1" dirty="0" err="1" smtClean="0"/>
              <a:t>như</a:t>
            </a:r>
            <a:r>
              <a:rPr lang="en-US" sz="2000" b="1" dirty="0" smtClean="0"/>
              <a:t> </a:t>
            </a:r>
            <a:r>
              <a:rPr lang="en-US" sz="2000" b="1" dirty="0" err="1" smtClean="0"/>
              <a:t>AIDS,giang</a:t>
            </a:r>
            <a:r>
              <a:rPr lang="en-US" sz="2000" b="1" dirty="0" smtClean="0"/>
              <a:t> </a:t>
            </a:r>
            <a:r>
              <a:rPr lang="en-US" sz="2000" b="1" dirty="0" err="1" smtClean="0"/>
              <a:t>mai</a:t>
            </a:r>
            <a:r>
              <a:rPr lang="en-US" sz="2000" b="1" dirty="0" smtClean="0"/>
              <a:t>...</a:t>
            </a:r>
            <a:r>
              <a:rPr lang="en-US" sz="2000" dirty="0" smtClean="0"/>
              <a:t/>
            </a:r>
            <a:br>
              <a:rPr lang="en-US" sz="2000" dirty="0" smtClean="0"/>
            </a:br>
            <a:r>
              <a:rPr lang="en-US" sz="2000" dirty="0" smtClean="0"/>
              <a:t> </a:t>
            </a:r>
            <a:r>
              <a:rPr lang="en-US" sz="2000" dirty="0" err="1" smtClean="0"/>
              <a:t>các</a:t>
            </a:r>
            <a:r>
              <a:rPr lang="en-US" sz="2000" b="1" dirty="0" smtClean="0"/>
              <a:t> </a:t>
            </a:r>
            <a:r>
              <a:rPr lang="en-US" sz="2000" b="1" dirty="0" err="1" smtClean="0"/>
              <a:t>viêm</a:t>
            </a:r>
            <a:r>
              <a:rPr lang="en-US" sz="2000" b="1" dirty="0" smtClean="0"/>
              <a:t> </a:t>
            </a:r>
            <a:r>
              <a:rPr lang="en-US" sz="2000" b="1" dirty="0" err="1" smtClean="0"/>
              <a:t>nhiễm</a:t>
            </a:r>
            <a:r>
              <a:rPr lang="en-US" sz="2000" b="1" dirty="0" smtClean="0"/>
              <a:t> </a:t>
            </a:r>
            <a:r>
              <a:rPr lang="en-US" sz="2000" b="1" dirty="0" err="1" smtClean="0"/>
              <a:t>đường</a:t>
            </a:r>
            <a:r>
              <a:rPr lang="en-US" sz="2000" b="1" dirty="0" smtClean="0"/>
              <a:t> </a:t>
            </a:r>
            <a:r>
              <a:rPr lang="en-US" sz="2000" b="1" dirty="0" err="1" smtClean="0"/>
              <a:t>sinh</a:t>
            </a:r>
            <a:r>
              <a:rPr lang="en-US" sz="2000" b="1" dirty="0" smtClean="0"/>
              <a:t> </a:t>
            </a:r>
            <a:r>
              <a:rPr lang="en-US" sz="2000" b="1" dirty="0" err="1" smtClean="0"/>
              <a:t>sản</a:t>
            </a:r>
            <a:r>
              <a:rPr lang="en-US" sz="2000" b="1" dirty="0" smtClean="0"/>
              <a:t>, </a:t>
            </a:r>
            <a:r>
              <a:rPr lang="en-US" sz="2000" dirty="0" smtClean="0"/>
              <a:t/>
            </a:r>
            <a:br>
              <a:rPr lang="en-US" sz="2000" dirty="0" smtClean="0"/>
            </a:br>
            <a:r>
              <a:rPr lang="en-US" sz="2000" b="1" dirty="0" err="1" smtClean="0"/>
              <a:t>Nạo</a:t>
            </a:r>
            <a:r>
              <a:rPr lang="en-US" sz="2000" b="1" dirty="0" smtClean="0"/>
              <a:t> </a:t>
            </a:r>
            <a:r>
              <a:rPr lang="en-US" sz="2000" b="1" dirty="0" err="1" smtClean="0"/>
              <a:t>thai</a:t>
            </a:r>
            <a:r>
              <a:rPr lang="en-US" sz="2000" b="1" dirty="0" smtClean="0"/>
              <a:t> </a:t>
            </a:r>
            <a:r>
              <a:rPr lang="en-US" sz="2000" b="1" dirty="0" err="1" smtClean="0"/>
              <a:t>dẫn</a:t>
            </a:r>
            <a:r>
              <a:rPr lang="en-US" sz="2000" b="1" dirty="0" smtClean="0"/>
              <a:t> </a:t>
            </a:r>
            <a:r>
              <a:rPr lang="en-US" sz="2000" b="1" dirty="0" err="1" smtClean="0"/>
              <a:t>đến</a:t>
            </a:r>
            <a:r>
              <a:rPr lang="en-US" sz="2000" b="1" dirty="0" smtClean="0"/>
              <a:t> tai </a:t>
            </a:r>
            <a:r>
              <a:rPr lang="en-US" sz="2000" b="1" dirty="0" err="1" smtClean="0"/>
              <a:t>biến</a:t>
            </a:r>
            <a:r>
              <a:rPr lang="en-US" sz="2000" b="1" dirty="0" smtClean="0"/>
              <a:t> </a:t>
            </a:r>
            <a:r>
              <a:rPr lang="en-US" sz="2000" b="1" dirty="0" err="1" smtClean="0"/>
              <a:t>như</a:t>
            </a:r>
            <a:r>
              <a:rPr lang="en-US" sz="2000" b="1" dirty="0" smtClean="0"/>
              <a:t> </a:t>
            </a:r>
            <a:r>
              <a:rPr lang="en-US" sz="2000" b="1" dirty="0" err="1" smtClean="0"/>
              <a:t>vô</a:t>
            </a:r>
            <a:r>
              <a:rPr lang="en-US" sz="2000" b="1" dirty="0" smtClean="0"/>
              <a:t> </a:t>
            </a:r>
            <a:r>
              <a:rPr lang="en-US" sz="2000" b="1" dirty="0" err="1" smtClean="0"/>
              <a:t>sinh</a:t>
            </a:r>
            <a:r>
              <a:rPr lang="en-US" sz="2000" b="1" dirty="0" smtClean="0"/>
              <a:t>, </a:t>
            </a:r>
            <a:r>
              <a:rPr lang="en-US" sz="2000" b="1" dirty="0" err="1" smtClean="0"/>
              <a:t>ung</a:t>
            </a:r>
            <a:r>
              <a:rPr lang="en-US" sz="2000" b="1" dirty="0" smtClean="0"/>
              <a:t> </a:t>
            </a:r>
            <a:r>
              <a:rPr lang="en-US" sz="2000" b="1" dirty="0" err="1" smtClean="0"/>
              <a:t>thư</a:t>
            </a:r>
            <a:r>
              <a:rPr lang="en-US" sz="2000" b="1" dirty="0" smtClean="0"/>
              <a:t>...</a:t>
            </a:r>
            <a:r>
              <a:rPr lang="en-US" sz="2000" dirty="0" smtClean="0"/>
              <a:t> </a:t>
            </a:r>
            <a:br>
              <a:rPr lang="en-US" sz="2000" dirty="0" smtClean="0"/>
            </a:br>
            <a:r>
              <a:rPr lang="en-US" sz="2000" b="1" dirty="0" smtClean="0"/>
              <a:t> </a:t>
            </a:r>
            <a:r>
              <a:rPr lang="en-US" sz="2000" b="1" dirty="0" err="1" smtClean="0"/>
              <a:t>Mang</a:t>
            </a:r>
            <a:r>
              <a:rPr lang="en-US" sz="2000" b="1" dirty="0" smtClean="0"/>
              <a:t> </a:t>
            </a:r>
            <a:r>
              <a:rPr lang="en-US" sz="2000" b="1" dirty="0" err="1" smtClean="0"/>
              <a:t>thai</a:t>
            </a:r>
            <a:r>
              <a:rPr lang="en-US" sz="2000" b="1" dirty="0" smtClean="0"/>
              <a:t> </a:t>
            </a:r>
            <a:r>
              <a:rPr lang="en-US" sz="2000" b="1" dirty="0" err="1" smtClean="0"/>
              <a:t>ngoài</a:t>
            </a:r>
            <a:r>
              <a:rPr lang="en-US" sz="2000" b="1" dirty="0" smtClean="0"/>
              <a:t> ý </a:t>
            </a:r>
            <a:r>
              <a:rPr lang="en-US" sz="2000" b="1" dirty="0" err="1" smtClean="0"/>
              <a:t>muốn</a:t>
            </a:r>
            <a:r>
              <a:rPr lang="en-US" sz="2000" b="1" dirty="0" smtClean="0"/>
              <a:t> </a:t>
            </a:r>
            <a:r>
              <a:rPr lang="en-US" sz="2000" b="1" dirty="0" err="1" smtClean="0"/>
              <a:t>vẫn</a:t>
            </a:r>
            <a:r>
              <a:rPr lang="en-US" sz="2000" b="1" dirty="0" smtClean="0"/>
              <a:t> </a:t>
            </a:r>
            <a:r>
              <a:rPr lang="en-US" sz="2000" b="1" dirty="0" err="1" smtClean="0"/>
              <a:t>hiện</a:t>
            </a:r>
            <a:r>
              <a:rPr lang="en-US" sz="2000" b="1" dirty="0" smtClean="0"/>
              <a:t> </a:t>
            </a:r>
            <a:r>
              <a:rPr lang="en-US" sz="2000" b="1" dirty="0" err="1" smtClean="0"/>
              <a:t>hữu</a:t>
            </a:r>
            <a:r>
              <a:rPr lang="en-US" sz="2000" b="1" dirty="0" smtClean="0"/>
              <a:t>. </a:t>
            </a:r>
            <a:r>
              <a:rPr lang="en-US" sz="2000" dirty="0" smtClean="0"/>
              <a:t/>
            </a:r>
            <a:br>
              <a:rPr lang="en-US" sz="2000" dirty="0" smtClean="0"/>
            </a:br>
            <a:r>
              <a:rPr lang="en-US" sz="2000" dirty="0" err="1" smtClean="0"/>
              <a:t>Về</a:t>
            </a:r>
            <a:r>
              <a:rPr lang="en-US" sz="2000" dirty="0" smtClean="0"/>
              <a:t> </a:t>
            </a:r>
            <a:r>
              <a:rPr lang="en-US" sz="2000" dirty="0" err="1" smtClean="0"/>
              <a:t>tâm</a:t>
            </a:r>
            <a:r>
              <a:rPr lang="en-US" sz="2000" dirty="0" smtClean="0"/>
              <a:t> </a:t>
            </a:r>
            <a:r>
              <a:rPr lang="en-US" sz="2000" dirty="0" err="1" smtClean="0"/>
              <a:t>lý</a:t>
            </a:r>
            <a:r>
              <a:rPr lang="en-US" sz="2000" dirty="0" smtClean="0"/>
              <a:t>, </a:t>
            </a:r>
            <a:r>
              <a:rPr lang="en-US" sz="2000" b="1" dirty="0" err="1" smtClean="0"/>
              <a:t>sau</a:t>
            </a:r>
            <a:r>
              <a:rPr lang="en-US" sz="2000" b="1" dirty="0" smtClean="0"/>
              <a:t> </a:t>
            </a:r>
            <a:r>
              <a:rPr lang="en-US" sz="2000" b="1" dirty="0" err="1" smtClean="0"/>
              <a:t>cú</a:t>
            </a:r>
            <a:r>
              <a:rPr lang="en-US" sz="2000" b="1" dirty="0" smtClean="0"/>
              <a:t> </a:t>
            </a:r>
            <a:r>
              <a:rPr lang="en-US" sz="2000" b="1" dirty="0" err="1" smtClean="0"/>
              <a:t>sốc</a:t>
            </a:r>
            <a:r>
              <a:rPr lang="en-US" sz="2000" b="1" dirty="0" smtClean="0"/>
              <a:t> </a:t>
            </a:r>
            <a:r>
              <a:rPr lang="en-US" sz="2000" b="1" dirty="0" err="1" smtClean="0"/>
              <a:t>họ</a:t>
            </a:r>
            <a:r>
              <a:rPr lang="en-US" sz="2000" b="1" dirty="0" smtClean="0"/>
              <a:t> </a:t>
            </a:r>
            <a:r>
              <a:rPr lang="en-US" sz="2000" b="1" dirty="0" err="1" smtClean="0"/>
              <a:t>sẽ</a:t>
            </a:r>
            <a:r>
              <a:rPr lang="en-US" sz="2000" b="1" dirty="0" smtClean="0"/>
              <a:t> </a:t>
            </a:r>
            <a:r>
              <a:rPr lang="en-US" sz="2000" b="1" dirty="0" err="1" smtClean="0"/>
              <a:t>trở</a:t>
            </a:r>
            <a:r>
              <a:rPr lang="en-US" sz="2000" b="1" dirty="0" smtClean="0"/>
              <a:t> </a:t>
            </a:r>
            <a:r>
              <a:rPr lang="en-US" sz="2000" b="1" dirty="0" err="1" smtClean="0"/>
              <a:t>nên</a:t>
            </a:r>
            <a:r>
              <a:rPr lang="en-US" sz="2000" b="1" dirty="0" smtClean="0"/>
              <a:t> </a:t>
            </a:r>
            <a:r>
              <a:rPr lang="en-US" sz="2000" b="1" dirty="0" err="1" smtClean="0"/>
              <a:t>chai</a:t>
            </a:r>
            <a:r>
              <a:rPr lang="en-US" sz="2000" b="1" dirty="0" smtClean="0"/>
              <a:t> </a:t>
            </a:r>
            <a:r>
              <a:rPr lang="en-US" sz="2000" b="1" dirty="0" err="1" smtClean="0"/>
              <a:t>sạn</a:t>
            </a:r>
            <a:r>
              <a:rPr lang="en-US" sz="2000" b="1" dirty="0" smtClean="0"/>
              <a:t>, </a:t>
            </a:r>
            <a:r>
              <a:rPr lang="en-US" sz="2000" b="1" dirty="0" err="1" smtClean="0"/>
              <a:t>mất</a:t>
            </a:r>
            <a:r>
              <a:rPr lang="en-US" sz="2000" b="1" dirty="0" smtClean="0"/>
              <a:t> </a:t>
            </a:r>
            <a:r>
              <a:rPr lang="en-US" sz="2000" b="1" dirty="0" err="1" smtClean="0"/>
              <a:t>niềm</a:t>
            </a:r>
            <a:r>
              <a:rPr lang="en-US" sz="2000" b="1" dirty="0" smtClean="0"/>
              <a:t> tin </a:t>
            </a:r>
            <a:r>
              <a:rPr lang="en-US" sz="2000" b="1" dirty="0" err="1" smtClean="0"/>
              <a:t>vào</a:t>
            </a:r>
            <a:r>
              <a:rPr lang="en-US" sz="2000" b="1" dirty="0" smtClean="0"/>
              <a:t> </a:t>
            </a:r>
            <a:r>
              <a:rPr lang="en-US" sz="2000" b="1" dirty="0" err="1" smtClean="0"/>
              <a:t>tình</a:t>
            </a:r>
            <a:r>
              <a:rPr lang="en-US" sz="2000" b="1" dirty="0" smtClean="0"/>
              <a:t> </a:t>
            </a:r>
            <a:r>
              <a:rPr lang="en-US" sz="2000" b="1" dirty="0" err="1" smtClean="0"/>
              <a:t>yêu</a:t>
            </a:r>
            <a:r>
              <a:rPr lang="en-US" sz="2000" b="1" dirty="0" smtClean="0"/>
              <a:t> </a:t>
            </a:r>
            <a:r>
              <a:rPr lang="en-US" sz="2000" b="1" dirty="0" err="1" smtClean="0"/>
              <a:t>và</a:t>
            </a:r>
            <a:r>
              <a:rPr lang="en-US" sz="2000" b="1" dirty="0" smtClean="0"/>
              <a:t> </a:t>
            </a:r>
            <a:r>
              <a:rPr lang="en-US" sz="2000" b="1" dirty="0" err="1" smtClean="0"/>
              <a:t>hôn</a:t>
            </a:r>
            <a:r>
              <a:rPr lang="en-US" sz="2000" b="1" dirty="0" smtClean="0"/>
              <a:t> </a:t>
            </a:r>
            <a:r>
              <a:rPr lang="en-US" sz="2000" b="1" dirty="0" err="1" smtClean="0"/>
              <a:t>nhân</a:t>
            </a:r>
            <a:r>
              <a:rPr lang="en-US" sz="2000" dirty="0" smtClean="0"/>
              <a:t>. </a:t>
            </a:r>
            <a:br>
              <a:rPr lang="en-US" sz="2000" dirty="0" smtClean="0"/>
            </a:br>
            <a:r>
              <a:rPr lang="en-US" sz="2000" dirty="0" err="1" smtClean="0"/>
              <a:t>Nhiều</a:t>
            </a:r>
            <a:r>
              <a:rPr lang="en-US" sz="2000" dirty="0" smtClean="0"/>
              <a:t> </a:t>
            </a:r>
            <a:r>
              <a:rPr lang="en-US" sz="2000" dirty="0" err="1" smtClean="0"/>
              <a:t>người</a:t>
            </a:r>
            <a:r>
              <a:rPr lang="en-US" sz="2000" dirty="0" smtClean="0"/>
              <a:t> </a:t>
            </a:r>
            <a:r>
              <a:rPr lang="en-US" sz="2000" dirty="0" err="1" smtClean="0"/>
              <a:t>khác</a:t>
            </a:r>
            <a:r>
              <a:rPr lang="en-US" sz="2000" dirty="0" smtClean="0"/>
              <a:t> </a:t>
            </a:r>
            <a:r>
              <a:rPr lang="en-US" sz="2000" dirty="0" err="1" smtClean="0"/>
              <a:t>thì</a:t>
            </a:r>
            <a:r>
              <a:rPr lang="en-US" sz="2000" dirty="0" smtClean="0"/>
              <a:t> </a:t>
            </a:r>
            <a:r>
              <a:rPr lang="en-US" sz="2000" b="1" dirty="0" err="1" smtClean="0"/>
              <a:t>trở</a:t>
            </a:r>
            <a:r>
              <a:rPr lang="en-US" sz="2000" b="1" dirty="0" smtClean="0"/>
              <a:t> </a:t>
            </a:r>
            <a:r>
              <a:rPr lang="en-US" sz="2000" b="1" dirty="0" err="1" smtClean="0"/>
              <a:t>nên</a:t>
            </a:r>
            <a:r>
              <a:rPr lang="en-US" sz="2000" b="1" dirty="0" smtClean="0"/>
              <a:t> </a:t>
            </a:r>
            <a:r>
              <a:rPr lang="en-US" sz="2000" b="1" dirty="0" err="1" smtClean="0"/>
              <a:t>buông</a:t>
            </a:r>
            <a:r>
              <a:rPr lang="en-US" sz="2000" b="1" dirty="0" smtClean="0"/>
              <a:t> </a:t>
            </a:r>
            <a:r>
              <a:rPr lang="en-US" sz="2000" b="1" dirty="0" err="1" smtClean="0"/>
              <a:t>thả</a:t>
            </a:r>
            <a:r>
              <a:rPr lang="en-US" sz="2000" b="1" dirty="0" smtClean="0"/>
              <a:t>,</a:t>
            </a:r>
            <a:r>
              <a:rPr lang="en-US" sz="2000" dirty="0" smtClean="0"/>
              <a:t> </a:t>
            </a:r>
            <a:r>
              <a:rPr lang="en-US" sz="2000" dirty="0" err="1" smtClean="0"/>
              <a:t>vì</a:t>
            </a:r>
            <a:r>
              <a:rPr lang="en-US" sz="2000" dirty="0" smtClean="0"/>
              <a:t> </a:t>
            </a:r>
            <a:r>
              <a:rPr lang="en-US" sz="2000" dirty="0" err="1" smtClean="0"/>
              <a:t>không</a:t>
            </a:r>
            <a:r>
              <a:rPr lang="en-US" sz="2000" dirty="0" smtClean="0"/>
              <a:t> </a:t>
            </a:r>
            <a:r>
              <a:rPr lang="en-US" sz="2000" dirty="0" err="1" smtClean="0"/>
              <a:t>còn</a:t>
            </a:r>
            <a:r>
              <a:rPr lang="en-US" sz="2000" dirty="0" smtClean="0"/>
              <a:t> </a:t>
            </a:r>
            <a:r>
              <a:rPr lang="en-US" sz="2000" dirty="0" err="1" smtClean="0"/>
              <a:t>trinh</a:t>
            </a:r>
            <a:r>
              <a:rPr lang="en-US" sz="2000" dirty="0" smtClean="0"/>
              <a:t> </a:t>
            </a:r>
            <a:r>
              <a:rPr lang="en-US" sz="2000" dirty="0" err="1" smtClean="0"/>
              <a:t>tiết</a:t>
            </a:r>
            <a:r>
              <a:rPr lang="en-US" sz="2000" dirty="0" smtClean="0"/>
              <a:t> </a:t>
            </a:r>
            <a:r>
              <a:rPr lang="en-US" sz="2000" dirty="0" err="1" smtClean="0"/>
              <a:t>để</a:t>
            </a:r>
            <a:r>
              <a:rPr lang="en-US" sz="2000" dirty="0" smtClean="0"/>
              <a:t> </a:t>
            </a:r>
            <a:r>
              <a:rPr lang="en-US" sz="2000" dirty="0" err="1" smtClean="0"/>
              <a:t>giữ</a:t>
            </a:r>
            <a:r>
              <a:rPr lang="en-US" sz="2000" dirty="0" smtClean="0"/>
              <a:t> </a:t>
            </a:r>
            <a:r>
              <a:rPr lang="en-US" sz="2000" dirty="0" err="1" smtClean="0"/>
              <a:t>gìn</a:t>
            </a:r>
            <a:r>
              <a:rPr lang="en-US" sz="2000" dirty="0" smtClean="0"/>
              <a:t> </a:t>
            </a:r>
            <a:r>
              <a:rPr lang="en-US" sz="2000" dirty="0" err="1" smtClean="0"/>
              <a:t>nữa</a:t>
            </a:r>
            <a:r>
              <a:rPr lang="en-US" sz="2000" dirty="0" smtClean="0"/>
              <a:t> </a:t>
            </a:r>
            <a:r>
              <a:rPr lang="en-US" sz="2000" dirty="0" err="1" smtClean="0"/>
              <a:t>nên</a:t>
            </a:r>
            <a:r>
              <a:rPr lang="en-US" sz="2000" dirty="0" smtClean="0"/>
              <a:t> </a:t>
            </a:r>
            <a:r>
              <a:rPr lang="en-US" sz="2000" dirty="0" err="1" smtClean="0"/>
              <a:t>họ</a:t>
            </a:r>
            <a:r>
              <a:rPr lang="en-US" sz="2000" dirty="0" smtClean="0"/>
              <a:t> </a:t>
            </a:r>
            <a:r>
              <a:rPr lang="en-US" sz="2000" b="1" dirty="0" err="1" smtClean="0"/>
              <a:t>sẵn</a:t>
            </a:r>
            <a:r>
              <a:rPr lang="en-US" sz="2000" b="1" dirty="0" smtClean="0"/>
              <a:t> </a:t>
            </a:r>
            <a:r>
              <a:rPr lang="en-US" sz="2000" b="1" dirty="0" err="1" smtClean="0"/>
              <a:t>sàng</a:t>
            </a:r>
            <a:r>
              <a:rPr lang="en-US" sz="2000" b="1" dirty="0" smtClean="0"/>
              <a:t> </a:t>
            </a:r>
            <a:r>
              <a:rPr lang="en-US" sz="2000" b="1" dirty="0" err="1" smtClean="0"/>
              <a:t>quan</a:t>
            </a:r>
            <a:r>
              <a:rPr lang="en-US" sz="2000" b="1" dirty="0" smtClean="0"/>
              <a:t> </a:t>
            </a:r>
            <a:r>
              <a:rPr lang="en-US" sz="2000" b="1" dirty="0" err="1" smtClean="0"/>
              <a:t>hệ</a:t>
            </a:r>
            <a:r>
              <a:rPr lang="en-US" sz="2000" b="1" dirty="0" smtClean="0"/>
              <a:t> </a:t>
            </a:r>
            <a:r>
              <a:rPr lang="en-US" sz="2000" b="1" dirty="0" err="1" smtClean="0"/>
              <a:t>tình</a:t>
            </a:r>
            <a:r>
              <a:rPr lang="en-US" sz="2000" b="1" dirty="0" smtClean="0"/>
              <a:t> </a:t>
            </a:r>
            <a:r>
              <a:rPr lang="en-US" sz="2000" b="1" dirty="0" err="1" smtClean="0"/>
              <a:t>dục</a:t>
            </a:r>
            <a:r>
              <a:rPr lang="en-US" sz="2000" b="1" dirty="0" smtClean="0"/>
              <a:t> </a:t>
            </a:r>
            <a:r>
              <a:rPr lang="en-US" sz="2000" b="1" dirty="0" err="1" smtClean="0"/>
              <a:t>bừa</a:t>
            </a:r>
            <a:r>
              <a:rPr lang="en-US" sz="2000" b="1" dirty="0" smtClean="0"/>
              <a:t> </a:t>
            </a:r>
            <a:r>
              <a:rPr lang="en-US" sz="2000" b="1" dirty="0" err="1" smtClean="0"/>
              <a:t>bãi</a:t>
            </a:r>
            <a:r>
              <a:rPr lang="en-US" sz="2000" b="1" dirty="0" smtClean="0"/>
              <a:t> </a:t>
            </a:r>
            <a:r>
              <a:rPr lang="en-US" sz="2000" b="1" dirty="0" err="1" smtClean="0"/>
              <a:t>với</a:t>
            </a:r>
            <a:r>
              <a:rPr lang="en-US" sz="2000" b="1" dirty="0" smtClean="0"/>
              <a:t> </a:t>
            </a:r>
            <a:r>
              <a:rPr lang="en-US" sz="2000" b="1" dirty="0" err="1" smtClean="0"/>
              <a:t>nhiều</a:t>
            </a:r>
            <a:r>
              <a:rPr lang="en-US" sz="2000" b="1" dirty="0" smtClean="0"/>
              <a:t> </a:t>
            </a:r>
            <a:r>
              <a:rPr lang="en-US" sz="2000" b="1" dirty="0" err="1" smtClean="0"/>
              <a:t>người</a:t>
            </a:r>
            <a:r>
              <a:rPr lang="en-US" sz="2000" b="1" dirty="0" smtClean="0"/>
              <a:t> </a:t>
            </a:r>
            <a:r>
              <a:rPr lang="en-US" sz="2000" b="1" dirty="0" err="1" smtClean="0"/>
              <a:t>khác</a:t>
            </a:r>
            <a:r>
              <a:rPr lang="en-US" sz="2000" b="1" dirty="0" smtClean="0"/>
              <a:t> 85,7% </a:t>
            </a:r>
            <a:r>
              <a:rPr lang="en-US" sz="2000" b="1" dirty="0" err="1" smtClean="0"/>
              <a:t>sinh</a:t>
            </a:r>
            <a:r>
              <a:rPr lang="en-US" sz="2000" b="1" dirty="0" smtClean="0"/>
              <a:t> </a:t>
            </a:r>
            <a:r>
              <a:rPr lang="en-US" sz="2000" b="1" dirty="0" err="1" smtClean="0"/>
              <a:t>viên</a:t>
            </a:r>
            <a:r>
              <a:rPr lang="en-US" sz="2000" b="1" dirty="0" smtClean="0"/>
              <a:t> </a:t>
            </a:r>
            <a:r>
              <a:rPr lang="en-US" sz="2000" b="1" dirty="0" err="1" smtClean="0"/>
              <a:t>khi</a:t>
            </a:r>
            <a:r>
              <a:rPr lang="en-US" sz="2000" b="1" dirty="0" smtClean="0"/>
              <a:t> </a:t>
            </a:r>
            <a:r>
              <a:rPr lang="en-US" sz="2000" b="1" dirty="0" err="1" smtClean="0"/>
              <a:t>được</a:t>
            </a:r>
            <a:r>
              <a:rPr lang="en-US" sz="2000" b="1" dirty="0" smtClean="0"/>
              <a:t> </a:t>
            </a:r>
            <a:r>
              <a:rPr lang="en-US" sz="2000" b="1" dirty="0" err="1" smtClean="0"/>
              <a:t>hỏi</a:t>
            </a:r>
            <a:r>
              <a:rPr lang="en-US" sz="2000" b="1" dirty="0" smtClean="0"/>
              <a:t> </a:t>
            </a:r>
            <a:r>
              <a:rPr lang="en-US" sz="2000" b="1" dirty="0" err="1" smtClean="0"/>
              <a:t>đều</a:t>
            </a:r>
            <a:r>
              <a:rPr lang="en-US" sz="2000" b="1" dirty="0" smtClean="0"/>
              <a:t> </a:t>
            </a:r>
            <a:r>
              <a:rPr lang="en-US" sz="2000" b="1" dirty="0" err="1" smtClean="0"/>
              <a:t>nhận</a:t>
            </a:r>
            <a:r>
              <a:rPr lang="en-US" sz="2000" b="1" dirty="0" smtClean="0"/>
              <a:t> </a:t>
            </a:r>
            <a:r>
              <a:rPr lang="en-US" sz="2000" b="1" dirty="0" err="1" smtClean="0"/>
              <a:t>định</a:t>
            </a:r>
            <a:r>
              <a:rPr lang="en-US" sz="2000" b="1" dirty="0" smtClean="0"/>
              <a:t> </a:t>
            </a:r>
            <a:r>
              <a:rPr lang="en-US" sz="2000" b="1" dirty="0" err="1" smtClean="0"/>
              <a:t>sống</a:t>
            </a:r>
            <a:r>
              <a:rPr lang="en-US" sz="2000" b="1" dirty="0" smtClean="0"/>
              <a:t> </a:t>
            </a:r>
            <a:r>
              <a:rPr lang="en-US" sz="2000" b="1" dirty="0" err="1" smtClean="0"/>
              <a:t>thử</a:t>
            </a:r>
            <a:r>
              <a:rPr lang="en-US" sz="2000" b="1" dirty="0" smtClean="0"/>
              <a:t> </a:t>
            </a:r>
            <a:r>
              <a:rPr lang="en-US" sz="2000" b="1" dirty="0" err="1" smtClean="0"/>
              <a:t>ảnh</a:t>
            </a:r>
            <a:r>
              <a:rPr lang="en-US" sz="2000" b="1" dirty="0" smtClean="0"/>
              <a:t> </a:t>
            </a:r>
            <a:r>
              <a:rPr lang="en-US" sz="2000" b="1" dirty="0" err="1" smtClean="0"/>
              <a:t>hưởng</a:t>
            </a:r>
            <a:r>
              <a:rPr lang="en-US" sz="2000" b="1" dirty="0" smtClean="0"/>
              <a:t> </a:t>
            </a:r>
            <a:r>
              <a:rPr lang="en-US" sz="2000" b="1" dirty="0" err="1" smtClean="0"/>
              <a:t>đến</a:t>
            </a:r>
            <a:r>
              <a:rPr lang="en-US" sz="2000" b="1" dirty="0" smtClean="0"/>
              <a:t> </a:t>
            </a:r>
            <a:r>
              <a:rPr lang="en-US" sz="2000" b="1" dirty="0" err="1" smtClean="0"/>
              <a:t>chuẩn</a:t>
            </a:r>
            <a:r>
              <a:rPr lang="en-US" sz="2000" b="1" dirty="0" smtClean="0"/>
              <a:t> </a:t>
            </a:r>
            <a:r>
              <a:rPr lang="en-US" sz="2000" b="1" dirty="0" err="1" smtClean="0"/>
              <a:t>mực</a:t>
            </a:r>
            <a:r>
              <a:rPr lang="en-US" sz="2000" b="1" dirty="0" smtClean="0"/>
              <a:t> </a:t>
            </a:r>
            <a:r>
              <a:rPr lang="en-US" sz="2000" b="1" dirty="0" err="1" smtClean="0"/>
              <a:t>văn</a:t>
            </a:r>
            <a:r>
              <a:rPr lang="en-US" sz="2000" b="1" dirty="0" smtClean="0"/>
              <a:t> </a:t>
            </a:r>
            <a:r>
              <a:rPr lang="en-US" sz="2000" b="1" dirty="0" err="1" smtClean="0"/>
              <a:t>hóa</a:t>
            </a:r>
            <a:r>
              <a:rPr lang="en-US" sz="2000" b="1" dirty="0" smtClean="0"/>
              <a:t>, </a:t>
            </a:r>
            <a:r>
              <a:rPr lang="en-US" sz="2000" b="1" dirty="0" err="1" smtClean="0"/>
              <a:t>đạo</a:t>
            </a:r>
            <a:r>
              <a:rPr lang="en-US" sz="2000" b="1" dirty="0" smtClean="0"/>
              <a:t> </a:t>
            </a:r>
            <a:r>
              <a:rPr lang="en-US" sz="2000" b="1" dirty="0" err="1" smtClean="0"/>
              <a:t>đức</a:t>
            </a:r>
            <a:r>
              <a:rPr lang="en-US" sz="2000" b="1" dirty="0" smtClean="0"/>
              <a:t> </a:t>
            </a:r>
            <a:r>
              <a:rPr lang="en-US" sz="2000" b="1" dirty="0" err="1" smtClean="0"/>
              <a:t>của</a:t>
            </a:r>
            <a:r>
              <a:rPr lang="en-US" sz="2000" b="1" dirty="0" smtClean="0"/>
              <a:t> </a:t>
            </a:r>
            <a:r>
              <a:rPr lang="en-US" sz="2000" b="1" dirty="0" err="1" smtClean="0"/>
              <a:t>người</a:t>
            </a:r>
            <a:r>
              <a:rPr lang="en-US" sz="2000" b="1" dirty="0" smtClean="0"/>
              <a:t> </a:t>
            </a:r>
            <a:r>
              <a:rPr lang="en-US" sz="2000" b="1" dirty="0" err="1" smtClean="0"/>
              <a:t>Việt</a:t>
            </a:r>
            <a:r>
              <a:rPr lang="en-US" sz="2000" b="1" dirty="0" smtClean="0"/>
              <a:t>; </a:t>
            </a:r>
            <a:br>
              <a:rPr lang="en-US" sz="2000" b="1" dirty="0" smtClean="0"/>
            </a:br>
            <a:r>
              <a:rPr lang="en-US" sz="2000" dirty="0" smtClean="0"/>
              <a:t/>
            </a:r>
            <a:br>
              <a:rPr lang="en-US" sz="2000" dirty="0" smtClean="0"/>
            </a:br>
            <a:r>
              <a:rPr lang="en-US" sz="2000" b="1" dirty="0" smtClean="0"/>
              <a:t>96% </a:t>
            </a:r>
            <a:r>
              <a:rPr lang="en-US" sz="2000" b="1" dirty="0" err="1" smtClean="0"/>
              <a:t>cho</a:t>
            </a:r>
            <a:r>
              <a:rPr lang="en-US" sz="2000" b="1" dirty="0" smtClean="0"/>
              <a:t> </a:t>
            </a:r>
            <a:r>
              <a:rPr lang="en-US" sz="2000" b="1" dirty="0" err="1" smtClean="0"/>
              <a:t>rằng</a:t>
            </a:r>
            <a:r>
              <a:rPr lang="en-US" sz="2000" b="1" dirty="0" smtClean="0"/>
              <a:t> </a:t>
            </a:r>
            <a:r>
              <a:rPr lang="en-US" sz="2000" b="1" dirty="0" err="1" smtClean="0"/>
              <a:t>sẽ</a:t>
            </a:r>
            <a:r>
              <a:rPr lang="en-US" sz="2000" b="1" dirty="0" smtClean="0"/>
              <a:t> </a:t>
            </a:r>
            <a:r>
              <a:rPr lang="en-US" sz="2000" b="1" dirty="0" err="1" smtClean="0"/>
              <a:t>gây</a:t>
            </a:r>
            <a:r>
              <a:rPr lang="en-US" sz="2000" b="1" dirty="0" smtClean="0"/>
              <a:t> </a:t>
            </a:r>
            <a:r>
              <a:rPr lang="en-US" sz="2000" b="1" dirty="0" err="1" smtClean="0"/>
              <a:t>hậu</a:t>
            </a:r>
            <a:r>
              <a:rPr lang="en-US" sz="2000" b="1" dirty="0" smtClean="0"/>
              <a:t> </a:t>
            </a:r>
            <a:r>
              <a:rPr lang="en-US" sz="2000" b="1" dirty="0" err="1" smtClean="0"/>
              <a:t>quả</a:t>
            </a:r>
            <a:r>
              <a:rPr lang="en-US" sz="2000" b="1" dirty="0" smtClean="0"/>
              <a:t> </a:t>
            </a:r>
            <a:r>
              <a:rPr lang="en-US" sz="2000" b="1" dirty="0" err="1" smtClean="0"/>
              <a:t>về</a:t>
            </a:r>
            <a:r>
              <a:rPr lang="en-US" sz="2000" b="1" dirty="0" smtClean="0"/>
              <a:t> </a:t>
            </a:r>
            <a:r>
              <a:rPr lang="en-US" sz="2000" b="1" dirty="0" err="1" smtClean="0"/>
              <a:t>sức</a:t>
            </a:r>
            <a:r>
              <a:rPr lang="en-US" sz="2000" b="1" dirty="0" smtClean="0"/>
              <a:t> </a:t>
            </a:r>
            <a:r>
              <a:rPr lang="en-US" sz="2000" b="1" dirty="0" err="1" smtClean="0"/>
              <a:t>khỏe</a:t>
            </a:r>
            <a:r>
              <a:rPr lang="en-US" sz="2000" b="1" dirty="0" smtClean="0"/>
              <a:t>, </a:t>
            </a:r>
            <a:r>
              <a:rPr lang="en-US" sz="2000" b="1" dirty="0" err="1" smtClean="0"/>
              <a:t>tâm</a:t>
            </a:r>
            <a:r>
              <a:rPr lang="en-US" sz="2000" b="1" dirty="0" smtClean="0"/>
              <a:t> </a:t>
            </a:r>
            <a:r>
              <a:rPr lang="en-US" sz="2000" b="1" dirty="0" err="1" smtClean="0"/>
              <a:t>lý</a:t>
            </a:r>
            <a:r>
              <a:rPr lang="en-US" sz="2000" b="1" dirty="0" smtClean="0"/>
              <a:t>, </a:t>
            </a:r>
            <a:r>
              <a:rPr lang="en-US" sz="2000" b="1" dirty="0" err="1" smtClean="0"/>
              <a:t>kết</a:t>
            </a:r>
            <a:r>
              <a:rPr lang="en-US" sz="2000" b="1" dirty="0" smtClean="0"/>
              <a:t> </a:t>
            </a:r>
            <a:r>
              <a:rPr lang="en-US" sz="2000" b="1" dirty="0" err="1" smtClean="0"/>
              <a:t>quả</a:t>
            </a:r>
            <a:r>
              <a:rPr lang="en-US" sz="2000" b="1" dirty="0" smtClean="0"/>
              <a:t> </a:t>
            </a:r>
            <a:r>
              <a:rPr lang="en-US" sz="2000" b="1" dirty="0" err="1" smtClean="0"/>
              <a:t>học</a:t>
            </a:r>
            <a:r>
              <a:rPr lang="en-US" sz="2000" b="1" dirty="0" smtClean="0"/>
              <a:t> </a:t>
            </a:r>
            <a:r>
              <a:rPr lang="en-US" sz="2000" b="1" dirty="0" err="1" smtClean="0"/>
              <a:t>tập</a:t>
            </a:r>
            <a:r>
              <a:rPr lang="en-US" sz="2000" b="1" dirty="0" smtClean="0"/>
              <a:t>, </a:t>
            </a:r>
            <a:r>
              <a:rPr lang="en-US" sz="2000" b="1" dirty="0" err="1" smtClean="0"/>
              <a:t>đôi</a:t>
            </a:r>
            <a:r>
              <a:rPr lang="en-US" sz="2000" b="1" dirty="0" smtClean="0"/>
              <a:t> </a:t>
            </a:r>
            <a:r>
              <a:rPr lang="en-US" sz="2000" b="1" dirty="0" err="1" smtClean="0"/>
              <a:t>khi</a:t>
            </a:r>
            <a:r>
              <a:rPr lang="en-US" sz="2000" b="1" dirty="0" smtClean="0"/>
              <a:t> </a:t>
            </a:r>
            <a:r>
              <a:rPr lang="en-US" sz="2000" b="1" dirty="0" err="1" smtClean="0"/>
              <a:t>khá</a:t>
            </a:r>
            <a:r>
              <a:rPr lang="en-US" sz="2000" b="1" dirty="0" smtClean="0"/>
              <a:t> </a:t>
            </a:r>
            <a:r>
              <a:rPr lang="en-US" sz="2000" b="1" dirty="0" err="1" smtClean="0"/>
              <a:t>nặng</a:t>
            </a:r>
            <a:r>
              <a:rPr lang="en-US" sz="2000" b="1" dirty="0" smtClean="0"/>
              <a:t> </a:t>
            </a:r>
            <a:r>
              <a:rPr lang="en-US" sz="2000" b="1" dirty="0" err="1" smtClean="0"/>
              <a:t>nề</a:t>
            </a:r>
            <a:r>
              <a:rPr lang="en-US" sz="2000" b="1" dirty="0" smtClean="0"/>
              <a:t>, </a:t>
            </a:r>
            <a:r>
              <a:rPr lang="en-US" sz="2000" b="1" dirty="0" err="1" smtClean="0"/>
              <a:t>nhất</a:t>
            </a:r>
            <a:r>
              <a:rPr lang="en-US" sz="2000" b="1" dirty="0" smtClean="0"/>
              <a:t> </a:t>
            </a:r>
            <a:r>
              <a:rPr lang="en-US" sz="2000" b="1" dirty="0" err="1" smtClean="0"/>
              <a:t>là</a:t>
            </a:r>
            <a:r>
              <a:rPr lang="en-US" sz="2000" b="1" dirty="0" smtClean="0"/>
              <a:t> </a:t>
            </a:r>
            <a:r>
              <a:rPr lang="en-US" sz="2000" b="1" dirty="0" err="1" smtClean="0"/>
              <a:t>đối</a:t>
            </a:r>
            <a:r>
              <a:rPr lang="en-US" sz="2000" b="1" dirty="0" smtClean="0"/>
              <a:t> </a:t>
            </a:r>
            <a:r>
              <a:rPr lang="en-US" sz="2000" b="1" dirty="0" err="1" smtClean="0"/>
              <a:t>với</a:t>
            </a:r>
            <a:r>
              <a:rPr lang="en-US" sz="2000" b="1" dirty="0" smtClean="0"/>
              <a:t> </a:t>
            </a:r>
            <a:r>
              <a:rPr lang="en-US" sz="2000" b="1" dirty="0" err="1" smtClean="0"/>
              <a:t>nữ</a:t>
            </a:r>
            <a:r>
              <a:rPr lang="en-US" sz="2000" b="1" dirty="0" smtClean="0"/>
              <a:t>.</a:t>
            </a:r>
            <a:r>
              <a:rPr lang="en-US" sz="2000" dirty="0" smtClean="0"/>
              <a:t/>
            </a:r>
            <a:br>
              <a:rPr lang="en-US" sz="2000" dirty="0" smtClean="0"/>
            </a:br>
            <a:r>
              <a:rPr lang="en-US" sz="2000" dirty="0" smtClean="0"/>
              <a:t/>
            </a:r>
            <a:br>
              <a:rPr lang="en-US" sz="2000" dirty="0" smtClean="0"/>
            </a:br>
            <a:r>
              <a:rPr lang="en-US" sz="2000" dirty="0" smtClean="0"/>
              <a:t> </a:t>
            </a:r>
            <a:r>
              <a:rPr lang="en-US" sz="2000" dirty="0" err="1" smtClean="0"/>
              <a:t>Việc</a:t>
            </a:r>
            <a:r>
              <a:rPr lang="en-US" sz="2000" b="1" dirty="0" smtClean="0"/>
              <a:t> </a:t>
            </a:r>
            <a:r>
              <a:rPr lang="en-US" sz="2000" b="1" dirty="0" err="1" smtClean="0"/>
              <a:t>sử</a:t>
            </a:r>
            <a:r>
              <a:rPr lang="en-US" sz="2000" b="1" dirty="0" smtClean="0"/>
              <a:t> </a:t>
            </a:r>
            <a:r>
              <a:rPr lang="en-US" sz="2000" b="1" dirty="0" err="1" smtClean="0"/>
              <a:t>dụng</a:t>
            </a:r>
            <a:r>
              <a:rPr lang="en-US" sz="2000" b="1" dirty="0" smtClean="0"/>
              <a:t> </a:t>
            </a:r>
            <a:r>
              <a:rPr lang="en-US" sz="2000" b="1" dirty="0" err="1" smtClean="0"/>
              <a:t>thuốc</a:t>
            </a:r>
            <a:r>
              <a:rPr lang="en-US" sz="2000" b="1" dirty="0" smtClean="0"/>
              <a:t> </a:t>
            </a:r>
            <a:r>
              <a:rPr lang="en-US" sz="2000" b="1" dirty="0" err="1" smtClean="0"/>
              <a:t>tránh</a:t>
            </a:r>
            <a:r>
              <a:rPr lang="en-US" sz="2000" b="1" dirty="0" smtClean="0"/>
              <a:t> </a:t>
            </a:r>
            <a:r>
              <a:rPr lang="en-US" sz="2000" b="1" dirty="0" err="1" smtClean="0"/>
              <a:t>thai</a:t>
            </a:r>
            <a:r>
              <a:rPr lang="en-US" sz="2000" b="1" dirty="0" smtClean="0"/>
              <a:t> </a:t>
            </a:r>
            <a:r>
              <a:rPr lang="en-US" sz="2000" b="1" dirty="0" err="1" smtClean="0"/>
              <a:t>khẩn</a:t>
            </a:r>
            <a:r>
              <a:rPr lang="en-US" sz="2000" b="1" dirty="0" smtClean="0"/>
              <a:t> </a:t>
            </a:r>
            <a:r>
              <a:rPr lang="en-US" sz="2000" b="1" dirty="0" err="1" smtClean="0"/>
              <a:t>cấp</a:t>
            </a:r>
            <a:r>
              <a:rPr lang="en-US" sz="2000" dirty="0" smtClean="0"/>
              <a:t> </a:t>
            </a:r>
            <a:r>
              <a:rPr lang="en-US" sz="2000" dirty="0" err="1" smtClean="0"/>
              <a:t>tuy</a:t>
            </a:r>
            <a:r>
              <a:rPr lang="en-US" sz="2000" dirty="0" smtClean="0"/>
              <a:t> </a:t>
            </a:r>
            <a:r>
              <a:rPr lang="en-US" sz="2000" dirty="0" err="1" smtClean="0"/>
              <a:t>có</a:t>
            </a:r>
            <a:r>
              <a:rPr lang="en-US" sz="2000" dirty="0" smtClean="0"/>
              <a:t> </a:t>
            </a:r>
            <a:r>
              <a:rPr lang="en-US" sz="2000" dirty="0" err="1" smtClean="0"/>
              <a:t>hiệu</a:t>
            </a:r>
            <a:r>
              <a:rPr lang="en-US" sz="2000" dirty="0" smtClean="0"/>
              <a:t> </a:t>
            </a:r>
            <a:r>
              <a:rPr lang="en-US" sz="2000" dirty="0" err="1" smtClean="0"/>
              <a:t>quả</a:t>
            </a:r>
            <a:r>
              <a:rPr lang="en-US" sz="2000" dirty="0" smtClean="0"/>
              <a:t> </a:t>
            </a:r>
            <a:r>
              <a:rPr lang="en-US" sz="2000" dirty="0" err="1" smtClean="0"/>
              <a:t>trước</a:t>
            </a:r>
            <a:r>
              <a:rPr lang="en-US" sz="2000" dirty="0" smtClean="0"/>
              <a:t> </a:t>
            </a:r>
            <a:r>
              <a:rPr lang="en-US" sz="2000" dirty="0" err="1" smtClean="0"/>
              <a:t>mắt</a:t>
            </a:r>
            <a:r>
              <a:rPr lang="en-US" sz="2000" dirty="0" smtClean="0"/>
              <a:t> </a:t>
            </a:r>
            <a:r>
              <a:rPr lang="en-US" sz="2000" dirty="0" err="1" smtClean="0"/>
              <a:t>nhưng</a:t>
            </a:r>
            <a:r>
              <a:rPr lang="en-US" sz="2000" dirty="0" smtClean="0"/>
              <a:t> </a:t>
            </a:r>
            <a:r>
              <a:rPr lang="en-US" sz="2000" dirty="0" err="1" smtClean="0"/>
              <a:t>sẽ</a:t>
            </a:r>
            <a:r>
              <a:rPr lang="en-US" sz="2000" dirty="0" smtClean="0"/>
              <a:t> </a:t>
            </a:r>
            <a:r>
              <a:rPr lang="en-US" sz="2000" dirty="0" err="1" smtClean="0"/>
              <a:t>để</a:t>
            </a:r>
            <a:r>
              <a:rPr lang="en-US" sz="2000" dirty="0" smtClean="0"/>
              <a:t> </a:t>
            </a:r>
            <a:r>
              <a:rPr lang="en-US" sz="2000" dirty="0" err="1" smtClean="0"/>
              <a:t>lại</a:t>
            </a:r>
            <a:r>
              <a:rPr lang="en-US" sz="2000" dirty="0" smtClean="0"/>
              <a:t> </a:t>
            </a:r>
            <a:r>
              <a:rPr lang="en-US" sz="2000" dirty="0" err="1" smtClean="0"/>
              <a:t>nhiều</a:t>
            </a:r>
            <a:r>
              <a:rPr lang="en-US" sz="2000" dirty="0" smtClean="0"/>
              <a:t> </a:t>
            </a:r>
            <a:r>
              <a:rPr lang="en-US" sz="2000" dirty="0" err="1" smtClean="0"/>
              <a:t>di</a:t>
            </a:r>
            <a:r>
              <a:rPr lang="en-US" sz="2000" dirty="0" smtClean="0"/>
              <a:t> </a:t>
            </a:r>
            <a:r>
              <a:rPr lang="en-US" sz="2000" dirty="0" err="1" smtClean="0"/>
              <a:t>chứng</a:t>
            </a:r>
            <a:r>
              <a:rPr lang="en-US" sz="2000" dirty="0" smtClean="0"/>
              <a:t> </a:t>
            </a:r>
            <a:r>
              <a:rPr lang="en-US" sz="2000" dirty="0" err="1" smtClean="0"/>
              <a:t>lâu</a:t>
            </a:r>
            <a:r>
              <a:rPr lang="en-US" sz="2000" dirty="0" smtClean="0"/>
              <a:t> </a:t>
            </a:r>
            <a:r>
              <a:rPr lang="en-US" sz="2000" dirty="0" err="1" smtClean="0"/>
              <a:t>dài</a:t>
            </a:r>
            <a:r>
              <a:rPr lang="en-US" sz="2000" dirty="0" smtClean="0"/>
              <a:t>, </a:t>
            </a:r>
            <a:r>
              <a:rPr lang="en-US" sz="2000" dirty="0" err="1" smtClean="0"/>
              <a:t>khiến</a:t>
            </a:r>
            <a:r>
              <a:rPr lang="en-US" sz="2000" dirty="0" smtClean="0"/>
              <a:t> </a:t>
            </a:r>
            <a:r>
              <a:rPr lang="en-US" sz="2000" dirty="0" err="1" smtClean="0"/>
              <a:t>niêm</a:t>
            </a:r>
            <a:r>
              <a:rPr lang="en-US" sz="2000" dirty="0" smtClean="0"/>
              <a:t> </a:t>
            </a:r>
            <a:r>
              <a:rPr lang="en-US" sz="2000" dirty="0" err="1" smtClean="0"/>
              <a:t>mạc</a:t>
            </a:r>
            <a:r>
              <a:rPr lang="en-US" sz="2000" dirty="0" smtClean="0"/>
              <a:t> </a:t>
            </a:r>
            <a:r>
              <a:rPr lang="en-US" sz="2000" dirty="0" err="1" smtClean="0"/>
              <a:t>tử</a:t>
            </a:r>
            <a:r>
              <a:rPr lang="en-US" sz="2000" dirty="0" smtClean="0"/>
              <a:t> </a:t>
            </a:r>
            <a:r>
              <a:rPr lang="en-US" sz="2000" dirty="0" err="1" smtClean="0"/>
              <a:t>cung</a:t>
            </a:r>
            <a:r>
              <a:rPr lang="en-US" sz="2000" dirty="0" smtClean="0"/>
              <a:t> </a:t>
            </a:r>
            <a:r>
              <a:rPr lang="en-US" sz="2000" dirty="0" err="1" smtClean="0"/>
              <a:t>bị</a:t>
            </a:r>
            <a:r>
              <a:rPr lang="en-US" sz="2000" dirty="0" smtClean="0"/>
              <a:t> </a:t>
            </a:r>
            <a:r>
              <a:rPr lang="en-US" sz="2000" dirty="0" err="1" smtClean="0"/>
              <a:t>teo</a:t>
            </a:r>
            <a:r>
              <a:rPr lang="en-US" sz="2000" dirty="0" smtClean="0"/>
              <a:t> </a:t>
            </a:r>
            <a:r>
              <a:rPr lang="en-US" sz="2000" dirty="0" err="1" smtClean="0"/>
              <a:t>lại</a:t>
            </a:r>
            <a:r>
              <a:rPr lang="en-US" sz="2000" dirty="0" smtClean="0"/>
              <a:t>, </a:t>
            </a:r>
            <a:r>
              <a:rPr lang="en-US" sz="2000" dirty="0" err="1" smtClean="0"/>
              <a:t>trứng</a:t>
            </a:r>
            <a:r>
              <a:rPr lang="en-US" sz="2000" dirty="0" smtClean="0"/>
              <a:t> </a:t>
            </a:r>
            <a:r>
              <a:rPr lang="en-US" sz="2000" dirty="0" err="1" smtClean="0"/>
              <a:t>không</a:t>
            </a:r>
            <a:r>
              <a:rPr lang="en-US" sz="2000" dirty="0" smtClean="0"/>
              <a:t> </a:t>
            </a:r>
            <a:r>
              <a:rPr lang="en-US" sz="2000" dirty="0" err="1" smtClean="0"/>
              <a:t>làm</a:t>
            </a:r>
            <a:r>
              <a:rPr lang="en-US" sz="2000" dirty="0" smtClean="0"/>
              <a:t> </a:t>
            </a:r>
            <a:r>
              <a:rPr lang="en-US" sz="2000" dirty="0" err="1" smtClean="0"/>
              <a:t>tổ</a:t>
            </a:r>
            <a:r>
              <a:rPr lang="en-US" sz="2000" dirty="0" smtClean="0"/>
              <a:t> </a:t>
            </a:r>
            <a:r>
              <a:rPr lang="en-US" sz="2000" dirty="0" err="1" smtClean="0"/>
              <a:t>được</a:t>
            </a:r>
            <a:r>
              <a:rPr lang="en-US" sz="2000" dirty="0" smtClean="0"/>
              <a:t>, </a:t>
            </a:r>
            <a:r>
              <a:rPr lang="en-US" sz="2000" dirty="0" err="1" smtClean="0"/>
              <a:t>dẫn</a:t>
            </a:r>
            <a:r>
              <a:rPr lang="en-US" sz="2000" dirty="0" smtClean="0"/>
              <a:t> </a:t>
            </a:r>
            <a:r>
              <a:rPr lang="en-US" sz="2000" dirty="0" err="1" smtClean="0"/>
              <a:t>tới</a:t>
            </a:r>
            <a:r>
              <a:rPr lang="en-US" sz="2000" dirty="0" smtClean="0"/>
              <a:t> </a:t>
            </a:r>
            <a:r>
              <a:rPr lang="en-US" sz="2000" dirty="0" err="1" smtClean="0"/>
              <a:t>mang</a:t>
            </a:r>
            <a:r>
              <a:rPr lang="en-US" sz="2000" dirty="0" smtClean="0"/>
              <a:t> </a:t>
            </a:r>
            <a:r>
              <a:rPr lang="en-US" sz="2000" dirty="0" err="1" smtClean="0"/>
              <a:t>thai</a:t>
            </a:r>
            <a:r>
              <a:rPr lang="en-US" sz="2000" dirty="0" smtClean="0"/>
              <a:t> </a:t>
            </a:r>
            <a:r>
              <a:rPr lang="en-US" sz="2000" dirty="0" err="1" smtClean="0"/>
              <a:t>ngoài</a:t>
            </a:r>
            <a:r>
              <a:rPr lang="en-US" sz="2000" dirty="0" smtClean="0"/>
              <a:t> </a:t>
            </a:r>
            <a:r>
              <a:rPr lang="en-US" sz="2000" dirty="0" err="1" smtClean="0"/>
              <a:t>dạ</a:t>
            </a:r>
            <a:r>
              <a:rPr lang="en-US" sz="2000" dirty="0" smtClean="0"/>
              <a:t> con, </a:t>
            </a:r>
            <a:r>
              <a:rPr lang="en-US" sz="2000" dirty="0" err="1" smtClean="0"/>
              <a:t>vô</a:t>
            </a:r>
            <a:r>
              <a:rPr lang="en-US" sz="2000" dirty="0" smtClean="0"/>
              <a:t> </a:t>
            </a:r>
            <a:r>
              <a:rPr lang="en-US" sz="2000" dirty="0" err="1" smtClean="0"/>
              <a:t>sinh</a:t>
            </a:r>
            <a:r>
              <a:rPr lang="en-US" sz="2000" dirty="0" smtClean="0"/>
              <a:t>.</a:t>
            </a:r>
            <a:br>
              <a:rPr lang="en-US" sz="2000" dirty="0" smtClean="0"/>
            </a:br>
            <a:endParaRPr lang="en-US" sz="20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320"/>
            <a:ext cx="7562088" cy="6355080"/>
          </a:xfrm>
        </p:spPr>
        <p:txBody>
          <a:bodyPr>
            <a:normAutofit/>
          </a:bodyPr>
          <a:lstStyle/>
          <a:p>
            <a:r>
              <a:rPr lang="en-US" sz="2400" i="1" dirty="0" err="1" smtClean="0">
                <a:solidFill>
                  <a:srgbClr val="FF0000"/>
                </a:solidFill>
              </a:rPr>
              <a:t>Rủi</a:t>
            </a:r>
            <a:r>
              <a:rPr lang="en-US" sz="2400" i="1" dirty="0" smtClean="0">
                <a:solidFill>
                  <a:srgbClr val="FF0000"/>
                </a:solidFill>
              </a:rPr>
              <a:t> </a:t>
            </a:r>
            <a:r>
              <a:rPr lang="en-US" sz="2400" i="1" dirty="0" err="1" smtClean="0">
                <a:solidFill>
                  <a:srgbClr val="FF0000"/>
                </a:solidFill>
              </a:rPr>
              <a:t>ro</a:t>
            </a:r>
            <a:r>
              <a:rPr lang="en-US" sz="2400" i="1" dirty="0" smtClean="0">
                <a:solidFill>
                  <a:srgbClr val="FF0000"/>
                </a:solidFill>
              </a:rPr>
              <a:t> </a:t>
            </a:r>
            <a:r>
              <a:rPr lang="en-US" sz="2400" i="1" dirty="0" err="1" smtClean="0">
                <a:solidFill>
                  <a:srgbClr val="FF0000"/>
                </a:solidFill>
              </a:rPr>
              <a:t>xã</a:t>
            </a:r>
            <a:r>
              <a:rPr lang="en-US" sz="2400" i="1" dirty="0" smtClean="0">
                <a:solidFill>
                  <a:srgbClr val="FF0000"/>
                </a:solidFill>
              </a:rPr>
              <a:t> </a:t>
            </a:r>
            <a:r>
              <a:rPr lang="en-US" sz="2400" i="1" dirty="0" err="1" smtClean="0">
                <a:solidFill>
                  <a:srgbClr val="FF0000"/>
                </a:solidFill>
              </a:rPr>
              <a:t>hội</a:t>
            </a:r>
            <a:r>
              <a:rPr lang="en-US" sz="2400" i="1" dirty="0" smtClean="0">
                <a:solidFill>
                  <a:srgbClr val="FF0000"/>
                </a:solidFill>
              </a:rPr>
              <a:t> </a:t>
            </a:r>
            <a:br>
              <a:rPr lang="en-US" sz="2400" i="1" dirty="0" smtClean="0">
                <a:solidFill>
                  <a:srgbClr val="FF0000"/>
                </a:solidFill>
              </a:rPr>
            </a:br>
            <a:r>
              <a:rPr lang="en-US" sz="2000" dirty="0" err="1" smtClean="0"/>
              <a:t>Chất</a:t>
            </a:r>
            <a:r>
              <a:rPr lang="en-US" sz="2000" dirty="0" smtClean="0"/>
              <a:t> </a:t>
            </a:r>
            <a:r>
              <a:rPr lang="en-US" sz="2000" dirty="0" err="1" smtClean="0"/>
              <a:t>lượng</a:t>
            </a:r>
            <a:r>
              <a:rPr lang="en-US" sz="2000" dirty="0" smtClean="0"/>
              <a:t> </a:t>
            </a:r>
            <a:r>
              <a:rPr lang="en-US" sz="2000" dirty="0" err="1" smtClean="0"/>
              <a:t>đời</a:t>
            </a:r>
            <a:r>
              <a:rPr lang="en-US" sz="2000" dirty="0" smtClean="0"/>
              <a:t> </a:t>
            </a:r>
            <a:r>
              <a:rPr lang="en-US" sz="2000" dirty="0" err="1" smtClean="0"/>
              <a:t>sống</a:t>
            </a:r>
            <a:r>
              <a:rPr lang="en-US" sz="2000" dirty="0" smtClean="0"/>
              <a:t> </a:t>
            </a:r>
            <a:r>
              <a:rPr lang="en-US" sz="2000" dirty="0" err="1" smtClean="0"/>
              <a:t>thể</a:t>
            </a:r>
            <a:r>
              <a:rPr lang="en-US" sz="2000" dirty="0" smtClean="0"/>
              <a:t> </a:t>
            </a:r>
            <a:r>
              <a:rPr lang="en-US" sz="2000" dirty="0" err="1" smtClean="0"/>
              <a:t>chất</a:t>
            </a:r>
            <a:r>
              <a:rPr lang="en-US" sz="2000" dirty="0" smtClean="0"/>
              <a:t> </a:t>
            </a:r>
            <a:r>
              <a:rPr lang="en-US" sz="2000" dirty="0" err="1" smtClean="0"/>
              <a:t>và</a:t>
            </a:r>
            <a:r>
              <a:rPr lang="en-US" sz="2000" dirty="0" smtClean="0"/>
              <a:t> </a:t>
            </a:r>
            <a:r>
              <a:rPr lang="en-US" sz="2000" dirty="0" err="1" smtClean="0"/>
              <a:t>tình</a:t>
            </a:r>
            <a:r>
              <a:rPr lang="en-US" sz="2000" dirty="0" smtClean="0"/>
              <a:t> </a:t>
            </a:r>
            <a:r>
              <a:rPr lang="en-US" sz="2000" dirty="0" err="1" smtClean="0"/>
              <a:t>cảm</a:t>
            </a:r>
            <a:r>
              <a:rPr lang="en-US" sz="2000" dirty="0" smtClean="0"/>
              <a:t> </a:t>
            </a:r>
            <a:r>
              <a:rPr lang="en-US" sz="2000" dirty="0" err="1" smtClean="0"/>
              <a:t>cũng</a:t>
            </a:r>
            <a:r>
              <a:rPr lang="en-US" sz="2000" dirty="0" smtClean="0"/>
              <a:t> </a:t>
            </a:r>
            <a:r>
              <a:rPr lang="en-US" sz="2000" dirty="0" err="1" smtClean="0"/>
              <a:t>thấp</a:t>
            </a:r>
            <a:r>
              <a:rPr lang="en-US" sz="2000" dirty="0" smtClean="0"/>
              <a:t> </a:t>
            </a:r>
            <a:r>
              <a:rPr lang="en-US" sz="2000" dirty="0" err="1" smtClean="0"/>
              <a:t>hơn</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Họ</a:t>
            </a:r>
            <a:r>
              <a:rPr lang="en-US" sz="2000" dirty="0" smtClean="0"/>
              <a:t> </a:t>
            </a:r>
            <a:r>
              <a:rPr lang="en-US" sz="2000" dirty="0" err="1" smtClean="0"/>
              <a:t>thường</a:t>
            </a:r>
            <a:r>
              <a:rPr lang="en-US" sz="2000" dirty="0" smtClean="0"/>
              <a:t> </a:t>
            </a:r>
            <a:r>
              <a:rPr lang="en-US" sz="2000" dirty="0" err="1" smtClean="0"/>
              <a:t>đến</a:t>
            </a:r>
            <a:r>
              <a:rPr lang="en-US" sz="2000" dirty="0" smtClean="0"/>
              <a:t> </a:t>
            </a:r>
            <a:r>
              <a:rPr lang="en-US" sz="2000" dirty="0" err="1" smtClean="0"/>
              <a:t>nhanh</a:t>
            </a:r>
            <a:r>
              <a:rPr lang="en-US" sz="2000" dirty="0" smtClean="0"/>
              <a:t> </a:t>
            </a:r>
            <a:r>
              <a:rPr lang="en-US" sz="2000" dirty="0" err="1" smtClean="0"/>
              <a:t>theo</a:t>
            </a:r>
            <a:r>
              <a:rPr lang="en-US" sz="2000" dirty="0" smtClean="0"/>
              <a:t> </a:t>
            </a:r>
            <a:r>
              <a:rPr lang="en-US" sz="2000" dirty="0" err="1" smtClean="0"/>
              <a:t>kiểu</a:t>
            </a:r>
            <a:r>
              <a:rPr lang="en-US" sz="2000" dirty="0" smtClean="0"/>
              <a:t> </a:t>
            </a:r>
            <a:r>
              <a:rPr lang="en-US" sz="2000" i="1" dirty="0" smtClean="0"/>
              <a:t>"</a:t>
            </a:r>
            <a:r>
              <a:rPr lang="en-US" sz="2000" i="1" dirty="0" err="1" smtClean="0"/>
              <a:t>tình</a:t>
            </a:r>
            <a:r>
              <a:rPr lang="en-US" sz="2000" i="1" dirty="0" smtClean="0"/>
              <a:t> </a:t>
            </a:r>
            <a:r>
              <a:rPr lang="en-US" sz="2000" i="1" dirty="0" err="1" smtClean="0"/>
              <a:t>yêu</a:t>
            </a:r>
            <a:r>
              <a:rPr lang="en-US" sz="2000" i="1" dirty="0" smtClean="0"/>
              <a:t> </a:t>
            </a:r>
            <a:r>
              <a:rPr lang="en-US" sz="2000" i="1" dirty="0" err="1" smtClean="0"/>
              <a:t>gấp</a:t>
            </a:r>
            <a:r>
              <a:rPr lang="en-US" sz="2000" i="1" dirty="0" smtClean="0"/>
              <a:t> </a:t>
            </a:r>
            <a:r>
              <a:rPr lang="en-US" sz="2000" i="1" dirty="0" err="1" smtClean="0"/>
              <a:t>gáp</a:t>
            </a:r>
            <a:r>
              <a:rPr lang="en-US" sz="2000" i="1" dirty="0" smtClean="0"/>
              <a:t>"</a:t>
            </a:r>
            <a:r>
              <a:rPr lang="en-US" sz="2000" dirty="0" smtClean="0"/>
              <a:t>, </a:t>
            </a:r>
            <a:r>
              <a:rPr lang="en-US" sz="2000" dirty="0" err="1" smtClean="0"/>
              <a:t>tình</a:t>
            </a:r>
            <a:r>
              <a:rPr lang="en-US" sz="2000" dirty="0" smtClean="0"/>
              <a:t> </a:t>
            </a:r>
            <a:r>
              <a:rPr lang="en-US" sz="2000" dirty="0" err="1" smtClean="0"/>
              <a:t>dục</a:t>
            </a:r>
            <a:r>
              <a:rPr lang="en-US" sz="2000" dirty="0" smtClean="0"/>
              <a:t> </a:t>
            </a:r>
            <a:r>
              <a:rPr lang="en-US" sz="2000" dirty="0" err="1" smtClean="0"/>
              <a:t>là</a:t>
            </a:r>
            <a:r>
              <a:rPr lang="en-US" sz="2000" dirty="0" smtClean="0"/>
              <a:t> </a:t>
            </a:r>
            <a:r>
              <a:rPr lang="en-US" sz="2000" dirty="0" err="1" smtClean="0"/>
              <a:t>lý</a:t>
            </a:r>
            <a:r>
              <a:rPr lang="en-US" sz="2000" dirty="0" smtClean="0"/>
              <a:t> do </a:t>
            </a:r>
            <a:r>
              <a:rPr lang="en-US" sz="2000" dirty="0" err="1" smtClean="0"/>
              <a:t>chính</a:t>
            </a:r>
            <a:r>
              <a:rPr lang="en-US" sz="2000" dirty="0" smtClean="0"/>
              <a:t> </a:t>
            </a:r>
            <a:r>
              <a:rPr lang="en-US" sz="2000" dirty="0" err="1" smtClean="0"/>
              <a:t>thôi</a:t>
            </a:r>
            <a:r>
              <a:rPr lang="en-US" sz="2000" dirty="0" smtClean="0"/>
              <a:t> </a:t>
            </a:r>
            <a:r>
              <a:rPr lang="en-US" sz="2000" dirty="0" err="1" smtClean="0"/>
              <a:t>thúc</a:t>
            </a:r>
            <a:r>
              <a:rPr lang="en-US" sz="2000" dirty="0" smtClean="0"/>
              <a:t> </a:t>
            </a:r>
            <a:r>
              <a:rPr lang="en-US" sz="2000" dirty="0" err="1" smtClean="0"/>
              <a:t>họ</a:t>
            </a:r>
            <a:r>
              <a:rPr lang="en-US" sz="2000" dirty="0" smtClean="0"/>
              <a:t> </a:t>
            </a:r>
            <a:r>
              <a:rPr lang="en-US" sz="2000" dirty="0" err="1" smtClean="0"/>
              <a:t>sống</a:t>
            </a:r>
            <a:r>
              <a:rPr lang="en-US" sz="2000" dirty="0" smtClean="0"/>
              <a:t> </a:t>
            </a:r>
            <a:r>
              <a:rPr lang="en-US" sz="2000" dirty="0" err="1" smtClean="0"/>
              <a:t>thử</a:t>
            </a:r>
            <a:r>
              <a:rPr lang="en-US" sz="2000" dirty="0" smtClean="0"/>
              <a:t>. </a:t>
            </a:r>
            <a:r>
              <a:rPr lang="en-US" sz="2000" dirty="0" err="1" smtClean="0"/>
              <a:t>Vì</a:t>
            </a:r>
            <a:r>
              <a:rPr lang="en-US" sz="2000" dirty="0" smtClean="0"/>
              <a:t> </a:t>
            </a:r>
            <a:r>
              <a:rPr lang="en-US" sz="2000" dirty="0" err="1" smtClean="0"/>
              <a:t>vậy</a:t>
            </a:r>
            <a:r>
              <a:rPr lang="en-US" sz="2000" b="1" dirty="0" smtClean="0"/>
              <a:t> </a:t>
            </a:r>
            <a:r>
              <a:rPr lang="en-US" sz="2000" b="1" dirty="0" err="1" smtClean="0"/>
              <a:t>nếu</a:t>
            </a:r>
            <a:r>
              <a:rPr lang="en-US" sz="2000" b="1" dirty="0" smtClean="0"/>
              <a:t> </a:t>
            </a:r>
            <a:r>
              <a:rPr lang="en-US" sz="2000" b="1" dirty="0" err="1" smtClean="0"/>
              <a:t>xảy</a:t>
            </a:r>
            <a:r>
              <a:rPr lang="en-US" sz="2000" b="1" dirty="0" smtClean="0"/>
              <a:t> </a:t>
            </a:r>
            <a:r>
              <a:rPr lang="en-US" sz="2000" b="1" dirty="0" err="1" smtClean="0"/>
              <a:t>ra</a:t>
            </a:r>
            <a:r>
              <a:rPr lang="en-US" sz="2000" b="1" dirty="0" smtClean="0"/>
              <a:t> </a:t>
            </a:r>
            <a:r>
              <a:rPr lang="en-US" sz="2000" b="1" dirty="0" err="1" smtClean="0"/>
              <a:t>xung</a:t>
            </a:r>
            <a:r>
              <a:rPr lang="en-US" sz="2000" b="1" dirty="0" smtClean="0"/>
              <a:t> </a:t>
            </a:r>
            <a:r>
              <a:rPr lang="en-US" sz="2000" b="1" dirty="0" err="1" smtClean="0"/>
              <a:t>đột</a:t>
            </a:r>
            <a:r>
              <a:rPr lang="en-US" sz="2000" b="1" dirty="0" smtClean="0"/>
              <a:t> </a:t>
            </a:r>
            <a:r>
              <a:rPr lang="en-US" sz="2000" b="1" dirty="0" err="1" smtClean="0"/>
              <a:t>hoặc</a:t>
            </a:r>
            <a:r>
              <a:rPr lang="en-US" sz="2000" b="1" dirty="0" smtClean="0"/>
              <a:t> </a:t>
            </a:r>
            <a:r>
              <a:rPr lang="en-US" sz="2000" b="1" dirty="0" err="1" smtClean="0"/>
              <a:t>vỡ</a:t>
            </a:r>
            <a:r>
              <a:rPr lang="en-US" sz="2000" b="1" dirty="0" smtClean="0"/>
              <a:t> </a:t>
            </a:r>
            <a:r>
              <a:rPr lang="en-US" sz="2000" b="1" dirty="0" err="1" smtClean="0"/>
              <a:t>mộng</a:t>
            </a:r>
            <a:r>
              <a:rPr lang="en-US" sz="2000" b="1" dirty="0" smtClean="0"/>
              <a:t>, </a:t>
            </a:r>
            <a:r>
              <a:rPr lang="en-US" sz="2000" b="1" dirty="0" err="1" smtClean="0"/>
              <a:t>họ</a:t>
            </a:r>
            <a:r>
              <a:rPr lang="en-US" sz="2000" b="1" dirty="0" smtClean="0"/>
              <a:t> </a:t>
            </a:r>
            <a:r>
              <a:rPr lang="en-US" sz="2000" b="1" dirty="0" err="1" smtClean="0"/>
              <a:t>sẵn</a:t>
            </a:r>
            <a:r>
              <a:rPr lang="en-US" sz="2000" b="1" dirty="0" smtClean="0"/>
              <a:t> </a:t>
            </a:r>
            <a:r>
              <a:rPr lang="en-US" sz="2000" b="1" dirty="0" err="1" smtClean="0"/>
              <a:t>sàng</a:t>
            </a:r>
            <a:r>
              <a:rPr lang="en-US" sz="2000" b="1" dirty="0" smtClean="0"/>
              <a:t> </a:t>
            </a:r>
            <a:r>
              <a:rPr lang="en-US" sz="2000" b="1" dirty="0" err="1" smtClean="0"/>
              <a:t>chia</a:t>
            </a:r>
            <a:r>
              <a:rPr lang="en-US" sz="2000" b="1" dirty="0" smtClean="0"/>
              <a:t> </a:t>
            </a:r>
            <a:r>
              <a:rPr lang="en-US" sz="2000" b="1" dirty="0" err="1" smtClean="0"/>
              <a:t>tay</a:t>
            </a:r>
            <a:r>
              <a:rPr lang="en-US" sz="2000" b="1" dirty="0" smtClean="0"/>
              <a:t>, </a:t>
            </a:r>
            <a:r>
              <a:rPr lang="en-US" sz="2000" b="1" dirty="0" err="1" smtClean="0"/>
              <a:t>nên</a:t>
            </a:r>
            <a:r>
              <a:rPr lang="en-US" sz="2000" b="1" dirty="0" smtClean="0"/>
              <a:t> </a:t>
            </a:r>
            <a:r>
              <a:rPr lang="en-US" sz="2000" b="1" dirty="0" err="1" smtClean="0"/>
              <a:t>nó</a:t>
            </a:r>
            <a:r>
              <a:rPr lang="en-US" sz="2000" b="1" dirty="0" smtClean="0"/>
              <a:t> </a:t>
            </a:r>
            <a:r>
              <a:rPr lang="en-US" sz="2000" b="1" dirty="0" err="1" smtClean="0"/>
              <a:t>không</a:t>
            </a:r>
            <a:r>
              <a:rPr lang="en-US" sz="2000" b="1" dirty="0" smtClean="0"/>
              <a:t> </a:t>
            </a:r>
            <a:r>
              <a:rPr lang="en-US" sz="2000" b="1" dirty="0" err="1" smtClean="0"/>
              <a:t>có</a:t>
            </a:r>
            <a:r>
              <a:rPr lang="en-US" sz="2000" b="1" dirty="0" smtClean="0"/>
              <a:t> </a:t>
            </a:r>
            <a:r>
              <a:rPr lang="en-US" sz="2000" b="1" dirty="0" err="1" smtClean="0"/>
              <a:t>tính</a:t>
            </a:r>
            <a:r>
              <a:rPr lang="en-US" sz="2000" b="1" dirty="0" smtClean="0"/>
              <a:t> </a:t>
            </a:r>
            <a:r>
              <a:rPr lang="en-US" sz="2000" b="1" dirty="0" err="1" smtClean="0"/>
              <a:t>bền</a:t>
            </a:r>
            <a:r>
              <a:rPr lang="en-US" sz="2000" b="1" dirty="0" smtClean="0"/>
              <a:t> </a:t>
            </a:r>
            <a:r>
              <a:rPr lang="en-US" sz="2000" b="1" dirty="0" err="1" smtClean="0"/>
              <a:t>vững</a:t>
            </a:r>
            <a:r>
              <a:rPr lang="en-US" sz="2000" b="1" dirty="0" smtClean="0"/>
              <a:t>.</a:t>
            </a:r>
            <a:r>
              <a:rPr lang="en-US" sz="2000" dirty="0" smtClean="0"/>
              <a:t/>
            </a:r>
            <a:br>
              <a:rPr lang="en-US" sz="2000" dirty="0" smtClean="0"/>
            </a:br>
            <a:r>
              <a:rPr lang="en-US" sz="2000" dirty="0" smtClean="0"/>
              <a:t> </a:t>
            </a:r>
            <a:r>
              <a:rPr lang="en-US" sz="2000" dirty="0" err="1" smtClean="0"/>
              <a:t>Trong</a:t>
            </a:r>
            <a:r>
              <a:rPr lang="en-US" sz="2000" dirty="0" smtClean="0"/>
              <a:t> </a:t>
            </a:r>
            <a:r>
              <a:rPr lang="en-US" sz="2000" dirty="0" err="1" smtClean="0"/>
              <a:t>khi</a:t>
            </a:r>
            <a:r>
              <a:rPr lang="en-US" sz="2000" dirty="0" smtClean="0"/>
              <a:t> </a:t>
            </a:r>
            <a:r>
              <a:rPr lang="en-US" sz="2000" dirty="0" err="1" smtClean="0"/>
              <a:t>đó</a:t>
            </a:r>
            <a:r>
              <a:rPr lang="en-US" sz="2000" dirty="0" smtClean="0"/>
              <a:t>, </a:t>
            </a:r>
            <a:r>
              <a:rPr lang="en-US" sz="2000" dirty="0" err="1" smtClean="0"/>
              <a:t>các</a:t>
            </a:r>
            <a:r>
              <a:rPr lang="en-US" sz="2000" dirty="0" smtClean="0"/>
              <a:t> </a:t>
            </a:r>
            <a:r>
              <a:rPr lang="en-US" sz="2000" dirty="0" err="1" smtClean="0"/>
              <a:t>cặp</a:t>
            </a:r>
            <a:r>
              <a:rPr lang="en-US" sz="2000" dirty="0" smtClean="0"/>
              <a:t> </a:t>
            </a:r>
            <a:r>
              <a:rPr lang="en-US" sz="2000" dirty="0" err="1" smtClean="0"/>
              <a:t>sống</a:t>
            </a:r>
            <a:r>
              <a:rPr lang="en-US" sz="2000" dirty="0" smtClean="0"/>
              <a:t> </a:t>
            </a:r>
            <a:r>
              <a:rPr lang="en-US" sz="2000" dirty="0" err="1" smtClean="0"/>
              <a:t>thử</a:t>
            </a:r>
            <a:r>
              <a:rPr lang="en-US" sz="2000" dirty="0" smtClean="0"/>
              <a:t> </a:t>
            </a:r>
            <a:r>
              <a:rPr lang="en-US" sz="2000" dirty="0" err="1" smtClean="0"/>
              <a:t>mang</a:t>
            </a:r>
            <a:r>
              <a:rPr lang="en-US" sz="2000" dirty="0" smtClean="0"/>
              <a:t> </a:t>
            </a:r>
            <a:r>
              <a:rPr lang="en-US" sz="2000" dirty="0" err="1" smtClean="0"/>
              <a:t>sẵn</a:t>
            </a:r>
            <a:r>
              <a:rPr lang="en-US" sz="2000" dirty="0" smtClean="0"/>
              <a:t> </a:t>
            </a:r>
            <a:r>
              <a:rPr lang="en-US" sz="2000" dirty="0" err="1" smtClean="0"/>
              <a:t>tâm</a:t>
            </a:r>
            <a:r>
              <a:rPr lang="en-US" sz="2000" dirty="0" smtClean="0"/>
              <a:t> </a:t>
            </a:r>
            <a:r>
              <a:rPr lang="en-US" sz="2000" dirty="0" err="1" smtClean="0"/>
              <a:t>lý</a:t>
            </a:r>
            <a:r>
              <a:rPr lang="en-US" sz="2000" dirty="0" smtClean="0"/>
              <a:t> </a:t>
            </a:r>
            <a:r>
              <a:rPr lang="en-US" sz="2000" i="1" dirty="0" smtClean="0"/>
              <a:t>"</a:t>
            </a:r>
            <a:r>
              <a:rPr lang="en-US" sz="2000" i="1" dirty="0" err="1" smtClean="0"/>
              <a:t>thử</a:t>
            </a:r>
            <a:r>
              <a:rPr lang="en-US" sz="2000" i="1" dirty="0" smtClean="0"/>
              <a:t>"</a:t>
            </a:r>
            <a:r>
              <a:rPr lang="en-US" sz="2000" dirty="0" smtClean="0"/>
              <a:t> - </a:t>
            </a:r>
            <a:r>
              <a:rPr lang="en-US" sz="2000" dirty="0" err="1" smtClean="0"/>
              <a:t>tức</a:t>
            </a:r>
            <a:r>
              <a:rPr lang="en-US" sz="2000" dirty="0" smtClean="0"/>
              <a:t> </a:t>
            </a:r>
            <a:r>
              <a:rPr lang="en-US" sz="2000" dirty="0" err="1" smtClean="0"/>
              <a:t>chỉ</a:t>
            </a:r>
            <a:r>
              <a:rPr lang="en-US" sz="2000" dirty="0" smtClean="0"/>
              <a:t> </a:t>
            </a:r>
            <a:r>
              <a:rPr lang="en-US" sz="2000" dirty="0" err="1" smtClean="0"/>
              <a:t>kiểm</a:t>
            </a:r>
            <a:r>
              <a:rPr lang="en-US" sz="2000" dirty="0" smtClean="0"/>
              <a:t> </a:t>
            </a:r>
            <a:r>
              <a:rPr lang="en-US" sz="2000" dirty="0" err="1" smtClean="0"/>
              <a:t>tra</a:t>
            </a:r>
            <a:r>
              <a:rPr lang="en-US" sz="2000" dirty="0" smtClean="0"/>
              <a:t> </a:t>
            </a:r>
            <a:r>
              <a:rPr lang="en-US" sz="2000" dirty="0" err="1" smtClean="0"/>
              <a:t>xem</a:t>
            </a:r>
            <a:r>
              <a:rPr lang="en-US" sz="2000" dirty="0" smtClean="0"/>
              <a:t> </a:t>
            </a:r>
            <a:r>
              <a:rPr lang="en-US" sz="2000" dirty="0" err="1" smtClean="0"/>
              <a:t>có</a:t>
            </a:r>
            <a:r>
              <a:rPr lang="en-US" sz="2000" dirty="0" smtClean="0"/>
              <a:t> </a:t>
            </a:r>
            <a:r>
              <a:rPr lang="en-US" sz="2000" dirty="0" err="1" smtClean="0"/>
              <a:t>hợp</a:t>
            </a:r>
            <a:r>
              <a:rPr lang="en-US" sz="2000" dirty="0" smtClean="0"/>
              <a:t> </a:t>
            </a:r>
            <a:r>
              <a:rPr lang="en-US" sz="2000" dirty="0" err="1" smtClean="0"/>
              <a:t>nhau</a:t>
            </a:r>
            <a:r>
              <a:rPr lang="en-US" sz="2000" dirty="0" smtClean="0"/>
              <a:t> </a:t>
            </a:r>
            <a:r>
              <a:rPr lang="en-US" sz="2000" dirty="0" err="1" smtClean="0"/>
              <a:t>không</a:t>
            </a:r>
            <a:r>
              <a:rPr lang="en-US" sz="2000" dirty="0" smtClean="0"/>
              <a:t>.</a:t>
            </a:r>
            <a:br>
              <a:rPr lang="en-US" sz="2000" dirty="0" smtClean="0"/>
            </a:br>
            <a:r>
              <a:rPr lang="en-US" sz="2000" dirty="0" smtClean="0"/>
              <a:t/>
            </a:r>
            <a:br>
              <a:rPr lang="en-US" sz="2000" dirty="0" smtClean="0"/>
            </a:br>
            <a:r>
              <a:rPr lang="en-US" sz="2000" dirty="0" smtClean="0"/>
              <a:t> -</a:t>
            </a:r>
            <a:r>
              <a:rPr lang="en-US" sz="2000" b="1" dirty="0" smtClean="0"/>
              <a:t>14% </a:t>
            </a:r>
            <a:r>
              <a:rPr lang="en-US" sz="2000" b="1" dirty="0" err="1" smtClean="0"/>
              <a:t>các</a:t>
            </a:r>
            <a:r>
              <a:rPr lang="en-US" sz="2000" b="1" dirty="0" smtClean="0"/>
              <a:t> </a:t>
            </a:r>
            <a:r>
              <a:rPr lang="en-US" sz="2000" b="1" dirty="0" err="1" smtClean="0"/>
              <a:t>cặp</a:t>
            </a:r>
            <a:r>
              <a:rPr lang="en-US" sz="2000" b="1" dirty="0" smtClean="0"/>
              <a:t> </a:t>
            </a:r>
            <a:r>
              <a:rPr lang="en-US" sz="2000" b="1" dirty="0" err="1" smtClean="0"/>
              <a:t>đi</a:t>
            </a:r>
            <a:r>
              <a:rPr lang="en-US" sz="2000" b="1" dirty="0" smtClean="0"/>
              <a:t> </a:t>
            </a:r>
            <a:r>
              <a:rPr lang="en-US" sz="2000" b="1" dirty="0" err="1" smtClean="0"/>
              <a:t>đến</a:t>
            </a:r>
            <a:r>
              <a:rPr lang="en-US" sz="2000" b="1" dirty="0" smtClean="0"/>
              <a:t> </a:t>
            </a:r>
            <a:r>
              <a:rPr lang="en-US" sz="2000" b="1" dirty="0" err="1" smtClean="0"/>
              <a:t>hôn</a:t>
            </a:r>
            <a:r>
              <a:rPr lang="en-US" sz="2000" b="1" dirty="0" smtClean="0"/>
              <a:t> </a:t>
            </a:r>
            <a:r>
              <a:rPr lang="en-US" sz="2000" b="1" dirty="0" err="1" smtClean="0"/>
              <a:t>nhân</a:t>
            </a:r>
            <a:r>
              <a:rPr lang="en-US" sz="2000" b="1" dirty="0" smtClean="0"/>
              <a:t> </a:t>
            </a:r>
            <a:r>
              <a:rPr lang="en-US" sz="2000" b="1" dirty="0" err="1" smtClean="0"/>
              <a:t>chính</a:t>
            </a:r>
            <a:r>
              <a:rPr lang="en-US" sz="2000" b="1" dirty="0" smtClean="0"/>
              <a:t> </a:t>
            </a:r>
            <a:r>
              <a:rPr lang="en-US" sz="2000" b="1" dirty="0" err="1" smtClean="0"/>
              <a:t>thức</a:t>
            </a:r>
            <a:r>
              <a:rPr lang="en-US" sz="2000" b="1" dirty="0" smtClean="0"/>
              <a:t> </a:t>
            </a:r>
            <a:r>
              <a:rPr lang="en-US" sz="2000" b="1" dirty="0" err="1" smtClean="0"/>
              <a:t>sau</a:t>
            </a:r>
            <a:r>
              <a:rPr lang="en-US" sz="2000" b="1" dirty="0" smtClean="0"/>
              <a:t> </a:t>
            </a:r>
            <a:r>
              <a:rPr lang="en-US" sz="2000" b="1" dirty="0" err="1" smtClean="0"/>
              <a:t>sống</a:t>
            </a:r>
            <a:r>
              <a:rPr lang="en-US" sz="2000" b="1" dirty="0" smtClean="0"/>
              <a:t> </a:t>
            </a:r>
            <a:r>
              <a:rPr lang="en-US" sz="2000" b="1" dirty="0" err="1" smtClean="0"/>
              <a:t>thử</a:t>
            </a:r>
            <a:r>
              <a:rPr lang="en-US" sz="2000" b="1" dirty="0" smtClean="0"/>
              <a:t>. </a:t>
            </a:r>
            <a:r>
              <a:rPr lang="en-US" sz="2000" b="1" dirty="0" err="1" smtClean="0"/>
              <a:t>Số</a:t>
            </a:r>
            <a:r>
              <a:rPr lang="en-US" sz="2000" b="1" dirty="0" smtClean="0"/>
              <a:t> 14% </a:t>
            </a:r>
            <a:r>
              <a:rPr lang="en-US" sz="2000" b="1" dirty="0" err="1" smtClean="0"/>
              <a:t>này</a:t>
            </a:r>
            <a:r>
              <a:rPr lang="en-US" sz="2000" b="1" dirty="0" smtClean="0"/>
              <a:t> </a:t>
            </a:r>
            <a:r>
              <a:rPr lang="en-US" sz="2000" b="1" dirty="0" err="1" smtClean="0"/>
              <a:t>cũng</a:t>
            </a:r>
            <a:r>
              <a:rPr lang="en-US" sz="2000" b="1" dirty="0" smtClean="0"/>
              <a:t> </a:t>
            </a:r>
            <a:r>
              <a:rPr lang="en-US" sz="2000" b="1" dirty="0" err="1" smtClean="0"/>
              <a:t>thường</a:t>
            </a:r>
            <a:r>
              <a:rPr lang="en-US" sz="2000" b="1" dirty="0" smtClean="0"/>
              <a:t> </a:t>
            </a:r>
            <a:r>
              <a:rPr lang="en-US" sz="2000" b="1" dirty="0" err="1" smtClean="0"/>
              <a:t>bất</a:t>
            </a:r>
            <a:r>
              <a:rPr lang="en-US" sz="2000" b="1" dirty="0" smtClean="0"/>
              <a:t> </a:t>
            </a:r>
            <a:r>
              <a:rPr lang="en-US" sz="2000" b="1" dirty="0" err="1" smtClean="0"/>
              <a:t>hòa</a:t>
            </a:r>
            <a:r>
              <a:rPr lang="en-US" sz="2000" b="1" dirty="0" smtClean="0"/>
              <a:t>, </a:t>
            </a:r>
            <a:r>
              <a:rPr lang="en-US" sz="2000" b="1" dirty="0" err="1" smtClean="0"/>
              <a:t>không</a:t>
            </a:r>
            <a:r>
              <a:rPr lang="en-US" sz="2000" b="1" dirty="0" smtClean="0"/>
              <a:t> </a:t>
            </a:r>
            <a:r>
              <a:rPr lang="en-US" sz="2000" b="1" dirty="0" err="1" smtClean="0"/>
              <a:t>có</a:t>
            </a:r>
            <a:r>
              <a:rPr lang="en-US" sz="2000" b="1" dirty="0" smtClean="0"/>
              <a:t> </a:t>
            </a:r>
            <a:r>
              <a:rPr lang="en-US" sz="2000" b="1" dirty="0" err="1" smtClean="0"/>
              <a:t>hạnh</a:t>
            </a:r>
            <a:r>
              <a:rPr lang="en-US" sz="2000" b="1" dirty="0" smtClean="0"/>
              <a:t> </a:t>
            </a:r>
            <a:r>
              <a:rPr lang="en-US" sz="2000" b="1" dirty="0" err="1" smtClean="0"/>
              <a:t>phúc</a:t>
            </a:r>
            <a:r>
              <a:rPr lang="en-US" sz="2000" b="1" dirty="0" smtClean="0"/>
              <a:t>. </a:t>
            </a:r>
            <a:r>
              <a:rPr lang="en-US" sz="2000" dirty="0" smtClean="0"/>
              <a:t/>
            </a:r>
            <a:br>
              <a:rPr lang="en-US" sz="2000" dirty="0" smtClean="0"/>
            </a:br>
            <a:r>
              <a:rPr lang="en-US" sz="2000" dirty="0" smtClean="0"/>
              <a:t> -</a:t>
            </a:r>
            <a:r>
              <a:rPr lang="en-US" sz="2000" b="1" dirty="0" smtClean="0"/>
              <a:t>80% </a:t>
            </a:r>
            <a:r>
              <a:rPr lang="en-US" sz="2000" dirty="0" smtClean="0"/>
              <a:t>so </a:t>
            </a:r>
            <a:r>
              <a:rPr lang="en-US" sz="2000" dirty="0" err="1" smtClean="0"/>
              <a:t>với</a:t>
            </a:r>
            <a:r>
              <a:rPr lang="en-US" sz="2000" dirty="0" smtClean="0"/>
              <a:t> </a:t>
            </a:r>
            <a:r>
              <a:rPr lang="en-US" sz="2000" dirty="0" err="1" smtClean="0"/>
              <a:t>những</a:t>
            </a:r>
            <a:r>
              <a:rPr lang="en-US" sz="2000" dirty="0" smtClean="0"/>
              <a:t> </a:t>
            </a:r>
            <a:r>
              <a:rPr lang="en-US" sz="2000" dirty="0" err="1" smtClean="0"/>
              <a:t>đôi</a:t>
            </a:r>
            <a:r>
              <a:rPr lang="en-US" sz="2000" dirty="0" smtClean="0"/>
              <a:t> </a:t>
            </a:r>
            <a:r>
              <a:rPr lang="en-US" sz="2000" dirty="0" err="1" smtClean="0"/>
              <a:t>kết</a:t>
            </a:r>
            <a:r>
              <a:rPr lang="en-US" sz="2000" dirty="0" smtClean="0"/>
              <a:t> </a:t>
            </a:r>
            <a:r>
              <a:rPr lang="en-US" sz="2000" dirty="0" err="1" smtClean="0"/>
              <a:t>hôn</a:t>
            </a:r>
            <a:r>
              <a:rPr lang="en-US" sz="2000" dirty="0" smtClean="0"/>
              <a:t> </a:t>
            </a:r>
            <a:r>
              <a:rPr lang="en-US" sz="2000" dirty="0" err="1" smtClean="0"/>
              <a:t>mà</a:t>
            </a:r>
            <a:r>
              <a:rPr lang="en-US" sz="2000" dirty="0" smtClean="0"/>
              <a:t> </a:t>
            </a:r>
            <a:r>
              <a:rPr lang="en-US" sz="2000" dirty="0" err="1" smtClean="0"/>
              <a:t>trước</a:t>
            </a:r>
            <a:r>
              <a:rPr lang="en-US" sz="2000" dirty="0" smtClean="0"/>
              <a:t> </a:t>
            </a:r>
            <a:r>
              <a:rPr lang="en-US" sz="2000" dirty="0" err="1" smtClean="0"/>
              <a:t>đó</a:t>
            </a:r>
            <a:r>
              <a:rPr lang="en-US" sz="2000" dirty="0" smtClean="0"/>
              <a:t> </a:t>
            </a:r>
            <a:r>
              <a:rPr lang="en-US" sz="2000" dirty="0" err="1" smtClean="0"/>
              <a:t>không</a:t>
            </a:r>
            <a:r>
              <a:rPr lang="en-US" sz="2000" dirty="0" smtClean="0"/>
              <a:t> </a:t>
            </a:r>
            <a:r>
              <a:rPr lang="en-US" sz="2000" dirty="0" err="1" smtClean="0"/>
              <a:t>sống</a:t>
            </a:r>
            <a:r>
              <a:rPr lang="en-US" sz="2000" dirty="0" smtClean="0"/>
              <a:t> </a:t>
            </a:r>
            <a:r>
              <a:rPr lang="en-US" sz="2000" dirty="0" err="1" smtClean="0"/>
              <a:t>thử</a:t>
            </a:r>
            <a:r>
              <a:rPr lang="en-US" sz="2000" dirty="0" smtClean="0"/>
              <a:t>. </a:t>
            </a:r>
            <a:br>
              <a:rPr lang="en-US" sz="2000" dirty="0" smtClean="0"/>
            </a:br>
            <a:r>
              <a:rPr lang="en-US" sz="2000" dirty="0" err="1" smtClean="0"/>
              <a:t>Quá</a:t>
            </a:r>
            <a:r>
              <a:rPr lang="en-US" sz="2000" dirty="0" smtClean="0"/>
              <a:t> </a:t>
            </a:r>
            <a:r>
              <a:rPr lang="en-US" sz="2000" dirty="0" err="1" smtClean="0"/>
              <a:t>trình</a:t>
            </a:r>
            <a:r>
              <a:rPr lang="en-US" sz="2000" dirty="0" smtClean="0"/>
              <a:t> </a:t>
            </a:r>
            <a:r>
              <a:rPr lang="en-US" sz="2000" dirty="0" err="1" smtClean="0"/>
              <a:t>chung</a:t>
            </a:r>
            <a:r>
              <a:rPr lang="en-US" sz="2000" dirty="0" smtClean="0"/>
              <a:t> </a:t>
            </a:r>
            <a:r>
              <a:rPr lang="en-US" sz="2000" dirty="0" err="1" smtClean="0"/>
              <a:t>sống</a:t>
            </a:r>
            <a:r>
              <a:rPr lang="en-US" sz="2000" dirty="0" smtClean="0"/>
              <a:t> </a:t>
            </a:r>
            <a:r>
              <a:rPr lang="en-US" sz="2000" dirty="0" err="1" smtClean="0"/>
              <a:t>cũng</a:t>
            </a:r>
            <a:r>
              <a:rPr lang="en-US" sz="2000" b="1" dirty="0" smtClean="0"/>
              <a:t> </a:t>
            </a:r>
            <a:r>
              <a:rPr lang="en-US" sz="2000" b="1" dirty="0" err="1" smtClean="0"/>
              <a:t>ít</a:t>
            </a:r>
            <a:r>
              <a:rPr lang="en-US" sz="2000" b="1" dirty="0" smtClean="0"/>
              <a:t> </a:t>
            </a:r>
            <a:r>
              <a:rPr lang="en-US" sz="2000" b="1" dirty="0" err="1" smtClean="0"/>
              <a:t>hạnh</a:t>
            </a:r>
            <a:r>
              <a:rPr lang="en-US" sz="2000" b="1" dirty="0" smtClean="0"/>
              <a:t> </a:t>
            </a:r>
            <a:r>
              <a:rPr lang="en-US" sz="2000" b="1" dirty="0" err="1" smtClean="0"/>
              <a:t>phúc</a:t>
            </a:r>
            <a:r>
              <a:rPr lang="en-US" sz="2000" b="1" dirty="0" smtClean="0"/>
              <a:t> </a:t>
            </a:r>
            <a:r>
              <a:rPr lang="en-US" sz="2000" b="1" dirty="0" err="1" smtClean="0"/>
              <a:t>hơn</a:t>
            </a:r>
            <a:r>
              <a:rPr lang="en-US" sz="2000" dirty="0" smtClean="0"/>
              <a:t>, </a:t>
            </a:r>
            <a:r>
              <a:rPr lang="en-US" sz="2000" dirty="0" err="1" smtClean="0"/>
              <a:t>bởi</a:t>
            </a:r>
            <a:r>
              <a:rPr lang="en-US" sz="2000" dirty="0" smtClean="0"/>
              <a:t> </a:t>
            </a:r>
            <a:r>
              <a:rPr lang="en-US" sz="2000" dirty="0" err="1" smtClean="0"/>
              <a:t>họ</a:t>
            </a:r>
            <a:r>
              <a:rPr lang="en-US" sz="2000" dirty="0" smtClean="0"/>
              <a:t> </a:t>
            </a:r>
            <a:r>
              <a:rPr lang="en-US" sz="2000" dirty="0" err="1" smtClean="0"/>
              <a:t>thường</a:t>
            </a:r>
            <a:r>
              <a:rPr lang="en-US" sz="2000" dirty="0" smtClean="0"/>
              <a:t> </a:t>
            </a:r>
            <a:r>
              <a:rPr lang="en-US" sz="2000" dirty="0" err="1" smtClean="0"/>
              <a:t>phàn</a:t>
            </a:r>
            <a:r>
              <a:rPr lang="en-US" sz="2000" dirty="0" smtClean="0"/>
              <a:t> </a:t>
            </a:r>
            <a:r>
              <a:rPr lang="en-US" sz="2000" dirty="0" err="1" smtClean="0"/>
              <a:t>nàn</a:t>
            </a:r>
            <a:r>
              <a:rPr lang="en-US" sz="2000" dirty="0" smtClean="0"/>
              <a:t> </a:t>
            </a:r>
            <a:r>
              <a:rPr lang="en-US" sz="2000" dirty="0" err="1" smtClean="0"/>
              <a:t>về</a:t>
            </a:r>
            <a:r>
              <a:rPr lang="en-US" sz="2000" dirty="0" smtClean="0"/>
              <a:t> </a:t>
            </a:r>
            <a:r>
              <a:rPr lang="en-US" sz="2000" dirty="0" err="1" smtClean="0"/>
              <a:t>người</a:t>
            </a:r>
            <a:r>
              <a:rPr lang="en-US" sz="2000" dirty="0" smtClean="0"/>
              <a:t> </a:t>
            </a:r>
            <a:r>
              <a:rPr lang="en-US" sz="2000" dirty="0" err="1" smtClean="0"/>
              <a:t>bạn</a:t>
            </a:r>
            <a:r>
              <a:rPr lang="en-US" sz="2000" dirty="0" smtClean="0"/>
              <a:t> </a:t>
            </a:r>
            <a:r>
              <a:rPr lang="en-US" sz="2000" dirty="0" err="1" smtClean="0"/>
              <a:t>đời</a:t>
            </a:r>
            <a:r>
              <a:rPr lang="en-US" sz="2000" dirty="0" smtClean="0"/>
              <a:t> </a:t>
            </a:r>
            <a:r>
              <a:rPr lang="en-US" sz="2000" dirty="0" err="1" smtClean="0"/>
              <a:t>thay</a:t>
            </a:r>
            <a:r>
              <a:rPr lang="en-US" sz="2000" dirty="0" smtClean="0"/>
              <a:t> </a:t>
            </a:r>
            <a:r>
              <a:rPr lang="en-US" sz="2000" dirty="0" err="1" smtClean="0"/>
              <a:t>đổi</a:t>
            </a:r>
            <a:r>
              <a:rPr lang="en-US" sz="2000" dirty="0" smtClean="0"/>
              <a:t> </a:t>
            </a:r>
            <a:r>
              <a:rPr lang="en-US" sz="2000" dirty="0" err="1" smtClean="0"/>
              <a:t>quá</a:t>
            </a:r>
            <a:r>
              <a:rPr lang="en-US" sz="2000" dirty="0" smtClean="0"/>
              <a:t> </a:t>
            </a:r>
            <a:r>
              <a:rPr lang="en-US" sz="2000" dirty="0" err="1" smtClean="0"/>
              <a:t>nhiều</a:t>
            </a:r>
            <a:r>
              <a:rPr lang="en-US" sz="2000" dirty="0" smtClean="0"/>
              <a:t> </a:t>
            </a:r>
            <a:r>
              <a:rPr lang="en-US" sz="2000" dirty="0" err="1" smtClean="0"/>
              <a:t>từ</a:t>
            </a:r>
            <a:r>
              <a:rPr lang="en-US" sz="2000" dirty="0" smtClean="0"/>
              <a:t> </a:t>
            </a:r>
            <a:r>
              <a:rPr lang="en-US" sz="2000" dirty="0" err="1" smtClean="0"/>
              <a:t>khi</a:t>
            </a:r>
            <a:r>
              <a:rPr lang="en-US" sz="2000" dirty="0" smtClean="0"/>
              <a:t> </a:t>
            </a:r>
            <a:r>
              <a:rPr lang="en-US" sz="2000" dirty="0" err="1" smtClean="0"/>
              <a:t>chuyển</a:t>
            </a:r>
            <a:r>
              <a:rPr lang="en-US" sz="2000" dirty="0" smtClean="0"/>
              <a:t> sang "</a:t>
            </a:r>
            <a:r>
              <a:rPr lang="en-US" sz="2000" dirty="0" err="1" smtClean="0"/>
              <a:t>sống</a:t>
            </a:r>
            <a:r>
              <a:rPr lang="en-US" sz="2000" dirty="0" smtClean="0"/>
              <a:t> </a:t>
            </a:r>
            <a:r>
              <a:rPr lang="en-US" sz="2000" dirty="0" err="1" smtClean="0"/>
              <a:t>thật</a:t>
            </a:r>
            <a:r>
              <a:rPr lang="en-US" sz="2000" dirty="0" smtClean="0"/>
              <a:t>".</a:t>
            </a:r>
            <a:br>
              <a:rPr lang="en-US" sz="2000" dirty="0" smtClean="0"/>
            </a:br>
            <a:r>
              <a:rPr lang="en-US" sz="2000" dirty="0" smtClean="0"/>
              <a:t> </a:t>
            </a:r>
            <a:r>
              <a:rPr lang="en-US" sz="2000" dirty="0" err="1" smtClean="0"/>
              <a:t>Những</a:t>
            </a:r>
            <a:r>
              <a:rPr lang="en-US" sz="2000" dirty="0" smtClean="0"/>
              <a:t> </a:t>
            </a:r>
            <a:r>
              <a:rPr lang="en-US" sz="2000" dirty="0" err="1" smtClean="0"/>
              <a:t>phụ</a:t>
            </a:r>
            <a:r>
              <a:rPr lang="en-US" sz="2000" dirty="0" smtClean="0"/>
              <a:t> </a:t>
            </a:r>
            <a:r>
              <a:rPr lang="en-US" sz="2000" dirty="0" err="1" smtClean="0"/>
              <a:t>nữ</a:t>
            </a:r>
            <a:r>
              <a:rPr lang="en-US" sz="2000" dirty="0" smtClean="0"/>
              <a:t> </a:t>
            </a:r>
            <a:r>
              <a:rPr lang="en-US" sz="2000" dirty="0" err="1" smtClean="0"/>
              <a:t>đã</a:t>
            </a:r>
            <a:r>
              <a:rPr lang="en-US" sz="2000" dirty="0" smtClean="0"/>
              <a:t> </a:t>
            </a:r>
            <a:r>
              <a:rPr lang="en-US" sz="2000" dirty="0" err="1" smtClean="0"/>
              <a:t>sống</a:t>
            </a:r>
            <a:r>
              <a:rPr lang="en-US" sz="2000" dirty="0" smtClean="0"/>
              <a:t> </a:t>
            </a:r>
            <a:r>
              <a:rPr lang="en-US" sz="2000" dirty="0" err="1" smtClean="0"/>
              <a:t>thử</a:t>
            </a:r>
            <a:r>
              <a:rPr lang="en-US" sz="2000" dirty="0" smtClean="0"/>
              <a:t> </a:t>
            </a:r>
            <a:r>
              <a:rPr lang="en-US" sz="2000" dirty="0" err="1" smtClean="0"/>
              <a:t>trung</a:t>
            </a:r>
            <a:r>
              <a:rPr lang="en-US" sz="2000" dirty="0" smtClean="0"/>
              <a:t> </a:t>
            </a:r>
            <a:r>
              <a:rPr lang="en-US" sz="2000" dirty="0" err="1" smtClean="0"/>
              <a:t>bình</a:t>
            </a:r>
            <a:r>
              <a:rPr lang="en-US" sz="2000" dirty="0" smtClean="0"/>
              <a:t> </a:t>
            </a:r>
            <a:r>
              <a:rPr lang="en-US" sz="2000" dirty="0" err="1" smtClean="0"/>
              <a:t>chỉ</a:t>
            </a:r>
            <a:r>
              <a:rPr lang="en-US" sz="2000" b="1" dirty="0" smtClean="0"/>
              <a:t> 3,3 </a:t>
            </a:r>
            <a:r>
              <a:rPr lang="en-US" sz="2000" b="1" dirty="0" err="1" smtClean="0"/>
              <a:t>năm</a:t>
            </a:r>
            <a:r>
              <a:rPr lang="en-US" sz="2000" b="1" dirty="0" smtClean="0"/>
              <a:t> </a:t>
            </a:r>
            <a:r>
              <a:rPr lang="en-US" sz="2000" b="1" dirty="0" err="1" smtClean="0"/>
              <a:t>sau</a:t>
            </a:r>
            <a:r>
              <a:rPr lang="en-US" sz="2000" b="1" dirty="0" smtClean="0"/>
              <a:t> </a:t>
            </a:r>
            <a:r>
              <a:rPr lang="en-US" sz="2000" b="1" dirty="0" err="1" smtClean="0"/>
              <a:t>khi</a:t>
            </a:r>
            <a:r>
              <a:rPr lang="en-US" sz="2000" b="1" dirty="0" smtClean="0"/>
              <a:t> </a:t>
            </a:r>
            <a:r>
              <a:rPr lang="en-US" sz="2000" b="1" dirty="0" err="1" smtClean="0"/>
              <a:t>kết</a:t>
            </a:r>
            <a:r>
              <a:rPr lang="en-US" sz="2000" b="1" dirty="0" smtClean="0"/>
              <a:t> </a:t>
            </a:r>
            <a:r>
              <a:rPr lang="en-US" sz="2000" b="1" dirty="0" err="1" smtClean="0"/>
              <a:t>hôn</a:t>
            </a:r>
            <a:r>
              <a:rPr lang="en-US" sz="2000" b="1" dirty="0" smtClean="0"/>
              <a:t> </a:t>
            </a:r>
            <a:r>
              <a:rPr lang="en-US" sz="2000" b="1" dirty="0" err="1" smtClean="0"/>
              <a:t>đã</a:t>
            </a:r>
            <a:r>
              <a:rPr lang="en-US" sz="2000" b="1" dirty="0" smtClean="0"/>
              <a:t> </a:t>
            </a:r>
            <a:r>
              <a:rPr lang="en-US" sz="2000" b="1" dirty="0" err="1" smtClean="0"/>
              <a:t>có</a:t>
            </a:r>
            <a:r>
              <a:rPr lang="en-US" sz="2000" b="1" dirty="0" smtClean="0"/>
              <a:t> </a:t>
            </a:r>
            <a:r>
              <a:rPr lang="en-US" sz="2000" b="1" dirty="0" err="1" smtClean="0"/>
              <a:t>ngoại</a:t>
            </a:r>
            <a:r>
              <a:rPr lang="en-US" sz="2000" b="1" dirty="0" smtClean="0"/>
              <a:t> </a:t>
            </a:r>
            <a:r>
              <a:rPr lang="en-US" sz="2000" b="1" dirty="0" err="1" smtClean="0"/>
              <a:t>tình</a:t>
            </a:r>
            <a:r>
              <a:rPr lang="en-US" sz="2000" b="1" dirty="0" smtClean="0"/>
              <a:t> </a:t>
            </a:r>
            <a:r>
              <a:rPr lang="en-US" sz="2000" b="1" dirty="0" err="1" smtClean="0"/>
              <a:t>với</a:t>
            </a:r>
            <a:r>
              <a:rPr lang="en-US" sz="2000" b="1" dirty="0" smtClean="0"/>
              <a:t> </a:t>
            </a:r>
            <a:r>
              <a:rPr lang="en-US" sz="2000" b="1" dirty="0" err="1" smtClean="0"/>
              <a:t>người</a:t>
            </a:r>
            <a:r>
              <a:rPr lang="en-US" sz="2000" b="1" dirty="0" smtClean="0"/>
              <a:t> </a:t>
            </a:r>
            <a:r>
              <a:rPr lang="en-US" sz="2000" b="1" dirty="0" err="1" smtClean="0"/>
              <a:t>khác</a:t>
            </a:r>
            <a:r>
              <a:rPr lang="en-US" sz="2000" dirty="0" smtClean="0"/>
              <a:t>.</a:t>
            </a:r>
            <a:br>
              <a:rPr lang="en-US" sz="2000" dirty="0" smtClean="0"/>
            </a:br>
            <a:r>
              <a:rPr lang="en-US" sz="2000" dirty="0" smtClean="0"/>
              <a:t/>
            </a:r>
            <a:br>
              <a:rPr lang="en-US" sz="2000" dirty="0" smtClean="0"/>
            </a:br>
            <a:endParaRPr lang="en-US" sz="20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19200" y="228600"/>
            <a:ext cx="7409688" cy="6202680"/>
          </a:xfrm>
        </p:spPr>
        <p:txBody>
          <a:bodyPr>
            <a:normAutofit/>
          </a:bodyPr>
          <a:lstStyle/>
          <a:p>
            <a:r>
              <a:rPr lang="en-US" sz="2400" b="1" i="1" dirty="0" smtClean="0">
                <a:solidFill>
                  <a:srgbClr val="FF0000"/>
                </a:solidFill>
              </a:rPr>
              <a:t>                     VIII. LY HÔN VÀ HỆ LỤY</a:t>
            </a:r>
            <a:br>
              <a:rPr lang="en-US" sz="2400" b="1" i="1" dirty="0" smtClean="0">
                <a:solidFill>
                  <a:srgbClr val="FF0000"/>
                </a:solidFill>
              </a:rPr>
            </a:br>
            <a:r>
              <a:rPr lang="en-US" sz="2400" b="1" i="1" dirty="0" smtClean="0">
                <a:solidFill>
                  <a:srgbClr val="FF0000"/>
                </a:solidFill>
              </a:rPr>
              <a:t/>
            </a:r>
            <a:br>
              <a:rPr lang="en-US" sz="2400" b="1" i="1" dirty="0" smtClean="0">
                <a:solidFill>
                  <a:srgbClr val="FF0000"/>
                </a:solidFill>
              </a:rPr>
            </a:br>
            <a:r>
              <a:rPr lang="en-US" sz="2000" dirty="0" smtClean="0"/>
              <a:t/>
            </a:r>
            <a:br>
              <a:rPr lang="en-US" sz="2000" dirty="0" smtClean="0"/>
            </a:br>
            <a:r>
              <a:rPr lang="en-US" sz="2000" dirty="0" err="1" smtClean="0"/>
              <a:t>Nếu</a:t>
            </a:r>
            <a:r>
              <a:rPr lang="en-US" sz="2000" dirty="0" smtClean="0"/>
              <a:t> </a:t>
            </a:r>
            <a:r>
              <a:rPr lang="en-US" sz="2000" dirty="0" err="1" smtClean="0"/>
              <a:t>nh</a:t>
            </a:r>
            <a:r>
              <a:rPr lang="vi-VN" sz="2000" dirty="0" smtClean="0"/>
              <a:t>ư kết hôn là sự xác lập quan hệ vợ chồng của người nam và người nữ theo quy định của pháp luật th</a:t>
            </a:r>
            <a:r>
              <a:rPr lang="en-US" sz="2000" dirty="0" smtClean="0"/>
              <a:t>ì </a:t>
            </a:r>
            <a:r>
              <a:rPr lang="en-US" sz="2000" dirty="0" err="1" smtClean="0"/>
              <a:t>ly</a:t>
            </a:r>
            <a:r>
              <a:rPr lang="en-US" sz="2000" dirty="0" smtClean="0"/>
              <a:t> </a:t>
            </a:r>
            <a:r>
              <a:rPr lang="en-US" sz="2000" dirty="0" err="1" smtClean="0"/>
              <a:t>hôn</a:t>
            </a:r>
            <a:r>
              <a:rPr lang="en-US" sz="2000" dirty="0" smtClean="0"/>
              <a:t> </a:t>
            </a:r>
            <a:r>
              <a:rPr lang="en-US" sz="2000" dirty="0" err="1" smtClean="0"/>
              <a:t>là</a:t>
            </a:r>
            <a:r>
              <a:rPr lang="en-US" sz="2000" dirty="0" smtClean="0"/>
              <a:t> </a:t>
            </a:r>
            <a:r>
              <a:rPr lang="en-US" sz="2000" dirty="0" err="1" smtClean="0"/>
              <a:t>sự</a:t>
            </a:r>
            <a:r>
              <a:rPr lang="en-US" sz="2000" dirty="0" smtClean="0"/>
              <a:t> </a:t>
            </a:r>
            <a:r>
              <a:rPr lang="en-US" sz="2000" dirty="0" err="1" smtClean="0"/>
              <a:t>chấm</a:t>
            </a:r>
            <a:r>
              <a:rPr lang="en-US" sz="2000" dirty="0" smtClean="0"/>
              <a:t> </a:t>
            </a:r>
            <a:r>
              <a:rPr lang="en-US" sz="2000" dirty="0" err="1" smtClean="0"/>
              <a:t>dứt</a:t>
            </a:r>
            <a:r>
              <a:rPr lang="en-US" sz="2000" dirty="0" smtClean="0"/>
              <a:t> </a:t>
            </a:r>
            <a:r>
              <a:rPr lang="en-US" sz="2000" dirty="0" err="1" smtClean="0"/>
              <a:t>mối</a:t>
            </a:r>
            <a:r>
              <a:rPr lang="en-US" sz="2000" dirty="0" smtClean="0"/>
              <a:t> </a:t>
            </a:r>
            <a:r>
              <a:rPr lang="en-US" sz="2000" dirty="0" err="1" smtClean="0"/>
              <a:t>quan</a:t>
            </a:r>
            <a:r>
              <a:rPr lang="en-US" sz="2000" dirty="0" smtClean="0"/>
              <a:t> </a:t>
            </a:r>
            <a:r>
              <a:rPr lang="en-US" sz="2000" dirty="0" err="1" smtClean="0"/>
              <a:t>hệ</a:t>
            </a:r>
            <a:r>
              <a:rPr lang="en-US" sz="2000" dirty="0" smtClean="0"/>
              <a:t> </a:t>
            </a:r>
            <a:r>
              <a:rPr lang="en-US" sz="2000" dirty="0" err="1" smtClean="0"/>
              <a:t>đó</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err="1" smtClean="0"/>
              <a:t>Gia</a:t>
            </a:r>
            <a:r>
              <a:rPr lang="en-US" sz="2000" dirty="0" smtClean="0"/>
              <a:t> </a:t>
            </a:r>
            <a:r>
              <a:rPr lang="en-US" sz="2000" dirty="0" err="1" smtClean="0"/>
              <a:t>đình</a:t>
            </a:r>
            <a:r>
              <a:rPr lang="en-US" sz="2000" dirty="0" smtClean="0"/>
              <a:t> </a:t>
            </a:r>
            <a:r>
              <a:rPr lang="en-US" sz="2000" dirty="0" err="1" smtClean="0"/>
              <a:t>vốn</a:t>
            </a:r>
            <a:r>
              <a:rPr lang="en-US" sz="2000" dirty="0" smtClean="0"/>
              <a:t> </a:t>
            </a:r>
            <a:r>
              <a:rPr lang="en-US" sz="2000" dirty="0" err="1" smtClean="0"/>
              <a:t>là</a:t>
            </a:r>
            <a:r>
              <a:rPr lang="en-US" sz="2000" dirty="0" smtClean="0"/>
              <a:t> “</a:t>
            </a:r>
            <a:r>
              <a:rPr lang="en-US" sz="2000" dirty="0" err="1" smtClean="0"/>
              <a:t>tế</a:t>
            </a:r>
            <a:r>
              <a:rPr lang="en-US" sz="2000" dirty="0" smtClean="0"/>
              <a:t> </a:t>
            </a:r>
            <a:r>
              <a:rPr lang="en-US" sz="2000" dirty="0" err="1" smtClean="0"/>
              <a:t>bào</a:t>
            </a:r>
            <a:r>
              <a:rPr lang="en-US" sz="2000" dirty="0" smtClean="0"/>
              <a:t> </a:t>
            </a:r>
            <a:r>
              <a:rPr lang="en-US" sz="2000" dirty="0" err="1" smtClean="0"/>
              <a:t>của</a:t>
            </a:r>
            <a:r>
              <a:rPr lang="en-US" sz="2000" dirty="0" smtClean="0"/>
              <a:t> </a:t>
            </a:r>
            <a:r>
              <a:rPr lang="en-US" sz="2000" dirty="0" err="1" smtClean="0"/>
              <a:t>xã</a:t>
            </a:r>
            <a:r>
              <a:rPr lang="en-US" sz="2000" dirty="0" smtClean="0"/>
              <a:t> </a:t>
            </a:r>
            <a:r>
              <a:rPr lang="en-US" sz="2000" dirty="0" err="1" smtClean="0"/>
              <a:t>hội</a:t>
            </a:r>
            <a:r>
              <a:rPr lang="en-US" sz="2000" dirty="0" smtClean="0"/>
              <a:t>”, </a:t>
            </a:r>
            <a:r>
              <a:rPr lang="en-US" sz="2000" dirty="0" err="1" smtClean="0"/>
              <a:t>quan</a:t>
            </a:r>
            <a:r>
              <a:rPr lang="en-US" sz="2000" dirty="0" smtClean="0"/>
              <a:t> </a:t>
            </a:r>
            <a:r>
              <a:rPr lang="en-US" sz="2000" dirty="0" err="1" smtClean="0"/>
              <a:t>hệ</a:t>
            </a:r>
            <a:r>
              <a:rPr lang="en-US" sz="2000" dirty="0" smtClean="0"/>
              <a:t> </a:t>
            </a:r>
            <a:r>
              <a:rPr lang="en-US" sz="2000" dirty="0" err="1" smtClean="0"/>
              <a:t>hôn</a:t>
            </a:r>
            <a:r>
              <a:rPr lang="en-US" sz="2000" dirty="0" smtClean="0"/>
              <a:t> </a:t>
            </a:r>
            <a:r>
              <a:rPr lang="en-US" sz="2000" dirty="0" err="1" smtClean="0"/>
              <a:t>nhân</a:t>
            </a:r>
            <a:r>
              <a:rPr lang="en-US" sz="2000" dirty="0" smtClean="0"/>
              <a:t> </a:t>
            </a:r>
            <a:r>
              <a:rPr lang="en-US" sz="2000" dirty="0" err="1" smtClean="0"/>
              <a:t>không</a:t>
            </a:r>
            <a:r>
              <a:rPr lang="en-US" sz="2000" dirty="0" smtClean="0"/>
              <a:t> </a:t>
            </a:r>
            <a:r>
              <a:rPr lang="en-US" sz="2000" dirty="0" err="1" smtClean="0"/>
              <a:t>phải</a:t>
            </a:r>
            <a:r>
              <a:rPr lang="en-US" sz="2000" dirty="0" smtClean="0"/>
              <a:t> </a:t>
            </a:r>
            <a:r>
              <a:rPr lang="en-US" sz="2000" dirty="0" err="1" smtClean="0"/>
              <a:t>là</a:t>
            </a:r>
            <a:r>
              <a:rPr lang="en-US" sz="2000" dirty="0" smtClean="0"/>
              <a:t> </a:t>
            </a:r>
            <a:r>
              <a:rPr lang="en-US" sz="2000" dirty="0" err="1" smtClean="0"/>
              <a:t>vấn</a:t>
            </a:r>
            <a:r>
              <a:rPr lang="en-US" sz="2000" dirty="0" smtClean="0"/>
              <a:t> </a:t>
            </a:r>
            <a:r>
              <a:rPr lang="en-US" sz="2000" dirty="0" err="1" smtClean="0"/>
              <a:t>đề</a:t>
            </a:r>
            <a:r>
              <a:rPr lang="en-US" sz="2000" dirty="0" smtClean="0"/>
              <a:t> </a:t>
            </a:r>
            <a:r>
              <a:rPr lang="en-US" sz="2000" dirty="0" err="1" smtClean="0"/>
              <a:t>cá</a:t>
            </a:r>
            <a:r>
              <a:rPr lang="en-US" sz="2000" dirty="0" smtClean="0"/>
              <a:t> </a:t>
            </a:r>
            <a:r>
              <a:rPr lang="en-US" sz="2000" dirty="0" err="1" smtClean="0"/>
              <a:t>nhân</a:t>
            </a:r>
            <a:r>
              <a:rPr lang="en-US" sz="2000" dirty="0" smtClean="0"/>
              <a:t> </a:t>
            </a:r>
            <a:r>
              <a:rPr lang="en-US" sz="2000" dirty="0" err="1" smtClean="0"/>
              <a:t>mà</a:t>
            </a:r>
            <a:r>
              <a:rPr lang="en-US" sz="2000" dirty="0" smtClean="0"/>
              <a:t> </a:t>
            </a:r>
            <a:r>
              <a:rPr lang="en-US" sz="2000" dirty="0" err="1" smtClean="0"/>
              <a:t>còn</a:t>
            </a:r>
            <a:r>
              <a:rPr lang="en-US" sz="2000" dirty="0" smtClean="0"/>
              <a:t> </a:t>
            </a:r>
            <a:r>
              <a:rPr lang="en-US" sz="2000" dirty="0" err="1" smtClean="0"/>
              <a:t>là</a:t>
            </a:r>
            <a:r>
              <a:rPr lang="en-US" sz="2000" dirty="0" smtClean="0"/>
              <a:t> </a:t>
            </a:r>
            <a:r>
              <a:rPr lang="en-US" sz="2000" dirty="0" err="1" smtClean="0"/>
              <a:t>vấn</a:t>
            </a:r>
            <a:r>
              <a:rPr lang="en-US" sz="2000" dirty="0" smtClean="0"/>
              <a:t> </a:t>
            </a:r>
            <a:r>
              <a:rPr lang="en-US" sz="2000" dirty="0" err="1" smtClean="0"/>
              <a:t>đề</a:t>
            </a:r>
            <a:r>
              <a:rPr lang="en-US" sz="2000" dirty="0" smtClean="0"/>
              <a:t> </a:t>
            </a:r>
            <a:r>
              <a:rPr lang="en-US" sz="2000" dirty="0" err="1" smtClean="0"/>
              <a:t>xã</a:t>
            </a:r>
            <a:r>
              <a:rPr lang="en-US" sz="2000" dirty="0" smtClean="0"/>
              <a:t> </a:t>
            </a:r>
            <a:r>
              <a:rPr lang="en-US" sz="2000" dirty="0" err="1" smtClean="0"/>
              <a:t>hội</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t>
            </a:r>
            <a:r>
              <a:rPr lang="en-US" sz="2000" dirty="0" err="1" smtClean="0"/>
              <a:t>Khi</a:t>
            </a:r>
            <a:r>
              <a:rPr lang="en-US" sz="2000" dirty="0" smtClean="0"/>
              <a:t> </a:t>
            </a:r>
            <a:r>
              <a:rPr lang="en-US" sz="2000" dirty="0" err="1" smtClean="0"/>
              <a:t>mà</a:t>
            </a:r>
            <a:r>
              <a:rPr lang="en-US" sz="2000" dirty="0" smtClean="0"/>
              <a:t> </a:t>
            </a:r>
            <a:r>
              <a:rPr lang="en-US" sz="2000" dirty="0" err="1" smtClean="0"/>
              <a:t>tỷ</a:t>
            </a:r>
            <a:r>
              <a:rPr lang="en-US" sz="2000" dirty="0" smtClean="0"/>
              <a:t> </a:t>
            </a:r>
            <a:r>
              <a:rPr lang="en-US" sz="2000" dirty="0" err="1" smtClean="0"/>
              <a:t>lệ</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quá</a:t>
            </a:r>
            <a:r>
              <a:rPr lang="en-US" sz="2000" dirty="0" smtClean="0"/>
              <a:t> </a:t>
            </a:r>
            <a:r>
              <a:rPr lang="en-US" sz="2000" dirty="0" err="1" smtClean="0"/>
              <a:t>cao</a:t>
            </a:r>
            <a:r>
              <a:rPr lang="en-US" sz="2000" dirty="0" smtClean="0"/>
              <a:t> </a:t>
            </a:r>
            <a:r>
              <a:rPr lang="en-US" sz="2000" dirty="0" err="1" smtClean="0"/>
              <a:t>và</a:t>
            </a:r>
            <a:r>
              <a:rPr lang="en-US" sz="2000" dirty="0" smtClean="0"/>
              <a:t> </a:t>
            </a:r>
            <a:r>
              <a:rPr lang="en-US" sz="2000" dirty="0" err="1" smtClean="0"/>
              <a:t>ngày</a:t>
            </a:r>
            <a:r>
              <a:rPr lang="en-US" sz="2000" dirty="0" smtClean="0"/>
              <a:t> </a:t>
            </a:r>
            <a:r>
              <a:rPr lang="en-US" sz="2000" dirty="0" err="1" smtClean="0"/>
              <a:t>càng</a:t>
            </a:r>
            <a:r>
              <a:rPr lang="en-US" sz="2000" dirty="0" smtClean="0"/>
              <a:t> </a:t>
            </a:r>
            <a:r>
              <a:rPr lang="en-US" sz="2000" dirty="0" err="1" smtClean="0"/>
              <a:t>tăng</a:t>
            </a:r>
            <a:r>
              <a:rPr lang="en-US" sz="2000" dirty="0" smtClean="0"/>
              <a:t> </a:t>
            </a:r>
            <a:r>
              <a:rPr lang="en-US" sz="2000" dirty="0" err="1" smtClean="0"/>
              <a:t>thì</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không</a:t>
            </a:r>
            <a:r>
              <a:rPr lang="en-US" sz="2000" dirty="0" smtClean="0"/>
              <a:t> </a:t>
            </a:r>
            <a:r>
              <a:rPr lang="en-US" sz="2000" dirty="0" err="1" smtClean="0"/>
              <a:t>còn</a:t>
            </a:r>
            <a:r>
              <a:rPr lang="en-US" sz="2000" dirty="0" smtClean="0"/>
              <a:t> </a:t>
            </a:r>
            <a:r>
              <a:rPr lang="en-US" sz="2000" dirty="0" err="1" smtClean="0"/>
              <a:t>là</a:t>
            </a:r>
            <a:r>
              <a:rPr lang="en-US" sz="2000" dirty="0" smtClean="0"/>
              <a:t> </a:t>
            </a:r>
            <a:r>
              <a:rPr lang="en-US" sz="2000" dirty="0" err="1" smtClean="0"/>
              <a:t>chuyện</a:t>
            </a:r>
            <a:r>
              <a:rPr lang="en-US" sz="2000" dirty="0" smtClean="0"/>
              <a:t> </a:t>
            </a:r>
            <a:r>
              <a:rPr lang="en-US" sz="2000" dirty="0" err="1" smtClean="0"/>
              <a:t>của</a:t>
            </a:r>
            <a:r>
              <a:rPr lang="en-US" sz="2000" dirty="0" smtClean="0"/>
              <a:t> </a:t>
            </a:r>
            <a:r>
              <a:rPr lang="en-US" sz="2000" dirty="0" err="1" smtClean="0"/>
              <a:t>hai</a:t>
            </a:r>
            <a:r>
              <a:rPr lang="en-US" sz="2000" dirty="0" smtClean="0"/>
              <a:t> </a:t>
            </a:r>
            <a:r>
              <a:rPr lang="en-US" sz="2000" dirty="0" err="1" smtClean="0"/>
              <a:t>ng</a:t>
            </a:r>
            <a:r>
              <a:rPr lang="vi-VN" sz="2000" dirty="0" smtClean="0"/>
              <a:t>ười mà trở thành hiện tượng x</a:t>
            </a:r>
            <a:r>
              <a:rPr lang="en-US" sz="2000" dirty="0" smtClean="0"/>
              <a:t>ã </a:t>
            </a:r>
            <a:r>
              <a:rPr lang="en-US" sz="2000" dirty="0" err="1" smtClean="0"/>
              <a:t>hội</a:t>
            </a:r>
            <a:r>
              <a:rPr lang="en-US" sz="2000" dirty="0" smtClean="0"/>
              <a:t/>
            </a:r>
            <a:br>
              <a:rPr lang="en-US" sz="2000" dirty="0" smtClean="0"/>
            </a:br>
            <a:endParaRPr lang="en-US" sz="20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600" y="274320"/>
            <a:ext cx="7562088" cy="6202680"/>
          </a:xfrm>
        </p:spPr>
        <p:txBody>
          <a:bodyPr>
            <a:normAutofit/>
          </a:bodyPr>
          <a:lstStyle/>
          <a:p>
            <a:r>
              <a:rPr lang="en-US" sz="2000" dirty="0" err="1" smtClean="0">
                <a:solidFill>
                  <a:srgbClr val="FF0000"/>
                </a:solidFill>
              </a:rPr>
              <a:t>Một</a:t>
            </a:r>
            <a:r>
              <a:rPr lang="en-US" sz="2000" dirty="0" smtClean="0">
                <a:solidFill>
                  <a:srgbClr val="FF0000"/>
                </a:solidFill>
              </a:rPr>
              <a:t> </a:t>
            </a:r>
            <a:r>
              <a:rPr lang="en-US" sz="2000" dirty="0" err="1" smtClean="0">
                <a:solidFill>
                  <a:srgbClr val="FF0000"/>
                </a:solidFill>
              </a:rPr>
              <a:t>số</a:t>
            </a:r>
            <a:r>
              <a:rPr lang="en-US" sz="2000" dirty="0" smtClean="0">
                <a:solidFill>
                  <a:srgbClr val="FF0000"/>
                </a:solidFill>
              </a:rPr>
              <a:t> </a:t>
            </a:r>
            <a:r>
              <a:rPr lang="en-US" sz="2000" dirty="0" err="1" smtClean="0">
                <a:solidFill>
                  <a:srgbClr val="FF0000"/>
                </a:solidFill>
              </a:rPr>
              <a:t>nguyên</a:t>
            </a:r>
            <a:r>
              <a:rPr lang="en-US" sz="2000" dirty="0" smtClean="0">
                <a:solidFill>
                  <a:srgbClr val="FF0000"/>
                </a:solidFill>
              </a:rPr>
              <a:t> </a:t>
            </a:r>
            <a:r>
              <a:rPr lang="en-US" sz="2000" dirty="0" err="1" smtClean="0">
                <a:solidFill>
                  <a:srgbClr val="FF0000"/>
                </a:solidFill>
              </a:rPr>
              <a:t>nhân</a:t>
            </a:r>
            <a:r>
              <a:rPr lang="en-US" sz="2000" dirty="0" smtClean="0">
                <a:solidFill>
                  <a:srgbClr val="FF0000"/>
                </a:solidFill>
              </a:rPr>
              <a:t> </a:t>
            </a:r>
            <a:r>
              <a:rPr lang="en-US" sz="2000" dirty="0" err="1" smtClean="0">
                <a:solidFill>
                  <a:srgbClr val="FF0000"/>
                </a:solidFill>
              </a:rPr>
              <a:t>của</a:t>
            </a:r>
            <a:r>
              <a:rPr lang="en-US" sz="2000" dirty="0" smtClean="0">
                <a:solidFill>
                  <a:srgbClr val="FF0000"/>
                </a:solidFill>
              </a:rPr>
              <a:t> </a:t>
            </a:r>
            <a:r>
              <a:rPr lang="en-US" sz="2000" dirty="0" err="1" smtClean="0">
                <a:solidFill>
                  <a:srgbClr val="FF0000"/>
                </a:solidFill>
              </a:rPr>
              <a:t>ly</a:t>
            </a:r>
            <a:r>
              <a:rPr lang="en-US" sz="2000" dirty="0" smtClean="0">
                <a:solidFill>
                  <a:srgbClr val="FF0000"/>
                </a:solidFill>
              </a:rPr>
              <a:t> </a:t>
            </a:r>
            <a:r>
              <a:rPr lang="en-US" sz="2000" dirty="0" err="1" smtClean="0">
                <a:solidFill>
                  <a:srgbClr val="FF0000"/>
                </a:solidFill>
              </a:rPr>
              <a:t>hôn</a:t>
            </a:r>
            <a:r>
              <a:rPr lang="en-US" sz="2000" dirty="0" smtClean="0">
                <a:solidFill>
                  <a:srgbClr val="FF0000"/>
                </a:solidFill>
              </a:rPr>
              <a:t> </a:t>
            </a:r>
            <a:r>
              <a:rPr lang="en-US" sz="2000" dirty="0" err="1" smtClean="0">
                <a:solidFill>
                  <a:srgbClr val="FF0000"/>
                </a:solidFill>
              </a:rPr>
              <a:t>và</a:t>
            </a:r>
            <a:r>
              <a:rPr lang="en-US" sz="2000" dirty="0" smtClean="0">
                <a:solidFill>
                  <a:srgbClr val="FF0000"/>
                </a:solidFill>
              </a:rPr>
              <a:t> </a:t>
            </a:r>
            <a:r>
              <a:rPr lang="en-US" sz="2000" dirty="0" err="1" smtClean="0">
                <a:solidFill>
                  <a:srgbClr val="FF0000"/>
                </a:solidFill>
              </a:rPr>
              <a:t>hệ</a:t>
            </a:r>
            <a:r>
              <a:rPr lang="en-US" sz="2000" dirty="0" smtClean="0">
                <a:solidFill>
                  <a:srgbClr val="FF0000"/>
                </a:solidFill>
              </a:rPr>
              <a:t> </a:t>
            </a:r>
            <a:r>
              <a:rPr lang="en-US" sz="2000" dirty="0" err="1" smtClean="0">
                <a:solidFill>
                  <a:srgbClr val="FF0000"/>
                </a:solidFill>
              </a:rPr>
              <a:t>lụy</a:t>
            </a:r>
            <a:r>
              <a:rPr lang="en-US" sz="2000" dirty="0" smtClean="0">
                <a:solidFill>
                  <a:srgbClr val="FF0000"/>
                </a:solidFill>
              </a:rPr>
              <a:t>: </a:t>
            </a:r>
            <a:r>
              <a:rPr lang="en-US" sz="2000" dirty="0" smtClean="0"/>
              <a:t/>
            </a:r>
            <a:br>
              <a:rPr lang="en-US" sz="2000" dirty="0" smtClean="0"/>
            </a:br>
            <a:r>
              <a:rPr lang="en-US" sz="2000" dirty="0" smtClean="0"/>
              <a:t>        </a:t>
            </a:r>
            <a:r>
              <a:rPr lang="vi-VN" sz="2000" dirty="0" smtClean="0"/>
              <a:t>Trước hết, phải kể tới nguyên nhân bạo hành gia đ</a:t>
            </a:r>
            <a:r>
              <a:rPr lang="en-US" sz="2000" dirty="0" err="1" smtClean="0"/>
              <a:t>ình</a:t>
            </a:r>
            <a:r>
              <a:rPr lang="en-US" sz="2000" dirty="0" smtClean="0"/>
              <a:t>, 65 -75% </a:t>
            </a:r>
            <a:r>
              <a:rPr lang="en-US" sz="2000" dirty="0" err="1" smtClean="0"/>
              <a:t>số</a:t>
            </a:r>
            <a:r>
              <a:rPr lang="en-US" sz="2000" dirty="0" smtClean="0"/>
              <a:t> </a:t>
            </a:r>
            <a:r>
              <a:rPr lang="en-US" sz="2000" dirty="0" err="1" smtClean="0"/>
              <a:t>vụ</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có</a:t>
            </a:r>
            <a:r>
              <a:rPr lang="en-US" sz="2000" dirty="0" smtClean="0"/>
              <a:t> </a:t>
            </a:r>
            <a:r>
              <a:rPr lang="en-US" sz="2000" dirty="0" err="1" smtClean="0"/>
              <a:t>nguyên</a:t>
            </a:r>
            <a:r>
              <a:rPr lang="en-US" sz="2000" dirty="0" smtClean="0"/>
              <a:t> </a:t>
            </a:r>
            <a:r>
              <a:rPr lang="en-US" sz="2000" dirty="0" err="1" smtClean="0"/>
              <a:t>nhân</a:t>
            </a:r>
            <a:r>
              <a:rPr lang="en-US" sz="2000" dirty="0" smtClean="0"/>
              <a:t> </a:t>
            </a:r>
            <a:r>
              <a:rPr lang="en-US" sz="2000" dirty="0" err="1" smtClean="0"/>
              <a:t>bị</a:t>
            </a:r>
            <a:r>
              <a:rPr lang="en-US" sz="2000" dirty="0" smtClean="0"/>
              <a:t> </a:t>
            </a:r>
            <a:r>
              <a:rPr lang="en-US" sz="2000" dirty="0" err="1" smtClean="0"/>
              <a:t>ng</a:t>
            </a:r>
            <a:r>
              <a:rPr lang="vi-VN" sz="2000" dirty="0" smtClean="0"/>
              <a:t>ược đ</a:t>
            </a:r>
            <a:r>
              <a:rPr lang="en-US" sz="2000" dirty="0" err="1" smtClean="0"/>
              <a:t>ãi</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Đó</a:t>
            </a:r>
            <a:r>
              <a:rPr lang="en-US" sz="2000" dirty="0" smtClean="0"/>
              <a:t> </a:t>
            </a:r>
            <a:r>
              <a:rPr lang="en-US" sz="2000" dirty="0" err="1" smtClean="0"/>
              <a:t>là</a:t>
            </a:r>
            <a:r>
              <a:rPr lang="en-US" sz="2000" dirty="0" smtClean="0"/>
              <a:t> con </a:t>
            </a:r>
            <a:r>
              <a:rPr lang="en-US" sz="2000" dirty="0" err="1" smtClean="0"/>
              <a:t>số</a:t>
            </a:r>
            <a:r>
              <a:rPr lang="en-US" sz="2000" dirty="0" smtClean="0"/>
              <a:t> </a:t>
            </a:r>
            <a:r>
              <a:rPr lang="en-US" sz="2000" dirty="0" err="1" smtClean="0"/>
              <a:t>đáng</a:t>
            </a:r>
            <a:r>
              <a:rPr lang="en-US" sz="2000" dirty="0" smtClean="0"/>
              <a:t> </a:t>
            </a:r>
            <a:r>
              <a:rPr lang="en-US" sz="2000" dirty="0" err="1" smtClean="0"/>
              <a:t>giật</a:t>
            </a:r>
            <a:r>
              <a:rPr lang="en-US" sz="2000" dirty="0" smtClean="0"/>
              <a:t> </a:t>
            </a:r>
            <a:r>
              <a:rPr lang="en-US" sz="2000" dirty="0" err="1" smtClean="0"/>
              <a:t>mình</a:t>
            </a:r>
            <a:r>
              <a:rPr lang="en-US" sz="2000" dirty="0" smtClean="0"/>
              <a:t> </a:t>
            </a:r>
            <a:r>
              <a:rPr lang="en-US" sz="2000" dirty="0" err="1" smtClean="0"/>
              <a:t>mà</a:t>
            </a:r>
            <a:r>
              <a:rPr lang="en-US" sz="2000" dirty="0" smtClean="0"/>
              <a:t> </a:t>
            </a:r>
            <a:r>
              <a:rPr lang="en-US" sz="2000" dirty="0" err="1" smtClean="0"/>
              <a:t>hội</a:t>
            </a:r>
            <a:r>
              <a:rPr lang="en-US" sz="2000" dirty="0" smtClean="0"/>
              <a:t> </a:t>
            </a:r>
            <a:r>
              <a:rPr lang="en-US" sz="2000" dirty="0" err="1" smtClean="0"/>
              <a:t>nghị</a:t>
            </a:r>
            <a:r>
              <a:rPr lang="en-US" sz="2000" dirty="0" smtClean="0"/>
              <a:t> </a:t>
            </a:r>
            <a:r>
              <a:rPr lang="en-US" sz="2000" dirty="0" err="1" smtClean="0"/>
              <a:t>về</a:t>
            </a:r>
            <a:r>
              <a:rPr lang="en-US" sz="2000" dirty="0" smtClean="0"/>
              <a:t> “</a:t>
            </a:r>
            <a:r>
              <a:rPr lang="en-US" sz="2000" dirty="0" err="1" smtClean="0"/>
              <a:t>Bạo</a:t>
            </a:r>
            <a:r>
              <a:rPr lang="en-US" sz="2000" dirty="0" smtClean="0"/>
              <a:t> </a:t>
            </a:r>
            <a:r>
              <a:rPr lang="en-US" sz="2000" dirty="0" err="1" smtClean="0"/>
              <a:t>hành</a:t>
            </a:r>
            <a:r>
              <a:rPr lang="en-US" sz="2000" dirty="0" smtClean="0"/>
              <a:t> </a:t>
            </a:r>
            <a:r>
              <a:rPr lang="en-US" sz="2000" dirty="0" err="1" smtClean="0"/>
              <a:t>trong</a:t>
            </a:r>
            <a:r>
              <a:rPr lang="en-US" sz="2000" dirty="0" smtClean="0"/>
              <a:t> </a:t>
            </a:r>
            <a:r>
              <a:rPr lang="en-US" sz="2000" dirty="0" err="1" smtClean="0"/>
              <a:t>gia</a:t>
            </a:r>
            <a:r>
              <a:rPr lang="en-US" sz="2000" dirty="0" smtClean="0"/>
              <a:t> </a:t>
            </a:r>
            <a:r>
              <a:rPr lang="en-US" sz="2000" dirty="0" err="1" smtClean="0"/>
              <a:t>đình</a:t>
            </a:r>
            <a:r>
              <a:rPr lang="en-US" sz="2000" dirty="0" smtClean="0"/>
              <a:t> </a:t>
            </a:r>
            <a:r>
              <a:rPr lang="en-US" sz="2000" dirty="0" err="1" smtClean="0"/>
              <a:t>và</a:t>
            </a:r>
            <a:r>
              <a:rPr lang="en-US" sz="2000" dirty="0" smtClean="0"/>
              <a:t> </a:t>
            </a:r>
            <a:r>
              <a:rPr lang="en-US" sz="2000" dirty="0" err="1" smtClean="0"/>
              <a:t>quyền</a:t>
            </a:r>
            <a:r>
              <a:rPr lang="en-US" sz="2000" dirty="0" smtClean="0"/>
              <a:t> </a:t>
            </a:r>
            <a:r>
              <a:rPr lang="en-US" sz="2000" dirty="0" err="1" smtClean="0"/>
              <a:t>phụ</a:t>
            </a:r>
            <a:r>
              <a:rPr lang="en-US" sz="2000" dirty="0" smtClean="0"/>
              <a:t> </a:t>
            </a:r>
            <a:r>
              <a:rPr lang="en-US" sz="2000" dirty="0" err="1" smtClean="0"/>
              <a:t>nữ</a:t>
            </a:r>
            <a:r>
              <a:rPr lang="en-US" sz="2000" dirty="0" smtClean="0"/>
              <a:t>” </a:t>
            </a:r>
            <a:r>
              <a:rPr lang="en-US" sz="2000" dirty="0" err="1" smtClean="0"/>
              <a:t>đưa</a:t>
            </a:r>
            <a:r>
              <a:rPr lang="en-US" sz="2000" dirty="0" smtClean="0"/>
              <a:t> </a:t>
            </a:r>
            <a:r>
              <a:rPr lang="en-US" sz="2000" dirty="0" err="1" smtClean="0"/>
              <a:t>ra</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Trong</a:t>
            </a:r>
            <a:r>
              <a:rPr lang="en-US" sz="2000" dirty="0" smtClean="0"/>
              <a:t> </a:t>
            </a:r>
            <a:r>
              <a:rPr lang="en-US" sz="2000" dirty="0" err="1" smtClean="0"/>
              <a:t>những</a:t>
            </a:r>
            <a:r>
              <a:rPr lang="en-US" sz="2000" dirty="0" smtClean="0"/>
              <a:t> </a:t>
            </a:r>
            <a:r>
              <a:rPr lang="en-US" sz="2000" dirty="0" err="1" smtClean="0"/>
              <a:t>gia</a:t>
            </a:r>
            <a:r>
              <a:rPr lang="en-US" sz="2000" dirty="0" smtClean="0"/>
              <a:t> </a:t>
            </a:r>
            <a:r>
              <a:rPr lang="en-US" sz="2000" dirty="0" err="1" smtClean="0"/>
              <a:t>đình</a:t>
            </a:r>
            <a:r>
              <a:rPr lang="en-US" sz="2000" dirty="0" smtClean="0"/>
              <a:t> </a:t>
            </a:r>
            <a:r>
              <a:rPr lang="en-US" sz="2000" dirty="0" err="1" smtClean="0"/>
              <a:t>này</a:t>
            </a:r>
            <a:r>
              <a:rPr lang="en-US" sz="2000" dirty="0" smtClean="0"/>
              <a:t>, ban </a:t>
            </a:r>
            <a:r>
              <a:rPr lang="en-US" sz="2000" dirty="0" err="1" smtClean="0"/>
              <a:t>đầu</a:t>
            </a:r>
            <a:r>
              <a:rPr lang="en-US" sz="2000" dirty="0" smtClean="0"/>
              <a:t> </a:t>
            </a:r>
            <a:r>
              <a:rPr lang="en-US" sz="2000" dirty="0" err="1" smtClean="0"/>
              <a:t>nạn</a:t>
            </a:r>
            <a:r>
              <a:rPr lang="en-US" sz="2000" dirty="0" smtClean="0"/>
              <a:t> </a:t>
            </a:r>
            <a:r>
              <a:rPr lang="en-US" sz="2000" dirty="0" err="1" smtClean="0"/>
              <a:t>nhân</a:t>
            </a:r>
            <a:r>
              <a:rPr lang="en-US" sz="2000" dirty="0" smtClean="0"/>
              <a:t> </a:t>
            </a:r>
            <a:r>
              <a:rPr lang="en-US" sz="2000" dirty="0" err="1" smtClean="0"/>
              <a:t>của</a:t>
            </a:r>
            <a:r>
              <a:rPr lang="en-US" sz="2000" dirty="0" smtClean="0"/>
              <a:t> </a:t>
            </a:r>
            <a:r>
              <a:rPr lang="en-US" sz="2000" dirty="0" err="1" smtClean="0"/>
              <a:t>bạo</a:t>
            </a:r>
            <a:r>
              <a:rPr lang="en-US" sz="2000" dirty="0" smtClean="0"/>
              <a:t> </a:t>
            </a:r>
            <a:r>
              <a:rPr lang="en-US" sz="2000" dirty="0" err="1" smtClean="0"/>
              <a:t>lực</a:t>
            </a:r>
            <a:r>
              <a:rPr lang="en-US" sz="2000" dirty="0" smtClean="0"/>
              <a:t> </a:t>
            </a:r>
            <a:r>
              <a:rPr lang="en-US" sz="2000" dirty="0" err="1" smtClean="0"/>
              <a:t>gia</a:t>
            </a:r>
            <a:r>
              <a:rPr lang="en-US" sz="2000" dirty="0" smtClean="0"/>
              <a:t> </a:t>
            </a:r>
            <a:r>
              <a:rPr lang="en-US" sz="2000" dirty="0" err="1" smtClean="0"/>
              <a:t>đình</a:t>
            </a:r>
            <a:r>
              <a:rPr lang="en-US" sz="2000" dirty="0" smtClean="0"/>
              <a:t> (</a:t>
            </a:r>
            <a:r>
              <a:rPr lang="en-US" sz="2000" dirty="0" err="1" smtClean="0"/>
              <a:t>hầu</a:t>
            </a:r>
            <a:r>
              <a:rPr lang="en-US" sz="2000" dirty="0" smtClean="0"/>
              <a:t> </a:t>
            </a:r>
            <a:r>
              <a:rPr lang="en-US" sz="2000" dirty="0" err="1" smtClean="0"/>
              <a:t>hết</a:t>
            </a:r>
            <a:r>
              <a:rPr lang="en-US" sz="2000" dirty="0" smtClean="0"/>
              <a:t> </a:t>
            </a:r>
            <a:r>
              <a:rPr lang="en-US" sz="2000" dirty="0" err="1" smtClean="0"/>
              <a:t>là</a:t>
            </a:r>
            <a:r>
              <a:rPr lang="en-US" sz="2000" dirty="0" smtClean="0"/>
              <a:t> </a:t>
            </a:r>
            <a:r>
              <a:rPr lang="en-US" sz="2000" dirty="0" err="1" smtClean="0"/>
              <a:t>ng</a:t>
            </a:r>
            <a:r>
              <a:rPr lang="vi-VN" sz="2000" dirty="0" smtClean="0"/>
              <a:t>ười vợ) không nghĩ và tính đến việc ly hôn.</a:t>
            </a:r>
            <a:r>
              <a:rPr lang="en-US" sz="2000" dirty="0" smtClean="0"/>
              <a:t/>
            </a:r>
            <a:br>
              <a:rPr lang="en-US" sz="2000" dirty="0" smtClean="0"/>
            </a:br>
            <a:r>
              <a:rPr lang="en-US" sz="2000" dirty="0" smtClean="0"/>
              <a:t/>
            </a:r>
            <a:br>
              <a:rPr lang="en-US" sz="2000" dirty="0" smtClean="0"/>
            </a:br>
            <a:r>
              <a:rPr lang="vi-VN" sz="2000" dirty="0" smtClean="0"/>
              <a:t> Họ có xu hướng chịu đựng để gia đ</a:t>
            </a:r>
            <a:r>
              <a:rPr lang="en-US" sz="2000" dirty="0" err="1" smtClean="0"/>
              <a:t>ình</a:t>
            </a:r>
            <a:r>
              <a:rPr lang="en-US" sz="2000" dirty="0" smtClean="0"/>
              <a:t> </a:t>
            </a:r>
            <a:r>
              <a:rPr lang="en-US" sz="2000" dirty="0" err="1" smtClean="0"/>
              <a:t>đoàn</a:t>
            </a:r>
            <a:r>
              <a:rPr lang="en-US" sz="2000" dirty="0" smtClean="0"/>
              <a:t> </a:t>
            </a:r>
            <a:r>
              <a:rPr lang="en-US" sz="2000" dirty="0" err="1" smtClean="0"/>
              <a:t>tụ</a:t>
            </a:r>
            <a:r>
              <a:rPr lang="en-US" sz="2000" dirty="0" smtClean="0"/>
              <a:t>, con </a:t>
            </a:r>
            <a:r>
              <a:rPr lang="en-US" sz="2000" dirty="0" err="1" smtClean="0"/>
              <a:t>cái</a:t>
            </a:r>
            <a:r>
              <a:rPr lang="en-US" sz="2000" dirty="0" smtClean="0"/>
              <a:t> </a:t>
            </a:r>
            <a:r>
              <a:rPr lang="en-US" sz="2000" dirty="0" err="1" smtClean="0"/>
              <a:t>có</a:t>
            </a:r>
            <a:r>
              <a:rPr lang="en-US" sz="2000" dirty="0" smtClean="0"/>
              <a:t> </a:t>
            </a:r>
            <a:r>
              <a:rPr lang="en-US" sz="2000" dirty="0" err="1" smtClean="0"/>
              <a:t>cả</a:t>
            </a:r>
            <a:r>
              <a:rPr lang="en-US" sz="2000" dirty="0" smtClean="0"/>
              <a:t> </a:t>
            </a:r>
            <a:r>
              <a:rPr lang="en-US" sz="2000" dirty="0" err="1" smtClean="0"/>
              <a:t>bố</a:t>
            </a:r>
            <a:r>
              <a:rPr lang="en-US" sz="2000" dirty="0" smtClean="0"/>
              <a:t> </a:t>
            </a:r>
            <a:r>
              <a:rPr lang="en-US" sz="2000" dirty="0" err="1" smtClean="0"/>
              <a:t>và</a:t>
            </a:r>
            <a:r>
              <a:rPr lang="en-US" sz="2000" dirty="0" smtClean="0"/>
              <a:t> </a:t>
            </a:r>
            <a:r>
              <a:rPr lang="en-US" sz="2000" dirty="0" err="1" smtClean="0"/>
              <a:t>mẹ</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Tuy</a:t>
            </a:r>
            <a:r>
              <a:rPr lang="en-US" sz="2000" dirty="0" smtClean="0"/>
              <a:t> </a:t>
            </a:r>
            <a:r>
              <a:rPr lang="en-US" sz="2000" dirty="0" err="1" smtClean="0"/>
              <a:t>nhiên</a:t>
            </a:r>
            <a:r>
              <a:rPr lang="en-US" sz="2000" dirty="0" smtClean="0"/>
              <a:t>, </a:t>
            </a:r>
            <a:r>
              <a:rPr lang="en-US" sz="2000" dirty="0" err="1" smtClean="0"/>
              <a:t>xung</a:t>
            </a:r>
            <a:r>
              <a:rPr lang="en-US" sz="2000" dirty="0" smtClean="0"/>
              <a:t> </a:t>
            </a:r>
            <a:r>
              <a:rPr lang="en-US" sz="2000" dirty="0" err="1" smtClean="0"/>
              <a:t>đột</a:t>
            </a:r>
            <a:r>
              <a:rPr lang="en-US" sz="2000" dirty="0" smtClean="0"/>
              <a:t>, </a:t>
            </a:r>
            <a:r>
              <a:rPr lang="en-US" sz="2000" dirty="0" err="1" smtClean="0"/>
              <a:t>bạo</a:t>
            </a:r>
            <a:r>
              <a:rPr lang="en-US" sz="2000" dirty="0" smtClean="0"/>
              <a:t> </a:t>
            </a:r>
            <a:r>
              <a:rPr lang="en-US" sz="2000" dirty="0" err="1" smtClean="0"/>
              <a:t>lực</a:t>
            </a:r>
            <a:r>
              <a:rPr lang="en-US" sz="2000" dirty="0" smtClean="0"/>
              <a:t> </a:t>
            </a:r>
            <a:r>
              <a:rPr lang="en-US" sz="2000" dirty="0" err="1" smtClean="0"/>
              <a:t>triền</a:t>
            </a:r>
            <a:r>
              <a:rPr lang="en-US" sz="2000" dirty="0" smtClean="0"/>
              <a:t> </a:t>
            </a:r>
            <a:r>
              <a:rPr lang="en-US" sz="2000" dirty="0" err="1" smtClean="0"/>
              <a:t>miên</a:t>
            </a:r>
            <a:r>
              <a:rPr lang="en-US" sz="2000" dirty="0" smtClean="0"/>
              <a:t> </a:t>
            </a:r>
            <a:r>
              <a:rPr lang="en-US" sz="2000" dirty="0" err="1" smtClean="0"/>
              <a:t>năm</a:t>
            </a:r>
            <a:r>
              <a:rPr lang="en-US" sz="2000" dirty="0" smtClean="0"/>
              <a:t> </a:t>
            </a:r>
            <a:r>
              <a:rPr lang="en-US" sz="2000" dirty="0" err="1" smtClean="0"/>
              <a:t>này</a:t>
            </a:r>
            <a:r>
              <a:rPr lang="en-US" sz="2000" dirty="0" smtClean="0"/>
              <a:t> qua </a:t>
            </a:r>
            <a:r>
              <a:rPr lang="en-US" sz="2000" dirty="0" err="1" smtClean="0"/>
              <a:t>năm</a:t>
            </a:r>
            <a:r>
              <a:rPr lang="en-US" sz="2000" dirty="0" smtClean="0"/>
              <a:t> </a:t>
            </a:r>
            <a:r>
              <a:rPr lang="en-US" sz="2000" dirty="0" err="1" smtClean="0"/>
              <a:t>khác</a:t>
            </a:r>
            <a:r>
              <a:rPr lang="en-US" sz="2000" dirty="0" smtClean="0"/>
              <a:t> </a:t>
            </a:r>
            <a:r>
              <a:rPr lang="en-US" sz="2000" dirty="0" err="1" smtClean="0"/>
              <a:t>khiến</a:t>
            </a:r>
            <a:r>
              <a:rPr lang="en-US" sz="2000" dirty="0" smtClean="0"/>
              <a:t> </a:t>
            </a:r>
            <a:r>
              <a:rPr lang="en-US" sz="2000" dirty="0" err="1" smtClean="0"/>
              <a:t>họ</a:t>
            </a:r>
            <a:r>
              <a:rPr lang="en-US" sz="2000" dirty="0" smtClean="0"/>
              <a:t> </a:t>
            </a:r>
            <a:r>
              <a:rPr lang="en-US" sz="2000" dirty="0" err="1" smtClean="0"/>
              <a:t>không</a:t>
            </a:r>
            <a:r>
              <a:rPr lang="en-US" sz="2000" dirty="0" smtClean="0"/>
              <a:t> </a:t>
            </a:r>
            <a:r>
              <a:rPr lang="en-US" sz="2000" dirty="0" err="1" smtClean="0"/>
              <a:t>thể</a:t>
            </a:r>
            <a:r>
              <a:rPr lang="en-US" sz="2000" dirty="0" smtClean="0"/>
              <a:t> cam </a:t>
            </a:r>
            <a:r>
              <a:rPr lang="en-US" sz="2000" dirty="0" err="1" smtClean="0"/>
              <a:t>chịu</a:t>
            </a:r>
            <a:r>
              <a:rPr lang="en-US" sz="2000" dirty="0" smtClean="0"/>
              <a:t> </a:t>
            </a:r>
            <a:r>
              <a:rPr lang="en-US" sz="2000" dirty="0" err="1" smtClean="0"/>
              <a:t>được</a:t>
            </a:r>
            <a:r>
              <a:rPr lang="en-US" sz="2000" dirty="0" smtClean="0"/>
              <a:t> </a:t>
            </a:r>
            <a:r>
              <a:rPr lang="en-US" sz="2000" dirty="0" err="1" smtClean="0"/>
              <a:t>nữa</a:t>
            </a:r>
            <a:r>
              <a:rPr lang="en-US" sz="2000" dirty="0" smtClean="0"/>
              <a:t> </a:t>
            </a:r>
            <a:r>
              <a:rPr lang="en-US" sz="2000" dirty="0" err="1" smtClean="0"/>
              <a:t>và</a:t>
            </a:r>
            <a:r>
              <a:rPr lang="en-US" sz="2000" dirty="0" smtClean="0"/>
              <a:t> </a:t>
            </a:r>
            <a:r>
              <a:rPr lang="en-US" sz="2000" dirty="0" err="1" smtClean="0"/>
              <a:t>tìm</a:t>
            </a:r>
            <a:r>
              <a:rPr lang="en-US" sz="2000" dirty="0" smtClean="0"/>
              <a:t> </a:t>
            </a:r>
            <a:r>
              <a:rPr lang="en-US" sz="2000" dirty="0" err="1" smtClean="0"/>
              <a:t>tới</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nh</a:t>
            </a:r>
            <a:r>
              <a:rPr lang="vi-VN" sz="2000" dirty="0" smtClean="0"/>
              <a:t>ư là một giải pháp giải phóng chính bản thân họ và con cái họ.</a:t>
            </a:r>
            <a:r>
              <a:rPr lang="en-US" sz="2000" dirty="0" smtClean="0"/>
              <a:t/>
            </a:r>
            <a:br>
              <a:rPr lang="en-US" sz="2000" dirty="0" smtClean="0"/>
            </a:br>
            <a:r>
              <a:rPr lang="en-US" sz="2000" dirty="0" smtClean="0"/>
              <a:t/>
            </a:r>
            <a:br>
              <a:rPr lang="en-US" sz="2000" dirty="0" smtClean="0"/>
            </a:br>
            <a:r>
              <a:rPr lang="vi-VN" sz="2000" dirty="0" smtClean="0"/>
              <a:t> Trong  trường hợp này, ly hôn có lẽ là quyết định đúng đắn để người phụ nữ bảo vệ m</a:t>
            </a:r>
            <a:r>
              <a:rPr lang="en-US" sz="2000" dirty="0" err="1" smtClean="0"/>
              <a:t>ình</a:t>
            </a:r>
            <a:r>
              <a:rPr lang="en-US" sz="2000" dirty="0" smtClean="0"/>
              <a:t>, </a:t>
            </a:r>
            <a:r>
              <a:rPr lang="en-US" sz="2000" dirty="0" err="1" smtClean="0"/>
              <a:t>làm</a:t>
            </a:r>
            <a:r>
              <a:rPr lang="en-US" sz="2000" dirty="0" smtClean="0"/>
              <a:t> </a:t>
            </a:r>
            <a:r>
              <a:rPr lang="en-US" sz="2000" dirty="0" err="1" smtClean="0"/>
              <a:t>lại</a:t>
            </a:r>
            <a:r>
              <a:rPr lang="en-US" sz="2000" dirty="0" smtClean="0"/>
              <a:t> </a:t>
            </a:r>
            <a:r>
              <a:rPr lang="en-US" sz="2000" dirty="0" err="1" smtClean="0"/>
              <a:t>một</a:t>
            </a:r>
            <a:r>
              <a:rPr lang="en-US" sz="2000" dirty="0" smtClean="0"/>
              <a:t> </a:t>
            </a:r>
            <a:r>
              <a:rPr lang="en-US" sz="2000" dirty="0" err="1" smtClean="0"/>
              <a:t>cuộc</a:t>
            </a:r>
            <a:r>
              <a:rPr lang="en-US" sz="2000" dirty="0" smtClean="0"/>
              <a:t> </a:t>
            </a:r>
            <a:r>
              <a:rPr lang="en-US" sz="2000" dirty="0" err="1" smtClean="0"/>
              <a:t>đời</a:t>
            </a:r>
            <a:r>
              <a:rPr lang="en-US" sz="2000" dirty="0" smtClean="0"/>
              <a:t> “</a:t>
            </a:r>
            <a:r>
              <a:rPr lang="en-US" sz="2000" dirty="0" err="1" smtClean="0"/>
              <a:t>không</a:t>
            </a:r>
            <a:r>
              <a:rPr lang="en-US" sz="2000" dirty="0" smtClean="0"/>
              <a:t> </a:t>
            </a:r>
            <a:r>
              <a:rPr lang="en-US" sz="2000" dirty="0" err="1" smtClean="0"/>
              <a:t>còn</a:t>
            </a:r>
            <a:r>
              <a:rPr lang="en-US" sz="2000" dirty="0" smtClean="0"/>
              <a:t> </a:t>
            </a:r>
            <a:r>
              <a:rPr lang="en-US" sz="2000" dirty="0" err="1" smtClean="0"/>
              <a:t>nắm</a:t>
            </a:r>
            <a:r>
              <a:rPr lang="en-US" sz="2000" dirty="0" smtClean="0"/>
              <a:t> </a:t>
            </a:r>
            <a:r>
              <a:rPr lang="en-US" sz="2000" dirty="0" err="1" smtClean="0"/>
              <a:t>đấm</a:t>
            </a:r>
            <a:r>
              <a:rPr lang="en-US" sz="2000" dirty="0" smtClean="0"/>
              <a:t>”.</a:t>
            </a:r>
            <a:endParaRPr lang="en-US" sz="20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848600" cy="6278880"/>
          </a:xfrm>
        </p:spPr>
        <p:txBody>
          <a:bodyPr>
            <a:normAutofit/>
          </a:bodyPr>
          <a:lstStyle/>
          <a:p>
            <a:r>
              <a:rPr lang="en-US" sz="2000" i="1" dirty="0" err="1" smtClean="0">
                <a:solidFill>
                  <a:srgbClr val="FF0000"/>
                </a:solidFill>
              </a:rPr>
              <a:t>Một</a:t>
            </a:r>
            <a:r>
              <a:rPr lang="en-US" sz="2000" i="1" dirty="0" smtClean="0">
                <a:solidFill>
                  <a:srgbClr val="FF0000"/>
                </a:solidFill>
              </a:rPr>
              <a:t> </a:t>
            </a:r>
            <a:r>
              <a:rPr lang="en-US" sz="2000" i="1" dirty="0" err="1" smtClean="0">
                <a:solidFill>
                  <a:srgbClr val="FF0000"/>
                </a:solidFill>
              </a:rPr>
              <a:t>nguyên</a:t>
            </a:r>
            <a:r>
              <a:rPr lang="en-US" sz="2000" i="1" dirty="0" smtClean="0">
                <a:solidFill>
                  <a:srgbClr val="FF0000"/>
                </a:solidFill>
              </a:rPr>
              <a:t> </a:t>
            </a:r>
            <a:r>
              <a:rPr lang="en-US" sz="2000" i="1" dirty="0" err="1" smtClean="0">
                <a:solidFill>
                  <a:srgbClr val="FF0000"/>
                </a:solidFill>
              </a:rPr>
              <a:t>nhân</a:t>
            </a:r>
            <a:r>
              <a:rPr lang="en-US" sz="2000" i="1" dirty="0" smtClean="0">
                <a:solidFill>
                  <a:srgbClr val="FF0000"/>
                </a:solidFill>
              </a:rPr>
              <a:t> </a:t>
            </a:r>
            <a:r>
              <a:rPr lang="en-US" sz="2000" i="1" dirty="0" err="1" smtClean="0">
                <a:solidFill>
                  <a:srgbClr val="FF0000"/>
                </a:solidFill>
              </a:rPr>
              <a:t>khá</a:t>
            </a:r>
            <a:r>
              <a:rPr lang="en-US" sz="2000" i="1" dirty="0" smtClean="0">
                <a:solidFill>
                  <a:srgbClr val="FF0000"/>
                </a:solidFill>
              </a:rPr>
              <a:t> </a:t>
            </a:r>
            <a:r>
              <a:rPr lang="en-US" sz="2000" i="1" dirty="0" err="1" smtClean="0">
                <a:solidFill>
                  <a:srgbClr val="FF0000"/>
                </a:solidFill>
              </a:rPr>
              <a:t>phổ</a:t>
            </a:r>
            <a:r>
              <a:rPr lang="en-US" sz="2000" i="1" dirty="0" smtClean="0">
                <a:solidFill>
                  <a:srgbClr val="FF0000"/>
                </a:solidFill>
              </a:rPr>
              <a:t> </a:t>
            </a:r>
            <a:r>
              <a:rPr lang="en-US" sz="2000" i="1" dirty="0" err="1" smtClean="0">
                <a:solidFill>
                  <a:srgbClr val="FF0000"/>
                </a:solidFill>
              </a:rPr>
              <a:t>biến</a:t>
            </a:r>
            <a:r>
              <a:rPr lang="en-US" sz="2000" dirty="0" smtClean="0"/>
              <a:t>: </a:t>
            </a:r>
            <a:r>
              <a:rPr lang="en-US" sz="2000" dirty="0" err="1" smtClean="0"/>
              <a:t>khiến</a:t>
            </a:r>
            <a:r>
              <a:rPr lang="en-US" sz="2000" dirty="0" smtClean="0"/>
              <a:t> </a:t>
            </a:r>
            <a:r>
              <a:rPr lang="en-US" sz="2000" dirty="0" err="1" smtClean="0"/>
              <a:t>nhiều</a:t>
            </a:r>
            <a:r>
              <a:rPr lang="en-US" sz="2000" dirty="0" smtClean="0"/>
              <a:t> </a:t>
            </a:r>
            <a:r>
              <a:rPr lang="en-US" sz="2000" dirty="0" err="1" smtClean="0"/>
              <a:t>cặp</a:t>
            </a:r>
            <a:r>
              <a:rPr lang="en-US" sz="2000" dirty="0" smtClean="0"/>
              <a:t> </a:t>
            </a:r>
            <a:r>
              <a:rPr lang="en-US" sz="2000" dirty="0" err="1" smtClean="0"/>
              <a:t>vợ</a:t>
            </a:r>
            <a:r>
              <a:rPr lang="en-US" sz="2000" dirty="0" smtClean="0"/>
              <a:t> </a:t>
            </a:r>
            <a:r>
              <a:rPr lang="en-US" sz="2000" dirty="0" err="1" smtClean="0"/>
              <a:t>chồng</a:t>
            </a:r>
            <a:r>
              <a:rPr lang="en-US" sz="2000" dirty="0" smtClean="0"/>
              <a:t> </a:t>
            </a:r>
            <a:r>
              <a:rPr lang="en-US" sz="2000" dirty="0" err="1" smtClean="0"/>
              <a:t>đi</a:t>
            </a:r>
            <a:r>
              <a:rPr lang="en-US" sz="2000" dirty="0" smtClean="0"/>
              <a:t> </a:t>
            </a:r>
            <a:r>
              <a:rPr lang="en-US" sz="2000" dirty="0" err="1" smtClean="0"/>
              <a:t>đến</a:t>
            </a:r>
            <a:r>
              <a:rPr lang="en-US" sz="2000" dirty="0" smtClean="0"/>
              <a:t> </a:t>
            </a:r>
            <a:r>
              <a:rPr lang="en-US" sz="2000" dirty="0" err="1" smtClean="0"/>
              <a:t>quyết</a:t>
            </a:r>
            <a:r>
              <a:rPr lang="en-US" sz="2000" dirty="0" smtClean="0"/>
              <a:t> </a:t>
            </a:r>
            <a:r>
              <a:rPr lang="en-US" sz="2000" dirty="0" err="1" smtClean="0"/>
              <a:t>định</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là</a:t>
            </a:r>
            <a:r>
              <a:rPr lang="en-US" sz="2000" dirty="0" smtClean="0"/>
              <a:t> </a:t>
            </a:r>
            <a:r>
              <a:rPr lang="en-US" sz="2000" b="1" dirty="0" err="1" smtClean="0"/>
              <a:t>ngoại</a:t>
            </a:r>
            <a:r>
              <a:rPr lang="en-US" sz="2000" b="1" dirty="0" smtClean="0"/>
              <a:t> </a:t>
            </a:r>
            <a:r>
              <a:rPr lang="en-US" sz="2000" b="1" dirty="0" err="1" smtClean="0"/>
              <a:t>tình</a:t>
            </a:r>
            <a:r>
              <a:rPr lang="en-US" sz="2000" b="1" dirty="0" smtClean="0"/>
              <a:t>.</a:t>
            </a:r>
            <a:r>
              <a:rPr lang="en-US" sz="2000" dirty="0" smtClean="0"/>
              <a:t/>
            </a:r>
            <a:br>
              <a:rPr lang="en-US" sz="2000" dirty="0" smtClean="0"/>
            </a:br>
            <a:r>
              <a:rPr lang="en-US" sz="2000" dirty="0" smtClean="0"/>
              <a:t> </a:t>
            </a:r>
            <a:r>
              <a:rPr lang="en-US" sz="2000" dirty="0" err="1" smtClean="0"/>
              <a:t>Ngoại</a:t>
            </a:r>
            <a:r>
              <a:rPr lang="en-US" sz="2000" dirty="0" smtClean="0"/>
              <a:t> </a:t>
            </a:r>
            <a:r>
              <a:rPr lang="en-US" sz="2000" dirty="0" err="1" smtClean="0"/>
              <a:t>tình</a:t>
            </a:r>
            <a:r>
              <a:rPr lang="en-US" sz="2000" dirty="0" smtClean="0"/>
              <a:t> </a:t>
            </a:r>
            <a:r>
              <a:rPr lang="en-US" sz="2000" dirty="0" err="1" smtClean="0"/>
              <a:t>đồng</a:t>
            </a:r>
            <a:r>
              <a:rPr lang="en-US" sz="2000" dirty="0" smtClean="0"/>
              <a:t> </a:t>
            </a:r>
            <a:r>
              <a:rPr lang="en-US" sz="2000" dirty="0" err="1" smtClean="0"/>
              <a:t>nghĩa</a:t>
            </a:r>
            <a:r>
              <a:rPr lang="en-US" sz="2000" dirty="0" smtClean="0"/>
              <a:t> </a:t>
            </a:r>
            <a:r>
              <a:rPr lang="en-US" sz="2000" dirty="0" err="1" smtClean="0"/>
              <a:t>với</a:t>
            </a:r>
            <a:r>
              <a:rPr lang="en-US" sz="2000" dirty="0" smtClean="0"/>
              <a:t> </a:t>
            </a:r>
            <a:r>
              <a:rPr lang="en-US" sz="2000" dirty="0" err="1" smtClean="0"/>
              <a:t>việc</a:t>
            </a:r>
            <a:r>
              <a:rPr lang="en-US" sz="2000" dirty="0" smtClean="0"/>
              <a:t> </a:t>
            </a:r>
            <a:r>
              <a:rPr lang="en-US" sz="2000" dirty="0" err="1" smtClean="0"/>
              <a:t>sự</a:t>
            </a:r>
            <a:r>
              <a:rPr lang="en-US" sz="2000" dirty="0" smtClean="0"/>
              <a:t> </a:t>
            </a:r>
            <a:r>
              <a:rPr lang="en-US" sz="2000" dirty="0" err="1" smtClean="0"/>
              <a:t>chung</a:t>
            </a:r>
            <a:r>
              <a:rPr lang="en-US" sz="2000" dirty="0" smtClean="0"/>
              <a:t> </a:t>
            </a:r>
            <a:r>
              <a:rPr lang="en-US" sz="2000" dirty="0" err="1" smtClean="0"/>
              <a:t>thủy</a:t>
            </a:r>
            <a:r>
              <a:rPr lang="en-US" sz="2000" dirty="0" smtClean="0"/>
              <a:t> </a:t>
            </a:r>
            <a:r>
              <a:rPr lang="en-US" sz="2000" dirty="0" err="1" smtClean="0"/>
              <a:t>không</a:t>
            </a:r>
            <a:r>
              <a:rPr lang="en-US" sz="2000" dirty="0" smtClean="0"/>
              <a:t> </a:t>
            </a:r>
            <a:r>
              <a:rPr lang="en-US" sz="2000" dirty="0" err="1" smtClean="0"/>
              <a:t>còn</a:t>
            </a:r>
            <a:r>
              <a:rPr lang="en-US" sz="2000" dirty="0" smtClean="0"/>
              <a:t> </a:t>
            </a:r>
            <a:r>
              <a:rPr lang="en-US" sz="2000" dirty="0" err="1" smtClean="0"/>
              <a:t>nữa</a:t>
            </a:r>
            <a:r>
              <a:rPr lang="en-US" sz="2000" dirty="0" smtClean="0"/>
              <a:t> </a:t>
            </a:r>
            <a:r>
              <a:rPr lang="en-US" sz="2000" dirty="0" err="1" smtClean="0"/>
              <a:t>mà</a:t>
            </a:r>
            <a:r>
              <a:rPr lang="en-US" sz="2000" dirty="0" smtClean="0"/>
              <a:t> </a:t>
            </a:r>
            <a:r>
              <a:rPr lang="en-US" sz="2000" dirty="0" err="1" smtClean="0"/>
              <a:t>đây</a:t>
            </a:r>
            <a:r>
              <a:rPr lang="en-US" sz="2000" dirty="0" smtClean="0"/>
              <a:t> </a:t>
            </a:r>
            <a:r>
              <a:rPr lang="en-US" sz="2000" dirty="0" err="1" smtClean="0"/>
              <a:t>lại</a:t>
            </a:r>
            <a:r>
              <a:rPr lang="en-US" sz="2000" dirty="0" smtClean="0"/>
              <a:t> </a:t>
            </a:r>
            <a:r>
              <a:rPr lang="en-US" sz="2000" dirty="0" err="1" smtClean="0"/>
              <a:t>vốn</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yếu</a:t>
            </a:r>
            <a:r>
              <a:rPr lang="en-US" sz="2000" dirty="0" smtClean="0"/>
              <a:t> </a:t>
            </a:r>
            <a:r>
              <a:rPr lang="en-US" sz="2000" dirty="0" err="1" smtClean="0"/>
              <a:t>tố</a:t>
            </a:r>
            <a:r>
              <a:rPr lang="en-US" sz="2000" dirty="0" smtClean="0"/>
              <a:t> </a:t>
            </a:r>
            <a:r>
              <a:rPr lang="en-US" sz="2000" dirty="0" err="1" smtClean="0"/>
              <a:t>đặc</a:t>
            </a:r>
            <a:r>
              <a:rPr lang="en-US" sz="2000" dirty="0" smtClean="0"/>
              <a:t> </a:t>
            </a:r>
            <a:r>
              <a:rPr lang="en-US" sz="2000" dirty="0" err="1" smtClean="0"/>
              <a:t>biệt</a:t>
            </a:r>
            <a:r>
              <a:rPr lang="en-US" sz="2000" dirty="0" smtClean="0"/>
              <a:t> </a:t>
            </a:r>
            <a:r>
              <a:rPr lang="en-US" sz="2000" dirty="0" err="1" smtClean="0"/>
              <a:t>quan</a:t>
            </a:r>
            <a:r>
              <a:rPr lang="en-US" sz="2000" dirty="0" smtClean="0"/>
              <a:t> </a:t>
            </a:r>
            <a:r>
              <a:rPr lang="en-US" sz="2000" dirty="0" err="1" smtClean="0"/>
              <a:t>trọng</a:t>
            </a:r>
            <a:r>
              <a:rPr lang="en-US" sz="2000" dirty="0" smtClean="0"/>
              <a:t> </a:t>
            </a:r>
            <a:r>
              <a:rPr lang="en-US" sz="2000" dirty="0" err="1" smtClean="0"/>
              <a:t>trong</a:t>
            </a:r>
            <a:r>
              <a:rPr lang="en-US" sz="2000" dirty="0" smtClean="0"/>
              <a:t> </a:t>
            </a:r>
            <a:r>
              <a:rPr lang="en-US" sz="2000" dirty="0" err="1" smtClean="0"/>
              <a:t>hôn</a:t>
            </a:r>
            <a:r>
              <a:rPr lang="en-US" sz="2000" dirty="0" smtClean="0"/>
              <a:t> </a:t>
            </a:r>
            <a:r>
              <a:rPr lang="en-US" sz="2000" dirty="0" err="1" smtClean="0"/>
              <a:t>nhân</a:t>
            </a:r>
            <a:r>
              <a:rPr lang="en-US" sz="2000" dirty="0" smtClean="0"/>
              <a:t>.</a:t>
            </a:r>
            <a:br>
              <a:rPr lang="en-US" sz="2000" dirty="0" smtClean="0"/>
            </a:br>
            <a:r>
              <a:rPr lang="en-US" sz="2000" dirty="0" smtClean="0"/>
              <a:t> </a:t>
            </a:r>
            <a:r>
              <a:rPr lang="en-US" sz="2000" b="1" dirty="0" err="1" smtClean="0"/>
              <a:t>Khi</a:t>
            </a:r>
            <a:r>
              <a:rPr lang="en-US" sz="2000" b="1" dirty="0" smtClean="0"/>
              <a:t> </a:t>
            </a:r>
            <a:r>
              <a:rPr lang="en-US" sz="2000" b="1" dirty="0" err="1" smtClean="0"/>
              <a:t>người</a:t>
            </a:r>
            <a:r>
              <a:rPr lang="en-US" sz="2000" b="1" dirty="0" smtClean="0"/>
              <a:t> </a:t>
            </a:r>
            <a:r>
              <a:rPr lang="en-US" sz="2000" b="1" dirty="0" err="1" smtClean="0"/>
              <a:t>vợ</a:t>
            </a:r>
            <a:r>
              <a:rPr lang="en-US" sz="2000" b="1" dirty="0" smtClean="0"/>
              <a:t> (</a:t>
            </a:r>
            <a:r>
              <a:rPr lang="en-US" sz="2000" b="1" dirty="0" err="1" smtClean="0"/>
              <a:t>đặc</a:t>
            </a:r>
            <a:r>
              <a:rPr lang="en-US" sz="2000" b="1" dirty="0" smtClean="0"/>
              <a:t> </a:t>
            </a:r>
            <a:r>
              <a:rPr lang="en-US" sz="2000" b="1" dirty="0" err="1" smtClean="0"/>
              <a:t>biệt</a:t>
            </a:r>
            <a:r>
              <a:rPr lang="en-US" sz="2000" b="1" dirty="0" smtClean="0"/>
              <a:t> </a:t>
            </a:r>
            <a:r>
              <a:rPr lang="en-US" sz="2000" b="1" dirty="0" err="1" smtClean="0"/>
              <a:t>là</a:t>
            </a:r>
            <a:r>
              <a:rPr lang="en-US" sz="2000" b="1" dirty="0" smtClean="0"/>
              <a:t> </a:t>
            </a:r>
            <a:r>
              <a:rPr lang="en-US" sz="2000" b="1" dirty="0" err="1" smtClean="0"/>
              <a:t>ng</a:t>
            </a:r>
            <a:r>
              <a:rPr lang="vi-VN" sz="2000" b="1" dirty="0" smtClean="0"/>
              <a:t>ười chồng) không thể chấp nhận sự phản bội từ phía bạn đời th</a:t>
            </a:r>
            <a:r>
              <a:rPr lang="en-US" sz="2000" b="1" dirty="0" smtClean="0"/>
              <a:t>ì </a:t>
            </a:r>
            <a:r>
              <a:rPr lang="en-US" sz="2000" b="1" dirty="0" err="1" smtClean="0"/>
              <a:t>ly</a:t>
            </a:r>
            <a:r>
              <a:rPr lang="en-US" sz="2000" b="1" dirty="0" smtClean="0"/>
              <a:t> </a:t>
            </a:r>
            <a:r>
              <a:rPr lang="en-US" sz="2000" b="1" dirty="0" err="1" smtClean="0"/>
              <a:t>hôn</a:t>
            </a:r>
            <a:r>
              <a:rPr lang="en-US" sz="2000" b="1" dirty="0" smtClean="0"/>
              <a:t> d</a:t>
            </a:r>
            <a:r>
              <a:rPr lang="vi-VN" sz="2000" b="1" dirty="0" smtClean="0"/>
              <a:t>ường như là điều tất yếu</a:t>
            </a:r>
            <a:r>
              <a:rPr lang="en-US" sz="2000" dirty="0" smtClean="0"/>
              <a:t/>
            </a:r>
            <a:br>
              <a:rPr lang="en-US" sz="2000" dirty="0" smtClean="0"/>
            </a:br>
            <a:r>
              <a:rPr lang="vi-VN" sz="2000" dirty="0" smtClean="0"/>
              <a:t> </a:t>
            </a:r>
            <a:r>
              <a:rPr lang="en-US" sz="2000" dirty="0" smtClean="0"/>
              <a:t/>
            </a:r>
            <a:br>
              <a:rPr lang="en-US" sz="2000" dirty="0" smtClean="0"/>
            </a:br>
            <a:r>
              <a:rPr lang="vi-VN" sz="2000" dirty="0" smtClean="0"/>
              <a:t>          Nguyên nhân khiến các cặp vợ chồng ghi trong đơn ly hôn nhiều nhất có lẽ là: không hợp nhau, hay nói cách khác là mâu thuẫn về lối sống.</a:t>
            </a:r>
            <a:r>
              <a:rPr lang="en-US" sz="2000" dirty="0" smtClean="0"/>
              <a:t/>
            </a:r>
            <a:br>
              <a:rPr lang="en-US" sz="2000" dirty="0" smtClean="0"/>
            </a:br>
            <a:r>
              <a:rPr lang="vi-VN" sz="2000" dirty="0" smtClean="0"/>
              <a:t> Nguyên nhân này thường thấy nhất ở những cặp vợ chồng trẻ. Thông thường,</a:t>
            </a:r>
            <a:r>
              <a:rPr lang="vi-VN" sz="2000" b="1" dirty="0" smtClean="0"/>
              <a:t> khi yêu nhau người ta nh</a:t>
            </a:r>
            <a:r>
              <a:rPr lang="en-US" sz="2000" b="1" dirty="0" err="1" smtClean="0"/>
              <a:t>ìn</a:t>
            </a:r>
            <a:r>
              <a:rPr lang="en-US" sz="2000" b="1" dirty="0" smtClean="0"/>
              <a:t> </a:t>
            </a:r>
            <a:r>
              <a:rPr lang="en-US" sz="2000" b="1" dirty="0" err="1" smtClean="0"/>
              <a:t>nhau</a:t>
            </a:r>
            <a:r>
              <a:rPr lang="en-US" sz="2000" b="1" dirty="0" smtClean="0"/>
              <a:t> </a:t>
            </a:r>
            <a:r>
              <a:rPr lang="en-US" sz="2000" b="1" dirty="0" err="1" smtClean="0"/>
              <a:t>và</a:t>
            </a:r>
            <a:r>
              <a:rPr lang="en-US" sz="2000" b="1" dirty="0" smtClean="0"/>
              <a:t> </a:t>
            </a:r>
            <a:r>
              <a:rPr lang="en-US" sz="2000" b="1" dirty="0" err="1" smtClean="0"/>
              <a:t>nhìn</a:t>
            </a:r>
            <a:r>
              <a:rPr lang="en-US" sz="2000" b="1" dirty="0" smtClean="0"/>
              <a:t> </a:t>
            </a:r>
            <a:r>
              <a:rPr lang="en-US" sz="2000" b="1" dirty="0" err="1" smtClean="0"/>
              <a:t>đời</a:t>
            </a:r>
            <a:r>
              <a:rPr lang="en-US" sz="2000" b="1" dirty="0" smtClean="0"/>
              <a:t> qua </a:t>
            </a:r>
            <a:r>
              <a:rPr lang="en-US" sz="2000" b="1" dirty="0" err="1" smtClean="0"/>
              <a:t>lăng</a:t>
            </a:r>
            <a:r>
              <a:rPr lang="en-US" sz="2000" b="1" dirty="0" smtClean="0"/>
              <a:t> </a:t>
            </a:r>
            <a:r>
              <a:rPr lang="en-US" sz="2000" b="1" dirty="0" err="1" smtClean="0"/>
              <a:t>kính</a:t>
            </a:r>
            <a:r>
              <a:rPr lang="en-US" sz="2000" b="1" dirty="0" smtClean="0"/>
              <a:t> </a:t>
            </a:r>
            <a:r>
              <a:rPr lang="en-US" sz="2000" b="1" dirty="0" err="1" smtClean="0"/>
              <a:t>màu</a:t>
            </a:r>
            <a:r>
              <a:rPr lang="en-US" sz="2000" b="1" dirty="0" smtClean="0"/>
              <a:t> </a:t>
            </a:r>
            <a:r>
              <a:rPr lang="en-US" sz="2000" b="1" dirty="0" err="1" smtClean="0"/>
              <a:t>hồng</a:t>
            </a:r>
            <a:r>
              <a:rPr lang="en-US" sz="2000" b="1" dirty="0" smtClean="0"/>
              <a:t>.</a:t>
            </a:r>
            <a:br>
              <a:rPr lang="en-US" sz="2000" b="1" dirty="0" smtClean="0"/>
            </a:br>
            <a:r>
              <a:rPr lang="en-US" sz="2000" dirty="0" smtClean="0"/>
              <a:t/>
            </a:r>
            <a:br>
              <a:rPr lang="en-US" sz="2000" dirty="0" smtClean="0"/>
            </a:br>
            <a:r>
              <a:rPr lang="en-US" sz="2000" dirty="0" smtClean="0"/>
              <a:t> </a:t>
            </a:r>
            <a:r>
              <a:rPr lang="en-US" sz="2000" dirty="0" err="1" smtClean="0"/>
              <a:t>Còn</a:t>
            </a:r>
            <a:r>
              <a:rPr lang="en-US" sz="2000" dirty="0" smtClean="0"/>
              <a:t> </a:t>
            </a:r>
            <a:r>
              <a:rPr lang="en-US" sz="2000" dirty="0" err="1" smtClean="0"/>
              <a:t>khi</a:t>
            </a:r>
            <a:r>
              <a:rPr lang="en-US" sz="2000" dirty="0" smtClean="0"/>
              <a:t> </a:t>
            </a:r>
            <a:r>
              <a:rPr lang="en-US" sz="2000" dirty="0" err="1" smtClean="0"/>
              <a:t>đã</a:t>
            </a:r>
            <a:r>
              <a:rPr lang="en-US" sz="2000" dirty="0" smtClean="0"/>
              <a:t> </a:t>
            </a:r>
            <a:r>
              <a:rPr lang="en-US" sz="2000" dirty="0" err="1" smtClean="0"/>
              <a:t>trở</a:t>
            </a:r>
            <a:r>
              <a:rPr lang="en-US" sz="2000" dirty="0" smtClean="0"/>
              <a:t> </a:t>
            </a:r>
            <a:r>
              <a:rPr lang="en-US" sz="2000" dirty="0" err="1" smtClean="0"/>
              <a:t>thành</a:t>
            </a:r>
            <a:r>
              <a:rPr lang="en-US" sz="2000" dirty="0" smtClean="0"/>
              <a:t> </a:t>
            </a:r>
            <a:r>
              <a:rPr lang="en-US" sz="2000" dirty="0" err="1" smtClean="0"/>
              <a:t>vợ</a:t>
            </a:r>
            <a:r>
              <a:rPr lang="en-US" sz="2000" dirty="0" smtClean="0"/>
              <a:t> </a:t>
            </a:r>
            <a:r>
              <a:rPr lang="en-US" sz="2000" dirty="0" err="1" smtClean="0"/>
              <a:t>chồng</a:t>
            </a:r>
            <a:r>
              <a:rPr lang="en-US" sz="2000" dirty="0" smtClean="0"/>
              <a:t>, </a:t>
            </a:r>
            <a:r>
              <a:rPr lang="en-US" sz="2000" dirty="0" err="1" smtClean="0"/>
              <a:t>ai</a:t>
            </a:r>
            <a:r>
              <a:rPr lang="en-US" sz="2000" dirty="0" smtClean="0"/>
              <a:t> </a:t>
            </a:r>
            <a:r>
              <a:rPr lang="en-US" sz="2000" dirty="0" err="1" smtClean="0"/>
              <a:t>nấy</a:t>
            </a:r>
            <a:r>
              <a:rPr lang="en-US" sz="2000" dirty="0" smtClean="0"/>
              <a:t> </a:t>
            </a:r>
            <a:r>
              <a:rPr lang="en-US" sz="2000" dirty="0" err="1" smtClean="0"/>
              <a:t>đều</a:t>
            </a:r>
            <a:r>
              <a:rPr lang="en-US" sz="2000" dirty="0" smtClean="0"/>
              <a:t> "</a:t>
            </a:r>
            <a:r>
              <a:rPr lang="en-US" sz="2000" dirty="0" err="1" smtClean="0"/>
              <a:t>trở</a:t>
            </a:r>
            <a:r>
              <a:rPr lang="en-US" sz="2000" dirty="0" smtClean="0"/>
              <a:t> </a:t>
            </a:r>
            <a:r>
              <a:rPr lang="en-US" sz="2000" dirty="0" err="1" smtClean="0"/>
              <a:t>về</a:t>
            </a:r>
            <a:r>
              <a:rPr lang="en-US" sz="2000" dirty="0" smtClean="0"/>
              <a:t>" </a:t>
            </a:r>
            <a:r>
              <a:rPr lang="en-US" sz="2000" dirty="0" err="1" smtClean="0"/>
              <a:t>với</a:t>
            </a:r>
            <a:r>
              <a:rPr lang="en-US" sz="2000" dirty="0" smtClean="0"/>
              <a:t> con </a:t>
            </a:r>
            <a:r>
              <a:rPr lang="en-US" sz="2000" dirty="0" err="1" smtClean="0"/>
              <a:t>người</a:t>
            </a:r>
            <a:r>
              <a:rPr lang="en-US" sz="2000" dirty="0" smtClean="0"/>
              <a:t> </a:t>
            </a:r>
            <a:r>
              <a:rPr lang="en-US" sz="2000" dirty="0" err="1" smtClean="0"/>
              <a:t>thật</a:t>
            </a:r>
            <a:r>
              <a:rPr lang="en-US" sz="2000" dirty="0" smtClean="0"/>
              <a:t> </a:t>
            </a:r>
            <a:r>
              <a:rPr lang="en-US" sz="2000" dirty="0" err="1" smtClean="0"/>
              <a:t>của</a:t>
            </a:r>
            <a:r>
              <a:rPr lang="en-US" sz="2000" dirty="0" smtClean="0"/>
              <a:t> </a:t>
            </a:r>
            <a:r>
              <a:rPr lang="en-US" sz="2000" dirty="0" err="1" smtClean="0"/>
              <a:t>mình</a:t>
            </a:r>
            <a:r>
              <a:rPr lang="en-US" sz="2000" dirty="0" smtClean="0"/>
              <a:t>, </a:t>
            </a:r>
            <a:r>
              <a:rPr lang="en-US" sz="2000" dirty="0" err="1" smtClean="0"/>
              <a:t>lộ</a:t>
            </a:r>
            <a:r>
              <a:rPr lang="en-US" sz="2000" dirty="0" smtClean="0"/>
              <a:t> </a:t>
            </a:r>
            <a:r>
              <a:rPr lang="en-US" sz="2000" dirty="0" err="1" smtClean="0"/>
              <a:t>diện</a:t>
            </a:r>
            <a:r>
              <a:rPr lang="en-US" sz="2000" dirty="0" smtClean="0"/>
              <a:t> </a:t>
            </a:r>
            <a:r>
              <a:rPr lang="en-US" sz="2000" dirty="0" err="1" smtClean="0"/>
              <a:t>đầy</a:t>
            </a:r>
            <a:r>
              <a:rPr lang="en-US" sz="2000" dirty="0" smtClean="0"/>
              <a:t> </a:t>
            </a:r>
            <a:r>
              <a:rPr lang="en-US" sz="2000" dirty="0" err="1" smtClean="0"/>
              <a:t>đủ</a:t>
            </a:r>
            <a:r>
              <a:rPr lang="en-US" sz="2000" dirty="0" smtClean="0"/>
              <a:t> </a:t>
            </a:r>
            <a:r>
              <a:rPr lang="en-US" sz="2000" dirty="0" err="1" smtClean="0"/>
              <a:t>cả</a:t>
            </a:r>
            <a:r>
              <a:rPr lang="en-US" sz="2000" dirty="0" smtClean="0"/>
              <a:t> </a:t>
            </a:r>
            <a:r>
              <a:rPr lang="en-US" sz="2000" dirty="0" err="1" smtClean="0"/>
              <a:t>tốt</a:t>
            </a:r>
            <a:r>
              <a:rPr lang="en-US" sz="2000" dirty="0" smtClean="0"/>
              <a:t> </a:t>
            </a:r>
            <a:r>
              <a:rPr lang="en-US" sz="2000" dirty="0" err="1" smtClean="0"/>
              <a:t>và</a:t>
            </a:r>
            <a:r>
              <a:rPr lang="en-US" sz="2000" dirty="0" smtClean="0"/>
              <a:t> </a:t>
            </a:r>
            <a:r>
              <a:rPr lang="en-US" sz="2000" dirty="0" err="1" smtClean="0"/>
              <a:t>xấu</a:t>
            </a:r>
            <a:r>
              <a:rPr lang="en-US" sz="2000" dirty="0" smtClean="0"/>
              <a:t>.</a:t>
            </a:r>
            <a:br>
              <a:rPr lang="en-US" sz="2000" dirty="0" smtClean="0"/>
            </a:br>
            <a:r>
              <a:rPr lang="en-US" sz="2000" b="1" dirty="0" smtClean="0"/>
              <a:t> </a:t>
            </a:r>
            <a:r>
              <a:rPr lang="en-US" sz="2000" b="1" dirty="0" err="1" smtClean="0"/>
              <a:t>Không</a:t>
            </a:r>
            <a:r>
              <a:rPr lang="en-US" sz="2000" b="1" dirty="0" smtClean="0"/>
              <a:t> </a:t>
            </a:r>
            <a:r>
              <a:rPr lang="en-US" sz="2000" b="1" dirty="0" err="1" smtClean="0"/>
              <a:t>biết</a:t>
            </a:r>
            <a:r>
              <a:rPr lang="en-US" sz="2000" b="1" dirty="0" smtClean="0"/>
              <a:t> </a:t>
            </a:r>
            <a:r>
              <a:rPr lang="en-US" sz="2000" b="1" dirty="0" err="1" smtClean="0"/>
              <a:t>chấp</a:t>
            </a:r>
            <a:r>
              <a:rPr lang="en-US" sz="2000" b="1" dirty="0" smtClean="0"/>
              <a:t> </a:t>
            </a:r>
            <a:r>
              <a:rPr lang="en-US" sz="2000" b="1" dirty="0" err="1" smtClean="0"/>
              <a:t>nhận</a:t>
            </a:r>
            <a:r>
              <a:rPr lang="en-US" sz="2000" b="1" dirty="0" smtClean="0"/>
              <a:t> </a:t>
            </a:r>
            <a:r>
              <a:rPr lang="en-US" sz="2000" b="1" dirty="0" err="1" smtClean="0"/>
              <a:t>cái</a:t>
            </a:r>
            <a:r>
              <a:rPr lang="en-US" sz="2000" b="1" dirty="0" smtClean="0"/>
              <a:t> </a:t>
            </a:r>
            <a:r>
              <a:rPr lang="en-US" sz="2000" b="1" dirty="0" err="1" smtClean="0"/>
              <a:t>xấu</a:t>
            </a:r>
            <a:r>
              <a:rPr lang="en-US" sz="2000" b="1" dirty="0" smtClean="0"/>
              <a:t>, </a:t>
            </a:r>
            <a:r>
              <a:rPr lang="en-US" sz="2000" b="1" dirty="0" err="1" smtClean="0"/>
              <a:t>khó</a:t>
            </a:r>
            <a:r>
              <a:rPr lang="en-US" sz="2000" b="1" dirty="0" smtClean="0"/>
              <a:t> </a:t>
            </a:r>
            <a:r>
              <a:rPr lang="en-US" sz="2000" b="1" dirty="0" err="1" smtClean="0"/>
              <a:t>chịu</a:t>
            </a:r>
            <a:r>
              <a:rPr lang="en-US" sz="2000" b="1" dirty="0" smtClean="0"/>
              <a:t> </a:t>
            </a:r>
            <a:r>
              <a:rPr lang="en-US" sz="2000" b="1" dirty="0" err="1" smtClean="0"/>
              <a:t>với</a:t>
            </a:r>
            <a:r>
              <a:rPr lang="en-US" sz="2000" b="1" dirty="0" smtClean="0"/>
              <a:t> </a:t>
            </a:r>
            <a:r>
              <a:rPr lang="en-US" sz="2000" b="1" dirty="0" err="1" smtClean="0"/>
              <a:t>những</a:t>
            </a:r>
            <a:r>
              <a:rPr lang="en-US" sz="2000" b="1" dirty="0" smtClean="0"/>
              <a:t> </a:t>
            </a:r>
            <a:r>
              <a:rPr lang="en-US" sz="2000" b="1" dirty="0" err="1" smtClean="0"/>
              <a:t>khác</a:t>
            </a:r>
            <a:r>
              <a:rPr lang="en-US" sz="2000" b="1" dirty="0" smtClean="0"/>
              <a:t> </a:t>
            </a:r>
            <a:r>
              <a:rPr lang="en-US" sz="2000" b="1" dirty="0" err="1" smtClean="0"/>
              <a:t>biệt</a:t>
            </a:r>
            <a:r>
              <a:rPr lang="en-US" sz="2000" b="1" dirty="0" smtClean="0"/>
              <a:t> </a:t>
            </a:r>
            <a:r>
              <a:rPr lang="en-US" sz="2000" b="1" dirty="0" err="1" smtClean="0"/>
              <a:t>giữa</a:t>
            </a:r>
            <a:r>
              <a:rPr lang="en-US" sz="2000" b="1" dirty="0" smtClean="0"/>
              <a:t> </a:t>
            </a:r>
            <a:r>
              <a:rPr lang="en-US" sz="2000" b="1" dirty="0" err="1" smtClean="0"/>
              <a:t>hai</a:t>
            </a:r>
            <a:r>
              <a:rPr lang="en-US" sz="2000" b="1" dirty="0" smtClean="0"/>
              <a:t> </a:t>
            </a:r>
            <a:r>
              <a:rPr lang="en-US" sz="2000" b="1" dirty="0" err="1" smtClean="0"/>
              <a:t>ng</a:t>
            </a:r>
            <a:r>
              <a:rPr lang="vi-VN" sz="2000" b="1" dirty="0" smtClean="0"/>
              <a:t>ười, ly hôn đương nhiên là điều khó tránh</a:t>
            </a:r>
            <a:r>
              <a:rPr lang="en-US" sz="2000" b="1" dirty="0" smtClean="0"/>
              <a:t>.</a:t>
            </a:r>
            <a:endParaRPr lang="en-US" sz="20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66800" y="274320"/>
            <a:ext cx="7866888" cy="6278880"/>
          </a:xfrm>
        </p:spPr>
        <p:txBody>
          <a:bodyPr>
            <a:normAutofit/>
          </a:bodyPr>
          <a:lstStyle/>
          <a:p>
            <a:r>
              <a:rPr lang="vi-VN" sz="2000" dirty="0" smtClean="0"/>
              <a:t>Kết quả nghiên cứu cho thấy </a:t>
            </a:r>
            <a:r>
              <a:rPr lang="vi-VN" sz="2000" dirty="0" smtClean="0">
                <a:solidFill>
                  <a:schemeClr val="tx1"/>
                </a:solidFill>
              </a:rPr>
              <a:t>đa số thanh niên công nhân có nhận thức đúng về tình dục, quan hệ tình dục, quan hệ tình dục an toàn, về những ảnh hưởng của quan hệ tình dục trước hôn nhân</a:t>
            </a:r>
            <a:r>
              <a:rPr lang="vi-VN" sz="2000" dirty="0" smtClean="0"/>
              <a:t>.</a:t>
            </a:r>
            <a:r>
              <a:rPr lang="en-US" sz="2000" dirty="0" smtClean="0"/>
              <a:t/>
            </a:r>
            <a:br>
              <a:rPr lang="en-US" sz="2000" dirty="0" smtClean="0"/>
            </a:br>
            <a:r>
              <a:rPr lang="en-US" sz="2000" dirty="0" smtClean="0"/>
              <a:t/>
            </a:r>
            <a:br>
              <a:rPr lang="en-US" sz="2000" dirty="0" smtClean="0"/>
            </a:br>
            <a:r>
              <a:rPr lang="vi-VN" sz="2000" dirty="0" smtClean="0"/>
              <a:t> Tuy nhiên khi đi sâu tìm hiểu cụ thể về từng lĩnh vực, kiến thức của thanh niên công nhân </a:t>
            </a:r>
            <a:r>
              <a:rPr lang="vi-VN" sz="2000" b="1" dirty="0" smtClean="0">
                <a:solidFill>
                  <a:schemeClr val="tx1"/>
                </a:solidFill>
              </a:rPr>
              <a:t>vẫn còn thiếu nhiều kiến thức về thời gian mang thai, khả năng thụ thai</a:t>
            </a:r>
            <a:r>
              <a:rPr lang="en-US" sz="2000" dirty="0" smtClean="0"/>
              <a:t/>
            </a:r>
            <a:br>
              <a:rPr lang="en-US" sz="2000" dirty="0" smtClean="0"/>
            </a:br>
            <a:r>
              <a:rPr lang="vi-VN" sz="2000" dirty="0" smtClean="0"/>
              <a:t> </a:t>
            </a:r>
            <a:r>
              <a:rPr lang="vi-VN" sz="2000" b="1" dirty="0" smtClean="0">
                <a:solidFill>
                  <a:schemeClr val="tx1"/>
                </a:solidFill>
              </a:rPr>
              <a:t>Còn tỉ lệ rất cao thanh niên</a:t>
            </a:r>
            <a:r>
              <a:rPr lang="vi-VN" sz="2000" dirty="0" smtClean="0"/>
              <a:t> công nhân</a:t>
            </a:r>
            <a:r>
              <a:rPr lang="vi-VN" sz="2000" b="1" dirty="0" smtClean="0">
                <a:solidFill>
                  <a:schemeClr val="tx1"/>
                </a:solidFill>
              </a:rPr>
              <a:t> hiểu không đúng và không biết về dấu hiệu bệnh lây truyền qua đường tình dục</a:t>
            </a:r>
            <a:r>
              <a:rPr lang="vi-VN" sz="2000" dirty="0" smtClean="0"/>
              <a:t> dẫn đến tỉ lệ không nhỏ thanh niên công nhận lựa chọn dùng thuốc tránh thai để tránh những bệnh lây truyền qua đường tình dục</a:t>
            </a: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p:txBody>
      </p:sp>
      <p:pic>
        <p:nvPicPr>
          <p:cNvPr id="5" name="Picture 4" descr="http://files.diendanbaclieu.net/2013/T10/img/diendanbaclieu-33464-101121wall12.jpg"/>
          <p:cNvPicPr/>
          <p:nvPr/>
        </p:nvPicPr>
        <p:blipFill>
          <a:blip r:embed="rId2" cstate="print"/>
          <a:srcRect/>
          <a:stretch>
            <a:fillRect/>
          </a:stretch>
        </p:blipFill>
        <p:spPr bwMode="auto">
          <a:xfrm>
            <a:off x="2209800" y="4014788"/>
            <a:ext cx="5715000" cy="2843212"/>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320"/>
            <a:ext cx="7714488" cy="6431280"/>
          </a:xfrm>
        </p:spPr>
        <p:txBody>
          <a:bodyPr>
            <a:normAutofit/>
          </a:bodyPr>
          <a:lstStyle/>
          <a:p>
            <a:r>
              <a:rPr lang="en-US" sz="2000" b="1" dirty="0" err="1" smtClean="0"/>
              <a:t>Nguyên</a:t>
            </a:r>
            <a:r>
              <a:rPr lang="en-US" sz="2000" b="1" dirty="0" smtClean="0"/>
              <a:t> </a:t>
            </a:r>
            <a:r>
              <a:rPr lang="en-US" sz="2000" b="1" dirty="0" err="1" smtClean="0"/>
              <a:t>nhân</a:t>
            </a:r>
            <a:r>
              <a:rPr lang="en-US" sz="2000" b="1" dirty="0" smtClean="0"/>
              <a:t> </a:t>
            </a:r>
            <a:r>
              <a:rPr lang="en-US" sz="2000" b="1" dirty="0" err="1" smtClean="0"/>
              <a:t>ly</a:t>
            </a:r>
            <a:r>
              <a:rPr lang="en-US" sz="2000" b="1" dirty="0" smtClean="0"/>
              <a:t> </a:t>
            </a:r>
            <a:r>
              <a:rPr lang="en-US" sz="2000" b="1" dirty="0" err="1" smtClean="0"/>
              <a:t>hôn</a:t>
            </a:r>
            <a:r>
              <a:rPr lang="en-US" sz="2000" b="1" dirty="0" smtClean="0"/>
              <a:t> </a:t>
            </a:r>
            <a:r>
              <a:rPr lang="en-US" sz="2000" b="1" dirty="0" err="1" smtClean="0"/>
              <a:t>của</a:t>
            </a:r>
            <a:r>
              <a:rPr lang="en-US" sz="2000" b="1" dirty="0" smtClean="0"/>
              <a:t> </a:t>
            </a:r>
            <a:r>
              <a:rPr lang="en-US" sz="2000" b="1" dirty="0" err="1" smtClean="0"/>
              <a:t>nhiều</a:t>
            </a:r>
            <a:r>
              <a:rPr lang="en-US" sz="2000" b="1" dirty="0" smtClean="0"/>
              <a:t> </a:t>
            </a:r>
            <a:r>
              <a:rPr lang="en-US" sz="2000" b="1" dirty="0" err="1" smtClean="0"/>
              <a:t>cặp</a:t>
            </a:r>
            <a:r>
              <a:rPr lang="en-US" sz="2000" b="1" dirty="0" smtClean="0"/>
              <a:t> </a:t>
            </a:r>
            <a:r>
              <a:rPr lang="en-US" sz="2000" b="1" dirty="0" err="1" smtClean="0"/>
              <a:t>vợ</a:t>
            </a:r>
            <a:r>
              <a:rPr lang="en-US" sz="2000" b="1" dirty="0" smtClean="0"/>
              <a:t> </a:t>
            </a:r>
            <a:r>
              <a:rPr lang="en-US" sz="2000" b="1" dirty="0" err="1" smtClean="0"/>
              <a:t>chồng</a:t>
            </a:r>
            <a:r>
              <a:rPr lang="en-US" sz="2000" b="1" dirty="0" smtClean="0"/>
              <a:t> </a:t>
            </a:r>
            <a:r>
              <a:rPr lang="en-US" sz="2000" b="1" dirty="0" err="1" smtClean="0"/>
              <a:t>trẻ</a:t>
            </a:r>
            <a:r>
              <a:rPr lang="en-US" sz="2000" b="1" dirty="0" smtClean="0"/>
              <a:t> </a:t>
            </a:r>
            <a:r>
              <a:rPr lang="en-US" sz="2000" dirty="0" err="1" smtClean="0"/>
              <a:t>khác</a:t>
            </a:r>
            <a:r>
              <a:rPr lang="en-US" sz="2000" dirty="0" smtClean="0"/>
              <a:t> </a:t>
            </a:r>
            <a:r>
              <a:rPr lang="en-US" sz="2000" dirty="0" err="1" smtClean="0"/>
              <a:t>lại</a:t>
            </a:r>
            <a:r>
              <a:rPr lang="en-US" sz="2000" dirty="0" smtClean="0"/>
              <a:t> </a:t>
            </a:r>
            <a:r>
              <a:rPr lang="en-US" sz="2000" dirty="0" err="1" smtClean="0"/>
              <a:t>xuất</a:t>
            </a:r>
            <a:r>
              <a:rPr lang="en-US" sz="2000" dirty="0" smtClean="0"/>
              <a:t> </a:t>
            </a:r>
            <a:r>
              <a:rPr lang="en-US" sz="2000" dirty="0" err="1" smtClean="0"/>
              <a:t>phát</a:t>
            </a:r>
            <a:r>
              <a:rPr lang="en-US" sz="2000" dirty="0" smtClean="0"/>
              <a:t> </a:t>
            </a:r>
            <a:r>
              <a:rPr lang="en-US" sz="2000" dirty="0" err="1" smtClean="0"/>
              <a:t>từ</a:t>
            </a:r>
            <a:r>
              <a:rPr lang="en-US" sz="2000" dirty="0" smtClean="0"/>
              <a:t> </a:t>
            </a:r>
            <a:r>
              <a:rPr lang="en-US" sz="2000" dirty="0" err="1" smtClean="0"/>
              <a:t>chính</a:t>
            </a:r>
            <a:r>
              <a:rPr lang="en-US" sz="2000" dirty="0" smtClean="0"/>
              <a:t> </a:t>
            </a:r>
            <a:r>
              <a:rPr lang="en-US" sz="2000" b="1" dirty="0" err="1" smtClean="0"/>
              <a:t>tình</a:t>
            </a:r>
            <a:r>
              <a:rPr lang="en-US" sz="2000" b="1" dirty="0" smtClean="0"/>
              <a:t> </a:t>
            </a:r>
            <a:r>
              <a:rPr lang="en-US" sz="2000" b="1" dirty="0" err="1" smtClean="0"/>
              <a:t>yêu</a:t>
            </a:r>
            <a:r>
              <a:rPr lang="en-US" sz="2000" b="1" dirty="0" smtClean="0"/>
              <a:t> </a:t>
            </a:r>
            <a:r>
              <a:rPr lang="en-US" sz="2000" b="1" dirty="0" err="1" smtClean="0"/>
              <a:t>bồng</a:t>
            </a:r>
            <a:r>
              <a:rPr lang="en-US" sz="2000" b="1" dirty="0" smtClean="0"/>
              <a:t> </a:t>
            </a:r>
            <a:r>
              <a:rPr lang="en-US" sz="2000" b="1" dirty="0" err="1" smtClean="0"/>
              <a:t>bột</a:t>
            </a:r>
            <a:r>
              <a:rPr lang="en-US" sz="2000" b="1" dirty="0" smtClean="0"/>
              <a:t> </a:t>
            </a:r>
            <a:r>
              <a:rPr lang="en-US" sz="2000" b="1" dirty="0" err="1" smtClean="0"/>
              <a:t>và</a:t>
            </a:r>
            <a:r>
              <a:rPr lang="en-US" sz="2000" b="1" dirty="0" smtClean="0"/>
              <a:t> </a:t>
            </a:r>
            <a:r>
              <a:rPr lang="en-US" sz="2000" b="1" dirty="0" err="1" smtClean="0"/>
              <a:t>cuộc</a:t>
            </a:r>
            <a:r>
              <a:rPr lang="en-US" sz="2000" b="1" dirty="0" smtClean="0"/>
              <a:t> </a:t>
            </a:r>
            <a:r>
              <a:rPr lang="en-US" sz="2000" b="1" dirty="0" err="1" smtClean="0"/>
              <a:t>hôn</a:t>
            </a:r>
            <a:r>
              <a:rPr lang="en-US" sz="2000" b="1" dirty="0" smtClean="0"/>
              <a:t> </a:t>
            </a:r>
            <a:r>
              <a:rPr lang="en-US" sz="2000" b="1" dirty="0" err="1" smtClean="0"/>
              <a:t>nhân</a:t>
            </a:r>
            <a:r>
              <a:rPr lang="en-US" sz="2000" b="1" dirty="0" smtClean="0"/>
              <a:t> </a:t>
            </a:r>
            <a:r>
              <a:rPr lang="en-US" sz="2000" b="1" dirty="0" err="1" smtClean="0"/>
              <a:t>vội</a:t>
            </a:r>
            <a:r>
              <a:rPr lang="en-US" sz="2000" b="1" dirty="0" smtClean="0"/>
              <a:t> </a:t>
            </a:r>
            <a:r>
              <a:rPr lang="en-US" sz="2000" b="1" dirty="0" err="1" smtClean="0"/>
              <a:t>vàng</a:t>
            </a:r>
            <a:r>
              <a:rPr lang="en-US" sz="2000" b="1" dirty="0" smtClean="0"/>
              <a:t> </a:t>
            </a:r>
            <a:r>
              <a:rPr lang="en-US" sz="2000" b="1" dirty="0" err="1" smtClean="0"/>
              <a:t>của</a:t>
            </a:r>
            <a:r>
              <a:rPr lang="en-US" sz="2000" b="1" dirty="0" smtClean="0"/>
              <a:t> </a:t>
            </a:r>
            <a:r>
              <a:rPr lang="en-US" sz="2000" b="1" dirty="0" err="1" smtClean="0"/>
              <a:t>họ</a:t>
            </a:r>
            <a:r>
              <a:rPr lang="en-US" sz="2000" b="1" dirty="0" smtClean="0"/>
              <a:t>.</a:t>
            </a:r>
            <a:r>
              <a:rPr lang="en-US" sz="2000" dirty="0" smtClean="0"/>
              <a:t>  </a:t>
            </a:r>
            <a:r>
              <a:rPr lang="en-US" sz="2000" dirty="0" err="1" smtClean="0"/>
              <a:t>Đây</a:t>
            </a:r>
            <a:r>
              <a:rPr lang="en-US" sz="2000" dirty="0" smtClean="0"/>
              <a:t> </a:t>
            </a:r>
            <a:r>
              <a:rPr lang="en-US" sz="2000" dirty="0" err="1" smtClean="0"/>
              <a:t>có</a:t>
            </a:r>
            <a:r>
              <a:rPr lang="en-US" sz="2000" dirty="0" smtClean="0"/>
              <a:t> </a:t>
            </a:r>
            <a:r>
              <a:rPr lang="en-US" sz="2000" dirty="0" err="1" smtClean="0"/>
              <a:t>lẽ</a:t>
            </a:r>
            <a:r>
              <a:rPr lang="en-US" sz="2000" dirty="0" smtClean="0"/>
              <a:t> </a:t>
            </a:r>
            <a:r>
              <a:rPr lang="en-US" sz="2000" dirty="0" err="1" smtClean="0"/>
              <a:t>cũng</a:t>
            </a:r>
            <a:r>
              <a:rPr lang="en-US" sz="2000" dirty="0" smtClean="0"/>
              <a:t> </a:t>
            </a:r>
            <a:r>
              <a:rPr lang="en-US" sz="2000" dirty="0" err="1" smtClean="0"/>
              <a:t>là</a:t>
            </a:r>
            <a:r>
              <a:rPr lang="en-US" sz="2000" dirty="0" smtClean="0"/>
              <a:t> </a:t>
            </a:r>
            <a:r>
              <a:rPr lang="en-US" sz="2000" dirty="0" err="1" smtClean="0"/>
              <a:t>hệ</a:t>
            </a:r>
            <a:r>
              <a:rPr lang="en-US" sz="2000" dirty="0" smtClean="0"/>
              <a:t> </a:t>
            </a:r>
            <a:r>
              <a:rPr lang="en-US" sz="2000" dirty="0" err="1" smtClean="0"/>
              <a:t>quả</a:t>
            </a:r>
            <a:r>
              <a:rPr lang="en-US" sz="2000" dirty="0" smtClean="0"/>
              <a:t> </a:t>
            </a:r>
            <a:r>
              <a:rPr lang="en-US" sz="2000" dirty="0" err="1" smtClean="0"/>
              <a:t>tất</a:t>
            </a:r>
            <a:r>
              <a:rPr lang="en-US" sz="2000" dirty="0" smtClean="0"/>
              <a:t> </a:t>
            </a:r>
            <a:r>
              <a:rPr lang="en-US" sz="2000" dirty="0" err="1" smtClean="0"/>
              <a:t>yếu</a:t>
            </a:r>
            <a:r>
              <a:rPr lang="en-US" sz="2000" dirty="0" smtClean="0"/>
              <a:t> </a:t>
            </a:r>
            <a:r>
              <a:rPr lang="en-US" sz="2000" dirty="0" err="1" smtClean="0"/>
              <a:t>của</a:t>
            </a:r>
            <a:r>
              <a:rPr lang="en-US" sz="2000" dirty="0" smtClean="0"/>
              <a:t> </a:t>
            </a:r>
            <a:r>
              <a:rPr lang="en-US" sz="2000" dirty="0" err="1" smtClean="0"/>
              <a:t>lối</a:t>
            </a:r>
            <a:r>
              <a:rPr lang="en-US" sz="2000" dirty="0" smtClean="0"/>
              <a:t> </a:t>
            </a:r>
            <a:r>
              <a:rPr lang="en-US" sz="2000" dirty="0" err="1" smtClean="0"/>
              <a:t>sống</a:t>
            </a:r>
            <a:r>
              <a:rPr lang="en-US" sz="2000" dirty="0" smtClean="0"/>
              <a:t> </a:t>
            </a:r>
            <a:r>
              <a:rPr lang="en-US" sz="2000" dirty="0" err="1" smtClean="0"/>
              <a:t>gấp</a:t>
            </a:r>
            <a:r>
              <a:rPr lang="en-US" sz="2000" dirty="0" smtClean="0"/>
              <a:t>, </a:t>
            </a:r>
            <a:r>
              <a:rPr lang="en-US" sz="2000" dirty="0" err="1" smtClean="0"/>
              <a:t>sống</a:t>
            </a:r>
            <a:r>
              <a:rPr lang="en-US" sz="2000" dirty="0" smtClean="0"/>
              <a:t> </a:t>
            </a:r>
            <a:r>
              <a:rPr lang="en-US" sz="2000" dirty="0" err="1" smtClean="0"/>
              <a:t>vội</a:t>
            </a:r>
            <a:r>
              <a:rPr lang="en-US" sz="2000" dirty="0" smtClean="0"/>
              <a:t> </a:t>
            </a:r>
            <a:r>
              <a:rPr lang="en-US" sz="2000" dirty="0" err="1" smtClean="0"/>
              <a:t>của</a:t>
            </a:r>
            <a:r>
              <a:rPr lang="en-US" sz="2000" dirty="0" smtClean="0"/>
              <a:t> </a:t>
            </a:r>
            <a:r>
              <a:rPr lang="en-US" sz="2000" dirty="0" err="1" smtClean="0"/>
              <a:t>đại</a:t>
            </a:r>
            <a:r>
              <a:rPr lang="en-US" sz="2000" dirty="0" smtClean="0"/>
              <a:t> </a:t>
            </a:r>
            <a:r>
              <a:rPr lang="en-US" sz="2000" dirty="0" err="1" smtClean="0"/>
              <a:t>bộ</a:t>
            </a:r>
            <a:r>
              <a:rPr lang="en-US" sz="2000" dirty="0" smtClean="0"/>
              <a:t> </a:t>
            </a:r>
            <a:r>
              <a:rPr lang="en-US" sz="2000" dirty="0" err="1" smtClean="0"/>
              <a:t>phận</a:t>
            </a:r>
            <a:r>
              <a:rPr lang="en-US" sz="2000" dirty="0" smtClean="0"/>
              <a:t> </a:t>
            </a:r>
            <a:r>
              <a:rPr lang="en-US" sz="2000" dirty="0" err="1" smtClean="0"/>
              <a:t>giới</a:t>
            </a:r>
            <a:r>
              <a:rPr lang="en-US" sz="2000" dirty="0" smtClean="0"/>
              <a:t> </a:t>
            </a:r>
            <a:r>
              <a:rPr lang="en-US" sz="2000" dirty="0" err="1" smtClean="0"/>
              <a:t>trẻ</a:t>
            </a:r>
            <a:r>
              <a:rPr lang="en-US" sz="2000" dirty="0" smtClean="0"/>
              <a:t>.</a:t>
            </a:r>
            <a:br>
              <a:rPr lang="en-US" sz="2000" dirty="0" smtClean="0"/>
            </a:br>
            <a:r>
              <a:rPr lang="en-US" sz="2000" dirty="0" smtClean="0"/>
              <a:t> </a:t>
            </a:r>
            <a:r>
              <a:rPr lang="en-US" sz="2000" dirty="0" err="1" smtClean="0"/>
              <a:t>Một</a:t>
            </a:r>
            <a:r>
              <a:rPr lang="en-US" sz="2000" dirty="0" smtClean="0"/>
              <a:t> </a:t>
            </a:r>
            <a:r>
              <a:rPr lang="en-US" sz="2000" dirty="0" err="1" smtClean="0"/>
              <a:t>cuộc</a:t>
            </a:r>
            <a:r>
              <a:rPr lang="en-US" sz="2000" dirty="0" smtClean="0"/>
              <a:t> </a:t>
            </a:r>
            <a:r>
              <a:rPr lang="en-US" sz="2000" dirty="0" err="1" smtClean="0"/>
              <a:t>hẹn</a:t>
            </a:r>
            <a:r>
              <a:rPr lang="en-US" sz="2000" dirty="0" smtClean="0"/>
              <a:t> </a:t>
            </a:r>
            <a:r>
              <a:rPr lang="en-US" sz="2000" dirty="0" err="1" smtClean="0"/>
              <a:t>hò</a:t>
            </a:r>
            <a:r>
              <a:rPr lang="en-US" sz="2000" dirty="0" smtClean="0"/>
              <a:t> </a:t>
            </a:r>
            <a:r>
              <a:rPr lang="en-US" sz="2000" dirty="0" err="1" smtClean="0"/>
              <a:t>trên</a:t>
            </a:r>
            <a:r>
              <a:rPr lang="en-US" sz="2000" dirty="0" smtClean="0"/>
              <a:t> </a:t>
            </a:r>
            <a:r>
              <a:rPr lang="en-US" sz="2000" dirty="0" err="1" smtClean="0"/>
              <a:t>mạng</a:t>
            </a:r>
            <a:r>
              <a:rPr lang="en-US" sz="2000" dirty="0" smtClean="0"/>
              <a:t>, </a:t>
            </a:r>
            <a:r>
              <a:rPr lang="en-US" sz="2000" dirty="0" err="1" smtClean="0"/>
              <a:t>một</a:t>
            </a:r>
            <a:r>
              <a:rPr lang="en-US" sz="2000" dirty="0" smtClean="0"/>
              <a:t> </a:t>
            </a:r>
            <a:r>
              <a:rPr lang="en-US" sz="2000" dirty="0" err="1" smtClean="0"/>
              <a:t>vài</a:t>
            </a:r>
            <a:r>
              <a:rPr lang="en-US" sz="2000" dirty="0" smtClean="0"/>
              <a:t> </a:t>
            </a:r>
            <a:r>
              <a:rPr lang="en-US" sz="2000" dirty="0" err="1" smtClean="0"/>
              <a:t>buổi</a:t>
            </a:r>
            <a:r>
              <a:rPr lang="en-US" sz="2000" dirty="0" smtClean="0"/>
              <a:t> </a:t>
            </a:r>
            <a:r>
              <a:rPr lang="en-US" sz="2000" dirty="0" err="1" smtClean="0"/>
              <a:t>đi</a:t>
            </a:r>
            <a:r>
              <a:rPr lang="en-US" sz="2000" dirty="0" smtClean="0"/>
              <a:t> </a:t>
            </a:r>
            <a:r>
              <a:rPr lang="en-US" sz="2000" dirty="0" err="1" smtClean="0"/>
              <a:t>chơi</a:t>
            </a:r>
            <a:r>
              <a:rPr lang="en-US" sz="2000" dirty="0" smtClean="0"/>
              <a:t>, </a:t>
            </a:r>
            <a:r>
              <a:rPr lang="en-US" sz="2000" dirty="0" err="1" smtClean="0"/>
              <a:t>thế</a:t>
            </a:r>
            <a:r>
              <a:rPr lang="en-US" sz="2000" dirty="0" smtClean="0"/>
              <a:t> </a:t>
            </a:r>
            <a:r>
              <a:rPr lang="en-US" sz="2000" dirty="0" err="1" smtClean="0"/>
              <a:t>là</a:t>
            </a:r>
            <a:r>
              <a:rPr lang="en-US" sz="2000" dirty="0" smtClean="0"/>
              <a:t> </a:t>
            </a:r>
            <a:r>
              <a:rPr lang="en-US" sz="2000" dirty="0" err="1" smtClean="0"/>
              <a:t>yêu</a:t>
            </a:r>
            <a:r>
              <a:rPr lang="en-US" sz="2000" dirty="0" smtClean="0"/>
              <a:t>, </a:t>
            </a:r>
            <a:r>
              <a:rPr lang="en-US" sz="2000" dirty="0" err="1" smtClean="0"/>
              <a:t>thế</a:t>
            </a:r>
            <a:r>
              <a:rPr lang="en-US" sz="2000" dirty="0" smtClean="0"/>
              <a:t> </a:t>
            </a:r>
            <a:r>
              <a:rPr lang="en-US" sz="2000" dirty="0" err="1" smtClean="0"/>
              <a:t>là</a:t>
            </a:r>
            <a:r>
              <a:rPr lang="en-US" sz="2000" dirty="0" smtClean="0"/>
              <a:t> </a:t>
            </a:r>
            <a:r>
              <a:rPr lang="en-US" sz="2000" dirty="0" err="1" smtClean="0"/>
              <a:t>sống</a:t>
            </a:r>
            <a:r>
              <a:rPr lang="en-US" sz="2000" dirty="0" smtClean="0"/>
              <a:t> </a:t>
            </a:r>
            <a:r>
              <a:rPr lang="en-US" sz="2000" dirty="0" err="1" smtClean="0"/>
              <a:t>thử</a:t>
            </a:r>
            <a:r>
              <a:rPr lang="en-US" sz="2000" dirty="0" smtClean="0"/>
              <a:t> </a:t>
            </a:r>
            <a:r>
              <a:rPr lang="en-US" sz="2000" dirty="0" err="1" smtClean="0"/>
              <a:t>và</a:t>
            </a:r>
            <a:r>
              <a:rPr lang="en-US" sz="2000" dirty="0" smtClean="0"/>
              <a:t> </a:t>
            </a:r>
            <a:r>
              <a:rPr lang="en-US" sz="2000" dirty="0" err="1" smtClean="0"/>
              <a:t>có</a:t>
            </a:r>
            <a:r>
              <a:rPr lang="en-US" sz="2000" dirty="0" smtClean="0"/>
              <a:t> con </a:t>
            </a:r>
            <a:r>
              <a:rPr lang="en-US" sz="2000" dirty="0" err="1" smtClean="0"/>
              <a:t>rồi</a:t>
            </a:r>
            <a:r>
              <a:rPr lang="en-US" sz="2000" dirty="0" smtClean="0"/>
              <a:t> </a:t>
            </a:r>
            <a:r>
              <a:rPr lang="en-US" sz="2000" dirty="0" err="1" smtClean="0"/>
              <a:t>vội</a:t>
            </a:r>
            <a:r>
              <a:rPr lang="en-US" sz="2000" dirty="0" smtClean="0"/>
              <a:t> </a:t>
            </a:r>
            <a:r>
              <a:rPr lang="en-US" sz="2000" dirty="0" err="1" smtClean="0"/>
              <a:t>vàng</a:t>
            </a:r>
            <a:r>
              <a:rPr lang="en-US" sz="2000" dirty="0" smtClean="0"/>
              <a:t> </a:t>
            </a:r>
            <a:r>
              <a:rPr lang="en-US" sz="2000" dirty="0" err="1" smtClean="0"/>
              <a:t>đăng</a:t>
            </a:r>
            <a:r>
              <a:rPr lang="en-US" sz="2000" dirty="0" smtClean="0"/>
              <a:t> </a:t>
            </a:r>
            <a:r>
              <a:rPr lang="en-US" sz="2000" dirty="0" err="1" smtClean="0"/>
              <a:t>ký</a:t>
            </a:r>
            <a:r>
              <a:rPr lang="en-US" sz="2000" dirty="0" smtClean="0"/>
              <a:t> </a:t>
            </a:r>
            <a:r>
              <a:rPr lang="en-US" sz="2000" dirty="0" err="1" smtClean="0"/>
              <a:t>kết</a:t>
            </a:r>
            <a:r>
              <a:rPr lang="en-US" sz="2000" dirty="0" smtClean="0"/>
              <a:t> </a:t>
            </a:r>
            <a:r>
              <a:rPr lang="en-US" sz="2000" dirty="0" err="1" smtClean="0"/>
              <a:t>hôn</a:t>
            </a:r>
            <a:r>
              <a:rPr lang="en-US" sz="2000" dirty="0" smtClean="0"/>
              <a:t>…</a:t>
            </a:r>
            <a:br>
              <a:rPr lang="en-US" sz="2000" dirty="0" smtClean="0"/>
            </a:br>
            <a:r>
              <a:rPr lang="en-US" sz="2000" dirty="0" smtClean="0"/>
              <a:t/>
            </a:r>
            <a:br>
              <a:rPr lang="en-US" sz="2000" dirty="0" smtClean="0"/>
            </a:br>
            <a:r>
              <a:rPr lang="en-US" sz="2000" b="1" dirty="0" smtClean="0"/>
              <a:t> </a:t>
            </a:r>
            <a:r>
              <a:rPr lang="en-US" sz="2000" b="1" dirty="0" err="1" smtClean="0"/>
              <a:t>Để</a:t>
            </a:r>
            <a:r>
              <a:rPr lang="en-US" sz="2000" b="1" dirty="0" smtClean="0"/>
              <a:t> </a:t>
            </a:r>
            <a:r>
              <a:rPr lang="en-US" sz="2000" b="1" dirty="0" err="1" smtClean="0"/>
              <a:t>rồi</a:t>
            </a:r>
            <a:r>
              <a:rPr lang="en-US" sz="2000" b="1" dirty="0" smtClean="0"/>
              <a:t> </a:t>
            </a:r>
            <a:r>
              <a:rPr lang="en-US" sz="2000" b="1" dirty="0" err="1" smtClean="0"/>
              <a:t>chậm</a:t>
            </a:r>
            <a:r>
              <a:rPr lang="en-US" sz="2000" b="1" dirty="0" smtClean="0"/>
              <a:t> </a:t>
            </a:r>
            <a:r>
              <a:rPr lang="en-US" sz="2000" b="1" dirty="0" err="1" smtClean="0"/>
              <a:t>thì</a:t>
            </a:r>
            <a:r>
              <a:rPr lang="en-US" sz="2000" b="1" dirty="0" smtClean="0"/>
              <a:t> </a:t>
            </a:r>
            <a:r>
              <a:rPr lang="en-US" sz="2000" b="1" dirty="0" err="1" smtClean="0"/>
              <a:t>vài</a:t>
            </a:r>
            <a:r>
              <a:rPr lang="en-US" sz="2000" b="1" dirty="0" smtClean="0"/>
              <a:t> </a:t>
            </a:r>
            <a:r>
              <a:rPr lang="en-US" sz="2000" b="1" dirty="0" err="1" smtClean="0"/>
              <a:t>năm</a:t>
            </a:r>
            <a:r>
              <a:rPr lang="en-US" sz="2000" b="1" dirty="0" smtClean="0"/>
              <a:t>, </a:t>
            </a:r>
            <a:r>
              <a:rPr lang="en-US" sz="2000" b="1" dirty="0" err="1" smtClean="0"/>
              <a:t>nhanh</a:t>
            </a:r>
            <a:r>
              <a:rPr lang="en-US" sz="2000" b="1" dirty="0" smtClean="0"/>
              <a:t> </a:t>
            </a:r>
            <a:r>
              <a:rPr lang="en-US" sz="2000" b="1" dirty="0" err="1" smtClean="0"/>
              <a:t>thì</a:t>
            </a:r>
            <a:r>
              <a:rPr lang="en-US" sz="2000" b="1" dirty="0" smtClean="0"/>
              <a:t> </a:t>
            </a:r>
            <a:r>
              <a:rPr lang="en-US" sz="2000" b="1" dirty="0" err="1" smtClean="0"/>
              <a:t>chỉ</a:t>
            </a:r>
            <a:r>
              <a:rPr lang="en-US" sz="2000" b="1" dirty="0" smtClean="0"/>
              <a:t> </a:t>
            </a:r>
            <a:r>
              <a:rPr lang="en-US" sz="2000" b="1" dirty="0" err="1" smtClean="0"/>
              <a:t>ch</a:t>
            </a:r>
            <a:r>
              <a:rPr lang="vi-VN" sz="2000" b="1" dirty="0" smtClean="0"/>
              <a:t>ưa đầy một năm</a:t>
            </a:r>
            <a:r>
              <a:rPr lang="vi-VN" sz="2000" dirty="0" smtClean="0"/>
              <a:t>, họ dẫn nhau ra t</a:t>
            </a:r>
            <a:r>
              <a:rPr lang="en-US" sz="2000" dirty="0" err="1" smtClean="0"/>
              <a:t>òa</a:t>
            </a:r>
            <a:r>
              <a:rPr lang="en-US" sz="2000" dirty="0" smtClean="0"/>
              <a:t> </a:t>
            </a:r>
            <a:r>
              <a:rPr lang="en-US" sz="2000" dirty="0" err="1" smtClean="0"/>
              <a:t>để</a:t>
            </a:r>
            <a:r>
              <a:rPr lang="en-US" sz="2000" dirty="0" smtClean="0"/>
              <a:t> </a:t>
            </a:r>
            <a:r>
              <a:rPr lang="en-US" sz="2000" dirty="0" err="1" smtClean="0"/>
              <a:t>ký</a:t>
            </a:r>
            <a:r>
              <a:rPr lang="en-US" sz="2000" dirty="0" smtClean="0"/>
              <a:t> </a:t>
            </a:r>
            <a:r>
              <a:rPr lang="en-US" sz="2000" dirty="0" err="1" smtClean="0"/>
              <a:t>vào</a:t>
            </a:r>
            <a:r>
              <a:rPr lang="en-US" sz="2000" dirty="0" smtClean="0"/>
              <a:t> </a:t>
            </a:r>
            <a:r>
              <a:rPr lang="en-US" sz="2000" dirty="0" err="1" smtClean="0"/>
              <a:t>đơn</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chỉ</a:t>
            </a:r>
            <a:r>
              <a:rPr lang="en-US" sz="2000" dirty="0" smtClean="0"/>
              <a:t> </a:t>
            </a:r>
            <a:r>
              <a:rPr lang="en-US" sz="2000" dirty="0" err="1" smtClean="0"/>
              <a:t>với</a:t>
            </a:r>
            <a:r>
              <a:rPr lang="en-US" sz="2000" dirty="0" smtClean="0"/>
              <a:t> </a:t>
            </a:r>
            <a:r>
              <a:rPr lang="en-US" sz="2000" dirty="0" err="1" smtClean="0"/>
              <a:t>những</a:t>
            </a:r>
            <a:r>
              <a:rPr lang="en-US" sz="2000" dirty="0" smtClean="0"/>
              <a:t> </a:t>
            </a:r>
            <a:r>
              <a:rPr lang="en-US" sz="2000" dirty="0" err="1" smtClean="0"/>
              <a:t>lý</a:t>
            </a:r>
            <a:r>
              <a:rPr lang="en-US" sz="2000" dirty="0" smtClean="0"/>
              <a:t> do </a:t>
            </a:r>
            <a:r>
              <a:rPr lang="en-US" sz="2000" dirty="0" err="1" smtClean="0"/>
              <a:t>hết</a:t>
            </a:r>
            <a:r>
              <a:rPr lang="en-US" sz="2000" dirty="0" smtClean="0"/>
              <a:t> </a:t>
            </a:r>
            <a:r>
              <a:rPr lang="en-US" sz="2000" dirty="0" err="1" smtClean="0"/>
              <a:t>sức</a:t>
            </a:r>
            <a:r>
              <a:rPr lang="en-US" sz="2000" dirty="0" smtClean="0"/>
              <a:t> </a:t>
            </a:r>
            <a:r>
              <a:rPr lang="en-US" sz="2000" dirty="0" err="1" smtClean="0"/>
              <a:t>ngây</a:t>
            </a:r>
            <a:r>
              <a:rPr lang="en-US" sz="2000" dirty="0" smtClean="0"/>
              <a:t> </a:t>
            </a:r>
            <a:r>
              <a:rPr lang="en-US" sz="2000" dirty="0" err="1" smtClean="0"/>
              <a:t>ngô</a:t>
            </a:r>
            <a:r>
              <a:rPr lang="en-US" sz="2000" dirty="0" smtClean="0"/>
              <a:t> </a:t>
            </a:r>
            <a:r>
              <a:rPr lang="en-US" sz="2000" dirty="0" err="1" smtClean="0"/>
              <a:t>của</a:t>
            </a:r>
            <a:r>
              <a:rPr lang="en-US" sz="2000" dirty="0" smtClean="0"/>
              <a:t> </a:t>
            </a:r>
            <a:r>
              <a:rPr lang="en-US" sz="2000" dirty="0" err="1" smtClean="0"/>
              <a:t>những</a:t>
            </a:r>
            <a:r>
              <a:rPr lang="en-US" sz="2000" dirty="0" smtClean="0"/>
              <a:t> </a:t>
            </a:r>
            <a:r>
              <a:rPr lang="en-US" sz="2000" dirty="0" err="1" smtClean="0"/>
              <a:t>cô</a:t>
            </a:r>
            <a:r>
              <a:rPr lang="en-US" sz="2000" dirty="0" smtClean="0"/>
              <a:t> </a:t>
            </a:r>
            <a:r>
              <a:rPr lang="en-US" sz="2000" dirty="0" err="1" smtClean="0"/>
              <a:t>cậu</a:t>
            </a:r>
            <a:r>
              <a:rPr lang="en-US" sz="2000" dirty="0" smtClean="0"/>
              <a:t>… </a:t>
            </a:r>
            <a:r>
              <a:rPr lang="en-US" sz="2000" dirty="0" err="1" smtClean="0"/>
              <a:t>chưa</a:t>
            </a:r>
            <a:r>
              <a:rPr lang="en-US" sz="2000" dirty="0" smtClean="0"/>
              <a:t> </a:t>
            </a:r>
            <a:r>
              <a:rPr lang="en-US" sz="2000" dirty="0" err="1" smtClean="0"/>
              <a:t>đủ</a:t>
            </a:r>
            <a:r>
              <a:rPr lang="en-US" sz="2000" dirty="0" smtClean="0"/>
              <a:t> </a:t>
            </a:r>
            <a:r>
              <a:rPr lang="en-US" sz="2000" dirty="0" err="1" smtClean="0"/>
              <a:t>lớn</a:t>
            </a:r>
            <a:r>
              <a:rPr lang="en-US" sz="2000" dirty="0" smtClean="0"/>
              <a:t> </a:t>
            </a:r>
            <a:r>
              <a:rPr lang="en-US" sz="2000" dirty="0" err="1" smtClean="0"/>
              <a:t>cả</a:t>
            </a:r>
            <a:r>
              <a:rPr lang="en-US" sz="2000" dirty="0" smtClean="0"/>
              <a:t> </a:t>
            </a:r>
            <a:r>
              <a:rPr lang="en-US" sz="2000" dirty="0" err="1" smtClean="0"/>
              <a:t>về</a:t>
            </a:r>
            <a:r>
              <a:rPr lang="en-US" sz="2000" dirty="0" smtClean="0"/>
              <a:t> </a:t>
            </a:r>
            <a:r>
              <a:rPr lang="en-US" sz="2000" dirty="0" err="1" smtClean="0"/>
              <a:t>sinh</a:t>
            </a:r>
            <a:r>
              <a:rPr lang="en-US" sz="2000" dirty="0" smtClean="0"/>
              <a:t> </a:t>
            </a:r>
            <a:r>
              <a:rPr lang="en-US" sz="2000" dirty="0" err="1" smtClean="0"/>
              <a:t>lý</a:t>
            </a:r>
            <a:r>
              <a:rPr lang="en-US" sz="2000" dirty="0" smtClean="0"/>
              <a:t> </a:t>
            </a:r>
            <a:r>
              <a:rPr lang="en-US" sz="2000" dirty="0" err="1" smtClean="0"/>
              <a:t>và</a:t>
            </a:r>
            <a:r>
              <a:rPr lang="en-US" sz="2000" dirty="0" smtClean="0"/>
              <a:t> </a:t>
            </a:r>
            <a:r>
              <a:rPr lang="en-US" sz="2000" dirty="0" err="1" smtClean="0"/>
              <a:t>tâm</a:t>
            </a:r>
            <a:r>
              <a:rPr lang="en-US" sz="2000" dirty="0" smtClean="0"/>
              <a:t> </a:t>
            </a:r>
            <a:r>
              <a:rPr lang="en-US" sz="2000" dirty="0" err="1" smtClean="0"/>
              <a:t>lý</a:t>
            </a:r>
            <a:r>
              <a:rPr lang="en-US" sz="2000" dirty="0" smtClean="0"/>
              <a:t>.</a:t>
            </a:r>
            <a:br>
              <a:rPr lang="en-US" sz="2000" dirty="0" smtClean="0"/>
            </a:br>
            <a:r>
              <a:rPr lang="en-US" sz="2000" dirty="0" smtClean="0"/>
              <a:t> </a:t>
            </a:r>
            <a:br>
              <a:rPr lang="en-US" sz="2000" dirty="0" smtClean="0"/>
            </a:br>
            <a:r>
              <a:rPr lang="en-US" sz="2000" dirty="0" smtClean="0"/>
              <a:t>VD: </a:t>
            </a:r>
            <a:r>
              <a:rPr lang="en-US" sz="2000" dirty="0" err="1" smtClean="0"/>
              <a:t>Cô</a:t>
            </a:r>
            <a:r>
              <a:rPr lang="en-US" sz="2000" dirty="0" smtClean="0"/>
              <a:t> </a:t>
            </a:r>
            <a:r>
              <a:rPr lang="en-US" sz="2000" dirty="0" err="1" smtClean="0"/>
              <a:t>bé</a:t>
            </a:r>
            <a:r>
              <a:rPr lang="en-US" sz="2000" dirty="0" smtClean="0"/>
              <a:t> 17 </a:t>
            </a:r>
            <a:r>
              <a:rPr lang="en-US" sz="2000" dirty="0" err="1" smtClean="0"/>
              <a:t>tuổi</a:t>
            </a:r>
            <a:r>
              <a:rPr lang="en-US" sz="2000" dirty="0" smtClean="0"/>
              <a:t>, </a:t>
            </a:r>
            <a:r>
              <a:rPr lang="en-US" sz="2000" dirty="0" err="1" smtClean="0"/>
              <a:t>chót</a:t>
            </a:r>
            <a:r>
              <a:rPr lang="en-US" sz="2000" dirty="0" smtClean="0"/>
              <a:t> </a:t>
            </a:r>
            <a:r>
              <a:rPr lang="en-US" sz="2000" dirty="0" err="1" smtClean="0"/>
              <a:t>có</a:t>
            </a:r>
            <a:r>
              <a:rPr lang="en-US" sz="2000" dirty="0" smtClean="0"/>
              <a:t> </a:t>
            </a:r>
            <a:r>
              <a:rPr lang="en-US" sz="2000" dirty="0" err="1" smtClean="0"/>
              <a:t>bầu</a:t>
            </a:r>
            <a:r>
              <a:rPr lang="en-US" sz="2000" dirty="0" smtClean="0"/>
              <a:t> </a:t>
            </a:r>
            <a:r>
              <a:rPr lang="en-US" sz="2000" dirty="0" err="1" smtClean="0"/>
              <a:t>với</a:t>
            </a:r>
            <a:r>
              <a:rPr lang="en-US" sz="2000" dirty="0" smtClean="0"/>
              <a:t> </a:t>
            </a:r>
            <a:r>
              <a:rPr lang="en-US" sz="2000" dirty="0" err="1" smtClean="0"/>
              <a:t>bạn</a:t>
            </a:r>
            <a:r>
              <a:rPr lang="en-US" sz="2000" dirty="0" smtClean="0"/>
              <a:t> </a:t>
            </a:r>
            <a:r>
              <a:rPr lang="en-US" sz="2000" dirty="0" err="1" smtClean="0"/>
              <a:t>trai</a:t>
            </a:r>
            <a:r>
              <a:rPr lang="en-US" sz="2000" dirty="0" smtClean="0"/>
              <a:t> </a:t>
            </a:r>
            <a:r>
              <a:rPr lang="en-US" sz="2000" dirty="0" err="1" smtClean="0"/>
              <a:t>sau</a:t>
            </a:r>
            <a:r>
              <a:rPr lang="en-US" sz="2000" dirty="0" smtClean="0"/>
              <a:t> </a:t>
            </a:r>
            <a:r>
              <a:rPr lang="en-US" sz="2000" dirty="0" err="1" smtClean="0"/>
              <a:t>một</a:t>
            </a:r>
            <a:r>
              <a:rPr lang="en-US" sz="2000" dirty="0" smtClean="0"/>
              <a:t> </a:t>
            </a:r>
            <a:r>
              <a:rPr lang="en-US" sz="2000" dirty="0" err="1" smtClean="0"/>
              <a:t>vài</a:t>
            </a:r>
            <a:r>
              <a:rPr lang="en-US" sz="2000" dirty="0" smtClean="0"/>
              <a:t> </a:t>
            </a:r>
            <a:r>
              <a:rPr lang="en-US" sz="2000" dirty="0" err="1" smtClean="0"/>
              <a:t>lần</a:t>
            </a:r>
            <a:r>
              <a:rPr lang="en-US" sz="2000" dirty="0" smtClean="0"/>
              <a:t> </a:t>
            </a:r>
            <a:r>
              <a:rPr lang="en-US" sz="2000" dirty="0" err="1" smtClean="0"/>
              <a:t>quan</a:t>
            </a:r>
            <a:r>
              <a:rPr lang="en-US" sz="2000" dirty="0" smtClean="0"/>
              <a:t> </a:t>
            </a:r>
            <a:r>
              <a:rPr lang="en-US" sz="2000" dirty="0" err="1" smtClean="0"/>
              <a:t>hệ</a:t>
            </a:r>
            <a:r>
              <a:rPr lang="en-US" sz="2000" dirty="0" smtClean="0"/>
              <a:t> </a:t>
            </a:r>
            <a:r>
              <a:rPr lang="en-US" sz="2000" dirty="0" err="1" smtClean="0"/>
              <a:t>tình</a:t>
            </a:r>
            <a:r>
              <a:rPr lang="en-US" sz="2000" dirty="0" smtClean="0"/>
              <a:t> </a:t>
            </a:r>
            <a:r>
              <a:rPr lang="en-US" sz="2000" dirty="0" err="1" smtClean="0"/>
              <a:t>dục</a:t>
            </a:r>
            <a:r>
              <a:rPr lang="en-US" sz="2000" dirty="0" smtClean="0"/>
              <a:t> </a:t>
            </a:r>
            <a:r>
              <a:rPr lang="en-US" sz="2000" dirty="0" err="1" smtClean="0"/>
              <a:t>không</a:t>
            </a:r>
            <a:r>
              <a:rPr lang="en-US" sz="2000" dirty="0" smtClean="0"/>
              <a:t> </a:t>
            </a:r>
            <a:r>
              <a:rPr lang="en-US" sz="2000" dirty="0" err="1" smtClean="0"/>
              <a:t>biết</a:t>
            </a:r>
            <a:r>
              <a:rPr lang="en-US" sz="2000" dirty="0" smtClean="0"/>
              <a:t> </a:t>
            </a:r>
            <a:r>
              <a:rPr lang="en-US" sz="2000" dirty="0" err="1" smtClean="0"/>
              <a:t>cách</a:t>
            </a:r>
            <a:r>
              <a:rPr lang="en-US" sz="2000" dirty="0" smtClean="0"/>
              <a:t> </a:t>
            </a:r>
            <a:r>
              <a:rPr lang="en-US" sz="2000" dirty="0" err="1" smtClean="0"/>
              <a:t>phòng</a:t>
            </a:r>
            <a:r>
              <a:rPr lang="en-US" sz="2000" dirty="0" smtClean="0"/>
              <a:t> </a:t>
            </a:r>
            <a:r>
              <a:rPr lang="en-US" sz="2000" dirty="0" err="1" smtClean="0"/>
              <a:t>tránh</a:t>
            </a:r>
            <a:r>
              <a:rPr lang="en-US" sz="2000" dirty="0" smtClean="0"/>
              <a:t> </a:t>
            </a:r>
            <a:r>
              <a:rPr lang="en-US" sz="2000" dirty="0" err="1" smtClean="0"/>
              <a:t>thai</a:t>
            </a:r>
            <a:r>
              <a:rPr lang="en-US" sz="2000" dirty="0" smtClean="0"/>
              <a:t>, </a:t>
            </a:r>
            <a:r>
              <a:rPr lang="en-US" sz="2000" dirty="0" err="1" smtClean="0"/>
              <a:t>cậu</a:t>
            </a:r>
            <a:r>
              <a:rPr lang="en-US" sz="2000" dirty="0" smtClean="0"/>
              <a:t> con </a:t>
            </a:r>
            <a:r>
              <a:rPr lang="en-US" sz="2000" dirty="0" err="1" smtClean="0"/>
              <a:t>trai</a:t>
            </a:r>
            <a:r>
              <a:rPr lang="en-US" sz="2000" dirty="0" smtClean="0"/>
              <a:t> </a:t>
            </a:r>
            <a:r>
              <a:rPr lang="en-US" sz="2000" dirty="0" err="1" smtClean="0"/>
              <a:t>thì</a:t>
            </a:r>
            <a:r>
              <a:rPr lang="en-US" sz="2000" dirty="0" smtClean="0"/>
              <a:t> 18 </a:t>
            </a:r>
            <a:r>
              <a:rPr lang="en-US" sz="2000" dirty="0" err="1" smtClean="0"/>
              <a:t>tuổi</a:t>
            </a:r>
            <a:r>
              <a:rPr lang="en-US" sz="2000" dirty="0" smtClean="0"/>
              <a:t>; </a:t>
            </a:r>
            <a:r>
              <a:rPr lang="en-US" sz="2000" dirty="0" err="1" smtClean="0"/>
              <a:t>họ</a:t>
            </a:r>
            <a:r>
              <a:rPr lang="en-US" sz="2000" dirty="0" smtClean="0"/>
              <a:t> </a:t>
            </a:r>
            <a:r>
              <a:rPr lang="en-US" sz="2000" dirty="0" err="1" smtClean="0"/>
              <a:t>buộc</a:t>
            </a:r>
            <a:r>
              <a:rPr lang="en-US" sz="2000" dirty="0" smtClean="0"/>
              <a:t> </a:t>
            </a:r>
            <a:r>
              <a:rPr lang="en-US" sz="2000" dirty="0" err="1" smtClean="0"/>
              <a:t>phải</a:t>
            </a:r>
            <a:r>
              <a:rPr lang="en-US" sz="2000" dirty="0" smtClean="0"/>
              <a:t> </a:t>
            </a:r>
            <a:r>
              <a:rPr lang="en-US" sz="2000" dirty="0" err="1" smtClean="0"/>
              <a:t>kết</a:t>
            </a:r>
            <a:r>
              <a:rPr lang="en-US" sz="2000" dirty="0" smtClean="0"/>
              <a:t> </a:t>
            </a:r>
            <a:r>
              <a:rPr lang="en-US" sz="2000" dirty="0" err="1" smtClean="0"/>
              <a:t>hôn</a:t>
            </a:r>
            <a:r>
              <a:rPr lang="en-US" sz="2000" dirty="0" smtClean="0"/>
              <a:t>. Ch</a:t>
            </a:r>
            <a:r>
              <a:rPr lang="vi-VN" sz="2000" dirty="0" smtClean="0"/>
              <a:t>ưa đủ tuổi làm bố làm mẹ, chưa đủ chín chắn để xây đắp cuộc sống gia đ</a:t>
            </a:r>
            <a:r>
              <a:rPr lang="en-US" sz="2000" dirty="0" err="1" smtClean="0"/>
              <a:t>ình</a:t>
            </a:r>
            <a:r>
              <a:rPr lang="en-US" sz="2000" dirty="0" smtClean="0"/>
              <a:t>, </a:t>
            </a:r>
            <a:r>
              <a:rPr lang="en-US" sz="2000" dirty="0" err="1" smtClean="0"/>
              <a:t>ng</a:t>
            </a:r>
            <a:r>
              <a:rPr lang="vi-VN" sz="2000" dirty="0" smtClean="0"/>
              <a:t>ười mẹ trẻ không biết chăm con, chăm gia đ</a:t>
            </a:r>
            <a:r>
              <a:rPr lang="en-US" sz="2000" dirty="0" err="1" smtClean="0"/>
              <a:t>ình</a:t>
            </a:r>
            <a:r>
              <a:rPr lang="en-US" sz="2000" dirty="0" smtClean="0"/>
              <a:t>, </a:t>
            </a:r>
            <a:r>
              <a:rPr lang="en-US" sz="2000" dirty="0" err="1" smtClean="0"/>
              <a:t>còn</a:t>
            </a:r>
            <a:r>
              <a:rPr lang="en-US" sz="2000" dirty="0" smtClean="0"/>
              <a:t> “</a:t>
            </a:r>
            <a:r>
              <a:rPr lang="en-US" sz="2000" dirty="0" err="1" smtClean="0"/>
              <a:t>ông</a:t>
            </a:r>
            <a:r>
              <a:rPr lang="en-US" sz="2000" dirty="0" smtClean="0"/>
              <a:t> </a:t>
            </a:r>
            <a:r>
              <a:rPr lang="en-US" sz="2000" dirty="0" err="1" smtClean="0"/>
              <a:t>bố</a:t>
            </a:r>
            <a:r>
              <a:rPr lang="en-US" sz="2000" dirty="0" smtClean="0"/>
              <a:t>” </a:t>
            </a:r>
            <a:r>
              <a:rPr lang="en-US" sz="2000" dirty="0" err="1" smtClean="0"/>
              <a:t>vẫn</a:t>
            </a:r>
            <a:r>
              <a:rPr lang="en-US" sz="2000" dirty="0" smtClean="0"/>
              <a:t> ham </a:t>
            </a:r>
            <a:r>
              <a:rPr lang="en-US" sz="2000" dirty="0" err="1" smtClean="0"/>
              <a:t>ch</a:t>
            </a:r>
            <a:r>
              <a:rPr lang="vi-VN" sz="2000" dirty="0" smtClean="0"/>
              <a:t>ơi, không chịu được cảnh con bồng con bế, thế là chúng ly dị, nhanh chóng và đơn giản. Hôn nhân dường như bị biến thành một tr</a:t>
            </a:r>
            <a:r>
              <a:rPr lang="en-US" sz="2000" dirty="0" smtClean="0"/>
              <a:t>ò </a:t>
            </a:r>
            <a:r>
              <a:rPr lang="en-US" sz="2000" dirty="0" err="1" smtClean="0"/>
              <a:t>ch</a:t>
            </a:r>
            <a:r>
              <a:rPr lang="vi-VN" sz="2000" dirty="0" smtClean="0"/>
              <a:t>ơi!</a:t>
            </a:r>
            <a:endParaRPr lang="en-US" sz="20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320"/>
            <a:ext cx="7714488" cy="6355080"/>
          </a:xfrm>
        </p:spPr>
        <p:txBody>
          <a:bodyPr>
            <a:normAutofit fontScale="90000"/>
          </a:bodyPr>
          <a:lstStyle/>
          <a:p>
            <a:r>
              <a:rPr lang="vi-VN" sz="2000" dirty="0" smtClean="0"/>
              <a:t>Bên cạnh những nguyên nhân cơ bản và phổ biến trên, c</a:t>
            </a:r>
            <a:r>
              <a:rPr lang="en-US" sz="2000" dirty="0" err="1" smtClean="0"/>
              <a:t>òn</a:t>
            </a:r>
            <a:r>
              <a:rPr lang="en-US" sz="2000" dirty="0" smtClean="0"/>
              <a:t> </a:t>
            </a:r>
            <a:r>
              <a:rPr lang="en-US" sz="2000" dirty="0" err="1" smtClean="0"/>
              <a:t>vô</a:t>
            </a:r>
            <a:r>
              <a:rPr lang="en-US" sz="2000" dirty="0" smtClean="0"/>
              <a:t> </a:t>
            </a:r>
            <a:r>
              <a:rPr lang="en-US" sz="2000" dirty="0" err="1" smtClean="0"/>
              <a:t>số</a:t>
            </a:r>
            <a:r>
              <a:rPr lang="en-US" sz="2000" dirty="0" smtClean="0"/>
              <a:t> </a:t>
            </a:r>
            <a:r>
              <a:rPr lang="en-US" sz="2000" dirty="0" err="1" smtClean="0"/>
              <a:t>những</a:t>
            </a:r>
            <a:r>
              <a:rPr lang="en-US" sz="2000" dirty="0" smtClean="0"/>
              <a:t> </a:t>
            </a:r>
            <a:r>
              <a:rPr lang="en-US" sz="2000" b="1" dirty="0" err="1" smtClean="0"/>
              <a:t>nguyên</a:t>
            </a:r>
            <a:r>
              <a:rPr lang="en-US" sz="2000" b="1" dirty="0" smtClean="0"/>
              <a:t> </a:t>
            </a:r>
            <a:r>
              <a:rPr lang="en-US" sz="2000" b="1" dirty="0" err="1" smtClean="0"/>
              <a:t>nhân</a:t>
            </a:r>
            <a:r>
              <a:rPr lang="en-US" sz="2000" b="1" dirty="0" smtClean="0"/>
              <a:t> </a:t>
            </a:r>
            <a:r>
              <a:rPr lang="en-US" sz="2000" b="1" dirty="0" err="1" smtClean="0"/>
              <a:t>khác</a:t>
            </a:r>
            <a:r>
              <a:rPr lang="en-US" sz="2000" dirty="0" smtClean="0"/>
              <a:t> </a:t>
            </a:r>
            <a:r>
              <a:rPr lang="vi-VN" sz="2000" dirty="0" smtClean="0"/>
              <a:t>: </a:t>
            </a:r>
            <a:r>
              <a:rPr lang="vi-VN" sz="2000" b="1" dirty="0" smtClean="0"/>
              <a:t>vợ hoặc chồng không thể sinh con; mâu thuẫn với bố mẹ hai bên; tranh c</a:t>
            </a:r>
            <a:r>
              <a:rPr lang="en-US" sz="2000" b="1" dirty="0" err="1" smtClean="0"/>
              <a:t>ãi</a:t>
            </a:r>
            <a:r>
              <a:rPr lang="en-US" sz="2000" b="1" dirty="0" smtClean="0"/>
              <a:t> </a:t>
            </a:r>
            <a:r>
              <a:rPr lang="en-US" sz="2000" b="1" dirty="0" err="1" smtClean="0"/>
              <a:t>về</a:t>
            </a:r>
            <a:r>
              <a:rPr lang="en-US" sz="2000" b="1" dirty="0" smtClean="0"/>
              <a:t> </a:t>
            </a:r>
            <a:r>
              <a:rPr lang="en-US" sz="2000" b="1" dirty="0" err="1" smtClean="0"/>
              <a:t>tài</a:t>
            </a:r>
            <a:r>
              <a:rPr lang="en-US" sz="2000" b="1" dirty="0" smtClean="0"/>
              <a:t> </a:t>
            </a:r>
            <a:r>
              <a:rPr lang="en-US" sz="2000" b="1" dirty="0" err="1" smtClean="0"/>
              <a:t>chính</a:t>
            </a:r>
            <a:r>
              <a:rPr lang="en-US" sz="2000" b="1" dirty="0" smtClean="0"/>
              <a:t>; </a:t>
            </a:r>
            <a:r>
              <a:rPr lang="en-US" sz="2000" b="1" dirty="0" err="1" smtClean="0"/>
              <a:t>không</a:t>
            </a:r>
            <a:r>
              <a:rPr lang="en-US" sz="2000" b="1" dirty="0" smtClean="0"/>
              <a:t> </a:t>
            </a:r>
            <a:r>
              <a:rPr lang="en-US" sz="2000" b="1" dirty="0" err="1" smtClean="0"/>
              <a:t>hòa</a:t>
            </a:r>
            <a:r>
              <a:rPr lang="en-US" sz="2000" b="1" dirty="0" smtClean="0"/>
              <a:t> </a:t>
            </a:r>
            <a:r>
              <a:rPr lang="en-US" sz="2000" b="1" dirty="0" err="1" smtClean="0"/>
              <a:t>hợp</a:t>
            </a:r>
            <a:r>
              <a:rPr lang="en-US" sz="2000" b="1" dirty="0" smtClean="0"/>
              <a:t> </a:t>
            </a:r>
            <a:r>
              <a:rPr lang="en-US" sz="2000" b="1" dirty="0" err="1" smtClean="0"/>
              <a:t>trong</a:t>
            </a:r>
            <a:r>
              <a:rPr lang="en-US" sz="2000" b="1" dirty="0" smtClean="0"/>
              <a:t> </a:t>
            </a:r>
            <a:r>
              <a:rPr lang="en-US" sz="2000" b="1" dirty="0" err="1" smtClean="0"/>
              <a:t>đời</a:t>
            </a:r>
            <a:r>
              <a:rPr lang="en-US" sz="2000" b="1" dirty="0" smtClean="0"/>
              <a:t> </a:t>
            </a:r>
            <a:r>
              <a:rPr lang="en-US" sz="2000" b="1" dirty="0" err="1" smtClean="0"/>
              <a:t>sống</a:t>
            </a:r>
            <a:r>
              <a:rPr lang="en-US" sz="2000" b="1" dirty="0" smtClean="0"/>
              <a:t> </a:t>
            </a:r>
            <a:r>
              <a:rPr lang="en-US" sz="2000" b="1" dirty="0" err="1" smtClean="0"/>
              <a:t>tình</a:t>
            </a:r>
            <a:r>
              <a:rPr lang="en-US" sz="2000" b="1" dirty="0" smtClean="0"/>
              <a:t> </a:t>
            </a:r>
            <a:r>
              <a:rPr lang="en-US" sz="2000" b="1" dirty="0" err="1" smtClean="0"/>
              <a:t>dục</a:t>
            </a:r>
            <a:r>
              <a:rPr lang="en-US" sz="2000" b="1" dirty="0" smtClean="0"/>
              <a:t>...</a:t>
            </a:r>
            <a:r>
              <a:rPr lang="en-US" sz="2000" dirty="0" err="1" smtClean="0"/>
              <a:t>và</a:t>
            </a:r>
            <a:r>
              <a:rPr lang="en-US" sz="2000" dirty="0" smtClean="0"/>
              <a:t> </a:t>
            </a:r>
            <a:r>
              <a:rPr lang="en-US" sz="2000" dirty="0" err="1" smtClean="0"/>
              <a:t>cả</a:t>
            </a:r>
            <a:r>
              <a:rPr lang="en-US" sz="2000" dirty="0" smtClean="0"/>
              <a:t> </a:t>
            </a:r>
            <a:r>
              <a:rPr lang="en-US" sz="2000" dirty="0" err="1" smtClean="0"/>
              <a:t>hàng</a:t>
            </a:r>
            <a:r>
              <a:rPr lang="en-US" sz="2000" dirty="0" smtClean="0"/>
              <a:t> </a:t>
            </a:r>
            <a:r>
              <a:rPr lang="en-US" sz="2000" dirty="0" err="1" smtClean="0"/>
              <a:t>nghìn</a:t>
            </a:r>
            <a:r>
              <a:rPr lang="en-US" sz="2000" dirty="0" smtClean="0"/>
              <a:t> </a:t>
            </a:r>
            <a:r>
              <a:rPr lang="en-US" sz="2000" dirty="0" err="1" smtClean="0"/>
              <a:t>những</a:t>
            </a:r>
            <a:r>
              <a:rPr lang="en-US" sz="2000" dirty="0" smtClean="0"/>
              <a:t> </a:t>
            </a:r>
            <a:r>
              <a:rPr lang="en-US" sz="2000" dirty="0" err="1" smtClean="0"/>
              <a:t>lý</a:t>
            </a:r>
            <a:r>
              <a:rPr lang="en-US" sz="2000" dirty="0" smtClean="0"/>
              <a:t> do </a:t>
            </a:r>
            <a:r>
              <a:rPr lang="en-US" sz="2000" dirty="0" err="1" smtClean="0"/>
              <a:t>không</a:t>
            </a:r>
            <a:r>
              <a:rPr lang="en-US" sz="2000" dirty="0" smtClean="0"/>
              <a:t> </a:t>
            </a:r>
            <a:r>
              <a:rPr lang="en-US" sz="2000" dirty="0" err="1" smtClean="0"/>
              <a:t>thể</a:t>
            </a:r>
            <a:r>
              <a:rPr lang="en-US" sz="2000" dirty="0" smtClean="0"/>
              <a:t> </a:t>
            </a:r>
            <a:r>
              <a:rPr lang="en-US" sz="2000" dirty="0" err="1" smtClean="0"/>
              <a:t>gọi</a:t>
            </a:r>
            <a:r>
              <a:rPr lang="en-US" sz="2000" dirty="0" smtClean="0"/>
              <a:t> </a:t>
            </a:r>
            <a:r>
              <a:rPr lang="en-US" sz="2000" dirty="0" err="1" smtClean="0"/>
              <a:t>tên</a:t>
            </a:r>
            <a:r>
              <a:rPr lang="en-US" sz="2000" dirty="0" smtClean="0"/>
              <a:t> </a:t>
            </a:r>
            <a:r>
              <a:rPr lang="en-US" sz="2000" dirty="0" err="1" smtClean="0"/>
              <a:t>mà</a:t>
            </a:r>
            <a:r>
              <a:rPr lang="en-US" sz="2000" dirty="0" smtClean="0"/>
              <a:t> </a:t>
            </a:r>
            <a:r>
              <a:rPr lang="en-US" sz="2000" dirty="0" err="1" smtClean="0"/>
              <a:t>chỉ</a:t>
            </a:r>
            <a:r>
              <a:rPr lang="en-US" sz="2000" dirty="0" smtClean="0"/>
              <a:t> </a:t>
            </a:r>
            <a:r>
              <a:rPr lang="en-US" sz="2000" dirty="0" err="1" smtClean="0"/>
              <a:t>những</a:t>
            </a:r>
            <a:r>
              <a:rPr lang="en-US" sz="2000" dirty="0" smtClean="0"/>
              <a:t> </a:t>
            </a:r>
            <a:r>
              <a:rPr lang="en-US" sz="2000" dirty="0" err="1" smtClean="0"/>
              <a:t>ng</a:t>
            </a:r>
            <a:r>
              <a:rPr lang="vi-VN" sz="2000" dirty="0" smtClean="0"/>
              <a:t>ười “ở trong chăn mới biết chăn có rận”...</a:t>
            </a:r>
            <a:r>
              <a:rPr lang="en-US" sz="2000" dirty="0" smtClean="0"/>
              <a:t/>
            </a:r>
            <a:br>
              <a:rPr lang="en-US" sz="2000" dirty="0" smtClean="0"/>
            </a:br>
            <a:r>
              <a:rPr lang="vi-VN" sz="2000" dirty="0" smtClean="0"/>
              <a:t>          </a:t>
            </a:r>
            <a:r>
              <a:rPr lang="en-US" sz="2000" dirty="0" smtClean="0"/>
              <a:t/>
            </a:r>
            <a:br>
              <a:rPr lang="en-US" sz="2000" dirty="0" smtClean="0"/>
            </a:br>
            <a:r>
              <a:rPr lang="en-US" sz="2200" b="1" i="1" dirty="0" err="1" smtClean="0">
                <a:solidFill>
                  <a:srgbClr val="FF0000"/>
                </a:solidFill>
              </a:rPr>
              <a:t>Những</a:t>
            </a:r>
            <a:r>
              <a:rPr lang="en-US" sz="2200" b="1" i="1" dirty="0" smtClean="0">
                <a:solidFill>
                  <a:srgbClr val="FF0000"/>
                </a:solidFill>
              </a:rPr>
              <a:t> </a:t>
            </a:r>
            <a:r>
              <a:rPr lang="en-US" sz="2200" b="1" i="1" dirty="0" err="1" smtClean="0">
                <a:solidFill>
                  <a:srgbClr val="FF0000"/>
                </a:solidFill>
              </a:rPr>
              <a:t>hệ</a:t>
            </a:r>
            <a:r>
              <a:rPr lang="en-US" sz="2200" b="1" i="1" dirty="0" smtClean="0">
                <a:solidFill>
                  <a:srgbClr val="FF0000"/>
                </a:solidFill>
              </a:rPr>
              <a:t> </a:t>
            </a:r>
            <a:r>
              <a:rPr lang="en-US" sz="2200" b="1" i="1" dirty="0" err="1" smtClean="0">
                <a:solidFill>
                  <a:srgbClr val="FF0000"/>
                </a:solidFill>
              </a:rPr>
              <a:t>lụy</a:t>
            </a:r>
            <a:r>
              <a:rPr lang="en-US" sz="2200" b="1" i="1" dirty="0" smtClean="0">
                <a:solidFill>
                  <a:srgbClr val="FF0000"/>
                </a:solidFill>
              </a:rPr>
              <a:t> </a:t>
            </a:r>
            <a:r>
              <a:rPr lang="en-US" sz="2200" b="1" i="1" dirty="0" err="1" smtClean="0">
                <a:solidFill>
                  <a:srgbClr val="FF0000"/>
                </a:solidFill>
              </a:rPr>
              <a:t>sau</a:t>
            </a:r>
            <a:r>
              <a:rPr lang="en-US" sz="2200" b="1" i="1" dirty="0" smtClean="0">
                <a:solidFill>
                  <a:srgbClr val="FF0000"/>
                </a:solidFill>
              </a:rPr>
              <a:t> </a:t>
            </a:r>
            <a:r>
              <a:rPr lang="en-US" sz="2200" b="1" i="1" dirty="0" err="1" smtClean="0">
                <a:solidFill>
                  <a:srgbClr val="FF0000"/>
                </a:solidFill>
              </a:rPr>
              <a:t>hôn</a:t>
            </a:r>
            <a:r>
              <a:rPr lang="en-US" sz="2200" b="1" i="1" dirty="0" smtClean="0">
                <a:solidFill>
                  <a:srgbClr val="FF0000"/>
                </a:solidFill>
              </a:rPr>
              <a:t> </a:t>
            </a:r>
            <a:r>
              <a:rPr lang="en-US" sz="2200" b="1" i="1" dirty="0" err="1" smtClean="0">
                <a:solidFill>
                  <a:srgbClr val="FF0000"/>
                </a:solidFill>
              </a:rPr>
              <a:t>nhân</a:t>
            </a:r>
            <a:r>
              <a:rPr lang="en-US" sz="2200" b="1" i="1" dirty="0" smtClean="0">
                <a:solidFill>
                  <a:srgbClr val="FF0000"/>
                </a:solidFill>
              </a:rPr>
              <a:t>:</a:t>
            </a:r>
            <a:br>
              <a:rPr lang="en-US" sz="2200" b="1" i="1" dirty="0" smtClean="0">
                <a:solidFill>
                  <a:srgbClr val="FF0000"/>
                </a:solidFill>
              </a:rPr>
            </a:br>
            <a:r>
              <a:rPr lang="vi-VN" sz="2200" b="1" i="1" dirty="0" smtClean="0">
                <a:solidFill>
                  <a:srgbClr val="FF0000"/>
                </a:solidFill>
              </a:rPr>
              <a:t> </a:t>
            </a:r>
            <a:r>
              <a:rPr lang="en-US" sz="2000" dirty="0" smtClean="0"/>
              <a:t/>
            </a:r>
            <a:br>
              <a:rPr lang="en-US" sz="2000" dirty="0" smtClean="0"/>
            </a:br>
            <a:r>
              <a:rPr lang="en-US" sz="2000" dirty="0" smtClean="0"/>
              <a:t> </a:t>
            </a:r>
            <a:r>
              <a:rPr lang="en-US" sz="2000" dirty="0" err="1" smtClean="0"/>
              <a:t>Những</a:t>
            </a:r>
            <a:r>
              <a:rPr lang="en-US" sz="2000" dirty="0" smtClean="0"/>
              <a:t> “</a:t>
            </a:r>
            <a:r>
              <a:rPr lang="en-US" sz="2000" dirty="0" err="1" smtClean="0"/>
              <a:t>hệ</a:t>
            </a:r>
            <a:r>
              <a:rPr lang="en-US" sz="2000" dirty="0" smtClean="0"/>
              <a:t> </a:t>
            </a:r>
            <a:r>
              <a:rPr lang="en-US" sz="2000" dirty="0" err="1" smtClean="0"/>
              <a:t>lụy</a:t>
            </a:r>
            <a:r>
              <a:rPr lang="en-US" sz="2000" dirty="0" smtClean="0"/>
              <a:t>” </a:t>
            </a:r>
            <a:r>
              <a:rPr lang="en-US" sz="2000" dirty="0" err="1" smtClean="0"/>
              <a:t>mà</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đem</a:t>
            </a:r>
            <a:r>
              <a:rPr lang="en-US" sz="2000" dirty="0" smtClean="0"/>
              <a:t> </a:t>
            </a:r>
            <a:r>
              <a:rPr lang="en-US" sz="2000" dirty="0" err="1" smtClean="0"/>
              <a:t>lại</a:t>
            </a:r>
            <a:r>
              <a:rPr lang="en-US" sz="2000" dirty="0" smtClean="0"/>
              <a:t> </a:t>
            </a:r>
            <a:r>
              <a:rPr lang="en-US" sz="2000" dirty="0" err="1" smtClean="0"/>
              <a:t>cũng</a:t>
            </a:r>
            <a:r>
              <a:rPr lang="en-US" sz="2000" dirty="0" smtClean="0"/>
              <a:t> </a:t>
            </a:r>
            <a:r>
              <a:rPr lang="en-US" sz="2000" dirty="0" err="1" smtClean="0"/>
              <a:t>là</a:t>
            </a:r>
            <a:r>
              <a:rPr lang="en-US" sz="2000" dirty="0" smtClean="0"/>
              <a:t> </a:t>
            </a:r>
            <a:r>
              <a:rPr lang="en-US" sz="2000" dirty="0" err="1" smtClean="0"/>
              <a:t>điều</a:t>
            </a:r>
            <a:r>
              <a:rPr lang="en-US" sz="2000" dirty="0" smtClean="0"/>
              <a:t> </a:t>
            </a:r>
            <a:r>
              <a:rPr lang="en-US" sz="2000" dirty="0" err="1" smtClean="0"/>
              <a:t>dễ</a:t>
            </a:r>
            <a:r>
              <a:rPr lang="en-US" sz="2000" dirty="0" smtClean="0"/>
              <a:t> </a:t>
            </a:r>
            <a:r>
              <a:rPr lang="en-US" sz="2000" dirty="0" err="1" smtClean="0"/>
              <a:t>dàng</a:t>
            </a:r>
            <a:r>
              <a:rPr lang="en-US" sz="2000" dirty="0" smtClean="0"/>
              <a:t> </a:t>
            </a:r>
            <a:r>
              <a:rPr lang="en-US" sz="2000" dirty="0" err="1" smtClean="0"/>
              <a:t>nhận</a:t>
            </a:r>
            <a:r>
              <a:rPr lang="en-US" sz="2000" dirty="0" smtClean="0"/>
              <a:t> </a:t>
            </a:r>
            <a:r>
              <a:rPr lang="en-US" sz="2000" dirty="0" err="1" smtClean="0"/>
              <a:t>thấy</a:t>
            </a:r>
            <a:r>
              <a:rPr lang="en-US" sz="2000" dirty="0" smtClean="0"/>
              <a:t>. </a:t>
            </a:r>
            <a:r>
              <a:rPr lang="en-US" sz="2000" i="1" dirty="0" smtClean="0"/>
              <a:t>“</a:t>
            </a:r>
            <a:r>
              <a:rPr lang="en-US" sz="2000" i="1" dirty="0" err="1" smtClean="0"/>
              <a:t>Nạn</a:t>
            </a:r>
            <a:r>
              <a:rPr lang="en-US" sz="2000" i="1" dirty="0" smtClean="0"/>
              <a:t> </a:t>
            </a:r>
            <a:r>
              <a:rPr lang="en-US" sz="2000" i="1" dirty="0" err="1" smtClean="0"/>
              <a:t>nhân</a:t>
            </a:r>
            <a:r>
              <a:rPr lang="en-US" sz="2000" i="1" dirty="0" smtClean="0"/>
              <a:t>” </a:t>
            </a:r>
            <a:r>
              <a:rPr lang="en-US" sz="2000" i="1" dirty="0" err="1" smtClean="0"/>
              <a:t>đầu</a:t>
            </a:r>
            <a:r>
              <a:rPr lang="en-US" sz="2000" i="1" dirty="0" smtClean="0"/>
              <a:t> </a:t>
            </a:r>
            <a:r>
              <a:rPr lang="en-US" sz="2000" i="1" dirty="0" err="1" smtClean="0"/>
              <a:t>tiên</a:t>
            </a:r>
            <a:r>
              <a:rPr lang="en-US" sz="2000" i="1" dirty="0" smtClean="0"/>
              <a:t> </a:t>
            </a:r>
            <a:r>
              <a:rPr lang="en-US" sz="2000" i="1" dirty="0" err="1" smtClean="0"/>
              <a:t>và</a:t>
            </a:r>
            <a:r>
              <a:rPr lang="en-US" sz="2000" i="1" dirty="0" smtClean="0"/>
              <a:t> </a:t>
            </a:r>
            <a:r>
              <a:rPr lang="en-US" sz="2000" i="1" dirty="0" err="1" smtClean="0"/>
              <a:t>bị</a:t>
            </a:r>
            <a:r>
              <a:rPr lang="en-US" sz="2000" i="1" dirty="0" smtClean="0"/>
              <a:t> </a:t>
            </a:r>
            <a:r>
              <a:rPr lang="en-US" sz="2000" i="1" dirty="0" err="1" smtClean="0"/>
              <a:t>ảnh</a:t>
            </a:r>
            <a:r>
              <a:rPr lang="en-US" sz="2000" i="1" dirty="0" smtClean="0"/>
              <a:t> h</a:t>
            </a:r>
            <a:r>
              <a:rPr lang="vi-VN" sz="2000" i="1" dirty="0" smtClean="0"/>
              <a:t>ưởng nặng nề nhất từ việc ly hôn chính là những đứa con.</a:t>
            </a:r>
            <a:r>
              <a:rPr lang="en-US" sz="2000" dirty="0" smtClean="0"/>
              <a:t/>
            </a:r>
            <a:br>
              <a:rPr lang="en-US" sz="2000" dirty="0" smtClean="0"/>
            </a:br>
            <a:r>
              <a:rPr lang="vi-VN" sz="2000" dirty="0" smtClean="0"/>
              <a:t> Dù ở bất cứ lứa tuổi nào, dù cha mẹ có chia tay nhau trong hoàn cảnh nào th</a:t>
            </a:r>
            <a:r>
              <a:rPr lang="en-US" sz="2000" dirty="0" smtClean="0"/>
              <a:t>ì</a:t>
            </a:r>
            <a:r>
              <a:rPr lang="en-US" sz="2000" i="1" dirty="0" smtClean="0"/>
              <a:t> </a:t>
            </a:r>
            <a:r>
              <a:rPr lang="en-US" sz="2000" i="1" dirty="0" err="1" smtClean="0"/>
              <a:t>đứa</a:t>
            </a:r>
            <a:r>
              <a:rPr lang="en-US" sz="2000" i="1" dirty="0" smtClean="0"/>
              <a:t> </a:t>
            </a:r>
            <a:r>
              <a:rPr lang="en-US" sz="2000" i="1" dirty="0" err="1" smtClean="0"/>
              <a:t>trẻ</a:t>
            </a:r>
            <a:r>
              <a:rPr lang="en-US" sz="2000" i="1" dirty="0" smtClean="0"/>
              <a:t> </a:t>
            </a:r>
            <a:r>
              <a:rPr lang="en-US" sz="2000" i="1" dirty="0" err="1" smtClean="0"/>
              <a:t>cũng</a:t>
            </a:r>
            <a:r>
              <a:rPr lang="en-US" sz="2000" i="1" dirty="0" smtClean="0"/>
              <a:t> </a:t>
            </a:r>
            <a:r>
              <a:rPr lang="en-US" sz="2000" i="1" dirty="0" err="1" smtClean="0"/>
              <a:t>bị</a:t>
            </a:r>
            <a:r>
              <a:rPr lang="en-US" sz="2000" i="1" dirty="0" smtClean="0"/>
              <a:t> </a:t>
            </a:r>
            <a:r>
              <a:rPr lang="en-US" sz="2000" i="1" dirty="0" err="1" smtClean="0"/>
              <a:t>ảnh</a:t>
            </a:r>
            <a:r>
              <a:rPr lang="en-US" sz="2000" i="1" dirty="0" smtClean="0"/>
              <a:t> </a:t>
            </a:r>
            <a:r>
              <a:rPr lang="en-US" sz="2000" i="1" dirty="0" err="1" smtClean="0"/>
              <a:t>hưởng</a:t>
            </a:r>
            <a:r>
              <a:rPr lang="en-US" sz="2000" i="1" dirty="0" smtClean="0"/>
              <a:t> </a:t>
            </a:r>
            <a:r>
              <a:rPr lang="en-US" sz="2000" i="1" dirty="0" err="1" smtClean="0"/>
              <a:t>nhất</a:t>
            </a:r>
            <a:r>
              <a:rPr lang="en-US" sz="2000" i="1" dirty="0" smtClean="0"/>
              <a:t> </a:t>
            </a:r>
            <a:r>
              <a:rPr lang="en-US" sz="2000" i="1" dirty="0" err="1" smtClean="0"/>
              <a:t>định</a:t>
            </a:r>
            <a:r>
              <a:rPr lang="en-US" sz="2000" i="1" dirty="0" smtClean="0"/>
              <a:t> </a:t>
            </a:r>
            <a:r>
              <a:rPr lang="en-US" sz="2000" i="1" dirty="0" err="1" smtClean="0"/>
              <a:t>tới</a:t>
            </a:r>
            <a:r>
              <a:rPr lang="en-US" sz="2000" i="1" dirty="0" smtClean="0"/>
              <a:t> </a:t>
            </a:r>
            <a:r>
              <a:rPr lang="en-US" sz="2000" i="1" dirty="0" err="1" smtClean="0"/>
              <a:t>cuộc</a:t>
            </a:r>
            <a:r>
              <a:rPr lang="en-US" sz="2000" i="1" dirty="0" smtClean="0"/>
              <a:t> </a:t>
            </a:r>
            <a:r>
              <a:rPr lang="en-US" sz="2000" i="1" dirty="0" err="1" smtClean="0"/>
              <a:t>sống</a:t>
            </a:r>
            <a:r>
              <a:rPr lang="en-US" sz="2000" i="1" dirty="0" smtClean="0"/>
              <a:t>, </a:t>
            </a:r>
            <a:r>
              <a:rPr lang="en-US" sz="2000" i="1" dirty="0" err="1" smtClean="0"/>
              <a:t>tâm</a:t>
            </a:r>
            <a:r>
              <a:rPr lang="en-US" sz="2000" i="1" dirty="0" smtClean="0"/>
              <a:t> </a:t>
            </a:r>
            <a:r>
              <a:rPr lang="en-US" sz="2000" i="1" dirty="0" err="1" smtClean="0"/>
              <a:t>lý</a:t>
            </a:r>
            <a:r>
              <a:rPr lang="en-US" sz="2000" i="1" dirty="0" smtClean="0"/>
              <a:t>.</a:t>
            </a:r>
            <a:r>
              <a:rPr lang="en-US" sz="2000" dirty="0" smtClean="0"/>
              <a:t/>
            </a:r>
            <a:br>
              <a:rPr lang="en-US" sz="2000" dirty="0" smtClean="0"/>
            </a:br>
            <a:r>
              <a:rPr lang="en-US" sz="2000" dirty="0" smtClean="0"/>
              <a:t/>
            </a:r>
            <a:br>
              <a:rPr lang="en-US" sz="2000" dirty="0" smtClean="0"/>
            </a:br>
            <a:r>
              <a:rPr lang="en-US" sz="2000" dirty="0" smtClean="0"/>
              <a:t> Theo </a:t>
            </a:r>
            <a:r>
              <a:rPr lang="en-US" sz="2000" dirty="0" err="1" smtClean="0"/>
              <a:t>nghiên</a:t>
            </a:r>
            <a:r>
              <a:rPr lang="en-US" sz="2000" dirty="0" smtClean="0"/>
              <a:t> </a:t>
            </a:r>
            <a:r>
              <a:rPr lang="en-US" sz="2000" dirty="0" err="1" smtClean="0"/>
              <a:t>cứu</a:t>
            </a:r>
            <a:r>
              <a:rPr lang="en-US" sz="2000" dirty="0" smtClean="0"/>
              <a:t> </a:t>
            </a:r>
            <a:r>
              <a:rPr lang="en-US" sz="2000" dirty="0" err="1" smtClean="0"/>
              <a:t>của</a:t>
            </a:r>
            <a:r>
              <a:rPr lang="en-US" sz="2000" dirty="0" smtClean="0"/>
              <a:t> </a:t>
            </a:r>
            <a:r>
              <a:rPr lang="en-US" sz="2000" dirty="0" err="1" smtClean="0"/>
              <a:t>Tiến</a:t>
            </a:r>
            <a:r>
              <a:rPr lang="en-US" sz="2000" dirty="0" smtClean="0"/>
              <a:t> </a:t>
            </a:r>
            <a:r>
              <a:rPr lang="en-US" sz="2000" dirty="0" err="1" smtClean="0"/>
              <a:t>sĩ</a:t>
            </a:r>
            <a:r>
              <a:rPr lang="en-US" sz="2000" dirty="0" smtClean="0"/>
              <a:t> </a:t>
            </a:r>
            <a:r>
              <a:rPr lang="en-US" sz="2000" dirty="0" err="1" smtClean="0"/>
              <a:t>Nguyễn</a:t>
            </a:r>
            <a:r>
              <a:rPr lang="en-US" sz="2000" dirty="0" smtClean="0"/>
              <a:t> Minh </a:t>
            </a:r>
            <a:r>
              <a:rPr lang="en-US" sz="2000" dirty="0" err="1" smtClean="0"/>
              <a:t>Hòa</a:t>
            </a:r>
            <a:r>
              <a:rPr lang="en-US" sz="2000" dirty="0" smtClean="0"/>
              <a:t> (</a:t>
            </a:r>
            <a:r>
              <a:rPr lang="en-US" sz="2000" dirty="0" err="1" smtClean="0"/>
              <a:t>giảng</a:t>
            </a:r>
            <a:r>
              <a:rPr lang="en-US" sz="2000" dirty="0" smtClean="0"/>
              <a:t> </a:t>
            </a:r>
            <a:r>
              <a:rPr lang="en-US" sz="2000" dirty="0" err="1" smtClean="0"/>
              <a:t>viên</a:t>
            </a:r>
            <a:r>
              <a:rPr lang="en-US" sz="2000" dirty="0" smtClean="0"/>
              <a:t> </a:t>
            </a:r>
            <a:r>
              <a:rPr lang="en-US" sz="2000" dirty="0" err="1" smtClean="0"/>
              <a:t>tr</a:t>
            </a:r>
            <a:r>
              <a:rPr lang="vi-VN" sz="2000" dirty="0" smtClean="0"/>
              <a:t>ường đại học KHXH và NV thành phố HCM), </a:t>
            </a:r>
            <a:r>
              <a:rPr lang="vi-VN" sz="2000" b="1" i="1" dirty="0" smtClean="0"/>
              <a:t>trên 70% gia đ</a:t>
            </a:r>
            <a:r>
              <a:rPr lang="en-US" sz="2000" b="1" i="1" dirty="0" err="1" smtClean="0"/>
              <a:t>ình</a:t>
            </a:r>
            <a:r>
              <a:rPr lang="en-US" sz="2000" b="1" i="1" dirty="0" smtClean="0"/>
              <a:t> </a:t>
            </a:r>
            <a:r>
              <a:rPr lang="en-US" sz="2000" b="1" i="1" dirty="0" err="1" smtClean="0"/>
              <a:t>trẻ</a:t>
            </a:r>
            <a:r>
              <a:rPr lang="en-US" sz="2000" b="1" i="1" dirty="0" smtClean="0"/>
              <a:t> tan </a:t>
            </a:r>
            <a:r>
              <a:rPr lang="en-US" sz="2000" b="1" i="1" dirty="0" err="1" smtClean="0"/>
              <a:t>vỡ</a:t>
            </a:r>
            <a:r>
              <a:rPr lang="en-US" sz="2000" b="1" i="1" dirty="0" smtClean="0"/>
              <a:t> </a:t>
            </a:r>
            <a:r>
              <a:rPr lang="en-US" sz="2000" b="1" i="1" dirty="0" err="1" smtClean="0"/>
              <a:t>khi</a:t>
            </a:r>
            <a:r>
              <a:rPr lang="en-US" sz="2000" b="1" i="1" dirty="0" smtClean="0"/>
              <a:t> </a:t>
            </a:r>
            <a:r>
              <a:rPr lang="en-US" sz="2000" b="1" i="1" dirty="0" err="1" smtClean="0"/>
              <a:t>đã</a:t>
            </a:r>
            <a:r>
              <a:rPr lang="en-US" sz="2000" b="1" i="1" dirty="0" smtClean="0"/>
              <a:t> </a:t>
            </a:r>
            <a:r>
              <a:rPr lang="en-US" sz="2000" b="1" i="1" dirty="0" err="1" smtClean="0"/>
              <a:t>có</a:t>
            </a:r>
            <a:r>
              <a:rPr lang="en-US" sz="2000" b="1" i="1" dirty="0" smtClean="0"/>
              <a:t> con </a:t>
            </a:r>
            <a:r>
              <a:rPr lang="en-US" sz="2000" b="1" i="1" dirty="0" err="1" smtClean="0"/>
              <a:t>khiến</a:t>
            </a:r>
            <a:r>
              <a:rPr lang="en-US" sz="2000" b="1" i="1" dirty="0" smtClean="0"/>
              <a:t> </a:t>
            </a:r>
            <a:r>
              <a:rPr lang="en-US" sz="2000" b="1" i="1" dirty="0" err="1" smtClean="0"/>
              <a:t>cho</a:t>
            </a:r>
            <a:r>
              <a:rPr lang="en-US" sz="2000" b="1" i="1" dirty="0" smtClean="0"/>
              <a:t> </a:t>
            </a:r>
            <a:r>
              <a:rPr lang="en-US" sz="2000" b="1" i="1" dirty="0" err="1" smtClean="0"/>
              <a:t>mỗi</a:t>
            </a:r>
            <a:r>
              <a:rPr lang="en-US" sz="2000" b="1" i="1" dirty="0" smtClean="0"/>
              <a:t> </a:t>
            </a:r>
            <a:r>
              <a:rPr lang="en-US" sz="2000" b="1" i="1" dirty="0" err="1" smtClean="0"/>
              <a:t>năm</a:t>
            </a:r>
            <a:r>
              <a:rPr lang="en-US" sz="2000" b="1" i="1" dirty="0" smtClean="0"/>
              <a:t> </a:t>
            </a:r>
            <a:r>
              <a:rPr lang="en-US" sz="2000" b="1" i="1" dirty="0" err="1" smtClean="0"/>
              <a:t>có</a:t>
            </a:r>
            <a:r>
              <a:rPr lang="en-US" sz="2000" b="1" i="1" dirty="0" smtClean="0"/>
              <a:t> </a:t>
            </a:r>
            <a:r>
              <a:rPr lang="en-US" sz="2000" b="1" i="1" dirty="0" err="1" smtClean="0"/>
              <a:t>tới</a:t>
            </a:r>
            <a:r>
              <a:rPr lang="en-US" sz="2000" b="1" i="1" dirty="0" smtClean="0"/>
              <a:t> 50.000 </a:t>
            </a:r>
            <a:r>
              <a:rPr lang="en-US" sz="2000" b="1" i="1" dirty="0" err="1" smtClean="0"/>
              <a:t>trẻ</a:t>
            </a:r>
            <a:r>
              <a:rPr lang="en-US" sz="2000" b="1" i="1" dirty="0" smtClean="0"/>
              <a:t> </a:t>
            </a:r>
            <a:r>
              <a:rPr lang="en-US" sz="2000" b="1" i="1" dirty="0" err="1" smtClean="0"/>
              <a:t>em</a:t>
            </a:r>
            <a:r>
              <a:rPr lang="en-US" sz="2000" b="1" i="1" dirty="0" smtClean="0"/>
              <a:t> </a:t>
            </a:r>
            <a:r>
              <a:rPr lang="en-US" sz="2000" b="1" i="1" dirty="0" err="1" smtClean="0"/>
              <a:t>chịu</a:t>
            </a:r>
            <a:r>
              <a:rPr lang="en-US" sz="2000" b="1" i="1" dirty="0" smtClean="0"/>
              <a:t> </a:t>
            </a:r>
            <a:r>
              <a:rPr lang="en-US" sz="2000" b="1" i="1" dirty="0" err="1" smtClean="0"/>
              <a:t>cảnh</a:t>
            </a:r>
            <a:r>
              <a:rPr lang="en-US" sz="2000" b="1" i="1" dirty="0" smtClean="0"/>
              <a:t> </a:t>
            </a:r>
            <a:r>
              <a:rPr lang="en-US" sz="2000" b="1" i="1" dirty="0" err="1" smtClean="0"/>
              <a:t>thiếu</a:t>
            </a:r>
            <a:r>
              <a:rPr lang="en-US" sz="2000" b="1" i="1" dirty="0" smtClean="0"/>
              <a:t> cha </a:t>
            </a:r>
            <a:r>
              <a:rPr lang="en-US" sz="2000" b="1" i="1" dirty="0" err="1" smtClean="0"/>
              <a:t>hoặc</a:t>
            </a:r>
            <a:r>
              <a:rPr lang="en-US" sz="2000" b="1" i="1" dirty="0" smtClean="0"/>
              <a:t> </a:t>
            </a:r>
            <a:r>
              <a:rPr lang="en-US" sz="2000" b="1" i="1" dirty="0" err="1" smtClean="0"/>
              <a:t>mẹ</a:t>
            </a:r>
            <a:r>
              <a:rPr lang="en-US" sz="2000" dirty="0" smtClean="0"/>
              <a:t>. </a:t>
            </a:r>
            <a:r>
              <a:rPr lang="en-US" sz="2000" dirty="0" err="1" smtClean="0"/>
              <a:t>Và</a:t>
            </a:r>
            <a:r>
              <a:rPr lang="en-US" sz="2000" dirty="0" smtClean="0"/>
              <a:t> </a:t>
            </a:r>
            <a:r>
              <a:rPr lang="en-US" sz="2000" dirty="0" err="1" smtClean="0"/>
              <a:t>có</a:t>
            </a:r>
            <a:r>
              <a:rPr lang="en-US" sz="2000" dirty="0" smtClean="0"/>
              <a:t> </a:t>
            </a:r>
            <a:r>
              <a:rPr lang="en-US" sz="2000" dirty="0" err="1" smtClean="0"/>
              <a:t>khoảng</a:t>
            </a:r>
            <a:r>
              <a:rPr lang="en-US" sz="2000" b="1" i="1" dirty="0" smtClean="0"/>
              <a:t> 30% </a:t>
            </a:r>
            <a:r>
              <a:rPr lang="en-US" sz="2000" b="1" i="1" dirty="0" err="1" smtClean="0"/>
              <a:t>trẻ</a:t>
            </a:r>
            <a:r>
              <a:rPr lang="en-US" sz="2000" b="1" i="1" dirty="0" smtClean="0"/>
              <a:t> </a:t>
            </a:r>
            <a:r>
              <a:rPr lang="en-US" sz="2000" b="1" i="1" dirty="0" err="1" smtClean="0"/>
              <a:t>em</a:t>
            </a:r>
            <a:r>
              <a:rPr lang="en-US" sz="2000" b="1" i="1" dirty="0" smtClean="0"/>
              <a:t> </a:t>
            </a:r>
            <a:r>
              <a:rPr lang="en-US" sz="2000" b="1" i="1" dirty="0" err="1" smtClean="0"/>
              <a:t>bỏ</a:t>
            </a:r>
            <a:r>
              <a:rPr lang="en-US" sz="2000" b="1" i="1" dirty="0" smtClean="0"/>
              <a:t> </a:t>
            </a:r>
            <a:r>
              <a:rPr lang="en-US" sz="2000" b="1" i="1" dirty="0" err="1" smtClean="0"/>
              <a:t>nhà</a:t>
            </a:r>
            <a:r>
              <a:rPr lang="en-US" sz="2000" b="1" i="1" dirty="0" smtClean="0"/>
              <a:t> </a:t>
            </a:r>
            <a:r>
              <a:rPr lang="en-US" sz="2000" b="1" i="1" dirty="0" err="1" smtClean="0"/>
              <a:t>đi</a:t>
            </a:r>
            <a:r>
              <a:rPr lang="en-US" sz="2000" b="1" i="1" dirty="0" smtClean="0"/>
              <a:t> </a:t>
            </a:r>
            <a:r>
              <a:rPr lang="en-US" sz="2000" b="1" i="1" dirty="0" err="1" smtClean="0"/>
              <a:t>bụi</a:t>
            </a:r>
            <a:r>
              <a:rPr lang="en-US" sz="2000" b="1" i="1" dirty="0" smtClean="0"/>
              <a:t> </a:t>
            </a:r>
            <a:r>
              <a:rPr lang="en-US" sz="2000" b="1" i="1" dirty="0" err="1" smtClean="0"/>
              <a:t>xuất</a:t>
            </a:r>
            <a:r>
              <a:rPr lang="en-US" sz="2000" b="1" i="1" dirty="0" smtClean="0"/>
              <a:t> </a:t>
            </a:r>
            <a:r>
              <a:rPr lang="en-US" sz="2000" b="1" i="1" dirty="0" err="1" smtClean="0"/>
              <a:t>phát</a:t>
            </a:r>
            <a:r>
              <a:rPr lang="en-US" sz="2000" b="1" i="1" dirty="0" smtClean="0"/>
              <a:t> </a:t>
            </a:r>
            <a:r>
              <a:rPr lang="en-US" sz="2000" b="1" i="1" dirty="0" err="1" smtClean="0"/>
              <a:t>từ</a:t>
            </a:r>
            <a:r>
              <a:rPr lang="en-US" sz="2000" b="1" i="1" dirty="0" smtClean="0"/>
              <a:t> </a:t>
            </a:r>
            <a:r>
              <a:rPr lang="en-US" sz="2000" b="1" i="1" dirty="0" err="1" smtClean="0"/>
              <a:t>những</a:t>
            </a:r>
            <a:r>
              <a:rPr lang="en-US" sz="2000" b="1" i="1" dirty="0" smtClean="0"/>
              <a:t> </a:t>
            </a:r>
            <a:r>
              <a:rPr lang="en-US" sz="2000" b="1" i="1" dirty="0" err="1" smtClean="0"/>
              <a:t>cuộc</a:t>
            </a:r>
            <a:r>
              <a:rPr lang="en-US" sz="2000" b="1" i="1" dirty="0" smtClean="0"/>
              <a:t> </a:t>
            </a:r>
            <a:r>
              <a:rPr lang="en-US" sz="2000" b="1" i="1" dirty="0" err="1" smtClean="0"/>
              <a:t>ly</a:t>
            </a:r>
            <a:r>
              <a:rPr lang="en-US" sz="2000" b="1" i="1" dirty="0" smtClean="0"/>
              <a:t> </a:t>
            </a:r>
            <a:r>
              <a:rPr lang="en-US" sz="2000" b="1" i="1" dirty="0" err="1" smtClean="0"/>
              <a:t>hôn</a:t>
            </a:r>
            <a:r>
              <a:rPr lang="en-US" sz="2000" b="1" i="1" dirty="0" smtClean="0"/>
              <a:t> </a:t>
            </a:r>
            <a:r>
              <a:rPr lang="en-US" sz="2000" b="1" i="1" dirty="0" err="1" smtClean="0"/>
              <a:t>này</a:t>
            </a:r>
            <a:r>
              <a:rPr lang="en-US" sz="2000" dirty="0" smtClean="0"/>
              <a:t>. </a:t>
            </a:r>
            <a:r>
              <a:rPr lang="en-US" sz="2000" dirty="0" err="1" smtClean="0"/>
              <a:t>Những</a:t>
            </a:r>
            <a:r>
              <a:rPr lang="en-US" sz="2000" dirty="0" smtClean="0"/>
              <a:t> </a:t>
            </a:r>
            <a:r>
              <a:rPr lang="en-US" sz="2000" dirty="0" err="1" smtClean="0"/>
              <a:t>đứa</a:t>
            </a:r>
            <a:r>
              <a:rPr lang="en-US" sz="2000" dirty="0" smtClean="0"/>
              <a:t> </a:t>
            </a:r>
            <a:r>
              <a:rPr lang="en-US" sz="2000" dirty="0" err="1" smtClean="0"/>
              <a:t>trẻ</a:t>
            </a:r>
            <a:r>
              <a:rPr lang="en-US" sz="2000" dirty="0" smtClean="0"/>
              <a:t> </a:t>
            </a:r>
            <a:r>
              <a:rPr lang="en-US" sz="2000" dirty="0" err="1" smtClean="0"/>
              <a:t>lớn</a:t>
            </a:r>
            <a:r>
              <a:rPr lang="en-US" sz="2000" dirty="0" smtClean="0"/>
              <a:t> </a:t>
            </a:r>
            <a:r>
              <a:rPr lang="en-US" sz="2000" dirty="0" err="1" smtClean="0"/>
              <a:t>lên</a:t>
            </a:r>
            <a:r>
              <a:rPr lang="en-US" sz="2000" dirty="0" smtClean="0"/>
              <a:t> </a:t>
            </a:r>
            <a:r>
              <a:rPr lang="en-US" sz="2000" dirty="0" err="1" smtClean="0"/>
              <a:t>trong</a:t>
            </a:r>
            <a:r>
              <a:rPr lang="en-US" sz="2000" dirty="0" smtClean="0"/>
              <a:t> </a:t>
            </a:r>
            <a:r>
              <a:rPr lang="en-US" sz="2000" dirty="0" err="1" smtClean="0"/>
              <a:t>một</a:t>
            </a:r>
            <a:r>
              <a:rPr lang="en-US" sz="2000" dirty="0" smtClean="0"/>
              <a:t> </a:t>
            </a:r>
            <a:r>
              <a:rPr lang="en-US" sz="2000" dirty="0" err="1" smtClean="0"/>
              <a:t>gia</a:t>
            </a:r>
            <a:r>
              <a:rPr lang="en-US" sz="2000" dirty="0" smtClean="0"/>
              <a:t> </a:t>
            </a:r>
            <a:r>
              <a:rPr lang="en-US" sz="2000" dirty="0" err="1" smtClean="0"/>
              <a:t>đình</a:t>
            </a:r>
            <a:r>
              <a:rPr lang="en-US" sz="2000" dirty="0" smtClean="0"/>
              <a:t> </a:t>
            </a:r>
            <a:r>
              <a:rPr lang="en-US" sz="2000" dirty="0" err="1" smtClean="0"/>
              <a:t>bố</a:t>
            </a:r>
            <a:r>
              <a:rPr lang="en-US" sz="2000" dirty="0" smtClean="0"/>
              <a:t> </a:t>
            </a:r>
            <a:r>
              <a:rPr lang="en-US" sz="2000" dirty="0" err="1" smtClean="0"/>
              <a:t>mẹ</a:t>
            </a:r>
            <a:r>
              <a:rPr lang="en-US" sz="2000" dirty="0" smtClean="0"/>
              <a:t> </a:t>
            </a:r>
            <a:r>
              <a:rPr lang="en-US" sz="2000" dirty="0" err="1" smtClean="0"/>
              <a:t>chia</a:t>
            </a:r>
            <a:r>
              <a:rPr lang="en-US" sz="2000" dirty="0" smtClean="0"/>
              <a:t> </a:t>
            </a:r>
            <a:r>
              <a:rPr lang="en-US" sz="2000" dirty="0" err="1" smtClean="0"/>
              <a:t>tay</a:t>
            </a:r>
            <a:r>
              <a:rPr lang="en-US" sz="2000" dirty="0" smtClean="0"/>
              <a:t> </a:t>
            </a:r>
            <a:r>
              <a:rPr lang="en-US" sz="2000" dirty="0" err="1" smtClean="0"/>
              <a:t>nhau</a:t>
            </a:r>
            <a:r>
              <a:rPr lang="en-US" sz="2000" dirty="0" smtClean="0"/>
              <a:t> </a:t>
            </a:r>
            <a:r>
              <a:rPr lang="en-US" sz="2000" dirty="0" err="1" smtClean="0"/>
              <a:t>th</a:t>
            </a:r>
            <a:r>
              <a:rPr lang="vi-VN" sz="2000" dirty="0" smtClean="0"/>
              <a:t>ường</a:t>
            </a:r>
            <a:r>
              <a:rPr lang="vi-VN" sz="2000" b="1" i="1" dirty="0" smtClean="0"/>
              <a:t> bị chấn thương tâm l</a:t>
            </a:r>
            <a:r>
              <a:rPr lang="en-US" sz="2000" b="1" i="1" dirty="0" smtClean="0"/>
              <a:t>ý </a:t>
            </a:r>
            <a:r>
              <a:rPr lang="en-US" sz="2000" b="1" i="1" dirty="0" err="1" smtClean="0"/>
              <a:t>rất</a:t>
            </a:r>
            <a:r>
              <a:rPr lang="en-US" sz="2000" b="1" i="1" dirty="0" smtClean="0"/>
              <a:t> </a:t>
            </a:r>
            <a:r>
              <a:rPr lang="en-US" sz="2000" b="1" i="1" dirty="0" err="1" smtClean="0"/>
              <a:t>nặng</a:t>
            </a:r>
            <a:r>
              <a:rPr lang="en-US" sz="2000" dirty="0" smtClean="0"/>
              <a:t>, </a:t>
            </a:r>
            <a:r>
              <a:rPr lang="en-US" sz="2000" dirty="0" err="1" smtClean="0"/>
              <a:t>nhất</a:t>
            </a:r>
            <a:r>
              <a:rPr lang="en-US" sz="2000" dirty="0" smtClean="0"/>
              <a:t> </a:t>
            </a:r>
            <a:r>
              <a:rPr lang="en-US" sz="2000" dirty="0" err="1" smtClean="0"/>
              <a:t>là</a:t>
            </a:r>
            <a:r>
              <a:rPr lang="en-US" sz="2000" dirty="0" smtClean="0"/>
              <a:t> </a:t>
            </a:r>
            <a:r>
              <a:rPr lang="en-US" sz="2000" dirty="0" err="1" smtClean="0"/>
              <a:t>nếu</a:t>
            </a:r>
            <a:r>
              <a:rPr lang="en-US" sz="2000" dirty="0" smtClean="0"/>
              <a:t> </a:t>
            </a:r>
            <a:r>
              <a:rPr lang="en-US" sz="2000" dirty="0" err="1" smtClean="0"/>
              <a:t>chúng</a:t>
            </a:r>
            <a:r>
              <a:rPr lang="en-US" sz="2000" dirty="0" smtClean="0"/>
              <a:t> </a:t>
            </a:r>
            <a:r>
              <a:rPr lang="en-US" sz="2000" dirty="0" err="1" smtClean="0"/>
              <a:t>còn</a:t>
            </a:r>
            <a:r>
              <a:rPr lang="en-US" sz="2000" dirty="0" smtClean="0"/>
              <a:t> </a:t>
            </a:r>
            <a:r>
              <a:rPr lang="en-US" sz="2000" dirty="0" err="1" smtClean="0"/>
              <a:t>nhỏ</a:t>
            </a:r>
            <a:r>
              <a:rPr lang="en-US" sz="2000" dirty="0" smtClean="0"/>
              <a:t>.</a:t>
            </a:r>
            <a:br>
              <a:rPr lang="en-US" sz="2000" dirty="0" smtClean="0"/>
            </a:br>
            <a:r>
              <a:rPr lang="vi-VN" sz="2000" dirty="0" smtClean="0"/>
              <a:t> </a:t>
            </a:r>
            <a:endParaRPr lang="en-US" sz="20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320"/>
            <a:ext cx="7714488" cy="6355080"/>
          </a:xfrm>
        </p:spPr>
        <p:txBody>
          <a:bodyPr>
            <a:normAutofit/>
          </a:bodyPr>
          <a:lstStyle/>
          <a:p>
            <a:r>
              <a:rPr lang="vi-VN" sz="2000" dirty="0" smtClean="0"/>
              <a:t>Một “hậu quả” khác của ly hôn mà chính người trong cuộc hiểu r</a:t>
            </a:r>
            <a:r>
              <a:rPr lang="en-US" sz="2000" dirty="0" smtClean="0"/>
              <a:t>õ h</a:t>
            </a:r>
            <a:r>
              <a:rPr lang="vi-VN" sz="2000" dirty="0" smtClean="0"/>
              <a:t>ơn ai hết, đó là </a:t>
            </a:r>
            <a:r>
              <a:rPr lang="vi-VN" sz="2000" b="1" dirty="0" smtClean="0"/>
              <a:t>“dư chấn tâm l</a:t>
            </a:r>
            <a:r>
              <a:rPr lang="en-US" sz="2000" b="1" dirty="0" smtClean="0"/>
              <a:t>ý </a:t>
            </a:r>
            <a:r>
              <a:rPr lang="en-US" sz="2000" b="1" dirty="0" err="1" smtClean="0"/>
              <a:t>nặng</a:t>
            </a:r>
            <a:r>
              <a:rPr lang="en-US" sz="2000" b="1" dirty="0" smtClean="0"/>
              <a:t> </a:t>
            </a:r>
            <a:r>
              <a:rPr lang="en-US" sz="2000" b="1" dirty="0" err="1" smtClean="0"/>
              <a:t>nề</a:t>
            </a:r>
            <a:r>
              <a:rPr lang="en-US" sz="2000" b="1" dirty="0" smtClean="0"/>
              <a:t>” in </a:t>
            </a:r>
            <a:r>
              <a:rPr lang="en-US" sz="2000" b="1" dirty="0" err="1" smtClean="0"/>
              <a:t>hằn</a:t>
            </a:r>
            <a:r>
              <a:rPr lang="en-US" sz="2000" b="1" dirty="0" smtClean="0"/>
              <a:t> </a:t>
            </a:r>
            <a:r>
              <a:rPr lang="en-US" sz="2000" b="1" dirty="0" err="1" smtClean="0"/>
              <a:t>trong</a:t>
            </a:r>
            <a:r>
              <a:rPr lang="en-US" sz="2000" b="1" dirty="0" smtClean="0"/>
              <a:t> </a:t>
            </a:r>
            <a:r>
              <a:rPr lang="en-US" sz="2000" b="1" dirty="0" err="1" smtClean="0"/>
              <a:t>mỗi</a:t>
            </a:r>
            <a:r>
              <a:rPr lang="en-US" sz="2000" b="1" dirty="0" smtClean="0"/>
              <a:t> </a:t>
            </a:r>
            <a:r>
              <a:rPr lang="en-US" sz="2000" b="1" dirty="0" err="1" smtClean="0"/>
              <a:t>ng</a:t>
            </a:r>
            <a:r>
              <a:rPr lang="vi-VN" sz="2000" b="1" dirty="0" smtClean="0"/>
              <a:t>ười.</a:t>
            </a:r>
            <a:r>
              <a:rPr lang="en-US" sz="2000" dirty="0" smtClean="0"/>
              <a:t/>
            </a:r>
            <a:br>
              <a:rPr lang="en-US" sz="2000" dirty="0" smtClean="0"/>
            </a:br>
            <a:r>
              <a:rPr lang="en-US" sz="2000" dirty="0" smtClean="0"/>
              <a:t/>
            </a:r>
            <a:br>
              <a:rPr lang="en-US" sz="2000" dirty="0" smtClean="0"/>
            </a:br>
            <a:r>
              <a:rPr lang="vi-VN" sz="2000" dirty="0" smtClean="0"/>
              <a:t> Không thể phủ nhận</a:t>
            </a:r>
            <a:r>
              <a:rPr lang="vi-VN" sz="2000" b="1" dirty="0" smtClean="0"/>
              <a:t> ly hôn thực sự là một dấu mốc bi kịch trong cuộc đời ai đó</a:t>
            </a:r>
            <a:r>
              <a:rPr lang="vi-VN" sz="2000" dirty="0" smtClean="0"/>
              <a:t>, người ta không chỉ phải đối mặt với gánh nặng kinh tế do khối tài sản chung đ</a:t>
            </a:r>
            <a:r>
              <a:rPr lang="en-US" sz="2000" dirty="0" smtClean="0"/>
              <a:t>ã </a:t>
            </a:r>
            <a:r>
              <a:rPr lang="en-US" sz="2000" dirty="0" err="1" smtClean="0"/>
              <a:t>chia</a:t>
            </a:r>
            <a:r>
              <a:rPr lang="en-US" sz="2000" dirty="0" smtClean="0"/>
              <a:t> </a:t>
            </a:r>
            <a:r>
              <a:rPr lang="en-US" sz="2000" dirty="0" err="1" smtClean="0"/>
              <a:t>đôi</a:t>
            </a:r>
            <a:r>
              <a:rPr lang="en-US" sz="2000" dirty="0" smtClean="0"/>
              <a:t>...</a:t>
            </a:r>
            <a:r>
              <a:rPr lang="vi-VN" sz="2000" dirty="0" smtClean="0"/>
              <a:t>một lần thất bại trong hôn nhân khiến họ mang</a:t>
            </a:r>
            <a:r>
              <a:rPr lang="vi-VN" sz="2000" b="1" dirty="0" smtClean="0"/>
              <a:t> “hội chứng sợ hôn nhân”</a:t>
            </a:r>
            <a:r>
              <a:rPr lang="en-US" sz="2000" dirty="0" smtClean="0"/>
              <a:t>.</a:t>
            </a:r>
            <a:br>
              <a:rPr lang="en-US" sz="2000" dirty="0" smtClean="0"/>
            </a:br>
            <a:r>
              <a:rPr lang="en-US" sz="2000" dirty="0" smtClean="0"/>
              <a:t> </a:t>
            </a:r>
            <a:r>
              <a:rPr lang="vi-VN" sz="2000" dirty="0" smtClean="0"/>
              <a:t> Từ</a:t>
            </a:r>
            <a:r>
              <a:rPr lang="vi-VN" sz="2000" i="1" dirty="0" smtClean="0"/>
              <a:t> chỗ ít cơ hội cộng thêm nỗi sợ, sự thất vọng, mất niềm tin vào đàn ông, rất nhiều người phụ nữ đ</a:t>
            </a:r>
            <a:r>
              <a:rPr lang="en-US" sz="2000" i="1" dirty="0" smtClean="0"/>
              <a:t>ã </a:t>
            </a:r>
            <a:r>
              <a:rPr lang="en-US" sz="2000" i="1" dirty="0" err="1" smtClean="0"/>
              <a:t>bỏ</a:t>
            </a:r>
            <a:r>
              <a:rPr lang="en-US" sz="2000" i="1" dirty="0" smtClean="0"/>
              <a:t> qua c</a:t>
            </a:r>
            <a:r>
              <a:rPr lang="vi-VN" sz="2000" i="1" dirty="0" smtClean="0"/>
              <a:t>ơ hội t</a:t>
            </a:r>
            <a:r>
              <a:rPr lang="en-US" sz="2000" i="1" dirty="0" err="1" smtClean="0"/>
              <a:t>ìm</a:t>
            </a:r>
            <a:r>
              <a:rPr lang="en-US" sz="2000" i="1" dirty="0" smtClean="0"/>
              <a:t> </a:t>
            </a:r>
            <a:r>
              <a:rPr lang="en-US" sz="2000" i="1" dirty="0" err="1" smtClean="0"/>
              <a:t>lại</a:t>
            </a:r>
            <a:r>
              <a:rPr lang="en-US" sz="2000" i="1" dirty="0" smtClean="0"/>
              <a:t> </a:t>
            </a:r>
            <a:r>
              <a:rPr lang="en-US" sz="2000" i="1" dirty="0" err="1" smtClean="0"/>
              <a:t>hạnh</a:t>
            </a:r>
            <a:r>
              <a:rPr lang="en-US" sz="2000" i="1" dirty="0" smtClean="0"/>
              <a:t> </a:t>
            </a:r>
            <a:r>
              <a:rPr lang="en-US" sz="2000" i="1" dirty="0" err="1" smtClean="0"/>
              <a:t>phúc</a:t>
            </a:r>
            <a:r>
              <a:rPr lang="en-US" sz="2000" i="1" dirty="0" smtClean="0"/>
              <a:t> </a:t>
            </a:r>
            <a:r>
              <a:rPr lang="en-US" sz="2000" i="1" dirty="0" err="1" smtClean="0"/>
              <a:t>lứa</a:t>
            </a:r>
            <a:r>
              <a:rPr lang="en-US" sz="2000" i="1" dirty="0" smtClean="0"/>
              <a:t> </a:t>
            </a:r>
            <a:r>
              <a:rPr lang="en-US" sz="2000" i="1" dirty="0" err="1" smtClean="0"/>
              <a:t>đôi</a:t>
            </a:r>
            <a:r>
              <a:rPr lang="en-US" sz="2000" i="1" dirty="0" smtClean="0"/>
              <a:t> </a:t>
            </a:r>
            <a:r>
              <a:rPr lang="en-US" sz="2000" i="1" dirty="0" err="1" smtClean="0"/>
              <a:t>cho</a:t>
            </a:r>
            <a:r>
              <a:rPr lang="en-US" sz="2000" i="1" dirty="0" smtClean="0"/>
              <a:t> </a:t>
            </a:r>
            <a:r>
              <a:rPr lang="en-US" sz="2000" i="1" dirty="0" err="1" smtClean="0"/>
              <a:t>phần</a:t>
            </a:r>
            <a:r>
              <a:rPr lang="en-US" sz="2000" i="1" dirty="0" smtClean="0"/>
              <a:t> </a:t>
            </a:r>
            <a:r>
              <a:rPr lang="en-US" sz="2000" i="1" dirty="0" err="1" smtClean="0"/>
              <a:t>đời</a:t>
            </a:r>
            <a:r>
              <a:rPr lang="en-US" sz="2000" i="1" dirty="0" smtClean="0"/>
              <a:t> </a:t>
            </a:r>
            <a:r>
              <a:rPr lang="en-US" sz="2000" i="1" dirty="0" err="1" smtClean="0"/>
              <a:t>còn</a:t>
            </a:r>
            <a:r>
              <a:rPr lang="en-US" sz="2000" i="1" dirty="0" smtClean="0"/>
              <a:t> </a:t>
            </a:r>
            <a:r>
              <a:rPr lang="en-US" sz="2000" i="1" dirty="0" err="1" smtClean="0"/>
              <a:t>lại</a:t>
            </a:r>
            <a:r>
              <a:rPr lang="en-US" sz="2000" i="1" dirty="0" smtClean="0"/>
              <a:t> </a:t>
            </a:r>
            <a:r>
              <a:rPr lang="en-US" sz="2000" i="1" dirty="0" err="1" smtClean="0"/>
              <a:t>của</a:t>
            </a:r>
            <a:r>
              <a:rPr lang="en-US" sz="2000" i="1" dirty="0" smtClean="0"/>
              <a:t> </a:t>
            </a:r>
            <a:r>
              <a:rPr lang="en-US" sz="2000" i="1" dirty="0" err="1" smtClean="0"/>
              <a:t>mình</a:t>
            </a:r>
            <a:r>
              <a:rPr lang="en-US" sz="2000" i="1" dirty="0" smtClean="0"/>
              <a:t>.</a:t>
            </a:r>
            <a:r>
              <a:rPr lang="en-US" sz="2000" dirty="0" smtClean="0"/>
              <a:t/>
            </a:r>
            <a:br>
              <a:rPr lang="en-US" sz="2000" dirty="0" smtClean="0"/>
            </a:br>
            <a:r>
              <a:rPr lang="en-US" sz="2000" dirty="0" smtClean="0"/>
              <a:t> </a:t>
            </a:r>
            <a:r>
              <a:rPr lang="en-US" sz="2000" dirty="0" err="1" smtClean="0"/>
              <a:t>Đa</a:t>
            </a:r>
            <a:r>
              <a:rPr lang="en-US" sz="2000" dirty="0" smtClean="0"/>
              <a:t> </a:t>
            </a:r>
            <a:r>
              <a:rPr lang="en-US" sz="2000" dirty="0" err="1" smtClean="0"/>
              <a:t>số</a:t>
            </a:r>
            <a:r>
              <a:rPr lang="en-US" sz="2000" dirty="0" smtClean="0"/>
              <a:t> </a:t>
            </a:r>
            <a:r>
              <a:rPr lang="en-US" sz="2000" dirty="0" err="1" smtClean="0"/>
              <a:t>họ</a:t>
            </a:r>
            <a:r>
              <a:rPr lang="en-US" sz="2000" dirty="0" smtClean="0"/>
              <a:t> </a:t>
            </a:r>
            <a:r>
              <a:rPr lang="en-US" sz="2000" dirty="0" err="1" smtClean="0"/>
              <a:t>lấy</a:t>
            </a:r>
            <a:r>
              <a:rPr lang="en-US" sz="2000" dirty="0" smtClean="0"/>
              <a:t> </a:t>
            </a:r>
            <a:r>
              <a:rPr lang="en-US" sz="2000" dirty="0" err="1" smtClean="0"/>
              <a:t>công</a:t>
            </a:r>
            <a:r>
              <a:rPr lang="en-US" sz="2000" dirty="0" smtClean="0"/>
              <a:t> </a:t>
            </a:r>
            <a:r>
              <a:rPr lang="en-US" sz="2000" dirty="0" err="1" smtClean="0"/>
              <a:t>việc</a:t>
            </a:r>
            <a:r>
              <a:rPr lang="en-US" sz="2000" dirty="0" smtClean="0"/>
              <a:t> </a:t>
            </a:r>
            <a:r>
              <a:rPr lang="en-US" sz="2000" dirty="0" err="1" smtClean="0"/>
              <a:t>và</a:t>
            </a:r>
            <a:r>
              <a:rPr lang="en-US" sz="2000" dirty="0" smtClean="0"/>
              <a:t> </a:t>
            </a:r>
            <a:r>
              <a:rPr lang="en-US" sz="2000" dirty="0" err="1" smtClean="0"/>
              <a:t>đứa</a:t>
            </a:r>
            <a:r>
              <a:rPr lang="en-US" sz="2000" dirty="0" smtClean="0"/>
              <a:t> con </a:t>
            </a:r>
            <a:r>
              <a:rPr lang="en-US" sz="2000" dirty="0" err="1" smtClean="0"/>
              <a:t>làm</a:t>
            </a:r>
            <a:r>
              <a:rPr lang="en-US" sz="2000" dirty="0" smtClean="0"/>
              <a:t> </a:t>
            </a:r>
            <a:r>
              <a:rPr lang="en-US" sz="2000" dirty="0" err="1" smtClean="0"/>
              <a:t>niềm</a:t>
            </a:r>
            <a:r>
              <a:rPr lang="en-US" sz="2000" dirty="0" smtClean="0"/>
              <a:t> </a:t>
            </a:r>
            <a:r>
              <a:rPr lang="en-US" sz="2000" dirty="0" err="1" smtClean="0"/>
              <a:t>vui</a:t>
            </a:r>
            <a:r>
              <a:rPr lang="en-US" sz="2000" dirty="0" smtClean="0"/>
              <a:t>, </a:t>
            </a:r>
            <a:r>
              <a:rPr lang="en-US" sz="2000" dirty="0" err="1" smtClean="0"/>
              <a:t>xác</a:t>
            </a:r>
            <a:r>
              <a:rPr lang="en-US" sz="2000" dirty="0" smtClean="0"/>
              <a:t> </a:t>
            </a:r>
            <a:r>
              <a:rPr lang="en-US" sz="2000" dirty="0" err="1" smtClean="0"/>
              <a:t>định</a:t>
            </a:r>
            <a:r>
              <a:rPr lang="en-US" sz="2000" dirty="0" smtClean="0"/>
              <a:t> </a:t>
            </a:r>
            <a:r>
              <a:rPr lang="en-US" sz="2000" dirty="0" err="1" smtClean="0"/>
              <a:t>sống</a:t>
            </a:r>
            <a:r>
              <a:rPr lang="en-US" sz="2000" dirty="0" smtClean="0"/>
              <a:t> </a:t>
            </a:r>
            <a:r>
              <a:rPr lang="en-US" sz="2000" dirty="0" err="1" smtClean="0"/>
              <a:t>vì</a:t>
            </a:r>
            <a:r>
              <a:rPr lang="en-US" sz="2000" dirty="0" smtClean="0"/>
              <a:t> con. </a:t>
            </a:r>
            <a:br>
              <a:rPr lang="en-US" sz="2000" dirty="0" smtClean="0"/>
            </a:br>
            <a:r>
              <a:rPr lang="en-US" sz="2000" dirty="0" err="1" smtClean="0"/>
              <a:t>Bên</a:t>
            </a:r>
            <a:r>
              <a:rPr lang="en-US" sz="2000" dirty="0" smtClean="0"/>
              <a:t> </a:t>
            </a:r>
            <a:r>
              <a:rPr lang="en-US" sz="2000" dirty="0" err="1" smtClean="0"/>
              <a:t>cạnh</a:t>
            </a:r>
            <a:r>
              <a:rPr lang="en-US" sz="2000" dirty="0" smtClean="0"/>
              <a:t> </a:t>
            </a:r>
            <a:r>
              <a:rPr lang="en-US" sz="2000" dirty="0" err="1" smtClean="0"/>
              <a:t>đó</a:t>
            </a:r>
            <a:r>
              <a:rPr lang="en-US" sz="2000" dirty="0" smtClean="0"/>
              <a:t>, </a:t>
            </a:r>
            <a:r>
              <a:rPr lang="en-US" sz="2000" i="1" dirty="0" err="1" smtClean="0"/>
              <a:t>người</a:t>
            </a:r>
            <a:r>
              <a:rPr lang="en-US" sz="2000" i="1" dirty="0" smtClean="0"/>
              <a:t> </a:t>
            </a:r>
            <a:r>
              <a:rPr lang="en-US" sz="2000" i="1" dirty="0" err="1" smtClean="0"/>
              <a:t>đàn</a:t>
            </a:r>
            <a:r>
              <a:rPr lang="en-US" sz="2000" i="1" dirty="0" smtClean="0"/>
              <a:t> </a:t>
            </a:r>
            <a:r>
              <a:rPr lang="en-US" sz="2000" i="1" dirty="0" err="1" smtClean="0"/>
              <a:t>ông</a:t>
            </a:r>
            <a:r>
              <a:rPr lang="en-US" sz="2000" i="1" dirty="0" smtClean="0"/>
              <a:t> </a:t>
            </a:r>
            <a:r>
              <a:rPr lang="en-US" sz="2000" i="1" dirty="0" err="1" smtClean="0"/>
              <a:t>sau</a:t>
            </a:r>
            <a:r>
              <a:rPr lang="en-US" sz="2000" i="1" dirty="0" smtClean="0"/>
              <a:t> </a:t>
            </a:r>
            <a:r>
              <a:rPr lang="en-US" sz="2000" i="1" dirty="0" err="1" smtClean="0"/>
              <a:t>khi</a:t>
            </a:r>
            <a:r>
              <a:rPr lang="en-US" sz="2000" i="1" dirty="0" smtClean="0"/>
              <a:t> </a:t>
            </a:r>
            <a:r>
              <a:rPr lang="en-US" sz="2000" i="1" dirty="0" err="1" smtClean="0"/>
              <a:t>chia</a:t>
            </a:r>
            <a:r>
              <a:rPr lang="en-US" sz="2000" i="1" dirty="0" smtClean="0"/>
              <a:t> </a:t>
            </a:r>
            <a:r>
              <a:rPr lang="en-US" sz="2000" i="1" dirty="0" err="1" smtClean="0"/>
              <a:t>tay</a:t>
            </a:r>
            <a:r>
              <a:rPr lang="en-US" sz="2000" i="1" dirty="0" smtClean="0"/>
              <a:t> </a:t>
            </a:r>
            <a:r>
              <a:rPr lang="en-US" sz="2000" i="1" dirty="0" err="1" smtClean="0"/>
              <a:t>cũng</a:t>
            </a:r>
            <a:r>
              <a:rPr lang="en-US" sz="2000" i="1" dirty="0" smtClean="0"/>
              <a:t> </a:t>
            </a:r>
            <a:r>
              <a:rPr lang="en-US" sz="2000" i="1" dirty="0" err="1" smtClean="0"/>
              <a:t>mang</a:t>
            </a:r>
            <a:r>
              <a:rPr lang="en-US" sz="2000" i="1" dirty="0" smtClean="0"/>
              <a:t> </a:t>
            </a:r>
            <a:r>
              <a:rPr lang="en-US" sz="2000" i="1" dirty="0" err="1" smtClean="0"/>
              <a:t>một</a:t>
            </a:r>
            <a:r>
              <a:rPr lang="en-US" sz="2000" i="1" dirty="0" smtClean="0"/>
              <a:t> </a:t>
            </a:r>
            <a:r>
              <a:rPr lang="en-US" sz="2000" i="1" dirty="0" err="1" smtClean="0"/>
              <a:t>gánh</a:t>
            </a:r>
            <a:r>
              <a:rPr lang="en-US" sz="2000" i="1" dirty="0" smtClean="0"/>
              <a:t> </a:t>
            </a:r>
            <a:r>
              <a:rPr lang="en-US" sz="2000" i="1" dirty="0" err="1" smtClean="0"/>
              <a:t>nặng</a:t>
            </a:r>
            <a:r>
              <a:rPr lang="en-US" sz="2000" i="1" dirty="0" smtClean="0"/>
              <a:t> </a:t>
            </a:r>
            <a:r>
              <a:rPr lang="en-US" sz="2000" i="1" dirty="0" err="1" smtClean="0"/>
              <a:t>tâm</a:t>
            </a:r>
            <a:r>
              <a:rPr lang="en-US" sz="2000" i="1" dirty="0" smtClean="0"/>
              <a:t> </a:t>
            </a:r>
            <a:r>
              <a:rPr lang="en-US" sz="2000" i="1" dirty="0" err="1" smtClean="0"/>
              <a:t>lý</a:t>
            </a:r>
            <a:r>
              <a:rPr lang="en-US" sz="2000" i="1" dirty="0" smtClean="0"/>
              <a:t> </a:t>
            </a:r>
            <a:r>
              <a:rPr lang="en-US" sz="2000" i="1" dirty="0" err="1" smtClean="0"/>
              <a:t>không</a:t>
            </a:r>
            <a:r>
              <a:rPr lang="en-US" sz="2000" i="1" dirty="0" smtClean="0"/>
              <a:t> </a:t>
            </a:r>
            <a:r>
              <a:rPr lang="en-US" sz="2000" i="1" dirty="0" err="1" smtClean="0"/>
              <a:t>nhỏ</a:t>
            </a:r>
            <a:r>
              <a:rPr lang="en-US" sz="2000" i="1" dirty="0" smtClean="0"/>
              <a:t>.</a:t>
            </a:r>
            <a:r>
              <a:rPr lang="en-US" sz="2000" dirty="0" smtClean="0"/>
              <a:t/>
            </a:r>
            <a:br>
              <a:rPr lang="en-US" sz="2000" dirty="0" smtClean="0"/>
            </a:br>
            <a:r>
              <a:rPr lang="vi-VN" sz="2000" dirty="0" smtClean="0"/>
              <a:t> Theo một số tài liệu nghiên cứu ở Anh, </a:t>
            </a:r>
            <a:r>
              <a:rPr lang="vi-VN" sz="2000" b="1" dirty="0" smtClean="0"/>
              <a:t>có đến 90 % đàn ông bị trầm cảm sau ly hôn.</a:t>
            </a:r>
            <a:r>
              <a:rPr lang="en-US" sz="2000" dirty="0" smtClean="0"/>
              <a:t/>
            </a:r>
            <a:br>
              <a:rPr lang="en-US" sz="2000" dirty="0" smtClean="0"/>
            </a:br>
            <a:r>
              <a:rPr lang="vi-VN" sz="2000" dirty="0" smtClean="0"/>
              <a:t> Tuy không thể lấy con số ở Anh để tham chiếu ở Việt Nam nhưng </a:t>
            </a:r>
            <a:r>
              <a:rPr lang="vi-VN" sz="2000" b="1" dirty="0" smtClean="0"/>
              <a:t>không thể phủ nhận ảnh hưởng tâm l</a:t>
            </a:r>
            <a:r>
              <a:rPr lang="en-US" sz="2000" b="1" dirty="0" smtClean="0"/>
              <a:t>ý </a:t>
            </a:r>
            <a:r>
              <a:rPr lang="en-US" sz="2000" b="1" dirty="0" err="1" smtClean="0"/>
              <a:t>nặng</a:t>
            </a:r>
            <a:r>
              <a:rPr lang="en-US" sz="2000" b="1" dirty="0" smtClean="0"/>
              <a:t> </a:t>
            </a:r>
            <a:r>
              <a:rPr lang="en-US" sz="2000" b="1" dirty="0" err="1" smtClean="0"/>
              <a:t>nề</a:t>
            </a:r>
            <a:r>
              <a:rPr lang="en-US" sz="2000" b="1" dirty="0" smtClean="0"/>
              <a:t> </a:t>
            </a:r>
            <a:r>
              <a:rPr lang="en-US" sz="2000" b="1" dirty="0" err="1" smtClean="0"/>
              <a:t>của</a:t>
            </a:r>
            <a:r>
              <a:rPr lang="en-US" sz="2000" b="1" dirty="0" smtClean="0"/>
              <a:t> </a:t>
            </a:r>
            <a:r>
              <a:rPr lang="en-US" sz="2000" b="1" dirty="0" err="1" smtClean="0"/>
              <a:t>ly</a:t>
            </a:r>
            <a:r>
              <a:rPr lang="en-US" sz="2000" b="1" dirty="0" smtClean="0"/>
              <a:t> </a:t>
            </a:r>
            <a:r>
              <a:rPr lang="en-US" sz="2000" b="1" dirty="0" err="1" smtClean="0"/>
              <a:t>hôn</a:t>
            </a:r>
            <a:r>
              <a:rPr lang="en-US" sz="2000" b="1" dirty="0" smtClean="0"/>
              <a:t> </a:t>
            </a:r>
            <a:r>
              <a:rPr lang="en-US" sz="2000" b="1" dirty="0" err="1" smtClean="0"/>
              <a:t>đối</a:t>
            </a:r>
            <a:r>
              <a:rPr lang="en-US" sz="2000" b="1" dirty="0" smtClean="0"/>
              <a:t> </a:t>
            </a:r>
            <a:r>
              <a:rPr lang="en-US" sz="2000" b="1" dirty="0" err="1" smtClean="0"/>
              <a:t>với</a:t>
            </a:r>
            <a:r>
              <a:rPr lang="en-US" sz="2000" b="1" dirty="0" smtClean="0"/>
              <a:t> </a:t>
            </a:r>
            <a:r>
              <a:rPr lang="en-US" sz="2000" b="1" dirty="0" err="1" smtClean="0"/>
              <a:t>người</a:t>
            </a:r>
            <a:r>
              <a:rPr lang="en-US" sz="2000" b="1" dirty="0" smtClean="0"/>
              <a:t> </a:t>
            </a:r>
            <a:r>
              <a:rPr lang="en-US" sz="2000" b="1" dirty="0" err="1" smtClean="0"/>
              <a:t>đàn</a:t>
            </a:r>
            <a:r>
              <a:rPr lang="en-US" sz="2000" b="1" dirty="0" smtClean="0"/>
              <a:t> </a:t>
            </a:r>
            <a:r>
              <a:rPr lang="en-US" sz="2000" b="1" dirty="0" err="1" smtClean="0"/>
              <a:t>ông</a:t>
            </a:r>
            <a:r>
              <a:rPr lang="en-US" sz="2000" b="1" dirty="0" smtClean="0"/>
              <a:t>. </a:t>
            </a:r>
            <a:endParaRPr lang="en-US" sz="2000" b="1"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320"/>
            <a:ext cx="7714488" cy="6355080"/>
          </a:xfrm>
        </p:spPr>
        <p:txBody>
          <a:bodyPr>
            <a:normAutofit/>
          </a:bodyPr>
          <a:lstStyle/>
          <a:p>
            <a:r>
              <a:rPr lang="vi-VN" sz="2000" dirty="0" smtClean="0"/>
              <a:t>Tuy nhiên, nh</a:t>
            </a:r>
            <a:r>
              <a:rPr lang="en-US" sz="2000" dirty="0" err="1" smtClean="0"/>
              <a:t>ìn</a:t>
            </a:r>
            <a:r>
              <a:rPr lang="en-US" sz="2000" dirty="0" smtClean="0"/>
              <a:t> </a:t>
            </a:r>
            <a:r>
              <a:rPr lang="en-US" sz="2000" dirty="0" err="1" smtClean="0"/>
              <a:t>nhận</a:t>
            </a:r>
            <a:r>
              <a:rPr lang="en-US" sz="2000" dirty="0" smtClean="0"/>
              <a:t> </a:t>
            </a:r>
            <a:r>
              <a:rPr lang="en-US" sz="2000" dirty="0" err="1" smtClean="0"/>
              <a:t>vấn</a:t>
            </a:r>
            <a:r>
              <a:rPr lang="en-US" sz="2000" dirty="0" smtClean="0"/>
              <a:t> </a:t>
            </a:r>
            <a:r>
              <a:rPr lang="en-US" sz="2000" dirty="0" err="1" smtClean="0"/>
              <a:t>đề</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một</a:t>
            </a:r>
            <a:r>
              <a:rPr lang="en-US" sz="2000" dirty="0" smtClean="0"/>
              <a:t> </a:t>
            </a:r>
            <a:r>
              <a:rPr lang="en-US" sz="2000" dirty="0" err="1" smtClean="0"/>
              <a:t>cách</a:t>
            </a:r>
            <a:r>
              <a:rPr lang="en-US" sz="2000" dirty="0" smtClean="0"/>
              <a:t> </a:t>
            </a:r>
            <a:r>
              <a:rPr lang="en-US" sz="2000" dirty="0" err="1" smtClean="0"/>
              <a:t>toàn</a:t>
            </a:r>
            <a:r>
              <a:rPr lang="en-US" sz="2000" dirty="0" smtClean="0"/>
              <a:t> </a:t>
            </a:r>
            <a:r>
              <a:rPr lang="en-US" sz="2000" dirty="0" err="1" smtClean="0"/>
              <a:t>diện</a:t>
            </a:r>
            <a:r>
              <a:rPr lang="en-US" sz="2000" dirty="0" smtClean="0"/>
              <a:t> </a:t>
            </a:r>
            <a:r>
              <a:rPr lang="en-US" sz="2000" dirty="0" err="1" smtClean="0"/>
              <a:t>nhất</a:t>
            </a:r>
            <a:r>
              <a:rPr lang="en-US" sz="2000" dirty="0" smtClean="0"/>
              <a:t>, </a:t>
            </a:r>
            <a:r>
              <a:rPr lang="en-US" sz="2000" dirty="0" err="1" smtClean="0"/>
              <a:t>có</a:t>
            </a:r>
            <a:r>
              <a:rPr lang="en-US" sz="2000" dirty="0" smtClean="0"/>
              <a:t> </a:t>
            </a:r>
            <a:r>
              <a:rPr lang="en-US" sz="2000" dirty="0" err="1" smtClean="0"/>
              <a:t>thể</a:t>
            </a:r>
            <a:r>
              <a:rPr lang="en-US" sz="2000" dirty="0" smtClean="0"/>
              <a:t> </a:t>
            </a:r>
            <a:r>
              <a:rPr lang="en-US" sz="2000" dirty="0" err="1" smtClean="0"/>
              <a:t>thấy</a:t>
            </a:r>
            <a:r>
              <a:rPr lang="en-US" sz="2000" dirty="0" smtClean="0"/>
              <a:t> </a:t>
            </a:r>
            <a:r>
              <a:rPr lang="en-US" sz="2000" dirty="0" err="1" smtClean="0"/>
              <a:t>rằng</a:t>
            </a:r>
            <a:r>
              <a:rPr lang="en-US" sz="2000" dirty="0" smtClean="0"/>
              <a:t> </a:t>
            </a:r>
            <a:r>
              <a:rPr lang="en-US" sz="2000" dirty="0" err="1" smtClean="0"/>
              <a:t>trong</a:t>
            </a:r>
            <a:r>
              <a:rPr lang="en-US" sz="2000" dirty="0" smtClean="0"/>
              <a:t> </a:t>
            </a:r>
            <a:r>
              <a:rPr lang="en-US" sz="2000" dirty="0" err="1" smtClean="0"/>
              <a:t>nhiều</a:t>
            </a:r>
            <a:r>
              <a:rPr lang="en-US" sz="2000" dirty="0" smtClean="0"/>
              <a:t> </a:t>
            </a:r>
            <a:r>
              <a:rPr lang="en-US" sz="2000" dirty="0" err="1" smtClean="0"/>
              <a:t>tr</a:t>
            </a:r>
            <a:r>
              <a:rPr lang="vi-VN" sz="2000" dirty="0" smtClean="0"/>
              <a:t>ường hợp ly hôn thực sự là điều cần thiết và quyết định ly hôn là đúng đắn.</a:t>
            </a:r>
            <a:r>
              <a:rPr lang="en-US" sz="2000" dirty="0" smtClean="0"/>
              <a:t/>
            </a:r>
            <a:br>
              <a:rPr lang="en-US" sz="2000" dirty="0" smtClean="0"/>
            </a:br>
            <a:r>
              <a:rPr lang="en-US" sz="2000" dirty="0" smtClean="0"/>
              <a:t/>
            </a:r>
            <a:br>
              <a:rPr lang="en-US" sz="2000" dirty="0" smtClean="0"/>
            </a:br>
            <a:r>
              <a:rPr lang="vi-VN" sz="2000" dirty="0" smtClean="0"/>
              <a:t> Đó là khi bạo lực gia đ</a:t>
            </a:r>
            <a:r>
              <a:rPr lang="en-US" sz="2000" dirty="0" err="1" smtClean="0"/>
              <a:t>ình</a:t>
            </a:r>
            <a:r>
              <a:rPr lang="en-US" sz="2000" dirty="0" smtClean="0"/>
              <a:t>, </a:t>
            </a:r>
            <a:r>
              <a:rPr lang="en-US" sz="2000" dirty="0" err="1" smtClean="0"/>
              <a:t>ngoại</a:t>
            </a:r>
            <a:r>
              <a:rPr lang="en-US" sz="2000" dirty="0" smtClean="0"/>
              <a:t> </a:t>
            </a:r>
            <a:r>
              <a:rPr lang="en-US" sz="2000" dirty="0" err="1" smtClean="0"/>
              <a:t>tình</a:t>
            </a:r>
            <a:r>
              <a:rPr lang="en-US" sz="2000" dirty="0" smtClean="0"/>
              <a:t> </a:t>
            </a:r>
            <a:r>
              <a:rPr lang="en-US" sz="2000" dirty="0" err="1" smtClean="0"/>
              <a:t>triền</a:t>
            </a:r>
            <a:r>
              <a:rPr lang="en-US" sz="2000" dirty="0" smtClean="0"/>
              <a:t> </a:t>
            </a:r>
            <a:r>
              <a:rPr lang="en-US" sz="2000" dirty="0" err="1" smtClean="0"/>
              <a:t>miên</a:t>
            </a:r>
            <a:r>
              <a:rPr lang="en-US" sz="2000" dirty="0" smtClean="0"/>
              <a:t>, </a:t>
            </a:r>
            <a:r>
              <a:rPr lang="en-US" sz="2000" dirty="0" err="1" smtClean="0"/>
              <a:t>mâu</a:t>
            </a:r>
            <a:r>
              <a:rPr lang="en-US" sz="2000" dirty="0" smtClean="0"/>
              <a:t> </a:t>
            </a:r>
            <a:r>
              <a:rPr lang="en-US" sz="2000" dirty="0" err="1" smtClean="0"/>
              <a:t>thuẫn</a:t>
            </a:r>
            <a:r>
              <a:rPr lang="en-US" sz="2000" dirty="0" smtClean="0"/>
              <a:t> </a:t>
            </a:r>
            <a:r>
              <a:rPr lang="en-US" sz="2000" dirty="0" err="1" smtClean="0"/>
              <a:t>lối</a:t>
            </a:r>
            <a:r>
              <a:rPr lang="en-US" sz="2000" dirty="0" smtClean="0"/>
              <a:t> </a:t>
            </a:r>
            <a:r>
              <a:rPr lang="en-US" sz="2000" dirty="0" err="1" smtClean="0"/>
              <a:t>sống</a:t>
            </a:r>
            <a:r>
              <a:rPr lang="en-US" sz="2000" dirty="0" smtClean="0"/>
              <a:t> </a:t>
            </a:r>
            <a:r>
              <a:rPr lang="en-US" sz="2000" dirty="0" err="1" smtClean="0"/>
              <a:t>nặng</a:t>
            </a:r>
            <a:r>
              <a:rPr lang="en-US" sz="2000" dirty="0" smtClean="0"/>
              <a:t> </a:t>
            </a:r>
            <a:r>
              <a:rPr lang="en-US" sz="2000" dirty="0" err="1" smtClean="0"/>
              <a:t>nề</a:t>
            </a:r>
            <a:r>
              <a:rPr lang="en-US" sz="2000" dirty="0" smtClean="0"/>
              <a:t>, </a:t>
            </a:r>
            <a:r>
              <a:rPr lang="en-US" sz="2000" dirty="0" err="1" smtClean="0"/>
              <a:t>những</a:t>
            </a:r>
            <a:r>
              <a:rPr lang="en-US" sz="2000" dirty="0" smtClean="0"/>
              <a:t> </a:t>
            </a:r>
            <a:r>
              <a:rPr lang="en-US" sz="2000" dirty="0" err="1" smtClean="0"/>
              <a:t>cuộc</a:t>
            </a:r>
            <a:r>
              <a:rPr lang="en-US" sz="2000" dirty="0" smtClean="0"/>
              <a:t> </a:t>
            </a:r>
            <a:r>
              <a:rPr lang="en-US" sz="2000" dirty="0" err="1" smtClean="0"/>
              <a:t>cãi</a:t>
            </a:r>
            <a:r>
              <a:rPr lang="en-US" sz="2000" dirty="0" smtClean="0"/>
              <a:t> </a:t>
            </a:r>
            <a:r>
              <a:rPr lang="en-US" sz="2000" dirty="0" err="1" smtClean="0"/>
              <a:t>vã</a:t>
            </a:r>
            <a:r>
              <a:rPr lang="en-US" sz="2000" dirty="0" smtClean="0"/>
              <a:t> </a:t>
            </a:r>
            <a:r>
              <a:rPr lang="en-US" sz="2000" dirty="0" err="1" smtClean="0"/>
              <a:t>đánh</a:t>
            </a:r>
            <a:r>
              <a:rPr lang="en-US" sz="2000" dirty="0" smtClean="0"/>
              <a:t> </a:t>
            </a:r>
            <a:r>
              <a:rPr lang="en-US" sz="2000" dirty="0" err="1" smtClean="0"/>
              <a:t>đập</a:t>
            </a:r>
            <a:r>
              <a:rPr lang="en-US" sz="2000" dirty="0" smtClean="0"/>
              <a:t> </a:t>
            </a:r>
            <a:r>
              <a:rPr lang="en-US" sz="2000" dirty="0" err="1" smtClean="0"/>
              <a:t>xảy</a:t>
            </a:r>
            <a:r>
              <a:rPr lang="en-US" sz="2000" dirty="0" smtClean="0"/>
              <a:t> </a:t>
            </a:r>
            <a:r>
              <a:rPr lang="en-US" sz="2000" dirty="0" err="1" smtClean="0"/>
              <a:t>ra</a:t>
            </a:r>
            <a:r>
              <a:rPr lang="en-US" sz="2000" dirty="0" smtClean="0"/>
              <a:t> </a:t>
            </a:r>
            <a:r>
              <a:rPr lang="en-US" sz="2000" dirty="0" err="1" smtClean="0"/>
              <a:t>như</a:t>
            </a:r>
            <a:r>
              <a:rPr lang="en-US" sz="2000" dirty="0" smtClean="0"/>
              <a:t> “</a:t>
            </a:r>
            <a:r>
              <a:rPr lang="en-US" sz="2000" dirty="0" err="1" smtClean="0"/>
              <a:t>cơm</a:t>
            </a:r>
            <a:r>
              <a:rPr lang="en-US" sz="2000" dirty="0" smtClean="0"/>
              <a:t> </a:t>
            </a:r>
            <a:r>
              <a:rPr lang="en-US" sz="2000" dirty="0" err="1" smtClean="0"/>
              <a:t>bữa</a:t>
            </a:r>
            <a:r>
              <a:rPr lang="en-US" sz="2000" dirty="0" smtClean="0"/>
              <a:t>”, </a:t>
            </a:r>
            <a:r>
              <a:rPr lang="en-US" sz="2000" dirty="0" err="1" smtClean="0"/>
              <a:t>cuộc</a:t>
            </a:r>
            <a:r>
              <a:rPr lang="en-US" sz="2000" dirty="0" smtClean="0"/>
              <a:t> </a:t>
            </a:r>
            <a:r>
              <a:rPr lang="en-US" sz="2000" dirty="0" err="1" smtClean="0"/>
              <a:t>sống</a:t>
            </a:r>
            <a:r>
              <a:rPr lang="en-US" sz="2000" dirty="0" smtClean="0"/>
              <a:t> </a:t>
            </a:r>
            <a:r>
              <a:rPr lang="en-US" sz="2000" dirty="0" err="1" smtClean="0"/>
              <a:t>hàng</a:t>
            </a:r>
            <a:r>
              <a:rPr lang="en-US" sz="2000" dirty="0" smtClean="0"/>
              <a:t> </a:t>
            </a:r>
            <a:r>
              <a:rPr lang="en-US" sz="2000" dirty="0" err="1" smtClean="0"/>
              <a:t>ngày</a:t>
            </a:r>
            <a:r>
              <a:rPr lang="en-US" sz="2000" dirty="0" smtClean="0"/>
              <a:t> </a:t>
            </a:r>
            <a:r>
              <a:rPr lang="en-US" sz="2000" dirty="0" err="1" smtClean="0"/>
              <a:t>là</a:t>
            </a:r>
            <a:r>
              <a:rPr lang="en-US" sz="2000" dirty="0" smtClean="0"/>
              <a:t> </a:t>
            </a:r>
            <a:r>
              <a:rPr lang="en-US" sz="2000" dirty="0" err="1" smtClean="0"/>
              <a:t>sự</a:t>
            </a:r>
            <a:r>
              <a:rPr lang="en-US" sz="2000" dirty="0" smtClean="0"/>
              <a:t> </a:t>
            </a:r>
            <a:r>
              <a:rPr lang="en-US" sz="2000" dirty="0" err="1" smtClean="0"/>
              <a:t>chì</a:t>
            </a:r>
            <a:r>
              <a:rPr lang="en-US" sz="2000" dirty="0" smtClean="0"/>
              <a:t> </a:t>
            </a:r>
            <a:r>
              <a:rPr lang="en-US" sz="2000" dirty="0" err="1" smtClean="0"/>
              <a:t>chiết</a:t>
            </a:r>
            <a:r>
              <a:rPr lang="en-US" sz="2000" dirty="0" smtClean="0"/>
              <a:t>, </a:t>
            </a:r>
            <a:r>
              <a:rPr lang="en-US" sz="2000" dirty="0" err="1" smtClean="0"/>
              <a:t>đay</a:t>
            </a:r>
            <a:r>
              <a:rPr lang="en-US" sz="2000" dirty="0" smtClean="0"/>
              <a:t> </a:t>
            </a:r>
            <a:r>
              <a:rPr lang="en-US" sz="2000" dirty="0" err="1" smtClean="0"/>
              <a:t>nghiến</a:t>
            </a:r>
            <a:r>
              <a:rPr lang="en-US" sz="2000" dirty="0" smtClean="0"/>
              <a:t> </a:t>
            </a:r>
            <a:r>
              <a:rPr lang="en-US" sz="2000" dirty="0" err="1" smtClean="0"/>
              <a:t>lẫn</a:t>
            </a:r>
            <a:r>
              <a:rPr lang="en-US" sz="2000" dirty="0" smtClean="0"/>
              <a:t> </a:t>
            </a:r>
            <a:r>
              <a:rPr lang="en-US" sz="2000" dirty="0" err="1" smtClean="0"/>
              <a:t>nhau</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err="1" smtClean="0"/>
              <a:t>trong</a:t>
            </a:r>
            <a:r>
              <a:rPr lang="en-US" sz="2000" dirty="0" smtClean="0"/>
              <a:t> </a:t>
            </a:r>
            <a:r>
              <a:rPr lang="en-US" sz="2000" dirty="0" err="1" smtClean="0"/>
              <a:t>những</a:t>
            </a:r>
            <a:r>
              <a:rPr lang="en-US" sz="2000" dirty="0" smtClean="0"/>
              <a:t> </a:t>
            </a:r>
            <a:r>
              <a:rPr lang="en-US" sz="2000" dirty="0" err="1" smtClean="0"/>
              <a:t>hoàn</a:t>
            </a:r>
            <a:r>
              <a:rPr lang="en-US" sz="2000" dirty="0" smtClean="0"/>
              <a:t> </a:t>
            </a:r>
            <a:r>
              <a:rPr lang="en-US" sz="2000" dirty="0" err="1" smtClean="0"/>
              <a:t>cảnh</a:t>
            </a:r>
            <a:r>
              <a:rPr lang="en-US" sz="2000" dirty="0" smtClean="0"/>
              <a:t> </a:t>
            </a:r>
            <a:r>
              <a:rPr lang="en-US" sz="2000" dirty="0" err="1" smtClean="0"/>
              <a:t>này</a:t>
            </a:r>
            <a:r>
              <a:rPr lang="en-US" sz="2000" dirty="0" smtClean="0"/>
              <a:t>, </a:t>
            </a:r>
            <a:r>
              <a:rPr lang="en-US" sz="2000" dirty="0" err="1" smtClean="0"/>
              <a:t>hôn</a:t>
            </a:r>
            <a:r>
              <a:rPr lang="en-US" sz="2000" dirty="0" smtClean="0"/>
              <a:t> </a:t>
            </a:r>
            <a:r>
              <a:rPr lang="en-US" sz="2000" dirty="0" err="1" smtClean="0"/>
              <a:t>nhân</a:t>
            </a:r>
            <a:r>
              <a:rPr lang="en-US" sz="2000" dirty="0" smtClean="0"/>
              <a:t> </a:t>
            </a:r>
            <a:r>
              <a:rPr lang="en-US" sz="2000" dirty="0" err="1" smtClean="0"/>
              <a:t>đã</a:t>
            </a:r>
            <a:r>
              <a:rPr lang="en-US" sz="2000" dirty="0" smtClean="0"/>
              <a:t> </a:t>
            </a:r>
            <a:r>
              <a:rPr lang="en-US" sz="2000" dirty="0" err="1" smtClean="0"/>
              <a:t>không</a:t>
            </a:r>
            <a:r>
              <a:rPr lang="en-US" sz="2000" dirty="0" smtClean="0"/>
              <a:t> </a:t>
            </a:r>
            <a:r>
              <a:rPr lang="en-US" sz="2000" dirty="0" err="1" smtClean="0"/>
              <a:t>là</a:t>
            </a:r>
            <a:r>
              <a:rPr lang="en-US" sz="2000" dirty="0" smtClean="0"/>
              <a:t> </a:t>
            </a:r>
            <a:r>
              <a:rPr lang="en-US" sz="2000" dirty="0" err="1" smtClean="0"/>
              <a:t>mái</a:t>
            </a:r>
            <a:r>
              <a:rPr lang="en-US" sz="2000" dirty="0" smtClean="0"/>
              <a:t> </a:t>
            </a:r>
            <a:r>
              <a:rPr lang="en-US" sz="2000" dirty="0" err="1" smtClean="0"/>
              <a:t>ấm</a:t>
            </a:r>
            <a:r>
              <a:rPr lang="en-US" sz="2000" dirty="0" smtClean="0"/>
              <a:t> </a:t>
            </a:r>
            <a:r>
              <a:rPr lang="en-US" sz="2000" dirty="0" err="1" smtClean="0"/>
              <a:t>gia</a:t>
            </a:r>
            <a:r>
              <a:rPr lang="en-US" sz="2000" dirty="0" smtClean="0"/>
              <a:t> </a:t>
            </a:r>
            <a:r>
              <a:rPr lang="en-US" sz="2000" dirty="0" err="1" smtClean="0"/>
              <a:t>đình</a:t>
            </a:r>
            <a:r>
              <a:rPr lang="en-US" sz="2000" dirty="0" smtClean="0"/>
              <a:t> </a:t>
            </a:r>
            <a:r>
              <a:rPr lang="en-US" sz="2000" dirty="0" err="1" smtClean="0"/>
              <a:t>mà</a:t>
            </a:r>
            <a:r>
              <a:rPr lang="en-US" sz="2000" dirty="0" smtClean="0"/>
              <a:t> </a:t>
            </a:r>
            <a:r>
              <a:rPr lang="en-US" sz="2000" dirty="0" err="1" smtClean="0"/>
              <a:t>chỉ</a:t>
            </a:r>
            <a:r>
              <a:rPr lang="en-US" sz="2000" dirty="0" smtClean="0"/>
              <a:t> </a:t>
            </a:r>
            <a:r>
              <a:rPr lang="en-US" sz="2000" dirty="0" err="1" smtClean="0"/>
              <a:t>là</a:t>
            </a:r>
            <a:r>
              <a:rPr lang="en-US" sz="2000" dirty="0" smtClean="0"/>
              <a:t> “</a:t>
            </a:r>
            <a:r>
              <a:rPr lang="en-US" sz="2000" dirty="0" err="1" smtClean="0"/>
              <a:t>địa</a:t>
            </a:r>
            <a:r>
              <a:rPr lang="en-US" sz="2000" dirty="0" smtClean="0"/>
              <a:t> </a:t>
            </a:r>
            <a:r>
              <a:rPr lang="en-US" sz="2000" dirty="0" err="1" smtClean="0"/>
              <a:t>ngục</a:t>
            </a:r>
            <a:r>
              <a:rPr lang="en-US" sz="2000" dirty="0" smtClean="0"/>
              <a:t>”, “</a:t>
            </a:r>
            <a:r>
              <a:rPr lang="en-US" sz="2000" dirty="0" err="1" smtClean="0"/>
              <a:t>giam</a:t>
            </a:r>
            <a:r>
              <a:rPr lang="en-US" sz="2000" dirty="0" smtClean="0"/>
              <a:t> </a:t>
            </a:r>
            <a:r>
              <a:rPr lang="en-US" sz="2000" dirty="0" err="1" smtClean="0"/>
              <a:t>hãm</a:t>
            </a:r>
            <a:r>
              <a:rPr lang="en-US" sz="2000" dirty="0" smtClean="0"/>
              <a:t>” </a:t>
            </a:r>
            <a:r>
              <a:rPr lang="en-US" sz="2000" dirty="0" err="1" smtClean="0"/>
              <a:t>vợ</a:t>
            </a:r>
            <a:r>
              <a:rPr lang="en-US" sz="2000" dirty="0" smtClean="0"/>
              <a:t>, </a:t>
            </a:r>
            <a:r>
              <a:rPr lang="en-US" sz="2000" dirty="0" err="1" smtClean="0"/>
              <a:t>chồng</a:t>
            </a:r>
            <a:r>
              <a:rPr lang="en-US" sz="2000" dirty="0" smtClean="0"/>
              <a:t>, con </a:t>
            </a:r>
            <a:r>
              <a:rPr lang="en-US" sz="2000" dirty="0" err="1" smtClean="0"/>
              <a:t>cái</a:t>
            </a:r>
            <a:r>
              <a:rPr lang="en-US" sz="2000" dirty="0" smtClean="0"/>
              <a:t> </a:t>
            </a:r>
            <a:r>
              <a:rPr lang="en-US" sz="2000" dirty="0" err="1" smtClean="0"/>
              <a:t>trong</a:t>
            </a:r>
            <a:r>
              <a:rPr lang="en-US" sz="2000" dirty="0" smtClean="0"/>
              <a:t> </a:t>
            </a:r>
            <a:r>
              <a:rPr lang="en-US" sz="2000" dirty="0" err="1" smtClean="0"/>
              <a:t>sự</a:t>
            </a:r>
            <a:r>
              <a:rPr lang="en-US" sz="2000" dirty="0" smtClean="0"/>
              <a:t> </a:t>
            </a:r>
            <a:r>
              <a:rPr lang="en-US" sz="2000" dirty="0" err="1" smtClean="0"/>
              <a:t>đau</a:t>
            </a:r>
            <a:r>
              <a:rPr lang="en-US" sz="2000" dirty="0" smtClean="0"/>
              <a:t> </a:t>
            </a:r>
            <a:r>
              <a:rPr lang="en-US" sz="2000" dirty="0" err="1" smtClean="0"/>
              <a:t>khổ</a:t>
            </a:r>
            <a:r>
              <a:rPr lang="en-US" sz="2000" dirty="0" smtClean="0"/>
              <a:t>, </a:t>
            </a:r>
            <a:r>
              <a:rPr lang="en-US" sz="2000" dirty="0" err="1" smtClean="0"/>
              <a:t>thù</a:t>
            </a:r>
            <a:r>
              <a:rPr lang="en-US" sz="2000" dirty="0" smtClean="0"/>
              <a:t> </a:t>
            </a:r>
            <a:r>
              <a:rPr lang="en-US" sz="2000" dirty="0" err="1" smtClean="0"/>
              <a:t>hằn</a:t>
            </a:r>
            <a:r>
              <a:rPr lang="en-US" sz="2000" dirty="0" smtClean="0"/>
              <a:t>, </a:t>
            </a:r>
            <a:r>
              <a:rPr lang="en-US" sz="2000" dirty="0" err="1" smtClean="0"/>
              <a:t>tuyệt</a:t>
            </a:r>
            <a:r>
              <a:rPr lang="en-US" sz="2000" dirty="0" smtClean="0"/>
              <a:t> </a:t>
            </a:r>
            <a:r>
              <a:rPr lang="en-US" sz="2000" dirty="0" err="1" smtClean="0"/>
              <a:t>vọng</a:t>
            </a:r>
            <a:r>
              <a:rPr lang="en-US" sz="2000" dirty="0" smtClean="0"/>
              <a:t>...</a:t>
            </a:r>
            <a:r>
              <a:rPr lang="en-US" sz="2000" dirty="0" err="1" smtClean="0"/>
              <a:t>và</a:t>
            </a:r>
            <a:r>
              <a:rPr lang="en-US" sz="2000" dirty="0" smtClean="0"/>
              <a:t> do </a:t>
            </a:r>
            <a:r>
              <a:rPr lang="en-US" sz="2000" dirty="0" err="1" smtClean="0"/>
              <a:t>đó</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chính</a:t>
            </a:r>
            <a:r>
              <a:rPr lang="en-US" sz="2000" dirty="0" smtClean="0"/>
              <a:t> </a:t>
            </a:r>
            <a:r>
              <a:rPr lang="en-US" sz="2000" dirty="0" err="1" smtClean="0"/>
              <a:t>là</a:t>
            </a:r>
            <a:r>
              <a:rPr lang="en-US" sz="2000" dirty="0" smtClean="0"/>
              <a:t> con </a:t>
            </a:r>
            <a:r>
              <a:rPr lang="en-US" sz="2000" dirty="0" err="1" smtClean="0"/>
              <a:t>đường</a:t>
            </a:r>
            <a:r>
              <a:rPr lang="en-US" sz="2000" dirty="0" smtClean="0"/>
              <a:t> </a:t>
            </a:r>
            <a:r>
              <a:rPr lang="en-US" sz="2000" dirty="0" err="1" smtClean="0"/>
              <a:t>tốt</a:t>
            </a:r>
            <a:r>
              <a:rPr lang="en-US" sz="2000" dirty="0" smtClean="0"/>
              <a:t> </a:t>
            </a:r>
            <a:r>
              <a:rPr lang="en-US" sz="2000" dirty="0" err="1" smtClean="0"/>
              <a:t>nhất</a:t>
            </a:r>
            <a:r>
              <a:rPr lang="en-US" sz="2000" dirty="0" smtClean="0"/>
              <a:t> </a:t>
            </a:r>
            <a:r>
              <a:rPr lang="en-US" sz="2000" dirty="0" err="1" smtClean="0"/>
              <a:t>để</a:t>
            </a:r>
            <a:r>
              <a:rPr lang="en-US" sz="2000" dirty="0" smtClean="0"/>
              <a:t> </a:t>
            </a:r>
            <a:r>
              <a:rPr lang="en-US" sz="2000" dirty="0" err="1" smtClean="0"/>
              <a:t>giải</a:t>
            </a:r>
            <a:r>
              <a:rPr lang="en-US" sz="2000" dirty="0" smtClean="0"/>
              <a:t> </a:t>
            </a:r>
            <a:r>
              <a:rPr lang="en-US" sz="2000" dirty="0" err="1" smtClean="0"/>
              <a:t>phóng</a:t>
            </a:r>
            <a:r>
              <a:rPr lang="en-US" sz="2000" dirty="0" smtClean="0"/>
              <a:t> </a:t>
            </a:r>
            <a:r>
              <a:rPr lang="en-US" sz="2000" dirty="0" err="1" smtClean="0"/>
              <a:t>hai</a:t>
            </a:r>
            <a:r>
              <a:rPr lang="en-US" sz="2000" dirty="0" smtClean="0"/>
              <a:t> </a:t>
            </a:r>
            <a:r>
              <a:rPr lang="en-US" sz="2000" dirty="0" err="1" smtClean="0"/>
              <a:t>người</a:t>
            </a:r>
            <a:r>
              <a:rPr lang="en-US" sz="2000" dirty="0" smtClean="0"/>
              <a:t>, </a:t>
            </a:r>
            <a:r>
              <a:rPr lang="en-US" sz="2000" dirty="0" err="1" smtClean="0"/>
              <a:t>để</a:t>
            </a:r>
            <a:r>
              <a:rPr lang="en-US" sz="2000" dirty="0" smtClean="0"/>
              <a:t> </a:t>
            </a:r>
            <a:r>
              <a:rPr lang="en-US" sz="2000" dirty="0" err="1" smtClean="0"/>
              <a:t>tìm</a:t>
            </a:r>
            <a:r>
              <a:rPr lang="en-US" sz="2000" dirty="0" smtClean="0"/>
              <a:t> </a:t>
            </a:r>
            <a:r>
              <a:rPr lang="en-US" sz="2000" dirty="0" err="1" smtClean="0"/>
              <a:t>lại</a:t>
            </a:r>
            <a:r>
              <a:rPr lang="en-US" sz="2000" dirty="0" smtClean="0"/>
              <a:t> </a:t>
            </a:r>
            <a:r>
              <a:rPr lang="en-US" sz="2000" dirty="0" err="1" smtClean="0"/>
              <a:t>sự</a:t>
            </a:r>
            <a:r>
              <a:rPr lang="en-US" sz="2000" dirty="0" smtClean="0"/>
              <a:t> </a:t>
            </a:r>
            <a:r>
              <a:rPr lang="en-US" sz="2000" dirty="0" err="1" smtClean="0"/>
              <a:t>bình</a:t>
            </a:r>
            <a:r>
              <a:rPr lang="en-US" sz="2000" dirty="0" smtClean="0"/>
              <a:t> </a:t>
            </a:r>
            <a:r>
              <a:rPr lang="en-US" sz="2000" dirty="0" err="1" smtClean="0"/>
              <a:t>yên</a:t>
            </a:r>
            <a:r>
              <a:rPr lang="en-US" sz="2000" dirty="0" smtClean="0"/>
              <a:t>, </a:t>
            </a:r>
            <a:r>
              <a:rPr lang="en-US" sz="2000" dirty="0" err="1" smtClean="0"/>
              <a:t>tạo</a:t>
            </a:r>
            <a:r>
              <a:rPr lang="en-US" sz="2000" dirty="0" smtClean="0"/>
              <a:t> </a:t>
            </a:r>
            <a:r>
              <a:rPr lang="en-US" sz="2000" dirty="0" err="1" smtClean="0"/>
              <a:t>dựng</a:t>
            </a:r>
            <a:r>
              <a:rPr lang="en-US" sz="2000" dirty="0" smtClean="0"/>
              <a:t> </a:t>
            </a:r>
            <a:r>
              <a:rPr lang="en-US" sz="2000" dirty="0" err="1" smtClean="0"/>
              <a:t>lại</a:t>
            </a:r>
            <a:r>
              <a:rPr lang="en-US" sz="2000" dirty="0" smtClean="0"/>
              <a:t> </a:t>
            </a:r>
            <a:r>
              <a:rPr lang="en-US" sz="2000" dirty="0" err="1" smtClean="0"/>
              <a:t>hạnh</a:t>
            </a:r>
            <a:r>
              <a:rPr lang="en-US" sz="2000" dirty="0" smtClean="0"/>
              <a:t> </a:t>
            </a:r>
            <a:r>
              <a:rPr lang="en-US" sz="2000" dirty="0" err="1" smtClean="0"/>
              <a:t>phúc</a:t>
            </a:r>
            <a:r>
              <a:rPr lang="en-US" sz="2000" dirty="0" smtClean="0"/>
              <a:t> </a:t>
            </a:r>
            <a:r>
              <a:rPr lang="en-US" sz="2000" dirty="0" err="1" smtClean="0"/>
              <a:t>cho</a:t>
            </a:r>
            <a:r>
              <a:rPr lang="en-US" sz="2000" dirty="0" smtClean="0"/>
              <a:t> </a:t>
            </a:r>
            <a:r>
              <a:rPr lang="en-US" sz="2000" dirty="0" err="1" smtClean="0"/>
              <a:t>bản</a:t>
            </a:r>
            <a:r>
              <a:rPr lang="en-US" sz="2000" dirty="0" smtClean="0"/>
              <a:t> </a:t>
            </a:r>
            <a:r>
              <a:rPr lang="en-US" sz="2000" dirty="0" err="1" smtClean="0"/>
              <a:t>thân</a:t>
            </a:r>
            <a:r>
              <a:rPr lang="en-US" sz="2000" dirty="0" smtClean="0"/>
              <a:t> </a:t>
            </a:r>
            <a:r>
              <a:rPr lang="en-US" sz="2000" dirty="0" err="1" smtClean="0"/>
              <a:t>cũng</a:t>
            </a:r>
            <a:r>
              <a:rPr lang="en-US" sz="2000" dirty="0" smtClean="0"/>
              <a:t> </a:t>
            </a:r>
            <a:r>
              <a:rPr lang="en-US" sz="2000" dirty="0" err="1" smtClean="0"/>
              <a:t>nh</a:t>
            </a:r>
            <a:r>
              <a:rPr lang="vi-VN" sz="2000" dirty="0" smtClean="0"/>
              <a:t>ư con cái.</a:t>
            </a:r>
            <a:r>
              <a:rPr lang="en-US" sz="2000" dirty="0" smtClean="0"/>
              <a:t/>
            </a:r>
            <a:br>
              <a:rPr lang="en-US" sz="2000" dirty="0" smtClean="0"/>
            </a:br>
            <a:r>
              <a:rPr lang="vi-VN" sz="2000" dirty="0" smtClean="0"/>
              <a:t> </a:t>
            </a:r>
            <a:endParaRPr lang="en-US" sz="20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320"/>
            <a:ext cx="7790688" cy="6278880"/>
          </a:xfrm>
        </p:spPr>
        <p:txBody>
          <a:bodyPr>
            <a:normAutofit/>
          </a:bodyPr>
          <a:lstStyle/>
          <a:p>
            <a:r>
              <a:rPr lang="vi-VN" sz="2000" dirty="0" smtClean="0"/>
              <a:t>Một lần nữa cần phải khẳng định rằng, ly hôn xuất phát từ nhiều nguyên nhân khác nhau và cũng để lại nhiều hậu quả cho gia đ</a:t>
            </a:r>
            <a:r>
              <a:rPr lang="en-US" sz="2000" dirty="0" err="1" smtClean="0"/>
              <a:t>ình</a:t>
            </a:r>
            <a:r>
              <a:rPr lang="en-US" sz="2000" dirty="0" smtClean="0"/>
              <a:t> </a:t>
            </a:r>
            <a:r>
              <a:rPr lang="en-US" sz="2000" dirty="0" err="1" smtClean="0"/>
              <a:t>và</a:t>
            </a:r>
            <a:r>
              <a:rPr lang="en-US" sz="2000" dirty="0" smtClean="0"/>
              <a:t> </a:t>
            </a:r>
            <a:r>
              <a:rPr lang="en-US" sz="2000" dirty="0" err="1" smtClean="0"/>
              <a:t>xã</a:t>
            </a:r>
            <a:r>
              <a:rPr lang="en-US" sz="2000" dirty="0" smtClean="0"/>
              <a:t> </a:t>
            </a:r>
            <a:r>
              <a:rPr lang="en-US" sz="2000" dirty="0" err="1" smtClean="0"/>
              <a:t>hội</a:t>
            </a:r>
            <a:r>
              <a:rPr lang="en-US" sz="2000" dirty="0" smtClean="0"/>
              <a:t>.</a:t>
            </a:r>
            <a:br>
              <a:rPr lang="en-US" sz="2000" dirty="0" smtClean="0"/>
            </a:br>
            <a:r>
              <a:rPr lang="en-US" sz="2000" dirty="0" smtClean="0"/>
              <a:t/>
            </a:r>
            <a:br>
              <a:rPr lang="en-US" sz="2000" dirty="0" smtClean="0"/>
            </a:br>
            <a:r>
              <a:rPr lang="en-US" sz="2000" dirty="0" err="1" smtClean="0"/>
              <a:t>Việc</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khi</a:t>
            </a:r>
            <a:r>
              <a:rPr lang="en-US" sz="2000" dirty="0" smtClean="0"/>
              <a:t> </a:t>
            </a:r>
            <a:r>
              <a:rPr lang="en-US" sz="2000" dirty="0" err="1" smtClean="0"/>
              <a:t>đặt</a:t>
            </a:r>
            <a:r>
              <a:rPr lang="en-US" sz="2000" dirty="0" smtClean="0"/>
              <a:t> </a:t>
            </a:r>
            <a:r>
              <a:rPr lang="en-US" sz="2000" dirty="0" err="1" smtClean="0"/>
              <a:t>ra</a:t>
            </a:r>
            <a:r>
              <a:rPr lang="en-US" sz="2000" dirty="0" smtClean="0"/>
              <a:t> </a:t>
            </a:r>
            <a:r>
              <a:rPr lang="en-US" sz="2000" dirty="0" err="1" smtClean="0"/>
              <a:t>dù</a:t>
            </a:r>
            <a:r>
              <a:rPr lang="en-US" sz="2000" dirty="0" smtClean="0"/>
              <a:t> </a:t>
            </a:r>
            <a:r>
              <a:rPr lang="en-US" sz="2000" dirty="0" err="1" smtClean="0"/>
              <a:t>với</a:t>
            </a:r>
            <a:r>
              <a:rPr lang="en-US" sz="2000" dirty="0" smtClean="0"/>
              <a:t> </a:t>
            </a:r>
            <a:r>
              <a:rPr lang="en-US" sz="2000" dirty="0" err="1" smtClean="0"/>
              <a:t>nguyên</a:t>
            </a:r>
            <a:r>
              <a:rPr lang="en-US" sz="2000" dirty="0" smtClean="0"/>
              <a:t> </a:t>
            </a:r>
            <a:r>
              <a:rPr lang="en-US" sz="2000" dirty="0" err="1" smtClean="0"/>
              <a:t>nhân</a:t>
            </a:r>
            <a:r>
              <a:rPr lang="en-US" sz="2000" dirty="0" smtClean="0"/>
              <a:t>  </a:t>
            </a:r>
            <a:r>
              <a:rPr lang="en-US" sz="2000" dirty="0" err="1" smtClean="0"/>
              <a:t>nào</a:t>
            </a:r>
            <a:r>
              <a:rPr lang="en-US" sz="2000" dirty="0" smtClean="0"/>
              <a:t>, </a:t>
            </a:r>
            <a:r>
              <a:rPr lang="en-US" sz="2000" dirty="0" err="1" smtClean="0"/>
              <a:t>ng</a:t>
            </a:r>
            <a:r>
              <a:rPr lang="vi-VN" sz="2000" dirty="0" smtClean="0"/>
              <a:t>ười trong cuộc cũng cần phải</a:t>
            </a:r>
            <a:r>
              <a:rPr lang="en-US" sz="2000" dirty="0" smtClean="0"/>
              <a:t>: </a:t>
            </a:r>
            <a:br>
              <a:rPr lang="en-US" sz="2000" dirty="0" smtClean="0"/>
            </a:br>
            <a:r>
              <a:rPr lang="en-US" sz="2000" dirty="0" smtClean="0"/>
              <a:t/>
            </a:r>
            <a:br>
              <a:rPr lang="en-US" sz="2000" dirty="0" smtClean="0"/>
            </a:br>
            <a:r>
              <a:rPr lang="en-US" sz="2000" dirty="0" smtClean="0"/>
              <a:t>    </a:t>
            </a:r>
            <a:r>
              <a:rPr lang="vi-VN" sz="2000" dirty="0" smtClean="0"/>
              <a:t>b</a:t>
            </a:r>
            <a:r>
              <a:rPr lang="en-US" sz="2000" dirty="0" err="1" smtClean="0"/>
              <a:t>ình</a:t>
            </a:r>
            <a:r>
              <a:rPr lang="en-US" sz="2000" dirty="0" smtClean="0"/>
              <a:t> </a:t>
            </a:r>
            <a:r>
              <a:rPr lang="en-US" sz="2000" dirty="0" err="1" smtClean="0"/>
              <a:t>tĩnh</a:t>
            </a:r>
            <a:r>
              <a:rPr lang="en-US" sz="2000" dirty="0" smtClean="0"/>
              <a:t>, </a:t>
            </a:r>
            <a:r>
              <a:rPr lang="en-US" sz="2000" dirty="0" err="1" smtClean="0"/>
              <a:t>sáng</a:t>
            </a:r>
            <a:r>
              <a:rPr lang="en-US" sz="2000" dirty="0" smtClean="0"/>
              <a:t> </a:t>
            </a:r>
            <a:r>
              <a:rPr lang="en-US" sz="2000" dirty="0" err="1" smtClean="0"/>
              <a:t>suốt</a:t>
            </a:r>
            <a:r>
              <a:rPr lang="en-US" sz="2000" dirty="0" smtClean="0"/>
              <a:t>, </a:t>
            </a:r>
            <a:r>
              <a:rPr lang="en-US" sz="2000" dirty="0" err="1" smtClean="0"/>
              <a:t>cân</a:t>
            </a:r>
            <a:r>
              <a:rPr lang="en-US" sz="2000" dirty="0" smtClean="0"/>
              <a:t> </a:t>
            </a:r>
            <a:r>
              <a:rPr lang="en-US" sz="2000" dirty="0" err="1" smtClean="0"/>
              <a:t>nhắc</a:t>
            </a:r>
            <a:r>
              <a:rPr lang="en-US" sz="2000" dirty="0" smtClean="0"/>
              <a:t> </a:t>
            </a:r>
            <a:r>
              <a:rPr lang="en-US" sz="2000" dirty="0" err="1" smtClean="0"/>
              <a:t>kỹ</a:t>
            </a:r>
            <a:r>
              <a:rPr lang="en-US" sz="2000" dirty="0" smtClean="0"/>
              <a:t> </a:t>
            </a:r>
            <a:r>
              <a:rPr lang="en-US" sz="2000" dirty="0" err="1" smtClean="0"/>
              <a:t>càng</a:t>
            </a:r>
            <a:r>
              <a:rPr lang="en-US" sz="2000" dirty="0" smtClean="0"/>
              <a:t> </a:t>
            </a:r>
            <a:r>
              <a:rPr lang="en-US" sz="2000" dirty="0" err="1" smtClean="0"/>
              <a:t>để</a:t>
            </a:r>
            <a:r>
              <a:rPr lang="en-US" sz="2000" dirty="0" smtClean="0"/>
              <a:t> </a:t>
            </a:r>
            <a:r>
              <a:rPr lang="en-US" sz="2000" dirty="0" err="1" smtClean="0"/>
              <a:t>đưa</a:t>
            </a:r>
            <a:r>
              <a:rPr lang="en-US" sz="2000" dirty="0" smtClean="0"/>
              <a:t> </a:t>
            </a:r>
            <a:r>
              <a:rPr lang="en-US" sz="2000" dirty="0" err="1" smtClean="0"/>
              <a:t>ra</a:t>
            </a:r>
            <a:r>
              <a:rPr lang="en-US" sz="2000" dirty="0" smtClean="0"/>
              <a:t> </a:t>
            </a:r>
            <a:r>
              <a:rPr lang="en-US" sz="2000" dirty="0" err="1" smtClean="0"/>
              <a:t>quyết</a:t>
            </a:r>
            <a:r>
              <a:rPr lang="en-US" sz="2000" dirty="0" smtClean="0"/>
              <a:t> </a:t>
            </a:r>
            <a:r>
              <a:rPr lang="en-US" sz="2000" dirty="0" err="1" smtClean="0"/>
              <a:t>định</a:t>
            </a:r>
            <a:r>
              <a:rPr lang="en-US" sz="2000" dirty="0" smtClean="0"/>
              <a:t> </a:t>
            </a:r>
            <a:r>
              <a:rPr lang="en-US" sz="2000" dirty="0" err="1" smtClean="0"/>
              <a:t>đúng</a:t>
            </a:r>
            <a:r>
              <a:rPr lang="en-US" sz="2000" dirty="0" smtClean="0"/>
              <a:t/>
            </a:r>
            <a:br>
              <a:rPr lang="en-US" sz="2000" dirty="0" smtClean="0"/>
            </a:br>
            <a:r>
              <a:rPr lang="en-US" sz="2000" dirty="0" smtClean="0"/>
              <a:t/>
            </a:r>
            <a:br>
              <a:rPr lang="en-US" sz="2000" dirty="0" smtClean="0"/>
            </a:br>
            <a:r>
              <a:rPr lang="en-US" sz="2000" dirty="0" smtClean="0"/>
              <a:t>   </a:t>
            </a:r>
            <a:r>
              <a:rPr lang="en-US" sz="2000" dirty="0" err="1" smtClean="0"/>
              <a:t>và</a:t>
            </a:r>
            <a:r>
              <a:rPr lang="en-US" sz="2000" dirty="0" smtClean="0"/>
              <a:t> </a:t>
            </a:r>
            <a:r>
              <a:rPr lang="en-US" sz="2000" dirty="0" err="1" smtClean="0"/>
              <a:t>sau</a:t>
            </a:r>
            <a:r>
              <a:rPr lang="en-US" sz="2000" dirty="0" smtClean="0"/>
              <a:t> </a:t>
            </a:r>
            <a:r>
              <a:rPr lang="en-US" sz="2000" dirty="0" err="1" smtClean="0"/>
              <a:t>mỗi</a:t>
            </a:r>
            <a:r>
              <a:rPr lang="en-US" sz="2000" dirty="0" smtClean="0"/>
              <a:t> </a:t>
            </a:r>
            <a:r>
              <a:rPr lang="en-US" sz="2000" dirty="0" err="1" smtClean="0"/>
              <a:t>cuộc</a:t>
            </a:r>
            <a:r>
              <a:rPr lang="en-US" sz="2000" dirty="0" smtClean="0"/>
              <a:t> </a:t>
            </a:r>
            <a:r>
              <a:rPr lang="en-US" sz="2000" dirty="0" err="1" smtClean="0"/>
              <a:t>ly</a:t>
            </a:r>
            <a:r>
              <a:rPr lang="en-US" sz="2000" dirty="0" smtClean="0"/>
              <a:t> </a:t>
            </a:r>
            <a:r>
              <a:rPr lang="en-US" sz="2000" dirty="0" err="1" smtClean="0"/>
              <a:t>hôn</a:t>
            </a:r>
            <a:r>
              <a:rPr lang="en-US" sz="2000" dirty="0" smtClean="0"/>
              <a:t>, </a:t>
            </a:r>
            <a:r>
              <a:rPr lang="en-US" sz="2000" dirty="0" err="1" smtClean="0"/>
              <a:t>cũng</a:t>
            </a:r>
            <a:r>
              <a:rPr lang="en-US" sz="2000" dirty="0" smtClean="0"/>
              <a:t> </a:t>
            </a:r>
            <a:r>
              <a:rPr lang="en-US" sz="2000" dirty="0" err="1" smtClean="0"/>
              <a:t>chính</a:t>
            </a:r>
            <a:r>
              <a:rPr lang="en-US" sz="2000" dirty="0" smtClean="0"/>
              <a:t> </a:t>
            </a:r>
            <a:r>
              <a:rPr lang="en-US" sz="2000" dirty="0" err="1" smtClean="0"/>
              <a:t>ng</a:t>
            </a:r>
            <a:r>
              <a:rPr lang="vi-VN" sz="2000" dirty="0" smtClean="0"/>
              <a:t>ười trong cuộc phải biết mạnh mẽ, tự đứng dậy để làm lại cuộc đời,</a:t>
            </a:r>
            <a:r>
              <a:rPr lang="en-US" sz="2000" dirty="0" smtClean="0"/>
              <a:t> </a:t>
            </a:r>
            <a:br>
              <a:rPr lang="en-US" sz="2000" dirty="0" smtClean="0"/>
            </a:br>
            <a:r>
              <a:rPr lang="en-US" sz="2000" dirty="0" smtClean="0"/>
              <a:t/>
            </a:r>
            <a:br>
              <a:rPr lang="en-US" sz="2000" dirty="0" smtClean="0"/>
            </a:br>
            <a:r>
              <a:rPr lang="en-US" sz="2000" dirty="0" smtClean="0"/>
              <a:t>  </a:t>
            </a:r>
            <a:r>
              <a:rPr lang="vi-VN" sz="2000" dirty="0" smtClean="0"/>
              <a:t>t</a:t>
            </a:r>
            <a:r>
              <a:rPr lang="en-US" sz="2000" dirty="0" err="1" smtClean="0"/>
              <a:t>ìm</a:t>
            </a:r>
            <a:r>
              <a:rPr lang="en-US" sz="2000" dirty="0" smtClean="0"/>
              <a:t> </a:t>
            </a:r>
            <a:r>
              <a:rPr lang="en-US" sz="2000" dirty="0" err="1" smtClean="0"/>
              <a:t>lại</a:t>
            </a:r>
            <a:r>
              <a:rPr lang="en-US" sz="2000" dirty="0" smtClean="0"/>
              <a:t> </a:t>
            </a:r>
            <a:r>
              <a:rPr lang="en-US" sz="2000" dirty="0" err="1" smtClean="0"/>
              <a:t>cho</a:t>
            </a:r>
            <a:r>
              <a:rPr lang="en-US" sz="2000" dirty="0" smtClean="0"/>
              <a:t> </a:t>
            </a:r>
            <a:r>
              <a:rPr lang="en-US" sz="2000" dirty="0" err="1" smtClean="0"/>
              <a:t>mình</a:t>
            </a:r>
            <a:r>
              <a:rPr lang="en-US" sz="2000" dirty="0" smtClean="0"/>
              <a:t> </a:t>
            </a:r>
            <a:r>
              <a:rPr lang="en-US" sz="2000" dirty="0" err="1" smtClean="0"/>
              <a:t>niềm</a:t>
            </a:r>
            <a:r>
              <a:rPr lang="en-US" sz="2000" dirty="0" smtClean="0"/>
              <a:t> tin </a:t>
            </a:r>
            <a:r>
              <a:rPr lang="en-US" sz="2000" dirty="0" err="1" smtClean="0"/>
              <a:t>trong</a:t>
            </a:r>
            <a:r>
              <a:rPr lang="en-US" sz="2000" dirty="0" smtClean="0"/>
              <a:t> </a:t>
            </a:r>
            <a:r>
              <a:rPr lang="en-US" sz="2000" dirty="0" err="1" smtClean="0"/>
              <a:t>cuộc</a:t>
            </a:r>
            <a:r>
              <a:rPr lang="en-US" sz="2000" dirty="0" smtClean="0"/>
              <a:t> </a:t>
            </a:r>
            <a:r>
              <a:rPr lang="en-US" sz="2000" dirty="0" err="1" smtClean="0"/>
              <a:t>sống</a:t>
            </a:r>
            <a:r>
              <a:rPr lang="en-US" sz="2000" dirty="0" smtClean="0"/>
              <a:t> </a:t>
            </a:r>
            <a:r>
              <a:rPr lang="en-US" sz="2000" dirty="0" err="1" smtClean="0"/>
              <a:t>và</a:t>
            </a:r>
            <a:r>
              <a:rPr lang="en-US" sz="2000" dirty="0" smtClean="0"/>
              <a:t> </a:t>
            </a:r>
            <a:r>
              <a:rPr lang="en-US" sz="2000" dirty="0" err="1" smtClean="0"/>
              <a:t>rằng</a:t>
            </a:r>
            <a:r>
              <a:rPr lang="en-US" sz="2000" dirty="0" smtClean="0"/>
              <a:t> </a:t>
            </a:r>
            <a:r>
              <a:rPr lang="en-US" sz="2000" dirty="0" err="1" smtClean="0"/>
              <a:t>cuộc</a:t>
            </a:r>
            <a:r>
              <a:rPr lang="en-US" sz="2000" dirty="0" smtClean="0"/>
              <a:t> </a:t>
            </a:r>
            <a:r>
              <a:rPr lang="en-US" sz="2000" dirty="0" err="1" smtClean="0"/>
              <a:t>sống</a:t>
            </a:r>
            <a:r>
              <a:rPr lang="en-US" sz="2000" dirty="0" smtClean="0"/>
              <a:t>  </a:t>
            </a:r>
            <a:r>
              <a:rPr lang="en-US" sz="2000" dirty="0" err="1" smtClean="0"/>
              <a:t>vẫn</a:t>
            </a:r>
            <a:r>
              <a:rPr lang="en-US" sz="2000" dirty="0" smtClean="0"/>
              <a:t> </a:t>
            </a:r>
            <a:r>
              <a:rPr lang="en-US" sz="2000" dirty="0" err="1" smtClean="0"/>
              <a:t>đang</a:t>
            </a:r>
            <a:r>
              <a:rPr lang="en-US" sz="2000" dirty="0" smtClean="0"/>
              <a:t> ở </a:t>
            </a:r>
            <a:r>
              <a:rPr lang="en-US" sz="2000" dirty="0" err="1" smtClean="0"/>
              <a:t>phía</a:t>
            </a:r>
            <a:r>
              <a:rPr lang="en-US" sz="2000" dirty="0" smtClean="0"/>
              <a:t> </a:t>
            </a:r>
            <a:r>
              <a:rPr lang="en-US" sz="2000" dirty="0" err="1" smtClean="0"/>
              <a:t>trước</a:t>
            </a:r>
            <a:r>
              <a:rPr lang="en-US" sz="2000" dirty="0" smtClean="0"/>
              <a:t>.</a:t>
            </a:r>
            <a:br>
              <a:rPr lang="en-US" sz="2000" dirty="0" smtClean="0"/>
            </a:br>
            <a:r>
              <a:rPr lang="en-US" sz="2000" dirty="0" smtClean="0"/>
              <a:t> </a:t>
            </a:r>
            <a:endParaRPr lang="en-US" sz="20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4800"/>
            <a:ext cx="7638288" cy="6355080"/>
          </a:xfrm>
        </p:spPr>
        <p:txBody>
          <a:bodyPr>
            <a:normAutofit fontScale="90000"/>
          </a:bodyPr>
          <a:lstStyle/>
          <a:p>
            <a:r>
              <a:rPr lang="en-US" sz="3100" b="1" i="1" dirty="0" smtClean="0">
                <a:solidFill>
                  <a:srgbClr val="FF0000"/>
                </a:solidFill>
              </a:rPr>
              <a:t>              IX.  </a:t>
            </a:r>
            <a:r>
              <a:rPr lang="en-US" sz="3100" b="1" i="1" dirty="0" err="1" smtClean="0">
                <a:solidFill>
                  <a:srgbClr val="FF0000"/>
                </a:solidFill>
              </a:rPr>
              <a:t>Gia</a:t>
            </a:r>
            <a:r>
              <a:rPr lang="en-US" sz="3100" b="1" i="1" dirty="0" smtClean="0">
                <a:solidFill>
                  <a:srgbClr val="FF0000"/>
                </a:solidFill>
              </a:rPr>
              <a:t> </a:t>
            </a:r>
            <a:r>
              <a:rPr lang="en-US" sz="3100" b="1" i="1" dirty="0" err="1" smtClean="0">
                <a:solidFill>
                  <a:srgbClr val="FF0000"/>
                </a:solidFill>
              </a:rPr>
              <a:t>đình</a:t>
            </a:r>
            <a:r>
              <a:rPr lang="en-US" sz="3100" b="1" i="1" dirty="0" smtClean="0">
                <a:solidFill>
                  <a:srgbClr val="FF0000"/>
                </a:solidFill>
              </a:rPr>
              <a:t> </a:t>
            </a:r>
            <a:r>
              <a:rPr lang="en-US" sz="3100" b="1" i="1" dirty="0" err="1" smtClean="0">
                <a:solidFill>
                  <a:srgbClr val="FF0000"/>
                </a:solidFill>
              </a:rPr>
              <a:t>bền</a:t>
            </a:r>
            <a:r>
              <a:rPr lang="en-US" sz="3100" b="1" i="1" dirty="0" smtClean="0">
                <a:solidFill>
                  <a:srgbClr val="FF0000"/>
                </a:solidFill>
              </a:rPr>
              <a:t> </a:t>
            </a:r>
            <a:r>
              <a:rPr lang="en-US" sz="3100" b="1" i="1" dirty="0" err="1" smtClean="0">
                <a:solidFill>
                  <a:srgbClr val="FF0000"/>
                </a:solidFill>
              </a:rPr>
              <a:t>vững</a:t>
            </a:r>
            <a:r>
              <a:rPr lang="en-US" sz="2700" b="1" i="1" dirty="0" smtClean="0">
                <a:solidFill>
                  <a:srgbClr val="FF0000"/>
                </a:solidFill>
              </a:rPr>
              <a:t>:</a:t>
            </a:r>
            <a:r>
              <a:rPr lang="en-US" sz="2000" dirty="0" smtClean="0"/>
              <a:t/>
            </a:r>
            <a:br>
              <a:rPr lang="en-US" sz="2000" dirty="0" smtClean="0"/>
            </a:br>
            <a:r>
              <a:rPr lang="en-US" sz="2000" dirty="0" err="1" smtClean="0"/>
              <a:t>Khẳng</a:t>
            </a:r>
            <a:r>
              <a:rPr lang="en-US" sz="2000" dirty="0" smtClean="0"/>
              <a:t> </a:t>
            </a:r>
            <a:r>
              <a:rPr lang="en-US" sz="2000" dirty="0" err="1" smtClean="0"/>
              <a:t>định</a:t>
            </a:r>
            <a:r>
              <a:rPr lang="en-US" sz="2000" dirty="0" smtClean="0"/>
              <a:t> </a:t>
            </a:r>
            <a:r>
              <a:rPr lang="en-US" sz="2000" dirty="0" err="1" smtClean="0"/>
              <a:t>mình</a:t>
            </a:r>
            <a:r>
              <a:rPr lang="en-US" sz="2000" dirty="0" smtClean="0"/>
              <a:t> </a:t>
            </a:r>
            <a:r>
              <a:rPr lang="en-US" sz="2000" dirty="0" err="1" smtClean="0"/>
              <a:t>là</a:t>
            </a:r>
            <a:r>
              <a:rPr lang="en-US" sz="2000" dirty="0" smtClean="0"/>
              <a:t> </a:t>
            </a:r>
            <a:r>
              <a:rPr lang="en-US" sz="2000" dirty="0" err="1" smtClean="0"/>
              <a:t>xu</a:t>
            </a:r>
            <a:r>
              <a:rPr lang="en-US" sz="2000" dirty="0" smtClean="0"/>
              <a:t> h</a:t>
            </a:r>
            <a:r>
              <a:rPr lang="vi-VN" sz="2000" dirty="0" smtClean="0"/>
              <a:t>ướng chung của các cá nhân trong x</a:t>
            </a:r>
            <a:r>
              <a:rPr lang="en-US" sz="2000" dirty="0" smtClean="0"/>
              <a:t>ã </a:t>
            </a:r>
            <a:r>
              <a:rPr lang="en-US" sz="2000" dirty="0" err="1" smtClean="0"/>
              <a:t>hội</a:t>
            </a:r>
            <a:r>
              <a:rPr lang="en-US" sz="2000" dirty="0" smtClean="0"/>
              <a:t> </a:t>
            </a:r>
            <a:r>
              <a:rPr lang="en-US" sz="2000" dirty="0" err="1" smtClean="0"/>
              <a:t>hiện</a:t>
            </a:r>
            <a:r>
              <a:rPr lang="en-US" sz="2000" dirty="0" smtClean="0"/>
              <a:t> </a:t>
            </a:r>
            <a:r>
              <a:rPr lang="en-US" sz="2000" dirty="0" err="1" smtClean="0"/>
              <a:t>đại</a:t>
            </a:r>
            <a:r>
              <a:rPr lang="en-US" sz="2000" dirty="0" smtClean="0"/>
              <a:t> </a:t>
            </a:r>
            <a:r>
              <a:rPr lang="en-US" sz="2000" dirty="0" err="1" smtClean="0"/>
              <a:t>ngày</a:t>
            </a:r>
            <a:r>
              <a:rPr lang="en-US" sz="2000" dirty="0" smtClean="0"/>
              <a:t> nay, </a:t>
            </a:r>
            <a:r>
              <a:rPr lang="en-US" sz="2000" dirty="0" err="1" smtClean="0"/>
              <a:t>bất</a:t>
            </a:r>
            <a:r>
              <a:rPr lang="en-US" sz="2000" dirty="0" smtClean="0"/>
              <a:t> </a:t>
            </a:r>
            <a:r>
              <a:rPr lang="en-US" sz="2000" dirty="0" err="1" smtClean="0"/>
              <a:t>kỳ</a:t>
            </a:r>
            <a:r>
              <a:rPr lang="en-US" sz="2000" dirty="0" smtClean="0"/>
              <a:t> ở </a:t>
            </a:r>
            <a:r>
              <a:rPr lang="en-US" sz="2000" dirty="0" err="1" smtClean="0"/>
              <a:t>lứa</a:t>
            </a:r>
            <a:r>
              <a:rPr lang="en-US" sz="2000" dirty="0" smtClean="0"/>
              <a:t> </a:t>
            </a:r>
            <a:r>
              <a:rPr lang="en-US" sz="2000" dirty="0" err="1" smtClean="0"/>
              <a:t>tuổi</a:t>
            </a:r>
            <a:r>
              <a:rPr lang="en-US" sz="2000" dirty="0" smtClean="0"/>
              <a:t>, </a:t>
            </a:r>
            <a:r>
              <a:rPr lang="en-US" sz="2000" dirty="0" err="1" smtClean="0"/>
              <a:t>giới</a:t>
            </a:r>
            <a:r>
              <a:rPr lang="en-US" sz="2000" dirty="0" smtClean="0"/>
              <a:t> </a:t>
            </a:r>
            <a:r>
              <a:rPr lang="en-US" sz="2000" dirty="0" err="1" smtClean="0"/>
              <a:t>tính</a:t>
            </a:r>
            <a:r>
              <a:rPr lang="en-US" sz="2000" dirty="0" smtClean="0"/>
              <a:t>, </a:t>
            </a:r>
            <a:r>
              <a:rPr lang="en-US" sz="2000" dirty="0" err="1" smtClean="0"/>
              <a:t>lĩnh</a:t>
            </a:r>
            <a:r>
              <a:rPr lang="en-US" sz="2000" dirty="0" smtClean="0"/>
              <a:t> </a:t>
            </a:r>
            <a:r>
              <a:rPr lang="en-US" sz="2000" dirty="0" err="1" smtClean="0"/>
              <a:t>vực</a:t>
            </a:r>
            <a:r>
              <a:rPr lang="en-US" sz="2000" dirty="0" smtClean="0"/>
              <a:t> </a:t>
            </a:r>
            <a:r>
              <a:rPr lang="en-US" sz="2000" dirty="0" err="1" smtClean="0"/>
              <a:t>nào</a:t>
            </a:r>
            <a:r>
              <a:rPr lang="en-US" sz="2000" dirty="0" smtClean="0"/>
              <a:t>… </a:t>
            </a:r>
            <a:r>
              <a:rPr lang="en-US" sz="2000" dirty="0" err="1" smtClean="0"/>
              <a:t>Tuy</a:t>
            </a:r>
            <a:r>
              <a:rPr lang="en-US" sz="2000" dirty="0" smtClean="0"/>
              <a:t> </a:t>
            </a:r>
            <a:r>
              <a:rPr lang="en-US" sz="2000" dirty="0" err="1" smtClean="0"/>
              <a:t>nhiên</a:t>
            </a:r>
            <a:r>
              <a:rPr lang="en-US" sz="2000" dirty="0" smtClean="0"/>
              <a:t>, </a:t>
            </a:r>
            <a:r>
              <a:rPr lang="en-US" sz="2000" dirty="0" err="1" smtClean="0"/>
              <a:t>mọi</a:t>
            </a:r>
            <a:r>
              <a:rPr lang="en-US" sz="2000" dirty="0" smtClean="0"/>
              <a:t> </a:t>
            </a:r>
            <a:r>
              <a:rPr lang="en-US" sz="2000" dirty="0" err="1" smtClean="0"/>
              <a:t>vinh</a:t>
            </a:r>
            <a:r>
              <a:rPr lang="en-US" sz="2000" dirty="0" smtClean="0"/>
              <a:t> </a:t>
            </a:r>
            <a:r>
              <a:rPr lang="en-US" sz="2000" dirty="0" err="1" smtClean="0"/>
              <a:t>quang</a:t>
            </a:r>
            <a:r>
              <a:rPr lang="en-US" sz="2000" dirty="0" smtClean="0"/>
              <a:t> </a:t>
            </a:r>
            <a:r>
              <a:rPr lang="en-US" sz="2000" dirty="0" err="1" smtClean="0"/>
              <a:t>của</a:t>
            </a:r>
            <a:r>
              <a:rPr lang="en-US" sz="2000" dirty="0" smtClean="0"/>
              <a:t> </a:t>
            </a:r>
            <a:r>
              <a:rPr lang="en-US" sz="2000" dirty="0" err="1" smtClean="0"/>
              <a:t>cá</a:t>
            </a:r>
            <a:r>
              <a:rPr lang="en-US" sz="2000" dirty="0" smtClean="0"/>
              <a:t> </a:t>
            </a:r>
            <a:r>
              <a:rPr lang="en-US" sz="2000" dirty="0" err="1" smtClean="0"/>
              <a:t>nhân</a:t>
            </a:r>
            <a:r>
              <a:rPr lang="en-US" sz="2000" dirty="0" smtClean="0"/>
              <a:t> </a:t>
            </a:r>
            <a:r>
              <a:rPr lang="en-US" sz="2000" dirty="0" err="1" smtClean="0"/>
              <a:t>sẽ</a:t>
            </a:r>
            <a:r>
              <a:rPr lang="en-US" sz="2000" dirty="0" smtClean="0"/>
              <a:t> </a:t>
            </a:r>
            <a:r>
              <a:rPr lang="en-US" sz="2000" dirty="0" err="1" smtClean="0"/>
              <a:t>không</a:t>
            </a:r>
            <a:r>
              <a:rPr lang="en-US" sz="2000" dirty="0" smtClean="0"/>
              <a:t> </a:t>
            </a:r>
            <a:r>
              <a:rPr lang="en-US" sz="2000" dirty="0" err="1" smtClean="0"/>
              <a:t>thể</a:t>
            </a:r>
            <a:r>
              <a:rPr lang="en-US" sz="2000" dirty="0" smtClean="0"/>
              <a:t> </a:t>
            </a:r>
            <a:r>
              <a:rPr lang="en-US" sz="2000" dirty="0" err="1" smtClean="0"/>
              <a:t>được</a:t>
            </a:r>
            <a:r>
              <a:rPr lang="en-US" sz="2000" dirty="0" smtClean="0"/>
              <a:t> </a:t>
            </a:r>
            <a:r>
              <a:rPr lang="en-US" sz="2000" dirty="0" err="1" smtClean="0"/>
              <a:t>nói</a:t>
            </a:r>
            <a:r>
              <a:rPr lang="en-US" sz="2000" dirty="0" smtClean="0"/>
              <a:t> </a:t>
            </a:r>
            <a:r>
              <a:rPr lang="en-US" sz="2000" dirty="0" err="1" smtClean="0"/>
              <a:t>là</a:t>
            </a:r>
            <a:r>
              <a:rPr lang="en-US" sz="2000" dirty="0" smtClean="0"/>
              <a:t> </a:t>
            </a:r>
            <a:r>
              <a:rPr lang="en-US" sz="2000" dirty="0" err="1" smtClean="0"/>
              <a:t>trọn</a:t>
            </a:r>
            <a:r>
              <a:rPr lang="en-US" sz="2000" dirty="0" smtClean="0"/>
              <a:t> </a:t>
            </a:r>
            <a:r>
              <a:rPr lang="en-US" sz="2000" dirty="0" err="1" smtClean="0"/>
              <a:t>vẹn</a:t>
            </a:r>
            <a:r>
              <a:rPr lang="en-US" sz="2000" dirty="0" smtClean="0"/>
              <a:t> </a:t>
            </a:r>
            <a:r>
              <a:rPr lang="en-US" sz="2000" dirty="0" err="1" smtClean="0"/>
              <a:t>nếu</a:t>
            </a:r>
            <a:r>
              <a:rPr lang="en-US" sz="2000" dirty="0" smtClean="0"/>
              <a:t> </a:t>
            </a:r>
            <a:r>
              <a:rPr lang="en-US" sz="2000" dirty="0" err="1" smtClean="0"/>
              <a:t>đằng</a:t>
            </a:r>
            <a:r>
              <a:rPr lang="en-US" sz="2000" dirty="0" smtClean="0"/>
              <a:t> </a:t>
            </a:r>
            <a:r>
              <a:rPr lang="en-US" sz="2000" dirty="0" err="1" smtClean="0"/>
              <a:t>sau</a:t>
            </a:r>
            <a:r>
              <a:rPr lang="en-US" sz="2000" dirty="0" smtClean="0"/>
              <a:t> </a:t>
            </a:r>
            <a:r>
              <a:rPr lang="en-US" sz="2000" dirty="0" err="1" smtClean="0"/>
              <a:t>đó</a:t>
            </a:r>
            <a:r>
              <a:rPr lang="en-US" sz="2000" dirty="0" smtClean="0"/>
              <a:t> </a:t>
            </a:r>
            <a:r>
              <a:rPr lang="en-US" sz="2000" dirty="0" err="1" smtClean="0"/>
              <a:t>không</a:t>
            </a:r>
            <a:r>
              <a:rPr lang="en-US" sz="2000" dirty="0" smtClean="0"/>
              <a:t> </a:t>
            </a:r>
            <a:r>
              <a:rPr lang="en-US" sz="2000" dirty="0" err="1" smtClean="0"/>
              <a:t>phải</a:t>
            </a:r>
            <a:r>
              <a:rPr lang="en-US" sz="2000" dirty="0" smtClean="0"/>
              <a:t> </a:t>
            </a:r>
            <a:r>
              <a:rPr lang="en-US" sz="2000" dirty="0" err="1" smtClean="0"/>
              <a:t>là</a:t>
            </a:r>
            <a:r>
              <a:rPr lang="en-US" sz="2000" dirty="0" smtClean="0"/>
              <a:t> </a:t>
            </a:r>
            <a:r>
              <a:rPr lang="en-US" sz="2000" dirty="0" err="1" smtClean="0"/>
              <a:t>một</a:t>
            </a:r>
            <a:r>
              <a:rPr lang="en-US" sz="2000" dirty="0" smtClean="0"/>
              <a:t> "</a:t>
            </a:r>
            <a:r>
              <a:rPr lang="en-US" sz="2000" dirty="0" err="1" smtClean="0"/>
              <a:t>hậu</a:t>
            </a:r>
            <a:r>
              <a:rPr lang="en-US" sz="2000" dirty="0" smtClean="0"/>
              <a:t> ph</a:t>
            </a:r>
            <a:r>
              <a:rPr lang="vi-VN" sz="2000" dirty="0" smtClean="0"/>
              <a:t>ương" vững. Do vậy,</a:t>
            </a:r>
            <a:r>
              <a:rPr lang="vi-VN" sz="2000" b="1" dirty="0" smtClean="0"/>
              <a:t> xây dựng một gia đ</a:t>
            </a:r>
            <a:r>
              <a:rPr lang="en-US" sz="2000" b="1" dirty="0" err="1" smtClean="0"/>
              <a:t>ình</a:t>
            </a:r>
            <a:r>
              <a:rPr lang="en-US" sz="2000" b="1" dirty="0" smtClean="0"/>
              <a:t> </a:t>
            </a:r>
            <a:r>
              <a:rPr lang="en-US" sz="2000" b="1" dirty="0" err="1" smtClean="0"/>
              <a:t>bền</a:t>
            </a:r>
            <a:r>
              <a:rPr lang="en-US" sz="2000" b="1" dirty="0" smtClean="0"/>
              <a:t> </a:t>
            </a:r>
            <a:r>
              <a:rPr lang="en-US" sz="2000" b="1" dirty="0" err="1" smtClean="0"/>
              <a:t>vững</a:t>
            </a:r>
            <a:r>
              <a:rPr lang="en-US" sz="2000" b="1" dirty="0" smtClean="0"/>
              <a:t> </a:t>
            </a:r>
            <a:r>
              <a:rPr lang="en-US" sz="2000" b="1" dirty="0" err="1" smtClean="0"/>
              <a:t>vẫn</a:t>
            </a:r>
            <a:r>
              <a:rPr lang="en-US" sz="2000" b="1" dirty="0" smtClean="0"/>
              <a:t> </a:t>
            </a:r>
            <a:r>
              <a:rPr lang="en-US" sz="2000" b="1" dirty="0" err="1" smtClean="0"/>
              <a:t>nên</a:t>
            </a:r>
            <a:r>
              <a:rPr lang="en-US" sz="2000" b="1" dirty="0" smtClean="0"/>
              <a:t> </a:t>
            </a:r>
            <a:r>
              <a:rPr lang="en-US" sz="2000" b="1" dirty="0" err="1" smtClean="0"/>
              <a:t>là</a:t>
            </a:r>
            <a:r>
              <a:rPr lang="en-US" sz="2000" b="1" dirty="0" smtClean="0"/>
              <a:t> </a:t>
            </a:r>
            <a:r>
              <a:rPr lang="en-US" sz="2000" b="1" dirty="0" err="1" smtClean="0"/>
              <a:t>việc</a:t>
            </a:r>
            <a:r>
              <a:rPr lang="en-US" sz="2000" b="1" dirty="0" smtClean="0"/>
              <a:t> </a:t>
            </a:r>
            <a:r>
              <a:rPr lang="en-US" sz="2000" b="1" dirty="0" err="1" smtClean="0"/>
              <a:t>cần</a:t>
            </a:r>
            <a:r>
              <a:rPr lang="en-US" sz="2000" b="1" dirty="0" smtClean="0"/>
              <a:t> </a:t>
            </a:r>
            <a:r>
              <a:rPr lang="en-US" sz="2000" b="1" dirty="0" err="1" smtClean="0"/>
              <a:t>và</a:t>
            </a:r>
            <a:r>
              <a:rPr lang="en-US" sz="2000" b="1" dirty="0" smtClean="0"/>
              <a:t> </a:t>
            </a:r>
            <a:r>
              <a:rPr lang="en-US" sz="2000" b="1" dirty="0" err="1" smtClean="0"/>
              <a:t>th</a:t>
            </a:r>
            <a:r>
              <a:rPr lang="vi-VN" sz="2000" b="1" dirty="0" smtClean="0"/>
              <a:t>ường xuyên phải làm, đối với tất cả mọi người.</a:t>
            </a:r>
            <a:r>
              <a:rPr lang="en-US" sz="2000" dirty="0" smtClean="0"/>
              <a:t/>
            </a:r>
            <a:br>
              <a:rPr lang="en-US" sz="2000" dirty="0" smtClean="0"/>
            </a:br>
            <a:r>
              <a:rPr lang="vi-VN" sz="2000" dirty="0" smtClean="0"/>
              <a:t>Dưới đây là một số gợi </a:t>
            </a:r>
            <a:r>
              <a:rPr lang="en-US" sz="2000" dirty="0" smtClean="0"/>
              <a:t>ý </a:t>
            </a:r>
            <a:r>
              <a:rPr lang="en-US" sz="2000" dirty="0" err="1" smtClean="0"/>
              <a:t>cách</a:t>
            </a:r>
            <a:r>
              <a:rPr lang="en-US" sz="2000" dirty="0" smtClean="0"/>
              <a:t> </a:t>
            </a:r>
            <a:r>
              <a:rPr lang="en-US" sz="2000" dirty="0" err="1" smtClean="0"/>
              <a:t>để</a:t>
            </a:r>
            <a:r>
              <a:rPr lang="en-US" sz="2000" dirty="0" smtClean="0"/>
              <a:t> </a:t>
            </a:r>
            <a:r>
              <a:rPr lang="en-US" sz="2000" dirty="0" err="1" smtClean="0"/>
              <a:t>thực</a:t>
            </a:r>
            <a:r>
              <a:rPr lang="en-US" sz="2000" dirty="0" smtClean="0"/>
              <a:t> </a:t>
            </a:r>
            <a:r>
              <a:rPr lang="en-US" sz="2000" dirty="0" err="1" smtClean="0"/>
              <a:t>hiện</a:t>
            </a:r>
            <a:r>
              <a:rPr lang="en-US" sz="2000" dirty="0" smtClean="0"/>
              <a:t> </a:t>
            </a:r>
            <a:r>
              <a:rPr lang="en-US" sz="2000" dirty="0" err="1" smtClean="0"/>
              <a:t>điều</a:t>
            </a:r>
            <a:r>
              <a:rPr lang="en-US" sz="2000" dirty="0" smtClean="0"/>
              <a:t> </a:t>
            </a:r>
            <a:r>
              <a:rPr lang="en-US" sz="2000" dirty="0" err="1" smtClean="0"/>
              <a:t>này</a:t>
            </a:r>
            <a:r>
              <a:rPr lang="en-US" sz="2000" dirty="0" smtClean="0"/>
              <a:t>:</a:t>
            </a:r>
            <a:br>
              <a:rPr lang="en-US" sz="2000" dirty="0" smtClean="0"/>
            </a:br>
            <a:r>
              <a:rPr lang="en-US" sz="2000" dirty="0" smtClean="0"/>
              <a:t> </a:t>
            </a:r>
            <a:br>
              <a:rPr lang="en-US" sz="2000" dirty="0" smtClean="0"/>
            </a:br>
            <a:r>
              <a:rPr lang="en-US" sz="2200" b="1" i="1" dirty="0" smtClean="0">
                <a:solidFill>
                  <a:srgbClr val="FF0000"/>
                </a:solidFill>
              </a:rPr>
              <a:t>1 - </a:t>
            </a:r>
            <a:r>
              <a:rPr lang="en-US" sz="2200" b="1" i="1" dirty="0" err="1" smtClean="0">
                <a:solidFill>
                  <a:srgbClr val="FF0000"/>
                </a:solidFill>
              </a:rPr>
              <a:t>Gia</a:t>
            </a:r>
            <a:r>
              <a:rPr lang="en-US" sz="2200" b="1" i="1" dirty="0" smtClean="0">
                <a:solidFill>
                  <a:srgbClr val="FF0000"/>
                </a:solidFill>
              </a:rPr>
              <a:t> </a:t>
            </a:r>
            <a:r>
              <a:rPr lang="en-US" sz="2200" b="1" i="1" dirty="0" err="1" smtClean="0">
                <a:solidFill>
                  <a:srgbClr val="FF0000"/>
                </a:solidFill>
              </a:rPr>
              <a:t>đình</a:t>
            </a:r>
            <a:r>
              <a:rPr lang="en-US" sz="2200" b="1" i="1" dirty="0" smtClean="0">
                <a:solidFill>
                  <a:srgbClr val="FF0000"/>
                </a:solidFill>
              </a:rPr>
              <a:t> </a:t>
            </a:r>
            <a:r>
              <a:rPr lang="en-US" sz="2200" b="1" i="1" dirty="0" err="1" smtClean="0">
                <a:solidFill>
                  <a:srgbClr val="FF0000"/>
                </a:solidFill>
              </a:rPr>
              <a:t>là</a:t>
            </a:r>
            <a:r>
              <a:rPr lang="en-US" sz="2200" b="1" i="1" dirty="0" smtClean="0">
                <a:solidFill>
                  <a:srgbClr val="FF0000"/>
                </a:solidFill>
              </a:rPr>
              <a:t> </a:t>
            </a:r>
            <a:r>
              <a:rPr lang="vi-VN" sz="2200" b="1" i="1" dirty="0" smtClean="0">
                <a:solidFill>
                  <a:srgbClr val="FF0000"/>
                </a:solidFill>
              </a:rPr>
              <a:t>ưu tiên hàng đầu</a:t>
            </a:r>
            <a:r>
              <a:rPr lang="en-US" sz="2000" dirty="0" smtClean="0"/>
              <a:t/>
            </a:r>
            <a:br>
              <a:rPr lang="en-US" sz="2000" dirty="0" smtClean="0"/>
            </a:br>
            <a:r>
              <a:rPr lang="vi-VN" sz="2000" dirty="0" smtClean="0"/>
              <a:t> </a:t>
            </a:r>
            <a:r>
              <a:rPr lang="en-US" sz="2000" dirty="0" smtClean="0"/>
              <a:t/>
            </a:r>
            <a:br>
              <a:rPr lang="en-US" sz="2000" dirty="0" smtClean="0"/>
            </a:br>
            <a:r>
              <a:rPr lang="vi-VN" sz="2000" dirty="0" smtClean="0"/>
              <a:t>Lời cam kết dành cho gia đ</a:t>
            </a:r>
            <a:r>
              <a:rPr lang="en-US" sz="2000" dirty="0" err="1" smtClean="0"/>
              <a:t>ình</a:t>
            </a:r>
            <a:r>
              <a:rPr lang="en-US" sz="2000" dirty="0" smtClean="0"/>
              <a:t> </a:t>
            </a:r>
            <a:r>
              <a:rPr lang="en-US" sz="2000" dirty="0" err="1" smtClean="0"/>
              <a:t>là</a:t>
            </a:r>
            <a:r>
              <a:rPr lang="en-US" sz="2000" dirty="0" smtClean="0"/>
              <a:t> </a:t>
            </a:r>
            <a:r>
              <a:rPr lang="en-US" sz="2000" dirty="0" err="1" smtClean="0"/>
              <a:t>điều</a:t>
            </a:r>
            <a:r>
              <a:rPr lang="en-US" sz="2000" dirty="0" smtClean="0"/>
              <a:t> </a:t>
            </a:r>
            <a:r>
              <a:rPr lang="en-US" sz="2000" dirty="0" err="1" smtClean="0"/>
              <a:t>đầu</a:t>
            </a:r>
            <a:r>
              <a:rPr lang="en-US" sz="2000" dirty="0" smtClean="0"/>
              <a:t> </a:t>
            </a:r>
            <a:r>
              <a:rPr lang="en-US" sz="2000" dirty="0" err="1" smtClean="0"/>
              <a:t>tiên</a:t>
            </a:r>
            <a:r>
              <a:rPr lang="en-US" sz="2000" dirty="0" smtClean="0"/>
              <a:t>. </a:t>
            </a:r>
            <a:r>
              <a:rPr lang="en-US" sz="2000" dirty="0" err="1" smtClean="0"/>
              <a:t>Hãy</a:t>
            </a:r>
            <a:r>
              <a:rPr lang="en-US" sz="2000" dirty="0" smtClean="0"/>
              <a:t> </a:t>
            </a:r>
            <a:r>
              <a:rPr lang="en-US" sz="2000" dirty="0" err="1" smtClean="0"/>
              <a:t>xây</a:t>
            </a:r>
            <a:r>
              <a:rPr lang="en-US" sz="2000" dirty="0" smtClean="0"/>
              <a:t> </a:t>
            </a:r>
            <a:r>
              <a:rPr lang="en-US" sz="2000" dirty="0" err="1" smtClean="0"/>
              <a:t>dựng</a:t>
            </a:r>
            <a:r>
              <a:rPr lang="en-US" sz="2000" dirty="0" smtClean="0"/>
              <a:t> </a:t>
            </a:r>
            <a:r>
              <a:rPr lang="en-US" sz="2000" dirty="0" err="1" smtClean="0"/>
              <a:t>một</a:t>
            </a:r>
            <a:r>
              <a:rPr lang="en-US" sz="2000" dirty="0" smtClean="0"/>
              <a:t> cam </a:t>
            </a:r>
            <a:r>
              <a:rPr lang="en-US" sz="2000" dirty="0" err="1" smtClean="0"/>
              <a:t>kết</a:t>
            </a:r>
            <a:r>
              <a:rPr lang="en-US" sz="2000" dirty="0" smtClean="0"/>
              <a:t>. </a:t>
            </a:r>
            <a:r>
              <a:rPr lang="en-US" sz="2000" dirty="0" err="1" smtClean="0"/>
              <a:t>Sau</a:t>
            </a:r>
            <a:r>
              <a:rPr lang="en-US" sz="2000" dirty="0" smtClean="0"/>
              <a:t> </a:t>
            </a:r>
            <a:r>
              <a:rPr lang="en-US" sz="2000" dirty="0" err="1" smtClean="0"/>
              <a:t>đây</a:t>
            </a:r>
            <a:r>
              <a:rPr lang="en-US" sz="2000" dirty="0" smtClean="0"/>
              <a:t> </a:t>
            </a:r>
            <a:r>
              <a:rPr lang="en-US" sz="2000" dirty="0" err="1" smtClean="0"/>
              <a:t>là</a:t>
            </a:r>
            <a:r>
              <a:rPr lang="en-US" sz="2000" dirty="0" smtClean="0"/>
              <a:t> </a:t>
            </a:r>
            <a:r>
              <a:rPr lang="en-US" sz="2000" dirty="0" err="1" smtClean="0"/>
              <a:t>gợi</a:t>
            </a:r>
            <a:r>
              <a:rPr lang="en-US" sz="2000" dirty="0" smtClean="0"/>
              <a:t> ý: </a:t>
            </a:r>
            <a:br>
              <a:rPr lang="en-US" sz="2000" dirty="0" smtClean="0"/>
            </a:br>
            <a:r>
              <a:rPr lang="en-US" sz="2000" dirty="0" smtClean="0"/>
              <a:t> </a:t>
            </a:r>
            <a:br>
              <a:rPr lang="en-US" sz="2000" dirty="0" smtClean="0"/>
            </a:br>
            <a:r>
              <a:rPr lang="en-US" sz="2000" b="1" dirty="0" smtClean="0"/>
              <a:t>- </a:t>
            </a:r>
            <a:r>
              <a:rPr lang="en-US" sz="2000" b="1" dirty="0" err="1" smtClean="0"/>
              <a:t>Tiết</a:t>
            </a:r>
            <a:r>
              <a:rPr lang="en-US" sz="2000" b="1" dirty="0" smtClean="0"/>
              <a:t> </a:t>
            </a:r>
            <a:r>
              <a:rPr lang="en-US" sz="2000" b="1" dirty="0" err="1" smtClean="0"/>
              <a:t>giảm</a:t>
            </a:r>
            <a:r>
              <a:rPr lang="en-US" sz="2000" b="1" dirty="0" smtClean="0"/>
              <a:t> </a:t>
            </a:r>
            <a:r>
              <a:rPr lang="en-US" sz="2000" b="1" dirty="0" err="1" smtClean="0"/>
              <a:t>những</a:t>
            </a:r>
            <a:r>
              <a:rPr lang="en-US" sz="2000" b="1" dirty="0" smtClean="0"/>
              <a:t> </a:t>
            </a:r>
            <a:r>
              <a:rPr lang="en-US" sz="2000" b="1" dirty="0" err="1" smtClean="0"/>
              <a:t>họat</a:t>
            </a:r>
            <a:r>
              <a:rPr lang="en-US" sz="2000" b="1" dirty="0" smtClean="0"/>
              <a:t> </a:t>
            </a:r>
            <a:r>
              <a:rPr lang="en-US" sz="2000" b="1" dirty="0" err="1" smtClean="0"/>
              <a:t>động</a:t>
            </a:r>
            <a:r>
              <a:rPr lang="en-US" sz="2000" b="1" dirty="0" smtClean="0"/>
              <a:t> </a:t>
            </a:r>
            <a:r>
              <a:rPr lang="en-US" sz="2000" b="1" dirty="0" err="1" smtClean="0"/>
              <a:t>bên</a:t>
            </a:r>
            <a:r>
              <a:rPr lang="en-US" sz="2000" b="1" dirty="0" smtClean="0"/>
              <a:t> </a:t>
            </a:r>
            <a:r>
              <a:rPr lang="en-US" sz="2000" b="1" dirty="0" err="1" smtClean="0"/>
              <a:t>ngòai</a:t>
            </a:r>
            <a:r>
              <a:rPr lang="en-US" sz="2000" b="1" dirty="0" smtClean="0"/>
              <a:t> </a:t>
            </a:r>
            <a:r>
              <a:rPr lang="en-US" sz="2000" b="1" dirty="0" err="1" smtClean="0"/>
              <a:t>để</a:t>
            </a:r>
            <a:r>
              <a:rPr lang="en-US" sz="2000" b="1" dirty="0" smtClean="0"/>
              <a:t> </a:t>
            </a:r>
            <a:r>
              <a:rPr lang="en-US" sz="2000" b="1" dirty="0" err="1" smtClean="0"/>
              <a:t>các</a:t>
            </a:r>
            <a:r>
              <a:rPr lang="en-US" sz="2000" b="1" dirty="0" smtClean="0"/>
              <a:t> </a:t>
            </a:r>
            <a:r>
              <a:rPr lang="en-US" sz="2000" b="1" dirty="0" err="1" smtClean="0"/>
              <a:t>thành</a:t>
            </a:r>
            <a:r>
              <a:rPr lang="en-US" sz="2000" b="1" dirty="0" smtClean="0"/>
              <a:t> </a:t>
            </a:r>
            <a:r>
              <a:rPr lang="en-US" sz="2000" b="1" dirty="0" err="1" smtClean="0"/>
              <a:t>viên</a:t>
            </a:r>
            <a:r>
              <a:rPr lang="en-US" sz="2000" b="1" dirty="0" smtClean="0"/>
              <a:t> </a:t>
            </a:r>
            <a:r>
              <a:rPr lang="en-US" sz="2000" b="1" dirty="0" err="1" smtClean="0"/>
              <a:t>trong</a:t>
            </a:r>
            <a:r>
              <a:rPr lang="en-US" sz="2000" b="1" dirty="0" smtClean="0"/>
              <a:t> </a:t>
            </a:r>
            <a:r>
              <a:rPr lang="en-US" sz="2000" b="1" dirty="0" err="1" smtClean="0"/>
              <a:t>gia</a:t>
            </a:r>
            <a:r>
              <a:rPr lang="en-US" sz="2000" b="1" dirty="0" smtClean="0"/>
              <a:t> </a:t>
            </a:r>
            <a:r>
              <a:rPr lang="en-US" sz="2000" b="1" dirty="0" err="1" smtClean="0"/>
              <a:t>đình</a:t>
            </a:r>
            <a:r>
              <a:rPr lang="en-US" sz="2000" b="1" dirty="0" smtClean="0"/>
              <a:t> </a:t>
            </a:r>
            <a:r>
              <a:rPr lang="en-US" sz="2000" b="1" dirty="0" err="1" smtClean="0"/>
              <a:t>có</a:t>
            </a:r>
            <a:r>
              <a:rPr lang="en-US" sz="2000" b="1" dirty="0" smtClean="0"/>
              <a:t> </a:t>
            </a:r>
            <a:r>
              <a:rPr lang="en-US" sz="2000" b="1" dirty="0" err="1" smtClean="0"/>
              <a:t>thể</a:t>
            </a:r>
            <a:r>
              <a:rPr lang="en-US" sz="2000" b="1" dirty="0" smtClean="0"/>
              <a:t> </a:t>
            </a:r>
            <a:r>
              <a:rPr lang="en-US" sz="2000" b="1" dirty="0" err="1" smtClean="0"/>
              <a:t>dành</a:t>
            </a:r>
            <a:r>
              <a:rPr lang="en-US" sz="2000" b="1" dirty="0" smtClean="0"/>
              <a:t> </a:t>
            </a:r>
            <a:r>
              <a:rPr lang="en-US" sz="2000" b="1" dirty="0" err="1" smtClean="0"/>
              <a:t>thời</a:t>
            </a:r>
            <a:r>
              <a:rPr lang="en-US" sz="2000" b="1" dirty="0" smtClean="0"/>
              <a:t> </a:t>
            </a:r>
            <a:r>
              <a:rPr lang="en-US" sz="2000" b="1" dirty="0" err="1" smtClean="0"/>
              <a:t>gian</a:t>
            </a:r>
            <a:r>
              <a:rPr lang="en-US" sz="2000" b="1" dirty="0" smtClean="0"/>
              <a:t> </a:t>
            </a:r>
            <a:r>
              <a:rPr lang="en-US" sz="2000" b="1" dirty="0" err="1" smtClean="0"/>
              <a:t>và</a:t>
            </a:r>
            <a:r>
              <a:rPr lang="en-US" sz="2000" b="1" dirty="0" smtClean="0"/>
              <a:t> </a:t>
            </a:r>
            <a:r>
              <a:rPr lang="en-US" sz="2000" b="1" dirty="0" err="1" smtClean="0"/>
              <a:t>năng</a:t>
            </a:r>
            <a:r>
              <a:rPr lang="en-US" sz="2000" b="1" dirty="0" smtClean="0"/>
              <a:t> </a:t>
            </a:r>
            <a:r>
              <a:rPr lang="en-US" sz="2000" b="1" dirty="0" err="1" smtClean="0"/>
              <a:t>lượng</a:t>
            </a:r>
            <a:r>
              <a:rPr lang="en-US" sz="2000" b="1" dirty="0" smtClean="0"/>
              <a:t> </a:t>
            </a:r>
            <a:r>
              <a:rPr lang="en-US" sz="2000" b="1" dirty="0" err="1" smtClean="0"/>
              <a:t>cho</a:t>
            </a:r>
            <a:r>
              <a:rPr lang="en-US" sz="2000" b="1" dirty="0" smtClean="0"/>
              <a:t> </a:t>
            </a:r>
            <a:r>
              <a:rPr lang="en-US" sz="2000" b="1" dirty="0" err="1" smtClean="0"/>
              <a:t>nhau</a:t>
            </a:r>
            <a:r>
              <a:rPr lang="en-US" sz="2000" b="1" dirty="0" smtClean="0"/>
              <a:t>. </a:t>
            </a:r>
            <a:br>
              <a:rPr lang="en-US" sz="2000" b="1" dirty="0" smtClean="0"/>
            </a:br>
            <a:r>
              <a:rPr lang="en-US" sz="2000" b="1" dirty="0" smtClean="0"/>
              <a:t> </a:t>
            </a:r>
            <a:br>
              <a:rPr lang="en-US" sz="2000" b="1" dirty="0" smtClean="0"/>
            </a:br>
            <a:r>
              <a:rPr lang="en-US" sz="2000" b="1" dirty="0" smtClean="0"/>
              <a:t>- </a:t>
            </a:r>
            <a:r>
              <a:rPr lang="en-US" sz="2000" b="1" dirty="0" err="1" smtClean="0"/>
              <a:t>Nếu</a:t>
            </a:r>
            <a:r>
              <a:rPr lang="en-US" sz="2000" b="1" dirty="0" smtClean="0"/>
              <a:t> </a:t>
            </a:r>
            <a:r>
              <a:rPr lang="en-US" sz="2000" b="1" dirty="0" err="1" smtClean="0"/>
              <a:t>có</a:t>
            </a:r>
            <a:r>
              <a:rPr lang="en-US" sz="2000" b="1" dirty="0" smtClean="0"/>
              <a:t> </a:t>
            </a:r>
            <a:r>
              <a:rPr lang="en-US" sz="2000" b="1" dirty="0" err="1" smtClean="0"/>
              <a:t>điều</a:t>
            </a:r>
            <a:r>
              <a:rPr lang="en-US" sz="2000" b="1" dirty="0" smtClean="0"/>
              <a:t> </a:t>
            </a:r>
            <a:r>
              <a:rPr lang="en-US" sz="2000" b="1" dirty="0" err="1" smtClean="0"/>
              <a:t>gì</a:t>
            </a:r>
            <a:r>
              <a:rPr lang="en-US" sz="2000" b="1" dirty="0" smtClean="0"/>
              <a:t> </a:t>
            </a:r>
            <a:r>
              <a:rPr lang="en-US" sz="2000" b="1" dirty="0" err="1" smtClean="0"/>
              <a:t>cần</a:t>
            </a:r>
            <a:r>
              <a:rPr lang="en-US" sz="2000" b="1" dirty="0" smtClean="0"/>
              <a:t> </a:t>
            </a:r>
            <a:r>
              <a:rPr lang="en-US" sz="2000" b="1" dirty="0" err="1" smtClean="0"/>
              <a:t>làm</a:t>
            </a:r>
            <a:r>
              <a:rPr lang="en-US" sz="2000" b="1" dirty="0" smtClean="0"/>
              <a:t> </a:t>
            </a:r>
            <a:r>
              <a:rPr lang="en-US" sz="2000" b="1" dirty="0" err="1" smtClean="0"/>
              <a:t>trong</a:t>
            </a:r>
            <a:r>
              <a:rPr lang="en-US" sz="2000" b="1" dirty="0" smtClean="0"/>
              <a:t> </a:t>
            </a:r>
            <a:r>
              <a:rPr lang="en-US" sz="2000" b="1" dirty="0" err="1" smtClean="0"/>
              <a:t>nhà</a:t>
            </a:r>
            <a:r>
              <a:rPr lang="en-US" sz="2000" b="1" dirty="0" smtClean="0"/>
              <a:t>, </a:t>
            </a:r>
            <a:r>
              <a:rPr lang="en-US" sz="2000" b="1" dirty="0" err="1" smtClean="0"/>
              <a:t>ai</a:t>
            </a:r>
            <a:r>
              <a:rPr lang="en-US" sz="2000" b="1" dirty="0" smtClean="0"/>
              <a:t> </a:t>
            </a:r>
            <a:r>
              <a:rPr lang="en-US" sz="2000" b="1" dirty="0" err="1" smtClean="0"/>
              <a:t>có</a:t>
            </a:r>
            <a:r>
              <a:rPr lang="en-US" sz="2000" b="1" dirty="0" smtClean="0"/>
              <a:t> </a:t>
            </a:r>
            <a:r>
              <a:rPr lang="en-US" sz="2000" b="1" dirty="0" err="1" smtClean="0"/>
              <a:t>thời</a:t>
            </a:r>
            <a:r>
              <a:rPr lang="en-US" sz="2000" b="1" dirty="0" smtClean="0"/>
              <a:t> </a:t>
            </a:r>
            <a:r>
              <a:rPr lang="en-US" sz="2000" b="1" dirty="0" err="1" smtClean="0"/>
              <a:t>gian</a:t>
            </a:r>
            <a:r>
              <a:rPr lang="en-US" sz="2000" b="1" dirty="0" smtClean="0"/>
              <a:t> </a:t>
            </a:r>
            <a:r>
              <a:rPr lang="en-US" sz="2000" b="1" dirty="0" err="1" smtClean="0"/>
              <a:t>rỗi</a:t>
            </a:r>
            <a:r>
              <a:rPr lang="en-US" sz="2000" b="1" dirty="0" smtClean="0"/>
              <a:t> </a:t>
            </a:r>
            <a:r>
              <a:rPr lang="en-US" sz="2000" b="1" dirty="0" err="1" smtClean="0"/>
              <a:t>thì</a:t>
            </a:r>
            <a:r>
              <a:rPr lang="en-US" sz="2000" b="1" dirty="0" smtClean="0"/>
              <a:t> </a:t>
            </a:r>
            <a:r>
              <a:rPr lang="en-US" sz="2000" b="1" dirty="0" err="1" smtClean="0"/>
              <a:t>làm</a:t>
            </a:r>
            <a:r>
              <a:rPr lang="en-US" sz="2000" b="1" dirty="0" smtClean="0"/>
              <a:t>. </a:t>
            </a:r>
            <a:r>
              <a:rPr lang="en-US" sz="2000" b="1" dirty="0" err="1" smtClean="0"/>
              <a:t>Mỗi</a:t>
            </a:r>
            <a:r>
              <a:rPr lang="en-US" sz="2000" b="1" dirty="0" smtClean="0"/>
              <a:t> </a:t>
            </a:r>
            <a:r>
              <a:rPr lang="en-US" sz="2000" b="1" dirty="0" err="1" smtClean="0"/>
              <a:t>ng</a:t>
            </a:r>
            <a:r>
              <a:rPr lang="vi-VN" sz="2000" b="1" dirty="0" smtClean="0"/>
              <a:t>ười cùng góp một tay. </a:t>
            </a:r>
            <a:r>
              <a:rPr lang="en-US" sz="2000" b="1" dirty="0" smtClean="0"/>
              <a:t/>
            </a:r>
            <a:br>
              <a:rPr lang="en-US" sz="2000" b="1" dirty="0" smtClean="0"/>
            </a:br>
            <a:r>
              <a:rPr lang="vi-VN" sz="2000" b="1" dirty="0" smtClean="0"/>
              <a:t>- Làm một chuyến đi nghỉ dài. Điều này tạo nhiều k</a:t>
            </a:r>
            <a:r>
              <a:rPr lang="en-US" sz="2000" b="1" dirty="0" smtClean="0"/>
              <a:t>ý </a:t>
            </a:r>
            <a:r>
              <a:rPr lang="en-US" sz="2000" b="1" dirty="0" err="1" smtClean="0"/>
              <a:t>ức</a:t>
            </a:r>
            <a:r>
              <a:rPr lang="en-US" sz="2000" b="1" dirty="0" smtClean="0"/>
              <a:t> </a:t>
            </a:r>
            <a:r>
              <a:rPr lang="en-US" sz="2000" b="1" dirty="0" err="1" smtClean="0"/>
              <a:t>vui</a:t>
            </a:r>
            <a:r>
              <a:rPr lang="en-US" sz="2000" b="1" dirty="0" smtClean="0"/>
              <a:t> </a:t>
            </a:r>
            <a:r>
              <a:rPr lang="en-US" sz="2000" b="1" dirty="0" err="1" smtClean="0"/>
              <a:t>vẻ</a:t>
            </a:r>
            <a:r>
              <a:rPr lang="en-US" sz="2000" b="1" dirty="0" smtClean="0"/>
              <a:t> </a:t>
            </a:r>
            <a:r>
              <a:rPr lang="en-US" sz="2000" b="1" dirty="0" err="1" smtClean="0"/>
              <a:t>hạnh</a:t>
            </a:r>
            <a:r>
              <a:rPr lang="en-US" sz="2000" b="1" dirty="0" smtClean="0"/>
              <a:t> </a:t>
            </a:r>
            <a:r>
              <a:rPr lang="en-US" sz="2000" b="1" dirty="0" err="1" smtClean="0"/>
              <a:t>phúc</a:t>
            </a:r>
            <a:r>
              <a:rPr lang="en-US" sz="2000" b="1" dirty="0" smtClean="0"/>
              <a:t>. </a:t>
            </a:r>
            <a:br>
              <a:rPr lang="en-US" sz="2000" b="1" dirty="0" smtClean="0"/>
            </a:br>
            <a:r>
              <a:rPr lang="en-US" sz="2000" b="1" dirty="0" smtClean="0"/>
              <a:t> </a:t>
            </a:r>
            <a:br>
              <a:rPr lang="en-US" sz="2000" b="1" dirty="0" smtClean="0"/>
            </a:br>
            <a:r>
              <a:rPr lang="en-US" sz="2000" b="1" dirty="0" smtClean="0"/>
              <a:t>- </a:t>
            </a:r>
            <a:r>
              <a:rPr lang="en-US" sz="2000" b="1" dirty="0" err="1" smtClean="0"/>
              <a:t>Viết</a:t>
            </a:r>
            <a:r>
              <a:rPr lang="en-US" sz="2000" b="1" dirty="0" smtClean="0"/>
              <a:t> </a:t>
            </a:r>
            <a:r>
              <a:rPr lang="en-US" sz="2000" b="1" dirty="0" err="1" smtClean="0"/>
              <a:t>ra</a:t>
            </a:r>
            <a:r>
              <a:rPr lang="en-US" sz="2000" b="1" dirty="0" smtClean="0"/>
              <a:t> </a:t>
            </a:r>
            <a:r>
              <a:rPr lang="en-US" sz="2000" b="1" dirty="0" err="1" smtClean="0"/>
              <a:t>những</a:t>
            </a:r>
            <a:r>
              <a:rPr lang="en-US" sz="2000" b="1" dirty="0" smtClean="0"/>
              <a:t> </a:t>
            </a:r>
            <a:r>
              <a:rPr lang="vi-VN" sz="2000" b="1" dirty="0" smtClean="0"/>
              <a:t>ước muốn của mọi người và cùng cố thực hiện. </a:t>
            </a:r>
            <a:r>
              <a:rPr lang="en-US" sz="2000" dirty="0" smtClean="0"/>
              <a:t/>
            </a:r>
            <a:br>
              <a:rPr lang="en-US" sz="2000" dirty="0" smtClean="0"/>
            </a:br>
            <a:r>
              <a:rPr lang="vi-VN" sz="2000" dirty="0" smtClean="0"/>
              <a:t> </a:t>
            </a:r>
            <a:r>
              <a:rPr lang="en-US" sz="2000" dirty="0" smtClean="0"/>
              <a:t/>
            </a:r>
            <a:br>
              <a:rPr lang="en-US" sz="2000" dirty="0" smtClean="0"/>
            </a:br>
            <a:endParaRPr lang="en-US" sz="20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7638288" cy="6477000"/>
          </a:xfrm>
        </p:spPr>
        <p:txBody>
          <a:bodyPr>
            <a:normAutofit fontScale="90000"/>
          </a:bodyPr>
          <a:lstStyle/>
          <a:p>
            <a:r>
              <a:rPr lang="vi-VN" sz="2200" b="1" i="1" dirty="0" smtClean="0">
                <a:solidFill>
                  <a:srgbClr val="FF0000"/>
                </a:solidFill>
              </a:rPr>
              <a:t>2 - Bày tỏ sự cảm kích và l</a:t>
            </a:r>
            <a:r>
              <a:rPr lang="en-US" sz="2200" b="1" i="1" dirty="0" err="1" smtClean="0">
                <a:solidFill>
                  <a:srgbClr val="FF0000"/>
                </a:solidFill>
              </a:rPr>
              <a:t>òng</a:t>
            </a:r>
            <a:r>
              <a:rPr lang="en-US" sz="2200" b="1" i="1" dirty="0" smtClean="0">
                <a:solidFill>
                  <a:srgbClr val="FF0000"/>
                </a:solidFill>
              </a:rPr>
              <a:t> </a:t>
            </a:r>
            <a:r>
              <a:rPr lang="en-US" sz="2200" b="1" i="1" dirty="0" err="1" smtClean="0">
                <a:solidFill>
                  <a:srgbClr val="FF0000"/>
                </a:solidFill>
              </a:rPr>
              <a:t>yêu</a:t>
            </a:r>
            <a:r>
              <a:rPr lang="en-US" sz="2200" b="1" i="1" dirty="0" smtClean="0">
                <a:solidFill>
                  <a:srgbClr val="FF0000"/>
                </a:solidFill>
              </a:rPr>
              <a:t> </a:t>
            </a:r>
            <a:r>
              <a:rPr lang="en-US" sz="2200" b="1" i="1" dirty="0" err="1" smtClean="0">
                <a:solidFill>
                  <a:srgbClr val="FF0000"/>
                </a:solidFill>
              </a:rPr>
              <a:t>th</a:t>
            </a:r>
            <a:r>
              <a:rPr lang="vi-VN" sz="2200" b="1" i="1" dirty="0" smtClean="0">
                <a:solidFill>
                  <a:srgbClr val="FF0000"/>
                </a:solidFill>
              </a:rPr>
              <a:t>ương</a:t>
            </a:r>
            <a:r>
              <a:rPr lang="en-US" sz="2000" dirty="0" smtClean="0"/>
              <a:t/>
            </a:r>
            <a:br>
              <a:rPr lang="en-US" sz="2000" dirty="0" smtClean="0"/>
            </a:br>
            <a:r>
              <a:rPr lang="vi-VN" sz="2000" dirty="0" smtClean="0"/>
              <a:t>Những gia đ</a:t>
            </a:r>
            <a:r>
              <a:rPr lang="en-US" sz="2000" dirty="0" err="1" smtClean="0"/>
              <a:t>ình</a:t>
            </a:r>
            <a:r>
              <a:rPr lang="en-US" sz="2000" dirty="0" smtClean="0"/>
              <a:t> </a:t>
            </a:r>
            <a:r>
              <a:rPr lang="en-US" sz="2000" dirty="0" err="1" smtClean="0"/>
              <a:t>bền</a:t>
            </a:r>
            <a:r>
              <a:rPr lang="en-US" sz="2000" dirty="0" smtClean="0"/>
              <a:t> </a:t>
            </a:r>
            <a:r>
              <a:rPr lang="en-US" sz="2000" dirty="0" err="1" smtClean="0"/>
              <a:t>vững</a:t>
            </a:r>
            <a:r>
              <a:rPr lang="en-US" sz="2000" dirty="0" smtClean="0"/>
              <a:t> </a:t>
            </a:r>
            <a:r>
              <a:rPr lang="en-US" sz="2000" dirty="0" err="1" smtClean="0"/>
              <a:t>là</a:t>
            </a:r>
            <a:r>
              <a:rPr lang="en-US" sz="2000" dirty="0" smtClean="0"/>
              <a:t> </a:t>
            </a:r>
            <a:r>
              <a:rPr lang="en-US" sz="2000" dirty="0" err="1" smtClean="0"/>
              <a:t>những</a:t>
            </a:r>
            <a:r>
              <a:rPr lang="en-US" sz="2000" dirty="0" smtClean="0"/>
              <a:t> </a:t>
            </a:r>
            <a:r>
              <a:rPr lang="en-US" sz="2000" dirty="0" err="1" smtClean="0"/>
              <a:t>gia</a:t>
            </a:r>
            <a:r>
              <a:rPr lang="en-US" sz="2000" dirty="0" smtClean="0"/>
              <a:t> </a:t>
            </a:r>
            <a:r>
              <a:rPr lang="en-US" sz="2000" dirty="0" err="1" smtClean="0"/>
              <a:t>đình</a:t>
            </a:r>
            <a:r>
              <a:rPr lang="en-US" sz="2000" dirty="0" smtClean="0"/>
              <a:t> </a:t>
            </a:r>
            <a:r>
              <a:rPr lang="en-US" sz="2000" dirty="0" err="1" smtClean="0"/>
              <a:t>có</a:t>
            </a:r>
            <a:r>
              <a:rPr lang="en-US" sz="2000" dirty="0" smtClean="0"/>
              <a:t> </a:t>
            </a:r>
            <a:r>
              <a:rPr lang="en-US" sz="2000" dirty="0" err="1" smtClean="0"/>
              <a:t>ng</a:t>
            </a:r>
            <a:r>
              <a:rPr lang="vi-VN" sz="2000" dirty="0" smtClean="0"/>
              <a:t>ười săn kim cương giỏi. Họ t</a:t>
            </a:r>
            <a:r>
              <a:rPr lang="en-US" sz="2000" dirty="0" err="1" smtClean="0"/>
              <a:t>ìm</a:t>
            </a:r>
            <a:r>
              <a:rPr lang="en-US" sz="2000" dirty="0" smtClean="0"/>
              <a:t> </a:t>
            </a:r>
            <a:r>
              <a:rPr lang="en-US" sz="2000" dirty="0" err="1" smtClean="0"/>
              <a:t>tòi</a:t>
            </a:r>
            <a:r>
              <a:rPr lang="en-US" sz="2000" dirty="0" smtClean="0"/>
              <a:t> </a:t>
            </a:r>
            <a:r>
              <a:rPr lang="en-US" sz="2000" dirty="0" err="1" smtClean="0"/>
              <a:t>thông</a:t>
            </a:r>
            <a:r>
              <a:rPr lang="en-US" sz="2000" dirty="0" smtClean="0"/>
              <a:t> qua </a:t>
            </a:r>
            <a:r>
              <a:rPr lang="en-US" sz="2000" dirty="0" err="1" smtClean="0"/>
              <a:t>những</a:t>
            </a:r>
            <a:r>
              <a:rPr lang="en-US" sz="2000" dirty="0" smtClean="0"/>
              <a:t> </a:t>
            </a:r>
            <a:r>
              <a:rPr lang="en-US" sz="2000" dirty="0" err="1" smtClean="0"/>
              <a:t>gì</a:t>
            </a:r>
            <a:r>
              <a:rPr lang="en-US" sz="2000" dirty="0" smtClean="0"/>
              <a:t> </a:t>
            </a:r>
            <a:r>
              <a:rPr lang="en-US" sz="2000" dirty="0" err="1" smtClean="0"/>
              <a:t>thô</a:t>
            </a:r>
            <a:r>
              <a:rPr lang="en-US" sz="2000" dirty="0" smtClean="0"/>
              <a:t> </a:t>
            </a:r>
            <a:r>
              <a:rPr lang="en-US" sz="2000" dirty="0" err="1" smtClean="0"/>
              <a:t>nháp</a:t>
            </a:r>
            <a:r>
              <a:rPr lang="en-US" sz="2000" dirty="0" smtClean="0"/>
              <a:t> </a:t>
            </a:r>
            <a:r>
              <a:rPr lang="en-US" sz="2000" dirty="0" err="1" smtClean="0"/>
              <a:t>xấu</a:t>
            </a:r>
            <a:r>
              <a:rPr lang="en-US" sz="2000" dirty="0" smtClean="0"/>
              <a:t> </a:t>
            </a:r>
            <a:r>
              <a:rPr lang="en-US" sz="2000" dirty="0" err="1" smtClean="0"/>
              <a:t>xí</a:t>
            </a:r>
            <a:r>
              <a:rPr lang="en-US" sz="2000" dirty="0" smtClean="0"/>
              <a:t> </a:t>
            </a:r>
            <a:r>
              <a:rPr lang="en-US" sz="2000" dirty="0" err="1" smtClean="0"/>
              <a:t>để</a:t>
            </a:r>
            <a:r>
              <a:rPr lang="en-US" sz="2000" dirty="0" smtClean="0"/>
              <a:t> </a:t>
            </a:r>
            <a:r>
              <a:rPr lang="en-US" sz="2000" dirty="0" err="1" smtClean="0"/>
              <a:t>thấy</a:t>
            </a:r>
            <a:r>
              <a:rPr lang="en-US" sz="2000" dirty="0" smtClean="0"/>
              <a:t> </a:t>
            </a:r>
            <a:r>
              <a:rPr lang="en-US" sz="2000" dirty="0" err="1" smtClean="0"/>
              <a:t>điều</a:t>
            </a:r>
            <a:r>
              <a:rPr lang="en-US" sz="2000" dirty="0" smtClean="0"/>
              <a:t> </a:t>
            </a:r>
            <a:r>
              <a:rPr lang="en-US" sz="2000" dirty="0" err="1" smtClean="0"/>
              <a:t>tốt</a:t>
            </a:r>
            <a:r>
              <a:rPr lang="en-US" sz="2000" dirty="0" smtClean="0"/>
              <a:t> </a:t>
            </a:r>
            <a:r>
              <a:rPr lang="en-US" sz="2000" dirty="0" err="1" smtClean="0"/>
              <a:t>của</a:t>
            </a:r>
            <a:r>
              <a:rPr lang="en-US" sz="2000" dirty="0" smtClean="0"/>
              <a:t> </a:t>
            </a:r>
            <a:r>
              <a:rPr lang="en-US" sz="2000" dirty="0" err="1" smtClean="0"/>
              <a:t>nhau</a:t>
            </a:r>
            <a:r>
              <a:rPr lang="en-US" sz="2000" dirty="0" smtClean="0"/>
              <a:t>. </a:t>
            </a:r>
            <a:r>
              <a:rPr lang="en-US" sz="2000" dirty="0" err="1" smtClean="0"/>
              <a:t>Sau</a:t>
            </a:r>
            <a:r>
              <a:rPr lang="en-US" sz="2000" dirty="0" smtClean="0"/>
              <a:t> </a:t>
            </a:r>
            <a:r>
              <a:rPr lang="en-US" sz="2000" dirty="0" err="1" smtClean="0"/>
              <a:t>đây</a:t>
            </a:r>
            <a:r>
              <a:rPr lang="en-US" sz="2000" dirty="0" smtClean="0"/>
              <a:t> </a:t>
            </a:r>
            <a:r>
              <a:rPr lang="en-US" sz="2000" dirty="0" err="1" smtClean="0"/>
              <a:t>là</a:t>
            </a:r>
            <a:r>
              <a:rPr lang="en-US" sz="2000" dirty="0" smtClean="0"/>
              <a:t> </a:t>
            </a:r>
            <a:r>
              <a:rPr lang="en-US" sz="2000" dirty="0" err="1" smtClean="0"/>
              <a:t>gợi</a:t>
            </a:r>
            <a:r>
              <a:rPr lang="en-US" sz="2000" dirty="0" smtClean="0"/>
              <a:t> ý: </a:t>
            </a:r>
            <a:br>
              <a:rPr lang="en-US" sz="2000" dirty="0" smtClean="0"/>
            </a:br>
            <a:r>
              <a:rPr lang="en-US" sz="2000" dirty="0" smtClean="0"/>
              <a:t> </a:t>
            </a:r>
            <a:br>
              <a:rPr lang="en-US" sz="2000" dirty="0" smtClean="0"/>
            </a:br>
            <a:r>
              <a:rPr lang="en-US" sz="2000" dirty="0" smtClean="0"/>
              <a:t>- </a:t>
            </a:r>
            <a:r>
              <a:rPr lang="en-US" sz="2000" dirty="0" err="1" smtClean="0"/>
              <a:t>Bày</a:t>
            </a:r>
            <a:r>
              <a:rPr lang="en-US" sz="2000" dirty="0" smtClean="0"/>
              <a:t> </a:t>
            </a:r>
            <a:r>
              <a:rPr lang="en-US" sz="2000" dirty="0" err="1" smtClean="0"/>
              <a:t>tỏ</a:t>
            </a:r>
            <a:r>
              <a:rPr lang="en-US" sz="2000" dirty="0" smtClean="0"/>
              <a:t> </a:t>
            </a:r>
            <a:r>
              <a:rPr lang="en-US" sz="2000" dirty="0" err="1" smtClean="0"/>
              <a:t>sự</a:t>
            </a:r>
            <a:r>
              <a:rPr lang="en-US" sz="2000" dirty="0" smtClean="0"/>
              <a:t> </a:t>
            </a:r>
            <a:r>
              <a:rPr lang="en-US" sz="2000" dirty="0" err="1" smtClean="0"/>
              <a:t>cảm</a:t>
            </a:r>
            <a:r>
              <a:rPr lang="en-US" sz="2000" dirty="0" smtClean="0"/>
              <a:t> </a:t>
            </a:r>
            <a:r>
              <a:rPr lang="en-US" sz="2000" dirty="0" err="1" smtClean="0"/>
              <a:t>kích</a:t>
            </a:r>
            <a:r>
              <a:rPr lang="en-US" sz="2000" dirty="0" smtClean="0"/>
              <a:t> qua </a:t>
            </a:r>
            <a:r>
              <a:rPr lang="en-US" sz="2000" dirty="0" err="1" smtClean="0"/>
              <a:t>những</a:t>
            </a:r>
            <a:r>
              <a:rPr lang="en-US" sz="2000" dirty="0" smtClean="0"/>
              <a:t> </a:t>
            </a:r>
            <a:r>
              <a:rPr lang="en-US" sz="2000" dirty="0" err="1" smtClean="0"/>
              <a:t>bữa</a:t>
            </a:r>
            <a:r>
              <a:rPr lang="en-US" sz="2000" dirty="0" smtClean="0"/>
              <a:t> </a:t>
            </a:r>
            <a:r>
              <a:rPr lang="en-US" sz="2000" dirty="0" err="1" smtClean="0"/>
              <a:t>ăn</a:t>
            </a:r>
            <a:r>
              <a:rPr lang="en-US" sz="2000" dirty="0" smtClean="0"/>
              <a:t> </a:t>
            </a:r>
            <a:r>
              <a:rPr lang="en-US" sz="2000" dirty="0" err="1" smtClean="0"/>
              <a:t>tối</a:t>
            </a:r>
            <a:r>
              <a:rPr lang="en-US" sz="2000" dirty="0" smtClean="0"/>
              <a:t>. </a:t>
            </a:r>
            <a:r>
              <a:rPr lang="en-US" sz="2000" dirty="0" err="1" smtClean="0"/>
              <a:t>Mọi</a:t>
            </a:r>
            <a:r>
              <a:rPr lang="en-US" sz="2000" dirty="0" smtClean="0"/>
              <a:t> </a:t>
            </a:r>
            <a:r>
              <a:rPr lang="en-US" sz="2000" dirty="0" err="1" smtClean="0"/>
              <a:t>người</a:t>
            </a:r>
            <a:r>
              <a:rPr lang="en-US" sz="2000" dirty="0" smtClean="0"/>
              <a:t> </a:t>
            </a:r>
            <a:r>
              <a:rPr lang="en-US" sz="2000" dirty="0" err="1" smtClean="0"/>
              <a:t>quanh</a:t>
            </a:r>
            <a:r>
              <a:rPr lang="en-US" sz="2000" dirty="0" smtClean="0"/>
              <a:t> </a:t>
            </a:r>
            <a:r>
              <a:rPr lang="en-US" sz="2000" dirty="0" err="1" smtClean="0"/>
              <a:t>bàn</a:t>
            </a:r>
            <a:r>
              <a:rPr lang="en-US" sz="2000" dirty="0" smtClean="0"/>
              <a:t> </a:t>
            </a:r>
            <a:r>
              <a:rPr lang="en-US" sz="2000" dirty="0" err="1" smtClean="0"/>
              <a:t>nói</a:t>
            </a:r>
            <a:r>
              <a:rPr lang="en-US" sz="2000" dirty="0" smtClean="0"/>
              <a:t> </a:t>
            </a:r>
            <a:r>
              <a:rPr lang="en-US" sz="2000" dirty="0" err="1" smtClean="0"/>
              <a:t>điều</a:t>
            </a:r>
            <a:r>
              <a:rPr lang="en-US" sz="2000" dirty="0" smtClean="0"/>
              <a:t> </a:t>
            </a:r>
            <a:r>
              <a:rPr lang="en-US" sz="2000" dirty="0" err="1" smtClean="0"/>
              <a:t>gì</a:t>
            </a:r>
            <a:r>
              <a:rPr lang="en-US" sz="2000" dirty="0" smtClean="0"/>
              <a:t> </a:t>
            </a:r>
            <a:r>
              <a:rPr lang="en-US" sz="2000" dirty="0" err="1" smtClean="0"/>
              <a:t>họ</a:t>
            </a:r>
            <a:r>
              <a:rPr lang="en-US" sz="2000" dirty="0" smtClean="0"/>
              <a:t> </a:t>
            </a:r>
            <a:r>
              <a:rPr lang="en-US" sz="2000" dirty="0" err="1" smtClean="0"/>
              <a:t>thích</a:t>
            </a:r>
            <a:r>
              <a:rPr lang="en-US" sz="2000" dirty="0" smtClean="0"/>
              <a:t> </a:t>
            </a:r>
            <a:r>
              <a:rPr lang="en-US" sz="2000" dirty="0" err="1" smtClean="0"/>
              <a:t>về</a:t>
            </a:r>
            <a:r>
              <a:rPr lang="en-US" sz="2000" dirty="0" smtClean="0"/>
              <a:t> </a:t>
            </a:r>
            <a:r>
              <a:rPr lang="en-US" sz="2000" dirty="0" err="1" smtClean="0"/>
              <a:t>ng</a:t>
            </a:r>
            <a:r>
              <a:rPr lang="vi-VN" sz="2000" dirty="0" smtClean="0"/>
              <a:t>ười khác.</a:t>
            </a:r>
            <a:r>
              <a:rPr lang="en-US" sz="2000" dirty="0" smtClean="0"/>
              <a:t/>
            </a:r>
            <a:br>
              <a:rPr lang="en-US" sz="2000" dirty="0" smtClean="0"/>
            </a:br>
            <a:r>
              <a:rPr lang="vi-VN" sz="2000" dirty="0" smtClean="0"/>
              <a:t>- Viết ra 10 điều bạn thích về người ấy.</a:t>
            </a:r>
            <a:r>
              <a:rPr lang="en-US" sz="2000" dirty="0" smtClean="0"/>
              <a:t/>
            </a:r>
            <a:br>
              <a:rPr lang="en-US" sz="2000" dirty="0" smtClean="0"/>
            </a:br>
            <a:r>
              <a:rPr lang="en-US" sz="2000" dirty="0" smtClean="0"/>
              <a:t/>
            </a:r>
            <a:br>
              <a:rPr lang="en-US" sz="2000" dirty="0" smtClean="0"/>
            </a:br>
            <a:r>
              <a:rPr lang="vi-VN" sz="2000" dirty="0" smtClean="0"/>
              <a:t>- Đóng vai tr</a:t>
            </a:r>
            <a:r>
              <a:rPr lang="en-US" sz="2000" dirty="0" smtClean="0"/>
              <a:t>ò </a:t>
            </a:r>
            <a:r>
              <a:rPr lang="en-US" sz="2000" dirty="0" err="1" smtClean="0"/>
              <a:t>mẫu</a:t>
            </a:r>
            <a:r>
              <a:rPr lang="en-US" sz="2000" dirty="0" smtClean="0"/>
              <a:t> </a:t>
            </a:r>
            <a:r>
              <a:rPr lang="en-US" sz="2000" dirty="0" err="1" smtClean="0"/>
              <a:t>ng</a:t>
            </a:r>
            <a:r>
              <a:rPr lang="vi-VN" sz="2000" dirty="0" smtClean="0"/>
              <a:t>ười tốt. Mỗi người đánh giá cao các thành viên khác trong gia đ</a:t>
            </a:r>
            <a:r>
              <a:rPr lang="en-US" sz="2000" dirty="0" err="1" smtClean="0"/>
              <a:t>ình</a:t>
            </a:r>
            <a:r>
              <a:rPr lang="en-US" sz="2000" dirty="0" smtClean="0"/>
              <a:t>.</a:t>
            </a:r>
            <a:br>
              <a:rPr lang="en-US" sz="2000" dirty="0" smtClean="0"/>
            </a:br>
            <a:r>
              <a:rPr lang="en-US" sz="2000" dirty="0" smtClean="0"/>
              <a:t>- </a:t>
            </a:r>
            <a:r>
              <a:rPr lang="en-US" sz="2000" dirty="0" err="1" smtClean="0"/>
              <a:t>Chấp</a:t>
            </a:r>
            <a:r>
              <a:rPr lang="en-US" sz="2000" dirty="0" smtClean="0"/>
              <a:t> </a:t>
            </a:r>
            <a:r>
              <a:rPr lang="en-US" sz="2000" dirty="0" err="1" smtClean="0"/>
              <a:t>nhận</a:t>
            </a:r>
            <a:r>
              <a:rPr lang="en-US" sz="2000" dirty="0" smtClean="0"/>
              <a:t> </a:t>
            </a:r>
            <a:r>
              <a:rPr lang="en-US" sz="2000" dirty="0" err="1" smtClean="0"/>
              <a:t>lời</a:t>
            </a:r>
            <a:r>
              <a:rPr lang="en-US" sz="2000" dirty="0" smtClean="0"/>
              <a:t> </a:t>
            </a:r>
            <a:r>
              <a:rPr lang="en-US" sz="2000" dirty="0" err="1" smtClean="0"/>
              <a:t>đánh</a:t>
            </a:r>
            <a:r>
              <a:rPr lang="en-US" sz="2000" dirty="0" smtClean="0"/>
              <a:t> </a:t>
            </a:r>
            <a:r>
              <a:rPr lang="en-US" sz="2000" dirty="0" err="1" smtClean="0"/>
              <a:t>giá</a:t>
            </a:r>
            <a:r>
              <a:rPr lang="en-US" sz="2000" dirty="0" smtClean="0"/>
              <a:t> </a:t>
            </a:r>
            <a:r>
              <a:rPr lang="en-US" sz="2000" dirty="0" err="1" smtClean="0"/>
              <a:t>một</a:t>
            </a:r>
            <a:r>
              <a:rPr lang="en-US" sz="2000" dirty="0" smtClean="0"/>
              <a:t> </a:t>
            </a:r>
            <a:r>
              <a:rPr lang="en-US" sz="2000" dirty="0" err="1" smtClean="0"/>
              <a:t>cách</a:t>
            </a:r>
            <a:r>
              <a:rPr lang="en-US" sz="2000" dirty="0" smtClean="0"/>
              <a:t> </a:t>
            </a:r>
            <a:r>
              <a:rPr lang="en-US" sz="2000" dirty="0" err="1" smtClean="0"/>
              <a:t>duyên</a:t>
            </a:r>
            <a:r>
              <a:rPr lang="en-US" sz="2000" dirty="0" smtClean="0"/>
              <a:t> </a:t>
            </a:r>
            <a:r>
              <a:rPr lang="en-US" sz="2000" dirty="0" err="1" smtClean="0"/>
              <a:t>dáng</a:t>
            </a:r>
            <a:r>
              <a:rPr lang="en-US" sz="2000" dirty="0" smtClean="0"/>
              <a:t>.</a:t>
            </a:r>
            <a:br>
              <a:rPr lang="en-US" sz="2000" dirty="0" smtClean="0"/>
            </a:br>
            <a:r>
              <a:rPr lang="en-US" sz="2700" b="1" i="1" dirty="0" smtClean="0">
                <a:solidFill>
                  <a:srgbClr val="FF0000"/>
                </a:solidFill>
              </a:rPr>
              <a:t>3- </a:t>
            </a:r>
            <a:r>
              <a:rPr lang="en-US" sz="2700" b="1" i="1" dirty="0" err="1" smtClean="0">
                <a:solidFill>
                  <a:srgbClr val="FF0000"/>
                </a:solidFill>
              </a:rPr>
              <a:t>Chia</a:t>
            </a:r>
            <a:r>
              <a:rPr lang="en-US" sz="2700" b="1" i="1" dirty="0" smtClean="0">
                <a:solidFill>
                  <a:srgbClr val="FF0000"/>
                </a:solidFill>
              </a:rPr>
              <a:t> </a:t>
            </a:r>
            <a:r>
              <a:rPr lang="en-US" sz="2700" b="1" i="1" dirty="0" err="1" smtClean="0">
                <a:solidFill>
                  <a:srgbClr val="FF0000"/>
                </a:solidFill>
              </a:rPr>
              <a:t>sẻ</a:t>
            </a:r>
            <a:r>
              <a:rPr lang="en-US" sz="2700" b="1" i="1" dirty="0" smtClean="0">
                <a:solidFill>
                  <a:srgbClr val="FF0000"/>
                </a:solidFill>
              </a:rPr>
              <a:t> </a:t>
            </a:r>
            <a:r>
              <a:rPr lang="en-US" sz="2700" b="1" i="1" dirty="0" err="1" smtClean="0">
                <a:solidFill>
                  <a:srgbClr val="FF0000"/>
                </a:solidFill>
              </a:rPr>
              <a:t>sự</a:t>
            </a:r>
            <a:r>
              <a:rPr lang="en-US" sz="2700" b="1" i="1" dirty="0" smtClean="0">
                <a:solidFill>
                  <a:srgbClr val="FF0000"/>
                </a:solidFill>
              </a:rPr>
              <a:t> </a:t>
            </a:r>
            <a:r>
              <a:rPr lang="en-US" sz="2700" b="1" i="1" dirty="0" err="1" smtClean="0">
                <a:solidFill>
                  <a:srgbClr val="FF0000"/>
                </a:solidFill>
              </a:rPr>
              <a:t>liên</a:t>
            </a:r>
            <a:r>
              <a:rPr lang="en-US" sz="2700" b="1" i="1" dirty="0" smtClean="0">
                <a:solidFill>
                  <a:srgbClr val="FF0000"/>
                </a:solidFill>
              </a:rPr>
              <a:t> </a:t>
            </a:r>
            <a:r>
              <a:rPr lang="en-US" sz="2700" b="1" i="1" dirty="0" err="1" smtClean="0">
                <a:solidFill>
                  <a:srgbClr val="FF0000"/>
                </a:solidFill>
              </a:rPr>
              <a:t>lạc</a:t>
            </a:r>
            <a:r>
              <a:rPr lang="en-US" sz="2700" b="1" i="1" dirty="0" smtClean="0">
                <a:solidFill>
                  <a:srgbClr val="FF0000"/>
                </a:solidFill>
              </a:rPr>
              <a:t> </a:t>
            </a:r>
            <a:r>
              <a:rPr lang="en-US" sz="2700" b="1" i="1" dirty="0" err="1" smtClean="0">
                <a:solidFill>
                  <a:srgbClr val="FF0000"/>
                </a:solidFill>
              </a:rPr>
              <a:t>tích</a:t>
            </a:r>
            <a:r>
              <a:rPr lang="en-US" sz="2700" b="1" i="1" dirty="0" smtClean="0">
                <a:solidFill>
                  <a:srgbClr val="FF0000"/>
                </a:solidFill>
              </a:rPr>
              <a:t> </a:t>
            </a:r>
            <a:r>
              <a:rPr lang="en-US" sz="2700" b="1" i="1" dirty="0" err="1" smtClean="0">
                <a:solidFill>
                  <a:srgbClr val="FF0000"/>
                </a:solidFill>
              </a:rPr>
              <a:t>cực</a:t>
            </a:r>
            <a:r>
              <a:rPr lang="en-US" sz="2700" b="1" i="1" dirty="0" smtClean="0">
                <a:solidFill>
                  <a:srgbClr val="FF0000"/>
                </a:solidFill>
              </a:rPr>
              <a:t> </a:t>
            </a:r>
            <a:r>
              <a:rPr lang="en-US" sz="2000" dirty="0" smtClean="0"/>
              <a:t/>
            </a:r>
            <a:br>
              <a:rPr lang="en-US" sz="2000" dirty="0" smtClean="0"/>
            </a:br>
            <a:r>
              <a:rPr lang="en-US" sz="2000" dirty="0" err="1" smtClean="0"/>
              <a:t>Giữ</a:t>
            </a:r>
            <a:r>
              <a:rPr lang="en-US" sz="2000" dirty="0" smtClean="0"/>
              <a:t> </a:t>
            </a:r>
            <a:r>
              <a:rPr lang="en-US" sz="2000" dirty="0" err="1" smtClean="0"/>
              <a:t>những</a:t>
            </a:r>
            <a:r>
              <a:rPr lang="en-US" sz="2000" dirty="0" smtClean="0"/>
              <a:t> </a:t>
            </a:r>
            <a:r>
              <a:rPr lang="en-US" sz="2000" dirty="0" err="1" smtClean="0"/>
              <a:t>cuộc</a:t>
            </a:r>
            <a:r>
              <a:rPr lang="en-US" sz="2000" dirty="0" smtClean="0"/>
              <a:t> </a:t>
            </a:r>
            <a:r>
              <a:rPr lang="en-US" sz="2000" dirty="0" err="1" smtClean="0"/>
              <a:t>đối</a:t>
            </a:r>
            <a:r>
              <a:rPr lang="en-US" sz="2000" dirty="0" smtClean="0"/>
              <a:t> </a:t>
            </a:r>
            <a:r>
              <a:rPr lang="en-US" sz="2000" dirty="0" err="1" smtClean="0"/>
              <a:t>thoại</a:t>
            </a:r>
            <a:r>
              <a:rPr lang="en-US" sz="2000" dirty="0" smtClean="0"/>
              <a:t> </a:t>
            </a:r>
            <a:r>
              <a:rPr lang="en-US" sz="2000" dirty="0" err="1" smtClean="0"/>
              <a:t>tích</a:t>
            </a:r>
            <a:r>
              <a:rPr lang="en-US" sz="2000" dirty="0" smtClean="0"/>
              <a:t> </a:t>
            </a:r>
            <a:r>
              <a:rPr lang="en-US" sz="2000" dirty="0" err="1" smtClean="0"/>
              <a:t>cực</a:t>
            </a:r>
            <a:r>
              <a:rPr lang="en-US" sz="2000" dirty="0" smtClean="0"/>
              <a:t>, </a:t>
            </a:r>
            <a:r>
              <a:rPr lang="en-US" sz="2000" dirty="0" err="1" smtClean="0"/>
              <a:t>chống</a:t>
            </a:r>
            <a:r>
              <a:rPr lang="en-US" sz="2000" dirty="0" smtClean="0"/>
              <a:t> </a:t>
            </a:r>
            <a:r>
              <a:rPr lang="en-US" sz="2000" dirty="0" err="1" smtClean="0"/>
              <a:t>lại</a:t>
            </a:r>
            <a:r>
              <a:rPr lang="en-US" sz="2000" dirty="0" smtClean="0"/>
              <a:t> </a:t>
            </a:r>
            <a:r>
              <a:rPr lang="en-US" sz="2000" dirty="0" err="1" smtClean="0"/>
              <a:t>sự</a:t>
            </a:r>
            <a:r>
              <a:rPr lang="en-US" sz="2000" dirty="0" smtClean="0"/>
              <a:t> </a:t>
            </a:r>
            <a:r>
              <a:rPr lang="en-US" sz="2000" dirty="0" err="1" smtClean="0"/>
              <a:t>thù</a:t>
            </a:r>
            <a:r>
              <a:rPr lang="en-US" sz="2000" dirty="0" smtClean="0"/>
              <a:t> </a:t>
            </a:r>
            <a:r>
              <a:rPr lang="en-US" sz="2000" dirty="0" err="1" smtClean="0"/>
              <a:t>địch</a:t>
            </a:r>
            <a:r>
              <a:rPr lang="en-US" sz="2000" dirty="0" smtClean="0"/>
              <a:t> </a:t>
            </a:r>
            <a:r>
              <a:rPr lang="en-US" sz="2000" dirty="0" err="1" smtClean="0"/>
              <a:t>và</a:t>
            </a:r>
            <a:r>
              <a:rPr lang="en-US" sz="2000" dirty="0" smtClean="0"/>
              <a:t> </a:t>
            </a:r>
            <a:r>
              <a:rPr lang="en-US" sz="2000" dirty="0" err="1" smtClean="0"/>
              <a:t>chế</a:t>
            </a:r>
            <a:r>
              <a:rPr lang="en-US" sz="2000" dirty="0" smtClean="0"/>
              <a:t> </a:t>
            </a:r>
            <a:r>
              <a:rPr lang="en-US" sz="2000" dirty="0" err="1" smtClean="0"/>
              <a:t>giễu</a:t>
            </a:r>
            <a:r>
              <a:rPr lang="en-US" sz="2000" dirty="0" smtClean="0"/>
              <a:t>. Cho </a:t>
            </a:r>
            <a:r>
              <a:rPr lang="en-US" sz="2000" dirty="0" err="1" smtClean="0"/>
              <a:t>ng</a:t>
            </a:r>
            <a:r>
              <a:rPr lang="vi-VN" sz="2000" dirty="0" smtClean="0"/>
              <a:t>ười khác cảm thấy được kính trọng và động viên chia sẻ những suy nghĩ.</a:t>
            </a:r>
            <a:r>
              <a:rPr lang="en-US" sz="2000" dirty="0" smtClean="0"/>
              <a:t/>
            </a:r>
            <a:br>
              <a:rPr lang="en-US" sz="2000" dirty="0" smtClean="0"/>
            </a:br>
            <a:r>
              <a:rPr lang="vi-VN" sz="2000" dirty="0" smtClean="0"/>
              <a:t>- Đừng làm nản l</a:t>
            </a:r>
            <a:r>
              <a:rPr lang="en-US" sz="2000" dirty="0" err="1" smtClean="0"/>
              <a:t>òng</a:t>
            </a:r>
            <a:r>
              <a:rPr lang="en-US" sz="2000" dirty="0" smtClean="0"/>
              <a:t> </a:t>
            </a:r>
            <a:r>
              <a:rPr lang="en-US" sz="2000" dirty="0" err="1" smtClean="0"/>
              <a:t>ng</a:t>
            </a:r>
            <a:r>
              <a:rPr lang="vi-VN" sz="2000" dirty="0" smtClean="0"/>
              <a:t>ười khác bằng cách ngắt lời, hay bỏ đi. Nếu bạn không làm điều đó với đồng nghiệp, th</a:t>
            </a:r>
            <a:r>
              <a:rPr lang="en-US" sz="2000" dirty="0" smtClean="0"/>
              <a:t>ì </a:t>
            </a:r>
            <a:r>
              <a:rPr lang="en-US" sz="2000" dirty="0" err="1" smtClean="0"/>
              <a:t>cũng</a:t>
            </a:r>
            <a:r>
              <a:rPr lang="en-US" sz="2000" dirty="0" smtClean="0"/>
              <a:t> </a:t>
            </a:r>
            <a:r>
              <a:rPr lang="en-US" sz="2000" dirty="0" err="1" smtClean="0"/>
              <a:t>đừng</a:t>
            </a:r>
            <a:r>
              <a:rPr lang="en-US" sz="2000" dirty="0" smtClean="0"/>
              <a:t> </a:t>
            </a:r>
            <a:r>
              <a:rPr lang="en-US" sz="2000" dirty="0" err="1" smtClean="0"/>
              <a:t>làm</a:t>
            </a:r>
            <a:r>
              <a:rPr lang="en-US" sz="2000" dirty="0" smtClean="0"/>
              <a:t> </a:t>
            </a:r>
            <a:r>
              <a:rPr lang="en-US" sz="2000" dirty="0" err="1" smtClean="0"/>
              <a:t>nh</a:t>
            </a:r>
            <a:r>
              <a:rPr lang="vi-VN" sz="2000" dirty="0" smtClean="0"/>
              <a:t>ư thế ở nhà.</a:t>
            </a:r>
            <a:r>
              <a:rPr lang="en-US" sz="2000" dirty="0" smtClean="0"/>
              <a:t/>
            </a:r>
            <a:br>
              <a:rPr lang="en-US" sz="2000" dirty="0" smtClean="0"/>
            </a:br>
            <a:r>
              <a:rPr lang="vi-VN" sz="2000" dirty="0" smtClean="0"/>
              <a:t> </a:t>
            </a:r>
            <a:r>
              <a:rPr lang="en-US" sz="2000" dirty="0" smtClean="0"/>
              <a:t/>
            </a:r>
            <a:br>
              <a:rPr lang="en-US" sz="2000" dirty="0" smtClean="0"/>
            </a:br>
            <a:r>
              <a:rPr lang="vi-VN" sz="2000" dirty="0" smtClean="0"/>
              <a:t>- Viết nhật k</a:t>
            </a:r>
            <a:r>
              <a:rPr lang="en-US" sz="2000" dirty="0" smtClean="0"/>
              <a:t>ý </a:t>
            </a:r>
            <a:r>
              <a:rPr lang="en-US" sz="2000" dirty="0" err="1" smtClean="0"/>
              <a:t>gia</a:t>
            </a:r>
            <a:r>
              <a:rPr lang="en-US" sz="2000" dirty="0" smtClean="0"/>
              <a:t> </a:t>
            </a:r>
            <a:r>
              <a:rPr lang="en-US" sz="2000" dirty="0" err="1" smtClean="0"/>
              <a:t>đình</a:t>
            </a:r>
            <a:r>
              <a:rPr lang="en-US" sz="2000" dirty="0" smtClean="0"/>
              <a:t>. </a:t>
            </a:r>
            <a:r>
              <a:rPr lang="en-US" sz="2000" dirty="0" err="1" smtClean="0"/>
              <a:t>Ghi</a:t>
            </a:r>
            <a:r>
              <a:rPr lang="en-US" sz="2000" dirty="0" smtClean="0"/>
              <a:t> </a:t>
            </a:r>
            <a:r>
              <a:rPr lang="en-US" sz="2000" dirty="0" err="1" smtClean="0"/>
              <a:t>chép</a:t>
            </a:r>
            <a:r>
              <a:rPr lang="en-US" sz="2000" dirty="0" smtClean="0"/>
              <a:t> </a:t>
            </a:r>
            <a:r>
              <a:rPr lang="en-US" sz="2000" dirty="0" err="1" smtClean="0"/>
              <a:t>những</a:t>
            </a:r>
            <a:r>
              <a:rPr lang="en-US" sz="2000" dirty="0" smtClean="0"/>
              <a:t> </a:t>
            </a:r>
            <a:r>
              <a:rPr lang="en-US" sz="2000" dirty="0" err="1" smtClean="0"/>
              <a:t>chuyện</a:t>
            </a:r>
            <a:r>
              <a:rPr lang="en-US" sz="2000" dirty="0" smtClean="0"/>
              <a:t> </a:t>
            </a:r>
            <a:r>
              <a:rPr lang="en-US" sz="2000" dirty="0" err="1" smtClean="0"/>
              <a:t>nhỏ</a:t>
            </a:r>
            <a:r>
              <a:rPr lang="en-US" sz="2000" dirty="0" smtClean="0"/>
              <a:t> </a:t>
            </a:r>
            <a:r>
              <a:rPr lang="en-US" sz="2000" dirty="0" err="1" smtClean="0"/>
              <a:t>của</a:t>
            </a:r>
            <a:r>
              <a:rPr lang="en-US" sz="2000" dirty="0" smtClean="0"/>
              <a:t> con </a:t>
            </a:r>
            <a:r>
              <a:rPr lang="en-US" sz="2000" dirty="0" err="1" smtClean="0"/>
              <a:t>từ</a:t>
            </a:r>
            <a:r>
              <a:rPr lang="en-US" sz="2000" dirty="0" smtClean="0"/>
              <a:t> </a:t>
            </a:r>
            <a:r>
              <a:rPr lang="en-US" sz="2000" dirty="0" err="1" smtClean="0"/>
              <a:t>khi</a:t>
            </a:r>
            <a:r>
              <a:rPr lang="en-US" sz="2000" dirty="0" smtClean="0"/>
              <a:t> </a:t>
            </a:r>
            <a:r>
              <a:rPr lang="en-US" sz="2000" dirty="0" err="1" smtClean="0"/>
              <a:t>ra</a:t>
            </a:r>
            <a:r>
              <a:rPr lang="en-US" sz="2000" dirty="0" smtClean="0"/>
              <a:t> </a:t>
            </a:r>
            <a:r>
              <a:rPr lang="en-US" sz="2000" dirty="0" err="1" smtClean="0"/>
              <a:t>đời</a:t>
            </a:r>
            <a:r>
              <a:rPr lang="en-US" sz="2000" dirty="0" smtClean="0"/>
              <a:t> </a:t>
            </a:r>
            <a:r>
              <a:rPr lang="en-US" sz="2000" dirty="0" err="1" smtClean="0"/>
              <a:t>cho</a:t>
            </a:r>
            <a:r>
              <a:rPr lang="en-US" sz="2000" dirty="0" smtClean="0"/>
              <a:t> </a:t>
            </a:r>
            <a:r>
              <a:rPr lang="en-US" sz="2000" dirty="0" err="1" smtClean="0"/>
              <a:t>tới</a:t>
            </a:r>
            <a:r>
              <a:rPr lang="en-US" sz="2000" dirty="0" smtClean="0"/>
              <a:t> </a:t>
            </a:r>
            <a:r>
              <a:rPr lang="en-US" sz="2000" dirty="0" err="1" smtClean="0"/>
              <a:t>lớn</a:t>
            </a:r>
            <a:r>
              <a:rPr lang="en-US" sz="2000" dirty="0" smtClean="0"/>
              <a:t>.</a:t>
            </a:r>
            <a:br>
              <a:rPr lang="en-US" sz="2000" dirty="0" smtClean="0"/>
            </a:br>
            <a:r>
              <a:rPr lang="en-US" sz="2000" dirty="0" smtClean="0"/>
              <a:t> </a:t>
            </a:r>
            <a:br>
              <a:rPr lang="en-US" sz="2000" dirty="0" smtClean="0"/>
            </a:br>
            <a:endParaRPr lang="en-US" sz="20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866888" cy="6553200"/>
          </a:xfrm>
        </p:spPr>
        <p:txBody>
          <a:bodyPr>
            <a:normAutofit fontScale="90000"/>
          </a:bodyPr>
          <a:lstStyle/>
          <a:p>
            <a:r>
              <a:rPr lang="en-US" sz="2200" b="1" i="1" dirty="0" smtClean="0">
                <a:solidFill>
                  <a:srgbClr val="FF0000"/>
                </a:solidFill>
              </a:rPr>
              <a:t>4- </a:t>
            </a:r>
            <a:r>
              <a:rPr lang="en-US" sz="2200" b="1" i="1" dirty="0" err="1" smtClean="0">
                <a:solidFill>
                  <a:srgbClr val="FF0000"/>
                </a:solidFill>
              </a:rPr>
              <a:t>Dành</a:t>
            </a:r>
            <a:r>
              <a:rPr lang="en-US" sz="2200" b="1" i="1" dirty="0" smtClean="0">
                <a:solidFill>
                  <a:srgbClr val="FF0000"/>
                </a:solidFill>
              </a:rPr>
              <a:t> </a:t>
            </a:r>
            <a:r>
              <a:rPr lang="en-US" sz="2200" b="1" i="1" dirty="0" err="1" smtClean="0">
                <a:solidFill>
                  <a:srgbClr val="FF0000"/>
                </a:solidFill>
              </a:rPr>
              <a:t>thời</a:t>
            </a:r>
            <a:r>
              <a:rPr lang="en-US" sz="2200" b="1" i="1" dirty="0" smtClean="0">
                <a:solidFill>
                  <a:srgbClr val="FF0000"/>
                </a:solidFill>
              </a:rPr>
              <a:t> </a:t>
            </a:r>
            <a:r>
              <a:rPr lang="en-US" sz="2200" b="1" i="1" dirty="0" err="1" smtClean="0">
                <a:solidFill>
                  <a:srgbClr val="FF0000"/>
                </a:solidFill>
              </a:rPr>
              <a:t>gian</a:t>
            </a:r>
            <a:r>
              <a:rPr lang="en-US" sz="2200" b="1" i="1" dirty="0" smtClean="0">
                <a:solidFill>
                  <a:srgbClr val="FF0000"/>
                </a:solidFill>
              </a:rPr>
              <a:t> </a:t>
            </a:r>
            <a:r>
              <a:rPr lang="en-US" sz="2200" b="1" i="1" dirty="0" err="1" smtClean="0">
                <a:solidFill>
                  <a:srgbClr val="FF0000"/>
                </a:solidFill>
              </a:rPr>
              <a:t>cho</a:t>
            </a:r>
            <a:r>
              <a:rPr lang="en-US" sz="2200" b="1" i="1" dirty="0" smtClean="0">
                <a:solidFill>
                  <a:srgbClr val="FF0000"/>
                </a:solidFill>
              </a:rPr>
              <a:t> </a:t>
            </a:r>
            <a:r>
              <a:rPr lang="en-US" sz="2200" b="1" i="1" dirty="0" err="1" smtClean="0">
                <a:solidFill>
                  <a:srgbClr val="FF0000"/>
                </a:solidFill>
              </a:rPr>
              <a:t>nhau</a:t>
            </a:r>
            <a:r>
              <a:rPr lang="en-US" sz="2000" dirty="0" smtClean="0"/>
              <a:t/>
            </a:r>
            <a:br>
              <a:rPr lang="en-US" sz="2000" dirty="0" smtClean="0"/>
            </a:br>
            <a:r>
              <a:rPr lang="en-US" sz="2000" dirty="0" err="1" smtClean="0"/>
              <a:t>Nghe</a:t>
            </a:r>
            <a:r>
              <a:rPr lang="en-US" sz="2000" dirty="0" smtClean="0"/>
              <a:t> </a:t>
            </a:r>
            <a:r>
              <a:rPr lang="en-US" sz="2000" dirty="0" err="1" smtClean="0"/>
              <a:t>có</a:t>
            </a:r>
            <a:r>
              <a:rPr lang="en-US" sz="2000" dirty="0" smtClean="0"/>
              <a:t> </a:t>
            </a:r>
            <a:r>
              <a:rPr lang="en-US" sz="2000" dirty="0" err="1" smtClean="0"/>
              <a:t>vẻ</a:t>
            </a:r>
            <a:r>
              <a:rPr lang="en-US" sz="2000" dirty="0" smtClean="0"/>
              <a:t> </a:t>
            </a:r>
            <a:r>
              <a:rPr lang="en-US" sz="2000" dirty="0" err="1" smtClean="0"/>
              <a:t>nhàm</a:t>
            </a:r>
            <a:r>
              <a:rPr lang="en-US" sz="2000" dirty="0" smtClean="0"/>
              <a:t>, </a:t>
            </a:r>
            <a:r>
              <a:rPr lang="en-US" sz="2000" dirty="0" err="1" smtClean="0"/>
              <a:t>nh</a:t>
            </a:r>
            <a:r>
              <a:rPr lang="vi-VN" sz="2000" dirty="0" smtClean="0"/>
              <a:t>ưng thực sự là nên như vậy.</a:t>
            </a:r>
            <a:r>
              <a:rPr lang="en-US" sz="2000" dirty="0" smtClean="0"/>
              <a:t/>
            </a:r>
            <a:br>
              <a:rPr lang="en-US" sz="2000" dirty="0" smtClean="0"/>
            </a:br>
            <a:r>
              <a:rPr lang="vi-VN" sz="2200" b="1" i="1" dirty="0" smtClean="0">
                <a:solidFill>
                  <a:srgbClr val="FF0000"/>
                </a:solidFill>
              </a:rPr>
              <a:t> 5- Chăm sóc tốt tinh thần </a:t>
            </a:r>
            <a:r>
              <a:rPr lang="en-US" sz="2000" dirty="0" smtClean="0"/>
              <a:t/>
            </a:r>
            <a:br>
              <a:rPr lang="en-US" sz="2000" dirty="0" smtClean="0"/>
            </a:br>
            <a:r>
              <a:rPr lang="vi-VN" sz="2000" dirty="0" smtClean="0"/>
              <a:t>Quyền lực trong gia đ</a:t>
            </a:r>
            <a:r>
              <a:rPr lang="en-US" sz="2000" dirty="0" err="1" smtClean="0"/>
              <a:t>ình</a:t>
            </a:r>
            <a:r>
              <a:rPr lang="en-US" sz="2000" dirty="0" smtClean="0"/>
              <a:t> </a:t>
            </a:r>
            <a:r>
              <a:rPr lang="en-US" sz="2000" dirty="0" err="1" smtClean="0"/>
              <a:t>có</a:t>
            </a:r>
            <a:r>
              <a:rPr lang="en-US" sz="2000" dirty="0" smtClean="0"/>
              <a:t> </a:t>
            </a:r>
            <a:r>
              <a:rPr lang="en-US" sz="2000" dirty="0" err="1" smtClean="0"/>
              <a:t>thể</a:t>
            </a:r>
            <a:r>
              <a:rPr lang="en-US" sz="2000" dirty="0" smtClean="0"/>
              <a:t> </a:t>
            </a:r>
            <a:r>
              <a:rPr lang="en-US" sz="2000" dirty="0" err="1" smtClean="0"/>
              <a:t>định</a:t>
            </a:r>
            <a:r>
              <a:rPr lang="en-US" sz="2000" dirty="0" smtClean="0"/>
              <a:t> </a:t>
            </a:r>
            <a:r>
              <a:rPr lang="en-US" sz="2000" dirty="0" err="1" smtClean="0"/>
              <a:t>ra</a:t>
            </a:r>
            <a:r>
              <a:rPr lang="en-US" sz="2000" dirty="0" smtClean="0"/>
              <a:t> </a:t>
            </a:r>
            <a:r>
              <a:rPr lang="en-US" sz="2000" dirty="0" err="1" smtClean="0"/>
              <a:t>cho</a:t>
            </a:r>
            <a:r>
              <a:rPr lang="en-US" sz="2000" dirty="0" smtClean="0"/>
              <a:t> </a:t>
            </a:r>
            <a:r>
              <a:rPr lang="en-US" sz="2000" dirty="0" err="1" smtClean="0"/>
              <a:t>từng</a:t>
            </a:r>
            <a:r>
              <a:rPr lang="en-US" sz="2000" dirty="0" smtClean="0"/>
              <a:t> </a:t>
            </a:r>
            <a:r>
              <a:rPr lang="en-US" sz="2000" dirty="0" err="1" smtClean="0"/>
              <a:t>thành</a:t>
            </a:r>
            <a:r>
              <a:rPr lang="en-US" sz="2000" dirty="0" smtClean="0"/>
              <a:t> </a:t>
            </a:r>
            <a:r>
              <a:rPr lang="en-US" sz="2000" dirty="0" err="1" smtClean="0"/>
              <a:t>viên</a:t>
            </a:r>
            <a:r>
              <a:rPr lang="en-US" sz="2000" dirty="0" smtClean="0"/>
              <a:t>, </a:t>
            </a:r>
            <a:r>
              <a:rPr lang="en-US" sz="2000" dirty="0" err="1" smtClean="0"/>
              <a:t>nh</a:t>
            </a:r>
            <a:r>
              <a:rPr lang="vi-VN" sz="2000" dirty="0" smtClean="0"/>
              <a:t>ưng chúng được mở với nhu cầu của người khác. </a:t>
            </a:r>
            <a:r>
              <a:rPr lang="en-US" sz="2000" dirty="0" smtClean="0"/>
              <a:t/>
            </a:r>
            <a:br>
              <a:rPr lang="en-US" sz="2000" dirty="0" smtClean="0"/>
            </a:br>
            <a:r>
              <a:rPr lang="en-US" sz="2000" dirty="0" smtClean="0"/>
              <a:t/>
            </a:r>
            <a:br>
              <a:rPr lang="en-US" sz="2000" dirty="0" smtClean="0"/>
            </a:br>
            <a:r>
              <a:rPr lang="vi-VN" sz="2000" dirty="0" smtClean="0"/>
              <a:t>Những gia đ</a:t>
            </a:r>
            <a:r>
              <a:rPr lang="en-US" sz="2000" dirty="0" err="1" smtClean="0"/>
              <a:t>ình</a:t>
            </a:r>
            <a:r>
              <a:rPr lang="en-US" sz="2000" dirty="0" smtClean="0"/>
              <a:t> </a:t>
            </a:r>
            <a:r>
              <a:rPr lang="en-US" sz="2000" dirty="0" err="1" smtClean="0"/>
              <a:t>có</a:t>
            </a:r>
            <a:r>
              <a:rPr lang="en-US" sz="2000" dirty="0" smtClean="0"/>
              <a:t> ý </a:t>
            </a:r>
            <a:r>
              <a:rPr lang="en-US" sz="2000" dirty="0" err="1" smtClean="0"/>
              <a:t>thức</a:t>
            </a:r>
            <a:r>
              <a:rPr lang="en-US" sz="2000" dirty="0" smtClean="0"/>
              <a:t> </a:t>
            </a:r>
            <a:r>
              <a:rPr lang="en-US" sz="2000" dirty="0" err="1" smtClean="0"/>
              <a:t>cho</a:t>
            </a:r>
            <a:r>
              <a:rPr lang="en-US" sz="2000" dirty="0" smtClean="0"/>
              <a:t> </a:t>
            </a:r>
            <a:r>
              <a:rPr lang="en-US" sz="2000" dirty="0" err="1" smtClean="0"/>
              <a:t>cuộc</a:t>
            </a:r>
            <a:r>
              <a:rPr lang="en-US" sz="2000" dirty="0" smtClean="0"/>
              <a:t> </a:t>
            </a:r>
            <a:r>
              <a:rPr lang="en-US" sz="2000" dirty="0" err="1" smtClean="0"/>
              <a:t>sống</a:t>
            </a:r>
            <a:r>
              <a:rPr lang="en-US" sz="2000" dirty="0" smtClean="0"/>
              <a:t> t</a:t>
            </a:r>
            <a:r>
              <a:rPr lang="vi-VN" sz="2000" dirty="0" smtClean="0"/>
              <a:t>ương lai là khuyến khích mọi người tập trung vào điều g</a:t>
            </a:r>
            <a:r>
              <a:rPr lang="en-US" sz="2000" dirty="0" smtClean="0"/>
              <a:t>ì </a:t>
            </a:r>
            <a:r>
              <a:rPr lang="en-US" sz="2000" dirty="0" err="1" smtClean="0"/>
              <a:t>thật</a:t>
            </a:r>
            <a:r>
              <a:rPr lang="en-US" sz="2000" dirty="0" smtClean="0"/>
              <a:t> </a:t>
            </a:r>
            <a:r>
              <a:rPr lang="en-US" sz="2000" dirty="0" err="1" smtClean="0"/>
              <a:t>sự</a:t>
            </a:r>
            <a:r>
              <a:rPr lang="en-US" sz="2000" dirty="0" smtClean="0"/>
              <a:t> </a:t>
            </a:r>
            <a:r>
              <a:rPr lang="en-US" sz="2000" dirty="0" err="1" smtClean="0"/>
              <a:t>quan</a:t>
            </a:r>
            <a:r>
              <a:rPr lang="en-US" sz="2000" dirty="0" smtClean="0"/>
              <a:t> </a:t>
            </a:r>
            <a:r>
              <a:rPr lang="en-US" sz="2000" dirty="0" err="1" smtClean="0"/>
              <a:t>trọng</a:t>
            </a:r>
            <a:r>
              <a:rPr lang="en-US" sz="2000" dirty="0" smtClean="0"/>
              <a:t>.</a:t>
            </a:r>
            <a:br>
              <a:rPr lang="en-US" sz="2000" dirty="0" smtClean="0"/>
            </a:br>
            <a:r>
              <a:rPr lang="en-US" sz="2000" dirty="0" smtClean="0"/>
              <a:t/>
            </a:r>
            <a:br>
              <a:rPr lang="en-US" sz="2000" dirty="0" smtClean="0"/>
            </a:br>
            <a:r>
              <a:rPr lang="en-US" sz="2000" dirty="0" smtClean="0"/>
              <a:t> </a:t>
            </a:r>
            <a:r>
              <a:rPr lang="en-US" sz="2000" dirty="0" err="1" smtClean="0"/>
              <a:t>Những</a:t>
            </a:r>
            <a:r>
              <a:rPr lang="en-US" sz="2000" dirty="0" smtClean="0"/>
              <a:t> </a:t>
            </a:r>
            <a:r>
              <a:rPr lang="en-US" sz="2000" dirty="0" err="1" smtClean="0"/>
              <a:t>đứa</a:t>
            </a:r>
            <a:r>
              <a:rPr lang="en-US" sz="2000" dirty="0" smtClean="0"/>
              <a:t> </a:t>
            </a:r>
            <a:r>
              <a:rPr lang="en-US" sz="2000" dirty="0" err="1" smtClean="0"/>
              <a:t>trẻ</a:t>
            </a:r>
            <a:r>
              <a:rPr lang="en-US" sz="2000" dirty="0" smtClean="0"/>
              <a:t> </a:t>
            </a:r>
            <a:r>
              <a:rPr lang="en-US" sz="2000" dirty="0" err="1" smtClean="0"/>
              <a:t>sẽ</a:t>
            </a:r>
            <a:r>
              <a:rPr lang="en-US" sz="2000" dirty="0" smtClean="0"/>
              <a:t> </a:t>
            </a:r>
            <a:r>
              <a:rPr lang="en-US" sz="2000" dirty="0" err="1" smtClean="0"/>
              <a:t>bớt</a:t>
            </a:r>
            <a:r>
              <a:rPr lang="en-US" sz="2000" dirty="0" smtClean="0"/>
              <a:t> </a:t>
            </a:r>
            <a:r>
              <a:rPr lang="en-US" sz="2000" dirty="0" err="1" smtClean="0"/>
              <a:t>ích</a:t>
            </a:r>
            <a:r>
              <a:rPr lang="en-US" sz="2000" dirty="0" smtClean="0"/>
              <a:t> </a:t>
            </a:r>
            <a:r>
              <a:rPr lang="en-US" sz="2000" dirty="0" err="1" smtClean="0"/>
              <a:t>kỷ</a:t>
            </a:r>
            <a:r>
              <a:rPr lang="en-US" sz="2000" dirty="0" smtClean="0"/>
              <a:t> </a:t>
            </a:r>
            <a:r>
              <a:rPr lang="en-US" sz="2000" dirty="0" err="1" smtClean="0"/>
              <a:t>nếu</a:t>
            </a:r>
            <a:r>
              <a:rPr lang="en-US" sz="2000" dirty="0" smtClean="0"/>
              <a:t> </a:t>
            </a:r>
            <a:r>
              <a:rPr lang="en-US" sz="2000" dirty="0" err="1" smtClean="0"/>
              <a:t>bạn</a:t>
            </a:r>
            <a:r>
              <a:rPr lang="en-US" sz="2000" dirty="0" smtClean="0"/>
              <a:t> </a:t>
            </a:r>
            <a:r>
              <a:rPr lang="en-US" sz="2000" dirty="0" err="1" smtClean="0"/>
              <a:t>nhắc</a:t>
            </a:r>
            <a:r>
              <a:rPr lang="en-US" sz="2000" dirty="0" smtClean="0"/>
              <a:t> </a:t>
            </a:r>
            <a:r>
              <a:rPr lang="en-US" sz="2000" dirty="0" err="1" smtClean="0"/>
              <a:t>chúng</a:t>
            </a:r>
            <a:r>
              <a:rPr lang="en-US" sz="2000" dirty="0" smtClean="0"/>
              <a:t> </a:t>
            </a:r>
            <a:r>
              <a:rPr lang="en-US" sz="2000" dirty="0" err="1" smtClean="0"/>
              <a:t>về</a:t>
            </a:r>
            <a:r>
              <a:rPr lang="en-US" sz="2000" dirty="0" smtClean="0"/>
              <a:t> </a:t>
            </a:r>
            <a:r>
              <a:rPr lang="en-US" sz="2000" dirty="0" err="1" smtClean="0"/>
              <a:t>thế</a:t>
            </a:r>
            <a:r>
              <a:rPr lang="en-US" sz="2000" dirty="0" smtClean="0"/>
              <a:t> </a:t>
            </a:r>
            <a:r>
              <a:rPr lang="en-US" sz="2000" dirty="0" err="1" smtClean="0"/>
              <a:t>giới</a:t>
            </a:r>
            <a:r>
              <a:rPr lang="en-US" sz="2000" dirty="0" smtClean="0"/>
              <a:t> </a:t>
            </a:r>
            <a:r>
              <a:rPr lang="en-US" sz="2000" dirty="0" err="1" smtClean="0"/>
              <a:t>xung</a:t>
            </a:r>
            <a:r>
              <a:rPr lang="en-US" sz="2000" dirty="0" smtClean="0"/>
              <a:t> </a:t>
            </a:r>
            <a:r>
              <a:rPr lang="en-US" sz="2000" dirty="0" err="1" smtClean="0"/>
              <a:t>quanh</a:t>
            </a:r>
            <a:r>
              <a:rPr lang="en-US" sz="2000" dirty="0" smtClean="0"/>
              <a:t>. </a:t>
            </a:r>
            <a:r>
              <a:rPr lang="en-US" sz="2000" dirty="0" err="1" smtClean="0"/>
              <a:t>Vì</a:t>
            </a:r>
            <a:r>
              <a:rPr lang="en-US" sz="2000" dirty="0" smtClean="0"/>
              <a:t> </a:t>
            </a:r>
            <a:r>
              <a:rPr lang="en-US" sz="2000" dirty="0" err="1" smtClean="0"/>
              <a:t>thế</a:t>
            </a:r>
            <a:r>
              <a:rPr lang="en-US" sz="2000" dirty="0" smtClean="0"/>
              <a:t> </a:t>
            </a:r>
            <a:r>
              <a:rPr lang="en-US" sz="2000" dirty="0" err="1" smtClean="0"/>
              <a:t>hãy</a:t>
            </a:r>
            <a:r>
              <a:rPr lang="en-US" sz="2000" dirty="0" smtClean="0"/>
              <a:t> </a:t>
            </a:r>
            <a:r>
              <a:rPr lang="en-US" sz="2000" dirty="0" err="1" smtClean="0"/>
              <a:t>dành</a:t>
            </a:r>
            <a:r>
              <a:rPr lang="en-US" sz="2000" dirty="0" smtClean="0"/>
              <a:t> </a:t>
            </a:r>
            <a:r>
              <a:rPr lang="en-US" sz="2000" dirty="0" err="1" smtClean="0"/>
              <a:t>thời</a:t>
            </a:r>
            <a:r>
              <a:rPr lang="en-US" sz="2000" dirty="0" smtClean="0"/>
              <a:t> </a:t>
            </a:r>
            <a:r>
              <a:rPr lang="en-US" sz="2000" dirty="0" err="1" smtClean="0"/>
              <a:t>gian</a:t>
            </a:r>
            <a:r>
              <a:rPr lang="en-US" sz="2000" dirty="0" smtClean="0"/>
              <a:t>, </a:t>
            </a:r>
            <a:r>
              <a:rPr lang="en-US" sz="2000" dirty="0" err="1" smtClean="0"/>
              <a:t>sức</a:t>
            </a:r>
            <a:r>
              <a:rPr lang="en-US" sz="2000" dirty="0" smtClean="0"/>
              <a:t> </a:t>
            </a:r>
            <a:r>
              <a:rPr lang="en-US" sz="2000" dirty="0" err="1" smtClean="0"/>
              <a:t>khỏe</a:t>
            </a:r>
            <a:r>
              <a:rPr lang="en-US" sz="2000" dirty="0" smtClean="0"/>
              <a:t>, </a:t>
            </a:r>
            <a:r>
              <a:rPr lang="en-US" sz="2000" dirty="0" err="1" smtClean="0"/>
              <a:t>tiền</a:t>
            </a:r>
            <a:r>
              <a:rPr lang="en-US" sz="2000" dirty="0" smtClean="0"/>
              <a:t> </a:t>
            </a:r>
            <a:r>
              <a:rPr lang="en-US" sz="2000" dirty="0" err="1" smtClean="0"/>
              <a:t>bạc</a:t>
            </a:r>
            <a:r>
              <a:rPr lang="en-US" sz="2000" dirty="0" smtClean="0"/>
              <a:t> </a:t>
            </a:r>
            <a:r>
              <a:rPr lang="en-US" sz="2000" dirty="0" err="1" smtClean="0"/>
              <a:t>để</a:t>
            </a:r>
            <a:r>
              <a:rPr lang="en-US" sz="2000" dirty="0" smtClean="0"/>
              <a:t> </a:t>
            </a:r>
            <a:r>
              <a:rPr lang="en-US" sz="2000" dirty="0" err="1" smtClean="0"/>
              <a:t>làm</a:t>
            </a:r>
            <a:r>
              <a:rPr lang="en-US" sz="2000" dirty="0" smtClean="0"/>
              <a:t> </a:t>
            </a:r>
            <a:r>
              <a:rPr lang="en-US" sz="2000" dirty="0" err="1" smtClean="0"/>
              <a:t>điều</a:t>
            </a:r>
            <a:r>
              <a:rPr lang="en-US" sz="2000" dirty="0" smtClean="0"/>
              <a:t> </a:t>
            </a:r>
            <a:r>
              <a:rPr lang="en-US" sz="2000" dirty="0" err="1" smtClean="0"/>
              <a:t>đó</a:t>
            </a:r>
            <a:r>
              <a:rPr lang="en-US" sz="2000" dirty="0" smtClean="0"/>
              <a:t> – </a:t>
            </a:r>
            <a:r>
              <a:rPr lang="en-US" sz="2000" dirty="0" err="1" smtClean="0"/>
              <a:t>và</a:t>
            </a:r>
            <a:r>
              <a:rPr lang="en-US" sz="2000" dirty="0" smtClean="0"/>
              <a:t> </a:t>
            </a:r>
            <a:r>
              <a:rPr lang="en-US" sz="2000" dirty="0" err="1" smtClean="0"/>
              <a:t>khuyến</a:t>
            </a:r>
            <a:r>
              <a:rPr lang="en-US" sz="2000" dirty="0" smtClean="0"/>
              <a:t> </a:t>
            </a:r>
            <a:r>
              <a:rPr lang="en-US" sz="2000" dirty="0" err="1" smtClean="0"/>
              <a:t>khích</a:t>
            </a:r>
            <a:r>
              <a:rPr lang="en-US" sz="2000" dirty="0" smtClean="0"/>
              <a:t> </a:t>
            </a:r>
            <a:r>
              <a:rPr lang="en-US" sz="2000" dirty="0" err="1" smtClean="0"/>
              <a:t>giống</a:t>
            </a:r>
            <a:r>
              <a:rPr lang="en-US" sz="2000" dirty="0" smtClean="0"/>
              <a:t> </a:t>
            </a:r>
            <a:r>
              <a:rPr lang="en-US" sz="2000" dirty="0" err="1" smtClean="0"/>
              <a:t>nh</a:t>
            </a:r>
            <a:r>
              <a:rPr lang="vi-VN" sz="2000" dirty="0" smtClean="0"/>
              <a:t>ư vậy từ con cái.</a:t>
            </a:r>
            <a:r>
              <a:rPr lang="en-US" sz="2000" dirty="0" smtClean="0"/>
              <a:t/>
            </a:r>
            <a:br>
              <a:rPr lang="en-US" sz="2000" dirty="0" smtClean="0"/>
            </a:br>
            <a:r>
              <a:rPr lang="vi-VN" sz="2000" dirty="0" smtClean="0"/>
              <a:t> </a:t>
            </a:r>
            <a:r>
              <a:rPr lang="en-US" sz="2000" dirty="0" smtClean="0"/>
              <a:t/>
            </a:r>
            <a:br>
              <a:rPr lang="en-US" sz="2000" dirty="0" smtClean="0"/>
            </a:br>
            <a:r>
              <a:rPr lang="vi-VN" sz="2200" i="1" dirty="0" smtClean="0">
                <a:solidFill>
                  <a:srgbClr val="FF0000"/>
                </a:solidFill>
              </a:rPr>
              <a:t>6- Biết đối phó với stress</a:t>
            </a:r>
            <a:r>
              <a:rPr lang="en-US" sz="2000" dirty="0" smtClean="0"/>
              <a:t/>
            </a:r>
            <a:br>
              <a:rPr lang="en-US" sz="2000" dirty="0" smtClean="0"/>
            </a:br>
            <a:r>
              <a:rPr lang="vi-VN" sz="2000" dirty="0" smtClean="0"/>
              <a:t> </a:t>
            </a:r>
            <a:r>
              <a:rPr lang="en-US" sz="2000" dirty="0" smtClean="0"/>
              <a:t/>
            </a:r>
            <a:br>
              <a:rPr lang="en-US" sz="2000" dirty="0" smtClean="0"/>
            </a:br>
            <a:r>
              <a:rPr lang="vi-VN" sz="2000" dirty="0" smtClean="0"/>
              <a:t>- Đừng xung đột cá nhân. Nhận thức rằng sự bất đồng không phải chuyện cá nhân.</a:t>
            </a:r>
            <a:r>
              <a:rPr lang="en-US" sz="2000" dirty="0" smtClean="0"/>
              <a:t/>
            </a:r>
            <a:br>
              <a:rPr lang="en-US" sz="2000" dirty="0" smtClean="0"/>
            </a:br>
            <a:r>
              <a:rPr lang="vi-VN" sz="2000" dirty="0" smtClean="0"/>
              <a:t> </a:t>
            </a:r>
            <a:r>
              <a:rPr lang="en-US" sz="2000" dirty="0" smtClean="0"/>
              <a:t/>
            </a:r>
            <a:br>
              <a:rPr lang="en-US" sz="2000" dirty="0" smtClean="0"/>
            </a:br>
            <a:r>
              <a:rPr lang="vi-VN" sz="2000" dirty="0" smtClean="0"/>
              <a:t>- Ngủ đủ và tập thể dục.</a:t>
            </a:r>
            <a:r>
              <a:rPr lang="en-US" sz="2000" dirty="0" smtClean="0"/>
              <a:t/>
            </a:r>
            <a:br>
              <a:rPr lang="en-US" sz="2000" dirty="0" smtClean="0"/>
            </a:br>
            <a:r>
              <a:rPr lang="vi-VN" sz="2000" dirty="0" smtClean="0"/>
              <a:t>- Cười. T</a:t>
            </a:r>
            <a:r>
              <a:rPr lang="en-US" sz="2000" dirty="0" err="1" smtClean="0"/>
              <a:t>ìm</a:t>
            </a:r>
            <a:r>
              <a:rPr lang="en-US" sz="2000" dirty="0" smtClean="0"/>
              <a:t> </a:t>
            </a:r>
            <a:r>
              <a:rPr lang="en-US" sz="2000" dirty="0" err="1" smtClean="0"/>
              <a:t>chuyện</a:t>
            </a:r>
            <a:r>
              <a:rPr lang="en-US" sz="2000" dirty="0" smtClean="0"/>
              <a:t> </a:t>
            </a:r>
            <a:r>
              <a:rPr lang="en-US" sz="2000" dirty="0" err="1" smtClean="0"/>
              <a:t>khôi</a:t>
            </a:r>
            <a:r>
              <a:rPr lang="en-US" sz="2000" dirty="0" smtClean="0"/>
              <a:t> </a:t>
            </a:r>
            <a:r>
              <a:rPr lang="en-US" sz="2000" dirty="0" err="1" smtClean="0"/>
              <a:t>hài</a:t>
            </a:r>
            <a:r>
              <a:rPr lang="en-US" sz="2000" dirty="0" smtClean="0"/>
              <a:t> </a:t>
            </a:r>
            <a:r>
              <a:rPr lang="en-US" sz="2000" dirty="0" err="1" smtClean="0"/>
              <a:t>trong</a:t>
            </a:r>
            <a:r>
              <a:rPr lang="en-US" sz="2000" dirty="0" smtClean="0"/>
              <a:t> </a:t>
            </a:r>
            <a:r>
              <a:rPr lang="en-US" sz="2000" dirty="0" err="1" smtClean="0"/>
              <a:t>bất</a:t>
            </a:r>
            <a:r>
              <a:rPr lang="en-US" sz="2000" dirty="0" smtClean="0"/>
              <a:t> </a:t>
            </a:r>
            <a:r>
              <a:rPr lang="en-US" sz="2000" dirty="0" err="1" smtClean="0"/>
              <a:t>kỳ</a:t>
            </a:r>
            <a:r>
              <a:rPr lang="en-US" sz="2000" dirty="0" smtClean="0"/>
              <a:t> </a:t>
            </a:r>
            <a:r>
              <a:rPr lang="en-US" sz="2000" dirty="0" err="1" smtClean="0"/>
              <a:t>hòan</a:t>
            </a:r>
            <a:r>
              <a:rPr lang="en-US" sz="2000" dirty="0" smtClean="0"/>
              <a:t> </a:t>
            </a:r>
            <a:r>
              <a:rPr lang="en-US" sz="2000" dirty="0" err="1" smtClean="0"/>
              <a:t>cảnh</a:t>
            </a:r>
            <a:r>
              <a:rPr lang="en-US" sz="2000" dirty="0" smtClean="0"/>
              <a:t> </a:t>
            </a:r>
            <a:r>
              <a:rPr lang="en-US" sz="2000" dirty="0" err="1" smtClean="0"/>
              <a:t>nào</a:t>
            </a:r>
            <a:r>
              <a:rPr lang="en-US" sz="2000" dirty="0" smtClean="0"/>
              <a:t>.</a:t>
            </a:r>
            <a:br>
              <a:rPr lang="en-US" sz="2000" dirty="0" smtClean="0"/>
            </a:br>
            <a:r>
              <a:rPr lang="en-US" sz="2000" dirty="0" smtClean="0"/>
              <a:t> </a:t>
            </a:r>
            <a:br>
              <a:rPr lang="en-US" sz="2000" dirty="0" smtClean="0"/>
            </a:br>
            <a:r>
              <a:rPr lang="en-US" sz="2000" dirty="0" smtClean="0"/>
              <a:t>- </a:t>
            </a:r>
            <a:r>
              <a:rPr lang="en-US" sz="2000" dirty="0" err="1" smtClean="0"/>
              <a:t>Tập</a:t>
            </a:r>
            <a:r>
              <a:rPr lang="en-US" sz="2000" dirty="0" smtClean="0"/>
              <a:t> </a:t>
            </a:r>
            <a:r>
              <a:rPr lang="en-US" sz="2000" dirty="0" err="1" smtClean="0"/>
              <a:t>trung</a:t>
            </a:r>
            <a:r>
              <a:rPr lang="en-US" sz="2000" dirty="0" smtClean="0"/>
              <a:t> </a:t>
            </a:r>
            <a:r>
              <a:rPr lang="en-US" sz="2000" dirty="0" err="1" smtClean="0"/>
              <a:t>vào</a:t>
            </a:r>
            <a:r>
              <a:rPr lang="en-US" sz="2000" dirty="0" smtClean="0"/>
              <a:t> </a:t>
            </a:r>
            <a:r>
              <a:rPr lang="en-US" sz="2000" dirty="0" err="1" smtClean="0"/>
              <a:t>quyền</a:t>
            </a:r>
            <a:r>
              <a:rPr lang="en-US" sz="2000" dirty="0" smtClean="0"/>
              <a:t> </a:t>
            </a:r>
            <a:r>
              <a:rPr lang="vi-VN" sz="2000" dirty="0" smtClean="0"/>
              <a:t>ưu tiên, đảm bảo mục đích của gia đ</a:t>
            </a:r>
            <a:r>
              <a:rPr lang="en-US" sz="2000" dirty="0" err="1" smtClean="0"/>
              <a:t>ình</a:t>
            </a:r>
            <a:r>
              <a:rPr lang="en-US" sz="2000" dirty="0" smtClean="0"/>
              <a:t> </a:t>
            </a:r>
            <a:r>
              <a:rPr lang="en-US" sz="2000" dirty="0" err="1" smtClean="0"/>
              <a:t>bạn</a:t>
            </a:r>
            <a:r>
              <a:rPr lang="en-US" sz="2000" dirty="0" smtClean="0"/>
              <a:t> </a:t>
            </a:r>
            <a:r>
              <a:rPr lang="en-US" sz="2000" dirty="0" err="1" smtClean="0"/>
              <a:t>thỏa</a:t>
            </a:r>
            <a:r>
              <a:rPr lang="en-US" sz="2000" dirty="0" smtClean="0"/>
              <a:t> </a:t>
            </a:r>
            <a:r>
              <a:rPr lang="en-US" sz="2000" dirty="0" err="1" smtClean="0"/>
              <a:t>mãn</a:t>
            </a:r>
            <a:r>
              <a:rPr lang="en-US" sz="2000" dirty="0" smtClean="0"/>
              <a:t> </a:t>
            </a:r>
            <a:r>
              <a:rPr lang="en-US" sz="2000" dirty="0" err="1" smtClean="0"/>
              <a:t>hết</a:t>
            </a:r>
            <a:r>
              <a:rPr lang="en-US" sz="2000" dirty="0" smtClean="0"/>
              <a:t> </a:t>
            </a:r>
            <a:r>
              <a:rPr lang="en-US" sz="2000" dirty="0" err="1" smtClean="0"/>
              <a:t>nhu</a:t>
            </a:r>
            <a:r>
              <a:rPr lang="en-US" sz="2000" dirty="0" smtClean="0"/>
              <a:t> </a:t>
            </a:r>
            <a:r>
              <a:rPr lang="en-US" sz="2000" dirty="0" err="1" smtClean="0"/>
              <a:t>cầu</a:t>
            </a:r>
            <a:r>
              <a:rPr lang="en-US" sz="2000" dirty="0" smtClean="0"/>
              <a:t> </a:t>
            </a:r>
            <a:r>
              <a:rPr lang="en-US" sz="2000" dirty="0" err="1" smtClean="0"/>
              <a:t>của</a:t>
            </a:r>
            <a:r>
              <a:rPr lang="en-US" sz="2000" dirty="0" smtClean="0"/>
              <a:t> </a:t>
            </a:r>
            <a:r>
              <a:rPr lang="en-US" sz="2000" dirty="0" err="1" smtClean="0"/>
              <a:t>mọi</a:t>
            </a:r>
            <a:r>
              <a:rPr lang="en-US" sz="2000" dirty="0" smtClean="0"/>
              <a:t> </a:t>
            </a:r>
            <a:r>
              <a:rPr lang="en-US" sz="2000" dirty="0" err="1" smtClean="0"/>
              <a:t>ng</a:t>
            </a:r>
            <a:r>
              <a:rPr lang="vi-VN" sz="2000" dirty="0" smtClean="0"/>
              <a:t>ười.</a:t>
            </a:r>
            <a:r>
              <a:rPr lang="en-US" sz="2000" dirty="0" smtClean="0"/>
              <a:t/>
            </a:r>
            <a:br>
              <a:rPr lang="en-US" sz="2000" dirty="0" smtClean="0"/>
            </a:br>
            <a:endParaRPr lang="en-US" sz="20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81400" y="3505200"/>
            <a:ext cx="2990088" cy="1143000"/>
          </a:xfrm>
        </p:spPr>
        <p:txBody>
          <a:bodyPr>
            <a:normAutofit/>
          </a:bodyPr>
          <a:lstStyle/>
          <a:p>
            <a:endParaRPr lang="en-US" sz="2400" dirty="0"/>
          </a:p>
        </p:txBody>
      </p:sp>
      <p:sp>
        <p:nvSpPr>
          <p:cNvPr id="4" name="Rectangle 3"/>
          <p:cNvSpPr/>
          <p:nvPr/>
        </p:nvSpPr>
        <p:spPr>
          <a:xfrm>
            <a:off x="1066800" y="228600"/>
            <a:ext cx="8077200" cy="175432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i="1" cap="none" spc="0" dirty="0" smtClean="0">
                <a:ln/>
                <a:solidFill>
                  <a:schemeClr val="accent3"/>
                </a:solidFill>
                <a:effectLst/>
              </a:rPr>
              <a:t>CẢM ƠN THẦY VÀ CÁC BẠN ĐÃ LẮNG NGHE!</a:t>
            </a:r>
            <a:endParaRPr lang="en-US" sz="5400" b="1" i="1" cap="none" spc="0" dirty="0">
              <a:ln/>
              <a:solidFill>
                <a:schemeClr val="accent3"/>
              </a:solidFill>
              <a:effectLst/>
            </a:endParaRPr>
          </a:p>
        </p:txBody>
      </p:sp>
      <p:pic>
        <p:nvPicPr>
          <p:cNvPr id="5122" name="Picture 2" descr="C:\Users\Administrator\Downloads\1609627_768441046501613_83193068_n.jpg"/>
          <p:cNvPicPr>
            <a:picLocks noChangeAspect="1" noChangeArrowheads="1"/>
          </p:cNvPicPr>
          <p:nvPr/>
        </p:nvPicPr>
        <p:blipFill>
          <a:blip r:embed="rId2" cstate="print"/>
          <a:srcRect/>
          <a:stretch>
            <a:fillRect/>
          </a:stretch>
        </p:blipFill>
        <p:spPr bwMode="auto">
          <a:xfrm>
            <a:off x="990600" y="2286000"/>
            <a:ext cx="8153400" cy="4572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320"/>
            <a:ext cx="7714488" cy="6355080"/>
          </a:xfrm>
        </p:spPr>
        <p:txBody>
          <a:bodyPr>
            <a:normAutofit/>
          </a:bodyPr>
          <a:lstStyle/>
          <a:p>
            <a:r>
              <a:rPr lang="vi-VN" sz="2000" b="1" dirty="0" smtClean="0"/>
              <a:t>Một tỉ lệ </a:t>
            </a:r>
            <a:r>
              <a:rPr lang="vi-VN" sz="2000" b="1" u="sng" dirty="0" smtClean="0"/>
              <a:t>không nhỏ</a:t>
            </a:r>
            <a:r>
              <a:rPr lang="vi-VN" sz="2000" b="1" dirty="0" smtClean="0"/>
              <a:t> thanh niên công nhân chưa hiểu về con đường, cách phòng tránh lây nhiễm HIV/AIDS cao hơn so với các đối tượng khác như học sinh, sinh viên</a:t>
            </a:r>
            <a:r>
              <a:rPr lang="en-US" sz="2000" b="1" dirty="0" smtClean="0"/>
              <a:t>.</a:t>
            </a:r>
            <a:br>
              <a:rPr lang="en-US" sz="2000" b="1" dirty="0" smtClean="0"/>
            </a:br>
            <a:r>
              <a:rPr lang="vi-VN" sz="2000" b="1" dirty="0" smtClean="0"/>
              <a:t>Tuy nhiên </a:t>
            </a:r>
            <a:r>
              <a:rPr lang="vi-VN" sz="2000" b="1" u="sng" dirty="0" smtClean="0"/>
              <a:t>thái độ </a:t>
            </a:r>
            <a:r>
              <a:rPr lang="vi-VN" sz="2000" b="1" dirty="0" smtClean="0"/>
              <a:t>của thanh niên công nhân </a:t>
            </a:r>
            <a:r>
              <a:rPr lang="vi-VN" sz="2000" b="1" u="sng" dirty="0" smtClean="0"/>
              <a:t>lại rất cởi mở, thoáng trong vấn đề chấp nhận quan hệ tình dục trước hôn </a:t>
            </a:r>
            <a:r>
              <a:rPr lang="vi-VN" sz="2000" b="1" dirty="0" smtClean="0"/>
              <a:t>nhân và có cái nhìn khá thoáng về những người đã từng quan hệ tình dục trước hôn nhân.</a:t>
            </a: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endParaRPr lang="en-US" sz="2000" dirty="0"/>
          </a:p>
        </p:txBody>
      </p:sp>
      <p:pic>
        <p:nvPicPr>
          <p:cNvPr id="3" name="Picture 2" descr="http://files.diendanbaclieu.net/2013/T10/img/diendanbaclieu-33464-love2.jpg"/>
          <p:cNvPicPr/>
          <p:nvPr/>
        </p:nvPicPr>
        <p:blipFill>
          <a:blip r:embed="rId2" cstate="print"/>
          <a:srcRect/>
          <a:stretch>
            <a:fillRect/>
          </a:stretch>
        </p:blipFill>
        <p:spPr bwMode="auto">
          <a:xfrm>
            <a:off x="1219200" y="2971800"/>
            <a:ext cx="7562850" cy="37338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320"/>
            <a:ext cx="7714488" cy="6355080"/>
          </a:xfrm>
        </p:spPr>
        <p:txBody>
          <a:bodyPr>
            <a:normAutofit/>
          </a:bodyPr>
          <a:lstStyle/>
          <a:p>
            <a:r>
              <a:rPr lang="vi-VN" sz="2000" dirty="0" smtClean="0"/>
              <a:t> Điều này ảnh hưởng đến hành vi của họ về quan hệ tình dục trước hôn nhân, kết quả nghiên cứu cũng chỉ ra tỉ lệ đối tượng thanh niên công nhân khảo sát đã có quan hệ tình dục trước hôn nhân chiếm </a:t>
            </a:r>
            <a:r>
              <a:rPr lang="vi-VN" sz="2000" b="1" u="sng" dirty="0" smtClean="0"/>
              <a:t>khá cao, cao hơn 1,5 đến 2 lần so với các đối tượng học sinh, sinh viên trong các nghiên cứu trước</a:t>
            </a:r>
            <a:r>
              <a:rPr lang="vi-VN" sz="2000" b="1" dirty="0" smtClean="0"/>
              <a:t>.</a:t>
            </a:r>
            <a:r>
              <a:rPr lang="en-US" sz="2000" dirty="0" smtClean="0"/>
              <a:t/>
            </a:r>
            <a:br>
              <a:rPr lang="en-US" sz="2000" dirty="0" smtClean="0"/>
            </a:br>
            <a:r>
              <a:rPr lang="en-US" sz="2000" dirty="0" smtClean="0"/>
              <a:t/>
            </a:r>
            <a:br>
              <a:rPr lang="en-US" sz="2000" dirty="0" smtClean="0"/>
            </a:br>
            <a:r>
              <a:rPr lang="vi-VN" sz="2000" dirty="0" smtClean="0"/>
              <a:t> Một điều đáng báo động trong số </a:t>
            </a:r>
            <a:r>
              <a:rPr lang="vi-VN" sz="2000" b="1" u="sng" dirty="0" smtClean="0"/>
              <a:t>những người khẳng định có quan hệ tình dục thì có tới hơn 1/3 % số người có quan hệ tình dục nhưng không sử dụng các biện pháp tránh thai nào và chỉ có 1/2 sử dụng biện pháp quan hệ tình dục an toàn là bao cao su</a:t>
            </a:r>
            <a:r>
              <a:rPr lang="en-US" sz="2000" b="1" u="sng" dirty="0" smtClean="0"/>
              <a:t>.</a:t>
            </a:r>
            <a:r>
              <a:rPr lang="en-US" sz="2000" dirty="0" smtClean="0"/>
              <a:t/>
            </a:r>
            <a:br>
              <a:rPr lang="en-US" sz="2000" dirty="0" smtClean="0"/>
            </a:br>
            <a:r>
              <a:rPr lang="en-US" sz="2000" dirty="0" smtClean="0"/>
              <a:t/>
            </a:r>
            <a:br>
              <a:rPr lang="en-US" sz="2000" dirty="0" smtClean="0"/>
            </a:br>
            <a:r>
              <a:rPr lang="vi-VN" sz="2000" dirty="0" smtClean="0"/>
              <a:t>Nguyên nhân dẫn đến hành vi quan hệ tình dục trước hôn nhân được thanh niên công nhân khẳng định chủ yếu</a:t>
            </a:r>
            <a:r>
              <a:rPr lang="vi-VN" sz="2000" b="1" dirty="0" smtClean="0"/>
              <a:t> </a:t>
            </a:r>
            <a:r>
              <a:rPr lang="vi-VN" sz="2000" b="1" u="sng" dirty="0" smtClean="0"/>
              <a:t>từ chính bản thân họ do quá yêu không làm chủ được bản thân, do nhu cầu sinh lí, do thiếu hiểu biế</a:t>
            </a:r>
            <a:r>
              <a:rPr lang="en-US" sz="2000" b="1" u="sng" dirty="0" smtClean="0"/>
              <a:t>t.</a:t>
            </a:r>
            <a:endParaRPr lang="en-US" sz="2000" b="1" u="sng"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1307</TotalTime>
  <Words>2629</Words>
  <Application>Microsoft Office PowerPoint</Application>
  <PresentationFormat>On-screen Show (4:3)</PresentationFormat>
  <Paragraphs>217</Paragraphs>
  <Slides>78</Slides>
  <Notes>3</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Solstice</vt:lpstr>
      <vt:lpstr>      TRƯỜNG ĐẠI HỌC NÔNG LÂM  TP HỒ CHÍ MINH</vt:lpstr>
      <vt:lpstr>THÀNH VIÊN NHÓM 13: 1.Nguyễn Văn Phong        13125377 2.Trương Thị Ngọc Ánh     13122008 3.Nguyễn Thị Yến               13116267 4.Phạm Thị Xuân Diệu       13113032 5.Trần Đức Hoàn                13124545 6.Ngyễn Thị Thủy               13113221 7.Phạm Thị Dung               13123032 8.</vt:lpstr>
      <vt:lpstr>MỤC LỤC</vt:lpstr>
      <vt:lpstr>   I. TÌNH YÊU VÀ HÔN NHÂN TRONG QUAN ĐiỂM VÀ HÀNH VI CỦA THANH NIÊN Yêu là gì??  Yêu là chết ở trong lòng một ít. Yêu là hành động. Yêu nghĩa là không bao giờ phải nói rất tiếc. Tình yêu là một khái niệm đa nghĩa trong cách diễn đạt và cách hiểu của mọi người,   nhưng theo nghĩa chung nhất, tình yêu là trạng thái tình cảm của chủ thể này đối với một chủ thể khác ở mức cao hơn sự thích thú và phải nảy sinh ý muốn được gắn kết với chủ thể đó ở một khía cạnh hay mức độ nhất định.   Tình yêu được cho là loại cảm xúc mạnh mẽ nhất, đẹp đẽ nhất nhưng cũng khó nắm bắt, định nghĩa nhất, ngay cả khi đem ra so sánh với các loại cảm xúc khác.  Theo triết học: tình yêu là một loại tình cảm giữa người và người, hướng con người đến Chân, Thiện, Mỹ.  </vt:lpstr>
      <vt:lpstr> Trong mõi chúng ta hẳn sẽ có rất nhiều tình yêu và cảm  xúc:Tình yêu nam nữ,   Tình yêu thiên nhiên,   Tình yêu quê hương, đất nước,   Tình yêu đồng loại,   Tình yêu công việc,   Tình yêu trong văn hóa thế giới   Khái niệm Tình yêu nam nữ   Cảm xúc về Tâm hồn, tạo ra Tình bạn;   Cảm xúc về Tri thức, tạo ra lòng Kính trọng;   Cảm xúc về Thể xác, tạo ra lòng Ham muốn.   Cả ba cái này cộng lại là Tình yêu.  Tình yêu = Tình bạn + Tôn trọng + Ham muốn </vt:lpstr>
      <vt:lpstr>QUAN ĐIỂM CỦA THANH NIÊN  VỀ TÌNH YÊU - GIA ĐÌNH - LỐI SỐNG Quá trình toàn cầu hoá, hội nhập kinh tế quốc tế đang diễn ra mạnh  mẽ có có ảnh hưởng trên tất cả các lĩnh vực về kinh tế, văn hoá, xã hội, có tác động trực tiếp đến từng quốc gia, dân tộc, cá nhân, đặc biệt là đối với lớp người trẻ tuổi, tầng lớp thanh niên.  Nó tạo cho thanh niên một lối sống nhanh nhạy, năng động, tự lập phù hợp với xu thế thời đại Mặt khác, quá trình toàn cầu hoá, hội nhập kinh tế quốc tế đưa thanh niên tiếp cận với lối sống tự do phương Tây và hình thành những quan niệm cởi mở, phóng khoáng hơn trong quan hệ nam nữ. Thanh niên bước vào tuổi dậy thì và sinh sản sớm hơn.       </vt:lpstr>
      <vt:lpstr>Kết quả nghiên cứu cho thấy đa số thanh niên công nhân có nhận thức đúng về tình dục, quan hệ tình dục, quan hệ tình dục an toàn, về những ảnh hưởng của quan hệ tình dục trước hôn nhân.   Tuy nhiên khi đi sâu tìm hiểu cụ thể về từng lĩnh vực, kiến thức của thanh niên công nhân vẫn còn thiếu nhiều kiến thức về thời gian mang thai, khả năng thụ thai  Còn tỉ lệ rất cao thanh niên công nhân hiểu không đúng và không biết về dấu hiệu bệnh lây truyền qua đường tình dục dẫn đến tỉ lệ không nhỏ thanh niên công nhận lựa chọn dùng thuốc tránh thai để tránh những bệnh lây truyền qua đường tình dục       </vt:lpstr>
      <vt:lpstr>Một tỉ lệ không nhỏ thanh niên công nhân chưa hiểu về con đường, cách phòng tránh lây nhiễm HIV/AIDS cao hơn so với các đối tượng khác như học sinh, sinh viên. Tuy nhiên thái độ của thanh niên công nhân lại rất cởi mở, thoáng trong vấn đề chấp nhận quan hệ tình dục trước hôn nhân và có cái nhìn khá thoáng về những người đã từng quan hệ tình dục trước hôn nhân.             </vt:lpstr>
      <vt:lpstr> Điều này ảnh hưởng đến hành vi của họ về quan hệ tình dục trước hôn nhân, kết quả nghiên cứu cũng chỉ ra tỉ lệ đối tượng thanh niên công nhân khảo sát đã có quan hệ tình dục trước hôn nhân chiếm khá cao, cao hơn 1,5 đến 2 lần so với các đối tượng học sinh, sinh viên trong các nghiên cứu trước.   Một điều đáng báo động trong số những người khẳng định có quan hệ tình dục thì có tới hơn 1/3 % số người có quan hệ tình dục nhưng không sử dụng các biện pháp tránh thai nào và chỉ có 1/2 sử dụng biện pháp quan hệ tình dục an toàn là bao cao su.  Nguyên nhân dẫn đến hành vi quan hệ tình dục trước hôn nhân được thanh niên công nhân khẳng định chủ yếu từ chính bản thân họ do quá yêu không làm chủ được bản thân, do nhu cầu sinh lí, do thiếu hiểu biết.</vt:lpstr>
      <vt:lpstr>Thanh niên nhìn nhận về tình dục trước hôn nhân  Các nước phương Đông, trong đó có nước ta, vốn coi trọng sự tiết dục, coi tình dục chỉ là việc trong hôn nhân, thanh thiếu niên nam nữ còn “trong trắng” không được phép quan tâm đến. Tuy vậy, hiện nay đã có các cuộc tranh luận sôi nổi, thể hiện nhiều quan điểm đa dạng về vấn đề này.  Phải nói rằng đòi hỏi không quan hệ tình dục trước khi lập gia đình nay đã có nhiều phần được nới lỏng. Nhưng đối với phái nữ, những quan điểm coi trinh tiết là chuẩn mực đạo đức, thậm chí là thước đo giá trị người con gái còn khá nặng nề:  "Nếu đêm tân hôn biết vợ mình đã mất trinh thì chỉ có thánh nhân mới không có ý nghĩ khó chịu. Cho dù vợ mình sẽ giải thích sao đó nhưng để mình thông cảm thì cũng khó lắm. Cả một trăm thằng con trai thì tôi đảm bảo có tới chín chín thằng nhận thức như tôi". </vt:lpstr>
      <vt:lpstr>"Em nghĩ trinh tiết của người con gái rất quan trọng. Cái trinh là quý báu nhất. Không giữ được nó thì mình là đồ bỏ đi rồi".  Cũng có bạn nam đòi hỏi phụ nữ phải giữ trinh tiết, không phải quan điểm đạo đức mà vì ghen, vì sợ mình không phải là người duy nhất được yêu thương trong cuộc đời người phụ nữ: "Người đến sau sẽ ghen muôn đời với người đến trước vì họ luôn nghĩ phụ nữ không thể quên được mối tình đầu".  Một số bạn nam còn có quan điểm khá ích kỷ: "Khi yêu thì anh nào cũng muốn có quan hệ tình dục với bạn gái mình, nhưng dù thế nào đi nữa, bọn con trai tụi em cũng chỉ lấy một cô gái trinh trắng con nhà lành về làm vợ thôi".  Nghe vậy thì có vẻ bất công và không tôn trọng phụ nữ quá, phải không bạn? Chẳng có gì đáng ngạc nhiên khi chúng tôi gặp những phụ nữ bày tỏ sự bất bình của mình: "Em giữ gìn trinh tiết. Nhưng nhiều khi cũng buồn vì mình không biết người con trai của mình có trinh bạch không, hay đã từng trải rồi. Nghĩ thì cũng thấy ghen".  “ </vt:lpstr>
      <vt:lpstr>Còn chúng tôi, những người viết cuốn sách này có quan niệm rằng, giá trị của một con người không thể nào chỉ nằm trong một chữ trinh, quan điểm "người con gái mất trinh là đồ bỏ đi" là sự đánh giá cực đoan và thiếu tôn trọng.   Chúng tôi cũng cho rằng nếu đòi hỏi trinh tiết ở nữ giới mà không đòi hỏi điều đó ở nam giới thì thật không công bằng, đó chính là trọng nam khinh nữ.  Tuy nhiên, nói vậy không có nghĩa là cứ bước vào tình yêu là nên có quan hệ tình dục.   Tình dục là một quan hệ đặc biệt, đòi hỏi bạn phải có những bước trưởng thành và những quyết định đúng đắn.</vt:lpstr>
      <vt:lpstr> II.Các Đặc Trưng Của Gia Đình Truyền Thống</vt:lpstr>
      <vt:lpstr>Slide 14</vt:lpstr>
      <vt:lpstr>2. Mối quan hệ giữa các thành viên trong gia đình </vt:lpstr>
      <vt:lpstr>2.2. Quan hệ cha mẹ với con cái </vt:lpstr>
      <vt:lpstr>2.3.Các mối quan hệ khác</vt:lpstr>
      <vt:lpstr>Đặc Trưng Của Gia Đình Trẻ Ngày Nay.</vt:lpstr>
      <vt:lpstr>Slide 19</vt:lpstr>
      <vt:lpstr>Slide 20</vt:lpstr>
      <vt:lpstr>III.MỐI QUAN HỆ GIỮA CHA MẸ VÀ CON CÁI   * Xã hội càng hiện đại thì giữa cha mẹ và con cái dường như càng xa cách và thậm chí rất phức tạp.   Không ít các gia đình mất đi mối quan hệ tình cảm đạo đức tốt đẹp chỉ vì giữa cha mẹ và con cái không tìm thấy điểm tương đồng.  * Những nguyên nhân gây ra sự phức tạp này:  Cha mẹ và con cái không hiểu nhau.       </vt:lpstr>
      <vt:lpstr>+ -Cha mẹ luôn có suy nghĩ các con mình còn quá nhỏ, không thích nghi với sự lớn nhanh trong suy nghĩ của con cái =&gt; tạo cho con cái có cảm giác ngột ngạt.      - Yêu thương con cái quá mức.    - Nghiêm khắc quá mức.    - Cha mẹ có thật sự chia sẽ tình cảm với con cái không?    - Cha mẹ có biết giải mã mọi sắc thái ngôn ngữ của con cái hay không?    - Cha mẹ có dám nói chuyện với con cái hay không?   + Ở những độ tuổi khác nhau, trẻ em có những tâm lý và tính cách đặc trưng, đồng thời tác động quá lớn của cuộc sống hiện đại khiến cho các em dễ dàng bị thay đổi và ảnh hưởng.</vt:lpstr>
      <vt:lpstr>* Làm thế nào để tạo dựng mối quan hệ giữa cha mẹ và con cái. _ Cha mẹ:                 + Tôn trọng ý kiến cá nhân và tính cách của con, tạo cho con cảm giác thoải mái và tin tưởng ở cha mẹ.                 + Lắng nghe tâm sự của con cái                 + Tạo cho con cái có thói quen tự lập, độc lập trong suy nghĩ và hành động.  _ Cha mẹ hãy là tấm gương tốt cho các con. _ Cần phân tích cho các con hiểu rõ mọi vấn đề _ Trẻ em cần sự yêu thương. _ Hãy để các em giúp cha mẹ làm công việc nhà. _ Dẫn các em tham gia các hoạt động xã hội.   =&gt; Dù bận rộn thế nào cũng nên có một bữa ăn chung với gia đình. Tìm những câu chuyện vui hay thời sự bàn bạc trò chuyện vui vẻ, tránh dạy con trong bữa cơm. </vt:lpstr>
      <vt:lpstr> * Tình thân giữa cha mẹ và con cái là sợi dây thắt xã hội lâu bền nhất trong những mối quan hệ của con người.    Gia đình có hạnh phúc, cuộc sống mới tốt đẹp và tinh thần chúng ta mới an vui.             </vt:lpstr>
      <vt:lpstr>IV.GIÁO DỤC GiỚI TÍNH  1 Giáo duc giới tính:  Giáo dục giới tính là một thuật ngữ miệu tả việc giáo dục về giải phẩu sinh dục ,sinh sản ,quan hệ tình dục, sức khoẻ sinh sản, quan  hệ  tình cảm, quyền sinh sản và các cách tránh thai cùng các thái độ tình dục  2 Cách giáo dục giới tính   +thông qua cha mẹ người chăm sóc  +các chương trình sinh học, chiến dịch sức khỏe cộng đồng  +Truyền thông: báo chí, web…   </vt:lpstr>
      <vt:lpstr>3 Giáo dục giới tính trên thế giới:  Được phổ biến khá rộng rãi  Cuộc điều tra tình dục cua3 tổ chức y tế thế giới liên quan tới thanh niên Châu  Âu 2006 cho thấy: tỉ lệ sinh trong dộ tuổi 15-19 rất thấp chỉ 11.7/1000 , so với 27.8 tại Anh Quốc và đầu bảng là 390 của Bulgaria            </vt:lpstr>
      <vt:lpstr>4 ở Việt Nam - Việt nam  là xã4 hội  bảo thủ,tỷ lệ giáo dục giới tính trong trường học rất thấp 0,3% Hậu quả 30000 ca nạo hút thai mỗi năm ở đô tuổi 15-19, 80-90% là học sinh,sinh viên Tiến sĩ Huỳnh văn Sơn 5 tiến sĩ tâm lí –chuyên gia trong lĩnh vực tâm lí trẻ vị thành niên và thanh niên Câu hỏi của 1 bạn thanh niên đặt ra và được tiến sỉ thông minh va hợp lí  6 Giáo giục giới tính là một số vấn đề đáng được quan tâm và chú trọng       </vt:lpstr>
      <vt:lpstr>GIÁO DỤC GiỚI TÍNH</vt:lpstr>
      <vt:lpstr>Slide 29</vt:lpstr>
      <vt:lpstr>Slide 30</vt:lpstr>
      <vt:lpstr>Slide 31</vt:lpstr>
      <vt:lpstr>Slide 32</vt:lpstr>
      <vt:lpstr>Slide 33</vt:lpstr>
      <vt:lpstr>Slide 34</vt:lpstr>
      <vt:lpstr>Slide 35</vt:lpstr>
      <vt:lpstr>VI.MÂU THUẪN GIA ĐÌNH VÀ NGUY CƠ TAN VỠ Mâu thuẫn gia đình</vt:lpstr>
      <vt:lpstr>Mâu thuẫn gia đình</vt:lpstr>
      <vt:lpstr>Đối với những cuộc hôn nhân dưới 3 năm tuổi:</vt:lpstr>
      <vt:lpstr>2. Luôn có cảm giác bị giam cầm</vt:lpstr>
      <vt:lpstr>3. Thiếu sự kết nối giữa vợ chồng</vt:lpstr>
      <vt:lpstr>4. Đặt quá nhiều mong đợi ở bạn đời</vt:lpstr>
      <vt:lpstr>5. Khác biệt văn hóa</vt:lpstr>
      <vt:lpstr>6. Không hiểu được nhu cầu, mong muốn của nhau</vt:lpstr>
      <vt:lpstr>7. Sự thay đổi về lối sống quá đột ngột</vt:lpstr>
      <vt:lpstr>8. Niềm tin luôn là vấn đề</vt:lpstr>
      <vt:lpstr>9. Ghen tuông </vt:lpstr>
      <vt:lpstr>10. Không hòa hợp tính cách</vt:lpstr>
      <vt:lpstr>Đối với những cuộc hôn nhân nhiều năm tuổi</vt:lpstr>
      <vt:lpstr>2. Mâu thuẫn về tiền bạc</vt:lpstr>
      <vt:lpstr>3. Sự kiểm soát lẫn nhau</vt:lpstr>
      <vt:lpstr>4. Sự thay đổi vị trí</vt:lpstr>
      <vt:lpstr>5. Bạn đời không còn là mối quan tâm duy nhất</vt:lpstr>
      <vt:lpstr>             6. Quan hệ vợ chồng “lệch pha”</vt:lpstr>
      <vt:lpstr>7. Không tìm thấy cảm hứng ở nhau</vt:lpstr>
      <vt:lpstr>8. Nhận ra hôn nhân không có ý nghĩa</vt:lpstr>
      <vt:lpstr>9. Những tật xấu khó bỏ</vt:lpstr>
      <vt:lpstr>10. Những người bạn “xấu”</vt:lpstr>
      <vt:lpstr>VII. Sống thử   Sống thử hay sống thử trước hôn nhân là một cụm từ thường được báo chí Việt Nam,   đặc biệt là báo mạng, theo đó các cặp nam nữ về sống chung với nhau như vợ chồng, nhưng không tổ chức hôn lễ cũng như đăng ký kết hôn.   Các nguồn hàn lâm hơn (như nghiên cứu khoa học, luật pháp...) thì sử dụng cụm từ có khái niệm tương tự là Chung sống như vợ chồng phi hôn nhân. </vt:lpstr>
      <vt:lpstr>Nguyên nhân   Nguyên nhân xã hội: Do ảnh hưởng từ cách mạng tình dục thập niên 1970 tại phương Tây tràn vào,  cùng sự thiếu kiến thức xã hội và định hướng cho tương lai,  nên tình trạng quan hệ tình dục và “sống thử” trước hôn nhân ở giới trẻ (trong đó có Việt Nam) đang tăng cao.  Theo một phúc trình của Bộ Y Tế Việt Nam ngày 27 Tháng Ba năm 2013, khoảng 44% thanh niên và vị thành niên ở Việt Nam chấp nhận quan hệ tình dục trước hôn nhân.  Nhiều bạn trẻ dễ dãi, cho rằng việc đó là bình thường, họ suy nghĩ đơn giản là "thử" thì sẽ không gây hậu quả gì.  Một số khác thì sống thử chỉ vì a dua theo bạn bè, vì tò mò “sống thử để biết vì thấy bạn bè mình có nhiều cặp cũng đang sống chung”.  Cách suy nghĩ mang tính trào lưu này khiến các bạn trẻ dễ thả mình theo sống thử, không thấy hợp thì chia tay, không còn xem trọng việc hệ trọng cả đời là hôn nhân và gia đình. </vt:lpstr>
      <vt:lpstr>Nguyên nhân gia đình:  Do cha mẹ sống không hạnh phúc, cãi vã thường xuyên, hoặc ngoại tình “ông ăn chả, bà ăn nem” khiến cho con cái họ không muốn nghĩ đến hôn nhân;   ngược lại, coi hôn nhân như một sự ràng buộc, cùm kẹp, hoặc chỉ như cơ hội để người ta lợi dụng nhau.   Mặt khác, có gia đình cha mẹ không quan tâm đến đời sống và tình cảm của con mình, không động viên con cái sống lành mạnh, chỉ phó mặc cho nhà trường.   Theo tiến sĩ Huỳnh Văn Sơn, trưởng khoa tâm lý Đại học sư phạm TP Hồ Chí Minh thì cho rằng:   “Một trong những nguyên nhân dẫn đến tình trạng “sống thử” ở giới trẻ là do sự giáo dục của gia đình còn quá lỏng lẻo, ít quan tâm tới các em, nhất là lúc các em đang tuổi cặp kè yêu đương, các em muốn có người đồng hành để chia sẻ” </vt:lpstr>
      <vt:lpstr>Nguyên nhân bản thân:   Do ảnh hưởng của "yêu nhanh sống gấp", một số bạn trẻ quan niệm về tình yêu “rất hiện đại” hay còn gọi"tình yêu tốc độ”, rằng yêu thì cần "hết mình".  Họ bị thúc đẩy bởi nhu cầu tình dục cần được thỏa mãn mà không cần phải suy tính cho tương lai.  Họ thích một cuộc sống hưởng thụ, không cần tôn trọng chuẩn mực đạo đức của cộng đồng, không coi trọng giá trị của đời sống gia đình.  Theo TS tâm lý học Trương Thị Bích Hà:  “Do đến với nhau chỉ vì tò mò, vì tiết kiệm, vì người khác sống thử thì mình cũng sống thử và chỉ để thỏa mãn dục vọng nhất thời.   Mặt khác, sự du nhập văn hoá thực dụng làm giới trẻ chạy theo “tây hoá” mà không còn biết đến nền tảng đạo đức của con người”. </vt:lpstr>
      <vt:lpstr>Sống thử</vt:lpstr>
      <vt:lpstr>Sống thử trước hôn nhân và những hệ lụy nghiệt ngã  Xã hội phát triển kéo theo hàng loạt những thay đổi của văn hóa sống truyền thống. Giới trẻ một mặt luôn biết phát huy văn hoá dân tộc,  nhưng mặt khác  trong xã hội đã xuất hiện hiện tượng cố tình làm thay đổi nó, cách tân và  dẫn đến nhiều tiêu cực hơn là tích cực.   Sống thử trước hôn nhân đã và đang diễn ra từng ngày, từng giờ trong một bộ phận giới trẻ, làm xấu đi thuần phong mỹ tục, nếp sống văn hóa.  Bản sắc văn hóa dân tộc ta từ xưa đến nay, nếu đứng trên khía cạnh xét về phong tục truyền thống, thuần phong mỹ tục của Việt Nam thì “sống thử” là một lối sống không phù hợp.  Hiện nay, “sống thử” không còn xa lạ với hầu hết các bạn trẻ, nhất là với những “nam thanh nữ tú”, những người lao động xa quê. Họ lên thành phố để học, để làm việc, nhưng mỗi người trong số họ là một mảnh cô đơn, khi tìm được nửa còn lại tâm đầu ý hợp, nhưng sự nghiệp còn dang dở, họ đến với nhau để sống chung như những cặp vợ chồng, trước là để đồng cảm, sau là giúp đỡ nhau gánh nặng vật chất, để cả hai có một cuộc sống …dễ thở hơn. </vt:lpstr>
      <vt:lpstr>"Sống thử sẽ phát triển hay lụi tàn"    Tiến sĩ triết học Nguyễn Linh Khiếu cho rằng rồi xã hội sẽ không nói nhiều đến việc sống chung trước hôn nhân, vì nó không còn là vấn đề bức xúc, gay cấn, mà cũng giống như hiện tượng kết hôn, ly hôn.  Tuy nhiên, lối sống này sẽ không phát triển lan rộng, chỉ khu trú trong nhóm thanh niên sống xa nhà, điều kiện kinh tế chưa đầy đủ, công ăn việc làm chưa ổn định.  Một luồng ý kiến khác thì cho rằng sống thử sẽ lụi tàn.   Theo nhà giáo Nguyễn Thị Minh Thái, sống thử như một ung nhọt của xã hội, nó bùng phát rồi sẽ tan vỡ như vết thương rồi lại lành.   </vt:lpstr>
      <vt:lpstr>Rủi ro cá nhân  Hậu quả để lại sau khi tan vỡ, phần lớn thuộc về các bạn nữ. Về sức khỏe, họ có nguy cơ mắc bệnh lây truyền qua đường tìnhdục như AIDS,giang mai...  các viêm nhiễm đường sinh sản,  Nạo thai dẫn đến tai biến như vô sinh, ung thư...   Mang thai ngoài ý muốn vẫn hiện hữu.  Về tâm lý, sau cú sốc họ sẽ trở nên chai sạn, mất niềm tin vào tình yêu và hôn nhân.  Nhiều người khác thì trở nên buông thả, vì không còn trinh tiết để giữ gìn nữa nên họ sẵn sàng quan hệ tình dục bừa bãi với nhiều người khác 85,7% sinh viên khi được hỏi đều nhận định sống thử ảnh hưởng đến chuẩn mực văn hóa, đạo đức của người Việt;   96% cho rằng sẽ gây hậu quả về sức khỏe, tâm lý, kết quả học tập, đôi khi khá nặng nề, nhất là đối với nữ.   Việc sử dụng thuốc tránh thai khẩn cấp tuy có hiệu quả trước mắt nhưng sẽ để lại nhiều di chứng lâu dài, khiến niêm mạc tử cung bị teo lại, trứng không làm tổ được, dẫn tới mang thai ngoài dạ con, vô sinh. </vt:lpstr>
      <vt:lpstr>Rủi ro xã hội  Chất lượng đời sống thể chất và tình cảm cũng thấp hơn.   Họ thường đến nhanh theo kiểu "tình yêu gấp gáp", tình dục là lý do chính thôi thúc họ sống thử. Vì vậy nếu xảy ra xung đột hoặc vỡ mộng, họ sẵn sàng chia tay, nên nó không có tính bền vững.  Trong khi đó, các cặp sống thử mang sẵn tâm lý "thử" - tức chỉ kiểm tra xem có hợp nhau không.   -14% các cặp đi đến hôn nhân chính thức sau sống thử. Số 14% này cũng thường bất hòa, không có hạnh phúc.   -80% so với những đôi kết hôn mà trước đó không sống thử.  Quá trình chung sống cũng ít hạnh phúc hơn, bởi họ thường phàn nàn về người bạn đời thay đổi quá nhiều từ khi chuyển sang "sống thật".  Những phụ nữ đã sống thử trung bình chỉ 3,3 năm sau khi kết hôn đã có ngoại tình với người khác.  </vt:lpstr>
      <vt:lpstr>                     VIII. LY HÔN VÀ HỆ LỤY   Nếu như kết hôn là sự xác lập quan hệ vợ chồng của người nam và người nữ theo quy định của pháp luật thì ly hôn là sự chấm dứt mối quan hệ đó.   Gia đình vốn là “tế bào của xã hội”, quan hệ hôn nhân không phải là vấn đề cá nhân mà còn là vấn đề xã hội.    Khi mà tỷ lệ ly hôn quá cao và ngày càng tăng thì ly hôn không còn là chuyện của hai người mà trở thành hiện tượng xã hội </vt:lpstr>
      <vt:lpstr>Một số nguyên nhân của ly hôn và hệ lụy:          Trước hết, phải kể tới nguyên nhân bạo hành gia đình, 65 -75% số vụ ly hôn có nguyên nhân bị ngược đãi.   Đó là con số đáng giật mình mà hội nghị về “Bạo hành trong gia đình và quyền phụ nữ” đưa ra.   Trong những gia đình này, ban đầu nạn nhân của bạo lực gia đình (hầu hết là người vợ) không nghĩ và tính đến việc ly hôn.   Họ có xu hướng chịu đựng để gia đình đoàn tụ, con cái có cả bố và mẹ.   Tuy nhiên, xung đột, bạo lực triền miên năm này qua năm khác khiến họ không thể cam chịu được nữa và tìm tới ly hôn như là một giải pháp giải phóng chính bản thân họ và con cái họ.   Trong  trường hợp này, ly hôn có lẽ là quyết định đúng đắn để người phụ nữ bảo vệ mình, làm lại một cuộc đời “không còn nắm đấm”.</vt:lpstr>
      <vt:lpstr>Một nguyên nhân khá phổ biến: khiến nhiều cặp vợ chồng đi đến quyết định ly hôn là ngoại tình.  Ngoại tình đồng nghĩa với việc sự chung thủy không còn nữa mà đây lại vốn là một yếu tố đặc biệt quan trọng trong hôn nhân.  Khi người vợ (đặc biệt là người chồng) không thể chấp nhận sự phản bội từ phía bạn đời thì ly hôn dường như là điều tất yếu             Nguyên nhân khiến các cặp vợ chồng ghi trong đơn ly hôn nhiều nhất có lẽ là: không hợp nhau, hay nói cách khác là mâu thuẫn về lối sống.  Nguyên nhân này thường thấy nhất ở những cặp vợ chồng trẻ. Thông thường, khi yêu nhau người ta nhìn nhau và nhìn đời qua lăng kính màu hồng.   Còn khi đã trở thành vợ chồng, ai nấy đều "trở về" với con người thật của mình, lộ diện đầy đủ cả tốt và xấu.  Không biết chấp nhận cái xấu, khó chịu với những khác biệt giữa hai người, ly hôn đương nhiên là điều khó tránh.</vt:lpstr>
      <vt:lpstr>Nguyên nhân ly hôn của nhiều cặp vợ chồng trẻ khác lại xuất phát từ chính tình yêu bồng bột và cuộc hôn nhân vội vàng của họ.  Đây có lẽ cũng là hệ quả tất yếu của lối sống gấp, sống vội của đại bộ phận giới trẻ.  Một cuộc hẹn hò trên mạng, một vài buổi đi chơi, thế là yêu, thế là sống thử và có con rồi vội vàng đăng ký kết hôn…   Để rồi chậm thì vài năm, nhanh thì chỉ chưa đầy một năm, họ dẫn nhau ra tòa để ký vào đơn ly hôn, chỉ với những lý do hết sức ngây ngô của những cô cậu… chưa đủ lớn cả về sinh lý và tâm lý.   VD: Cô bé 17 tuổi, chót có bầu với bạn trai sau một vài lần quan hệ tình dục không biết cách phòng tránh thai, cậu con trai thì 18 tuổi; họ buộc phải kết hôn. Chưa đủ tuổi làm bố làm mẹ, chưa đủ chín chắn để xây đắp cuộc sống gia đình, người mẹ trẻ không biết chăm con, chăm gia đình, còn “ông bố” vẫn ham chơi, không chịu được cảnh con bồng con bế, thế là chúng ly dị, nhanh chóng và đơn giản. Hôn nhân dường như bị biến thành một trò chơi!</vt:lpstr>
      <vt:lpstr>Bên cạnh những nguyên nhân cơ bản và phổ biến trên, còn vô số những nguyên nhân khác : vợ hoặc chồng không thể sinh con; mâu thuẫn với bố mẹ hai bên; tranh cãi về tài chính; không hòa hợp trong đời sống tình dục...và cả hàng nghìn những lý do không thể gọi tên mà chỉ những người “ở trong chăn mới biết chăn có rận”...            Những hệ lụy sau hôn nhân:    Những “hệ lụy” mà ly hôn đem lại cũng là điều dễ dàng nhận thấy. “Nạn nhân” đầu tiên và bị ảnh hưởng nặng nề nhất từ việc ly hôn chính là những đứa con.  Dù ở bất cứ lứa tuổi nào, dù cha mẹ có chia tay nhau trong hoàn cảnh nào thì đứa trẻ cũng bị ảnh hưởng nhất định tới cuộc sống, tâm lý.   Theo nghiên cứu của Tiến sĩ Nguyễn Minh Hòa (giảng viên trường đại học KHXH và NV thành phố HCM), trên 70% gia đình trẻ tan vỡ khi đã có con khiến cho mỗi năm có tới 50.000 trẻ em chịu cảnh thiếu cha hoặc mẹ. Và có khoảng 30% trẻ em bỏ nhà đi bụi xuất phát từ những cuộc ly hôn này. Những đứa trẻ lớn lên trong một gia đình bố mẹ chia tay nhau thường bị chấn thương tâm lý rất nặng, nhất là nếu chúng còn nhỏ.  </vt:lpstr>
      <vt:lpstr>Một “hậu quả” khác của ly hôn mà chính người trong cuộc hiểu rõ hơn ai hết, đó là “dư chấn tâm lý nặng nề” in hằn trong mỗi người.   Không thể phủ nhận ly hôn thực sự là một dấu mốc bi kịch trong cuộc đời ai đó, người ta không chỉ phải đối mặt với gánh nặng kinh tế do khối tài sản chung đã chia đôi...một lần thất bại trong hôn nhân khiến họ mang “hội chứng sợ hôn nhân”.   Từ chỗ ít cơ hội cộng thêm nỗi sợ, sự thất vọng, mất niềm tin vào đàn ông, rất nhiều người phụ nữ đã bỏ qua cơ hội tìm lại hạnh phúc lứa đôi cho phần đời còn lại của mình.  Đa số họ lấy công việc và đứa con làm niềm vui, xác định sống vì con.  Bên cạnh đó, người đàn ông sau khi chia tay cũng mang một gánh nặng tâm lý không nhỏ.  Theo một số tài liệu nghiên cứu ở Anh, có đến 90 % đàn ông bị trầm cảm sau ly hôn.  Tuy không thể lấy con số ở Anh để tham chiếu ở Việt Nam nhưng không thể phủ nhận ảnh hưởng tâm lý nặng nề của ly hôn đối với người đàn ông. </vt:lpstr>
      <vt:lpstr>Tuy nhiên, nhìn nhận vấn đề ly hôn một cách toàn diện nhất, có thể thấy rằng trong nhiều trường hợp ly hôn thực sự là điều cần thiết và quyết định ly hôn là đúng đắn.   Đó là khi bạo lực gia đình, ngoại tình triền miên, mâu thuẫn lối sống nặng nề, những cuộc cãi vã đánh đập xảy ra như “cơm bữa”, cuộc sống hàng ngày là sự chì chiết, đay nghiến lẫn nhau...   trong những hoàn cảnh này, hôn nhân đã không là mái ấm gia đình mà chỉ là “địa ngục”, “giam hãm” vợ, chồng, con cái trong sự đau khổ, thù hằn, tuyệt vọng...và do đó, ly hôn chính là con đường tốt nhất để giải phóng hai người, để tìm lại sự bình yên, tạo dựng lại hạnh phúc cho bản thân cũng như con cái.  </vt:lpstr>
      <vt:lpstr>Một lần nữa cần phải khẳng định rằng, ly hôn xuất phát từ nhiều nguyên nhân khác nhau và cũng để lại nhiều hậu quả cho gia đình và xã hội.  Việc ly hôn khi đặt ra dù với nguyên nhân  nào, người trong cuộc cũng cần phải:       bình tĩnh, sáng suốt, cân nhắc kỹ càng để đưa ra quyết định đúng     và sau mỗi cuộc ly hôn, cũng chính người trong cuộc phải biết mạnh mẽ, tự đứng dậy để làm lại cuộc đời,     tìm lại cho mình niềm tin trong cuộc sống và rằng cuộc sống  vẫn đang ở phía trước.  </vt:lpstr>
      <vt:lpstr>              IX.  Gia đình bền vững: Khẳng định mình là xu hướng chung của các cá nhân trong xã hội hiện đại ngày nay, bất kỳ ở lứa tuổi, giới tính, lĩnh vực nào… Tuy nhiên, mọi vinh quang của cá nhân sẽ không thể được nói là trọn vẹn nếu đằng sau đó không phải là một "hậu phương" vững. Do vậy, xây dựng một gia đình bền vững vẫn nên là việc cần và thường xuyên phải làm, đối với tất cả mọi người. Dưới đây là một số gợi ý cách để thực hiện điều này:   1 - Gia đình là ưu tiên hàng đầu   Lời cam kết dành cho gia đình là điều đầu tiên. Hãy xây dựng một cam kết. Sau đây là gợi ý:    - Tiết giảm những họat động bên ngòai để các thành viên trong gia đình có thể dành thời gian và năng lượng cho nhau.    - Nếu có điều gì cần làm trong nhà, ai có thời gian rỗi thì làm. Mỗi người cùng góp một tay.  - Làm một chuyến đi nghỉ dài. Điều này tạo nhiều ký ức vui vẻ hạnh phúc.    - Viết ra những ước muốn của mọi người và cùng cố thực hiện.    </vt:lpstr>
      <vt:lpstr>2 - Bày tỏ sự cảm kích và lòng yêu thương Những gia đình bền vững là những gia đình có người săn kim cương giỏi. Họ tìm tòi thông qua những gì thô nháp xấu xí để thấy điều tốt của nhau. Sau đây là gợi ý:    - Bày tỏ sự cảm kích qua những bữa ăn tối. Mọi người quanh bàn nói điều gì họ thích về người khác. - Viết ra 10 điều bạn thích về người ấy.  - Đóng vai trò mẫu người tốt. Mỗi người đánh giá cao các thành viên khác trong gia đình. - Chấp nhận lời đánh giá một cách duyên dáng. 3- Chia sẻ sự liên lạc tích cực  Giữ những cuộc đối thoại tích cực, chống lại sự thù địch và chế giễu. Cho người khác cảm thấy được kính trọng và động viên chia sẻ những suy nghĩ. - Đừng làm nản lòng người khác bằng cách ngắt lời, hay bỏ đi. Nếu bạn không làm điều đó với đồng nghiệp, thì cũng đừng làm như thế ở nhà.   - Viết nhật ký gia đình. Ghi chép những chuyện nhỏ của con từ khi ra đời cho tới lớn.   </vt:lpstr>
      <vt:lpstr>4- Dành thời gian cho nhau Nghe có vẻ nhàm, nhưng thực sự là nên như vậy.  5- Chăm sóc tốt tinh thần  Quyền lực trong gia đình có thể định ra cho từng thành viên, nhưng chúng được mở với nhu cầu của người khác.   Những gia đình có ý thức cho cuộc sống tương lai là khuyến khích mọi người tập trung vào điều gì thật sự quan trọng.   Những đứa trẻ sẽ bớt ích kỷ nếu bạn nhắc chúng về thế giới xung quanh. Vì thế hãy dành thời gian, sức khỏe, tiền bạc để làm điều đó – và khuyến khích giống như vậy từ con cái.   6- Biết đối phó với stress   - Đừng xung đột cá nhân. Nhận thức rằng sự bất đồng không phải chuyện cá nhân.   - Ngủ đủ và tập thể dục. - Cười. Tìm chuyện khôi hài trong bất kỳ hòan cảnh nào.   - Tập trung vào quyền ưu tiên, đảm bảo mục đích của gia đình bạn thỏa mãn hết nhu cầu của mọi người. </vt:lpstr>
      <vt:lpstr>Slide 78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HO</dc:title>
  <dc:creator>phamminh_sg@yahoo.com.vn</dc:creator>
  <cp:lastModifiedBy>phamminh_sg@yahoo.com.vn</cp:lastModifiedBy>
  <cp:revision>173</cp:revision>
  <dcterms:created xsi:type="dcterms:W3CDTF">2014-03-31T05:16:31Z</dcterms:created>
  <dcterms:modified xsi:type="dcterms:W3CDTF">2014-04-19T14:45:35Z</dcterms:modified>
</cp:coreProperties>
</file>