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9"/>
  </p:notesMasterIdLst>
  <p:handoutMasterIdLst>
    <p:handoutMasterId r:id="rId20"/>
  </p:handoutMasterIdLst>
  <p:sldIdLst>
    <p:sldId id="256" r:id="rId2"/>
    <p:sldId id="289" r:id="rId3"/>
    <p:sldId id="259" r:id="rId4"/>
    <p:sldId id="260" r:id="rId5"/>
    <p:sldId id="290" r:id="rId6"/>
    <p:sldId id="291" r:id="rId7"/>
    <p:sldId id="292" r:id="rId8"/>
    <p:sldId id="293" r:id="rId9"/>
    <p:sldId id="294" r:id="rId10"/>
    <p:sldId id="295" r:id="rId11"/>
    <p:sldId id="296" r:id="rId12"/>
    <p:sldId id="270" r:id="rId13"/>
    <p:sldId id="298" r:id="rId14"/>
    <p:sldId id="299" r:id="rId15"/>
    <p:sldId id="300" r:id="rId16"/>
    <p:sldId id="301" r:id="rId17"/>
    <p:sldId id="287"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3333FF"/>
    <a:srgbClr val="FFFFCC"/>
    <a:srgbClr val="CC0099"/>
    <a:srgbClr val="FF9933"/>
    <a:srgbClr val="E4E44E"/>
    <a:srgbClr val="B2B2B2"/>
    <a:srgbClr val="ECECE0"/>
    <a:srgbClr val="DDDDDD"/>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279" autoAdjust="0"/>
    <p:restoredTop sz="94444" autoAdjust="0"/>
  </p:normalViewPr>
  <p:slideViewPr>
    <p:cSldViewPr>
      <p:cViewPr>
        <p:scale>
          <a:sx n="68" d="100"/>
          <a:sy n="68" d="100"/>
        </p:scale>
        <p:origin x="-1368"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5" d="100"/>
          <a:sy n="55" d="100"/>
        </p:scale>
        <p:origin x="-2904"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512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512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2457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45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458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58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2458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4D03D5C3-2256-4CF7-94A1-28522B47F61A}" type="slidenum">
              <a:rPr lang="en-US"/>
              <a:pPr/>
              <a:t>‹#›</a:t>
            </a:fld>
            <a:endParaRPr lang="en-US"/>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089" name="Rectangle 17"/>
          <p:cNvSpPr>
            <a:spLocks noChangeArrowheads="1"/>
          </p:cNvSpPr>
          <p:nvPr/>
        </p:nvSpPr>
        <p:spPr bwMode="gray">
          <a:xfrm>
            <a:off x="0" y="6751638"/>
            <a:ext cx="9144000" cy="106362"/>
          </a:xfrm>
          <a:prstGeom prst="rect">
            <a:avLst/>
          </a:prstGeom>
          <a:solidFill>
            <a:srgbClr val="C0C0C0"/>
          </a:solidFill>
          <a:ln w="9525">
            <a:noFill/>
            <a:miter lim="800000"/>
            <a:headEnd/>
            <a:tailEnd/>
          </a:ln>
          <a:effectLst/>
        </p:spPr>
        <p:txBody>
          <a:bodyPr wrap="none" anchor="ctr"/>
          <a:lstStyle/>
          <a:p>
            <a:endParaRPr lang="en-US"/>
          </a:p>
        </p:txBody>
      </p:sp>
      <p:grpSp>
        <p:nvGrpSpPr>
          <p:cNvPr id="3107" name="Group 35"/>
          <p:cNvGrpSpPr>
            <a:grpSpLocks/>
          </p:cNvGrpSpPr>
          <p:nvPr/>
        </p:nvGrpSpPr>
        <p:grpSpPr bwMode="auto">
          <a:xfrm>
            <a:off x="2286000" y="0"/>
            <a:ext cx="2287588" cy="4960938"/>
            <a:chOff x="1440" y="0"/>
            <a:chExt cx="1441" cy="3125"/>
          </a:xfrm>
        </p:grpSpPr>
        <p:sp>
          <p:nvSpPr>
            <p:cNvPr id="3080" name="Rectangle 8"/>
            <p:cNvSpPr>
              <a:spLocks noChangeArrowheads="1"/>
            </p:cNvSpPr>
            <p:nvPr userDrawn="1"/>
          </p:nvSpPr>
          <p:spPr bwMode="gray">
            <a:xfrm>
              <a:off x="1440" y="0"/>
              <a:ext cx="1441" cy="3125"/>
            </a:xfrm>
            <a:prstGeom prst="rect">
              <a:avLst/>
            </a:prstGeom>
            <a:gradFill rotWithShape="1">
              <a:gsLst>
                <a:gs pos="0">
                  <a:schemeClr val="accent2">
                    <a:alpha val="70000"/>
                  </a:schemeClr>
                </a:gs>
                <a:gs pos="100000">
                  <a:schemeClr val="accent2">
                    <a:gamma/>
                    <a:tint val="0"/>
                    <a:invGamma/>
                    <a:alpha val="0"/>
                  </a:schemeClr>
                </a:gs>
              </a:gsLst>
              <a:lin ang="5400000" scaled="1"/>
            </a:gradFill>
            <a:ln w="9525">
              <a:noFill/>
              <a:miter lim="800000"/>
              <a:headEnd/>
              <a:tailEnd/>
            </a:ln>
            <a:effectLst/>
          </p:spPr>
          <p:txBody>
            <a:bodyPr wrap="none" anchor="ctr"/>
            <a:lstStyle/>
            <a:p>
              <a:endParaRPr lang="en-US"/>
            </a:p>
          </p:txBody>
        </p:sp>
        <p:sp>
          <p:nvSpPr>
            <p:cNvPr id="3086" name="Rectangle 14"/>
            <p:cNvSpPr>
              <a:spLocks noChangeArrowheads="1"/>
            </p:cNvSpPr>
            <p:nvPr userDrawn="1"/>
          </p:nvSpPr>
          <p:spPr bwMode="gray">
            <a:xfrm>
              <a:off x="1681" y="0"/>
              <a:ext cx="1053" cy="3125"/>
            </a:xfrm>
            <a:prstGeom prst="rect">
              <a:avLst/>
            </a:prstGeom>
            <a:gradFill rotWithShape="1">
              <a:gsLst>
                <a:gs pos="0">
                  <a:schemeClr val="accent2">
                    <a:gamma/>
                    <a:tint val="0"/>
                    <a:invGamma/>
                    <a:alpha val="30000"/>
                  </a:schemeClr>
                </a:gs>
                <a:gs pos="50000">
                  <a:schemeClr val="accent2">
                    <a:alpha val="70000"/>
                  </a:schemeClr>
                </a:gs>
                <a:gs pos="100000">
                  <a:schemeClr val="accent2">
                    <a:gamma/>
                    <a:tint val="0"/>
                    <a:invGamma/>
                    <a:alpha val="30000"/>
                  </a:schemeClr>
                </a:gs>
              </a:gsLst>
              <a:lin ang="5400000" scaled="1"/>
            </a:gradFill>
            <a:ln w="9525">
              <a:noFill/>
              <a:miter lim="800000"/>
              <a:headEnd/>
              <a:tailEnd/>
            </a:ln>
            <a:effectLst/>
          </p:spPr>
          <p:txBody>
            <a:bodyPr wrap="none" anchor="ctr"/>
            <a:lstStyle/>
            <a:p>
              <a:endParaRPr lang="en-US"/>
            </a:p>
          </p:txBody>
        </p:sp>
        <p:sp>
          <p:nvSpPr>
            <p:cNvPr id="3091" name="Rectangle 19"/>
            <p:cNvSpPr>
              <a:spLocks noChangeArrowheads="1"/>
            </p:cNvSpPr>
            <p:nvPr userDrawn="1"/>
          </p:nvSpPr>
          <p:spPr bwMode="gray">
            <a:xfrm>
              <a:off x="1440" y="0"/>
              <a:ext cx="1441" cy="3125"/>
            </a:xfrm>
            <a:prstGeom prst="rect">
              <a:avLst/>
            </a:prstGeom>
            <a:gradFill rotWithShape="1">
              <a:gsLst>
                <a:gs pos="0">
                  <a:schemeClr val="accent2">
                    <a:alpha val="50000"/>
                  </a:schemeClr>
                </a:gs>
                <a:gs pos="100000">
                  <a:schemeClr val="accent2">
                    <a:gamma/>
                    <a:tint val="0"/>
                    <a:invGamma/>
                    <a:alpha val="0"/>
                  </a:schemeClr>
                </a:gs>
              </a:gsLst>
              <a:lin ang="5400000" scaled="1"/>
            </a:gradFill>
            <a:ln w="9525">
              <a:noFill/>
              <a:miter lim="800000"/>
              <a:headEnd/>
              <a:tailEnd/>
            </a:ln>
            <a:effectLst/>
          </p:spPr>
          <p:txBody>
            <a:bodyPr wrap="none" anchor="ctr"/>
            <a:lstStyle/>
            <a:p>
              <a:endParaRPr lang="en-US"/>
            </a:p>
          </p:txBody>
        </p:sp>
      </p:grpSp>
      <p:grpSp>
        <p:nvGrpSpPr>
          <p:cNvPr id="3111" name="Group 39"/>
          <p:cNvGrpSpPr>
            <a:grpSpLocks/>
          </p:cNvGrpSpPr>
          <p:nvPr/>
        </p:nvGrpSpPr>
        <p:grpSpPr bwMode="auto">
          <a:xfrm>
            <a:off x="4575175" y="0"/>
            <a:ext cx="2286000" cy="3716338"/>
            <a:chOff x="2882" y="0"/>
            <a:chExt cx="1440" cy="2341"/>
          </a:xfrm>
        </p:grpSpPr>
        <p:sp>
          <p:nvSpPr>
            <p:cNvPr id="3084" name="Rectangle 12"/>
            <p:cNvSpPr>
              <a:spLocks noChangeArrowheads="1"/>
            </p:cNvSpPr>
            <p:nvPr userDrawn="1"/>
          </p:nvSpPr>
          <p:spPr bwMode="gray">
            <a:xfrm>
              <a:off x="2882" y="0"/>
              <a:ext cx="1440" cy="2341"/>
            </a:xfrm>
            <a:prstGeom prst="rect">
              <a:avLst/>
            </a:prstGeom>
            <a:gradFill rotWithShape="1">
              <a:gsLst>
                <a:gs pos="0">
                  <a:schemeClr val="hlink">
                    <a:alpha val="70000"/>
                  </a:schemeClr>
                </a:gs>
                <a:gs pos="100000">
                  <a:schemeClr val="hlink">
                    <a:gamma/>
                    <a:tint val="0"/>
                    <a:invGamma/>
                    <a:alpha val="0"/>
                  </a:schemeClr>
                </a:gs>
              </a:gsLst>
              <a:lin ang="5400000" scaled="1"/>
            </a:gradFill>
            <a:ln w="9525">
              <a:noFill/>
              <a:miter lim="800000"/>
              <a:headEnd/>
              <a:tailEnd/>
            </a:ln>
            <a:effectLst/>
          </p:spPr>
          <p:txBody>
            <a:bodyPr wrap="none" anchor="ctr"/>
            <a:lstStyle/>
            <a:p>
              <a:endParaRPr lang="en-US"/>
            </a:p>
          </p:txBody>
        </p:sp>
        <p:sp>
          <p:nvSpPr>
            <p:cNvPr id="3085" name="Rectangle 13"/>
            <p:cNvSpPr>
              <a:spLocks noChangeArrowheads="1"/>
            </p:cNvSpPr>
            <p:nvPr userDrawn="1"/>
          </p:nvSpPr>
          <p:spPr bwMode="gray">
            <a:xfrm>
              <a:off x="2882" y="0"/>
              <a:ext cx="810" cy="2341"/>
            </a:xfrm>
            <a:prstGeom prst="rect">
              <a:avLst/>
            </a:prstGeom>
            <a:gradFill rotWithShape="1">
              <a:gsLst>
                <a:gs pos="0">
                  <a:schemeClr val="hlink">
                    <a:gamma/>
                    <a:tint val="0"/>
                    <a:invGamma/>
                    <a:alpha val="30000"/>
                  </a:schemeClr>
                </a:gs>
                <a:gs pos="50000">
                  <a:schemeClr val="hlink">
                    <a:alpha val="70000"/>
                  </a:schemeClr>
                </a:gs>
                <a:gs pos="100000">
                  <a:schemeClr val="hlink">
                    <a:gamma/>
                    <a:tint val="0"/>
                    <a:invGamma/>
                    <a:alpha val="30000"/>
                  </a:schemeClr>
                </a:gs>
              </a:gsLst>
              <a:lin ang="5400000" scaled="1"/>
            </a:gradFill>
            <a:ln w="9525">
              <a:noFill/>
              <a:miter lim="800000"/>
              <a:headEnd/>
              <a:tailEnd/>
            </a:ln>
            <a:effectLst/>
          </p:spPr>
          <p:txBody>
            <a:bodyPr wrap="none" anchor="ctr"/>
            <a:lstStyle/>
            <a:p>
              <a:endParaRPr lang="en-US"/>
            </a:p>
          </p:txBody>
        </p:sp>
        <p:sp>
          <p:nvSpPr>
            <p:cNvPr id="3092" name="Rectangle 20"/>
            <p:cNvSpPr>
              <a:spLocks noChangeArrowheads="1"/>
            </p:cNvSpPr>
            <p:nvPr userDrawn="1"/>
          </p:nvSpPr>
          <p:spPr bwMode="gray">
            <a:xfrm>
              <a:off x="2882" y="0"/>
              <a:ext cx="1440" cy="2341"/>
            </a:xfrm>
            <a:prstGeom prst="rect">
              <a:avLst/>
            </a:prstGeom>
            <a:gradFill rotWithShape="1">
              <a:gsLst>
                <a:gs pos="0">
                  <a:schemeClr val="hlink">
                    <a:alpha val="50000"/>
                  </a:schemeClr>
                </a:gs>
                <a:gs pos="100000">
                  <a:schemeClr val="hlink">
                    <a:gamma/>
                    <a:tint val="0"/>
                    <a:invGamma/>
                    <a:alpha val="0"/>
                  </a:schemeClr>
                </a:gs>
              </a:gsLst>
              <a:lin ang="5400000" scaled="1"/>
            </a:gradFill>
            <a:ln w="9525">
              <a:noFill/>
              <a:miter lim="800000"/>
              <a:headEnd/>
              <a:tailEnd/>
            </a:ln>
            <a:effectLst/>
          </p:spPr>
          <p:txBody>
            <a:bodyPr wrap="none" anchor="ctr"/>
            <a:lstStyle/>
            <a:p>
              <a:endParaRPr lang="en-US"/>
            </a:p>
          </p:txBody>
        </p:sp>
      </p:grpSp>
      <p:grpSp>
        <p:nvGrpSpPr>
          <p:cNvPr id="3112" name="Group 40"/>
          <p:cNvGrpSpPr>
            <a:grpSpLocks/>
          </p:cNvGrpSpPr>
          <p:nvPr/>
        </p:nvGrpSpPr>
        <p:grpSpPr bwMode="auto">
          <a:xfrm>
            <a:off x="6858000" y="0"/>
            <a:ext cx="2286000" cy="4941888"/>
            <a:chOff x="4320" y="0"/>
            <a:chExt cx="1440" cy="3113"/>
          </a:xfrm>
        </p:grpSpPr>
        <p:sp>
          <p:nvSpPr>
            <p:cNvPr id="3083" name="Rectangle 11"/>
            <p:cNvSpPr>
              <a:spLocks noChangeArrowheads="1"/>
            </p:cNvSpPr>
            <p:nvPr userDrawn="1"/>
          </p:nvSpPr>
          <p:spPr bwMode="gray">
            <a:xfrm>
              <a:off x="4320" y="0"/>
              <a:ext cx="112" cy="2655"/>
            </a:xfrm>
            <a:prstGeom prst="rect">
              <a:avLst/>
            </a:prstGeom>
            <a:gradFill rotWithShape="1">
              <a:gsLst>
                <a:gs pos="0">
                  <a:schemeClr val="folHlink">
                    <a:gamma/>
                    <a:tint val="0"/>
                    <a:invGamma/>
                    <a:alpha val="0"/>
                  </a:schemeClr>
                </a:gs>
                <a:gs pos="50000">
                  <a:schemeClr val="folHlink">
                    <a:alpha val="70000"/>
                  </a:schemeClr>
                </a:gs>
                <a:gs pos="100000">
                  <a:schemeClr val="folHlink">
                    <a:gamma/>
                    <a:tint val="0"/>
                    <a:invGamma/>
                    <a:alpha val="0"/>
                  </a:schemeClr>
                </a:gs>
              </a:gsLst>
              <a:lin ang="5400000" scaled="1"/>
            </a:gradFill>
            <a:ln w="9525">
              <a:noFill/>
              <a:miter lim="800000"/>
              <a:headEnd/>
              <a:tailEnd/>
            </a:ln>
            <a:effectLst/>
          </p:spPr>
          <p:txBody>
            <a:bodyPr wrap="none" anchor="ctr"/>
            <a:lstStyle/>
            <a:p>
              <a:endParaRPr lang="en-US"/>
            </a:p>
          </p:txBody>
        </p:sp>
        <p:grpSp>
          <p:nvGrpSpPr>
            <p:cNvPr id="3110" name="Group 38"/>
            <p:cNvGrpSpPr>
              <a:grpSpLocks/>
            </p:cNvGrpSpPr>
            <p:nvPr userDrawn="1"/>
          </p:nvGrpSpPr>
          <p:grpSpPr bwMode="auto">
            <a:xfrm>
              <a:off x="4320" y="0"/>
              <a:ext cx="1440" cy="3113"/>
              <a:chOff x="4320" y="0"/>
              <a:chExt cx="1440" cy="3113"/>
            </a:xfrm>
          </p:grpSpPr>
          <p:sp>
            <p:nvSpPr>
              <p:cNvPr id="3081" name="Rectangle 9"/>
              <p:cNvSpPr>
                <a:spLocks noChangeArrowheads="1"/>
              </p:cNvSpPr>
              <p:nvPr userDrawn="1"/>
            </p:nvSpPr>
            <p:spPr bwMode="gray">
              <a:xfrm>
                <a:off x="4320" y="0"/>
                <a:ext cx="1440" cy="3113"/>
              </a:xfrm>
              <a:prstGeom prst="rect">
                <a:avLst/>
              </a:prstGeom>
              <a:gradFill rotWithShape="1">
                <a:gsLst>
                  <a:gs pos="0">
                    <a:schemeClr val="folHlink">
                      <a:alpha val="70000"/>
                    </a:schemeClr>
                  </a:gs>
                  <a:gs pos="100000">
                    <a:schemeClr val="folHlink">
                      <a:gamma/>
                      <a:tint val="0"/>
                      <a:invGamma/>
                      <a:alpha val="0"/>
                    </a:schemeClr>
                  </a:gs>
                </a:gsLst>
                <a:lin ang="5400000" scaled="1"/>
              </a:gradFill>
              <a:ln w="9525">
                <a:noFill/>
                <a:miter lim="800000"/>
                <a:headEnd/>
                <a:tailEnd/>
              </a:ln>
              <a:effectLst/>
            </p:spPr>
            <p:txBody>
              <a:bodyPr wrap="none" anchor="ctr"/>
              <a:lstStyle/>
              <a:p>
                <a:endParaRPr lang="en-US"/>
              </a:p>
            </p:txBody>
          </p:sp>
          <p:sp>
            <p:nvSpPr>
              <p:cNvPr id="3082" name="Rectangle 10"/>
              <p:cNvSpPr>
                <a:spLocks noChangeArrowheads="1"/>
              </p:cNvSpPr>
              <p:nvPr userDrawn="1"/>
            </p:nvSpPr>
            <p:spPr bwMode="gray">
              <a:xfrm>
                <a:off x="5420" y="0"/>
                <a:ext cx="340" cy="2655"/>
              </a:xfrm>
              <a:prstGeom prst="rect">
                <a:avLst/>
              </a:prstGeom>
              <a:gradFill rotWithShape="1">
                <a:gsLst>
                  <a:gs pos="0">
                    <a:schemeClr val="folHlink">
                      <a:gamma/>
                      <a:tint val="0"/>
                      <a:invGamma/>
                      <a:alpha val="0"/>
                    </a:schemeClr>
                  </a:gs>
                  <a:gs pos="50000">
                    <a:schemeClr val="folHlink">
                      <a:alpha val="70000"/>
                    </a:schemeClr>
                  </a:gs>
                  <a:gs pos="100000">
                    <a:schemeClr val="folHlink">
                      <a:gamma/>
                      <a:tint val="0"/>
                      <a:invGamma/>
                      <a:alpha val="0"/>
                    </a:schemeClr>
                  </a:gs>
                </a:gsLst>
                <a:lin ang="5400000" scaled="1"/>
              </a:gradFill>
              <a:ln w="9525">
                <a:noFill/>
                <a:miter lim="800000"/>
                <a:headEnd/>
                <a:tailEnd/>
              </a:ln>
              <a:effectLst/>
            </p:spPr>
            <p:txBody>
              <a:bodyPr wrap="none" anchor="ctr"/>
              <a:lstStyle/>
              <a:p>
                <a:endParaRPr lang="en-US"/>
              </a:p>
            </p:txBody>
          </p:sp>
          <p:sp>
            <p:nvSpPr>
              <p:cNvPr id="3093" name="Rectangle 21"/>
              <p:cNvSpPr>
                <a:spLocks noChangeArrowheads="1"/>
              </p:cNvSpPr>
              <p:nvPr userDrawn="1"/>
            </p:nvSpPr>
            <p:spPr bwMode="gray">
              <a:xfrm>
                <a:off x="4320" y="0"/>
                <a:ext cx="1440" cy="3113"/>
              </a:xfrm>
              <a:prstGeom prst="rect">
                <a:avLst/>
              </a:prstGeom>
              <a:gradFill rotWithShape="1">
                <a:gsLst>
                  <a:gs pos="0">
                    <a:schemeClr val="folHlink">
                      <a:alpha val="50000"/>
                    </a:schemeClr>
                  </a:gs>
                  <a:gs pos="100000">
                    <a:schemeClr val="folHlink">
                      <a:gamma/>
                      <a:tint val="0"/>
                      <a:invGamma/>
                      <a:alpha val="0"/>
                    </a:schemeClr>
                  </a:gs>
                </a:gsLst>
                <a:lin ang="5400000" scaled="1"/>
              </a:gradFill>
              <a:ln w="9525">
                <a:noFill/>
                <a:miter lim="800000"/>
                <a:headEnd/>
                <a:tailEnd/>
              </a:ln>
              <a:effectLst/>
            </p:spPr>
            <p:txBody>
              <a:bodyPr wrap="none" anchor="ctr"/>
              <a:lstStyle/>
              <a:p>
                <a:endParaRPr lang="en-US"/>
              </a:p>
            </p:txBody>
          </p:sp>
        </p:grpSp>
      </p:grpSp>
      <p:grpSp>
        <p:nvGrpSpPr>
          <p:cNvPr id="3106" name="Group 34"/>
          <p:cNvGrpSpPr>
            <a:grpSpLocks/>
          </p:cNvGrpSpPr>
          <p:nvPr/>
        </p:nvGrpSpPr>
        <p:grpSpPr bwMode="auto">
          <a:xfrm>
            <a:off x="0" y="0"/>
            <a:ext cx="2286000" cy="3714750"/>
            <a:chOff x="0" y="0"/>
            <a:chExt cx="1440" cy="2340"/>
          </a:xfrm>
        </p:grpSpPr>
        <p:sp>
          <p:nvSpPr>
            <p:cNvPr id="3079" name="Rectangle 7"/>
            <p:cNvSpPr>
              <a:spLocks noChangeArrowheads="1"/>
            </p:cNvSpPr>
            <p:nvPr userDrawn="1"/>
          </p:nvSpPr>
          <p:spPr bwMode="gray">
            <a:xfrm>
              <a:off x="0" y="0"/>
              <a:ext cx="1440" cy="2340"/>
            </a:xfrm>
            <a:prstGeom prst="rect">
              <a:avLst/>
            </a:prstGeom>
            <a:gradFill rotWithShape="1">
              <a:gsLst>
                <a:gs pos="0">
                  <a:schemeClr val="accent1">
                    <a:alpha val="70000"/>
                  </a:schemeClr>
                </a:gs>
                <a:gs pos="100000">
                  <a:schemeClr val="accent1">
                    <a:gamma/>
                    <a:tint val="0"/>
                    <a:invGamma/>
                    <a:alpha val="0"/>
                  </a:schemeClr>
                </a:gs>
              </a:gsLst>
              <a:lin ang="5400000" scaled="1"/>
            </a:gradFill>
            <a:ln w="9525">
              <a:noFill/>
              <a:miter lim="800000"/>
              <a:headEnd/>
              <a:tailEnd/>
            </a:ln>
            <a:effectLst/>
          </p:spPr>
          <p:txBody>
            <a:bodyPr wrap="none" anchor="ctr"/>
            <a:lstStyle/>
            <a:p>
              <a:endParaRPr lang="en-US"/>
            </a:p>
          </p:txBody>
        </p:sp>
        <p:sp>
          <p:nvSpPr>
            <p:cNvPr id="3087" name="Rectangle 15"/>
            <p:cNvSpPr>
              <a:spLocks noChangeArrowheads="1"/>
            </p:cNvSpPr>
            <p:nvPr userDrawn="1"/>
          </p:nvSpPr>
          <p:spPr bwMode="gray">
            <a:xfrm>
              <a:off x="1338" y="0"/>
              <a:ext cx="102" cy="2340"/>
            </a:xfrm>
            <a:prstGeom prst="rect">
              <a:avLst/>
            </a:prstGeom>
            <a:gradFill rotWithShape="1">
              <a:gsLst>
                <a:gs pos="0">
                  <a:schemeClr val="accent1">
                    <a:gamma/>
                    <a:tint val="0"/>
                    <a:invGamma/>
                    <a:alpha val="30000"/>
                  </a:schemeClr>
                </a:gs>
                <a:gs pos="50000">
                  <a:schemeClr val="accent1">
                    <a:alpha val="70000"/>
                  </a:schemeClr>
                </a:gs>
                <a:gs pos="100000">
                  <a:schemeClr val="accent1">
                    <a:gamma/>
                    <a:tint val="0"/>
                    <a:invGamma/>
                    <a:alpha val="30000"/>
                  </a:schemeClr>
                </a:gs>
              </a:gsLst>
              <a:lin ang="5400000" scaled="1"/>
            </a:gradFill>
            <a:ln w="9525">
              <a:noFill/>
              <a:miter lim="800000"/>
              <a:headEnd/>
              <a:tailEnd/>
            </a:ln>
            <a:effectLst/>
          </p:spPr>
          <p:txBody>
            <a:bodyPr wrap="none" anchor="ctr"/>
            <a:lstStyle/>
            <a:p>
              <a:endParaRPr lang="en-US"/>
            </a:p>
          </p:txBody>
        </p:sp>
        <p:sp>
          <p:nvSpPr>
            <p:cNvPr id="3088" name="Rectangle 16"/>
            <p:cNvSpPr>
              <a:spLocks noChangeArrowheads="1"/>
            </p:cNvSpPr>
            <p:nvPr userDrawn="1"/>
          </p:nvSpPr>
          <p:spPr bwMode="gray">
            <a:xfrm>
              <a:off x="0" y="0"/>
              <a:ext cx="486" cy="2340"/>
            </a:xfrm>
            <a:prstGeom prst="rect">
              <a:avLst/>
            </a:prstGeom>
            <a:gradFill rotWithShape="1">
              <a:gsLst>
                <a:gs pos="0">
                  <a:schemeClr val="accent1">
                    <a:gamma/>
                    <a:tint val="0"/>
                    <a:invGamma/>
                    <a:alpha val="30000"/>
                  </a:schemeClr>
                </a:gs>
                <a:gs pos="50000">
                  <a:schemeClr val="accent1">
                    <a:alpha val="70000"/>
                  </a:schemeClr>
                </a:gs>
                <a:gs pos="100000">
                  <a:schemeClr val="accent1">
                    <a:gamma/>
                    <a:tint val="0"/>
                    <a:invGamma/>
                    <a:alpha val="30000"/>
                  </a:schemeClr>
                </a:gs>
              </a:gsLst>
              <a:lin ang="5400000" scaled="1"/>
            </a:gradFill>
            <a:ln w="9525">
              <a:noFill/>
              <a:miter lim="800000"/>
              <a:headEnd/>
              <a:tailEnd/>
            </a:ln>
            <a:effectLst/>
          </p:spPr>
          <p:txBody>
            <a:bodyPr wrap="none" anchor="ctr"/>
            <a:lstStyle/>
            <a:p>
              <a:endParaRPr lang="en-US"/>
            </a:p>
          </p:txBody>
        </p:sp>
        <p:sp>
          <p:nvSpPr>
            <p:cNvPr id="3094" name="Rectangle 22"/>
            <p:cNvSpPr>
              <a:spLocks noChangeArrowheads="1"/>
            </p:cNvSpPr>
            <p:nvPr userDrawn="1"/>
          </p:nvSpPr>
          <p:spPr bwMode="gray">
            <a:xfrm>
              <a:off x="0" y="0"/>
              <a:ext cx="1440" cy="2340"/>
            </a:xfrm>
            <a:prstGeom prst="rect">
              <a:avLst/>
            </a:prstGeom>
            <a:gradFill rotWithShape="1">
              <a:gsLst>
                <a:gs pos="0">
                  <a:schemeClr val="accent1">
                    <a:alpha val="50000"/>
                  </a:schemeClr>
                </a:gs>
                <a:gs pos="100000">
                  <a:schemeClr val="accent1">
                    <a:gamma/>
                    <a:tint val="0"/>
                    <a:invGamma/>
                    <a:alpha val="0"/>
                  </a:schemeClr>
                </a:gs>
              </a:gsLst>
              <a:lin ang="5400000" scaled="1"/>
            </a:gradFill>
            <a:ln w="9525">
              <a:noFill/>
              <a:miter lim="800000"/>
              <a:headEnd/>
              <a:tailEnd/>
            </a:ln>
            <a:effectLst/>
          </p:spPr>
          <p:txBody>
            <a:bodyPr wrap="none" anchor="ctr"/>
            <a:lstStyle/>
            <a:p>
              <a:endParaRPr lang="en-US"/>
            </a:p>
          </p:txBody>
        </p:sp>
      </p:grpSp>
      <p:grpSp>
        <p:nvGrpSpPr>
          <p:cNvPr id="3113" name="Group 41"/>
          <p:cNvGrpSpPr>
            <a:grpSpLocks/>
          </p:cNvGrpSpPr>
          <p:nvPr/>
        </p:nvGrpSpPr>
        <p:grpSpPr bwMode="auto">
          <a:xfrm>
            <a:off x="0" y="0"/>
            <a:ext cx="9144000" cy="171450"/>
            <a:chOff x="0" y="0"/>
            <a:chExt cx="5760" cy="108"/>
          </a:xfrm>
        </p:grpSpPr>
        <p:sp>
          <p:nvSpPr>
            <p:cNvPr id="3096" name="Rectangle 24"/>
            <p:cNvSpPr>
              <a:spLocks noChangeArrowheads="1"/>
            </p:cNvSpPr>
            <p:nvPr userDrawn="1"/>
          </p:nvSpPr>
          <p:spPr bwMode="gray">
            <a:xfrm>
              <a:off x="0" y="0"/>
              <a:ext cx="1440" cy="108"/>
            </a:xfrm>
            <a:prstGeom prst="rect">
              <a:avLst/>
            </a:prstGeom>
            <a:solidFill>
              <a:schemeClr val="accent1"/>
            </a:solidFill>
            <a:ln w="9525">
              <a:noFill/>
              <a:miter lim="800000"/>
              <a:headEnd/>
              <a:tailEnd/>
            </a:ln>
            <a:effectLst/>
          </p:spPr>
          <p:txBody>
            <a:bodyPr wrap="none" anchor="ctr"/>
            <a:lstStyle/>
            <a:p>
              <a:endParaRPr lang="en-US"/>
            </a:p>
          </p:txBody>
        </p:sp>
        <p:sp>
          <p:nvSpPr>
            <p:cNvPr id="3097" name="Rectangle 25"/>
            <p:cNvSpPr>
              <a:spLocks noChangeArrowheads="1"/>
            </p:cNvSpPr>
            <p:nvPr userDrawn="1"/>
          </p:nvSpPr>
          <p:spPr bwMode="gray">
            <a:xfrm>
              <a:off x="1440" y="0"/>
              <a:ext cx="1441" cy="108"/>
            </a:xfrm>
            <a:prstGeom prst="rect">
              <a:avLst/>
            </a:prstGeom>
            <a:solidFill>
              <a:schemeClr val="accent2"/>
            </a:solidFill>
            <a:ln w="9525">
              <a:noFill/>
              <a:miter lim="800000"/>
              <a:headEnd/>
              <a:tailEnd/>
            </a:ln>
            <a:effectLst/>
          </p:spPr>
          <p:txBody>
            <a:bodyPr wrap="none" anchor="ctr"/>
            <a:lstStyle/>
            <a:p>
              <a:endParaRPr lang="en-US"/>
            </a:p>
          </p:txBody>
        </p:sp>
        <p:sp>
          <p:nvSpPr>
            <p:cNvPr id="3098" name="Rectangle 26"/>
            <p:cNvSpPr>
              <a:spLocks noChangeArrowheads="1"/>
            </p:cNvSpPr>
            <p:nvPr userDrawn="1"/>
          </p:nvSpPr>
          <p:spPr bwMode="gray">
            <a:xfrm>
              <a:off x="2882" y="0"/>
              <a:ext cx="1440" cy="108"/>
            </a:xfrm>
            <a:prstGeom prst="rect">
              <a:avLst/>
            </a:prstGeom>
            <a:solidFill>
              <a:schemeClr val="hlink"/>
            </a:solidFill>
            <a:ln w="9525">
              <a:noFill/>
              <a:miter lim="800000"/>
              <a:headEnd/>
              <a:tailEnd/>
            </a:ln>
            <a:effectLst/>
          </p:spPr>
          <p:txBody>
            <a:bodyPr wrap="none" anchor="ctr"/>
            <a:lstStyle/>
            <a:p>
              <a:endParaRPr lang="en-US"/>
            </a:p>
          </p:txBody>
        </p:sp>
        <p:sp>
          <p:nvSpPr>
            <p:cNvPr id="3099" name="Rectangle 27"/>
            <p:cNvSpPr>
              <a:spLocks noChangeArrowheads="1"/>
            </p:cNvSpPr>
            <p:nvPr userDrawn="1"/>
          </p:nvSpPr>
          <p:spPr bwMode="gray">
            <a:xfrm>
              <a:off x="4320" y="0"/>
              <a:ext cx="1440" cy="108"/>
            </a:xfrm>
            <a:prstGeom prst="rect">
              <a:avLst/>
            </a:prstGeom>
            <a:solidFill>
              <a:schemeClr val="folHlink"/>
            </a:solidFill>
            <a:ln w="9525">
              <a:noFill/>
              <a:miter lim="800000"/>
              <a:headEnd/>
              <a:tailEnd/>
            </a:ln>
            <a:effectLst/>
          </p:spPr>
          <p:txBody>
            <a:bodyPr wrap="none" anchor="ctr"/>
            <a:lstStyle/>
            <a:p>
              <a:endParaRPr lang="en-US"/>
            </a:p>
          </p:txBody>
        </p:sp>
      </p:grpSp>
      <p:pic>
        <p:nvPicPr>
          <p:cNvPr id="3100" name="Picture 28" descr="1"/>
          <p:cNvPicPr>
            <a:picLocks noChangeAspect="1" noChangeArrowheads="1"/>
          </p:cNvPicPr>
          <p:nvPr/>
        </p:nvPicPr>
        <p:blipFill>
          <a:blip r:embed="rId2"/>
          <a:srcRect r="20134"/>
          <a:stretch>
            <a:fillRect/>
          </a:stretch>
        </p:blipFill>
        <p:spPr bwMode="gray">
          <a:xfrm>
            <a:off x="7164388" y="908050"/>
            <a:ext cx="1979612" cy="3889375"/>
          </a:xfrm>
          <a:prstGeom prst="rect">
            <a:avLst/>
          </a:prstGeom>
          <a:noFill/>
        </p:spPr>
      </p:pic>
      <p:pic>
        <p:nvPicPr>
          <p:cNvPr id="3101" name="Picture 29" descr="2"/>
          <p:cNvPicPr>
            <a:picLocks noChangeAspect="1" noChangeArrowheads="1"/>
          </p:cNvPicPr>
          <p:nvPr/>
        </p:nvPicPr>
        <p:blipFill>
          <a:blip r:embed="rId3"/>
          <a:srcRect r="16925"/>
          <a:stretch>
            <a:fillRect/>
          </a:stretch>
        </p:blipFill>
        <p:spPr bwMode="gray">
          <a:xfrm>
            <a:off x="5062538" y="1268413"/>
            <a:ext cx="1795462" cy="2736850"/>
          </a:xfrm>
          <a:prstGeom prst="rect">
            <a:avLst/>
          </a:prstGeom>
          <a:noFill/>
        </p:spPr>
      </p:pic>
      <p:pic>
        <p:nvPicPr>
          <p:cNvPr id="3102" name="Picture 30" descr="3"/>
          <p:cNvPicPr>
            <a:picLocks noChangeAspect="1" noChangeArrowheads="1"/>
          </p:cNvPicPr>
          <p:nvPr/>
        </p:nvPicPr>
        <p:blipFill>
          <a:blip r:embed="rId4"/>
          <a:srcRect r="18698"/>
          <a:stretch>
            <a:fillRect/>
          </a:stretch>
        </p:blipFill>
        <p:spPr bwMode="gray">
          <a:xfrm>
            <a:off x="314325" y="692150"/>
            <a:ext cx="1973263" cy="3641725"/>
          </a:xfrm>
          <a:prstGeom prst="rect">
            <a:avLst/>
          </a:prstGeom>
          <a:noFill/>
        </p:spPr>
      </p:pic>
      <p:pic>
        <p:nvPicPr>
          <p:cNvPr id="3103" name="Picture 31" descr="4"/>
          <p:cNvPicPr>
            <a:picLocks noChangeAspect="1" noChangeArrowheads="1"/>
          </p:cNvPicPr>
          <p:nvPr/>
        </p:nvPicPr>
        <p:blipFill>
          <a:blip r:embed="rId5"/>
          <a:srcRect/>
          <a:stretch>
            <a:fillRect/>
          </a:stretch>
        </p:blipFill>
        <p:spPr bwMode="gray">
          <a:xfrm>
            <a:off x="2497138" y="374650"/>
            <a:ext cx="2071687" cy="4999038"/>
          </a:xfrm>
          <a:prstGeom prst="rect">
            <a:avLst/>
          </a:prstGeom>
          <a:noFill/>
        </p:spPr>
      </p:pic>
      <p:sp>
        <p:nvSpPr>
          <p:cNvPr id="3074" name="Rectangle 2"/>
          <p:cNvSpPr>
            <a:spLocks noGrp="1" noChangeArrowheads="1"/>
          </p:cNvSpPr>
          <p:nvPr>
            <p:ph type="ctrTitle"/>
          </p:nvPr>
        </p:nvSpPr>
        <p:spPr>
          <a:xfrm>
            <a:off x="228600" y="5334000"/>
            <a:ext cx="8686800" cy="863600"/>
          </a:xfrm>
        </p:spPr>
        <p:txBody>
          <a:bodyPr/>
          <a:lstStyle>
            <a:lvl1pPr algn="ctr">
              <a:defRPr sz="4600"/>
            </a:lvl1pPr>
          </a:lstStyle>
          <a:p>
            <a:r>
              <a:rPr lang="en-US" smtClean="0"/>
              <a:t>Click to edit Master title style</a:t>
            </a:r>
            <a:endParaRPr lang="en-US"/>
          </a:p>
        </p:txBody>
      </p:sp>
      <p:sp>
        <p:nvSpPr>
          <p:cNvPr id="3075" name="Rectangle 3"/>
          <p:cNvSpPr>
            <a:spLocks noGrp="1" noChangeArrowheads="1"/>
          </p:cNvSpPr>
          <p:nvPr>
            <p:ph type="subTitle" idx="1"/>
          </p:nvPr>
        </p:nvSpPr>
        <p:spPr>
          <a:xfrm>
            <a:off x="1371600" y="6159500"/>
            <a:ext cx="6400800" cy="342900"/>
          </a:xfrm>
        </p:spPr>
        <p:txBody>
          <a:bodyPr/>
          <a:lstStyle>
            <a:lvl1pPr marL="0" indent="0" algn="ctr">
              <a:buFontTx/>
              <a:buNone/>
              <a:defRPr sz="1800">
                <a:latin typeface="Times New Roman" pitchFamily="18" charset="0"/>
              </a:defRPr>
            </a:lvl1pPr>
          </a:lstStyle>
          <a:p>
            <a:r>
              <a:rPr lang="en-US" smtClean="0"/>
              <a:t>Click to edit Master subtitle style</a:t>
            </a:r>
            <a:endParaRPr lang="en-US"/>
          </a:p>
        </p:txBody>
      </p:sp>
      <p:sp>
        <p:nvSpPr>
          <p:cNvPr id="3076" name="Rectangle 4"/>
          <p:cNvSpPr>
            <a:spLocks noGrp="1" noChangeArrowheads="1"/>
          </p:cNvSpPr>
          <p:nvPr>
            <p:ph type="dt" sz="half" idx="2"/>
          </p:nvPr>
        </p:nvSpPr>
        <p:spPr>
          <a:xfrm>
            <a:off x="457200" y="6477000"/>
            <a:ext cx="1676400" cy="244475"/>
          </a:xfrm>
        </p:spPr>
        <p:txBody>
          <a:bodyPr/>
          <a:lstStyle>
            <a:lvl1pPr>
              <a:defRPr/>
            </a:lvl1pPr>
          </a:lstStyle>
          <a:p>
            <a:endParaRPr lang="en-US"/>
          </a:p>
        </p:txBody>
      </p:sp>
      <p:sp>
        <p:nvSpPr>
          <p:cNvPr id="3077" name="Rectangle 5"/>
          <p:cNvSpPr>
            <a:spLocks noGrp="1" noChangeArrowheads="1"/>
          </p:cNvSpPr>
          <p:nvPr>
            <p:ph type="ftr" sz="quarter" idx="3"/>
          </p:nvPr>
        </p:nvSpPr>
        <p:spPr>
          <a:xfrm>
            <a:off x="6629400" y="6477000"/>
            <a:ext cx="1219200" cy="244475"/>
          </a:xfrm>
        </p:spPr>
        <p:txBody>
          <a:bodyPr/>
          <a:lstStyle>
            <a:lvl1pPr>
              <a:defRPr/>
            </a:lvl1pPr>
          </a:lstStyle>
          <a:p>
            <a:endParaRPr lang="en-US"/>
          </a:p>
        </p:txBody>
      </p:sp>
      <p:sp>
        <p:nvSpPr>
          <p:cNvPr id="3078" name="Rectangle 6"/>
          <p:cNvSpPr>
            <a:spLocks noGrp="1" noChangeArrowheads="1"/>
          </p:cNvSpPr>
          <p:nvPr>
            <p:ph type="sldNum" sz="quarter" idx="4"/>
          </p:nvPr>
        </p:nvSpPr>
        <p:spPr>
          <a:xfrm>
            <a:off x="8001000" y="6477000"/>
            <a:ext cx="685800" cy="244475"/>
          </a:xfrm>
        </p:spPr>
        <p:txBody>
          <a:bodyPr/>
          <a:lstStyle>
            <a:lvl1pPr>
              <a:defRPr/>
            </a:lvl1pPr>
          </a:lstStyle>
          <a:p>
            <a:fld id="{EE231D27-DF1C-4064-BDED-173D0383FE0F}" type="slidenum">
              <a:rPr lang="en-US"/>
              <a:pPr/>
              <a:t>‹#›</a:t>
            </a:fld>
            <a:endParaRPr lang="en-US"/>
          </a:p>
        </p:txBody>
      </p:sp>
      <p:sp>
        <p:nvSpPr>
          <p:cNvPr id="3104" name="Text Box 32"/>
          <p:cNvSpPr txBox="1">
            <a:spLocks noChangeArrowheads="1"/>
          </p:cNvSpPr>
          <p:nvPr/>
        </p:nvSpPr>
        <p:spPr bwMode="gray">
          <a:xfrm>
            <a:off x="7847013" y="239713"/>
            <a:ext cx="1196975" cy="396875"/>
          </a:xfrm>
          <a:prstGeom prst="rect">
            <a:avLst/>
          </a:prstGeom>
          <a:noFill/>
          <a:ln w="9525">
            <a:noFill/>
            <a:miter lim="800000"/>
            <a:headEnd/>
            <a:tailEnd/>
          </a:ln>
          <a:effectLst/>
        </p:spPr>
        <p:txBody>
          <a:bodyPr wrap="none">
            <a:spAutoFit/>
          </a:bodyPr>
          <a:lstStyle/>
          <a:p>
            <a:pPr algn="r"/>
            <a:r>
              <a:rPr lang="en-US" sz="2000">
                <a:solidFill>
                  <a:srgbClr val="FFFFFF"/>
                </a:solidFill>
                <a:latin typeface="Arial Black" pitchFamily="34" charset="0"/>
              </a:rPr>
              <a:t>L/O/G/O</a:t>
            </a:r>
          </a:p>
        </p:txBody>
      </p:sp>
      <p:sp>
        <p:nvSpPr>
          <p:cNvPr id="37" name="TextBox 36"/>
          <p:cNvSpPr txBox="1"/>
          <p:nvPr userDrawn="1"/>
        </p:nvSpPr>
        <p:spPr>
          <a:xfrm>
            <a:off x="8959282" y="6682584"/>
            <a:ext cx="184731" cy="230832"/>
          </a:xfrm>
          <a:prstGeom prst="rect">
            <a:avLst/>
          </a:prstGeom>
          <a:noFill/>
        </p:spPr>
        <p:txBody>
          <a:bodyPr wrap="none" rtlCol="0">
            <a:spAutoFit/>
          </a:bodyPr>
          <a:lstStyle/>
          <a:p>
            <a:pPr algn="r"/>
            <a:endParaRPr lang="en-US" sz="900" smtClean="0">
              <a:latin typeface="+mn-lt"/>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2C95B37-ACC1-426D-B3EA-1E32F8E3A4E6}"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58763"/>
            <a:ext cx="2057400" cy="591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58763"/>
            <a:ext cx="6019800" cy="591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DFA0189-872A-4039-B7D8-B371154CB481}"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58763"/>
            <a:ext cx="7315200" cy="944562"/>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24000"/>
            <a:ext cx="4038600" cy="4652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24000"/>
            <a:ext cx="4038600" cy="4652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94086758-5778-4968-BB74-59A7CE3C87F9}"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58763"/>
            <a:ext cx="7315200" cy="944562"/>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524000"/>
            <a:ext cx="8229600" cy="4652963"/>
          </a:xfrm>
        </p:spPr>
        <p:txBody>
          <a:bodyPr/>
          <a:lstStyle/>
          <a:p>
            <a:r>
              <a:rPr lang="en-US" smtClean="0"/>
              <a:t>Click icon to add chart</a:t>
            </a:r>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58763"/>
            <a:ext cx="7315200" cy="944562"/>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457200" y="1524000"/>
            <a:ext cx="8229600" cy="4652963"/>
          </a:xfrm>
        </p:spPr>
        <p:txBody>
          <a:bodyPr/>
          <a:lstStyle/>
          <a:p>
            <a:r>
              <a:rPr lang="en-US" smtClean="0"/>
              <a:t>Click icon to add SmartArt graphic</a:t>
            </a:r>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a:p>
        </p:txBody>
      </p:sp>
      <p:sp>
        <p:nvSpPr>
          <p:cNvPr id="11" name="Rectangle 10"/>
          <p:cNvSpPr/>
          <p:nvPr userDrawn="1"/>
        </p:nvSpPr>
        <p:spPr>
          <a:xfrm>
            <a:off x="7696200" y="6585170"/>
            <a:ext cx="1371600" cy="152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A48E38E-0942-4C8D-81DA-7A6EC9129B8C}"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24000"/>
            <a:ext cx="4038600" cy="4652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24000"/>
            <a:ext cx="4038600" cy="4652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719BFB6-B66D-421D-9084-EFA04F663729}"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6DFB63C4-2C70-436E-91C2-0E57074A8391}"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CA9F5C78-BD5A-4616-AD34-01EEE8C46D84}"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624C2072-B659-4911-A9E0-BF7C20B8141D}"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426C110-9934-4102-BB0F-C1DDD4ABE8EB}"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E4E2C1D-7DE6-481A-A6FC-DEA91879DC0D}"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31" name="Group 7"/>
          <p:cNvGrpSpPr>
            <a:grpSpLocks/>
          </p:cNvGrpSpPr>
          <p:nvPr/>
        </p:nvGrpSpPr>
        <p:grpSpPr bwMode="auto">
          <a:xfrm>
            <a:off x="2286000" y="0"/>
            <a:ext cx="2287588" cy="6858000"/>
            <a:chOff x="1440" y="0"/>
            <a:chExt cx="1441" cy="3125"/>
          </a:xfrm>
        </p:grpSpPr>
        <p:sp>
          <p:nvSpPr>
            <p:cNvPr id="1032" name="Rectangle 8"/>
            <p:cNvSpPr>
              <a:spLocks noChangeArrowheads="1"/>
            </p:cNvSpPr>
            <p:nvPr userDrawn="1"/>
          </p:nvSpPr>
          <p:spPr bwMode="ltGray">
            <a:xfrm>
              <a:off x="1440" y="0"/>
              <a:ext cx="1441" cy="3125"/>
            </a:xfrm>
            <a:prstGeom prst="rect">
              <a:avLst/>
            </a:prstGeom>
            <a:gradFill rotWithShape="1">
              <a:gsLst>
                <a:gs pos="0">
                  <a:schemeClr val="accent2">
                    <a:alpha val="20000"/>
                  </a:schemeClr>
                </a:gs>
                <a:gs pos="100000">
                  <a:schemeClr val="accent2">
                    <a:gamma/>
                    <a:tint val="0"/>
                    <a:invGamma/>
                    <a:alpha val="0"/>
                  </a:schemeClr>
                </a:gs>
              </a:gsLst>
              <a:lin ang="5400000" scaled="1"/>
            </a:gradFill>
            <a:ln w="9525">
              <a:noFill/>
              <a:miter lim="800000"/>
              <a:headEnd/>
              <a:tailEnd/>
            </a:ln>
            <a:effectLst/>
          </p:spPr>
          <p:txBody>
            <a:bodyPr wrap="none" anchor="ctr"/>
            <a:lstStyle/>
            <a:p>
              <a:endParaRPr lang="en-US"/>
            </a:p>
          </p:txBody>
        </p:sp>
        <p:sp>
          <p:nvSpPr>
            <p:cNvPr id="1033" name="Rectangle 9"/>
            <p:cNvSpPr>
              <a:spLocks noChangeArrowheads="1"/>
            </p:cNvSpPr>
            <p:nvPr userDrawn="1"/>
          </p:nvSpPr>
          <p:spPr bwMode="ltGray">
            <a:xfrm>
              <a:off x="1681" y="0"/>
              <a:ext cx="1053" cy="3125"/>
            </a:xfrm>
            <a:prstGeom prst="rect">
              <a:avLst/>
            </a:prstGeom>
            <a:gradFill rotWithShape="1">
              <a:gsLst>
                <a:gs pos="0">
                  <a:schemeClr val="accent2">
                    <a:gamma/>
                    <a:tint val="0"/>
                    <a:invGamma/>
                    <a:alpha val="0"/>
                  </a:schemeClr>
                </a:gs>
                <a:gs pos="50000">
                  <a:schemeClr val="accent2">
                    <a:alpha val="20000"/>
                  </a:schemeClr>
                </a:gs>
                <a:gs pos="100000">
                  <a:schemeClr val="accent2">
                    <a:gamma/>
                    <a:tint val="0"/>
                    <a:invGamma/>
                    <a:alpha val="0"/>
                  </a:schemeClr>
                </a:gs>
              </a:gsLst>
              <a:lin ang="5400000" scaled="1"/>
            </a:gradFill>
            <a:ln w="9525">
              <a:noFill/>
              <a:miter lim="800000"/>
              <a:headEnd/>
              <a:tailEnd/>
            </a:ln>
            <a:effectLst/>
          </p:spPr>
          <p:txBody>
            <a:bodyPr wrap="none" anchor="ctr"/>
            <a:lstStyle/>
            <a:p>
              <a:endParaRPr lang="en-US"/>
            </a:p>
          </p:txBody>
        </p:sp>
        <p:sp>
          <p:nvSpPr>
            <p:cNvPr id="1034" name="Rectangle 10"/>
            <p:cNvSpPr>
              <a:spLocks noChangeArrowheads="1"/>
            </p:cNvSpPr>
            <p:nvPr userDrawn="1"/>
          </p:nvSpPr>
          <p:spPr bwMode="ltGray">
            <a:xfrm>
              <a:off x="1440" y="0"/>
              <a:ext cx="1441" cy="3125"/>
            </a:xfrm>
            <a:prstGeom prst="rect">
              <a:avLst/>
            </a:prstGeom>
            <a:gradFill rotWithShape="1">
              <a:gsLst>
                <a:gs pos="0">
                  <a:schemeClr val="accent2">
                    <a:alpha val="20000"/>
                  </a:schemeClr>
                </a:gs>
                <a:gs pos="100000">
                  <a:schemeClr val="accent2">
                    <a:gamma/>
                    <a:tint val="0"/>
                    <a:invGamma/>
                    <a:alpha val="0"/>
                  </a:schemeClr>
                </a:gs>
              </a:gsLst>
              <a:lin ang="5400000" scaled="1"/>
            </a:gradFill>
            <a:ln w="9525">
              <a:noFill/>
              <a:miter lim="800000"/>
              <a:headEnd/>
              <a:tailEnd/>
            </a:ln>
            <a:effectLst/>
          </p:spPr>
          <p:txBody>
            <a:bodyPr wrap="none" anchor="ctr"/>
            <a:lstStyle/>
            <a:p>
              <a:endParaRPr lang="en-US"/>
            </a:p>
          </p:txBody>
        </p:sp>
      </p:grpSp>
      <p:grpSp>
        <p:nvGrpSpPr>
          <p:cNvPr id="1035" name="Group 11"/>
          <p:cNvGrpSpPr>
            <a:grpSpLocks/>
          </p:cNvGrpSpPr>
          <p:nvPr/>
        </p:nvGrpSpPr>
        <p:grpSpPr bwMode="auto">
          <a:xfrm>
            <a:off x="4575175" y="0"/>
            <a:ext cx="2286000" cy="5137150"/>
            <a:chOff x="2882" y="0"/>
            <a:chExt cx="1440" cy="2341"/>
          </a:xfrm>
        </p:grpSpPr>
        <p:sp>
          <p:nvSpPr>
            <p:cNvPr id="1036" name="Rectangle 12"/>
            <p:cNvSpPr>
              <a:spLocks noChangeArrowheads="1"/>
            </p:cNvSpPr>
            <p:nvPr userDrawn="1"/>
          </p:nvSpPr>
          <p:spPr bwMode="ltGray">
            <a:xfrm>
              <a:off x="2882" y="0"/>
              <a:ext cx="1440" cy="2341"/>
            </a:xfrm>
            <a:prstGeom prst="rect">
              <a:avLst/>
            </a:prstGeom>
            <a:gradFill rotWithShape="1">
              <a:gsLst>
                <a:gs pos="0">
                  <a:schemeClr val="hlink">
                    <a:alpha val="20000"/>
                  </a:schemeClr>
                </a:gs>
                <a:gs pos="100000">
                  <a:schemeClr val="hlink">
                    <a:gamma/>
                    <a:tint val="0"/>
                    <a:invGamma/>
                    <a:alpha val="0"/>
                  </a:schemeClr>
                </a:gs>
              </a:gsLst>
              <a:lin ang="5400000" scaled="1"/>
            </a:gradFill>
            <a:ln w="9525">
              <a:noFill/>
              <a:miter lim="800000"/>
              <a:headEnd/>
              <a:tailEnd/>
            </a:ln>
            <a:effectLst/>
          </p:spPr>
          <p:txBody>
            <a:bodyPr wrap="none" anchor="ctr"/>
            <a:lstStyle/>
            <a:p>
              <a:endParaRPr lang="en-US"/>
            </a:p>
          </p:txBody>
        </p:sp>
        <p:sp>
          <p:nvSpPr>
            <p:cNvPr id="1037" name="Rectangle 13"/>
            <p:cNvSpPr>
              <a:spLocks noChangeArrowheads="1"/>
            </p:cNvSpPr>
            <p:nvPr userDrawn="1"/>
          </p:nvSpPr>
          <p:spPr bwMode="ltGray">
            <a:xfrm>
              <a:off x="2882" y="0"/>
              <a:ext cx="810" cy="2341"/>
            </a:xfrm>
            <a:prstGeom prst="rect">
              <a:avLst/>
            </a:prstGeom>
            <a:gradFill rotWithShape="1">
              <a:gsLst>
                <a:gs pos="0">
                  <a:schemeClr val="hlink">
                    <a:gamma/>
                    <a:tint val="0"/>
                    <a:invGamma/>
                    <a:alpha val="0"/>
                  </a:schemeClr>
                </a:gs>
                <a:gs pos="50000">
                  <a:schemeClr val="hlink">
                    <a:alpha val="20000"/>
                  </a:schemeClr>
                </a:gs>
                <a:gs pos="100000">
                  <a:schemeClr val="hlink">
                    <a:gamma/>
                    <a:tint val="0"/>
                    <a:invGamma/>
                    <a:alpha val="0"/>
                  </a:schemeClr>
                </a:gs>
              </a:gsLst>
              <a:lin ang="5400000" scaled="1"/>
            </a:gradFill>
            <a:ln w="9525">
              <a:noFill/>
              <a:miter lim="800000"/>
              <a:headEnd/>
              <a:tailEnd/>
            </a:ln>
            <a:effectLst/>
          </p:spPr>
          <p:txBody>
            <a:bodyPr wrap="none" anchor="ctr"/>
            <a:lstStyle/>
            <a:p>
              <a:endParaRPr lang="en-US"/>
            </a:p>
          </p:txBody>
        </p:sp>
        <p:sp>
          <p:nvSpPr>
            <p:cNvPr id="1038" name="Rectangle 14"/>
            <p:cNvSpPr>
              <a:spLocks noChangeArrowheads="1"/>
            </p:cNvSpPr>
            <p:nvPr userDrawn="1"/>
          </p:nvSpPr>
          <p:spPr bwMode="ltGray">
            <a:xfrm>
              <a:off x="2882" y="0"/>
              <a:ext cx="1440" cy="2341"/>
            </a:xfrm>
            <a:prstGeom prst="rect">
              <a:avLst/>
            </a:prstGeom>
            <a:gradFill rotWithShape="1">
              <a:gsLst>
                <a:gs pos="0">
                  <a:schemeClr val="hlink">
                    <a:alpha val="20000"/>
                  </a:schemeClr>
                </a:gs>
                <a:gs pos="100000">
                  <a:schemeClr val="hlink">
                    <a:gamma/>
                    <a:tint val="0"/>
                    <a:invGamma/>
                    <a:alpha val="0"/>
                  </a:schemeClr>
                </a:gs>
              </a:gsLst>
              <a:lin ang="5400000" scaled="1"/>
            </a:gradFill>
            <a:ln w="9525">
              <a:noFill/>
              <a:miter lim="800000"/>
              <a:headEnd/>
              <a:tailEnd/>
            </a:ln>
            <a:effectLst/>
          </p:spPr>
          <p:txBody>
            <a:bodyPr wrap="none" anchor="ctr"/>
            <a:lstStyle/>
            <a:p>
              <a:endParaRPr lang="en-US"/>
            </a:p>
          </p:txBody>
        </p:sp>
      </p:grpSp>
      <p:grpSp>
        <p:nvGrpSpPr>
          <p:cNvPr id="1039" name="Group 15"/>
          <p:cNvGrpSpPr>
            <a:grpSpLocks/>
          </p:cNvGrpSpPr>
          <p:nvPr/>
        </p:nvGrpSpPr>
        <p:grpSpPr bwMode="auto">
          <a:xfrm>
            <a:off x="6858000" y="0"/>
            <a:ext cx="2286000" cy="6831013"/>
            <a:chOff x="4320" y="0"/>
            <a:chExt cx="1440" cy="3113"/>
          </a:xfrm>
        </p:grpSpPr>
        <p:sp>
          <p:nvSpPr>
            <p:cNvPr id="1040" name="Rectangle 16"/>
            <p:cNvSpPr>
              <a:spLocks noChangeArrowheads="1"/>
            </p:cNvSpPr>
            <p:nvPr userDrawn="1"/>
          </p:nvSpPr>
          <p:spPr bwMode="ltGray">
            <a:xfrm>
              <a:off x="4320" y="0"/>
              <a:ext cx="112" cy="2655"/>
            </a:xfrm>
            <a:prstGeom prst="rect">
              <a:avLst/>
            </a:prstGeom>
            <a:gradFill rotWithShape="1">
              <a:gsLst>
                <a:gs pos="0">
                  <a:schemeClr val="folHlink">
                    <a:gamma/>
                    <a:tint val="0"/>
                    <a:invGamma/>
                    <a:alpha val="0"/>
                  </a:schemeClr>
                </a:gs>
                <a:gs pos="50000">
                  <a:schemeClr val="folHlink">
                    <a:alpha val="20000"/>
                  </a:schemeClr>
                </a:gs>
                <a:gs pos="100000">
                  <a:schemeClr val="folHlink">
                    <a:gamma/>
                    <a:tint val="0"/>
                    <a:invGamma/>
                    <a:alpha val="0"/>
                  </a:schemeClr>
                </a:gs>
              </a:gsLst>
              <a:lin ang="5400000" scaled="1"/>
            </a:gradFill>
            <a:ln w="9525">
              <a:noFill/>
              <a:miter lim="800000"/>
              <a:headEnd/>
              <a:tailEnd/>
            </a:ln>
            <a:effectLst/>
          </p:spPr>
          <p:txBody>
            <a:bodyPr wrap="none" anchor="ctr"/>
            <a:lstStyle/>
            <a:p>
              <a:endParaRPr lang="en-US"/>
            </a:p>
          </p:txBody>
        </p:sp>
        <p:grpSp>
          <p:nvGrpSpPr>
            <p:cNvPr id="1041" name="Group 17"/>
            <p:cNvGrpSpPr>
              <a:grpSpLocks/>
            </p:cNvGrpSpPr>
            <p:nvPr userDrawn="1"/>
          </p:nvGrpSpPr>
          <p:grpSpPr bwMode="auto">
            <a:xfrm>
              <a:off x="4320" y="0"/>
              <a:ext cx="1440" cy="3113"/>
              <a:chOff x="4320" y="0"/>
              <a:chExt cx="1440" cy="3113"/>
            </a:xfrm>
          </p:grpSpPr>
          <p:sp>
            <p:nvSpPr>
              <p:cNvPr id="1042" name="Rectangle 18"/>
              <p:cNvSpPr>
                <a:spLocks noChangeArrowheads="1"/>
              </p:cNvSpPr>
              <p:nvPr userDrawn="1"/>
            </p:nvSpPr>
            <p:spPr bwMode="ltGray">
              <a:xfrm>
                <a:off x="4320" y="0"/>
                <a:ext cx="1440" cy="3113"/>
              </a:xfrm>
              <a:prstGeom prst="rect">
                <a:avLst/>
              </a:prstGeom>
              <a:gradFill rotWithShape="1">
                <a:gsLst>
                  <a:gs pos="0">
                    <a:schemeClr val="folHlink">
                      <a:alpha val="20000"/>
                    </a:schemeClr>
                  </a:gs>
                  <a:gs pos="100000">
                    <a:schemeClr val="folHlink">
                      <a:gamma/>
                      <a:tint val="0"/>
                      <a:invGamma/>
                      <a:alpha val="0"/>
                    </a:schemeClr>
                  </a:gs>
                </a:gsLst>
                <a:lin ang="5400000" scaled="1"/>
              </a:gradFill>
              <a:ln w="9525">
                <a:noFill/>
                <a:miter lim="800000"/>
                <a:headEnd/>
                <a:tailEnd/>
              </a:ln>
              <a:effectLst/>
            </p:spPr>
            <p:txBody>
              <a:bodyPr wrap="none" anchor="ctr"/>
              <a:lstStyle/>
              <a:p>
                <a:endParaRPr lang="en-US"/>
              </a:p>
            </p:txBody>
          </p:sp>
          <p:sp>
            <p:nvSpPr>
              <p:cNvPr id="1043" name="Rectangle 19"/>
              <p:cNvSpPr>
                <a:spLocks noChangeArrowheads="1"/>
              </p:cNvSpPr>
              <p:nvPr userDrawn="1"/>
            </p:nvSpPr>
            <p:spPr bwMode="ltGray">
              <a:xfrm>
                <a:off x="5420" y="0"/>
                <a:ext cx="340" cy="2655"/>
              </a:xfrm>
              <a:prstGeom prst="rect">
                <a:avLst/>
              </a:prstGeom>
              <a:gradFill rotWithShape="1">
                <a:gsLst>
                  <a:gs pos="0">
                    <a:schemeClr val="folHlink">
                      <a:gamma/>
                      <a:tint val="0"/>
                      <a:invGamma/>
                      <a:alpha val="0"/>
                    </a:schemeClr>
                  </a:gs>
                  <a:gs pos="50000">
                    <a:schemeClr val="folHlink">
                      <a:alpha val="20000"/>
                    </a:schemeClr>
                  </a:gs>
                  <a:gs pos="100000">
                    <a:schemeClr val="folHlink">
                      <a:gamma/>
                      <a:tint val="0"/>
                      <a:invGamma/>
                      <a:alpha val="0"/>
                    </a:schemeClr>
                  </a:gs>
                </a:gsLst>
                <a:lin ang="5400000" scaled="1"/>
              </a:gradFill>
              <a:ln w="9525">
                <a:noFill/>
                <a:miter lim="800000"/>
                <a:headEnd/>
                <a:tailEnd/>
              </a:ln>
              <a:effectLst/>
            </p:spPr>
            <p:txBody>
              <a:bodyPr wrap="none" anchor="ctr"/>
              <a:lstStyle/>
              <a:p>
                <a:endParaRPr lang="en-US"/>
              </a:p>
            </p:txBody>
          </p:sp>
          <p:sp>
            <p:nvSpPr>
              <p:cNvPr id="1044" name="Rectangle 20"/>
              <p:cNvSpPr>
                <a:spLocks noChangeArrowheads="1"/>
              </p:cNvSpPr>
              <p:nvPr userDrawn="1"/>
            </p:nvSpPr>
            <p:spPr bwMode="ltGray">
              <a:xfrm>
                <a:off x="4320" y="0"/>
                <a:ext cx="1440" cy="3113"/>
              </a:xfrm>
              <a:prstGeom prst="rect">
                <a:avLst/>
              </a:prstGeom>
              <a:gradFill rotWithShape="1">
                <a:gsLst>
                  <a:gs pos="0">
                    <a:schemeClr val="folHlink">
                      <a:alpha val="20000"/>
                    </a:schemeClr>
                  </a:gs>
                  <a:gs pos="100000">
                    <a:schemeClr val="folHlink">
                      <a:gamma/>
                      <a:tint val="0"/>
                      <a:invGamma/>
                      <a:alpha val="0"/>
                    </a:schemeClr>
                  </a:gs>
                </a:gsLst>
                <a:lin ang="5400000" scaled="1"/>
              </a:gradFill>
              <a:ln w="9525">
                <a:noFill/>
                <a:miter lim="800000"/>
                <a:headEnd/>
                <a:tailEnd/>
              </a:ln>
              <a:effectLst/>
            </p:spPr>
            <p:txBody>
              <a:bodyPr wrap="none" anchor="ctr"/>
              <a:lstStyle/>
              <a:p>
                <a:endParaRPr lang="en-US"/>
              </a:p>
            </p:txBody>
          </p:sp>
        </p:grpSp>
      </p:grpSp>
      <p:grpSp>
        <p:nvGrpSpPr>
          <p:cNvPr id="1045" name="Group 21"/>
          <p:cNvGrpSpPr>
            <a:grpSpLocks/>
          </p:cNvGrpSpPr>
          <p:nvPr/>
        </p:nvGrpSpPr>
        <p:grpSpPr bwMode="auto">
          <a:xfrm>
            <a:off x="0" y="0"/>
            <a:ext cx="2286000" cy="5135563"/>
            <a:chOff x="0" y="0"/>
            <a:chExt cx="1440" cy="2340"/>
          </a:xfrm>
        </p:grpSpPr>
        <p:sp>
          <p:nvSpPr>
            <p:cNvPr id="1046" name="Rectangle 22"/>
            <p:cNvSpPr>
              <a:spLocks noChangeArrowheads="1"/>
            </p:cNvSpPr>
            <p:nvPr userDrawn="1"/>
          </p:nvSpPr>
          <p:spPr bwMode="ltGray">
            <a:xfrm>
              <a:off x="0" y="0"/>
              <a:ext cx="1440" cy="2340"/>
            </a:xfrm>
            <a:prstGeom prst="rect">
              <a:avLst/>
            </a:prstGeom>
            <a:gradFill rotWithShape="1">
              <a:gsLst>
                <a:gs pos="0">
                  <a:schemeClr val="accent1">
                    <a:alpha val="20000"/>
                  </a:schemeClr>
                </a:gs>
                <a:gs pos="100000">
                  <a:schemeClr val="accent1">
                    <a:gamma/>
                    <a:tint val="0"/>
                    <a:invGamma/>
                    <a:alpha val="0"/>
                  </a:schemeClr>
                </a:gs>
              </a:gsLst>
              <a:lin ang="5400000" scaled="1"/>
            </a:gradFill>
            <a:ln w="9525">
              <a:noFill/>
              <a:miter lim="800000"/>
              <a:headEnd/>
              <a:tailEnd/>
            </a:ln>
            <a:effectLst/>
          </p:spPr>
          <p:txBody>
            <a:bodyPr wrap="none" anchor="ctr"/>
            <a:lstStyle/>
            <a:p>
              <a:endParaRPr lang="en-US"/>
            </a:p>
          </p:txBody>
        </p:sp>
        <p:sp>
          <p:nvSpPr>
            <p:cNvPr id="1047" name="Rectangle 23"/>
            <p:cNvSpPr>
              <a:spLocks noChangeArrowheads="1"/>
            </p:cNvSpPr>
            <p:nvPr userDrawn="1"/>
          </p:nvSpPr>
          <p:spPr bwMode="ltGray">
            <a:xfrm>
              <a:off x="1338" y="0"/>
              <a:ext cx="102" cy="2340"/>
            </a:xfrm>
            <a:prstGeom prst="rect">
              <a:avLst/>
            </a:prstGeom>
            <a:gradFill rotWithShape="1">
              <a:gsLst>
                <a:gs pos="0">
                  <a:schemeClr val="accent1">
                    <a:gamma/>
                    <a:tint val="0"/>
                    <a:invGamma/>
                    <a:alpha val="0"/>
                  </a:schemeClr>
                </a:gs>
                <a:gs pos="50000">
                  <a:schemeClr val="accent1">
                    <a:alpha val="20000"/>
                  </a:schemeClr>
                </a:gs>
                <a:gs pos="100000">
                  <a:schemeClr val="accent1">
                    <a:gamma/>
                    <a:tint val="0"/>
                    <a:invGamma/>
                    <a:alpha val="0"/>
                  </a:schemeClr>
                </a:gs>
              </a:gsLst>
              <a:lin ang="5400000" scaled="1"/>
            </a:gradFill>
            <a:ln w="9525">
              <a:noFill/>
              <a:miter lim="800000"/>
              <a:headEnd/>
              <a:tailEnd/>
            </a:ln>
            <a:effectLst/>
          </p:spPr>
          <p:txBody>
            <a:bodyPr wrap="none" anchor="ctr"/>
            <a:lstStyle/>
            <a:p>
              <a:endParaRPr lang="en-US"/>
            </a:p>
          </p:txBody>
        </p:sp>
        <p:sp>
          <p:nvSpPr>
            <p:cNvPr id="1048" name="Rectangle 24"/>
            <p:cNvSpPr>
              <a:spLocks noChangeArrowheads="1"/>
            </p:cNvSpPr>
            <p:nvPr userDrawn="1"/>
          </p:nvSpPr>
          <p:spPr bwMode="ltGray">
            <a:xfrm>
              <a:off x="0" y="0"/>
              <a:ext cx="486" cy="2340"/>
            </a:xfrm>
            <a:prstGeom prst="rect">
              <a:avLst/>
            </a:prstGeom>
            <a:gradFill rotWithShape="1">
              <a:gsLst>
                <a:gs pos="0">
                  <a:schemeClr val="accent1">
                    <a:gamma/>
                    <a:tint val="0"/>
                    <a:invGamma/>
                    <a:alpha val="0"/>
                  </a:schemeClr>
                </a:gs>
                <a:gs pos="50000">
                  <a:schemeClr val="accent1">
                    <a:alpha val="20000"/>
                  </a:schemeClr>
                </a:gs>
                <a:gs pos="100000">
                  <a:schemeClr val="accent1">
                    <a:gamma/>
                    <a:tint val="0"/>
                    <a:invGamma/>
                    <a:alpha val="0"/>
                  </a:schemeClr>
                </a:gs>
              </a:gsLst>
              <a:lin ang="5400000" scaled="1"/>
            </a:gradFill>
            <a:ln w="9525">
              <a:noFill/>
              <a:miter lim="800000"/>
              <a:headEnd/>
              <a:tailEnd/>
            </a:ln>
            <a:effectLst/>
          </p:spPr>
          <p:txBody>
            <a:bodyPr wrap="none" anchor="ctr"/>
            <a:lstStyle/>
            <a:p>
              <a:endParaRPr lang="en-US"/>
            </a:p>
          </p:txBody>
        </p:sp>
        <p:sp>
          <p:nvSpPr>
            <p:cNvPr id="1049" name="Rectangle 25"/>
            <p:cNvSpPr>
              <a:spLocks noChangeArrowheads="1"/>
            </p:cNvSpPr>
            <p:nvPr userDrawn="1"/>
          </p:nvSpPr>
          <p:spPr bwMode="ltGray">
            <a:xfrm>
              <a:off x="0" y="0"/>
              <a:ext cx="1440" cy="2340"/>
            </a:xfrm>
            <a:prstGeom prst="rect">
              <a:avLst/>
            </a:prstGeom>
            <a:gradFill rotWithShape="1">
              <a:gsLst>
                <a:gs pos="0">
                  <a:schemeClr val="accent1">
                    <a:alpha val="20000"/>
                  </a:schemeClr>
                </a:gs>
                <a:gs pos="100000">
                  <a:schemeClr val="accent1">
                    <a:gamma/>
                    <a:tint val="0"/>
                    <a:invGamma/>
                    <a:alpha val="0"/>
                  </a:schemeClr>
                </a:gs>
              </a:gsLst>
              <a:lin ang="5400000" scaled="1"/>
            </a:gradFill>
            <a:ln w="9525">
              <a:noFill/>
              <a:miter lim="800000"/>
              <a:headEnd/>
              <a:tailEnd/>
            </a:ln>
            <a:effectLst/>
          </p:spPr>
          <p:txBody>
            <a:bodyPr wrap="none" anchor="ctr"/>
            <a:lstStyle/>
            <a:p>
              <a:endParaRPr lang="en-US"/>
            </a:p>
          </p:txBody>
        </p:sp>
      </p:grpSp>
      <p:grpSp>
        <p:nvGrpSpPr>
          <p:cNvPr id="1069" name="Group 45"/>
          <p:cNvGrpSpPr>
            <a:grpSpLocks/>
          </p:cNvGrpSpPr>
          <p:nvPr/>
        </p:nvGrpSpPr>
        <p:grpSpPr bwMode="auto">
          <a:xfrm>
            <a:off x="0" y="0"/>
            <a:ext cx="9144000" cy="171450"/>
            <a:chOff x="0" y="0"/>
            <a:chExt cx="5760" cy="108"/>
          </a:xfrm>
        </p:grpSpPr>
        <p:sp>
          <p:nvSpPr>
            <p:cNvPr id="1050" name="Rectangle 26"/>
            <p:cNvSpPr>
              <a:spLocks noChangeArrowheads="1"/>
            </p:cNvSpPr>
            <p:nvPr userDrawn="1"/>
          </p:nvSpPr>
          <p:spPr bwMode="gray">
            <a:xfrm>
              <a:off x="0" y="0"/>
              <a:ext cx="1440" cy="108"/>
            </a:xfrm>
            <a:prstGeom prst="rect">
              <a:avLst/>
            </a:prstGeom>
            <a:solidFill>
              <a:schemeClr val="accent1"/>
            </a:solidFill>
            <a:ln w="9525">
              <a:noFill/>
              <a:miter lim="800000"/>
              <a:headEnd/>
              <a:tailEnd/>
            </a:ln>
            <a:effectLst/>
          </p:spPr>
          <p:txBody>
            <a:bodyPr wrap="none" anchor="ctr"/>
            <a:lstStyle/>
            <a:p>
              <a:endParaRPr lang="en-US"/>
            </a:p>
          </p:txBody>
        </p:sp>
        <p:sp>
          <p:nvSpPr>
            <p:cNvPr id="1051" name="Rectangle 27"/>
            <p:cNvSpPr>
              <a:spLocks noChangeArrowheads="1"/>
            </p:cNvSpPr>
            <p:nvPr userDrawn="1"/>
          </p:nvSpPr>
          <p:spPr bwMode="gray">
            <a:xfrm>
              <a:off x="1440" y="0"/>
              <a:ext cx="1441" cy="108"/>
            </a:xfrm>
            <a:prstGeom prst="rect">
              <a:avLst/>
            </a:prstGeom>
            <a:solidFill>
              <a:schemeClr val="accent2"/>
            </a:solidFill>
            <a:ln w="9525">
              <a:noFill/>
              <a:miter lim="800000"/>
              <a:headEnd/>
              <a:tailEnd/>
            </a:ln>
            <a:effectLst/>
          </p:spPr>
          <p:txBody>
            <a:bodyPr wrap="none" anchor="ctr"/>
            <a:lstStyle/>
            <a:p>
              <a:endParaRPr lang="en-US"/>
            </a:p>
          </p:txBody>
        </p:sp>
        <p:sp>
          <p:nvSpPr>
            <p:cNvPr id="1052" name="Rectangle 28"/>
            <p:cNvSpPr>
              <a:spLocks noChangeArrowheads="1"/>
            </p:cNvSpPr>
            <p:nvPr userDrawn="1"/>
          </p:nvSpPr>
          <p:spPr bwMode="gray">
            <a:xfrm>
              <a:off x="2882" y="0"/>
              <a:ext cx="1440" cy="108"/>
            </a:xfrm>
            <a:prstGeom prst="rect">
              <a:avLst/>
            </a:prstGeom>
            <a:solidFill>
              <a:schemeClr val="hlink"/>
            </a:solidFill>
            <a:ln w="9525">
              <a:noFill/>
              <a:miter lim="800000"/>
              <a:headEnd/>
              <a:tailEnd/>
            </a:ln>
            <a:effectLst/>
          </p:spPr>
          <p:txBody>
            <a:bodyPr wrap="none" anchor="ctr"/>
            <a:lstStyle/>
            <a:p>
              <a:endParaRPr lang="en-US"/>
            </a:p>
          </p:txBody>
        </p:sp>
        <p:sp>
          <p:nvSpPr>
            <p:cNvPr id="1053" name="Rectangle 29"/>
            <p:cNvSpPr>
              <a:spLocks noChangeArrowheads="1"/>
            </p:cNvSpPr>
            <p:nvPr userDrawn="1"/>
          </p:nvSpPr>
          <p:spPr bwMode="gray">
            <a:xfrm>
              <a:off x="4320" y="0"/>
              <a:ext cx="1440" cy="108"/>
            </a:xfrm>
            <a:prstGeom prst="rect">
              <a:avLst/>
            </a:prstGeom>
            <a:solidFill>
              <a:schemeClr val="folHlink"/>
            </a:solidFill>
            <a:ln w="9525">
              <a:noFill/>
              <a:miter lim="800000"/>
              <a:headEnd/>
              <a:tailEnd/>
            </a:ln>
            <a:effectLst/>
          </p:spPr>
          <p:txBody>
            <a:bodyPr wrap="none" anchor="ctr"/>
            <a:lstStyle/>
            <a:p>
              <a:endParaRPr lang="en-US"/>
            </a:p>
          </p:txBody>
        </p:sp>
      </p:grpSp>
      <p:sp>
        <p:nvSpPr>
          <p:cNvPr id="1027" name="Rectangle 3"/>
          <p:cNvSpPr>
            <a:spLocks noGrp="1" noChangeArrowheads="1"/>
          </p:cNvSpPr>
          <p:nvPr>
            <p:ph type="body" idx="1"/>
          </p:nvPr>
        </p:nvSpPr>
        <p:spPr bwMode="gray">
          <a:xfrm>
            <a:off x="457200" y="1524000"/>
            <a:ext cx="8229600" cy="4652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gray">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gray">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gray">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2D334DA3-CAB8-46A9-9658-EC2B630801ED}" type="slidenum">
              <a:rPr lang="en-US"/>
              <a:pPr/>
              <a:t>‹#›</a:t>
            </a:fld>
            <a:endParaRPr lang="en-US"/>
          </a:p>
        </p:txBody>
      </p:sp>
      <p:grpSp>
        <p:nvGrpSpPr>
          <p:cNvPr id="1070" name="Group 46"/>
          <p:cNvGrpSpPr>
            <a:grpSpLocks/>
          </p:cNvGrpSpPr>
          <p:nvPr/>
        </p:nvGrpSpPr>
        <p:grpSpPr bwMode="auto">
          <a:xfrm>
            <a:off x="0" y="176213"/>
            <a:ext cx="7696200" cy="1117600"/>
            <a:chOff x="0" y="111"/>
            <a:chExt cx="4848" cy="768"/>
          </a:xfrm>
        </p:grpSpPr>
        <p:sp>
          <p:nvSpPr>
            <p:cNvPr id="1063" name="Rectangle 39"/>
            <p:cNvSpPr>
              <a:spLocks noChangeArrowheads="1"/>
            </p:cNvSpPr>
            <p:nvPr userDrawn="1"/>
          </p:nvSpPr>
          <p:spPr bwMode="hidden">
            <a:xfrm rot="-5400000">
              <a:off x="2394" y="-1578"/>
              <a:ext cx="60" cy="4848"/>
            </a:xfrm>
            <a:prstGeom prst="rect">
              <a:avLst/>
            </a:prstGeom>
            <a:gradFill rotWithShape="1">
              <a:gsLst>
                <a:gs pos="0">
                  <a:srgbClr val="FFFFFF">
                    <a:gamma/>
                    <a:tint val="0"/>
                    <a:invGamma/>
                    <a:alpha val="0"/>
                  </a:srgbClr>
                </a:gs>
                <a:gs pos="50000">
                  <a:srgbClr val="FFFFFF">
                    <a:alpha val="35001"/>
                  </a:srgbClr>
                </a:gs>
                <a:gs pos="100000">
                  <a:srgbClr val="FFFFFF">
                    <a:gamma/>
                    <a:tint val="0"/>
                    <a:invGamma/>
                    <a:alpha val="0"/>
                  </a:srgbClr>
                </a:gs>
              </a:gsLst>
              <a:lin ang="5400000" scaled="1"/>
            </a:gradFill>
            <a:ln w="9525">
              <a:noFill/>
              <a:miter lim="800000"/>
              <a:headEnd/>
              <a:tailEnd/>
            </a:ln>
            <a:effectLst/>
          </p:spPr>
          <p:txBody>
            <a:bodyPr wrap="none" anchor="ctr"/>
            <a:lstStyle/>
            <a:p>
              <a:endParaRPr lang="en-US"/>
            </a:p>
          </p:txBody>
        </p:sp>
        <p:grpSp>
          <p:nvGrpSpPr>
            <p:cNvPr id="1068" name="Group 44"/>
            <p:cNvGrpSpPr>
              <a:grpSpLocks/>
            </p:cNvGrpSpPr>
            <p:nvPr userDrawn="1"/>
          </p:nvGrpSpPr>
          <p:grpSpPr bwMode="auto">
            <a:xfrm>
              <a:off x="0" y="111"/>
              <a:ext cx="4327" cy="768"/>
              <a:chOff x="0" y="111"/>
              <a:chExt cx="4327" cy="768"/>
            </a:xfrm>
          </p:grpSpPr>
          <p:sp>
            <p:nvSpPr>
              <p:cNvPr id="1065" name="Rectangle 41"/>
              <p:cNvSpPr>
                <a:spLocks noChangeArrowheads="1"/>
              </p:cNvSpPr>
              <p:nvPr userDrawn="1"/>
            </p:nvSpPr>
            <p:spPr bwMode="hidden">
              <a:xfrm rot="-5400000">
                <a:off x="1780" y="-1669"/>
                <a:ext cx="768" cy="4327"/>
              </a:xfrm>
              <a:prstGeom prst="rect">
                <a:avLst/>
              </a:prstGeom>
              <a:gradFill rotWithShape="1">
                <a:gsLst>
                  <a:gs pos="0">
                    <a:srgbClr val="FFFFFF">
                      <a:alpha val="35001"/>
                    </a:srgbClr>
                  </a:gs>
                  <a:gs pos="100000">
                    <a:srgbClr val="FFFFFF">
                      <a:gamma/>
                      <a:tint val="0"/>
                      <a:invGamma/>
                      <a:alpha val="0"/>
                    </a:srgbClr>
                  </a:gs>
                </a:gsLst>
                <a:lin ang="5400000" scaled="1"/>
              </a:gradFill>
              <a:ln w="9525">
                <a:noFill/>
                <a:miter lim="800000"/>
                <a:headEnd/>
                <a:tailEnd/>
              </a:ln>
              <a:effectLst/>
            </p:spPr>
            <p:txBody>
              <a:bodyPr wrap="none" anchor="ctr"/>
              <a:lstStyle/>
              <a:p>
                <a:endParaRPr lang="en-US"/>
              </a:p>
            </p:txBody>
          </p:sp>
          <p:sp>
            <p:nvSpPr>
              <p:cNvPr id="1066" name="Rectangle 42"/>
              <p:cNvSpPr>
                <a:spLocks noChangeArrowheads="1"/>
              </p:cNvSpPr>
              <p:nvPr userDrawn="1"/>
            </p:nvSpPr>
            <p:spPr bwMode="hidden">
              <a:xfrm rot="-5400000">
                <a:off x="1754" y="-1643"/>
                <a:ext cx="181" cy="3690"/>
              </a:xfrm>
              <a:prstGeom prst="rect">
                <a:avLst/>
              </a:prstGeom>
              <a:gradFill rotWithShape="1">
                <a:gsLst>
                  <a:gs pos="0">
                    <a:srgbClr val="FFFFFF">
                      <a:gamma/>
                      <a:tint val="0"/>
                      <a:invGamma/>
                      <a:alpha val="0"/>
                    </a:srgbClr>
                  </a:gs>
                  <a:gs pos="50000">
                    <a:srgbClr val="FFFFFF">
                      <a:alpha val="35001"/>
                    </a:srgbClr>
                  </a:gs>
                  <a:gs pos="100000">
                    <a:srgbClr val="FFFFFF">
                      <a:gamma/>
                      <a:tint val="0"/>
                      <a:invGamma/>
                      <a:alpha val="0"/>
                    </a:srgbClr>
                  </a:gs>
                </a:gsLst>
                <a:lin ang="5400000" scaled="1"/>
              </a:gradFill>
              <a:ln w="9525">
                <a:noFill/>
                <a:miter lim="800000"/>
                <a:headEnd/>
                <a:tailEnd/>
              </a:ln>
              <a:effectLst/>
            </p:spPr>
            <p:txBody>
              <a:bodyPr wrap="none" anchor="ctr"/>
              <a:lstStyle/>
              <a:p>
                <a:endParaRPr lang="en-US"/>
              </a:p>
            </p:txBody>
          </p:sp>
          <p:sp>
            <p:nvSpPr>
              <p:cNvPr id="1067" name="Rectangle 43"/>
              <p:cNvSpPr>
                <a:spLocks noChangeArrowheads="1"/>
              </p:cNvSpPr>
              <p:nvPr userDrawn="1"/>
            </p:nvSpPr>
            <p:spPr bwMode="hidden">
              <a:xfrm rot="-5400000">
                <a:off x="1780" y="-1669"/>
                <a:ext cx="768" cy="4327"/>
              </a:xfrm>
              <a:prstGeom prst="rect">
                <a:avLst/>
              </a:prstGeom>
              <a:gradFill rotWithShape="1">
                <a:gsLst>
                  <a:gs pos="0">
                    <a:srgbClr val="FFFFFF">
                      <a:alpha val="35001"/>
                    </a:srgbClr>
                  </a:gs>
                  <a:gs pos="100000">
                    <a:srgbClr val="FFFFFF">
                      <a:gamma/>
                      <a:tint val="0"/>
                      <a:invGamma/>
                      <a:alpha val="0"/>
                    </a:srgbClr>
                  </a:gs>
                </a:gsLst>
                <a:lin ang="5400000" scaled="1"/>
              </a:gradFill>
              <a:ln w="9525">
                <a:noFill/>
                <a:miter lim="800000"/>
                <a:headEnd/>
                <a:tailEnd/>
              </a:ln>
              <a:effectLst/>
            </p:spPr>
            <p:txBody>
              <a:bodyPr wrap="none" anchor="ctr"/>
              <a:lstStyle/>
              <a:p>
                <a:endParaRPr lang="en-US"/>
              </a:p>
            </p:txBody>
          </p:sp>
        </p:grpSp>
      </p:grpSp>
      <p:sp>
        <p:nvSpPr>
          <p:cNvPr id="1026" name="Rectangle 2"/>
          <p:cNvSpPr>
            <a:spLocks noGrp="1" noChangeArrowheads="1"/>
          </p:cNvSpPr>
          <p:nvPr>
            <p:ph type="title"/>
          </p:nvPr>
        </p:nvSpPr>
        <p:spPr bwMode="gray">
          <a:xfrm>
            <a:off x="457200" y="258763"/>
            <a:ext cx="7315200" cy="9445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71" name="Rectangle 47"/>
          <p:cNvSpPr>
            <a:spLocks noChangeArrowheads="1"/>
          </p:cNvSpPr>
          <p:nvPr/>
        </p:nvSpPr>
        <p:spPr bwMode="gray">
          <a:xfrm>
            <a:off x="0" y="6751638"/>
            <a:ext cx="9144000" cy="106362"/>
          </a:xfrm>
          <a:prstGeom prst="rect">
            <a:avLst/>
          </a:prstGeom>
          <a:solidFill>
            <a:srgbClr val="C0C0C0"/>
          </a:solidFill>
          <a:ln w="9525">
            <a:noFill/>
            <a:miter lim="800000"/>
            <a:headEnd/>
            <a:tailEnd/>
          </a:ln>
          <a:effectLst/>
        </p:spPr>
        <p:txBody>
          <a:bodyPr wrap="none" anchor="ctr"/>
          <a:lstStyle/>
          <a:p>
            <a:endParaRPr lang="en-US"/>
          </a:p>
        </p:txBody>
      </p:sp>
      <p:sp>
        <p:nvSpPr>
          <p:cNvPr id="38" name="TextBox 37"/>
          <p:cNvSpPr txBox="1"/>
          <p:nvPr/>
        </p:nvSpPr>
        <p:spPr>
          <a:xfrm>
            <a:off x="7572813" y="6562516"/>
            <a:ext cx="1608133" cy="230832"/>
          </a:xfrm>
          <a:prstGeom prst="rect">
            <a:avLst/>
          </a:prstGeom>
          <a:noFill/>
        </p:spPr>
        <p:txBody>
          <a:bodyPr wrap="none" rtlCol="0">
            <a:spAutoFit/>
          </a:bodyPr>
          <a:lstStyle/>
          <a:p>
            <a:pPr algn="r"/>
            <a:r>
              <a:rPr lang="en-US" sz="900" smtClean="0">
                <a:solidFill>
                  <a:schemeClr val="accent3">
                    <a:lumMod val="50000"/>
                  </a:schemeClr>
                </a:solidFill>
                <a:latin typeface="+mn-lt"/>
              </a:rPr>
              <a:t>www.trungtamtinhoc.edu.vn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txStyles>
    <p:titleStyle>
      <a:lvl1pPr algn="l" rtl="0" eaLnBrk="1" fontAlgn="base" hangingPunct="1">
        <a:spcBef>
          <a:spcPct val="0"/>
        </a:spcBef>
        <a:spcAft>
          <a:spcPct val="0"/>
        </a:spcAft>
        <a:defRPr sz="4400" b="1">
          <a:solidFill>
            <a:schemeClr val="tx2"/>
          </a:solidFill>
          <a:latin typeface="+mj-lt"/>
          <a:ea typeface="+mj-ea"/>
          <a:cs typeface="+mj-cs"/>
        </a:defRPr>
      </a:lvl1pPr>
      <a:lvl2pPr algn="l" rtl="0" eaLnBrk="1" fontAlgn="base" hangingPunct="1">
        <a:spcBef>
          <a:spcPct val="0"/>
        </a:spcBef>
        <a:spcAft>
          <a:spcPct val="0"/>
        </a:spcAft>
        <a:defRPr sz="4400" b="1">
          <a:solidFill>
            <a:schemeClr val="tx2"/>
          </a:solidFill>
          <a:latin typeface="Arial" charset="0"/>
        </a:defRPr>
      </a:lvl2pPr>
      <a:lvl3pPr algn="l" rtl="0" eaLnBrk="1" fontAlgn="base" hangingPunct="1">
        <a:spcBef>
          <a:spcPct val="0"/>
        </a:spcBef>
        <a:spcAft>
          <a:spcPct val="0"/>
        </a:spcAft>
        <a:defRPr sz="4400" b="1">
          <a:solidFill>
            <a:schemeClr val="tx2"/>
          </a:solidFill>
          <a:latin typeface="Arial" charset="0"/>
        </a:defRPr>
      </a:lvl3pPr>
      <a:lvl4pPr algn="l" rtl="0" eaLnBrk="1" fontAlgn="base" hangingPunct="1">
        <a:spcBef>
          <a:spcPct val="0"/>
        </a:spcBef>
        <a:spcAft>
          <a:spcPct val="0"/>
        </a:spcAft>
        <a:defRPr sz="4400" b="1">
          <a:solidFill>
            <a:schemeClr val="tx2"/>
          </a:solidFill>
          <a:latin typeface="Arial" charset="0"/>
        </a:defRPr>
      </a:lvl4pPr>
      <a:lvl5pPr algn="l" rtl="0" eaLnBrk="1" fontAlgn="base" hangingPunct="1">
        <a:spcBef>
          <a:spcPct val="0"/>
        </a:spcBef>
        <a:spcAft>
          <a:spcPct val="0"/>
        </a:spcAft>
        <a:defRPr sz="4400" b="1">
          <a:solidFill>
            <a:schemeClr val="tx2"/>
          </a:solidFill>
          <a:latin typeface="Arial" charset="0"/>
        </a:defRPr>
      </a:lvl5pPr>
      <a:lvl6pPr marL="457200" algn="l" rtl="0" eaLnBrk="1" fontAlgn="base" hangingPunct="1">
        <a:spcBef>
          <a:spcPct val="0"/>
        </a:spcBef>
        <a:spcAft>
          <a:spcPct val="0"/>
        </a:spcAft>
        <a:defRPr sz="4400" b="1">
          <a:solidFill>
            <a:schemeClr val="tx2"/>
          </a:solidFill>
          <a:latin typeface="Arial" charset="0"/>
        </a:defRPr>
      </a:lvl6pPr>
      <a:lvl7pPr marL="914400" algn="l" rtl="0" eaLnBrk="1" fontAlgn="base" hangingPunct="1">
        <a:spcBef>
          <a:spcPct val="0"/>
        </a:spcBef>
        <a:spcAft>
          <a:spcPct val="0"/>
        </a:spcAft>
        <a:defRPr sz="4400" b="1">
          <a:solidFill>
            <a:schemeClr val="tx2"/>
          </a:solidFill>
          <a:latin typeface="Arial" charset="0"/>
        </a:defRPr>
      </a:lvl7pPr>
      <a:lvl8pPr marL="1371600" algn="l" rtl="0" eaLnBrk="1" fontAlgn="base" hangingPunct="1">
        <a:spcBef>
          <a:spcPct val="0"/>
        </a:spcBef>
        <a:spcAft>
          <a:spcPct val="0"/>
        </a:spcAft>
        <a:defRPr sz="4400" b="1">
          <a:solidFill>
            <a:schemeClr val="tx2"/>
          </a:solidFill>
          <a:latin typeface="Arial" charset="0"/>
        </a:defRPr>
      </a:lvl8pPr>
      <a:lvl9pPr marL="1828800" algn="l" rtl="0" eaLnBrk="1" fontAlgn="base" hangingPunct="1">
        <a:spcBef>
          <a:spcPct val="0"/>
        </a:spcBef>
        <a:spcAft>
          <a:spcPct val="0"/>
        </a:spcAft>
        <a:defRPr sz="4400" b="1">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emf"/></Relationships>
</file>

<file path=ppt/slides/_rels/slide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7.emf"/><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emf"/><Relationship Id="rId7"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28600" y="5165184"/>
            <a:ext cx="8686800" cy="863600"/>
          </a:xfrm>
        </p:spPr>
        <p:txBody>
          <a:bodyPr/>
          <a:lstStyle/>
          <a:p>
            <a:r>
              <a:rPr lang="en-US" sz="4800" smtClean="0"/>
              <a:t>XÃ HỘI HỌC ĐẠI CƯƠNG</a:t>
            </a:r>
            <a:endParaRPr lang="en-US" sz="4800"/>
          </a:p>
        </p:txBody>
      </p:sp>
      <p:sp>
        <p:nvSpPr>
          <p:cNvPr id="2051" name="Rectangle 3"/>
          <p:cNvSpPr>
            <a:spLocks noGrp="1" noChangeArrowheads="1"/>
          </p:cNvSpPr>
          <p:nvPr>
            <p:ph type="subTitle" idx="1"/>
          </p:nvPr>
        </p:nvSpPr>
        <p:spPr>
          <a:xfrm>
            <a:off x="1371600" y="6061024"/>
            <a:ext cx="6400800" cy="342900"/>
          </a:xfrm>
        </p:spPr>
        <p:txBody>
          <a:bodyPr/>
          <a:lstStyle/>
          <a:p>
            <a:r>
              <a:rPr lang="en-US" sz="2400" b="1" smtClean="0"/>
              <a:t>Giảng viên: Ths. Nguyễn Đức Thành</a:t>
            </a:r>
            <a:endParaRPr lang="en-US" sz="2400" b="1"/>
          </a:p>
        </p:txBody>
      </p:sp>
    </p:spTree>
  </p:cSld>
  <p:clrMapOvr>
    <a:masterClrMapping/>
  </p:clrMapOvr>
  <p:transition spd="med">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58"/>
          <p:cNvSpPr>
            <a:spLocks noChangeArrowheads="1"/>
          </p:cNvSpPr>
          <p:nvPr/>
        </p:nvSpPr>
        <p:spPr bwMode="gray">
          <a:xfrm>
            <a:off x="5195178" y="2286000"/>
            <a:ext cx="3587750" cy="3443289"/>
          </a:xfrm>
          <a:prstGeom prst="ellipse">
            <a:avLst/>
          </a:prstGeom>
          <a:noFill/>
          <a:ln w="57150">
            <a:solidFill>
              <a:schemeClr val="tx2">
                <a:alpha val="39999"/>
              </a:schemeClr>
            </a:solidFill>
            <a:round/>
            <a:headEnd/>
            <a:tailEnd/>
          </a:ln>
          <a:effectLst/>
          <a:scene3d>
            <a:camera prst="legacyPerspectiveFront"/>
            <a:lightRig rig="legacyFlat3" dir="r"/>
          </a:scene3d>
          <a:sp3d extrusionH="430200" prstMaterial="legacyPlastic">
            <a:bevelT w="13500" h="13500" prst="angle"/>
            <a:bevelB w="13500" h="13500" prst="angle"/>
            <a:extrusionClr>
              <a:schemeClr val="accent2"/>
            </a:extrusionClr>
          </a:sp3d>
        </p:spPr>
        <p:txBody>
          <a:bodyPr wrap="none" anchor="ctr">
            <a:flatTx/>
          </a:bodyPr>
          <a:lstStyle/>
          <a:p>
            <a:endParaRPr lang="en-US" baseline="-25000"/>
          </a:p>
        </p:txBody>
      </p:sp>
      <p:sp>
        <p:nvSpPr>
          <p:cNvPr id="45" name="Oval 59"/>
          <p:cNvSpPr>
            <a:spLocks noChangeArrowheads="1"/>
          </p:cNvSpPr>
          <p:nvPr/>
        </p:nvSpPr>
        <p:spPr bwMode="gray">
          <a:xfrm>
            <a:off x="457200" y="2362200"/>
            <a:ext cx="3657601" cy="3367089"/>
          </a:xfrm>
          <a:prstGeom prst="ellipse">
            <a:avLst/>
          </a:prstGeom>
          <a:noFill/>
          <a:ln w="57150">
            <a:solidFill>
              <a:schemeClr val="tx2">
                <a:alpha val="39999"/>
              </a:schemeClr>
            </a:solidFill>
            <a:round/>
            <a:headEnd/>
            <a:tailEnd/>
          </a:ln>
          <a:effectLst/>
          <a:scene3d>
            <a:camera prst="legacyPerspectiveFront"/>
            <a:lightRig rig="legacyFlat3" dir="r"/>
          </a:scene3d>
          <a:sp3d extrusionH="430200" prstMaterial="legacyPlastic">
            <a:bevelT w="13500" h="13500" prst="angle"/>
            <a:bevelB w="13500" h="13500" prst="angle"/>
            <a:extrusionClr>
              <a:schemeClr val="hlink"/>
            </a:extrusionClr>
          </a:sp3d>
        </p:spPr>
        <p:txBody>
          <a:bodyPr wrap="none" anchor="ctr">
            <a:flatTx/>
          </a:bodyPr>
          <a:lstStyle/>
          <a:p>
            <a:endParaRPr lang="en-US" baseline="-25000"/>
          </a:p>
        </p:txBody>
      </p:sp>
      <p:sp>
        <p:nvSpPr>
          <p:cNvPr id="46" name="AutoShape 60"/>
          <p:cNvSpPr>
            <a:spLocks noChangeArrowheads="1"/>
          </p:cNvSpPr>
          <p:nvPr/>
        </p:nvSpPr>
        <p:spPr bwMode="gray">
          <a:xfrm>
            <a:off x="3429000" y="3275013"/>
            <a:ext cx="2514600" cy="1220787"/>
          </a:xfrm>
          <a:prstGeom prst="roundRect">
            <a:avLst>
              <a:gd name="adj" fmla="val 13264"/>
            </a:avLst>
          </a:prstGeom>
          <a:gradFill rotWithShape="1">
            <a:gsLst>
              <a:gs pos="0">
                <a:schemeClr val="accent1"/>
              </a:gs>
              <a:gs pos="100000">
                <a:schemeClr val="accent1">
                  <a:gamma/>
                  <a:shade val="46275"/>
                  <a:invGamma/>
                </a:schemeClr>
              </a:gs>
            </a:gsLst>
            <a:lin ang="5400000" scaled="1"/>
          </a:gradFill>
          <a:ln w="38100">
            <a:solidFill>
              <a:srgbClr val="F8F8F8"/>
            </a:solidFill>
            <a:round/>
            <a:headEnd/>
            <a:tailEnd/>
          </a:ln>
          <a:effectLst>
            <a:outerShdw dist="107763" dir="2700000" algn="ctr" rotWithShape="0">
              <a:srgbClr val="000000">
                <a:alpha val="50000"/>
              </a:srgbClr>
            </a:outerShdw>
          </a:effectLst>
        </p:spPr>
        <p:txBody>
          <a:bodyPr wrap="none" anchor="ctr"/>
          <a:lstStyle/>
          <a:p>
            <a:endParaRPr lang="en-US" baseline="-25000"/>
          </a:p>
        </p:txBody>
      </p:sp>
      <p:sp>
        <p:nvSpPr>
          <p:cNvPr id="48" name="Text Box 62"/>
          <p:cNvSpPr txBox="1">
            <a:spLocks noChangeArrowheads="1"/>
          </p:cNvSpPr>
          <p:nvPr/>
        </p:nvSpPr>
        <p:spPr bwMode="black">
          <a:xfrm>
            <a:off x="1454217" y="3256484"/>
            <a:ext cx="1646237" cy="1446550"/>
          </a:xfrm>
          <a:prstGeom prst="rect">
            <a:avLst/>
          </a:prstGeom>
          <a:noFill/>
          <a:ln w="9525" algn="ctr">
            <a:noFill/>
            <a:miter lim="800000"/>
            <a:headEnd/>
            <a:tailEnd/>
          </a:ln>
          <a:effectLst/>
        </p:spPr>
        <p:txBody>
          <a:bodyPr>
            <a:spAutoFit/>
          </a:bodyPr>
          <a:lstStyle/>
          <a:p>
            <a:pPr algn="ctr">
              <a:spcBef>
                <a:spcPct val="50000"/>
              </a:spcBef>
            </a:pPr>
            <a:r>
              <a:rPr lang="en-US" sz="4400" b="1" smtClean="0">
                <a:solidFill>
                  <a:srgbClr val="CC0099"/>
                </a:solidFill>
                <a:latin typeface="Times New Roman" pitchFamily="18" charset="0"/>
                <a:cs typeface="Times New Roman" pitchFamily="18" charset="0"/>
              </a:rPr>
              <a:t>Trực tiếp</a:t>
            </a:r>
            <a:endParaRPr lang="en-US" sz="4400" b="1" i="0" baseline="-25000">
              <a:solidFill>
                <a:srgbClr val="CC0099"/>
              </a:solidFill>
              <a:latin typeface="Times New Roman" pitchFamily="18" charset="0"/>
              <a:cs typeface="Times New Roman" pitchFamily="18" charset="0"/>
            </a:endParaRPr>
          </a:p>
        </p:txBody>
      </p:sp>
      <p:grpSp>
        <p:nvGrpSpPr>
          <p:cNvPr id="49" name="Group 63"/>
          <p:cNvGrpSpPr>
            <a:grpSpLocks/>
          </p:cNvGrpSpPr>
          <p:nvPr/>
        </p:nvGrpSpPr>
        <p:grpSpPr bwMode="auto">
          <a:xfrm>
            <a:off x="2133600" y="1828800"/>
            <a:ext cx="1501775" cy="1447800"/>
            <a:chOff x="480" y="1200"/>
            <a:chExt cx="1042" cy="1019"/>
          </a:xfrm>
        </p:grpSpPr>
        <p:grpSp>
          <p:nvGrpSpPr>
            <p:cNvPr id="50" name="Group 64"/>
            <p:cNvGrpSpPr>
              <a:grpSpLocks/>
            </p:cNvGrpSpPr>
            <p:nvPr/>
          </p:nvGrpSpPr>
          <p:grpSpPr bwMode="auto">
            <a:xfrm>
              <a:off x="480" y="1200"/>
              <a:ext cx="1042" cy="1019"/>
              <a:chOff x="480" y="1200"/>
              <a:chExt cx="1042" cy="1019"/>
            </a:xfrm>
          </p:grpSpPr>
          <p:pic>
            <p:nvPicPr>
              <p:cNvPr id="52" name="Picture 65" descr="circuler_1"/>
              <p:cNvPicPr>
                <a:picLocks noChangeAspect="1" noChangeArrowheads="1"/>
              </p:cNvPicPr>
              <p:nvPr/>
            </p:nvPicPr>
            <p:blipFill>
              <a:blip r:embed="rId3" cstate="print"/>
              <a:srcRect/>
              <a:stretch>
                <a:fillRect/>
              </a:stretch>
            </p:blipFill>
            <p:spPr bwMode="gray">
              <a:xfrm>
                <a:off x="480" y="1200"/>
                <a:ext cx="1042" cy="1016"/>
              </a:xfrm>
              <a:prstGeom prst="rect">
                <a:avLst/>
              </a:prstGeom>
              <a:noFill/>
            </p:spPr>
          </p:pic>
          <p:sp>
            <p:nvSpPr>
              <p:cNvPr id="53" name="Oval 66"/>
              <p:cNvSpPr>
                <a:spLocks noChangeArrowheads="1"/>
              </p:cNvSpPr>
              <p:nvPr/>
            </p:nvSpPr>
            <p:spPr bwMode="gray">
              <a:xfrm>
                <a:off x="480" y="1200"/>
                <a:ext cx="1035" cy="1019"/>
              </a:xfrm>
              <a:prstGeom prst="ellipse">
                <a:avLst/>
              </a:prstGeom>
              <a:gradFill rotWithShape="1">
                <a:gsLst>
                  <a:gs pos="0">
                    <a:schemeClr val="hlink">
                      <a:alpha val="55000"/>
                    </a:schemeClr>
                  </a:gs>
                  <a:gs pos="50000">
                    <a:schemeClr val="hlink">
                      <a:gamma/>
                      <a:shade val="46275"/>
                      <a:invGamma/>
                      <a:alpha val="89999"/>
                    </a:schemeClr>
                  </a:gs>
                  <a:gs pos="100000">
                    <a:schemeClr val="hlink">
                      <a:alpha val="55000"/>
                    </a:schemeClr>
                  </a:gs>
                </a:gsLst>
                <a:lin ang="5400000" scaled="1"/>
              </a:gradFill>
              <a:ln w="9525" algn="ctr">
                <a:noFill/>
                <a:round/>
                <a:headEnd/>
                <a:tailEnd/>
              </a:ln>
              <a:effectLst/>
            </p:spPr>
            <p:txBody>
              <a:bodyPr wrap="none" anchor="ctr"/>
              <a:lstStyle/>
              <a:p>
                <a:endParaRPr lang="en-US" baseline="-25000"/>
              </a:p>
            </p:txBody>
          </p:sp>
        </p:grpSp>
        <p:pic>
          <p:nvPicPr>
            <p:cNvPr id="51" name="Picture 67" descr="Picture2"/>
            <p:cNvPicPr>
              <a:picLocks noChangeAspect="1" noChangeArrowheads="1"/>
            </p:cNvPicPr>
            <p:nvPr/>
          </p:nvPicPr>
          <p:blipFill>
            <a:blip r:embed="rId4"/>
            <a:srcRect/>
            <a:stretch>
              <a:fillRect/>
            </a:stretch>
          </p:blipFill>
          <p:spPr bwMode="gray">
            <a:xfrm>
              <a:off x="584" y="1210"/>
              <a:ext cx="823" cy="360"/>
            </a:xfrm>
            <a:prstGeom prst="rect">
              <a:avLst/>
            </a:prstGeom>
            <a:noFill/>
          </p:spPr>
        </p:pic>
      </p:grpSp>
      <p:grpSp>
        <p:nvGrpSpPr>
          <p:cNvPr id="54" name="Group 68"/>
          <p:cNvGrpSpPr>
            <a:grpSpLocks/>
          </p:cNvGrpSpPr>
          <p:nvPr/>
        </p:nvGrpSpPr>
        <p:grpSpPr bwMode="auto">
          <a:xfrm>
            <a:off x="76200" y="2162175"/>
            <a:ext cx="1524000" cy="1495425"/>
            <a:chOff x="480" y="1200"/>
            <a:chExt cx="1042" cy="1019"/>
          </a:xfrm>
        </p:grpSpPr>
        <p:grpSp>
          <p:nvGrpSpPr>
            <p:cNvPr id="55" name="Group 69"/>
            <p:cNvGrpSpPr>
              <a:grpSpLocks/>
            </p:cNvGrpSpPr>
            <p:nvPr/>
          </p:nvGrpSpPr>
          <p:grpSpPr bwMode="auto">
            <a:xfrm>
              <a:off x="480" y="1200"/>
              <a:ext cx="1042" cy="1019"/>
              <a:chOff x="480" y="1200"/>
              <a:chExt cx="1042" cy="1019"/>
            </a:xfrm>
          </p:grpSpPr>
          <p:pic>
            <p:nvPicPr>
              <p:cNvPr id="57" name="Picture 70" descr="circuler_1"/>
              <p:cNvPicPr>
                <a:picLocks noChangeAspect="1" noChangeArrowheads="1"/>
              </p:cNvPicPr>
              <p:nvPr/>
            </p:nvPicPr>
            <p:blipFill>
              <a:blip r:embed="rId3" cstate="print"/>
              <a:srcRect/>
              <a:stretch>
                <a:fillRect/>
              </a:stretch>
            </p:blipFill>
            <p:spPr bwMode="gray">
              <a:xfrm>
                <a:off x="480" y="1200"/>
                <a:ext cx="1042" cy="1016"/>
              </a:xfrm>
              <a:prstGeom prst="rect">
                <a:avLst/>
              </a:prstGeom>
              <a:noFill/>
            </p:spPr>
          </p:pic>
          <p:sp>
            <p:nvSpPr>
              <p:cNvPr id="58" name="Oval 71"/>
              <p:cNvSpPr>
                <a:spLocks noChangeArrowheads="1"/>
              </p:cNvSpPr>
              <p:nvPr/>
            </p:nvSpPr>
            <p:spPr bwMode="gray">
              <a:xfrm>
                <a:off x="480" y="1200"/>
                <a:ext cx="1035" cy="1019"/>
              </a:xfrm>
              <a:prstGeom prst="ellipse">
                <a:avLst/>
              </a:prstGeom>
              <a:gradFill rotWithShape="1">
                <a:gsLst>
                  <a:gs pos="0">
                    <a:schemeClr val="hlink">
                      <a:alpha val="55000"/>
                    </a:schemeClr>
                  </a:gs>
                  <a:gs pos="50000">
                    <a:schemeClr val="hlink">
                      <a:gamma/>
                      <a:shade val="46275"/>
                      <a:invGamma/>
                      <a:alpha val="89999"/>
                    </a:schemeClr>
                  </a:gs>
                  <a:gs pos="100000">
                    <a:schemeClr val="hlink">
                      <a:alpha val="55000"/>
                    </a:schemeClr>
                  </a:gs>
                </a:gsLst>
                <a:lin ang="5400000" scaled="1"/>
              </a:gradFill>
              <a:ln w="9525" algn="ctr">
                <a:noFill/>
                <a:round/>
                <a:headEnd/>
                <a:tailEnd/>
              </a:ln>
              <a:effectLst/>
            </p:spPr>
            <p:txBody>
              <a:bodyPr wrap="none" anchor="ctr"/>
              <a:lstStyle/>
              <a:p>
                <a:endParaRPr lang="en-US" baseline="-25000"/>
              </a:p>
            </p:txBody>
          </p:sp>
        </p:grpSp>
        <p:pic>
          <p:nvPicPr>
            <p:cNvPr id="56" name="Picture 72" descr="Picture2"/>
            <p:cNvPicPr>
              <a:picLocks noChangeAspect="1" noChangeArrowheads="1"/>
            </p:cNvPicPr>
            <p:nvPr/>
          </p:nvPicPr>
          <p:blipFill>
            <a:blip r:embed="rId4"/>
            <a:srcRect/>
            <a:stretch>
              <a:fillRect/>
            </a:stretch>
          </p:blipFill>
          <p:spPr bwMode="gray">
            <a:xfrm>
              <a:off x="584" y="1210"/>
              <a:ext cx="823" cy="360"/>
            </a:xfrm>
            <a:prstGeom prst="rect">
              <a:avLst/>
            </a:prstGeom>
            <a:noFill/>
          </p:spPr>
        </p:pic>
      </p:grpSp>
      <p:grpSp>
        <p:nvGrpSpPr>
          <p:cNvPr id="59" name="Group 73"/>
          <p:cNvGrpSpPr>
            <a:grpSpLocks/>
          </p:cNvGrpSpPr>
          <p:nvPr/>
        </p:nvGrpSpPr>
        <p:grpSpPr bwMode="auto">
          <a:xfrm>
            <a:off x="2198687" y="4648200"/>
            <a:ext cx="1535113" cy="1508126"/>
            <a:chOff x="480" y="1200"/>
            <a:chExt cx="1042" cy="1019"/>
          </a:xfrm>
        </p:grpSpPr>
        <p:grpSp>
          <p:nvGrpSpPr>
            <p:cNvPr id="60" name="Group 74"/>
            <p:cNvGrpSpPr>
              <a:grpSpLocks/>
            </p:cNvGrpSpPr>
            <p:nvPr/>
          </p:nvGrpSpPr>
          <p:grpSpPr bwMode="auto">
            <a:xfrm>
              <a:off x="480" y="1200"/>
              <a:ext cx="1042" cy="1019"/>
              <a:chOff x="480" y="1200"/>
              <a:chExt cx="1042" cy="1019"/>
            </a:xfrm>
          </p:grpSpPr>
          <p:pic>
            <p:nvPicPr>
              <p:cNvPr id="62" name="Picture 75" descr="circuler_1"/>
              <p:cNvPicPr>
                <a:picLocks noChangeAspect="1" noChangeArrowheads="1"/>
              </p:cNvPicPr>
              <p:nvPr/>
            </p:nvPicPr>
            <p:blipFill>
              <a:blip r:embed="rId3" cstate="print"/>
              <a:srcRect/>
              <a:stretch>
                <a:fillRect/>
              </a:stretch>
            </p:blipFill>
            <p:spPr bwMode="gray">
              <a:xfrm>
                <a:off x="480" y="1200"/>
                <a:ext cx="1042" cy="1016"/>
              </a:xfrm>
              <a:prstGeom prst="rect">
                <a:avLst/>
              </a:prstGeom>
              <a:noFill/>
            </p:spPr>
          </p:pic>
          <p:sp>
            <p:nvSpPr>
              <p:cNvPr id="63" name="Oval 76"/>
              <p:cNvSpPr>
                <a:spLocks noChangeArrowheads="1"/>
              </p:cNvSpPr>
              <p:nvPr/>
            </p:nvSpPr>
            <p:spPr bwMode="gray">
              <a:xfrm>
                <a:off x="480" y="1200"/>
                <a:ext cx="1035" cy="1019"/>
              </a:xfrm>
              <a:prstGeom prst="ellipse">
                <a:avLst/>
              </a:prstGeom>
              <a:gradFill rotWithShape="1">
                <a:gsLst>
                  <a:gs pos="0">
                    <a:schemeClr val="hlink">
                      <a:alpha val="55000"/>
                    </a:schemeClr>
                  </a:gs>
                  <a:gs pos="50000">
                    <a:schemeClr val="hlink">
                      <a:gamma/>
                      <a:shade val="46275"/>
                      <a:invGamma/>
                      <a:alpha val="89999"/>
                    </a:schemeClr>
                  </a:gs>
                  <a:gs pos="100000">
                    <a:schemeClr val="hlink">
                      <a:alpha val="55000"/>
                    </a:schemeClr>
                  </a:gs>
                </a:gsLst>
                <a:lin ang="5400000" scaled="1"/>
              </a:gradFill>
              <a:ln w="9525" algn="ctr">
                <a:noFill/>
                <a:round/>
                <a:headEnd/>
                <a:tailEnd/>
              </a:ln>
              <a:effectLst/>
            </p:spPr>
            <p:txBody>
              <a:bodyPr wrap="none" anchor="ctr"/>
              <a:lstStyle/>
              <a:p>
                <a:endParaRPr lang="en-US" baseline="-25000"/>
              </a:p>
            </p:txBody>
          </p:sp>
        </p:grpSp>
        <p:pic>
          <p:nvPicPr>
            <p:cNvPr id="61" name="Picture 77" descr="Picture2"/>
            <p:cNvPicPr>
              <a:picLocks noChangeAspect="1" noChangeArrowheads="1"/>
            </p:cNvPicPr>
            <p:nvPr/>
          </p:nvPicPr>
          <p:blipFill>
            <a:blip r:embed="rId4"/>
            <a:srcRect/>
            <a:stretch>
              <a:fillRect/>
            </a:stretch>
          </p:blipFill>
          <p:spPr bwMode="gray">
            <a:xfrm>
              <a:off x="584" y="1210"/>
              <a:ext cx="823" cy="360"/>
            </a:xfrm>
            <a:prstGeom prst="rect">
              <a:avLst/>
            </a:prstGeom>
            <a:noFill/>
          </p:spPr>
        </p:pic>
      </p:grpSp>
      <p:sp>
        <p:nvSpPr>
          <p:cNvPr id="65" name="Text Box 79"/>
          <p:cNvSpPr txBox="1">
            <a:spLocks noChangeArrowheads="1"/>
          </p:cNvSpPr>
          <p:nvPr/>
        </p:nvSpPr>
        <p:spPr bwMode="white">
          <a:xfrm>
            <a:off x="661988" y="3997325"/>
            <a:ext cx="1060450" cy="276999"/>
          </a:xfrm>
          <a:prstGeom prst="rect">
            <a:avLst/>
          </a:prstGeom>
          <a:noFill/>
          <a:ln w="9525" algn="ctr">
            <a:noFill/>
            <a:miter lim="800000"/>
            <a:headEnd/>
            <a:tailEnd/>
          </a:ln>
          <a:effectLst/>
        </p:spPr>
        <p:txBody>
          <a:bodyPr>
            <a:spAutoFit/>
          </a:bodyPr>
          <a:lstStyle/>
          <a:p>
            <a:pPr algn="ctr">
              <a:spcBef>
                <a:spcPct val="50000"/>
              </a:spcBef>
            </a:pPr>
            <a:r>
              <a:rPr lang="en-US" b="1" i="0" baseline="-25000">
                <a:solidFill>
                  <a:srgbClr val="F8F8F8"/>
                </a:solidFill>
                <a:cs typeface="Arial" charset="0"/>
              </a:rPr>
              <a:t>Text in here</a:t>
            </a:r>
          </a:p>
        </p:txBody>
      </p:sp>
      <p:grpSp>
        <p:nvGrpSpPr>
          <p:cNvPr id="67" name="Group 81"/>
          <p:cNvGrpSpPr>
            <a:grpSpLocks/>
          </p:cNvGrpSpPr>
          <p:nvPr/>
        </p:nvGrpSpPr>
        <p:grpSpPr bwMode="auto">
          <a:xfrm>
            <a:off x="5486400" y="1698676"/>
            <a:ext cx="1524000" cy="1524000"/>
            <a:chOff x="480" y="1200"/>
            <a:chExt cx="1042" cy="1019"/>
          </a:xfrm>
        </p:grpSpPr>
        <p:grpSp>
          <p:nvGrpSpPr>
            <p:cNvPr id="68" name="Group 82"/>
            <p:cNvGrpSpPr>
              <a:grpSpLocks/>
            </p:cNvGrpSpPr>
            <p:nvPr/>
          </p:nvGrpSpPr>
          <p:grpSpPr bwMode="auto">
            <a:xfrm>
              <a:off x="480" y="1200"/>
              <a:ext cx="1042" cy="1019"/>
              <a:chOff x="480" y="1200"/>
              <a:chExt cx="1042" cy="1019"/>
            </a:xfrm>
          </p:grpSpPr>
          <p:pic>
            <p:nvPicPr>
              <p:cNvPr id="70" name="Picture 83" descr="circuler_1"/>
              <p:cNvPicPr>
                <a:picLocks noChangeAspect="1" noChangeArrowheads="1"/>
              </p:cNvPicPr>
              <p:nvPr/>
            </p:nvPicPr>
            <p:blipFill>
              <a:blip r:embed="rId5" cstate="print"/>
              <a:srcRect/>
              <a:stretch>
                <a:fillRect/>
              </a:stretch>
            </p:blipFill>
            <p:spPr bwMode="gray">
              <a:xfrm>
                <a:off x="480" y="1200"/>
                <a:ext cx="1042" cy="1016"/>
              </a:xfrm>
              <a:prstGeom prst="rect">
                <a:avLst/>
              </a:prstGeom>
              <a:noFill/>
            </p:spPr>
          </p:pic>
          <p:sp>
            <p:nvSpPr>
              <p:cNvPr id="71" name="Oval 84"/>
              <p:cNvSpPr>
                <a:spLocks noChangeArrowheads="1"/>
              </p:cNvSpPr>
              <p:nvPr/>
            </p:nvSpPr>
            <p:spPr bwMode="gray">
              <a:xfrm>
                <a:off x="480" y="1200"/>
                <a:ext cx="1035" cy="1019"/>
              </a:xfrm>
              <a:prstGeom prst="ellipse">
                <a:avLst/>
              </a:prstGeom>
              <a:gradFill rotWithShape="1">
                <a:gsLst>
                  <a:gs pos="0">
                    <a:schemeClr val="accent2">
                      <a:alpha val="55000"/>
                    </a:schemeClr>
                  </a:gs>
                  <a:gs pos="50000">
                    <a:schemeClr val="accent2">
                      <a:gamma/>
                      <a:shade val="66275"/>
                      <a:invGamma/>
                      <a:alpha val="89999"/>
                    </a:schemeClr>
                  </a:gs>
                  <a:gs pos="100000">
                    <a:schemeClr val="accent2">
                      <a:alpha val="55000"/>
                    </a:schemeClr>
                  </a:gs>
                </a:gsLst>
                <a:lin ang="5400000" scaled="1"/>
              </a:gradFill>
              <a:ln w="9525" algn="ctr">
                <a:noFill/>
                <a:round/>
                <a:headEnd/>
                <a:tailEnd/>
              </a:ln>
              <a:effectLst/>
            </p:spPr>
            <p:txBody>
              <a:bodyPr wrap="none" anchor="ctr"/>
              <a:lstStyle/>
              <a:p>
                <a:endParaRPr lang="en-US" baseline="-25000"/>
              </a:p>
            </p:txBody>
          </p:sp>
        </p:grpSp>
        <p:pic>
          <p:nvPicPr>
            <p:cNvPr id="69" name="Picture 85" descr="Picture2"/>
            <p:cNvPicPr>
              <a:picLocks noChangeAspect="1" noChangeArrowheads="1"/>
            </p:cNvPicPr>
            <p:nvPr/>
          </p:nvPicPr>
          <p:blipFill>
            <a:blip r:embed="rId4"/>
            <a:srcRect/>
            <a:stretch>
              <a:fillRect/>
            </a:stretch>
          </p:blipFill>
          <p:spPr bwMode="gray">
            <a:xfrm>
              <a:off x="584" y="1210"/>
              <a:ext cx="823" cy="360"/>
            </a:xfrm>
            <a:prstGeom prst="rect">
              <a:avLst/>
            </a:prstGeom>
            <a:noFill/>
          </p:spPr>
        </p:pic>
      </p:grpSp>
      <p:grpSp>
        <p:nvGrpSpPr>
          <p:cNvPr id="73" name="Group 87"/>
          <p:cNvGrpSpPr>
            <a:grpSpLocks/>
          </p:cNvGrpSpPr>
          <p:nvPr/>
        </p:nvGrpSpPr>
        <p:grpSpPr bwMode="auto">
          <a:xfrm>
            <a:off x="7467600" y="4419600"/>
            <a:ext cx="1524000" cy="1524000"/>
            <a:chOff x="480" y="1200"/>
            <a:chExt cx="1042" cy="1019"/>
          </a:xfrm>
        </p:grpSpPr>
        <p:grpSp>
          <p:nvGrpSpPr>
            <p:cNvPr id="74" name="Group 88"/>
            <p:cNvGrpSpPr>
              <a:grpSpLocks/>
            </p:cNvGrpSpPr>
            <p:nvPr/>
          </p:nvGrpSpPr>
          <p:grpSpPr bwMode="auto">
            <a:xfrm>
              <a:off x="480" y="1200"/>
              <a:ext cx="1042" cy="1019"/>
              <a:chOff x="480" y="1200"/>
              <a:chExt cx="1042" cy="1019"/>
            </a:xfrm>
          </p:grpSpPr>
          <p:pic>
            <p:nvPicPr>
              <p:cNvPr id="76" name="Picture 89" descr="circuler_1"/>
              <p:cNvPicPr>
                <a:picLocks noChangeAspect="1" noChangeArrowheads="1"/>
              </p:cNvPicPr>
              <p:nvPr/>
            </p:nvPicPr>
            <p:blipFill>
              <a:blip r:embed="rId5" cstate="print"/>
              <a:srcRect/>
              <a:stretch>
                <a:fillRect/>
              </a:stretch>
            </p:blipFill>
            <p:spPr bwMode="gray">
              <a:xfrm>
                <a:off x="480" y="1200"/>
                <a:ext cx="1042" cy="1016"/>
              </a:xfrm>
              <a:prstGeom prst="rect">
                <a:avLst/>
              </a:prstGeom>
              <a:noFill/>
            </p:spPr>
          </p:pic>
          <p:sp>
            <p:nvSpPr>
              <p:cNvPr id="77" name="Oval 90"/>
              <p:cNvSpPr>
                <a:spLocks noChangeArrowheads="1"/>
              </p:cNvSpPr>
              <p:nvPr/>
            </p:nvSpPr>
            <p:spPr bwMode="gray">
              <a:xfrm>
                <a:off x="480" y="1200"/>
                <a:ext cx="1035" cy="1019"/>
              </a:xfrm>
              <a:prstGeom prst="ellipse">
                <a:avLst/>
              </a:prstGeom>
              <a:gradFill rotWithShape="1">
                <a:gsLst>
                  <a:gs pos="0">
                    <a:schemeClr val="accent2">
                      <a:alpha val="55000"/>
                    </a:schemeClr>
                  </a:gs>
                  <a:gs pos="50000">
                    <a:schemeClr val="accent2">
                      <a:gamma/>
                      <a:shade val="66275"/>
                      <a:invGamma/>
                      <a:alpha val="89999"/>
                    </a:schemeClr>
                  </a:gs>
                  <a:gs pos="100000">
                    <a:schemeClr val="accent2">
                      <a:alpha val="55000"/>
                    </a:schemeClr>
                  </a:gs>
                </a:gsLst>
                <a:lin ang="5400000" scaled="1"/>
              </a:gradFill>
              <a:ln w="9525" algn="ctr">
                <a:noFill/>
                <a:round/>
                <a:headEnd/>
                <a:tailEnd/>
              </a:ln>
              <a:effectLst/>
            </p:spPr>
            <p:txBody>
              <a:bodyPr wrap="none" anchor="ctr"/>
              <a:lstStyle/>
              <a:p>
                <a:endParaRPr lang="en-US" baseline="-25000"/>
              </a:p>
            </p:txBody>
          </p:sp>
        </p:grpSp>
        <p:pic>
          <p:nvPicPr>
            <p:cNvPr id="75" name="Picture 91" descr="Picture2"/>
            <p:cNvPicPr>
              <a:picLocks noChangeAspect="1" noChangeArrowheads="1"/>
            </p:cNvPicPr>
            <p:nvPr/>
          </p:nvPicPr>
          <p:blipFill>
            <a:blip r:embed="rId4"/>
            <a:srcRect/>
            <a:stretch>
              <a:fillRect/>
            </a:stretch>
          </p:blipFill>
          <p:spPr bwMode="gray">
            <a:xfrm>
              <a:off x="584" y="1210"/>
              <a:ext cx="823" cy="360"/>
            </a:xfrm>
            <a:prstGeom prst="rect">
              <a:avLst/>
            </a:prstGeom>
            <a:noFill/>
          </p:spPr>
        </p:pic>
      </p:grpSp>
      <p:grpSp>
        <p:nvGrpSpPr>
          <p:cNvPr id="79" name="Group 93"/>
          <p:cNvGrpSpPr>
            <a:grpSpLocks/>
          </p:cNvGrpSpPr>
          <p:nvPr/>
        </p:nvGrpSpPr>
        <p:grpSpPr bwMode="auto">
          <a:xfrm>
            <a:off x="5562600" y="4662268"/>
            <a:ext cx="1524000" cy="1524000"/>
            <a:chOff x="480" y="1200"/>
            <a:chExt cx="1042" cy="1019"/>
          </a:xfrm>
        </p:grpSpPr>
        <p:grpSp>
          <p:nvGrpSpPr>
            <p:cNvPr id="80" name="Group 94"/>
            <p:cNvGrpSpPr>
              <a:grpSpLocks/>
            </p:cNvGrpSpPr>
            <p:nvPr/>
          </p:nvGrpSpPr>
          <p:grpSpPr bwMode="auto">
            <a:xfrm>
              <a:off x="480" y="1200"/>
              <a:ext cx="1042" cy="1019"/>
              <a:chOff x="480" y="1200"/>
              <a:chExt cx="1042" cy="1019"/>
            </a:xfrm>
          </p:grpSpPr>
          <p:pic>
            <p:nvPicPr>
              <p:cNvPr id="82" name="Picture 95" descr="circuler_1"/>
              <p:cNvPicPr>
                <a:picLocks noChangeAspect="1" noChangeArrowheads="1"/>
              </p:cNvPicPr>
              <p:nvPr/>
            </p:nvPicPr>
            <p:blipFill>
              <a:blip r:embed="rId5" cstate="print"/>
              <a:srcRect/>
              <a:stretch>
                <a:fillRect/>
              </a:stretch>
            </p:blipFill>
            <p:spPr bwMode="gray">
              <a:xfrm>
                <a:off x="480" y="1200"/>
                <a:ext cx="1042" cy="1016"/>
              </a:xfrm>
              <a:prstGeom prst="rect">
                <a:avLst/>
              </a:prstGeom>
              <a:noFill/>
            </p:spPr>
          </p:pic>
          <p:sp>
            <p:nvSpPr>
              <p:cNvPr id="83" name="Oval 96"/>
              <p:cNvSpPr>
                <a:spLocks noChangeArrowheads="1"/>
              </p:cNvSpPr>
              <p:nvPr/>
            </p:nvSpPr>
            <p:spPr bwMode="gray">
              <a:xfrm>
                <a:off x="480" y="1200"/>
                <a:ext cx="1035" cy="1019"/>
              </a:xfrm>
              <a:prstGeom prst="ellipse">
                <a:avLst/>
              </a:prstGeom>
              <a:gradFill rotWithShape="1">
                <a:gsLst>
                  <a:gs pos="0">
                    <a:schemeClr val="accent2">
                      <a:alpha val="55000"/>
                    </a:schemeClr>
                  </a:gs>
                  <a:gs pos="50000">
                    <a:schemeClr val="accent2">
                      <a:gamma/>
                      <a:shade val="66275"/>
                      <a:invGamma/>
                      <a:alpha val="89999"/>
                    </a:schemeClr>
                  </a:gs>
                  <a:gs pos="100000">
                    <a:schemeClr val="accent2">
                      <a:alpha val="55000"/>
                    </a:schemeClr>
                  </a:gs>
                </a:gsLst>
                <a:lin ang="5400000" scaled="1"/>
              </a:gradFill>
              <a:ln w="9525" algn="ctr">
                <a:noFill/>
                <a:round/>
                <a:headEnd/>
                <a:tailEnd/>
              </a:ln>
              <a:effectLst/>
            </p:spPr>
            <p:txBody>
              <a:bodyPr wrap="none" anchor="ctr"/>
              <a:lstStyle/>
              <a:p>
                <a:endParaRPr lang="en-US" baseline="-25000"/>
              </a:p>
            </p:txBody>
          </p:sp>
        </p:grpSp>
        <p:pic>
          <p:nvPicPr>
            <p:cNvPr id="81" name="Picture 97" descr="Picture2"/>
            <p:cNvPicPr>
              <a:picLocks noChangeAspect="1" noChangeArrowheads="1"/>
            </p:cNvPicPr>
            <p:nvPr/>
          </p:nvPicPr>
          <p:blipFill>
            <a:blip r:embed="rId4"/>
            <a:srcRect/>
            <a:stretch>
              <a:fillRect/>
            </a:stretch>
          </p:blipFill>
          <p:spPr bwMode="gray">
            <a:xfrm>
              <a:off x="584" y="1210"/>
              <a:ext cx="823" cy="360"/>
            </a:xfrm>
            <a:prstGeom prst="rect">
              <a:avLst/>
            </a:prstGeom>
            <a:noFill/>
          </p:spPr>
        </p:pic>
      </p:grpSp>
      <p:sp>
        <p:nvSpPr>
          <p:cNvPr id="85" name="Text Box 99"/>
          <p:cNvSpPr txBox="1">
            <a:spLocks noChangeArrowheads="1"/>
          </p:cNvSpPr>
          <p:nvPr/>
        </p:nvSpPr>
        <p:spPr bwMode="black">
          <a:xfrm>
            <a:off x="6276031" y="3298688"/>
            <a:ext cx="1646237" cy="1446550"/>
          </a:xfrm>
          <a:prstGeom prst="rect">
            <a:avLst/>
          </a:prstGeom>
          <a:noFill/>
          <a:ln w="9525" algn="ctr">
            <a:noFill/>
            <a:miter lim="800000"/>
            <a:headEnd/>
            <a:tailEnd/>
          </a:ln>
          <a:effectLst/>
        </p:spPr>
        <p:txBody>
          <a:bodyPr>
            <a:spAutoFit/>
          </a:bodyPr>
          <a:lstStyle/>
          <a:p>
            <a:pPr algn="ctr"/>
            <a:r>
              <a:rPr lang="en-US" sz="4400" b="1" smtClean="0">
                <a:solidFill>
                  <a:srgbClr val="CC0099"/>
                </a:solidFill>
                <a:latin typeface="Times New Roman" pitchFamily="18" charset="0"/>
                <a:cs typeface="Times New Roman" pitchFamily="18" charset="0"/>
              </a:rPr>
              <a:t>Gián tiếp </a:t>
            </a:r>
            <a:endParaRPr lang="en-US" sz="4400" b="1">
              <a:solidFill>
                <a:srgbClr val="CC0099"/>
              </a:solidFill>
              <a:latin typeface="Times New Roman" pitchFamily="18" charset="0"/>
              <a:cs typeface="Times New Roman" pitchFamily="18" charset="0"/>
            </a:endParaRPr>
          </a:p>
        </p:txBody>
      </p:sp>
      <p:grpSp>
        <p:nvGrpSpPr>
          <p:cNvPr id="86" name="Group 73"/>
          <p:cNvGrpSpPr>
            <a:grpSpLocks/>
          </p:cNvGrpSpPr>
          <p:nvPr/>
        </p:nvGrpSpPr>
        <p:grpSpPr bwMode="auto">
          <a:xfrm>
            <a:off x="152400" y="4343400"/>
            <a:ext cx="1535113" cy="1508126"/>
            <a:chOff x="480" y="1200"/>
            <a:chExt cx="1042" cy="1019"/>
          </a:xfrm>
        </p:grpSpPr>
        <p:grpSp>
          <p:nvGrpSpPr>
            <p:cNvPr id="87" name="Group 74"/>
            <p:cNvGrpSpPr>
              <a:grpSpLocks/>
            </p:cNvGrpSpPr>
            <p:nvPr/>
          </p:nvGrpSpPr>
          <p:grpSpPr bwMode="auto">
            <a:xfrm>
              <a:off x="480" y="1200"/>
              <a:ext cx="1042" cy="1019"/>
              <a:chOff x="480" y="1200"/>
              <a:chExt cx="1042" cy="1019"/>
            </a:xfrm>
          </p:grpSpPr>
          <p:pic>
            <p:nvPicPr>
              <p:cNvPr id="89" name="Picture 75" descr="circuler_1"/>
              <p:cNvPicPr>
                <a:picLocks noChangeAspect="1" noChangeArrowheads="1"/>
              </p:cNvPicPr>
              <p:nvPr/>
            </p:nvPicPr>
            <p:blipFill>
              <a:blip r:embed="rId3" cstate="print"/>
              <a:srcRect/>
              <a:stretch>
                <a:fillRect/>
              </a:stretch>
            </p:blipFill>
            <p:spPr bwMode="gray">
              <a:xfrm>
                <a:off x="480" y="1200"/>
                <a:ext cx="1042" cy="1016"/>
              </a:xfrm>
              <a:prstGeom prst="rect">
                <a:avLst/>
              </a:prstGeom>
              <a:noFill/>
            </p:spPr>
          </p:pic>
          <p:sp>
            <p:nvSpPr>
              <p:cNvPr id="90" name="Oval 76"/>
              <p:cNvSpPr>
                <a:spLocks noChangeArrowheads="1"/>
              </p:cNvSpPr>
              <p:nvPr/>
            </p:nvSpPr>
            <p:spPr bwMode="gray">
              <a:xfrm>
                <a:off x="480" y="1200"/>
                <a:ext cx="1035" cy="1019"/>
              </a:xfrm>
              <a:prstGeom prst="ellipse">
                <a:avLst/>
              </a:prstGeom>
              <a:gradFill rotWithShape="1">
                <a:gsLst>
                  <a:gs pos="0">
                    <a:schemeClr val="hlink">
                      <a:alpha val="55000"/>
                    </a:schemeClr>
                  </a:gs>
                  <a:gs pos="50000">
                    <a:schemeClr val="hlink">
                      <a:gamma/>
                      <a:shade val="46275"/>
                      <a:invGamma/>
                      <a:alpha val="89999"/>
                    </a:schemeClr>
                  </a:gs>
                  <a:gs pos="100000">
                    <a:schemeClr val="hlink">
                      <a:alpha val="55000"/>
                    </a:schemeClr>
                  </a:gs>
                </a:gsLst>
                <a:lin ang="5400000" scaled="1"/>
              </a:gradFill>
              <a:ln w="9525" algn="ctr">
                <a:noFill/>
                <a:round/>
                <a:headEnd/>
                <a:tailEnd/>
              </a:ln>
              <a:effectLst/>
            </p:spPr>
            <p:txBody>
              <a:bodyPr wrap="none" anchor="ctr"/>
              <a:lstStyle/>
              <a:p>
                <a:endParaRPr lang="en-US" baseline="-25000"/>
              </a:p>
            </p:txBody>
          </p:sp>
        </p:grpSp>
        <p:pic>
          <p:nvPicPr>
            <p:cNvPr id="88" name="Picture 77" descr="Picture2"/>
            <p:cNvPicPr>
              <a:picLocks noChangeAspect="1" noChangeArrowheads="1"/>
            </p:cNvPicPr>
            <p:nvPr/>
          </p:nvPicPr>
          <p:blipFill>
            <a:blip r:embed="rId4"/>
            <a:srcRect/>
            <a:stretch>
              <a:fillRect/>
            </a:stretch>
          </p:blipFill>
          <p:spPr bwMode="gray">
            <a:xfrm>
              <a:off x="584" y="1210"/>
              <a:ext cx="823" cy="360"/>
            </a:xfrm>
            <a:prstGeom prst="rect">
              <a:avLst/>
            </a:prstGeom>
            <a:noFill/>
          </p:spPr>
        </p:pic>
      </p:grpSp>
      <p:grpSp>
        <p:nvGrpSpPr>
          <p:cNvPr id="91" name="Group 87"/>
          <p:cNvGrpSpPr>
            <a:grpSpLocks/>
          </p:cNvGrpSpPr>
          <p:nvPr/>
        </p:nvGrpSpPr>
        <p:grpSpPr bwMode="auto">
          <a:xfrm>
            <a:off x="7391400" y="1981201"/>
            <a:ext cx="1676400" cy="1676400"/>
            <a:chOff x="480" y="1200"/>
            <a:chExt cx="1042" cy="1019"/>
          </a:xfrm>
        </p:grpSpPr>
        <p:grpSp>
          <p:nvGrpSpPr>
            <p:cNvPr id="92" name="Group 88"/>
            <p:cNvGrpSpPr>
              <a:grpSpLocks/>
            </p:cNvGrpSpPr>
            <p:nvPr/>
          </p:nvGrpSpPr>
          <p:grpSpPr bwMode="auto">
            <a:xfrm>
              <a:off x="480" y="1200"/>
              <a:ext cx="1042" cy="1019"/>
              <a:chOff x="480" y="1200"/>
              <a:chExt cx="1042" cy="1019"/>
            </a:xfrm>
          </p:grpSpPr>
          <p:pic>
            <p:nvPicPr>
              <p:cNvPr id="94" name="Picture 89" descr="circuler_1"/>
              <p:cNvPicPr>
                <a:picLocks noChangeAspect="1" noChangeArrowheads="1"/>
              </p:cNvPicPr>
              <p:nvPr/>
            </p:nvPicPr>
            <p:blipFill>
              <a:blip r:embed="rId5" cstate="print"/>
              <a:srcRect/>
              <a:stretch>
                <a:fillRect/>
              </a:stretch>
            </p:blipFill>
            <p:spPr bwMode="gray">
              <a:xfrm>
                <a:off x="480" y="1200"/>
                <a:ext cx="1042" cy="1016"/>
              </a:xfrm>
              <a:prstGeom prst="rect">
                <a:avLst/>
              </a:prstGeom>
              <a:noFill/>
            </p:spPr>
          </p:pic>
          <p:sp>
            <p:nvSpPr>
              <p:cNvPr id="95" name="Oval 90"/>
              <p:cNvSpPr>
                <a:spLocks noChangeArrowheads="1"/>
              </p:cNvSpPr>
              <p:nvPr/>
            </p:nvSpPr>
            <p:spPr bwMode="gray">
              <a:xfrm>
                <a:off x="480" y="1200"/>
                <a:ext cx="1035" cy="1019"/>
              </a:xfrm>
              <a:prstGeom prst="ellipse">
                <a:avLst/>
              </a:prstGeom>
              <a:gradFill rotWithShape="1">
                <a:gsLst>
                  <a:gs pos="0">
                    <a:schemeClr val="accent2">
                      <a:alpha val="55000"/>
                    </a:schemeClr>
                  </a:gs>
                  <a:gs pos="50000">
                    <a:schemeClr val="accent2">
                      <a:gamma/>
                      <a:shade val="66275"/>
                      <a:invGamma/>
                      <a:alpha val="89999"/>
                    </a:schemeClr>
                  </a:gs>
                  <a:gs pos="100000">
                    <a:schemeClr val="accent2">
                      <a:alpha val="55000"/>
                    </a:schemeClr>
                  </a:gs>
                </a:gsLst>
                <a:lin ang="5400000" scaled="1"/>
              </a:gradFill>
              <a:ln w="9525" algn="ctr">
                <a:noFill/>
                <a:round/>
                <a:headEnd/>
                <a:tailEnd/>
              </a:ln>
              <a:effectLst/>
            </p:spPr>
            <p:txBody>
              <a:bodyPr wrap="none" anchor="ctr"/>
              <a:lstStyle/>
              <a:p>
                <a:endParaRPr lang="en-US" baseline="-25000"/>
              </a:p>
            </p:txBody>
          </p:sp>
        </p:grpSp>
        <p:pic>
          <p:nvPicPr>
            <p:cNvPr id="93" name="Picture 91" descr="Picture2"/>
            <p:cNvPicPr>
              <a:picLocks noChangeAspect="1" noChangeArrowheads="1"/>
            </p:cNvPicPr>
            <p:nvPr/>
          </p:nvPicPr>
          <p:blipFill>
            <a:blip r:embed="rId4"/>
            <a:srcRect/>
            <a:stretch>
              <a:fillRect/>
            </a:stretch>
          </p:blipFill>
          <p:spPr bwMode="gray">
            <a:xfrm>
              <a:off x="584" y="1210"/>
              <a:ext cx="823" cy="360"/>
            </a:xfrm>
            <a:prstGeom prst="rect">
              <a:avLst/>
            </a:prstGeom>
            <a:noFill/>
          </p:spPr>
        </p:pic>
      </p:grpSp>
      <p:sp>
        <p:nvSpPr>
          <p:cNvPr id="64" name="TextBox 63"/>
          <p:cNvSpPr txBox="1"/>
          <p:nvPr/>
        </p:nvSpPr>
        <p:spPr>
          <a:xfrm>
            <a:off x="533400" y="446782"/>
            <a:ext cx="6858000" cy="1077218"/>
          </a:xfrm>
          <a:prstGeom prst="rect">
            <a:avLst/>
          </a:prstGeom>
          <a:noFill/>
        </p:spPr>
        <p:txBody>
          <a:bodyPr wrap="square" rtlCol="0">
            <a:spAutoFit/>
          </a:bodyPr>
          <a:lstStyle/>
          <a:p>
            <a:r>
              <a:rPr lang="en-US" sz="2800" smtClean="0">
                <a:latin typeface="Times New Roman" pitchFamily="18" charset="0"/>
                <a:cs typeface="Times New Roman" pitchFamily="18" charset="0"/>
                <a:sym typeface="Wingdings"/>
              </a:rPr>
              <a:t></a:t>
            </a:r>
            <a:r>
              <a:rPr lang="en-US" smtClean="0">
                <a:sym typeface="Wingdings"/>
              </a:rPr>
              <a:t>  </a:t>
            </a:r>
            <a:r>
              <a:rPr lang="en-US" sz="2800" i="1" smtClean="0">
                <a:latin typeface="Times New Roman" pitchFamily="18" charset="0"/>
                <a:cs typeface="Times New Roman" pitchFamily="18" charset="0"/>
              </a:rPr>
              <a:t>CÁC LOẠI HÌNH TƯƠNG TÁC XÃ HỘI: </a:t>
            </a:r>
          </a:p>
          <a:p>
            <a:r>
              <a:rPr lang="en-US" smtClean="0"/>
              <a:t> </a:t>
            </a:r>
          </a:p>
          <a:p>
            <a:endParaRPr lang="en-US"/>
          </a:p>
        </p:txBody>
      </p:sp>
      <p:sp>
        <p:nvSpPr>
          <p:cNvPr id="72" name="TextBox 71"/>
          <p:cNvSpPr txBox="1"/>
          <p:nvPr/>
        </p:nvSpPr>
        <p:spPr>
          <a:xfrm>
            <a:off x="3657600" y="3302388"/>
            <a:ext cx="2057400" cy="1200329"/>
          </a:xfrm>
          <a:prstGeom prst="rect">
            <a:avLst/>
          </a:prstGeom>
          <a:noFill/>
        </p:spPr>
        <p:txBody>
          <a:bodyPr wrap="square" rtlCol="0">
            <a:spAutoFit/>
          </a:bodyPr>
          <a:lstStyle/>
          <a:p>
            <a:pPr algn="ctr"/>
            <a:r>
              <a:rPr lang="en-US" sz="2400" b="1" i="1" smtClean="0">
                <a:solidFill>
                  <a:schemeClr val="bg1"/>
                </a:solidFill>
                <a:latin typeface="Times New Roman" pitchFamily="18" charset="0"/>
                <a:cs typeface="Times New Roman" pitchFamily="18" charset="0"/>
              </a:rPr>
              <a:t>Các loại hình tương tác xã hội </a:t>
            </a:r>
            <a:endParaRPr lang="en-US" sz="2400">
              <a:solidFill>
                <a:schemeClr val="bg1"/>
              </a:solidFill>
              <a:latin typeface="Times New Roman" pitchFamily="18" charset="0"/>
              <a:cs typeface="Times New Roman" pitchFamily="18" charset="0"/>
            </a:endParaRPr>
          </a:p>
        </p:txBody>
      </p:sp>
      <p:sp>
        <p:nvSpPr>
          <p:cNvPr id="78" name="TextBox 77"/>
          <p:cNvSpPr txBox="1"/>
          <p:nvPr/>
        </p:nvSpPr>
        <p:spPr>
          <a:xfrm>
            <a:off x="2133600" y="2133600"/>
            <a:ext cx="1524000" cy="954107"/>
          </a:xfrm>
          <a:prstGeom prst="rect">
            <a:avLst/>
          </a:prstGeom>
          <a:noFill/>
        </p:spPr>
        <p:txBody>
          <a:bodyPr wrap="square" rtlCol="0">
            <a:spAutoFit/>
          </a:bodyPr>
          <a:lstStyle/>
          <a:p>
            <a:pPr algn="ctr"/>
            <a:r>
              <a:rPr lang="en-US" sz="2800" smtClean="0">
                <a:solidFill>
                  <a:srgbClr val="FFFFCC"/>
                </a:solidFill>
                <a:latin typeface="Times New Roman" pitchFamily="18" charset="0"/>
                <a:cs typeface="Times New Roman" pitchFamily="18" charset="0"/>
              </a:rPr>
              <a:t>Dễ thay đổi</a:t>
            </a:r>
            <a:endParaRPr lang="en-US" sz="2800">
              <a:solidFill>
                <a:srgbClr val="FFFFCC"/>
              </a:solidFill>
              <a:latin typeface="Times New Roman" pitchFamily="18" charset="0"/>
              <a:cs typeface="Times New Roman" pitchFamily="18" charset="0"/>
            </a:endParaRPr>
          </a:p>
        </p:txBody>
      </p:sp>
      <p:sp>
        <p:nvSpPr>
          <p:cNvPr id="98" name="TextBox 97"/>
          <p:cNvSpPr txBox="1"/>
          <p:nvPr/>
        </p:nvSpPr>
        <p:spPr>
          <a:xfrm>
            <a:off x="0" y="2410264"/>
            <a:ext cx="1676400" cy="954107"/>
          </a:xfrm>
          <a:prstGeom prst="rect">
            <a:avLst/>
          </a:prstGeom>
          <a:noFill/>
        </p:spPr>
        <p:txBody>
          <a:bodyPr wrap="square" rtlCol="0">
            <a:spAutoFit/>
          </a:bodyPr>
          <a:lstStyle/>
          <a:p>
            <a:pPr algn="ctr"/>
            <a:r>
              <a:rPr lang="en-US" sz="2800" smtClean="0">
                <a:solidFill>
                  <a:srgbClr val="FFFFCC"/>
                </a:solidFill>
                <a:latin typeface="Times New Roman" pitchFamily="18" charset="0"/>
                <a:cs typeface="Times New Roman" pitchFamily="18" charset="0"/>
              </a:rPr>
              <a:t>Có tính </a:t>
            </a:r>
          </a:p>
          <a:p>
            <a:pPr algn="ctr"/>
            <a:r>
              <a:rPr lang="en-US" sz="2800" smtClean="0">
                <a:solidFill>
                  <a:srgbClr val="FFFFCC"/>
                </a:solidFill>
                <a:latin typeface="Times New Roman" pitchFamily="18" charset="0"/>
                <a:cs typeface="Times New Roman" pitchFamily="18" charset="0"/>
              </a:rPr>
              <a:t>cá nhân</a:t>
            </a:r>
            <a:endParaRPr lang="en-US" sz="2800">
              <a:solidFill>
                <a:srgbClr val="FFFFCC"/>
              </a:solidFill>
              <a:latin typeface="Times New Roman" pitchFamily="18" charset="0"/>
              <a:cs typeface="Times New Roman" pitchFamily="18" charset="0"/>
            </a:endParaRPr>
          </a:p>
        </p:txBody>
      </p:sp>
      <p:sp>
        <p:nvSpPr>
          <p:cNvPr id="99" name="TextBox 98"/>
          <p:cNvSpPr txBox="1"/>
          <p:nvPr/>
        </p:nvSpPr>
        <p:spPr>
          <a:xfrm>
            <a:off x="152400" y="4650548"/>
            <a:ext cx="1524000" cy="954107"/>
          </a:xfrm>
          <a:prstGeom prst="rect">
            <a:avLst/>
          </a:prstGeom>
          <a:noFill/>
        </p:spPr>
        <p:txBody>
          <a:bodyPr wrap="square" rtlCol="0">
            <a:spAutoFit/>
          </a:bodyPr>
          <a:lstStyle/>
          <a:p>
            <a:pPr algn="ctr"/>
            <a:r>
              <a:rPr lang="en-US" sz="2800" smtClean="0">
                <a:solidFill>
                  <a:srgbClr val="FFFFCC"/>
                </a:solidFill>
                <a:latin typeface="Times New Roman" pitchFamily="18" charset="0"/>
                <a:cs typeface="Times New Roman" pitchFamily="18" charset="0"/>
              </a:rPr>
              <a:t>Có hình </a:t>
            </a:r>
          </a:p>
          <a:p>
            <a:pPr algn="ctr"/>
            <a:r>
              <a:rPr lang="en-US" sz="2800" smtClean="0">
                <a:solidFill>
                  <a:srgbClr val="FFFFCC"/>
                </a:solidFill>
                <a:latin typeface="Times New Roman" pitchFamily="18" charset="0"/>
                <a:cs typeface="Times New Roman" pitchFamily="18" charset="0"/>
              </a:rPr>
              <a:t>thức</a:t>
            </a:r>
            <a:endParaRPr lang="en-US" sz="2800">
              <a:solidFill>
                <a:srgbClr val="FFFFCC"/>
              </a:solidFill>
              <a:latin typeface="Times New Roman" pitchFamily="18" charset="0"/>
              <a:cs typeface="Times New Roman" pitchFamily="18" charset="0"/>
            </a:endParaRPr>
          </a:p>
        </p:txBody>
      </p:sp>
      <p:sp>
        <p:nvSpPr>
          <p:cNvPr id="100" name="TextBox 99"/>
          <p:cNvSpPr txBox="1"/>
          <p:nvPr/>
        </p:nvSpPr>
        <p:spPr>
          <a:xfrm>
            <a:off x="2133600" y="4716192"/>
            <a:ext cx="1600200" cy="1384995"/>
          </a:xfrm>
          <a:prstGeom prst="rect">
            <a:avLst/>
          </a:prstGeom>
          <a:noFill/>
        </p:spPr>
        <p:txBody>
          <a:bodyPr wrap="square" rtlCol="0">
            <a:spAutoFit/>
          </a:bodyPr>
          <a:lstStyle/>
          <a:p>
            <a:pPr algn="ctr"/>
            <a:r>
              <a:rPr lang="en-US" sz="2800" smtClean="0">
                <a:solidFill>
                  <a:srgbClr val="FFFFCC"/>
                </a:solidFill>
                <a:latin typeface="Times New Roman" pitchFamily="18" charset="0"/>
                <a:cs typeface="Times New Roman" pitchFamily="18" charset="0"/>
              </a:rPr>
              <a:t>Được thiết chế hoá</a:t>
            </a:r>
            <a:endParaRPr lang="en-US" sz="2800">
              <a:solidFill>
                <a:srgbClr val="FFFFCC"/>
              </a:solidFill>
              <a:latin typeface="Times New Roman" pitchFamily="18" charset="0"/>
              <a:cs typeface="Times New Roman" pitchFamily="18" charset="0"/>
            </a:endParaRPr>
          </a:p>
        </p:txBody>
      </p:sp>
      <p:sp>
        <p:nvSpPr>
          <p:cNvPr id="101" name="TextBox 100"/>
          <p:cNvSpPr txBox="1"/>
          <p:nvPr/>
        </p:nvSpPr>
        <p:spPr>
          <a:xfrm>
            <a:off x="5715000" y="1981200"/>
            <a:ext cx="1066800" cy="954107"/>
          </a:xfrm>
          <a:prstGeom prst="rect">
            <a:avLst/>
          </a:prstGeom>
          <a:noFill/>
        </p:spPr>
        <p:txBody>
          <a:bodyPr wrap="square" rtlCol="0">
            <a:spAutoFit/>
          </a:bodyPr>
          <a:lstStyle/>
          <a:p>
            <a:pPr algn="ctr"/>
            <a:r>
              <a:rPr lang="en-US" sz="2800" smtClean="0">
                <a:solidFill>
                  <a:srgbClr val="FFFF00"/>
                </a:solidFill>
                <a:latin typeface="Times New Roman" pitchFamily="18" charset="0"/>
                <a:cs typeface="Times New Roman" pitchFamily="18" charset="0"/>
              </a:rPr>
              <a:t>Bền vững</a:t>
            </a:r>
            <a:endParaRPr lang="en-US" sz="2800">
              <a:solidFill>
                <a:srgbClr val="FFFF00"/>
              </a:solidFill>
              <a:latin typeface="Times New Roman" pitchFamily="18" charset="0"/>
              <a:cs typeface="Times New Roman" pitchFamily="18" charset="0"/>
            </a:endParaRPr>
          </a:p>
        </p:txBody>
      </p:sp>
      <p:sp>
        <p:nvSpPr>
          <p:cNvPr id="102" name="TextBox 101"/>
          <p:cNvSpPr txBox="1"/>
          <p:nvPr/>
        </p:nvSpPr>
        <p:spPr>
          <a:xfrm>
            <a:off x="7411328" y="2314136"/>
            <a:ext cx="1676400" cy="954107"/>
          </a:xfrm>
          <a:prstGeom prst="rect">
            <a:avLst/>
          </a:prstGeom>
          <a:noFill/>
        </p:spPr>
        <p:txBody>
          <a:bodyPr wrap="square" rtlCol="0">
            <a:spAutoFit/>
          </a:bodyPr>
          <a:lstStyle/>
          <a:p>
            <a:pPr algn="ctr"/>
            <a:r>
              <a:rPr lang="en-US" sz="2800" smtClean="0">
                <a:solidFill>
                  <a:srgbClr val="FFFF00"/>
                </a:solidFill>
                <a:latin typeface="Times New Roman" pitchFamily="18" charset="0"/>
                <a:cs typeface="Times New Roman" pitchFamily="18" charset="0"/>
              </a:rPr>
              <a:t>Mang tính cộng đồng</a:t>
            </a:r>
            <a:endParaRPr lang="en-US" sz="2800">
              <a:solidFill>
                <a:srgbClr val="FFFF00"/>
              </a:solidFill>
              <a:latin typeface="Times New Roman" pitchFamily="18" charset="0"/>
              <a:cs typeface="Times New Roman" pitchFamily="18" charset="0"/>
            </a:endParaRPr>
          </a:p>
        </p:txBody>
      </p:sp>
      <p:sp>
        <p:nvSpPr>
          <p:cNvPr id="103" name="TextBox 102"/>
          <p:cNvSpPr txBox="1"/>
          <p:nvPr/>
        </p:nvSpPr>
        <p:spPr>
          <a:xfrm>
            <a:off x="7377332" y="4732608"/>
            <a:ext cx="1752600" cy="954107"/>
          </a:xfrm>
          <a:prstGeom prst="rect">
            <a:avLst/>
          </a:prstGeom>
          <a:noFill/>
        </p:spPr>
        <p:txBody>
          <a:bodyPr wrap="square" rtlCol="0">
            <a:spAutoFit/>
          </a:bodyPr>
          <a:lstStyle/>
          <a:p>
            <a:pPr algn="ctr"/>
            <a:r>
              <a:rPr lang="en-US" sz="2800" smtClean="0">
                <a:solidFill>
                  <a:srgbClr val="FFFF00"/>
                </a:solidFill>
                <a:latin typeface="Times New Roman" pitchFamily="18" charset="0"/>
                <a:cs typeface="Times New Roman" pitchFamily="18" charset="0"/>
              </a:rPr>
              <a:t>Phi hình </a:t>
            </a:r>
          </a:p>
          <a:p>
            <a:pPr algn="ctr"/>
            <a:r>
              <a:rPr lang="en-US" sz="2800" smtClean="0">
                <a:solidFill>
                  <a:srgbClr val="FFFF00"/>
                </a:solidFill>
                <a:latin typeface="Times New Roman" pitchFamily="18" charset="0"/>
                <a:cs typeface="Times New Roman" pitchFamily="18" charset="0"/>
              </a:rPr>
              <a:t>thức</a:t>
            </a:r>
            <a:endParaRPr lang="en-US" sz="2800">
              <a:solidFill>
                <a:srgbClr val="FFFF00"/>
              </a:solidFill>
              <a:latin typeface="Times New Roman" pitchFamily="18" charset="0"/>
              <a:cs typeface="Times New Roman" pitchFamily="18" charset="0"/>
            </a:endParaRPr>
          </a:p>
        </p:txBody>
      </p:sp>
      <p:sp>
        <p:nvSpPr>
          <p:cNvPr id="104" name="TextBox 103"/>
          <p:cNvSpPr txBox="1"/>
          <p:nvPr/>
        </p:nvSpPr>
        <p:spPr>
          <a:xfrm>
            <a:off x="5486400" y="4690404"/>
            <a:ext cx="1676400" cy="1384995"/>
          </a:xfrm>
          <a:prstGeom prst="rect">
            <a:avLst/>
          </a:prstGeom>
          <a:noFill/>
        </p:spPr>
        <p:txBody>
          <a:bodyPr wrap="square" rtlCol="0">
            <a:spAutoFit/>
          </a:bodyPr>
          <a:lstStyle/>
          <a:p>
            <a:pPr algn="ctr"/>
            <a:r>
              <a:rPr lang="en-US" sz="2800" smtClean="0">
                <a:solidFill>
                  <a:srgbClr val="FFFF00"/>
                </a:solidFill>
                <a:latin typeface="Times New Roman" pitchFamily="18" charset="0"/>
                <a:cs typeface="Times New Roman" pitchFamily="18" charset="0"/>
              </a:rPr>
              <a:t>Không được thiết chế hoá</a:t>
            </a:r>
            <a:endParaRPr lang="en-US" sz="2800">
              <a:solidFill>
                <a:srgbClr val="FFFF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64">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64">
                                            <p:txEl>
                                              <p:pRg st="0" end="0"/>
                                            </p:txEl>
                                          </p:spTgt>
                                        </p:tgtEl>
                                        <p:attrNameLst>
                                          <p:attrName>ppt_x</p:attrName>
                                        </p:attrNameLst>
                                      </p:cBhvr>
                                    </p:anim>
                                    <p:anim from="0" to="-1.0" calcmode="lin" valueType="num">
                                      <p:cBhvr>
                                        <p:cTn id="8" dur="200" decel="50000" autoRev="1" fill="hold">
                                          <p:stCondLst>
                                            <p:cond delay="600"/>
                                          </p:stCondLst>
                                        </p:cTn>
                                        <p:tgtEl>
                                          <p:spTgt spid="64">
                                            <p:txEl>
                                              <p:pRg st="0" end="0"/>
                                            </p:txEl>
                                          </p:spTgt>
                                        </p:tgtEl>
                                        <p:attrNameLst>
                                          <p:attrName>xshear</p:attrName>
                                        </p:attrNameLst>
                                      </p:cBhvr>
                                    </p:anim>
                                    <p:animScale>
                                      <p:cBhvr>
                                        <p:cTn id="9" dur="200" decel="100000" autoRev="1" fill="hold">
                                          <p:stCondLst>
                                            <p:cond delay="600"/>
                                          </p:stCondLst>
                                        </p:cTn>
                                        <p:tgtEl>
                                          <p:spTgt spid="64">
                                            <p:txEl>
                                              <p:pRg st="0" end="0"/>
                                            </p:txEl>
                                          </p:spTgt>
                                        </p:tgtEl>
                                      </p:cBhvr>
                                      <p:from x="100000" y="100000"/>
                                      <p:to x="80000" y="100000"/>
                                    </p:animScale>
                                    <p:anim by="(#ppt_h/3+#ppt_w*0.1)" calcmode="lin" valueType="num">
                                      <p:cBhvr additive="sum">
                                        <p:cTn id="10" dur="200" decel="100000" autoRev="1" fill="hold">
                                          <p:stCondLst>
                                            <p:cond delay="600"/>
                                          </p:stCondLst>
                                        </p:cTn>
                                        <p:tgtEl>
                                          <p:spTgt spid="64">
                                            <p:txEl>
                                              <p:pRg st="0" end="0"/>
                                            </p:txEl>
                                          </p:spTgt>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64">
                                            <p:txEl>
                                              <p:pRg st="1" end="1"/>
                                            </p:txEl>
                                          </p:spTgt>
                                        </p:tgtEl>
                                        <p:attrNameLst>
                                          <p:attrName>style.visibility</p:attrName>
                                        </p:attrNameLst>
                                      </p:cBhvr>
                                      <p:to>
                                        <p:strVal val="visible"/>
                                      </p:to>
                                    </p:set>
                                    <p:anim from="(-#ppt_w/2)" to="(#ppt_x)" calcmode="lin" valueType="num">
                                      <p:cBhvr>
                                        <p:cTn id="13" dur="600" fill="hold">
                                          <p:stCondLst>
                                            <p:cond delay="0"/>
                                          </p:stCondLst>
                                        </p:cTn>
                                        <p:tgtEl>
                                          <p:spTgt spid="64">
                                            <p:txEl>
                                              <p:pRg st="1" end="1"/>
                                            </p:txEl>
                                          </p:spTgt>
                                        </p:tgtEl>
                                        <p:attrNameLst>
                                          <p:attrName>ppt_x</p:attrName>
                                        </p:attrNameLst>
                                      </p:cBhvr>
                                    </p:anim>
                                    <p:anim from="0" to="-1.0" calcmode="lin" valueType="num">
                                      <p:cBhvr>
                                        <p:cTn id="14" dur="200" decel="50000" autoRev="1" fill="hold">
                                          <p:stCondLst>
                                            <p:cond delay="600"/>
                                          </p:stCondLst>
                                        </p:cTn>
                                        <p:tgtEl>
                                          <p:spTgt spid="64">
                                            <p:txEl>
                                              <p:pRg st="1" end="1"/>
                                            </p:txEl>
                                          </p:spTgt>
                                        </p:tgtEl>
                                        <p:attrNameLst>
                                          <p:attrName>xshear</p:attrName>
                                        </p:attrNameLst>
                                      </p:cBhvr>
                                    </p:anim>
                                    <p:animScale>
                                      <p:cBhvr>
                                        <p:cTn id="15" dur="200" decel="100000" autoRev="1" fill="hold">
                                          <p:stCondLst>
                                            <p:cond delay="600"/>
                                          </p:stCondLst>
                                        </p:cTn>
                                        <p:tgtEl>
                                          <p:spTgt spid="64">
                                            <p:txEl>
                                              <p:pRg st="1" end="1"/>
                                            </p:txEl>
                                          </p:spTgt>
                                        </p:tgtEl>
                                      </p:cBhvr>
                                      <p:from x="100000" y="100000"/>
                                      <p:to x="80000" y="100000"/>
                                    </p:animScale>
                                    <p:anim by="(#ppt_h/3+#ppt_w*0.1)" calcmode="lin" valueType="num">
                                      <p:cBhvr additive="sum">
                                        <p:cTn id="16" dur="200" decel="100000" autoRev="1" fill="hold">
                                          <p:stCondLst>
                                            <p:cond delay="600"/>
                                          </p:stCondLst>
                                        </p:cTn>
                                        <p:tgtEl>
                                          <p:spTgt spid="64">
                                            <p:txEl>
                                              <p:pRg st="1" end="1"/>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5641148" y="1372749"/>
            <a:ext cx="2946012" cy="4266051"/>
            <a:chOff x="642" y="1572"/>
            <a:chExt cx="1359" cy="2158"/>
          </a:xfrm>
        </p:grpSpPr>
        <p:sp>
          <p:nvSpPr>
            <p:cNvPr id="3" name="Freeform 3"/>
            <p:cNvSpPr>
              <a:spLocks/>
            </p:cNvSpPr>
            <p:nvPr/>
          </p:nvSpPr>
          <p:spPr bwMode="gray">
            <a:xfrm>
              <a:off x="642" y="1572"/>
              <a:ext cx="1359" cy="2158"/>
            </a:xfrm>
            <a:custGeom>
              <a:avLst/>
              <a:gdLst/>
              <a:ahLst/>
              <a:cxnLst>
                <a:cxn ang="0">
                  <a:pos x="0" y="207"/>
                </a:cxn>
                <a:cxn ang="0">
                  <a:pos x="1" y="1987"/>
                </a:cxn>
                <a:cxn ang="0">
                  <a:pos x="309" y="2154"/>
                </a:cxn>
                <a:cxn ang="0">
                  <a:pos x="681" y="2040"/>
                </a:cxn>
                <a:cxn ang="0">
                  <a:pos x="999" y="1902"/>
                </a:cxn>
                <a:cxn ang="0">
                  <a:pos x="1359" y="2017"/>
                </a:cxn>
                <a:cxn ang="0">
                  <a:pos x="1359" y="180"/>
                </a:cxn>
                <a:cxn ang="0">
                  <a:pos x="1025" y="21"/>
                </a:cxn>
                <a:cxn ang="0">
                  <a:pos x="366" y="378"/>
                </a:cxn>
                <a:cxn ang="0">
                  <a:pos x="0" y="207"/>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gradFill rotWithShape="1">
              <a:gsLst>
                <a:gs pos="0">
                  <a:schemeClr val="hlink"/>
                </a:gs>
                <a:gs pos="100000">
                  <a:schemeClr val="hlink">
                    <a:gamma/>
                    <a:shade val="46275"/>
                    <a:invGamma/>
                  </a:schemeClr>
                </a:gs>
              </a:gsLst>
              <a:lin ang="5400000" scaled="1"/>
            </a:gradFill>
            <a:ln w="9525">
              <a:round/>
              <a:headEnd/>
              <a:tailEnd/>
            </a:ln>
            <a:effectLst/>
            <a:scene3d>
              <a:camera prst="legacyPerspectiveTop"/>
              <a:lightRig rig="legacyNormal2" dir="t"/>
            </a:scene3d>
            <a:sp3d extrusionH="887400" prstMaterial="legacyMatte">
              <a:bevelT w="13500" h="13500" prst="angle"/>
              <a:bevelB w="13500" h="13500" prst="angle"/>
              <a:extrusionClr>
                <a:schemeClr val="hlink"/>
              </a:extrusionClr>
            </a:sp3d>
          </p:spPr>
          <p:txBody>
            <a:bodyPr>
              <a:flatTx/>
            </a:bodyPr>
            <a:lstStyle/>
            <a:p>
              <a:endParaRPr lang="en-US"/>
            </a:p>
          </p:txBody>
        </p:sp>
        <p:sp>
          <p:nvSpPr>
            <p:cNvPr id="4" name="Freeform 4"/>
            <p:cNvSpPr>
              <a:spLocks/>
            </p:cNvSpPr>
            <p:nvPr/>
          </p:nvSpPr>
          <p:spPr bwMode="gray">
            <a:xfrm>
              <a:off x="650" y="1576"/>
              <a:ext cx="1348" cy="377"/>
            </a:xfrm>
            <a:custGeom>
              <a:avLst/>
              <a:gdLst/>
              <a:ahLst/>
              <a:cxnLst>
                <a:cxn ang="0">
                  <a:pos x="0" y="183"/>
                </a:cxn>
                <a:cxn ang="0">
                  <a:pos x="309" y="340"/>
                </a:cxn>
                <a:cxn ang="0">
                  <a:pos x="670" y="225"/>
                </a:cxn>
                <a:cxn ang="0">
                  <a:pos x="1042" y="9"/>
                </a:cxn>
                <a:cxn ang="0">
                  <a:pos x="1348" y="165"/>
                </a:cxn>
              </a:cxnLst>
              <a:rect l="0" t="0" r="r" b="b"/>
              <a:pathLst>
                <a:path w="1348" h="341">
                  <a:moveTo>
                    <a:pt x="0" y="183"/>
                  </a:moveTo>
                  <a:cubicBezTo>
                    <a:pt x="84" y="205"/>
                    <a:pt x="78" y="326"/>
                    <a:pt x="309" y="340"/>
                  </a:cubicBezTo>
                  <a:cubicBezTo>
                    <a:pt x="421" y="341"/>
                    <a:pt x="563" y="306"/>
                    <a:pt x="670" y="225"/>
                  </a:cubicBezTo>
                  <a:cubicBezTo>
                    <a:pt x="777" y="144"/>
                    <a:pt x="932" y="17"/>
                    <a:pt x="1042" y="9"/>
                  </a:cubicBezTo>
                  <a:cubicBezTo>
                    <a:pt x="1237" y="0"/>
                    <a:pt x="1300" y="105"/>
                    <a:pt x="1348" y="165"/>
                  </a:cubicBezTo>
                </a:path>
              </a:pathLst>
            </a:custGeom>
            <a:noFill/>
            <a:ln w="9525">
              <a:solidFill>
                <a:srgbClr val="FFFFFF">
                  <a:alpha val="50000"/>
                </a:srgbClr>
              </a:solidFill>
              <a:round/>
              <a:headEnd/>
              <a:tailEnd/>
            </a:ln>
            <a:effectLst/>
          </p:spPr>
          <p:txBody>
            <a:bodyPr/>
            <a:lstStyle/>
            <a:p>
              <a:endParaRPr lang="en-US"/>
            </a:p>
          </p:txBody>
        </p:sp>
        <p:sp>
          <p:nvSpPr>
            <p:cNvPr id="5" name="Freeform 5"/>
            <p:cNvSpPr>
              <a:spLocks/>
            </p:cNvSpPr>
            <p:nvPr/>
          </p:nvSpPr>
          <p:spPr bwMode="gray">
            <a:xfrm>
              <a:off x="653" y="3473"/>
              <a:ext cx="1345" cy="255"/>
            </a:xfrm>
            <a:custGeom>
              <a:avLst/>
              <a:gdLst/>
              <a:ahLst/>
              <a:cxnLst>
                <a:cxn ang="0">
                  <a:pos x="1345" y="118"/>
                </a:cxn>
                <a:cxn ang="0">
                  <a:pos x="1015" y="1"/>
                </a:cxn>
                <a:cxn ang="0">
                  <a:pos x="718" y="112"/>
                </a:cxn>
                <a:cxn ang="0">
                  <a:pos x="295" y="253"/>
                </a:cxn>
                <a:cxn ang="0">
                  <a:pos x="0" y="102"/>
                </a:cxn>
              </a:cxnLst>
              <a:rect l="0" t="0" r="r" b="b"/>
              <a:pathLst>
                <a:path w="1345" h="255">
                  <a:moveTo>
                    <a:pt x="1345" y="118"/>
                  </a:moveTo>
                  <a:cubicBezTo>
                    <a:pt x="1288" y="64"/>
                    <a:pt x="1246" y="17"/>
                    <a:pt x="1015" y="1"/>
                  </a:cubicBezTo>
                  <a:cubicBezTo>
                    <a:pt x="903" y="0"/>
                    <a:pt x="826" y="55"/>
                    <a:pt x="718" y="112"/>
                  </a:cubicBezTo>
                  <a:cubicBezTo>
                    <a:pt x="610" y="169"/>
                    <a:pt x="479" y="255"/>
                    <a:pt x="295" y="253"/>
                  </a:cubicBezTo>
                  <a:cubicBezTo>
                    <a:pt x="111" y="251"/>
                    <a:pt x="73" y="201"/>
                    <a:pt x="0" y="102"/>
                  </a:cubicBezTo>
                </a:path>
              </a:pathLst>
            </a:custGeom>
            <a:noFill/>
            <a:ln w="9525">
              <a:solidFill>
                <a:srgbClr val="000000">
                  <a:alpha val="30000"/>
                </a:srgbClr>
              </a:solidFill>
              <a:round/>
              <a:headEnd/>
              <a:tailEnd/>
            </a:ln>
            <a:effectLst/>
          </p:spPr>
          <p:txBody>
            <a:bodyPr/>
            <a:lstStyle/>
            <a:p>
              <a:endParaRPr lang="en-US"/>
            </a:p>
          </p:txBody>
        </p:sp>
      </p:grpSp>
      <p:pic>
        <p:nvPicPr>
          <p:cNvPr id="10" name="Picture 10" descr="shadow_1_m"/>
          <p:cNvPicPr>
            <a:picLocks noChangeAspect="1" noChangeArrowheads="1"/>
          </p:cNvPicPr>
          <p:nvPr/>
        </p:nvPicPr>
        <p:blipFill>
          <a:blip r:embed="rId2"/>
          <a:srcRect/>
          <a:stretch>
            <a:fillRect/>
          </a:stretch>
        </p:blipFill>
        <p:spPr bwMode="gray">
          <a:xfrm>
            <a:off x="1034948" y="5004416"/>
            <a:ext cx="3025662" cy="216703"/>
          </a:xfrm>
          <a:prstGeom prst="rect">
            <a:avLst/>
          </a:prstGeom>
          <a:noFill/>
        </p:spPr>
      </p:pic>
      <p:grpSp>
        <p:nvGrpSpPr>
          <p:cNvPr id="11" name="Group 11"/>
          <p:cNvGrpSpPr>
            <a:grpSpLocks/>
          </p:cNvGrpSpPr>
          <p:nvPr/>
        </p:nvGrpSpPr>
        <p:grpSpPr bwMode="auto">
          <a:xfrm>
            <a:off x="844126" y="1407945"/>
            <a:ext cx="2930694" cy="4191000"/>
            <a:chOff x="642" y="1572"/>
            <a:chExt cx="1359" cy="2158"/>
          </a:xfrm>
        </p:grpSpPr>
        <p:sp>
          <p:nvSpPr>
            <p:cNvPr id="12" name="Freeform 12"/>
            <p:cNvSpPr>
              <a:spLocks/>
            </p:cNvSpPr>
            <p:nvPr/>
          </p:nvSpPr>
          <p:spPr bwMode="gray">
            <a:xfrm>
              <a:off x="642" y="1572"/>
              <a:ext cx="1359" cy="2158"/>
            </a:xfrm>
            <a:custGeom>
              <a:avLst/>
              <a:gdLst/>
              <a:ahLst/>
              <a:cxnLst>
                <a:cxn ang="0">
                  <a:pos x="0" y="207"/>
                </a:cxn>
                <a:cxn ang="0">
                  <a:pos x="1" y="1987"/>
                </a:cxn>
                <a:cxn ang="0">
                  <a:pos x="309" y="2154"/>
                </a:cxn>
                <a:cxn ang="0">
                  <a:pos x="681" y="2040"/>
                </a:cxn>
                <a:cxn ang="0">
                  <a:pos x="999" y="1902"/>
                </a:cxn>
                <a:cxn ang="0">
                  <a:pos x="1359" y="2017"/>
                </a:cxn>
                <a:cxn ang="0">
                  <a:pos x="1359" y="180"/>
                </a:cxn>
                <a:cxn ang="0">
                  <a:pos x="1025" y="21"/>
                </a:cxn>
                <a:cxn ang="0">
                  <a:pos x="366" y="378"/>
                </a:cxn>
                <a:cxn ang="0">
                  <a:pos x="0" y="207"/>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gradFill rotWithShape="1">
              <a:gsLst>
                <a:gs pos="0">
                  <a:schemeClr val="accent1"/>
                </a:gs>
                <a:gs pos="100000">
                  <a:schemeClr val="accent1">
                    <a:gamma/>
                    <a:shade val="46275"/>
                    <a:invGamma/>
                  </a:schemeClr>
                </a:gs>
              </a:gsLst>
              <a:lin ang="5400000" scaled="1"/>
            </a:gradFill>
            <a:ln w="9525">
              <a:round/>
              <a:headEnd/>
              <a:tailEnd/>
            </a:ln>
            <a:effectLst/>
            <a:scene3d>
              <a:camera prst="legacyPerspectiveTop"/>
              <a:lightRig rig="legacyNormal2" dir="t"/>
            </a:scene3d>
            <a:sp3d extrusionH="887400" prstMaterial="legacyMatte">
              <a:bevelT w="13500" h="13500" prst="angle"/>
              <a:bevelB w="13500" h="13500" prst="angle"/>
              <a:extrusionClr>
                <a:schemeClr val="accent1"/>
              </a:extrusionClr>
            </a:sp3d>
          </p:spPr>
          <p:txBody>
            <a:bodyPr>
              <a:flatTx/>
            </a:bodyPr>
            <a:lstStyle/>
            <a:p>
              <a:endParaRPr lang="en-US"/>
            </a:p>
          </p:txBody>
        </p:sp>
        <p:sp>
          <p:nvSpPr>
            <p:cNvPr id="13" name="Freeform 13"/>
            <p:cNvSpPr>
              <a:spLocks/>
            </p:cNvSpPr>
            <p:nvPr/>
          </p:nvSpPr>
          <p:spPr bwMode="gray">
            <a:xfrm>
              <a:off x="650" y="1576"/>
              <a:ext cx="1348" cy="377"/>
            </a:xfrm>
            <a:custGeom>
              <a:avLst/>
              <a:gdLst/>
              <a:ahLst/>
              <a:cxnLst>
                <a:cxn ang="0">
                  <a:pos x="0" y="183"/>
                </a:cxn>
                <a:cxn ang="0">
                  <a:pos x="309" y="340"/>
                </a:cxn>
                <a:cxn ang="0">
                  <a:pos x="670" y="225"/>
                </a:cxn>
                <a:cxn ang="0">
                  <a:pos x="1042" y="9"/>
                </a:cxn>
                <a:cxn ang="0">
                  <a:pos x="1348" y="165"/>
                </a:cxn>
              </a:cxnLst>
              <a:rect l="0" t="0" r="r" b="b"/>
              <a:pathLst>
                <a:path w="1348" h="341">
                  <a:moveTo>
                    <a:pt x="0" y="183"/>
                  </a:moveTo>
                  <a:cubicBezTo>
                    <a:pt x="84" y="205"/>
                    <a:pt x="78" y="326"/>
                    <a:pt x="309" y="340"/>
                  </a:cubicBezTo>
                  <a:cubicBezTo>
                    <a:pt x="421" y="341"/>
                    <a:pt x="563" y="306"/>
                    <a:pt x="670" y="225"/>
                  </a:cubicBezTo>
                  <a:cubicBezTo>
                    <a:pt x="777" y="144"/>
                    <a:pt x="932" y="17"/>
                    <a:pt x="1042" y="9"/>
                  </a:cubicBezTo>
                  <a:cubicBezTo>
                    <a:pt x="1237" y="0"/>
                    <a:pt x="1300" y="105"/>
                    <a:pt x="1348" y="165"/>
                  </a:cubicBezTo>
                </a:path>
              </a:pathLst>
            </a:custGeom>
            <a:noFill/>
            <a:ln w="9525">
              <a:solidFill>
                <a:srgbClr val="FFFFFF">
                  <a:alpha val="50000"/>
                </a:srgbClr>
              </a:solidFill>
              <a:round/>
              <a:headEnd/>
              <a:tailEnd/>
            </a:ln>
            <a:effectLst/>
          </p:spPr>
          <p:txBody>
            <a:bodyPr/>
            <a:lstStyle/>
            <a:p>
              <a:endParaRPr lang="en-US"/>
            </a:p>
          </p:txBody>
        </p:sp>
        <p:sp>
          <p:nvSpPr>
            <p:cNvPr id="14" name="Freeform 14"/>
            <p:cNvSpPr>
              <a:spLocks/>
            </p:cNvSpPr>
            <p:nvPr/>
          </p:nvSpPr>
          <p:spPr bwMode="gray">
            <a:xfrm>
              <a:off x="653" y="3473"/>
              <a:ext cx="1345" cy="255"/>
            </a:xfrm>
            <a:custGeom>
              <a:avLst/>
              <a:gdLst/>
              <a:ahLst/>
              <a:cxnLst>
                <a:cxn ang="0">
                  <a:pos x="1345" y="118"/>
                </a:cxn>
                <a:cxn ang="0">
                  <a:pos x="1015" y="1"/>
                </a:cxn>
                <a:cxn ang="0">
                  <a:pos x="718" y="112"/>
                </a:cxn>
                <a:cxn ang="0">
                  <a:pos x="295" y="253"/>
                </a:cxn>
                <a:cxn ang="0">
                  <a:pos x="0" y="102"/>
                </a:cxn>
              </a:cxnLst>
              <a:rect l="0" t="0" r="r" b="b"/>
              <a:pathLst>
                <a:path w="1345" h="255">
                  <a:moveTo>
                    <a:pt x="1345" y="118"/>
                  </a:moveTo>
                  <a:cubicBezTo>
                    <a:pt x="1288" y="64"/>
                    <a:pt x="1246" y="17"/>
                    <a:pt x="1015" y="1"/>
                  </a:cubicBezTo>
                  <a:cubicBezTo>
                    <a:pt x="903" y="0"/>
                    <a:pt x="826" y="55"/>
                    <a:pt x="718" y="112"/>
                  </a:cubicBezTo>
                  <a:cubicBezTo>
                    <a:pt x="610" y="169"/>
                    <a:pt x="479" y="255"/>
                    <a:pt x="295" y="253"/>
                  </a:cubicBezTo>
                  <a:cubicBezTo>
                    <a:pt x="111" y="251"/>
                    <a:pt x="73" y="201"/>
                    <a:pt x="0" y="102"/>
                  </a:cubicBezTo>
                </a:path>
              </a:pathLst>
            </a:custGeom>
            <a:noFill/>
            <a:ln w="9525">
              <a:solidFill>
                <a:srgbClr val="000000">
                  <a:alpha val="30000"/>
                </a:srgbClr>
              </a:solidFill>
              <a:round/>
              <a:headEnd/>
              <a:tailEnd/>
            </a:ln>
            <a:effectLst/>
          </p:spPr>
          <p:txBody>
            <a:bodyPr/>
            <a:lstStyle/>
            <a:p>
              <a:endParaRPr lang="en-US"/>
            </a:p>
          </p:txBody>
        </p:sp>
      </p:grpSp>
      <p:sp>
        <p:nvSpPr>
          <p:cNvPr id="17" name="Text Box 17"/>
          <p:cNvSpPr txBox="1">
            <a:spLocks noChangeArrowheads="1"/>
          </p:cNvSpPr>
          <p:nvPr/>
        </p:nvSpPr>
        <p:spPr bwMode="gray">
          <a:xfrm>
            <a:off x="1212748" y="2656569"/>
            <a:ext cx="2252891" cy="1708160"/>
          </a:xfrm>
          <a:prstGeom prst="rect">
            <a:avLst/>
          </a:prstGeom>
          <a:noFill/>
          <a:ln w="9525" algn="ctr">
            <a:noFill/>
            <a:miter lim="800000"/>
            <a:headEnd/>
            <a:tailEnd/>
          </a:ln>
          <a:effectLst/>
        </p:spPr>
        <p:txBody>
          <a:bodyPr wrap="square">
            <a:spAutoFit/>
          </a:bodyPr>
          <a:lstStyle/>
          <a:p>
            <a:pPr algn="ctr">
              <a:spcBef>
                <a:spcPct val="50000"/>
              </a:spcBef>
            </a:pPr>
            <a:r>
              <a:rPr lang="en-US" sz="3500" i="1" smtClean="0">
                <a:solidFill>
                  <a:schemeClr val="bg1"/>
                </a:solidFill>
                <a:latin typeface="Times New Roman" pitchFamily="18" charset="0"/>
                <a:cs typeface="Times New Roman" pitchFamily="18" charset="0"/>
              </a:rPr>
              <a:t>Lý thuyết tương tác biểu trưng</a:t>
            </a:r>
            <a:endParaRPr lang="en-US" sz="3500" b="1">
              <a:solidFill>
                <a:schemeClr val="bg1"/>
              </a:solidFill>
              <a:latin typeface="Times New Roman" pitchFamily="18" charset="0"/>
              <a:cs typeface="Times New Roman" pitchFamily="18" charset="0"/>
            </a:endParaRPr>
          </a:p>
        </p:txBody>
      </p:sp>
      <p:grpSp>
        <p:nvGrpSpPr>
          <p:cNvPr id="18" name="Group 19"/>
          <p:cNvGrpSpPr>
            <a:grpSpLocks/>
          </p:cNvGrpSpPr>
          <p:nvPr/>
        </p:nvGrpSpPr>
        <p:grpSpPr bwMode="auto">
          <a:xfrm>
            <a:off x="1222273" y="1730686"/>
            <a:ext cx="928142" cy="1005995"/>
            <a:chOff x="192" y="1917"/>
            <a:chExt cx="1042" cy="1102"/>
          </a:xfrm>
        </p:grpSpPr>
        <p:grpSp>
          <p:nvGrpSpPr>
            <p:cNvPr id="19" name="Group 20"/>
            <p:cNvGrpSpPr>
              <a:grpSpLocks/>
            </p:cNvGrpSpPr>
            <p:nvPr/>
          </p:nvGrpSpPr>
          <p:grpSpPr bwMode="auto">
            <a:xfrm>
              <a:off x="192" y="1917"/>
              <a:ext cx="1042" cy="1102"/>
              <a:chOff x="192" y="1917"/>
              <a:chExt cx="1042" cy="1102"/>
            </a:xfrm>
          </p:grpSpPr>
          <p:pic>
            <p:nvPicPr>
              <p:cNvPr id="21" name="Picture 21" descr="light_shadow"/>
              <p:cNvPicPr>
                <a:picLocks noChangeAspect="1" noChangeArrowheads="1"/>
              </p:cNvPicPr>
              <p:nvPr/>
            </p:nvPicPr>
            <p:blipFill>
              <a:blip r:embed="rId3" cstate="print">
                <a:lum bright="-78000" contrast="-78000"/>
              </a:blip>
              <a:srcRect/>
              <a:stretch>
                <a:fillRect/>
              </a:stretch>
            </p:blipFill>
            <p:spPr bwMode="gray">
              <a:xfrm>
                <a:off x="291" y="2781"/>
                <a:ext cx="858" cy="238"/>
              </a:xfrm>
              <a:prstGeom prst="rect">
                <a:avLst/>
              </a:prstGeom>
              <a:noFill/>
            </p:spPr>
          </p:pic>
          <p:pic>
            <p:nvPicPr>
              <p:cNvPr id="22" name="Picture 22" descr="circuler_1"/>
              <p:cNvPicPr>
                <a:picLocks noChangeAspect="1" noChangeArrowheads="1"/>
              </p:cNvPicPr>
              <p:nvPr/>
            </p:nvPicPr>
            <p:blipFill>
              <a:blip r:embed="rId4" cstate="print"/>
              <a:srcRect/>
              <a:stretch>
                <a:fillRect/>
              </a:stretch>
            </p:blipFill>
            <p:spPr bwMode="gray">
              <a:xfrm>
                <a:off x="192" y="1917"/>
                <a:ext cx="1042" cy="1016"/>
              </a:xfrm>
              <a:prstGeom prst="rect">
                <a:avLst/>
              </a:prstGeom>
              <a:noFill/>
            </p:spPr>
          </p:pic>
          <p:sp>
            <p:nvSpPr>
              <p:cNvPr id="23" name="Oval 23"/>
              <p:cNvSpPr>
                <a:spLocks noChangeArrowheads="1"/>
              </p:cNvSpPr>
              <p:nvPr/>
            </p:nvSpPr>
            <p:spPr bwMode="gray">
              <a:xfrm>
                <a:off x="192" y="1917"/>
                <a:ext cx="1035" cy="1019"/>
              </a:xfrm>
              <a:prstGeom prst="ellipse">
                <a:avLst/>
              </a:prstGeom>
              <a:gradFill rotWithShape="1">
                <a:gsLst>
                  <a:gs pos="0">
                    <a:schemeClr val="accent1">
                      <a:gamma/>
                      <a:shade val="46275"/>
                      <a:invGamma/>
                      <a:alpha val="89999"/>
                    </a:schemeClr>
                  </a:gs>
                  <a:gs pos="50000">
                    <a:schemeClr val="accent1">
                      <a:alpha val="55000"/>
                    </a:schemeClr>
                  </a:gs>
                  <a:gs pos="100000">
                    <a:schemeClr val="accent1">
                      <a:gamma/>
                      <a:shade val="46275"/>
                      <a:invGamma/>
                      <a:alpha val="89999"/>
                    </a:schemeClr>
                  </a:gs>
                </a:gsLst>
                <a:lin ang="5400000" scaled="1"/>
              </a:gradFill>
              <a:ln w="9525" algn="ctr">
                <a:noFill/>
                <a:round/>
                <a:headEnd/>
                <a:tailEnd/>
              </a:ln>
              <a:effectLst/>
            </p:spPr>
            <p:txBody>
              <a:bodyPr wrap="none" anchor="ctr"/>
              <a:lstStyle/>
              <a:p>
                <a:endParaRPr lang="en-US"/>
              </a:p>
            </p:txBody>
          </p:sp>
        </p:grpSp>
        <p:pic>
          <p:nvPicPr>
            <p:cNvPr id="20" name="Picture 24" descr="Picture2"/>
            <p:cNvPicPr>
              <a:picLocks noChangeAspect="1" noChangeArrowheads="1"/>
            </p:cNvPicPr>
            <p:nvPr/>
          </p:nvPicPr>
          <p:blipFill>
            <a:blip r:embed="rId5"/>
            <a:srcRect/>
            <a:stretch>
              <a:fillRect/>
            </a:stretch>
          </p:blipFill>
          <p:spPr bwMode="gray">
            <a:xfrm>
              <a:off x="296" y="1927"/>
              <a:ext cx="823" cy="360"/>
            </a:xfrm>
            <a:prstGeom prst="rect">
              <a:avLst/>
            </a:prstGeom>
            <a:noFill/>
          </p:spPr>
        </p:pic>
      </p:grpSp>
      <p:sp>
        <p:nvSpPr>
          <p:cNvPr id="24" name="WordArt 25"/>
          <p:cNvSpPr>
            <a:spLocks noChangeArrowheads="1" noChangeShapeType="1" noTextEdit="1"/>
          </p:cNvSpPr>
          <p:nvPr/>
        </p:nvSpPr>
        <p:spPr bwMode="gray">
          <a:xfrm>
            <a:off x="1314348" y="2007718"/>
            <a:ext cx="670552" cy="514651"/>
          </a:xfrm>
          <a:prstGeom prst="rect">
            <a:avLst/>
          </a:prstGeom>
        </p:spPr>
        <p:txBody>
          <a:bodyPr wrap="none" fromWordArt="1">
            <a:prstTxWarp prst="textPlain">
              <a:avLst>
                <a:gd name="adj" fmla="val 50000"/>
              </a:avLst>
            </a:prstTxWarp>
          </a:bodyPr>
          <a:lstStyle/>
          <a:p>
            <a:pPr algn="ctr"/>
            <a:r>
              <a:rPr lang="en-US" sz="3600" i="1" kern="10">
                <a:ln w="9525">
                  <a:noFill/>
                  <a:round/>
                  <a:headEnd/>
                  <a:tailEnd/>
                </a:ln>
                <a:solidFill>
                  <a:srgbClr val="FCFCFC">
                    <a:alpha val="80000"/>
                  </a:srgbClr>
                </a:solidFill>
                <a:latin typeface="Arial Black"/>
              </a:rPr>
              <a:t>01</a:t>
            </a:r>
          </a:p>
        </p:txBody>
      </p:sp>
      <p:sp>
        <p:nvSpPr>
          <p:cNvPr id="35" name="Text Box 36"/>
          <p:cNvSpPr txBox="1">
            <a:spLocks noChangeArrowheads="1"/>
          </p:cNvSpPr>
          <p:nvPr/>
        </p:nvSpPr>
        <p:spPr bwMode="gray">
          <a:xfrm>
            <a:off x="5872923" y="2649804"/>
            <a:ext cx="2292881" cy="1708160"/>
          </a:xfrm>
          <a:prstGeom prst="rect">
            <a:avLst/>
          </a:prstGeom>
          <a:noFill/>
          <a:ln w="9525" algn="ctr">
            <a:noFill/>
            <a:miter lim="800000"/>
            <a:headEnd/>
            <a:tailEnd/>
          </a:ln>
          <a:effectLst/>
        </p:spPr>
        <p:txBody>
          <a:bodyPr wrap="square">
            <a:spAutoFit/>
          </a:bodyPr>
          <a:lstStyle/>
          <a:p>
            <a:pPr algn="ctr">
              <a:spcBef>
                <a:spcPct val="50000"/>
              </a:spcBef>
            </a:pPr>
            <a:r>
              <a:rPr lang="en-US" sz="3500" i="1" smtClean="0">
                <a:solidFill>
                  <a:schemeClr val="bg1"/>
                </a:solidFill>
                <a:latin typeface="Times New Roman" pitchFamily="18" charset="0"/>
                <a:cs typeface="Times New Roman" pitchFamily="18" charset="0"/>
              </a:rPr>
              <a:t>Lý thuyết trao đổi xã hội</a:t>
            </a:r>
            <a:endParaRPr lang="en-US" sz="3500" b="1">
              <a:solidFill>
                <a:schemeClr val="bg1"/>
              </a:solidFill>
              <a:latin typeface="Times New Roman" pitchFamily="18" charset="0"/>
              <a:cs typeface="Times New Roman" pitchFamily="18" charset="0"/>
            </a:endParaRPr>
          </a:p>
        </p:txBody>
      </p:sp>
      <p:pic>
        <p:nvPicPr>
          <p:cNvPr id="36" name="Picture 37" descr="Picture2"/>
          <p:cNvPicPr>
            <a:picLocks noChangeAspect="1" noChangeArrowheads="1"/>
          </p:cNvPicPr>
          <p:nvPr/>
        </p:nvPicPr>
        <p:blipFill>
          <a:blip r:embed="rId5"/>
          <a:srcRect/>
          <a:stretch>
            <a:fillRect/>
          </a:stretch>
        </p:blipFill>
        <p:spPr bwMode="gray">
          <a:xfrm>
            <a:off x="5903084" y="1764068"/>
            <a:ext cx="746955" cy="351631"/>
          </a:xfrm>
          <a:prstGeom prst="rect">
            <a:avLst/>
          </a:prstGeom>
          <a:noFill/>
        </p:spPr>
      </p:pic>
      <p:grpSp>
        <p:nvGrpSpPr>
          <p:cNvPr id="39" name="Group 40"/>
          <p:cNvGrpSpPr>
            <a:grpSpLocks/>
          </p:cNvGrpSpPr>
          <p:nvPr/>
        </p:nvGrpSpPr>
        <p:grpSpPr bwMode="auto">
          <a:xfrm>
            <a:off x="5790372" y="1662854"/>
            <a:ext cx="969585" cy="994182"/>
            <a:chOff x="2608" y="1076"/>
            <a:chExt cx="466" cy="518"/>
          </a:xfrm>
        </p:grpSpPr>
        <p:grpSp>
          <p:nvGrpSpPr>
            <p:cNvPr id="40" name="Group 41"/>
            <p:cNvGrpSpPr>
              <a:grpSpLocks/>
            </p:cNvGrpSpPr>
            <p:nvPr/>
          </p:nvGrpSpPr>
          <p:grpSpPr bwMode="auto">
            <a:xfrm>
              <a:off x="2608" y="1076"/>
              <a:ext cx="466" cy="518"/>
              <a:chOff x="2608" y="1076"/>
              <a:chExt cx="466" cy="518"/>
            </a:xfrm>
          </p:grpSpPr>
          <p:pic>
            <p:nvPicPr>
              <p:cNvPr id="42" name="Picture 42" descr="light_shadow"/>
              <p:cNvPicPr>
                <a:picLocks noChangeAspect="1" noChangeArrowheads="1"/>
              </p:cNvPicPr>
              <p:nvPr/>
            </p:nvPicPr>
            <p:blipFill>
              <a:blip r:embed="rId6" cstate="print">
                <a:lum bright="-78000" contrast="-78000"/>
              </a:blip>
              <a:srcRect/>
              <a:stretch>
                <a:fillRect/>
              </a:stretch>
            </p:blipFill>
            <p:spPr bwMode="gray">
              <a:xfrm>
                <a:off x="2652" y="1482"/>
                <a:ext cx="384" cy="112"/>
              </a:xfrm>
              <a:prstGeom prst="rect">
                <a:avLst/>
              </a:prstGeom>
              <a:noFill/>
            </p:spPr>
          </p:pic>
          <p:pic>
            <p:nvPicPr>
              <p:cNvPr id="43" name="Picture 43" descr="circuler_1"/>
              <p:cNvPicPr>
                <a:picLocks noChangeAspect="1" noChangeArrowheads="1"/>
              </p:cNvPicPr>
              <p:nvPr/>
            </p:nvPicPr>
            <p:blipFill>
              <a:blip r:embed="rId7" cstate="print"/>
              <a:srcRect/>
              <a:stretch>
                <a:fillRect/>
              </a:stretch>
            </p:blipFill>
            <p:spPr bwMode="gray">
              <a:xfrm>
                <a:off x="2608" y="1076"/>
                <a:ext cx="466" cy="478"/>
              </a:xfrm>
              <a:prstGeom prst="rect">
                <a:avLst/>
              </a:prstGeom>
              <a:noFill/>
            </p:spPr>
          </p:pic>
          <p:sp>
            <p:nvSpPr>
              <p:cNvPr id="44" name="Oval 44"/>
              <p:cNvSpPr>
                <a:spLocks noChangeArrowheads="1"/>
              </p:cNvSpPr>
              <p:nvPr/>
            </p:nvSpPr>
            <p:spPr bwMode="gray">
              <a:xfrm>
                <a:off x="2608" y="1076"/>
                <a:ext cx="463" cy="479"/>
              </a:xfrm>
              <a:prstGeom prst="ellipse">
                <a:avLst/>
              </a:prstGeom>
              <a:gradFill rotWithShape="1">
                <a:gsLst>
                  <a:gs pos="0">
                    <a:schemeClr val="hlink">
                      <a:gamma/>
                      <a:shade val="46275"/>
                      <a:invGamma/>
                      <a:alpha val="89999"/>
                    </a:schemeClr>
                  </a:gs>
                  <a:gs pos="50000">
                    <a:schemeClr val="hlink">
                      <a:alpha val="55000"/>
                    </a:schemeClr>
                  </a:gs>
                  <a:gs pos="100000">
                    <a:schemeClr val="hlink">
                      <a:gamma/>
                      <a:shade val="46275"/>
                      <a:invGamma/>
                      <a:alpha val="89999"/>
                    </a:schemeClr>
                  </a:gs>
                </a:gsLst>
                <a:lin ang="5400000" scaled="1"/>
              </a:gradFill>
              <a:ln w="9525" algn="ctr">
                <a:noFill/>
                <a:round/>
                <a:headEnd/>
                <a:tailEnd/>
              </a:ln>
              <a:effectLst/>
            </p:spPr>
            <p:txBody>
              <a:bodyPr wrap="none" anchor="ctr"/>
              <a:lstStyle/>
              <a:p>
                <a:endParaRPr lang="en-US"/>
              </a:p>
            </p:txBody>
          </p:sp>
        </p:grpSp>
        <p:pic>
          <p:nvPicPr>
            <p:cNvPr id="41" name="Picture 45" descr="Picture2"/>
            <p:cNvPicPr>
              <a:picLocks noChangeAspect="1" noChangeArrowheads="1"/>
            </p:cNvPicPr>
            <p:nvPr/>
          </p:nvPicPr>
          <p:blipFill>
            <a:blip r:embed="rId5"/>
            <a:srcRect/>
            <a:stretch>
              <a:fillRect/>
            </a:stretch>
          </p:blipFill>
          <p:spPr bwMode="gray">
            <a:xfrm>
              <a:off x="2665" y="1081"/>
              <a:ext cx="359" cy="169"/>
            </a:xfrm>
            <a:prstGeom prst="rect">
              <a:avLst/>
            </a:prstGeom>
            <a:noFill/>
          </p:spPr>
        </p:pic>
      </p:grpSp>
      <p:sp>
        <p:nvSpPr>
          <p:cNvPr id="45" name="WordArt 46"/>
          <p:cNvSpPr>
            <a:spLocks noChangeArrowheads="1" noChangeShapeType="1" noTextEdit="1"/>
          </p:cNvSpPr>
          <p:nvPr/>
        </p:nvSpPr>
        <p:spPr bwMode="gray">
          <a:xfrm>
            <a:off x="5914198" y="1926180"/>
            <a:ext cx="694939" cy="508606"/>
          </a:xfrm>
          <a:prstGeom prst="rect">
            <a:avLst/>
          </a:prstGeom>
        </p:spPr>
        <p:txBody>
          <a:bodyPr wrap="none" fromWordArt="1">
            <a:prstTxWarp prst="textPlain">
              <a:avLst>
                <a:gd name="adj" fmla="val 50000"/>
              </a:avLst>
            </a:prstTxWarp>
          </a:bodyPr>
          <a:lstStyle/>
          <a:p>
            <a:pPr algn="ctr"/>
            <a:r>
              <a:rPr lang="en-US" sz="3600" i="1" kern="10" smtClean="0">
                <a:ln w="9525">
                  <a:noFill/>
                  <a:round/>
                  <a:headEnd/>
                  <a:tailEnd/>
                </a:ln>
                <a:solidFill>
                  <a:srgbClr val="FCFCFC">
                    <a:alpha val="80000"/>
                  </a:srgbClr>
                </a:solidFill>
                <a:latin typeface="Arial Black"/>
              </a:rPr>
              <a:t>02</a:t>
            </a:r>
            <a:endParaRPr lang="en-US" sz="3600" i="1" kern="10">
              <a:ln w="9525">
                <a:noFill/>
                <a:round/>
                <a:headEnd/>
                <a:tailEnd/>
              </a:ln>
              <a:solidFill>
                <a:srgbClr val="FCFCFC">
                  <a:alpha val="80000"/>
                </a:srgbClr>
              </a:solidFill>
              <a:latin typeface="Arial Black"/>
            </a:endParaRPr>
          </a:p>
        </p:txBody>
      </p:sp>
      <p:sp>
        <p:nvSpPr>
          <p:cNvPr id="46" name="TextBox 45"/>
          <p:cNvSpPr txBox="1"/>
          <p:nvPr/>
        </p:nvSpPr>
        <p:spPr>
          <a:xfrm>
            <a:off x="381000" y="397416"/>
            <a:ext cx="7620000" cy="954107"/>
          </a:xfrm>
          <a:prstGeom prst="rect">
            <a:avLst/>
          </a:prstGeom>
          <a:noFill/>
        </p:spPr>
        <p:txBody>
          <a:bodyPr wrap="square" rtlCol="0">
            <a:spAutoFit/>
          </a:bodyPr>
          <a:lstStyle/>
          <a:p>
            <a:r>
              <a:rPr lang="en-US" sz="2800" smtClean="0">
                <a:latin typeface="Times New Roman" pitchFamily="18" charset="0"/>
                <a:cs typeface="Times New Roman" pitchFamily="18" charset="0"/>
                <a:sym typeface="Wingdings"/>
              </a:rPr>
              <a:t>     </a:t>
            </a:r>
            <a:r>
              <a:rPr lang="en-US" sz="2800" i="1" smtClean="0">
                <a:latin typeface="Times New Roman" pitchFamily="18" charset="0"/>
                <a:cs typeface="Times New Roman" pitchFamily="18" charset="0"/>
              </a:rPr>
              <a:t>CÁC LÝ THUYẾT XÃ HỘI:</a:t>
            </a:r>
          </a:p>
          <a:p>
            <a:r>
              <a:rPr lang="en-US" sz="2800" smtClean="0">
                <a:latin typeface="Times New Roman" pitchFamily="18" charset="0"/>
                <a:cs typeface="Times New Roman" pitchFamily="18" charset="0"/>
                <a:sym typeface="Wingdings"/>
              </a:rPr>
              <a:t> </a:t>
            </a:r>
            <a:endParaRPr lang="en-US" sz="2800">
              <a:latin typeface="Times New Roman" pitchFamily="18" charset="0"/>
              <a:cs typeface="Times New Roman" pitchFamily="18" charset="0"/>
            </a:endParaRPr>
          </a:p>
        </p:txBody>
      </p:sp>
      <p:pic>
        <p:nvPicPr>
          <p:cNvPr id="47" name="Picture 21" descr="4"/>
          <p:cNvPicPr>
            <a:picLocks noChangeAspect="1" noChangeArrowheads="1"/>
          </p:cNvPicPr>
          <p:nvPr/>
        </p:nvPicPr>
        <p:blipFill>
          <a:blip r:embed="rId8"/>
          <a:srcRect b="1299"/>
          <a:stretch>
            <a:fillRect/>
          </a:stretch>
        </p:blipFill>
        <p:spPr bwMode="auto">
          <a:xfrm>
            <a:off x="3745520" y="2338760"/>
            <a:ext cx="1905000" cy="44958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46">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46">
                                            <p:txEl>
                                              <p:pRg st="0" end="0"/>
                                            </p:txEl>
                                          </p:spTgt>
                                        </p:tgtEl>
                                        <p:attrNameLst>
                                          <p:attrName>ppt_x</p:attrName>
                                        </p:attrNameLst>
                                      </p:cBhvr>
                                    </p:anim>
                                    <p:anim from="0" to="-1.0" calcmode="lin" valueType="num">
                                      <p:cBhvr>
                                        <p:cTn id="8" dur="200" decel="50000" autoRev="1" fill="hold">
                                          <p:stCondLst>
                                            <p:cond delay="600"/>
                                          </p:stCondLst>
                                        </p:cTn>
                                        <p:tgtEl>
                                          <p:spTgt spid="46">
                                            <p:txEl>
                                              <p:pRg st="0" end="0"/>
                                            </p:txEl>
                                          </p:spTgt>
                                        </p:tgtEl>
                                        <p:attrNameLst>
                                          <p:attrName>xshear</p:attrName>
                                        </p:attrNameLst>
                                      </p:cBhvr>
                                    </p:anim>
                                    <p:animScale>
                                      <p:cBhvr>
                                        <p:cTn id="9" dur="200" decel="100000" autoRev="1" fill="hold">
                                          <p:stCondLst>
                                            <p:cond delay="600"/>
                                          </p:stCondLst>
                                        </p:cTn>
                                        <p:tgtEl>
                                          <p:spTgt spid="46">
                                            <p:txEl>
                                              <p:pRg st="0" end="0"/>
                                            </p:txEl>
                                          </p:spTgt>
                                        </p:tgtEl>
                                      </p:cBhvr>
                                      <p:from x="100000" y="100000"/>
                                      <p:to x="80000" y="100000"/>
                                    </p:animScale>
                                    <p:anim by="(#ppt_h/3+#ppt_w*0.1)" calcmode="lin" valueType="num">
                                      <p:cBhvr additive="sum">
                                        <p:cTn id="10" dur="200" decel="100000" autoRev="1" fill="hold">
                                          <p:stCondLst>
                                            <p:cond delay="600"/>
                                          </p:stCondLst>
                                        </p:cTn>
                                        <p:tgtEl>
                                          <p:spTgt spid="46">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541608" y="568259"/>
            <a:ext cx="7315200" cy="655637"/>
          </a:xfrm>
        </p:spPr>
        <p:txBody>
          <a:bodyPr/>
          <a:lstStyle/>
          <a:p>
            <a:pPr algn="ctr"/>
            <a:r>
              <a:rPr lang="en-US" sz="2800" b="0" smtClean="0">
                <a:latin typeface="Times New Roman" pitchFamily="18" charset="0"/>
                <a:cs typeface="Times New Roman" pitchFamily="18" charset="0"/>
                <a:sym typeface="Wingdings"/>
              </a:rPr>
              <a:t>  </a:t>
            </a:r>
            <a:r>
              <a:rPr lang="en-US" sz="2800" b="0" i="1" smtClean="0">
                <a:latin typeface="Times New Roman" pitchFamily="18" charset="0"/>
                <a:cs typeface="Times New Roman" pitchFamily="18" charset="0"/>
              </a:rPr>
              <a:t>MỐI LIÊN HỆ GIỮA HÀNH ĐỘNG XÃ HỘI VÀ TƯƠNG TÁC XÃ HỘI:</a:t>
            </a:r>
            <a:br>
              <a:rPr lang="en-US" sz="2800" b="0" i="1" smtClean="0">
                <a:latin typeface="Times New Roman" pitchFamily="18" charset="0"/>
                <a:cs typeface="Times New Roman" pitchFamily="18" charset="0"/>
              </a:rPr>
            </a:br>
            <a:r>
              <a:rPr lang="en-US" sz="2800" b="0" i="1" smtClean="0">
                <a:latin typeface="Times New Roman" pitchFamily="18" charset="0"/>
                <a:cs typeface="Times New Roman" pitchFamily="18" charset="0"/>
              </a:rPr>
              <a:t> </a:t>
            </a:r>
            <a:endParaRPr lang="en-US" sz="2800" b="0" i="1">
              <a:latin typeface="Times New Roman" pitchFamily="18" charset="0"/>
              <a:cs typeface="Times New Roman" pitchFamily="18" charset="0"/>
            </a:endParaRPr>
          </a:p>
        </p:txBody>
      </p:sp>
      <p:sp>
        <p:nvSpPr>
          <p:cNvPr id="20483" name="Freeform 3"/>
          <p:cNvSpPr>
            <a:spLocks/>
          </p:cNvSpPr>
          <p:nvPr/>
        </p:nvSpPr>
        <p:spPr bwMode="gray">
          <a:xfrm>
            <a:off x="1515792" y="3363356"/>
            <a:ext cx="2636838" cy="1668192"/>
          </a:xfrm>
          <a:custGeom>
            <a:avLst/>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chemeClr val="tx1"/>
              </a:gs>
            </a:gsLst>
            <a:lin ang="5400000" scaled="1"/>
          </a:gradFill>
          <a:ln w="9525" cap="flat" cmpd="sng">
            <a:noFill/>
            <a:prstDash val="solid"/>
            <a:round/>
            <a:headEnd type="none" w="med" len="med"/>
            <a:tailEnd type="none" w="med" len="med"/>
          </a:ln>
          <a:effectLst/>
        </p:spPr>
        <p:txBody>
          <a:bodyPr wrap="none" anchor="ctr"/>
          <a:lstStyle/>
          <a:p>
            <a:endParaRPr lang="en-US"/>
          </a:p>
        </p:txBody>
      </p:sp>
      <p:sp>
        <p:nvSpPr>
          <p:cNvPr id="20484" name="Freeform 4"/>
          <p:cNvSpPr>
            <a:spLocks/>
          </p:cNvSpPr>
          <p:nvPr/>
        </p:nvSpPr>
        <p:spPr bwMode="gray">
          <a:xfrm>
            <a:off x="4487592" y="3431348"/>
            <a:ext cx="366712" cy="1828800"/>
          </a:xfrm>
          <a:custGeom>
            <a:avLst/>
            <a:gdLst/>
            <a:ahLst/>
            <a:cxnLst>
              <a:cxn ang="0">
                <a:pos x="37" y="1"/>
              </a:cxn>
              <a:cxn ang="0">
                <a:pos x="45" y="472"/>
              </a:cxn>
              <a:cxn ang="0">
                <a:pos x="0" y="474"/>
              </a:cxn>
              <a:cxn ang="0">
                <a:pos x="72" y="604"/>
              </a:cxn>
              <a:cxn ang="0">
                <a:pos x="142" y="474"/>
              </a:cxn>
              <a:cxn ang="0">
                <a:pos x="100" y="474"/>
              </a:cxn>
              <a:cxn ang="0">
                <a:pos x="99" y="0"/>
              </a:cxn>
              <a:cxn ang="0">
                <a:pos x="37" y="1"/>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chemeClr val="tx1"/>
              </a:gs>
            </a:gsLst>
            <a:lin ang="5400000" scaled="1"/>
          </a:gradFill>
          <a:ln w="9525" cap="flat" cmpd="sng">
            <a:noFill/>
            <a:prstDash val="solid"/>
            <a:round/>
            <a:headEnd type="none" w="med" len="med"/>
            <a:tailEnd type="none" w="med" len="med"/>
          </a:ln>
          <a:effectLst/>
        </p:spPr>
        <p:txBody>
          <a:bodyPr wrap="none" anchor="ctr"/>
          <a:lstStyle/>
          <a:p>
            <a:endParaRPr lang="en-US"/>
          </a:p>
        </p:txBody>
      </p:sp>
      <p:sp>
        <p:nvSpPr>
          <p:cNvPr id="20485" name="Freeform 5"/>
          <p:cNvSpPr>
            <a:spLocks/>
          </p:cNvSpPr>
          <p:nvPr/>
        </p:nvSpPr>
        <p:spPr bwMode="gray">
          <a:xfrm flipH="1">
            <a:off x="5173392" y="3371294"/>
            <a:ext cx="2514600" cy="1660254"/>
          </a:xfrm>
          <a:custGeom>
            <a:avLst/>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chemeClr val="tx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nvGrpSpPr>
          <p:cNvPr id="20486" name="Group 6"/>
          <p:cNvGrpSpPr>
            <a:grpSpLocks/>
          </p:cNvGrpSpPr>
          <p:nvPr/>
        </p:nvGrpSpPr>
        <p:grpSpPr bwMode="auto">
          <a:xfrm>
            <a:off x="69156" y="1362228"/>
            <a:ext cx="2803525" cy="2160588"/>
            <a:chOff x="4320" y="1152"/>
            <a:chExt cx="414" cy="402"/>
          </a:xfrm>
        </p:grpSpPr>
        <p:sp>
          <p:nvSpPr>
            <p:cNvPr id="20487" name="AutoShape 7"/>
            <p:cNvSpPr>
              <a:spLocks noChangeArrowheads="1"/>
            </p:cNvSpPr>
            <p:nvPr/>
          </p:nvSpPr>
          <p:spPr bwMode="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en-US"/>
            </a:p>
          </p:txBody>
        </p:sp>
        <p:sp>
          <p:nvSpPr>
            <p:cNvPr id="20488" name="Freeform 8"/>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endParaRPr lang="en-US"/>
            </a:p>
          </p:txBody>
        </p:sp>
      </p:grpSp>
      <p:sp>
        <p:nvSpPr>
          <p:cNvPr id="20489" name="Rectangle 9"/>
          <p:cNvSpPr>
            <a:spLocks noChangeArrowheads="1"/>
          </p:cNvSpPr>
          <p:nvPr/>
        </p:nvSpPr>
        <p:spPr bwMode="gray">
          <a:xfrm>
            <a:off x="169980" y="1450148"/>
            <a:ext cx="2667000" cy="1815882"/>
          </a:xfrm>
          <a:prstGeom prst="rect">
            <a:avLst/>
          </a:prstGeom>
          <a:noFill/>
          <a:ln w="9525" algn="ctr">
            <a:noFill/>
            <a:miter lim="800000"/>
            <a:headEnd/>
            <a:tailEnd/>
          </a:ln>
          <a:effectLst/>
        </p:spPr>
        <p:txBody>
          <a:bodyPr wrap="square">
            <a:spAutoFit/>
            <a:flatTx/>
          </a:bodyPr>
          <a:lstStyle/>
          <a:p>
            <a:pPr algn="ctr">
              <a:defRPr/>
            </a:pPr>
            <a:r>
              <a:rPr lang="en-US" sz="2800" smtClean="0">
                <a:solidFill>
                  <a:schemeClr val="bg1"/>
                </a:solidFill>
                <a:latin typeface="Times New Roman" pitchFamily="18" charset="0"/>
                <a:cs typeface="Times New Roman" pitchFamily="18" charset="0"/>
              </a:rPr>
              <a:t>Không có hành động xã hội thì không có giao tiếp xã hội.</a:t>
            </a:r>
            <a:endParaRPr lang="en-US" sz="2800">
              <a:solidFill>
                <a:schemeClr val="bg1"/>
              </a:solidFill>
              <a:latin typeface="Times New Roman" pitchFamily="18" charset="0"/>
              <a:cs typeface="Times New Roman" pitchFamily="18" charset="0"/>
            </a:endParaRPr>
          </a:p>
        </p:txBody>
      </p:sp>
      <p:grpSp>
        <p:nvGrpSpPr>
          <p:cNvPr id="20490" name="Group 10"/>
          <p:cNvGrpSpPr>
            <a:grpSpLocks/>
          </p:cNvGrpSpPr>
          <p:nvPr/>
        </p:nvGrpSpPr>
        <p:grpSpPr bwMode="auto">
          <a:xfrm>
            <a:off x="3049164" y="1362228"/>
            <a:ext cx="2743200" cy="2160588"/>
            <a:chOff x="4320" y="1152"/>
            <a:chExt cx="414" cy="402"/>
          </a:xfrm>
        </p:grpSpPr>
        <p:sp>
          <p:nvSpPr>
            <p:cNvPr id="20491"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en-US"/>
            </a:p>
          </p:txBody>
        </p:sp>
        <p:sp>
          <p:nvSpPr>
            <p:cNvPr id="20492"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endParaRPr lang="en-US"/>
            </a:p>
          </p:txBody>
        </p:sp>
      </p:grpSp>
      <p:grpSp>
        <p:nvGrpSpPr>
          <p:cNvPr id="20493" name="Group 13"/>
          <p:cNvGrpSpPr>
            <a:grpSpLocks/>
          </p:cNvGrpSpPr>
          <p:nvPr/>
        </p:nvGrpSpPr>
        <p:grpSpPr bwMode="auto">
          <a:xfrm>
            <a:off x="5935392" y="1373948"/>
            <a:ext cx="3124200" cy="2127909"/>
            <a:chOff x="4320" y="1152"/>
            <a:chExt cx="414" cy="402"/>
          </a:xfrm>
        </p:grpSpPr>
        <p:sp>
          <p:nvSpPr>
            <p:cNvPr id="20494" name="AutoShape 14"/>
            <p:cNvSpPr>
              <a:spLocks noChangeArrowheads="1"/>
            </p:cNvSpPr>
            <p:nvPr/>
          </p:nvSpPr>
          <p:spPr bwMode="gray">
            <a:xfrm>
              <a:off x="4320" y="1152"/>
              <a:ext cx="414" cy="402"/>
            </a:xfrm>
            <a:prstGeom prst="roundRect">
              <a:avLst>
                <a:gd name="adj" fmla="val 11921"/>
              </a:avLst>
            </a:prstGeom>
            <a:gradFill rotWithShape="1">
              <a:gsLst>
                <a:gs pos="0">
                  <a:schemeClr val="hlink"/>
                </a:gs>
                <a:gs pos="100000">
                  <a:schemeClr val="hlink">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endParaRPr lang="en-US"/>
            </a:p>
          </p:txBody>
        </p:sp>
        <p:sp>
          <p:nvSpPr>
            <p:cNvPr id="20495" name="Freeform 15"/>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50000">
                  <a:schemeClr val="hlink">
                    <a:alpha val="0"/>
                  </a:schemeClr>
                </a:gs>
                <a:gs pos="100000">
                  <a:schemeClr val="hlink">
                    <a:gamma/>
                    <a:tint val="48627"/>
                    <a:invGamma/>
                  </a:schemeClr>
                </a:gs>
              </a:gsLst>
              <a:lin ang="2700000" scaled="1"/>
            </a:gradFill>
            <a:ln w="0">
              <a:noFill/>
              <a:prstDash val="solid"/>
              <a:round/>
              <a:headEnd/>
              <a:tailEnd/>
            </a:ln>
          </p:spPr>
          <p:txBody>
            <a:bodyPr/>
            <a:lstStyle/>
            <a:p>
              <a:endParaRPr lang="en-US"/>
            </a:p>
          </p:txBody>
        </p:sp>
      </p:grpSp>
      <p:sp>
        <p:nvSpPr>
          <p:cNvPr id="20496" name="Rectangle 16"/>
          <p:cNvSpPr>
            <a:spLocks noChangeArrowheads="1"/>
          </p:cNvSpPr>
          <p:nvPr/>
        </p:nvSpPr>
        <p:spPr bwMode="gray">
          <a:xfrm>
            <a:off x="3133573" y="1351672"/>
            <a:ext cx="2590800" cy="2246769"/>
          </a:xfrm>
          <a:prstGeom prst="rect">
            <a:avLst/>
          </a:prstGeom>
          <a:noFill/>
          <a:ln w="9525" algn="ctr">
            <a:noFill/>
            <a:miter lim="800000"/>
            <a:headEnd/>
            <a:tailEnd/>
          </a:ln>
          <a:effectLst/>
        </p:spPr>
        <p:txBody>
          <a:bodyPr wrap="square">
            <a:spAutoFit/>
            <a:flatTx/>
          </a:bodyPr>
          <a:lstStyle/>
          <a:p>
            <a:pPr algn="ctr"/>
            <a:r>
              <a:rPr lang="en-US" sz="2800" smtClean="0">
                <a:solidFill>
                  <a:schemeClr val="bg1"/>
                </a:solidFill>
                <a:latin typeface="Times New Roman" pitchFamily="18" charset="0"/>
                <a:cs typeface="Times New Roman" pitchFamily="18" charset="0"/>
              </a:rPr>
              <a:t>Hành động xã hội diễn ra </a:t>
            </a:r>
          </a:p>
          <a:p>
            <a:pPr algn="ctr"/>
            <a:r>
              <a:rPr lang="en-US" sz="2800" smtClean="0">
                <a:solidFill>
                  <a:schemeClr val="bg1"/>
                </a:solidFill>
                <a:latin typeface="Times New Roman" pitchFamily="18" charset="0"/>
                <a:cs typeface="Times New Roman" pitchFamily="18" charset="0"/>
              </a:rPr>
              <a:t>lặp đi lặp lại mới tạo ra tương tác</a:t>
            </a:r>
            <a:endParaRPr lang="en-US" sz="2800" b="1">
              <a:solidFill>
                <a:schemeClr val="bg1"/>
              </a:solidFill>
            </a:endParaRPr>
          </a:p>
        </p:txBody>
      </p:sp>
      <p:sp>
        <p:nvSpPr>
          <p:cNvPr id="20497" name="Rectangle 17"/>
          <p:cNvSpPr>
            <a:spLocks noChangeArrowheads="1"/>
          </p:cNvSpPr>
          <p:nvPr/>
        </p:nvSpPr>
        <p:spPr bwMode="gray">
          <a:xfrm>
            <a:off x="5831056" y="1301260"/>
            <a:ext cx="3352800" cy="2246769"/>
          </a:xfrm>
          <a:prstGeom prst="rect">
            <a:avLst/>
          </a:prstGeom>
          <a:noFill/>
          <a:ln w="9525" algn="ctr">
            <a:noFill/>
            <a:miter lim="800000"/>
            <a:headEnd/>
            <a:tailEnd/>
          </a:ln>
          <a:effectLst/>
        </p:spPr>
        <p:txBody>
          <a:bodyPr wrap="square">
            <a:spAutoFit/>
            <a:flatTx/>
          </a:bodyPr>
          <a:lstStyle/>
          <a:p>
            <a:pPr algn="ctr"/>
            <a:r>
              <a:rPr lang="en-US" sz="2800" dirty="0" err="1" smtClean="0">
                <a:solidFill>
                  <a:schemeClr val="bg1"/>
                </a:solidFill>
                <a:latin typeface="Times New Roman" pitchFamily="18" charset="0"/>
                <a:cs typeface="Times New Roman" pitchFamily="18" charset="0"/>
              </a:rPr>
              <a:t>Khuynh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hướng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hoặc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tính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chất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của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hành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động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xã</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hội</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quyết</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định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khuynh</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hướng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của</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tương</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tác</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xã</a:t>
            </a:r>
            <a:r>
              <a:rPr lang="en-US" sz="2800" dirty="0" smtClean="0">
                <a:solidFill>
                  <a:schemeClr val="bg1"/>
                </a:solidFill>
                <a:latin typeface="Times New Roman" pitchFamily="18" charset="0"/>
                <a:cs typeface="Times New Roman" pitchFamily="18" charset="0"/>
              </a:rPr>
              <a:t> </a:t>
            </a:r>
            <a:r>
              <a:rPr lang="en-US" sz="2800" dirty="0" err="1" smtClean="0">
                <a:solidFill>
                  <a:schemeClr val="bg1"/>
                </a:solidFill>
                <a:latin typeface="Times New Roman" pitchFamily="18" charset="0"/>
                <a:cs typeface="Times New Roman" pitchFamily="18" charset="0"/>
              </a:rPr>
              <a:t>hội</a:t>
            </a:r>
            <a:endParaRPr lang="en-US" sz="2800" b="1" dirty="0">
              <a:solidFill>
                <a:schemeClr val="bg1"/>
              </a:solidFill>
            </a:endParaRPr>
          </a:p>
        </p:txBody>
      </p:sp>
      <p:sp>
        <p:nvSpPr>
          <p:cNvPr id="20499" name="AutoShape 19"/>
          <p:cNvSpPr>
            <a:spLocks noChangeArrowheads="1"/>
          </p:cNvSpPr>
          <p:nvPr/>
        </p:nvSpPr>
        <p:spPr bwMode="ltGray">
          <a:xfrm>
            <a:off x="1210992" y="5282358"/>
            <a:ext cx="6553199" cy="1349390"/>
          </a:xfrm>
          <a:prstGeom prst="roundRect">
            <a:avLst>
              <a:gd name="adj" fmla="val 16667"/>
            </a:avLst>
          </a:prstGeom>
          <a:solidFill>
            <a:schemeClr val="bg1"/>
          </a:solidFill>
          <a:ln w="57150" algn="ctr">
            <a:solidFill>
              <a:schemeClr val="accent1"/>
            </a:solidFill>
            <a:round/>
            <a:headEnd/>
            <a:tailEnd/>
          </a:ln>
          <a:effectLst/>
        </p:spPr>
        <p:txBody>
          <a:bodyPr wrap="none" anchor="ctr"/>
          <a:lstStyle/>
          <a:p>
            <a:endParaRPr lang="en-US"/>
          </a:p>
        </p:txBody>
      </p:sp>
      <p:sp>
        <p:nvSpPr>
          <p:cNvPr id="20500" name="Rectangle 20"/>
          <p:cNvSpPr>
            <a:spLocks noChangeArrowheads="1"/>
          </p:cNvSpPr>
          <p:nvPr/>
        </p:nvSpPr>
        <p:spPr bwMode="auto">
          <a:xfrm>
            <a:off x="1323536" y="5325389"/>
            <a:ext cx="6313370" cy="1200329"/>
          </a:xfrm>
          <a:prstGeom prst="rect">
            <a:avLst/>
          </a:prstGeom>
          <a:noFill/>
          <a:ln w="9525" algn="ctr">
            <a:noFill/>
            <a:miter lim="800000"/>
            <a:headEnd/>
            <a:tailEnd/>
          </a:ln>
          <a:effectLst/>
        </p:spPr>
        <p:txBody>
          <a:bodyPr wrap="square">
            <a:spAutoFit/>
          </a:bodyPr>
          <a:lstStyle/>
          <a:p>
            <a:pPr algn="ctr" eaLnBrk="0" hangingPunct="0">
              <a:buClr>
                <a:srgbClr val="D7181F"/>
              </a:buClr>
              <a:buFont typeface="Wingdings" pitchFamily="2" charset="2"/>
              <a:buNone/>
            </a:pPr>
            <a:r>
              <a:rPr lang="en-US" sz="2400" b="1" smtClean="0">
                <a:solidFill>
                  <a:srgbClr val="FF0000"/>
                </a:solidFill>
                <a:latin typeface="Times New Roman" pitchFamily="18" charset="0"/>
                <a:cs typeface="Times New Roman" pitchFamily="18" charset="0"/>
              </a:rPr>
              <a:t>Như vậy, hành động xã hội có mối liên hệ chặt chẽ với tương tác xã hội và chúng tác động qua lại với nhau</a:t>
            </a:r>
            <a:endParaRPr lang="en-US" sz="2400" b="1">
              <a:solidFill>
                <a:srgbClr val="FF000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from="(-#ppt_w/2)" to="(#ppt_x)" calcmode="lin" valueType="num">
                                      <p:cBhvr>
                                        <p:cTn id="7" dur="600" fill="hold">
                                          <p:stCondLst>
                                            <p:cond delay="0"/>
                                          </p:stCondLst>
                                        </p:cTn>
                                        <p:tgtEl>
                                          <p:spTgt spid="20482"/>
                                        </p:tgtEl>
                                        <p:attrNameLst>
                                          <p:attrName>ppt_x</p:attrName>
                                        </p:attrNameLst>
                                      </p:cBhvr>
                                    </p:anim>
                                    <p:anim from="0" to="-1.0" calcmode="lin" valueType="num">
                                      <p:cBhvr>
                                        <p:cTn id="8" dur="200" decel="50000" autoRev="1" fill="hold">
                                          <p:stCondLst>
                                            <p:cond delay="600"/>
                                          </p:stCondLst>
                                        </p:cTn>
                                        <p:tgtEl>
                                          <p:spTgt spid="20482"/>
                                        </p:tgtEl>
                                        <p:attrNameLst>
                                          <p:attrName>xshear</p:attrName>
                                        </p:attrNameLst>
                                      </p:cBhvr>
                                    </p:anim>
                                    <p:animScale>
                                      <p:cBhvr>
                                        <p:cTn id="9" dur="200" decel="100000" autoRev="1" fill="hold">
                                          <p:stCondLst>
                                            <p:cond delay="600"/>
                                          </p:stCondLst>
                                        </p:cTn>
                                        <p:tgtEl>
                                          <p:spTgt spid="20482"/>
                                        </p:tgtEl>
                                      </p:cBhvr>
                                      <p:from x="100000" y="100000"/>
                                      <p:to x="80000" y="100000"/>
                                    </p:animScale>
                                    <p:anim by="(#ppt_h/3+#ppt_w*0.1)" calcmode="lin" valueType="num">
                                      <p:cBhvr additive="sum">
                                        <p:cTn id="10" dur="200" decel="100000" autoRev="1" fill="hold">
                                          <p:stCondLst>
                                            <p:cond delay="600"/>
                                          </p:stCondLst>
                                        </p:cTn>
                                        <p:tgtEl>
                                          <p:spTgt spid="20482"/>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313008"/>
            <a:ext cx="8610600" cy="769441"/>
          </a:xfrm>
          <a:prstGeom prst="rect">
            <a:avLst/>
          </a:prstGeom>
          <a:noFill/>
        </p:spPr>
        <p:txBody>
          <a:bodyPr wrap="square" rtlCol="0">
            <a:spAutoFit/>
          </a:bodyPr>
          <a:lstStyle/>
          <a:p>
            <a:r>
              <a:rPr lang="en-US" sz="4400" b="1" dirty="0" smtClean="0">
                <a:latin typeface="Times New Roman" pitchFamily="18" charset="0"/>
                <a:cs typeface="Times New Roman" pitchFamily="18" charset="0"/>
                <a:sym typeface="Wingdings"/>
              </a:rPr>
              <a:t> VẬN DỤNG</a:t>
            </a:r>
            <a:endParaRPr lang="en-US" sz="4400" b="1" dirty="0"/>
          </a:p>
        </p:txBody>
      </p:sp>
      <p:sp>
        <p:nvSpPr>
          <p:cNvPr id="3" name="TextBox 2"/>
          <p:cNvSpPr txBox="1"/>
          <p:nvPr/>
        </p:nvSpPr>
        <p:spPr>
          <a:xfrm>
            <a:off x="152400" y="1219200"/>
            <a:ext cx="8991600" cy="584775"/>
          </a:xfrm>
          <a:prstGeom prst="rect">
            <a:avLst/>
          </a:prstGeom>
          <a:noFill/>
        </p:spPr>
        <p:txBody>
          <a:bodyPr wrap="square" rtlCol="0">
            <a:spAutoFit/>
          </a:bodyPr>
          <a:lstStyle/>
          <a:p>
            <a:r>
              <a:rPr lang="en-US" sz="2900" dirty="0" smtClean="0">
                <a:latin typeface="Times New Roman" pitchFamily="18" charset="0"/>
                <a:cs typeface="Times New Roman" pitchFamily="18" charset="0"/>
              </a:rPr>
              <a:t> </a:t>
            </a:r>
            <a:r>
              <a:rPr lang="en-US" sz="2900" dirty="0" smtClean="0">
                <a:latin typeface="Times New Roman" pitchFamily="18" charset="0"/>
                <a:cs typeface="Times New Roman" pitchFamily="18" charset="0"/>
                <a:sym typeface="Wingdings"/>
              </a:rPr>
              <a:t></a:t>
            </a:r>
            <a:r>
              <a:rPr lang="en-US" sz="3200" dirty="0" smtClean="0">
                <a:latin typeface="Times New Roman" pitchFamily="18" charset="0"/>
                <a:cs typeface="Times New Roman" pitchFamily="18" charset="0"/>
                <a:sym typeface="Wingdings"/>
              </a:rPr>
              <a:t> </a:t>
            </a:r>
            <a:r>
              <a:rPr lang="en-US" sz="2900" dirty="0" err="1" smtClean="0">
                <a:latin typeface="Times New Roman" pitchFamily="18" charset="0"/>
                <a:cs typeface="Times New Roman" pitchFamily="18" charset="0"/>
              </a:rPr>
              <a:t>Xã</a:t>
            </a:r>
            <a:r>
              <a:rPr lang="en-US" sz="2900" dirty="0" smtClean="0">
                <a:latin typeface="Times New Roman" pitchFamily="18" charset="0"/>
                <a:cs typeface="Times New Roman" pitchFamily="18" charset="0"/>
              </a:rPr>
              <a:t> hội hóa được chia ra 2 cấp độ:</a:t>
            </a:r>
            <a:endParaRPr lang="en-US" sz="2900" dirty="0">
              <a:latin typeface="Times New Roman" pitchFamily="18" charset="0"/>
              <a:cs typeface="Times New Roman" pitchFamily="18" charset="0"/>
            </a:endParaRPr>
          </a:p>
        </p:txBody>
      </p:sp>
      <p:grpSp>
        <p:nvGrpSpPr>
          <p:cNvPr id="4" name="Group 73"/>
          <p:cNvGrpSpPr>
            <a:grpSpLocks/>
          </p:cNvGrpSpPr>
          <p:nvPr/>
        </p:nvGrpSpPr>
        <p:grpSpPr bwMode="auto">
          <a:xfrm>
            <a:off x="616032" y="1795968"/>
            <a:ext cx="3381375" cy="3124200"/>
            <a:chOff x="672" y="1344"/>
            <a:chExt cx="2130" cy="1968"/>
          </a:xfrm>
        </p:grpSpPr>
        <p:sp>
          <p:nvSpPr>
            <p:cNvPr id="5" name="AutoShape 74"/>
            <p:cNvSpPr>
              <a:spLocks noChangeArrowheads="1"/>
            </p:cNvSpPr>
            <p:nvPr/>
          </p:nvSpPr>
          <p:spPr bwMode="gray">
            <a:xfrm>
              <a:off x="672" y="1872"/>
              <a:ext cx="2112" cy="1440"/>
            </a:xfrm>
            <a:prstGeom prst="roundRect">
              <a:avLst>
                <a:gd name="adj" fmla="val 10347"/>
              </a:avLst>
            </a:prstGeom>
            <a:gradFill rotWithShape="1">
              <a:gsLst>
                <a:gs pos="0">
                  <a:srgbClr val="CCECFF"/>
                </a:gs>
                <a:gs pos="100000">
                  <a:srgbClr val="CCECFF">
                    <a:gamma/>
                    <a:tint val="0"/>
                    <a:invGamma/>
                  </a:srgbClr>
                </a:gs>
              </a:gsLst>
              <a:lin ang="18900000" scaled="1"/>
            </a:gradFill>
            <a:ln w="50800">
              <a:solidFill>
                <a:srgbClr val="7099E2"/>
              </a:solidFill>
              <a:round/>
              <a:headEnd/>
              <a:tailEnd/>
            </a:ln>
            <a:effectLst>
              <a:outerShdw dist="107763" dir="2700000" algn="ctr" rotWithShape="0">
                <a:srgbClr val="C0C0C0">
                  <a:alpha val="50000"/>
                </a:srgbClr>
              </a:outerShdw>
            </a:effectLst>
          </p:spPr>
          <p:txBody>
            <a:bodyPr wrap="none" anchor="ctr"/>
            <a:lstStyle/>
            <a:p>
              <a:endParaRPr lang="en-US" dirty="0"/>
            </a:p>
          </p:txBody>
        </p:sp>
        <p:grpSp>
          <p:nvGrpSpPr>
            <p:cNvPr id="6" name="Group 75"/>
            <p:cNvGrpSpPr>
              <a:grpSpLocks/>
            </p:cNvGrpSpPr>
            <p:nvPr/>
          </p:nvGrpSpPr>
          <p:grpSpPr bwMode="auto">
            <a:xfrm>
              <a:off x="2304" y="1344"/>
              <a:ext cx="498" cy="1245"/>
              <a:chOff x="2304" y="1344"/>
              <a:chExt cx="498" cy="1245"/>
            </a:xfrm>
          </p:grpSpPr>
          <p:sp>
            <p:nvSpPr>
              <p:cNvPr id="7" name="Freeform 76"/>
              <p:cNvSpPr>
                <a:spLocks/>
              </p:cNvSpPr>
              <p:nvPr/>
            </p:nvSpPr>
            <p:spPr bwMode="gray">
              <a:xfrm>
                <a:off x="2425" y="1344"/>
                <a:ext cx="233" cy="254"/>
              </a:xfrm>
              <a:custGeom>
                <a:avLst/>
                <a:gdLst/>
                <a:ahLst/>
                <a:cxnLst>
                  <a:cxn ang="0">
                    <a:pos x="133" y="0"/>
                  </a:cxn>
                  <a:cxn ang="0">
                    <a:pos x="161" y="3"/>
                  </a:cxn>
                  <a:cxn ang="0">
                    <a:pos x="186" y="12"/>
                  </a:cxn>
                  <a:cxn ang="0">
                    <a:pos x="209" y="25"/>
                  </a:cxn>
                  <a:cxn ang="0">
                    <a:pos x="228" y="42"/>
                  </a:cxn>
                  <a:cxn ang="0">
                    <a:pos x="245" y="64"/>
                  </a:cxn>
                  <a:cxn ang="0">
                    <a:pos x="257" y="88"/>
                  </a:cxn>
                  <a:cxn ang="0">
                    <a:pos x="265" y="116"/>
                  </a:cxn>
                  <a:cxn ang="0">
                    <a:pos x="267" y="146"/>
                  </a:cxn>
                  <a:cxn ang="0">
                    <a:pos x="265" y="175"/>
                  </a:cxn>
                  <a:cxn ang="0">
                    <a:pos x="257" y="203"/>
                  </a:cxn>
                  <a:cxn ang="0">
                    <a:pos x="245" y="227"/>
                  </a:cxn>
                  <a:cxn ang="0">
                    <a:pos x="228" y="249"/>
                  </a:cxn>
                  <a:cxn ang="0">
                    <a:pos x="209" y="267"/>
                  </a:cxn>
                  <a:cxn ang="0">
                    <a:pos x="186" y="281"/>
                  </a:cxn>
                  <a:cxn ang="0">
                    <a:pos x="161" y="289"/>
                  </a:cxn>
                  <a:cxn ang="0">
                    <a:pos x="133" y="292"/>
                  </a:cxn>
                  <a:cxn ang="0">
                    <a:pos x="103" y="288"/>
                  </a:cxn>
                  <a:cxn ang="0">
                    <a:pos x="75" y="277"/>
                  </a:cxn>
                  <a:cxn ang="0">
                    <a:pos x="51" y="260"/>
                  </a:cxn>
                  <a:cxn ang="0">
                    <a:pos x="29" y="237"/>
                  </a:cxn>
                  <a:cxn ang="0">
                    <a:pos x="13" y="210"/>
                  </a:cxn>
                  <a:cxn ang="0">
                    <a:pos x="4" y="178"/>
                  </a:cxn>
                  <a:cxn ang="0">
                    <a:pos x="0" y="146"/>
                  </a:cxn>
                  <a:cxn ang="0">
                    <a:pos x="4" y="113"/>
                  </a:cxn>
                  <a:cxn ang="0">
                    <a:pos x="13" y="81"/>
                  </a:cxn>
                  <a:cxn ang="0">
                    <a:pos x="29" y="54"/>
                  </a:cxn>
                  <a:cxn ang="0">
                    <a:pos x="51" y="32"/>
                  </a:cxn>
                  <a:cxn ang="0">
                    <a:pos x="75" y="14"/>
                  </a:cxn>
                  <a:cxn ang="0">
                    <a:pos x="103" y="3"/>
                  </a:cxn>
                  <a:cxn ang="0">
                    <a:pos x="133" y="0"/>
                  </a:cxn>
                </a:cxnLst>
                <a:rect l="0" t="0" r="r" b="b"/>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solidFill>
                <a:srgbClr val="7099E2"/>
              </a:solidFill>
              <a:ln w="0">
                <a:noFill/>
                <a:prstDash val="solid"/>
                <a:round/>
                <a:headEnd/>
                <a:tailEnd/>
              </a:ln>
              <a:effectLst>
                <a:outerShdw dist="91581" dir="3378596" algn="ctr" rotWithShape="0">
                  <a:srgbClr val="C0C0C0">
                    <a:alpha val="50000"/>
                  </a:srgbClr>
                </a:outerShdw>
              </a:effectLst>
            </p:spPr>
            <p:txBody>
              <a:bodyPr/>
              <a:lstStyle/>
              <a:p>
                <a:endParaRPr lang="en-US" dirty="0"/>
              </a:p>
            </p:txBody>
          </p:sp>
          <p:sp>
            <p:nvSpPr>
              <p:cNvPr id="8" name="Freeform 77"/>
              <p:cNvSpPr>
                <a:spLocks/>
              </p:cNvSpPr>
              <p:nvPr/>
            </p:nvSpPr>
            <p:spPr bwMode="gray">
              <a:xfrm>
                <a:off x="2304" y="1625"/>
                <a:ext cx="498" cy="964"/>
              </a:xfrm>
              <a:custGeom>
                <a:avLst/>
                <a:gdLst/>
                <a:ahLst/>
                <a:cxnLst>
                  <a:cxn ang="0">
                    <a:pos x="72" y="5"/>
                  </a:cxn>
                  <a:cxn ang="0">
                    <a:pos x="30" y="32"/>
                  </a:cxn>
                  <a:cxn ang="0">
                    <a:pos x="4" y="75"/>
                  </a:cxn>
                  <a:cxn ang="0">
                    <a:pos x="0" y="509"/>
                  </a:cxn>
                  <a:cxn ang="0">
                    <a:pos x="1" y="516"/>
                  </a:cxn>
                  <a:cxn ang="0">
                    <a:pos x="9" y="533"/>
                  </a:cxn>
                  <a:cxn ang="0">
                    <a:pos x="26" y="550"/>
                  </a:cxn>
                  <a:cxn ang="0">
                    <a:pos x="56" y="557"/>
                  </a:cxn>
                  <a:cxn ang="0">
                    <a:pos x="84" y="551"/>
                  </a:cxn>
                  <a:cxn ang="0">
                    <a:pos x="100" y="534"/>
                  </a:cxn>
                  <a:cxn ang="0">
                    <a:pos x="106" y="516"/>
                  </a:cxn>
                  <a:cxn ang="0">
                    <a:pos x="108" y="503"/>
                  </a:cxn>
                  <a:cxn ang="0">
                    <a:pos x="108" y="166"/>
                  </a:cxn>
                  <a:cxn ang="0">
                    <a:pos x="135" y="1066"/>
                  </a:cxn>
                  <a:cxn ang="0">
                    <a:pos x="138" y="1073"/>
                  </a:cxn>
                  <a:cxn ang="0">
                    <a:pos x="151" y="1089"/>
                  </a:cxn>
                  <a:cxn ang="0">
                    <a:pos x="174" y="1105"/>
                  </a:cxn>
                  <a:cxn ang="0">
                    <a:pos x="199" y="1111"/>
                  </a:cxn>
                  <a:cxn ang="0">
                    <a:pos x="227" y="1110"/>
                  </a:cxn>
                  <a:cxn ang="0">
                    <a:pos x="255" y="1097"/>
                  </a:cxn>
                  <a:cxn ang="0">
                    <a:pos x="272" y="1080"/>
                  </a:cxn>
                  <a:cxn ang="0">
                    <a:pos x="278" y="1068"/>
                  </a:cxn>
                  <a:cxn ang="0">
                    <a:pos x="279" y="499"/>
                  </a:cxn>
                  <a:cxn ang="0">
                    <a:pos x="302" y="503"/>
                  </a:cxn>
                  <a:cxn ang="0">
                    <a:pos x="302" y="534"/>
                  </a:cxn>
                  <a:cxn ang="0">
                    <a:pos x="304" y="590"/>
                  </a:cxn>
                  <a:cxn ang="0">
                    <a:pos x="304" y="664"/>
                  </a:cxn>
                  <a:cxn ang="0">
                    <a:pos x="304" y="750"/>
                  </a:cxn>
                  <a:cxn ang="0">
                    <a:pos x="304" y="838"/>
                  </a:cxn>
                  <a:cxn ang="0">
                    <a:pos x="305" y="926"/>
                  </a:cxn>
                  <a:cxn ang="0">
                    <a:pos x="305" y="1004"/>
                  </a:cxn>
                  <a:cxn ang="0">
                    <a:pos x="305" y="1066"/>
                  </a:cxn>
                  <a:cxn ang="0">
                    <a:pos x="306" y="1073"/>
                  </a:cxn>
                  <a:cxn ang="0">
                    <a:pos x="315" y="1088"/>
                  </a:cxn>
                  <a:cxn ang="0">
                    <a:pos x="335" y="1103"/>
                  </a:cxn>
                  <a:cxn ang="0">
                    <a:pos x="372" y="1111"/>
                  </a:cxn>
                  <a:cxn ang="0">
                    <a:pos x="408" y="1103"/>
                  </a:cxn>
                  <a:cxn ang="0">
                    <a:pos x="429" y="1089"/>
                  </a:cxn>
                  <a:cxn ang="0">
                    <a:pos x="437" y="1073"/>
                  </a:cxn>
                  <a:cxn ang="0">
                    <a:pos x="438" y="1067"/>
                  </a:cxn>
                  <a:cxn ang="0">
                    <a:pos x="466" y="166"/>
                  </a:cxn>
                  <a:cxn ang="0">
                    <a:pos x="468" y="503"/>
                  </a:cxn>
                  <a:cxn ang="0">
                    <a:pos x="472" y="517"/>
                  </a:cxn>
                  <a:cxn ang="0">
                    <a:pos x="483" y="537"/>
                  </a:cxn>
                  <a:cxn ang="0">
                    <a:pos x="505" y="551"/>
                  </a:cxn>
                  <a:cxn ang="0">
                    <a:pos x="536" y="551"/>
                  </a:cxn>
                  <a:cxn ang="0">
                    <a:pos x="557" y="537"/>
                  </a:cxn>
                  <a:cxn ang="0">
                    <a:pos x="570" y="517"/>
                  </a:cxn>
                  <a:cxn ang="0">
                    <a:pos x="573" y="508"/>
                  </a:cxn>
                  <a:cxn ang="0">
                    <a:pos x="572" y="68"/>
                  </a:cxn>
                  <a:cxn ang="0">
                    <a:pos x="546" y="28"/>
                  </a:cxn>
                  <a:cxn ang="0">
                    <a:pos x="506" y="4"/>
                  </a:cxn>
                  <a:cxn ang="0">
                    <a:pos x="94" y="0"/>
                  </a:cxn>
                </a:cxnLst>
                <a:rect l="0" t="0" r="r" b="b"/>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lnTo>
                      <a:pt x="94" y="0"/>
                    </a:lnTo>
                    <a:close/>
                  </a:path>
                </a:pathLst>
              </a:custGeom>
              <a:solidFill>
                <a:srgbClr val="7099E2"/>
              </a:solidFill>
              <a:ln w="0">
                <a:noFill/>
                <a:prstDash val="solid"/>
                <a:round/>
                <a:headEnd/>
                <a:tailEnd/>
              </a:ln>
              <a:effectLst>
                <a:outerShdw dist="91581" dir="3378596" algn="ctr" rotWithShape="0">
                  <a:srgbClr val="C0C0C0">
                    <a:alpha val="50000"/>
                  </a:srgbClr>
                </a:outerShdw>
              </a:effectLst>
            </p:spPr>
            <p:txBody>
              <a:bodyPr/>
              <a:lstStyle/>
              <a:p>
                <a:endParaRPr lang="en-US" dirty="0"/>
              </a:p>
            </p:txBody>
          </p:sp>
        </p:grpSp>
      </p:grpSp>
      <p:sp>
        <p:nvSpPr>
          <p:cNvPr id="9" name="Text Box 78"/>
          <p:cNvSpPr txBox="1">
            <a:spLocks noChangeArrowheads="1"/>
          </p:cNvSpPr>
          <p:nvPr/>
        </p:nvSpPr>
        <p:spPr bwMode="gray">
          <a:xfrm>
            <a:off x="788360" y="2862768"/>
            <a:ext cx="2438400" cy="1938992"/>
          </a:xfrm>
          <a:prstGeom prst="rect">
            <a:avLst/>
          </a:prstGeom>
          <a:noFill/>
          <a:ln w="9525" algn="ctr">
            <a:noFill/>
            <a:miter lim="800000"/>
            <a:headEnd/>
            <a:tailEnd/>
          </a:ln>
          <a:effectLst/>
        </p:spPr>
        <p:txBody>
          <a:bodyPr>
            <a:spAutoFit/>
          </a:bodyPr>
          <a:lstStyle/>
          <a:p>
            <a:pPr algn="ctr" eaLnBrk="0" hangingPunct="0"/>
            <a:r>
              <a:rPr lang="en-US" sz="4000" b="1" dirty="0" smtClean="0">
                <a:solidFill>
                  <a:schemeClr val="accent1">
                    <a:lumMod val="75000"/>
                  </a:schemeClr>
                </a:solidFill>
                <a:latin typeface="Times New Roman" pitchFamily="18" charset="0"/>
                <a:cs typeface="Times New Roman" pitchFamily="18" charset="0"/>
              </a:rPr>
              <a:t>XÃ HỘI HÓA SƠ CẤP</a:t>
            </a:r>
            <a:endParaRPr lang="en-US" sz="4000" b="1" dirty="0">
              <a:solidFill>
                <a:schemeClr val="accent1">
                  <a:lumMod val="75000"/>
                </a:schemeClr>
              </a:solidFill>
              <a:latin typeface="Times New Roman" pitchFamily="18" charset="0"/>
              <a:cs typeface="Times New Roman" pitchFamily="18" charset="0"/>
            </a:endParaRPr>
          </a:p>
        </p:txBody>
      </p:sp>
      <p:grpSp>
        <p:nvGrpSpPr>
          <p:cNvPr id="10" name="Group 79"/>
          <p:cNvGrpSpPr>
            <a:grpSpLocks/>
          </p:cNvGrpSpPr>
          <p:nvPr/>
        </p:nvGrpSpPr>
        <p:grpSpPr bwMode="auto">
          <a:xfrm>
            <a:off x="5077856" y="1795968"/>
            <a:ext cx="3375025" cy="3124200"/>
            <a:chOff x="2880" y="1344"/>
            <a:chExt cx="2126" cy="1968"/>
          </a:xfrm>
        </p:grpSpPr>
        <p:sp>
          <p:nvSpPr>
            <p:cNvPr id="11" name="AutoShape 80"/>
            <p:cNvSpPr>
              <a:spLocks noChangeArrowheads="1"/>
            </p:cNvSpPr>
            <p:nvPr/>
          </p:nvSpPr>
          <p:spPr bwMode="gray">
            <a:xfrm>
              <a:off x="2894" y="1872"/>
              <a:ext cx="2112" cy="1440"/>
            </a:xfrm>
            <a:prstGeom prst="roundRect">
              <a:avLst>
                <a:gd name="adj" fmla="val 10347"/>
              </a:avLst>
            </a:prstGeom>
            <a:gradFill rotWithShape="1">
              <a:gsLst>
                <a:gs pos="0">
                  <a:srgbClr val="D8F4BE">
                    <a:gamma/>
                    <a:tint val="0"/>
                    <a:invGamma/>
                  </a:srgbClr>
                </a:gs>
                <a:gs pos="100000">
                  <a:srgbClr val="D8F4BE"/>
                </a:gs>
              </a:gsLst>
              <a:lin ang="2700000" scaled="1"/>
            </a:gradFill>
            <a:ln w="50800">
              <a:solidFill>
                <a:srgbClr val="44988C"/>
              </a:solidFill>
              <a:round/>
              <a:headEnd/>
              <a:tailEnd/>
            </a:ln>
            <a:effectLst>
              <a:outerShdw dist="107763" dir="2700000" algn="ctr" rotWithShape="0">
                <a:srgbClr val="C0C0C0">
                  <a:alpha val="50000"/>
                </a:srgbClr>
              </a:outerShdw>
            </a:effectLst>
          </p:spPr>
          <p:txBody>
            <a:bodyPr wrap="none" anchor="ctr"/>
            <a:lstStyle/>
            <a:p>
              <a:endParaRPr lang="en-US" dirty="0"/>
            </a:p>
          </p:txBody>
        </p:sp>
        <p:sp>
          <p:nvSpPr>
            <p:cNvPr id="12" name="Text Box 81"/>
            <p:cNvSpPr txBox="1">
              <a:spLocks noChangeArrowheads="1"/>
            </p:cNvSpPr>
            <p:nvPr/>
          </p:nvSpPr>
          <p:spPr bwMode="gray">
            <a:xfrm>
              <a:off x="3360" y="2016"/>
              <a:ext cx="1632" cy="1221"/>
            </a:xfrm>
            <a:prstGeom prst="rect">
              <a:avLst/>
            </a:prstGeom>
            <a:noFill/>
            <a:ln w="9525" algn="ctr">
              <a:noFill/>
              <a:miter lim="800000"/>
              <a:headEnd/>
              <a:tailEnd/>
            </a:ln>
            <a:effectLst/>
          </p:spPr>
          <p:txBody>
            <a:bodyPr>
              <a:spAutoFit/>
            </a:bodyPr>
            <a:lstStyle/>
            <a:p>
              <a:pPr algn="ctr" eaLnBrk="0" hangingPunct="0"/>
              <a:r>
                <a:rPr lang="en-US" sz="4000" b="1" dirty="0" smtClean="0">
                  <a:solidFill>
                    <a:srgbClr val="009999"/>
                  </a:solidFill>
                  <a:latin typeface="Times New Roman" pitchFamily="18" charset="0"/>
                  <a:cs typeface="Times New Roman" pitchFamily="18" charset="0"/>
                </a:rPr>
                <a:t>XÃ HỘI HÓA THỨ CẤP</a:t>
              </a:r>
              <a:endParaRPr lang="en-US" sz="4000" b="1" dirty="0">
                <a:solidFill>
                  <a:srgbClr val="009999"/>
                </a:solidFill>
                <a:latin typeface="Times New Roman" pitchFamily="18" charset="0"/>
                <a:cs typeface="Times New Roman" pitchFamily="18" charset="0"/>
              </a:endParaRPr>
            </a:p>
          </p:txBody>
        </p:sp>
        <p:grpSp>
          <p:nvGrpSpPr>
            <p:cNvPr id="13" name="Group 82"/>
            <p:cNvGrpSpPr>
              <a:grpSpLocks/>
            </p:cNvGrpSpPr>
            <p:nvPr/>
          </p:nvGrpSpPr>
          <p:grpSpPr bwMode="auto">
            <a:xfrm>
              <a:off x="2880" y="1344"/>
              <a:ext cx="498" cy="1245"/>
              <a:chOff x="2880" y="1344"/>
              <a:chExt cx="498" cy="1245"/>
            </a:xfrm>
          </p:grpSpPr>
          <p:sp>
            <p:nvSpPr>
              <p:cNvPr id="14" name="Freeform 83"/>
              <p:cNvSpPr>
                <a:spLocks/>
              </p:cNvSpPr>
              <p:nvPr/>
            </p:nvSpPr>
            <p:spPr bwMode="gray">
              <a:xfrm>
                <a:off x="3001" y="1344"/>
                <a:ext cx="233" cy="254"/>
              </a:xfrm>
              <a:custGeom>
                <a:avLst/>
                <a:gdLst/>
                <a:ahLst/>
                <a:cxnLst>
                  <a:cxn ang="0">
                    <a:pos x="133" y="0"/>
                  </a:cxn>
                  <a:cxn ang="0">
                    <a:pos x="161" y="3"/>
                  </a:cxn>
                  <a:cxn ang="0">
                    <a:pos x="186" y="12"/>
                  </a:cxn>
                  <a:cxn ang="0">
                    <a:pos x="209" y="25"/>
                  </a:cxn>
                  <a:cxn ang="0">
                    <a:pos x="228" y="42"/>
                  </a:cxn>
                  <a:cxn ang="0">
                    <a:pos x="245" y="64"/>
                  </a:cxn>
                  <a:cxn ang="0">
                    <a:pos x="257" y="88"/>
                  </a:cxn>
                  <a:cxn ang="0">
                    <a:pos x="265" y="116"/>
                  </a:cxn>
                  <a:cxn ang="0">
                    <a:pos x="267" y="146"/>
                  </a:cxn>
                  <a:cxn ang="0">
                    <a:pos x="265" y="175"/>
                  </a:cxn>
                  <a:cxn ang="0">
                    <a:pos x="257" y="203"/>
                  </a:cxn>
                  <a:cxn ang="0">
                    <a:pos x="245" y="227"/>
                  </a:cxn>
                  <a:cxn ang="0">
                    <a:pos x="228" y="249"/>
                  </a:cxn>
                  <a:cxn ang="0">
                    <a:pos x="209" y="267"/>
                  </a:cxn>
                  <a:cxn ang="0">
                    <a:pos x="186" y="281"/>
                  </a:cxn>
                  <a:cxn ang="0">
                    <a:pos x="161" y="289"/>
                  </a:cxn>
                  <a:cxn ang="0">
                    <a:pos x="133" y="292"/>
                  </a:cxn>
                  <a:cxn ang="0">
                    <a:pos x="103" y="288"/>
                  </a:cxn>
                  <a:cxn ang="0">
                    <a:pos x="75" y="277"/>
                  </a:cxn>
                  <a:cxn ang="0">
                    <a:pos x="51" y="260"/>
                  </a:cxn>
                  <a:cxn ang="0">
                    <a:pos x="29" y="237"/>
                  </a:cxn>
                  <a:cxn ang="0">
                    <a:pos x="13" y="210"/>
                  </a:cxn>
                  <a:cxn ang="0">
                    <a:pos x="4" y="178"/>
                  </a:cxn>
                  <a:cxn ang="0">
                    <a:pos x="0" y="146"/>
                  </a:cxn>
                  <a:cxn ang="0">
                    <a:pos x="4" y="113"/>
                  </a:cxn>
                  <a:cxn ang="0">
                    <a:pos x="13" y="81"/>
                  </a:cxn>
                  <a:cxn ang="0">
                    <a:pos x="29" y="54"/>
                  </a:cxn>
                  <a:cxn ang="0">
                    <a:pos x="51" y="32"/>
                  </a:cxn>
                  <a:cxn ang="0">
                    <a:pos x="75" y="14"/>
                  </a:cxn>
                  <a:cxn ang="0">
                    <a:pos x="103" y="3"/>
                  </a:cxn>
                  <a:cxn ang="0">
                    <a:pos x="133" y="0"/>
                  </a:cxn>
                </a:cxnLst>
                <a:rect l="0" t="0" r="r" b="b"/>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solidFill>
                <a:srgbClr val="44988C"/>
              </a:solidFill>
              <a:ln w="0">
                <a:noFill/>
                <a:prstDash val="solid"/>
                <a:round/>
                <a:headEnd/>
                <a:tailEnd/>
              </a:ln>
              <a:effectLst>
                <a:outerShdw dist="91581" dir="3378596" algn="ctr" rotWithShape="0">
                  <a:srgbClr val="C0C0C0">
                    <a:alpha val="50000"/>
                  </a:srgbClr>
                </a:outerShdw>
              </a:effectLst>
            </p:spPr>
            <p:txBody>
              <a:bodyPr/>
              <a:lstStyle/>
              <a:p>
                <a:endParaRPr lang="en-US" dirty="0"/>
              </a:p>
            </p:txBody>
          </p:sp>
          <p:sp>
            <p:nvSpPr>
              <p:cNvPr id="15" name="Freeform 84"/>
              <p:cNvSpPr>
                <a:spLocks/>
              </p:cNvSpPr>
              <p:nvPr/>
            </p:nvSpPr>
            <p:spPr bwMode="gray">
              <a:xfrm>
                <a:off x="2880" y="1625"/>
                <a:ext cx="498" cy="964"/>
              </a:xfrm>
              <a:custGeom>
                <a:avLst/>
                <a:gdLst/>
                <a:ahLst/>
                <a:cxnLst>
                  <a:cxn ang="0">
                    <a:pos x="72" y="5"/>
                  </a:cxn>
                  <a:cxn ang="0">
                    <a:pos x="30" y="32"/>
                  </a:cxn>
                  <a:cxn ang="0">
                    <a:pos x="4" y="75"/>
                  </a:cxn>
                  <a:cxn ang="0">
                    <a:pos x="0" y="509"/>
                  </a:cxn>
                  <a:cxn ang="0">
                    <a:pos x="1" y="516"/>
                  </a:cxn>
                  <a:cxn ang="0">
                    <a:pos x="9" y="533"/>
                  </a:cxn>
                  <a:cxn ang="0">
                    <a:pos x="26" y="550"/>
                  </a:cxn>
                  <a:cxn ang="0">
                    <a:pos x="56" y="557"/>
                  </a:cxn>
                  <a:cxn ang="0">
                    <a:pos x="84" y="551"/>
                  </a:cxn>
                  <a:cxn ang="0">
                    <a:pos x="100" y="534"/>
                  </a:cxn>
                  <a:cxn ang="0">
                    <a:pos x="106" y="516"/>
                  </a:cxn>
                  <a:cxn ang="0">
                    <a:pos x="108" y="503"/>
                  </a:cxn>
                  <a:cxn ang="0">
                    <a:pos x="108" y="166"/>
                  </a:cxn>
                  <a:cxn ang="0">
                    <a:pos x="135" y="1066"/>
                  </a:cxn>
                  <a:cxn ang="0">
                    <a:pos x="138" y="1073"/>
                  </a:cxn>
                  <a:cxn ang="0">
                    <a:pos x="151" y="1089"/>
                  </a:cxn>
                  <a:cxn ang="0">
                    <a:pos x="174" y="1105"/>
                  </a:cxn>
                  <a:cxn ang="0">
                    <a:pos x="199" y="1111"/>
                  </a:cxn>
                  <a:cxn ang="0">
                    <a:pos x="227" y="1110"/>
                  </a:cxn>
                  <a:cxn ang="0">
                    <a:pos x="255" y="1097"/>
                  </a:cxn>
                  <a:cxn ang="0">
                    <a:pos x="272" y="1080"/>
                  </a:cxn>
                  <a:cxn ang="0">
                    <a:pos x="278" y="1068"/>
                  </a:cxn>
                  <a:cxn ang="0">
                    <a:pos x="279" y="499"/>
                  </a:cxn>
                  <a:cxn ang="0">
                    <a:pos x="302" y="503"/>
                  </a:cxn>
                  <a:cxn ang="0">
                    <a:pos x="302" y="534"/>
                  </a:cxn>
                  <a:cxn ang="0">
                    <a:pos x="304" y="590"/>
                  </a:cxn>
                  <a:cxn ang="0">
                    <a:pos x="304" y="664"/>
                  </a:cxn>
                  <a:cxn ang="0">
                    <a:pos x="304" y="750"/>
                  </a:cxn>
                  <a:cxn ang="0">
                    <a:pos x="304" y="838"/>
                  </a:cxn>
                  <a:cxn ang="0">
                    <a:pos x="305" y="926"/>
                  </a:cxn>
                  <a:cxn ang="0">
                    <a:pos x="305" y="1004"/>
                  </a:cxn>
                  <a:cxn ang="0">
                    <a:pos x="305" y="1066"/>
                  </a:cxn>
                  <a:cxn ang="0">
                    <a:pos x="306" y="1073"/>
                  </a:cxn>
                  <a:cxn ang="0">
                    <a:pos x="315" y="1088"/>
                  </a:cxn>
                  <a:cxn ang="0">
                    <a:pos x="335" y="1103"/>
                  </a:cxn>
                  <a:cxn ang="0">
                    <a:pos x="372" y="1111"/>
                  </a:cxn>
                  <a:cxn ang="0">
                    <a:pos x="408" y="1103"/>
                  </a:cxn>
                  <a:cxn ang="0">
                    <a:pos x="429" y="1089"/>
                  </a:cxn>
                  <a:cxn ang="0">
                    <a:pos x="437" y="1073"/>
                  </a:cxn>
                  <a:cxn ang="0">
                    <a:pos x="438" y="1067"/>
                  </a:cxn>
                  <a:cxn ang="0">
                    <a:pos x="466" y="166"/>
                  </a:cxn>
                  <a:cxn ang="0">
                    <a:pos x="468" y="503"/>
                  </a:cxn>
                  <a:cxn ang="0">
                    <a:pos x="472" y="517"/>
                  </a:cxn>
                  <a:cxn ang="0">
                    <a:pos x="483" y="537"/>
                  </a:cxn>
                  <a:cxn ang="0">
                    <a:pos x="505" y="551"/>
                  </a:cxn>
                  <a:cxn ang="0">
                    <a:pos x="536" y="551"/>
                  </a:cxn>
                  <a:cxn ang="0">
                    <a:pos x="557" y="537"/>
                  </a:cxn>
                  <a:cxn ang="0">
                    <a:pos x="570" y="517"/>
                  </a:cxn>
                  <a:cxn ang="0">
                    <a:pos x="573" y="508"/>
                  </a:cxn>
                  <a:cxn ang="0">
                    <a:pos x="572" y="68"/>
                  </a:cxn>
                  <a:cxn ang="0">
                    <a:pos x="546" y="28"/>
                  </a:cxn>
                  <a:cxn ang="0">
                    <a:pos x="506" y="4"/>
                  </a:cxn>
                  <a:cxn ang="0">
                    <a:pos x="94" y="0"/>
                  </a:cxn>
                </a:cxnLst>
                <a:rect l="0" t="0" r="r" b="b"/>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lnTo>
                      <a:pt x="94" y="0"/>
                    </a:lnTo>
                    <a:close/>
                  </a:path>
                </a:pathLst>
              </a:custGeom>
              <a:solidFill>
                <a:srgbClr val="44988C"/>
              </a:solidFill>
              <a:ln w="0">
                <a:noFill/>
                <a:prstDash val="solid"/>
                <a:round/>
                <a:headEnd/>
                <a:tailEnd/>
              </a:ln>
              <a:effectLst>
                <a:outerShdw dist="91581" dir="3378596" algn="ctr" rotWithShape="0">
                  <a:srgbClr val="C0C0C0">
                    <a:alpha val="50000"/>
                  </a:srgbClr>
                </a:outerShdw>
              </a:effectLst>
            </p:spPr>
            <p:txBody>
              <a:bodyPr/>
              <a:lstStyle/>
              <a:p>
                <a:endParaRPr lang="en-US" dirty="0"/>
              </a:p>
            </p:txBody>
          </p:sp>
        </p:grpSp>
      </p:grpSp>
      <p:sp>
        <p:nvSpPr>
          <p:cNvPr id="38" name="AutoShape 5"/>
          <p:cNvSpPr>
            <a:spLocks noChangeArrowheads="1"/>
          </p:cNvSpPr>
          <p:nvPr/>
        </p:nvSpPr>
        <p:spPr bwMode="gray">
          <a:xfrm>
            <a:off x="4724400" y="5415013"/>
            <a:ext cx="4255097" cy="1290587"/>
          </a:xfrm>
          <a:prstGeom prst="roundRect">
            <a:avLst>
              <a:gd name="adj" fmla="val 11921"/>
            </a:avLst>
          </a:prstGeom>
          <a:gradFill rotWithShape="1">
            <a:gsLst>
              <a:gs pos="0">
                <a:schemeClr val="hlink"/>
              </a:gs>
              <a:gs pos="100000">
                <a:schemeClr val="hlink">
                  <a:gamma/>
                  <a:shade val="69804"/>
                  <a:invGamma/>
                </a:schemeClr>
              </a:gs>
            </a:gsLst>
            <a:lin ang="5400000" scaled="1"/>
          </a:gradFill>
          <a:ln w="25400">
            <a:solidFill>
              <a:srgbClr val="FEFFFF"/>
            </a:solidFill>
            <a:round/>
            <a:headEnd/>
            <a:tailEnd/>
          </a:ln>
          <a:effectLst>
            <a:outerShdw dist="53882" dir="2700000" algn="ctr" rotWithShape="0">
              <a:srgbClr val="000000">
                <a:alpha val="50000"/>
              </a:srgbClr>
            </a:outerShdw>
          </a:effectLst>
        </p:spPr>
        <p:txBody>
          <a:bodyPr wrap="none" anchor="ctr"/>
          <a:lstStyle/>
          <a:p>
            <a:endParaRPr lang="en-US" dirty="0"/>
          </a:p>
        </p:txBody>
      </p:sp>
      <p:sp>
        <p:nvSpPr>
          <p:cNvPr id="39" name="AutoShape 8"/>
          <p:cNvSpPr>
            <a:spLocks noChangeArrowheads="1"/>
          </p:cNvSpPr>
          <p:nvPr/>
        </p:nvSpPr>
        <p:spPr bwMode="gray">
          <a:xfrm flipV="1">
            <a:off x="4800600" y="4776397"/>
            <a:ext cx="4120161" cy="665163"/>
          </a:xfrm>
          <a:custGeom>
            <a:avLst/>
            <a:gdLst>
              <a:gd name="G0" fmla="+- 3813 0 0"/>
              <a:gd name="G1" fmla="+- 21600 0 3813"/>
              <a:gd name="G2" fmla="*/ 3813 1 2"/>
              <a:gd name="G3" fmla="+- 21600 0 G2"/>
              <a:gd name="G4" fmla="+/ 3813 21600 2"/>
              <a:gd name="G5" fmla="+/ G1 0 2"/>
              <a:gd name="G6" fmla="*/ 21600 21600 3813"/>
              <a:gd name="G7" fmla="*/ G6 1 2"/>
              <a:gd name="G8" fmla="+- 21600 0 G7"/>
              <a:gd name="G9" fmla="*/ 21600 1 2"/>
              <a:gd name="G10" fmla="+- 3813 0 G9"/>
              <a:gd name="G11" fmla="?: G10 G8 0"/>
              <a:gd name="G12" fmla="?: G10 G7 21600"/>
              <a:gd name="T0" fmla="*/ 19693 w 21600"/>
              <a:gd name="T1" fmla="*/ 10800 h 21600"/>
              <a:gd name="T2" fmla="*/ 10800 w 21600"/>
              <a:gd name="T3" fmla="*/ 21600 h 21600"/>
              <a:gd name="T4" fmla="*/ 1907 w 21600"/>
              <a:gd name="T5" fmla="*/ 10800 h 21600"/>
              <a:gd name="T6" fmla="*/ 10800 w 21600"/>
              <a:gd name="T7" fmla="*/ 0 h 21600"/>
              <a:gd name="T8" fmla="*/ 3707 w 21600"/>
              <a:gd name="T9" fmla="*/ 3707 h 21600"/>
              <a:gd name="T10" fmla="*/ 17893 w 21600"/>
              <a:gd name="T11" fmla="*/ 17893 h 21600"/>
            </a:gdLst>
            <a:ahLst/>
            <a:cxnLst>
              <a:cxn ang="0">
                <a:pos x="T0" y="T1"/>
              </a:cxn>
              <a:cxn ang="0">
                <a:pos x="T2" y="T3"/>
              </a:cxn>
              <a:cxn ang="0">
                <a:pos x="T4" y="T5"/>
              </a:cxn>
              <a:cxn ang="0">
                <a:pos x="T6" y="T7"/>
              </a:cxn>
            </a:cxnLst>
            <a:rect l="T8" t="T9" r="T10" b="T11"/>
            <a:pathLst>
              <a:path w="21600" h="21600">
                <a:moveTo>
                  <a:pt x="0" y="0"/>
                </a:moveTo>
                <a:lnTo>
                  <a:pt x="3813" y="21600"/>
                </a:lnTo>
                <a:lnTo>
                  <a:pt x="17787" y="21600"/>
                </a:lnTo>
                <a:lnTo>
                  <a:pt x="21600" y="0"/>
                </a:lnTo>
                <a:close/>
              </a:path>
            </a:pathLst>
          </a:custGeom>
          <a:gradFill rotWithShape="1">
            <a:gsLst>
              <a:gs pos="0">
                <a:schemeClr val="hlink">
                  <a:alpha val="39999"/>
                </a:schemeClr>
              </a:gs>
              <a:gs pos="100000">
                <a:schemeClr val="hlink">
                  <a:gamma/>
                  <a:tint val="0"/>
                  <a:invGamma/>
                  <a:alpha val="0"/>
                </a:schemeClr>
              </a:gs>
            </a:gsLst>
            <a:lin ang="5400000" scaled="1"/>
          </a:gradFill>
          <a:ln w="9525" algn="ctr">
            <a:noFill/>
            <a:miter lim="800000"/>
            <a:headEnd/>
            <a:tailEnd/>
          </a:ln>
          <a:effectLst/>
        </p:spPr>
        <p:txBody>
          <a:bodyPr wrap="none" anchor="ctr"/>
          <a:lstStyle/>
          <a:p>
            <a:endParaRPr lang="en-US" dirty="0"/>
          </a:p>
        </p:txBody>
      </p:sp>
      <p:pic>
        <p:nvPicPr>
          <p:cNvPr id="40" name="Picture 11" descr="Picture4"/>
          <p:cNvPicPr>
            <a:picLocks noChangeAspect="1" noChangeArrowheads="1"/>
          </p:cNvPicPr>
          <p:nvPr/>
        </p:nvPicPr>
        <p:blipFill>
          <a:blip r:embed="rId3"/>
          <a:srcRect/>
          <a:stretch>
            <a:fillRect/>
          </a:stretch>
        </p:blipFill>
        <p:spPr bwMode="gray">
          <a:xfrm>
            <a:off x="4738029" y="5421920"/>
            <a:ext cx="413087" cy="573088"/>
          </a:xfrm>
          <a:prstGeom prst="rect">
            <a:avLst/>
          </a:prstGeom>
          <a:noFill/>
        </p:spPr>
      </p:pic>
      <p:sp>
        <p:nvSpPr>
          <p:cNvPr id="42" name="Text Box 17"/>
          <p:cNvSpPr txBox="1">
            <a:spLocks noChangeArrowheads="1"/>
          </p:cNvSpPr>
          <p:nvPr/>
        </p:nvSpPr>
        <p:spPr bwMode="gray">
          <a:xfrm>
            <a:off x="4716192" y="5409143"/>
            <a:ext cx="4343400" cy="677108"/>
          </a:xfrm>
          <a:prstGeom prst="rect">
            <a:avLst/>
          </a:prstGeom>
          <a:noFill/>
          <a:ln w="9525" algn="ctr">
            <a:noFill/>
            <a:miter lim="800000"/>
            <a:headEnd/>
            <a:tailEnd/>
          </a:ln>
          <a:effectLst/>
        </p:spPr>
        <p:txBody>
          <a:bodyPr wrap="square">
            <a:spAutoFit/>
          </a:bodyPr>
          <a:lstStyle/>
          <a:p>
            <a:pPr eaLnBrk="0" hangingPunct="0"/>
            <a:r>
              <a:rPr lang="en-US" sz="1900" dirty="0" err="1" smtClean="0">
                <a:solidFill>
                  <a:srgbClr val="FEFFFF"/>
                </a:solidFill>
                <a:latin typeface="Times New Roman" pitchFamily="18" charset="0"/>
                <a:cs typeface="Times New Roman" pitchFamily="18" charset="0"/>
              </a:rPr>
              <a:t>Học</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hỏi</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của</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cá</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nhân</a:t>
            </a:r>
            <a:r>
              <a:rPr lang="en-US" sz="1900" dirty="0" smtClean="0">
                <a:solidFill>
                  <a:srgbClr val="FEFFFF"/>
                </a:solidFill>
                <a:latin typeface="Times New Roman" pitchFamily="18" charset="0"/>
                <a:cs typeface="Times New Roman" pitchFamily="18" charset="0"/>
              </a:rPr>
              <a:t> → </a:t>
            </a:r>
            <a:r>
              <a:rPr lang="en-US" sz="1900" dirty="0" err="1" smtClean="0">
                <a:solidFill>
                  <a:srgbClr val="FEFFFF"/>
                </a:solidFill>
                <a:latin typeface="Times New Roman" pitchFamily="18" charset="0"/>
                <a:cs typeface="Times New Roman" pitchFamily="18" charset="0"/>
              </a:rPr>
              <a:t>mở</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rộng</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hiểu</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biết</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kỹ</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năng</a:t>
            </a:r>
            <a:r>
              <a:rPr lang="en-US" sz="1900" dirty="0" smtClean="0">
                <a:solidFill>
                  <a:srgbClr val="FEFFFF"/>
                </a:solidFill>
                <a:latin typeface="Times New Roman" pitchFamily="18" charset="0"/>
                <a:cs typeface="Times New Roman" pitchFamily="18" charset="0"/>
              </a:rPr>
              <a:t>,…</a:t>
            </a:r>
          </a:p>
        </p:txBody>
      </p:sp>
      <p:sp>
        <p:nvSpPr>
          <p:cNvPr id="44" name="AutoShape 3"/>
          <p:cNvSpPr>
            <a:spLocks noChangeArrowheads="1"/>
          </p:cNvSpPr>
          <p:nvPr/>
        </p:nvSpPr>
        <p:spPr bwMode="gray">
          <a:xfrm>
            <a:off x="140680" y="5408613"/>
            <a:ext cx="4144963" cy="1296987"/>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EFFFF"/>
            </a:solidFill>
            <a:round/>
            <a:headEnd/>
            <a:tailEnd/>
          </a:ln>
          <a:effectLst>
            <a:outerShdw dist="53882" dir="2700000" algn="ctr" rotWithShape="0">
              <a:srgbClr val="000000">
                <a:alpha val="50000"/>
              </a:srgbClr>
            </a:outerShdw>
          </a:effectLst>
        </p:spPr>
        <p:txBody>
          <a:bodyPr wrap="none" anchor="ctr"/>
          <a:lstStyle/>
          <a:p>
            <a:endParaRPr lang="en-US" dirty="0"/>
          </a:p>
        </p:txBody>
      </p:sp>
      <p:sp>
        <p:nvSpPr>
          <p:cNvPr id="45" name="AutoShape 7"/>
          <p:cNvSpPr>
            <a:spLocks noChangeArrowheads="1"/>
          </p:cNvSpPr>
          <p:nvPr/>
        </p:nvSpPr>
        <p:spPr bwMode="gray">
          <a:xfrm flipV="1">
            <a:off x="190332" y="4765235"/>
            <a:ext cx="4051006" cy="665163"/>
          </a:xfrm>
          <a:custGeom>
            <a:avLst/>
            <a:gdLst>
              <a:gd name="G0" fmla="+- 3813 0 0"/>
              <a:gd name="G1" fmla="+- 21600 0 3813"/>
              <a:gd name="G2" fmla="*/ 3813 1 2"/>
              <a:gd name="G3" fmla="+- 21600 0 G2"/>
              <a:gd name="G4" fmla="+/ 3813 21600 2"/>
              <a:gd name="G5" fmla="+/ G1 0 2"/>
              <a:gd name="G6" fmla="*/ 21600 21600 3813"/>
              <a:gd name="G7" fmla="*/ G6 1 2"/>
              <a:gd name="G8" fmla="+- 21600 0 G7"/>
              <a:gd name="G9" fmla="*/ 21600 1 2"/>
              <a:gd name="G10" fmla="+- 3813 0 G9"/>
              <a:gd name="G11" fmla="?: G10 G8 0"/>
              <a:gd name="G12" fmla="?: G10 G7 21600"/>
              <a:gd name="T0" fmla="*/ 19693 w 21600"/>
              <a:gd name="T1" fmla="*/ 10800 h 21600"/>
              <a:gd name="T2" fmla="*/ 10800 w 21600"/>
              <a:gd name="T3" fmla="*/ 21600 h 21600"/>
              <a:gd name="T4" fmla="*/ 1907 w 21600"/>
              <a:gd name="T5" fmla="*/ 10800 h 21600"/>
              <a:gd name="T6" fmla="*/ 10800 w 21600"/>
              <a:gd name="T7" fmla="*/ 0 h 21600"/>
              <a:gd name="T8" fmla="*/ 3707 w 21600"/>
              <a:gd name="T9" fmla="*/ 3707 h 21600"/>
              <a:gd name="T10" fmla="*/ 17893 w 21600"/>
              <a:gd name="T11" fmla="*/ 17893 h 21600"/>
            </a:gdLst>
            <a:ahLst/>
            <a:cxnLst>
              <a:cxn ang="0">
                <a:pos x="T0" y="T1"/>
              </a:cxn>
              <a:cxn ang="0">
                <a:pos x="T2" y="T3"/>
              </a:cxn>
              <a:cxn ang="0">
                <a:pos x="T4" y="T5"/>
              </a:cxn>
              <a:cxn ang="0">
                <a:pos x="T6" y="T7"/>
              </a:cxn>
            </a:cxnLst>
            <a:rect l="T8" t="T9" r="T10" b="T11"/>
            <a:pathLst>
              <a:path w="21600" h="21600">
                <a:moveTo>
                  <a:pt x="0" y="0"/>
                </a:moveTo>
                <a:lnTo>
                  <a:pt x="3813" y="21600"/>
                </a:lnTo>
                <a:lnTo>
                  <a:pt x="17787" y="21600"/>
                </a:lnTo>
                <a:lnTo>
                  <a:pt x="21600" y="0"/>
                </a:lnTo>
                <a:close/>
              </a:path>
            </a:pathLst>
          </a:custGeom>
          <a:gradFill rotWithShape="1">
            <a:gsLst>
              <a:gs pos="0">
                <a:schemeClr val="accent1">
                  <a:alpha val="39999"/>
                </a:schemeClr>
              </a:gs>
              <a:gs pos="100000">
                <a:schemeClr val="accent1">
                  <a:gamma/>
                  <a:tint val="0"/>
                  <a:invGamma/>
                  <a:alpha val="0"/>
                </a:schemeClr>
              </a:gs>
            </a:gsLst>
            <a:lin ang="5400000" scaled="1"/>
          </a:gradFill>
          <a:ln w="9525" algn="ctr">
            <a:noFill/>
            <a:miter lim="800000"/>
            <a:headEnd/>
            <a:tailEnd/>
          </a:ln>
          <a:effectLst/>
        </p:spPr>
        <p:txBody>
          <a:bodyPr wrap="none" anchor="ctr"/>
          <a:lstStyle/>
          <a:p>
            <a:endParaRPr lang="en-US" dirty="0"/>
          </a:p>
        </p:txBody>
      </p:sp>
      <p:pic>
        <p:nvPicPr>
          <p:cNvPr id="46" name="Picture 9" descr="Picture4"/>
          <p:cNvPicPr>
            <a:picLocks noChangeAspect="1" noChangeArrowheads="1"/>
          </p:cNvPicPr>
          <p:nvPr/>
        </p:nvPicPr>
        <p:blipFill>
          <a:blip r:embed="rId3"/>
          <a:srcRect/>
          <a:stretch>
            <a:fillRect/>
          </a:stretch>
        </p:blipFill>
        <p:spPr bwMode="gray">
          <a:xfrm>
            <a:off x="141558" y="5409271"/>
            <a:ext cx="420332" cy="574675"/>
          </a:xfrm>
          <a:prstGeom prst="rect">
            <a:avLst/>
          </a:prstGeom>
          <a:noFill/>
        </p:spPr>
      </p:pic>
      <p:sp>
        <p:nvSpPr>
          <p:cNvPr id="48" name="Text Box 15"/>
          <p:cNvSpPr txBox="1">
            <a:spLocks noChangeArrowheads="1"/>
          </p:cNvSpPr>
          <p:nvPr/>
        </p:nvSpPr>
        <p:spPr bwMode="gray">
          <a:xfrm>
            <a:off x="228600" y="5344715"/>
            <a:ext cx="3962400" cy="1384995"/>
          </a:xfrm>
          <a:prstGeom prst="rect">
            <a:avLst/>
          </a:prstGeom>
          <a:noFill/>
          <a:ln w="9525" algn="ctr">
            <a:noFill/>
            <a:miter lim="800000"/>
            <a:headEnd/>
            <a:tailEnd/>
          </a:ln>
          <a:effectLst/>
        </p:spPr>
        <p:txBody>
          <a:bodyPr wrap="square">
            <a:spAutoFit/>
          </a:bodyPr>
          <a:lstStyle/>
          <a:p>
            <a:pPr eaLnBrk="0" hangingPunct="0"/>
            <a:r>
              <a:rPr lang="en-US" sz="2100" dirty="0" smtClean="0">
                <a:solidFill>
                  <a:srgbClr val="FEFFFF"/>
                </a:solidFill>
                <a:latin typeface="Times New Roman" pitchFamily="18" charset="0"/>
                <a:cs typeface="Times New Roman" pitchFamily="18" charset="0"/>
              </a:rPr>
              <a:t>Học hỏi đầu tiên → nền tảng nhận </a:t>
            </a:r>
            <a:r>
              <a:rPr lang="en-US" sz="2100" dirty="0" err="1" smtClean="0">
                <a:solidFill>
                  <a:srgbClr val="FEFFFF"/>
                </a:solidFill>
                <a:latin typeface="Times New Roman" pitchFamily="18" charset="0"/>
                <a:cs typeface="Times New Roman" pitchFamily="18" charset="0"/>
              </a:rPr>
              <a:t>thức</a:t>
            </a:r>
            <a:endParaRPr lang="en-US" sz="2100" dirty="0" smtClean="0">
              <a:solidFill>
                <a:srgbClr val="FEFFFF"/>
              </a:solidFill>
              <a:latin typeface="Times New Roman" pitchFamily="18" charset="0"/>
              <a:cs typeface="Times New Roman" pitchFamily="18" charset="0"/>
            </a:endParaRPr>
          </a:p>
          <a:p>
            <a:pPr eaLnBrk="0" hangingPunct="0"/>
            <a:endParaRPr lang="en-US" sz="2100" dirty="0" smtClean="0">
              <a:solidFill>
                <a:srgbClr val="FEFFFF"/>
              </a:solidFill>
              <a:latin typeface="Times New Roman" pitchFamily="18" charset="0"/>
              <a:cs typeface="Times New Roman" pitchFamily="18" charset="0"/>
            </a:endParaRPr>
          </a:p>
          <a:p>
            <a:pPr eaLnBrk="0" hangingPunct="0"/>
            <a:endParaRPr lang="en-US" sz="2100" dirty="0">
              <a:solidFill>
                <a:srgbClr val="FEFFFF"/>
              </a:solidFill>
              <a:latin typeface="Times New Roman" pitchFamily="18" charset="0"/>
              <a:cs typeface="Times New Roman" pitchFamily="18" charset="0"/>
            </a:endParaRPr>
          </a:p>
        </p:txBody>
      </p:sp>
      <p:pic>
        <p:nvPicPr>
          <p:cNvPr id="1026" name="Picture 2" descr="C:\Users\Tran Dinh Ha\Desktop\playgroup-040110.jpg"/>
          <p:cNvPicPr>
            <a:picLocks noChangeAspect="1" noChangeArrowheads="1"/>
          </p:cNvPicPr>
          <p:nvPr/>
        </p:nvPicPr>
        <p:blipFill>
          <a:blip r:embed="rId4"/>
          <a:srcRect/>
          <a:stretch>
            <a:fillRect/>
          </a:stretch>
        </p:blipFill>
        <p:spPr bwMode="auto">
          <a:xfrm>
            <a:off x="4343400" y="1718604"/>
            <a:ext cx="4800600" cy="2522808"/>
          </a:xfrm>
          <a:prstGeom prst="rect">
            <a:avLst/>
          </a:prstGeom>
          <a:noFill/>
        </p:spPr>
      </p:pic>
      <p:pic>
        <p:nvPicPr>
          <p:cNvPr id="1027" name="Picture 3" descr="C:\Users\Tran Dinh Ha\Desktop\co-nen-noi-voi-tre-ve-tai-chinh-gia-dinh-1.jpg"/>
          <p:cNvPicPr>
            <a:picLocks noChangeAspect="1" noChangeArrowheads="1"/>
          </p:cNvPicPr>
          <p:nvPr/>
        </p:nvPicPr>
        <p:blipFill>
          <a:blip r:embed="rId5"/>
          <a:srcRect/>
          <a:stretch>
            <a:fillRect/>
          </a:stretch>
        </p:blipFill>
        <p:spPr bwMode="auto">
          <a:xfrm>
            <a:off x="4337540" y="4253132"/>
            <a:ext cx="4806460" cy="2590800"/>
          </a:xfrm>
          <a:prstGeom prst="rect">
            <a:avLst/>
          </a:prstGeom>
          <a:noFill/>
        </p:spPr>
      </p:pic>
      <p:sp>
        <p:nvSpPr>
          <p:cNvPr id="53" name="TextBox 52"/>
          <p:cNvSpPr txBox="1"/>
          <p:nvPr/>
        </p:nvSpPr>
        <p:spPr>
          <a:xfrm>
            <a:off x="228600" y="5971736"/>
            <a:ext cx="3886200" cy="1061829"/>
          </a:xfrm>
          <a:prstGeom prst="rect">
            <a:avLst/>
          </a:prstGeom>
          <a:noFill/>
        </p:spPr>
        <p:txBody>
          <a:bodyPr wrap="square" rtlCol="0">
            <a:spAutoFit/>
          </a:bodyPr>
          <a:lstStyle/>
          <a:p>
            <a:r>
              <a:rPr lang="en-US" sz="2100" dirty="0" err="1" smtClean="0">
                <a:solidFill>
                  <a:srgbClr val="FEFFFF"/>
                </a:solidFill>
                <a:latin typeface="Times New Roman" pitchFamily="18" charset="0"/>
                <a:cs typeface="Times New Roman" pitchFamily="18" charset="0"/>
              </a:rPr>
              <a:t>Các</a:t>
            </a:r>
            <a:r>
              <a:rPr lang="en-US" sz="2100" dirty="0" smtClean="0">
                <a:solidFill>
                  <a:srgbClr val="FEFFFF"/>
                </a:solidFill>
                <a:latin typeface="Times New Roman" pitchFamily="18" charset="0"/>
                <a:cs typeface="Times New Roman" pitchFamily="18" charset="0"/>
              </a:rPr>
              <a:t> </a:t>
            </a:r>
            <a:r>
              <a:rPr lang="en-US" sz="2100" dirty="0" err="1" smtClean="0">
                <a:solidFill>
                  <a:srgbClr val="FEFFFF"/>
                </a:solidFill>
                <a:latin typeface="Times New Roman" pitchFamily="18" charset="0"/>
                <a:cs typeface="Times New Roman" pitchFamily="18" charset="0"/>
              </a:rPr>
              <a:t>thành</a:t>
            </a:r>
            <a:r>
              <a:rPr lang="en-US" sz="2100" dirty="0" smtClean="0">
                <a:solidFill>
                  <a:srgbClr val="FEFFFF"/>
                </a:solidFill>
                <a:latin typeface="Times New Roman" pitchFamily="18" charset="0"/>
                <a:cs typeface="Times New Roman" pitchFamily="18" charset="0"/>
              </a:rPr>
              <a:t> </a:t>
            </a:r>
            <a:r>
              <a:rPr lang="en-US" sz="2100" dirty="0" err="1" smtClean="0">
                <a:solidFill>
                  <a:srgbClr val="FEFFFF"/>
                </a:solidFill>
                <a:latin typeface="Times New Roman" pitchFamily="18" charset="0"/>
                <a:cs typeface="Times New Roman" pitchFamily="18" charset="0"/>
              </a:rPr>
              <a:t>viên</a:t>
            </a:r>
            <a:r>
              <a:rPr lang="en-US" sz="2100" dirty="0" smtClean="0">
                <a:solidFill>
                  <a:srgbClr val="FEFFFF"/>
                </a:solidFill>
                <a:latin typeface="Times New Roman" pitchFamily="18" charset="0"/>
                <a:cs typeface="Times New Roman" pitchFamily="18" charset="0"/>
              </a:rPr>
              <a:t> </a:t>
            </a:r>
            <a:r>
              <a:rPr lang="en-US" sz="2100" dirty="0" err="1" smtClean="0">
                <a:solidFill>
                  <a:srgbClr val="FEFFFF"/>
                </a:solidFill>
                <a:latin typeface="Times New Roman" pitchFamily="18" charset="0"/>
                <a:cs typeface="Times New Roman" pitchFamily="18" charset="0"/>
              </a:rPr>
              <a:t>trong</a:t>
            </a:r>
            <a:r>
              <a:rPr lang="en-US" sz="2100" dirty="0" smtClean="0">
                <a:solidFill>
                  <a:srgbClr val="FEFFFF"/>
                </a:solidFill>
                <a:latin typeface="Times New Roman" pitchFamily="18" charset="0"/>
                <a:cs typeface="Times New Roman" pitchFamily="18" charset="0"/>
              </a:rPr>
              <a:t> </a:t>
            </a:r>
            <a:r>
              <a:rPr lang="en-US" sz="2100" dirty="0" err="1" smtClean="0">
                <a:solidFill>
                  <a:srgbClr val="FEFFFF"/>
                </a:solidFill>
                <a:latin typeface="Times New Roman" pitchFamily="18" charset="0"/>
                <a:cs typeface="Times New Roman" pitchFamily="18" charset="0"/>
              </a:rPr>
              <a:t>gia</a:t>
            </a:r>
            <a:r>
              <a:rPr lang="en-US" sz="2100" dirty="0" smtClean="0">
                <a:solidFill>
                  <a:srgbClr val="FEFFFF"/>
                </a:solidFill>
                <a:latin typeface="Times New Roman" pitchFamily="18" charset="0"/>
                <a:cs typeface="Times New Roman" pitchFamily="18" charset="0"/>
              </a:rPr>
              <a:t> </a:t>
            </a:r>
            <a:r>
              <a:rPr lang="en-US" sz="2100" dirty="0" err="1" smtClean="0">
                <a:solidFill>
                  <a:srgbClr val="FEFFFF"/>
                </a:solidFill>
                <a:latin typeface="Times New Roman" pitchFamily="18" charset="0"/>
                <a:cs typeface="Times New Roman" pitchFamily="18" charset="0"/>
              </a:rPr>
              <a:t>đình</a:t>
            </a:r>
            <a:r>
              <a:rPr lang="en-US" sz="2100" dirty="0" smtClean="0">
                <a:solidFill>
                  <a:srgbClr val="FEFFFF"/>
                </a:solidFill>
                <a:latin typeface="Times New Roman" pitchFamily="18" charset="0"/>
                <a:cs typeface="Times New Roman" pitchFamily="18" charset="0"/>
              </a:rPr>
              <a:t> </a:t>
            </a:r>
            <a:r>
              <a:rPr lang="en-US" sz="2100" dirty="0" err="1" smtClean="0">
                <a:solidFill>
                  <a:srgbClr val="FEFFFF"/>
                </a:solidFill>
                <a:latin typeface="Times New Roman" pitchFamily="18" charset="0"/>
                <a:cs typeface="Times New Roman" pitchFamily="18" charset="0"/>
              </a:rPr>
              <a:t>là</a:t>
            </a:r>
            <a:r>
              <a:rPr lang="en-US" sz="2100" dirty="0" smtClean="0">
                <a:solidFill>
                  <a:srgbClr val="FEFFFF"/>
                </a:solidFill>
                <a:latin typeface="Times New Roman" pitchFamily="18" charset="0"/>
                <a:cs typeface="Times New Roman" pitchFamily="18" charset="0"/>
              </a:rPr>
              <a:t> </a:t>
            </a:r>
            <a:r>
              <a:rPr lang="en-US" sz="2100" dirty="0" err="1" smtClean="0">
                <a:solidFill>
                  <a:srgbClr val="FEFFFF"/>
                </a:solidFill>
                <a:latin typeface="Times New Roman" pitchFamily="18" charset="0"/>
                <a:cs typeface="Times New Roman" pitchFamily="18" charset="0"/>
              </a:rPr>
              <a:t>những</a:t>
            </a:r>
            <a:r>
              <a:rPr lang="en-US" sz="2100" dirty="0" smtClean="0">
                <a:solidFill>
                  <a:srgbClr val="FEFFFF"/>
                </a:solidFill>
                <a:latin typeface="Times New Roman" pitchFamily="18" charset="0"/>
                <a:cs typeface="Times New Roman" pitchFamily="18" charset="0"/>
              </a:rPr>
              <a:t> </a:t>
            </a:r>
            <a:r>
              <a:rPr lang="en-US" sz="2100" dirty="0" err="1" smtClean="0">
                <a:solidFill>
                  <a:srgbClr val="FEFFFF"/>
                </a:solidFill>
                <a:latin typeface="Times New Roman" pitchFamily="18" charset="0"/>
                <a:cs typeface="Times New Roman" pitchFamily="18" charset="0"/>
              </a:rPr>
              <a:t>yếu</a:t>
            </a:r>
            <a:r>
              <a:rPr lang="en-US" sz="2100" dirty="0" smtClean="0">
                <a:solidFill>
                  <a:srgbClr val="FEFFFF"/>
                </a:solidFill>
                <a:latin typeface="Times New Roman" pitchFamily="18" charset="0"/>
                <a:cs typeface="Times New Roman" pitchFamily="18" charset="0"/>
              </a:rPr>
              <a:t> </a:t>
            </a:r>
            <a:r>
              <a:rPr lang="en-US" sz="2100" dirty="0" err="1" smtClean="0">
                <a:solidFill>
                  <a:srgbClr val="FEFFFF"/>
                </a:solidFill>
                <a:latin typeface="Times New Roman" pitchFamily="18" charset="0"/>
                <a:cs typeface="Times New Roman" pitchFamily="18" charset="0"/>
              </a:rPr>
              <a:t>tố</a:t>
            </a:r>
            <a:r>
              <a:rPr lang="en-US" sz="2100" dirty="0" smtClean="0">
                <a:solidFill>
                  <a:srgbClr val="FEFFFF"/>
                </a:solidFill>
                <a:latin typeface="Times New Roman" pitchFamily="18" charset="0"/>
                <a:cs typeface="Times New Roman" pitchFamily="18" charset="0"/>
              </a:rPr>
              <a:t> </a:t>
            </a:r>
            <a:r>
              <a:rPr lang="en-US" sz="2100" dirty="0" err="1" smtClean="0">
                <a:solidFill>
                  <a:srgbClr val="FEFFFF"/>
                </a:solidFill>
                <a:latin typeface="Times New Roman" pitchFamily="18" charset="0"/>
                <a:cs typeface="Times New Roman" pitchFamily="18" charset="0"/>
              </a:rPr>
              <a:t>quan</a:t>
            </a:r>
            <a:r>
              <a:rPr lang="en-US" sz="2100" dirty="0" smtClean="0">
                <a:solidFill>
                  <a:srgbClr val="FEFFFF"/>
                </a:solidFill>
                <a:latin typeface="Times New Roman" pitchFamily="18" charset="0"/>
                <a:cs typeface="Times New Roman" pitchFamily="18" charset="0"/>
              </a:rPr>
              <a:t> </a:t>
            </a:r>
            <a:r>
              <a:rPr lang="en-US" sz="2100" dirty="0" err="1" smtClean="0">
                <a:solidFill>
                  <a:srgbClr val="FEFFFF"/>
                </a:solidFill>
                <a:latin typeface="Times New Roman" pitchFamily="18" charset="0"/>
                <a:cs typeface="Times New Roman" pitchFamily="18" charset="0"/>
              </a:rPr>
              <a:t>trọng</a:t>
            </a:r>
            <a:endParaRPr lang="en-US" sz="2100" dirty="0" smtClean="0">
              <a:solidFill>
                <a:srgbClr val="FEFFFF"/>
              </a:solidFill>
              <a:latin typeface="Times New Roman" pitchFamily="18" charset="0"/>
              <a:cs typeface="Times New Roman" pitchFamily="18" charset="0"/>
            </a:endParaRPr>
          </a:p>
          <a:p>
            <a:endParaRPr lang="en-US" sz="2100" dirty="0"/>
          </a:p>
        </p:txBody>
      </p:sp>
      <p:sp>
        <p:nvSpPr>
          <p:cNvPr id="54" name="TextBox 53"/>
          <p:cNvSpPr txBox="1"/>
          <p:nvPr/>
        </p:nvSpPr>
        <p:spPr>
          <a:xfrm>
            <a:off x="4688056" y="5941252"/>
            <a:ext cx="4427808" cy="969496"/>
          </a:xfrm>
          <a:prstGeom prst="rect">
            <a:avLst/>
          </a:prstGeom>
          <a:noFill/>
        </p:spPr>
        <p:txBody>
          <a:bodyPr wrap="square" rtlCol="0">
            <a:spAutoFit/>
          </a:bodyPr>
          <a:lstStyle/>
          <a:p>
            <a:r>
              <a:rPr lang="en-US" sz="1900" dirty="0" err="1" smtClean="0">
                <a:solidFill>
                  <a:srgbClr val="FEFFFF"/>
                </a:solidFill>
                <a:latin typeface="Times New Roman" pitchFamily="18" charset="0"/>
                <a:cs typeface="Times New Roman" pitchFamily="18" charset="0"/>
              </a:rPr>
              <a:t>Cá</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nhân</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không</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chỉ</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bị</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tác</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động</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bởi</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gia</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đình</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mà</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còn</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bị</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tác</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động</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của</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bạn</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bè</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xã</a:t>
            </a:r>
            <a:r>
              <a:rPr lang="en-US" sz="1900" dirty="0" smtClean="0">
                <a:solidFill>
                  <a:srgbClr val="FEFFFF"/>
                </a:solidFill>
                <a:latin typeface="Times New Roman" pitchFamily="18" charset="0"/>
                <a:cs typeface="Times New Roman" pitchFamily="18" charset="0"/>
              </a:rPr>
              <a:t> </a:t>
            </a:r>
            <a:r>
              <a:rPr lang="en-US" sz="1900" dirty="0" err="1" smtClean="0">
                <a:solidFill>
                  <a:srgbClr val="FEFFFF"/>
                </a:solidFill>
                <a:latin typeface="Times New Roman" pitchFamily="18" charset="0"/>
                <a:cs typeface="Times New Roman" pitchFamily="18" charset="0"/>
              </a:rPr>
              <a:t>hội</a:t>
            </a:r>
            <a:endParaRPr lang="en-US" sz="1900" dirty="0" smtClean="0">
              <a:solidFill>
                <a:srgbClr val="FEFFFF"/>
              </a:solidFill>
              <a:latin typeface="Times New Roman" pitchFamily="18" charset="0"/>
              <a:cs typeface="Times New Roman" pitchFamily="18" charset="0"/>
            </a:endParaRPr>
          </a:p>
          <a:p>
            <a:endParaRPr lang="en-US" sz="1900" dirty="0"/>
          </a:p>
        </p:txBody>
      </p:sp>
      <p:pic>
        <p:nvPicPr>
          <p:cNvPr id="1028" name="Picture 4" descr="C:\Users\Tran Dinh Ha\Desktop\IMG-6592-JPG-9385-1381227925.jpg"/>
          <p:cNvPicPr>
            <a:picLocks noChangeAspect="1" noChangeArrowheads="1"/>
          </p:cNvPicPr>
          <p:nvPr/>
        </p:nvPicPr>
        <p:blipFill>
          <a:blip r:embed="rId6"/>
          <a:srcRect/>
          <a:stretch>
            <a:fillRect/>
          </a:stretch>
        </p:blipFill>
        <p:spPr bwMode="auto">
          <a:xfrm>
            <a:off x="0" y="1676401"/>
            <a:ext cx="4572000" cy="2590800"/>
          </a:xfrm>
          <a:prstGeom prst="rect">
            <a:avLst/>
          </a:prstGeom>
          <a:noFill/>
        </p:spPr>
      </p:pic>
      <p:pic>
        <p:nvPicPr>
          <p:cNvPr id="1029" name="Picture 5" descr="C:\Users\Tran Dinh Ha\Desktop\dh_dai_loan_1.jpg"/>
          <p:cNvPicPr>
            <a:picLocks noChangeAspect="1" noChangeArrowheads="1"/>
          </p:cNvPicPr>
          <p:nvPr/>
        </p:nvPicPr>
        <p:blipFill>
          <a:blip r:embed="rId7"/>
          <a:srcRect/>
          <a:stretch>
            <a:fillRect/>
          </a:stretch>
        </p:blipFill>
        <p:spPr bwMode="auto">
          <a:xfrm>
            <a:off x="0" y="4281268"/>
            <a:ext cx="4572000" cy="2590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heel(4)">
                                      <p:cBhvr>
                                        <p:cTn id="10" dur="2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4"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heel(4)">
                                      <p:cBhvr>
                                        <p:cTn id="15" dur="20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slide(fromBottom)">
                                      <p:cBhvr>
                                        <p:cTn id="20" dur="500"/>
                                        <p:tgtEl>
                                          <p:spTgt spid="44"/>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slide(fromBottom)">
                                      <p:cBhvr>
                                        <p:cTn id="23" dur="500"/>
                                        <p:tgtEl>
                                          <p:spTgt spid="45"/>
                                        </p:tgtEl>
                                      </p:cBhvr>
                                    </p:animEffect>
                                  </p:childTnLst>
                                </p:cTn>
                              </p:par>
                              <p:par>
                                <p:cTn id="24" presetID="14" presetClass="exit" presetSubtype="10" fill="hold" nodeType="withEffect">
                                  <p:stCondLst>
                                    <p:cond delay="0"/>
                                  </p:stCondLst>
                                  <p:childTnLst>
                                    <p:animEffect transition="out" filter="randombar(horizontal)">
                                      <p:cBhvr>
                                        <p:cTn id="25" dur="500"/>
                                        <p:tgtEl>
                                          <p:spTgt spid="10"/>
                                        </p:tgtEl>
                                      </p:cBhvr>
                                    </p:animEffect>
                                    <p:set>
                                      <p:cBhvr>
                                        <p:cTn id="26" dur="1" fill="hold">
                                          <p:stCondLst>
                                            <p:cond delay="499"/>
                                          </p:stCondLst>
                                        </p:cTn>
                                        <p:tgtEl>
                                          <p:spTgt spid="10"/>
                                        </p:tgtEl>
                                        <p:attrNameLst>
                                          <p:attrName>style.visibility</p:attrName>
                                        </p:attrNameLst>
                                      </p:cBhvr>
                                      <p:to>
                                        <p:strVal val="hidden"/>
                                      </p:to>
                                    </p:set>
                                  </p:childTnLst>
                                </p:cTn>
                              </p:par>
                              <p:par>
                                <p:cTn id="27" presetID="12" presetClass="entr" presetSubtype="4" fill="hold" nodeType="with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slide(fromBottom)">
                                      <p:cBhvr>
                                        <p:cTn id="29" dur="500"/>
                                        <p:tgtEl>
                                          <p:spTgt spid="46"/>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grpId="0" nodeType="clickEffect">
                                  <p:stCondLst>
                                    <p:cond delay="0"/>
                                  </p:stCondLst>
                                  <p:childTnLst>
                                    <p:set>
                                      <p:cBhvr>
                                        <p:cTn id="33" dur="1" fill="hold">
                                          <p:stCondLst>
                                            <p:cond delay="0"/>
                                          </p:stCondLst>
                                        </p:cTn>
                                        <p:tgtEl>
                                          <p:spTgt spid="48"/>
                                        </p:tgtEl>
                                        <p:attrNameLst>
                                          <p:attrName>style.visibility</p:attrName>
                                        </p:attrNameLst>
                                      </p:cBhvr>
                                      <p:to>
                                        <p:strVal val="visible"/>
                                      </p:to>
                                    </p:set>
                                    <p:anim calcmode="lin" valueType="num">
                                      <p:cBhvr>
                                        <p:cTn id="34" dur="1000" fill="hold"/>
                                        <p:tgtEl>
                                          <p:spTgt spid="48"/>
                                        </p:tgtEl>
                                        <p:attrNameLst>
                                          <p:attrName>ppt_w</p:attrName>
                                        </p:attrNameLst>
                                      </p:cBhvr>
                                      <p:tavLst>
                                        <p:tav tm="0">
                                          <p:val>
                                            <p:strVal val="#ppt_w*0.70"/>
                                          </p:val>
                                        </p:tav>
                                        <p:tav tm="100000">
                                          <p:val>
                                            <p:strVal val="#ppt_w"/>
                                          </p:val>
                                        </p:tav>
                                      </p:tavLst>
                                    </p:anim>
                                    <p:anim calcmode="lin" valueType="num">
                                      <p:cBhvr>
                                        <p:cTn id="35" dur="1000" fill="hold"/>
                                        <p:tgtEl>
                                          <p:spTgt spid="48"/>
                                        </p:tgtEl>
                                        <p:attrNameLst>
                                          <p:attrName>ppt_h</p:attrName>
                                        </p:attrNameLst>
                                      </p:cBhvr>
                                      <p:tavLst>
                                        <p:tav tm="0">
                                          <p:val>
                                            <p:strVal val="#ppt_h"/>
                                          </p:val>
                                        </p:tav>
                                        <p:tav tm="100000">
                                          <p:val>
                                            <p:strVal val="#ppt_h"/>
                                          </p:val>
                                        </p:tav>
                                      </p:tavLst>
                                    </p:anim>
                                    <p:animEffect transition="in" filter="fade">
                                      <p:cBhvr>
                                        <p:cTn id="36" dur="1000"/>
                                        <p:tgtEl>
                                          <p:spTgt spid="48"/>
                                        </p:tgtEl>
                                      </p:cBhvr>
                                    </p:animEffect>
                                  </p:childTnLst>
                                </p:cTn>
                              </p:par>
                              <p:par>
                                <p:cTn id="37" presetID="10" presetClass="entr" presetSubtype="0" fill="hold" nodeType="withEffect">
                                  <p:stCondLst>
                                    <p:cond delay="0"/>
                                  </p:stCondLst>
                                  <p:childTnLst>
                                    <p:set>
                                      <p:cBhvr>
                                        <p:cTn id="38" dur="1" fill="hold">
                                          <p:stCondLst>
                                            <p:cond delay="0"/>
                                          </p:stCondLst>
                                        </p:cTn>
                                        <p:tgtEl>
                                          <p:spTgt spid="1026"/>
                                        </p:tgtEl>
                                        <p:attrNameLst>
                                          <p:attrName>style.visibility</p:attrName>
                                        </p:attrNameLst>
                                      </p:cBhvr>
                                      <p:to>
                                        <p:strVal val="visible"/>
                                      </p:to>
                                    </p:set>
                                    <p:animEffect transition="in" filter="fade">
                                      <p:cBhvr>
                                        <p:cTn id="39" dur="2000"/>
                                        <p:tgtEl>
                                          <p:spTgt spid="1026"/>
                                        </p:tgtEl>
                                      </p:cBhvr>
                                    </p:animEffect>
                                  </p:childTnLst>
                                </p:cTn>
                              </p:par>
                            </p:childTnLst>
                          </p:cTn>
                        </p:par>
                      </p:childTnLst>
                    </p:cTn>
                  </p:par>
                  <p:par>
                    <p:cTn id="40" fill="hold">
                      <p:stCondLst>
                        <p:cond delay="indefinite"/>
                      </p:stCondLst>
                      <p:childTnLst>
                        <p:par>
                          <p:cTn id="41" fill="hold">
                            <p:stCondLst>
                              <p:cond delay="0"/>
                            </p:stCondLst>
                            <p:childTnLst>
                              <p:par>
                                <p:cTn id="42" presetID="55" presetClass="entr" presetSubtype="0" fill="hold" grpId="0" nodeType="click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p:cTn id="44" dur="1000" fill="hold"/>
                                        <p:tgtEl>
                                          <p:spTgt spid="53"/>
                                        </p:tgtEl>
                                        <p:attrNameLst>
                                          <p:attrName>ppt_w</p:attrName>
                                        </p:attrNameLst>
                                      </p:cBhvr>
                                      <p:tavLst>
                                        <p:tav tm="0">
                                          <p:val>
                                            <p:strVal val="#ppt_w*0.70"/>
                                          </p:val>
                                        </p:tav>
                                        <p:tav tm="100000">
                                          <p:val>
                                            <p:strVal val="#ppt_w"/>
                                          </p:val>
                                        </p:tav>
                                      </p:tavLst>
                                    </p:anim>
                                    <p:anim calcmode="lin" valueType="num">
                                      <p:cBhvr>
                                        <p:cTn id="45" dur="1000" fill="hold"/>
                                        <p:tgtEl>
                                          <p:spTgt spid="53"/>
                                        </p:tgtEl>
                                        <p:attrNameLst>
                                          <p:attrName>ppt_h</p:attrName>
                                        </p:attrNameLst>
                                      </p:cBhvr>
                                      <p:tavLst>
                                        <p:tav tm="0">
                                          <p:val>
                                            <p:strVal val="#ppt_h"/>
                                          </p:val>
                                        </p:tav>
                                        <p:tav tm="100000">
                                          <p:val>
                                            <p:strVal val="#ppt_h"/>
                                          </p:val>
                                        </p:tav>
                                      </p:tavLst>
                                    </p:anim>
                                    <p:animEffect transition="in" filter="fade">
                                      <p:cBhvr>
                                        <p:cTn id="46" dur="1000"/>
                                        <p:tgtEl>
                                          <p:spTgt spid="53"/>
                                        </p:tgtEl>
                                      </p:cBhvr>
                                    </p:animEffect>
                                  </p:childTnLst>
                                </p:cTn>
                              </p:par>
                              <p:par>
                                <p:cTn id="47" presetID="10" presetClass="entr" presetSubtype="0" fill="hold" nodeType="withEffect">
                                  <p:stCondLst>
                                    <p:cond delay="0"/>
                                  </p:stCondLst>
                                  <p:childTnLst>
                                    <p:set>
                                      <p:cBhvr>
                                        <p:cTn id="48" dur="1" fill="hold">
                                          <p:stCondLst>
                                            <p:cond delay="0"/>
                                          </p:stCondLst>
                                        </p:cTn>
                                        <p:tgtEl>
                                          <p:spTgt spid="1027"/>
                                        </p:tgtEl>
                                        <p:attrNameLst>
                                          <p:attrName>style.visibility</p:attrName>
                                        </p:attrNameLst>
                                      </p:cBhvr>
                                      <p:to>
                                        <p:strVal val="visible"/>
                                      </p:to>
                                    </p:set>
                                    <p:animEffect transition="in" filter="fade">
                                      <p:cBhvr>
                                        <p:cTn id="49" dur="2000"/>
                                        <p:tgtEl>
                                          <p:spTgt spid="1027"/>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xit" presetSubtype="10" fill="hold" nodeType="clickEffect">
                                  <p:stCondLst>
                                    <p:cond delay="0"/>
                                  </p:stCondLst>
                                  <p:childTnLst>
                                    <p:animEffect transition="out" filter="randombar(horizontal)">
                                      <p:cBhvr>
                                        <p:cTn id="53" dur="500"/>
                                        <p:tgtEl>
                                          <p:spTgt spid="4"/>
                                        </p:tgtEl>
                                      </p:cBhvr>
                                    </p:animEffect>
                                    <p:set>
                                      <p:cBhvr>
                                        <p:cTn id="54" dur="1" fill="hold">
                                          <p:stCondLst>
                                            <p:cond delay="499"/>
                                          </p:stCondLst>
                                        </p:cTn>
                                        <p:tgtEl>
                                          <p:spTgt spid="4"/>
                                        </p:tgtEl>
                                        <p:attrNameLst>
                                          <p:attrName>style.visibility</p:attrName>
                                        </p:attrNameLst>
                                      </p:cBhvr>
                                      <p:to>
                                        <p:strVal val="hidden"/>
                                      </p:to>
                                    </p:set>
                                  </p:childTnLst>
                                </p:cTn>
                              </p:par>
                              <p:par>
                                <p:cTn id="55" presetID="14" presetClass="exit" presetSubtype="10" fill="hold" grpId="1" nodeType="withEffect">
                                  <p:stCondLst>
                                    <p:cond delay="0"/>
                                  </p:stCondLst>
                                  <p:childTnLst>
                                    <p:animEffect transition="out" filter="randombar(horizontal)">
                                      <p:cBhvr>
                                        <p:cTn id="56" dur="500"/>
                                        <p:tgtEl>
                                          <p:spTgt spid="9"/>
                                        </p:tgtEl>
                                      </p:cBhvr>
                                    </p:animEffect>
                                    <p:set>
                                      <p:cBhvr>
                                        <p:cTn id="57" dur="1" fill="hold">
                                          <p:stCondLst>
                                            <p:cond delay="499"/>
                                          </p:stCondLst>
                                        </p:cTn>
                                        <p:tgtEl>
                                          <p:spTgt spid="9"/>
                                        </p:tgtEl>
                                        <p:attrNameLst>
                                          <p:attrName>style.visibility</p:attrName>
                                        </p:attrNameLst>
                                      </p:cBhvr>
                                      <p:to>
                                        <p:strVal val="hidden"/>
                                      </p:to>
                                    </p:set>
                                  </p:childTnLst>
                                </p:cTn>
                              </p:par>
                              <p:par>
                                <p:cTn id="58" presetID="14" presetClass="exit" presetSubtype="10" fill="hold" grpId="1" nodeType="withEffect">
                                  <p:stCondLst>
                                    <p:cond delay="0"/>
                                  </p:stCondLst>
                                  <p:childTnLst>
                                    <p:animEffect transition="out" filter="randombar(horizontal)">
                                      <p:cBhvr>
                                        <p:cTn id="59" dur="500"/>
                                        <p:tgtEl>
                                          <p:spTgt spid="44"/>
                                        </p:tgtEl>
                                      </p:cBhvr>
                                    </p:animEffect>
                                    <p:set>
                                      <p:cBhvr>
                                        <p:cTn id="60" dur="1" fill="hold">
                                          <p:stCondLst>
                                            <p:cond delay="499"/>
                                          </p:stCondLst>
                                        </p:cTn>
                                        <p:tgtEl>
                                          <p:spTgt spid="44"/>
                                        </p:tgtEl>
                                        <p:attrNameLst>
                                          <p:attrName>style.visibility</p:attrName>
                                        </p:attrNameLst>
                                      </p:cBhvr>
                                      <p:to>
                                        <p:strVal val="hidden"/>
                                      </p:to>
                                    </p:set>
                                  </p:childTnLst>
                                </p:cTn>
                              </p:par>
                              <p:par>
                                <p:cTn id="61" presetID="14" presetClass="exit" presetSubtype="10" fill="hold" grpId="1" nodeType="withEffect">
                                  <p:stCondLst>
                                    <p:cond delay="0"/>
                                  </p:stCondLst>
                                  <p:childTnLst>
                                    <p:animEffect transition="out" filter="randombar(horizontal)">
                                      <p:cBhvr>
                                        <p:cTn id="62" dur="500"/>
                                        <p:tgtEl>
                                          <p:spTgt spid="45"/>
                                        </p:tgtEl>
                                      </p:cBhvr>
                                    </p:animEffect>
                                    <p:set>
                                      <p:cBhvr>
                                        <p:cTn id="63" dur="1" fill="hold">
                                          <p:stCondLst>
                                            <p:cond delay="499"/>
                                          </p:stCondLst>
                                        </p:cTn>
                                        <p:tgtEl>
                                          <p:spTgt spid="45"/>
                                        </p:tgtEl>
                                        <p:attrNameLst>
                                          <p:attrName>style.visibility</p:attrName>
                                        </p:attrNameLst>
                                      </p:cBhvr>
                                      <p:to>
                                        <p:strVal val="hidden"/>
                                      </p:to>
                                    </p:set>
                                  </p:childTnLst>
                                </p:cTn>
                              </p:par>
                              <p:par>
                                <p:cTn id="64" presetID="14" presetClass="exit" presetSubtype="10" fill="hold" nodeType="withEffect">
                                  <p:stCondLst>
                                    <p:cond delay="0"/>
                                  </p:stCondLst>
                                  <p:childTnLst>
                                    <p:animEffect transition="out" filter="randombar(horizontal)">
                                      <p:cBhvr>
                                        <p:cTn id="65" dur="500"/>
                                        <p:tgtEl>
                                          <p:spTgt spid="46"/>
                                        </p:tgtEl>
                                      </p:cBhvr>
                                    </p:animEffect>
                                    <p:set>
                                      <p:cBhvr>
                                        <p:cTn id="66" dur="1" fill="hold">
                                          <p:stCondLst>
                                            <p:cond delay="499"/>
                                          </p:stCondLst>
                                        </p:cTn>
                                        <p:tgtEl>
                                          <p:spTgt spid="46"/>
                                        </p:tgtEl>
                                        <p:attrNameLst>
                                          <p:attrName>style.visibility</p:attrName>
                                        </p:attrNameLst>
                                      </p:cBhvr>
                                      <p:to>
                                        <p:strVal val="hidden"/>
                                      </p:to>
                                    </p:set>
                                  </p:childTnLst>
                                </p:cTn>
                              </p:par>
                              <p:par>
                                <p:cTn id="67" presetID="14" presetClass="exit" presetSubtype="10" fill="hold" grpId="1" nodeType="withEffect">
                                  <p:stCondLst>
                                    <p:cond delay="0"/>
                                  </p:stCondLst>
                                  <p:childTnLst>
                                    <p:animEffect transition="out" filter="randombar(horizontal)">
                                      <p:cBhvr>
                                        <p:cTn id="68" dur="500"/>
                                        <p:tgtEl>
                                          <p:spTgt spid="48"/>
                                        </p:tgtEl>
                                      </p:cBhvr>
                                    </p:animEffect>
                                    <p:set>
                                      <p:cBhvr>
                                        <p:cTn id="69" dur="1" fill="hold">
                                          <p:stCondLst>
                                            <p:cond delay="499"/>
                                          </p:stCondLst>
                                        </p:cTn>
                                        <p:tgtEl>
                                          <p:spTgt spid="48"/>
                                        </p:tgtEl>
                                        <p:attrNameLst>
                                          <p:attrName>style.visibility</p:attrName>
                                        </p:attrNameLst>
                                      </p:cBhvr>
                                      <p:to>
                                        <p:strVal val="hidden"/>
                                      </p:to>
                                    </p:set>
                                  </p:childTnLst>
                                </p:cTn>
                              </p:par>
                              <p:par>
                                <p:cTn id="70" presetID="14" presetClass="exit" presetSubtype="10" fill="hold" nodeType="withEffect">
                                  <p:stCondLst>
                                    <p:cond delay="0"/>
                                  </p:stCondLst>
                                  <p:childTnLst>
                                    <p:animEffect transition="out" filter="randombar(horizontal)">
                                      <p:cBhvr>
                                        <p:cTn id="71" dur="500"/>
                                        <p:tgtEl>
                                          <p:spTgt spid="1026"/>
                                        </p:tgtEl>
                                      </p:cBhvr>
                                    </p:animEffect>
                                    <p:set>
                                      <p:cBhvr>
                                        <p:cTn id="72" dur="1" fill="hold">
                                          <p:stCondLst>
                                            <p:cond delay="499"/>
                                          </p:stCondLst>
                                        </p:cTn>
                                        <p:tgtEl>
                                          <p:spTgt spid="1026"/>
                                        </p:tgtEl>
                                        <p:attrNameLst>
                                          <p:attrName>style.visibility</p:attrName>
                                        </p:attrNameLst>
                                      </p:cBhvr>
                                      <p:to>
                                        <p:strVal val="hidden"/>
                                      </p:to>
                                    </p:set>
                                  </p:childTnLst>
                                </p:cTn>
                              </p:par>
                              <p:par>
                                <p:cTn id="73" presetID="14" presetClass="exit" presetSubtype="10" fill="hold" nodeType="withEffect">
                                  <p:stCondLst>
                                    <p:cond delay="0"/>
                                  </p:stCondLst>
                                  <p:childTnLst>
                                    <p:animEffect transition="out" filter="randombar(horizontal)">
                                      <p:cBhvr>
                                        <p:cTn id="74" dur="500"/>
                                        <p:tgtEl>
                                          <p:spTgt spid="1027"/>
                                        </p:tgtEl>
                                      </p:cBhvr>
                                    </p:animEffect>
                                    <p:set>
                                      <p:cBhvr>
                                        <p:cTn id="75" dur="1" fill="hold">
                                          <p:stCondLst>
                                            <p:cond delay="499"/>
                                          </p:stCondLst>
                                        </p:cTn>
                                        <p:tgtEl>
                                          <p:spTgt spid="1027"/>
                                        </p:tgtEl>
                                        <p:attrNameLst>
                                          <p:attrName>style.visibility</p:attrName>
                                        </p:attrNameLst>
                                      </p:cBhvr>
                                      <p:to>
                                        <p:strVal val="hidden"/>
                                      </p:to>
                                    </p:set>
                                  </p:childTnLst>
                                </p:cTn>
                              </p:par>
                              <p:par>
                                <p:cTn id="76" presetID="14" presetClass="exit" presetSubtype="10" fill="hold" grpId="1" nodeType="withEffect">
                                  <p:stCondLst>
                                    <p:cond delay="0"/>
                                  </p:stCondLst>
                                  <p:childTnLst>
                                    <p:animEffect transition="out" filter="randombar(horizontal)">
                                      <p:cBhvr>
                                        <p:cTn id="77" dur="500"/>
                                        <p:tgtEl>
                                          <p:spTgt spid="53"/>
                                        </p:tgtEl>
                                      </p:cBhvr>
                                    </p:animEffect>
                                    <p:set>
                                      <p:cBhvr>
                                        <p:cTn id="78" dur="1" fill="hold">
                                          <p:stCondLst>
                                            <p:cond delay="499"/>
                                          </p:stCondLst>
                                        </p:cTn>
                                        <p:tgtEl>
                                          <p:spTgt spid="53"/>
                                        </p:tgtEl>
                                        <p:attrNameLst>
                                          <p:attrName>style.visibility</p:attrName>
                                        </p:attrNameLst>
                                      </p:cBhvr>
                                      <p:to>
                                        <p:strVal val="hidden"/>
                                      </p:to>
                                    </p:set>
                                  </p:childTnLst>
                                </p:cTn>
                              </p:par>
                              <p:par>
                                <p:cTn id="79" presetID="22" presetClass="entr" presetSubtype="4" fill="hold" nodeType="with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wipe(down)">
                                      <p:cBhvr>
                                        <p:cTn id="81" dur="500"/>
                                        <p:tgtEl>
                                          <p:spTgt spid="40"/>
                                        </p:tgtEl>
                                      </p:cBhvr>
                                    </p:animEffect>
                                  </p:childTnLst>
                                </p:cTn>
                              </p:par>
                              <p:par>
                                <p:cTn id="82" presetID="53" presetClass="entr" presetSubtype="0" fill="hold" nodeType="withEffect">
                                  <p:stCondLst>
                                    <p:cond delay="0"/>
                                  </p:stCondLst>
                                  <p:childTnLst>
                                    <p:set>
                                      <p:cBhvr>
                                        <p:cTn id="83" dur="1" fill="hold">
                                          <p:stCondLst>
                                            <p:cond delay="0"/>
                                          </p:stCondLst>
                                        </p:cTn>
                                        <p:tgtEl>
                                          <p:spTgt spid="10"/>
                                        </p:tgtEl>
                                        <p:attrNameLst>
                                          <p:attrName>style.visibility</p:attrName>
                                        </p:attrNameLst>
                                      </p:cBhvr>
                                      <p:to>
                                        <p:strVal val="visible"/>
                                      </p:to>
                                    </p:set>
                                    <p:anim calcmode="lin" valueType="num">
                                      <p:cBhvr>
                                        <p:cTn id="84" dur="500" fill="hold"/>
                                        <p:tgtEl>
                                          <p:spTgt spid="10"/>
                                        </p:tgtEl>
                                        <p:attrNameLst>
                                          <p:attrName>ppt_w</p:attrName>
                                        </p:attrNameLst>
                                      </p:cBhvr>
                                      <p:tavLst>
                                        <p:tav tm="0">
                                          <p:val>
                                            <p:fltVal val="0"/>
                                          </p:val>
                                        </p:tav>
                                        <p:tav tm="100000">
                                          <p:val>
                                            <p:strVal val="#ppt_w"/>
                                          </p:val>
                                        </p:tav>
                                      </p:tavLst>
                                    </p:anim>
                                    <p:anim calcmode="lin" valueType="num">
                                      <p:cBhvr>
                                        <p:cTn id="85" dur="500" fill="hold"/>
                                        <p:tgtEl>
                                          <p:spTgt spid="10"/>
                                        </p:tgtEl>
                                        <p:attrNameLst>
                                          <p:attrName>ppt_h</p:attrName>
                                        </p:attrNameLst>
                                      </p:cBhvr>
                                      <p:tavLst>
                                        <p:tav tm="0">
                                          <p:val>
                                            <p:fltVal val="0"/>
                                          </p:val>
                                        </p:tav>
                                        <p:tav tm="100000">
                                          <p:val>
                                            <p:strVal val="#ppt_h"/>
                                          </p:val>
                                        </p:tav>
                                      </p:tavLst>
                                    </p:anim>
                                    <p:animEffect transition="in" filter="fade">
                                      <p:cBhvr>
                                        <p:cTn id="86" dur="500"/>
                                        <p:tgtEl>
                                          <p:spTgt spid="10"/>
                                        </p:tgtEl>
                                      </p:cBhvr>
                                    </p:animEffect>
                                  </p:childTnLst>
                                </p:cTn>
                              </p:par>
                            </p:childTnLst>
                          </p:cTn>
                        </p:par>
                      </p:childTnLst>
                    </p:cTn>
                  </p:par>
                  <p:par>
                    <p:cTn id="87" fill="hold">
                      <p:stCondLst>
                        <p:cond delay="indefinite"/>
                      </p:stCondLst>
                      <p:childTnLst>
                        <p:par>
                          <p:cTn id="88" fill="hold">
                            <p:stCondLst>
                              <p:cond delay="0"/>
                            </p:stCondLst>
                            <p:childTnLst>
                              <p:par>
                                <p:cTn id="89" presetID="12" presetClass="entr" presetSubtype="4" fill="hold" grpId="0" nodeType="click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slide(fromBottom)">
                                      <p:cBhvr>
                                        <p:cTn id="91" dur="500"/>
                                        <p:tgtEl>
                                          <p:spTgt spid="38"/>
                                        </p:tgtEl>
                                      </p:cBhvr>
                                    </p:animEffect>
                                  </p:childTnLst>
                                </p:cTn>
                              </p:par>
                              <p:par>
                                <p:cTn id="92" presetID="12" presetClass="entr" presetSubtype="4" fill="hold" grpId="0" nodeType="with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slide(fromBottom)">
                                      <p:cBhvr>
                                        <p:cTn id="94" dur="500"/>
                                        <p:tgtEl>
                                          <p:spTgt spid="39"/>
                                        </p:tgtEl>
                                      </p:cBhvr>
                                    </p:animEffect>
                                  </p:childTnLst>
                                </p:cTn>
                              </p:par>
                              <p:par>
                                <p:cTn id="95" presetID="12" presetClass="entr" presetSubtype="4" fill="hold" nodeType="with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slide(fromBottom)">
                                      <p:cBhvr>
                                        <p:cTn id="97" dur="500"/>
                                        <p:tgtEl>
                                          <p:spTgt spid="40"/>
                                        </p:tgtEl>
                                      </p:cBhvr>
                                    </p:animEffect>
                                  </p:childTnLst>
                                </p:cTn>
                              </p:par>
                            </p:childTnLst>
                          </p:cTn>
                        </p:par>
                      </p:childTnLst>
                    </p:cTn>
                  </p:par>
                  <p:par>
                    <p:cTn id="98" fill="hold">
                      <p:stCondLst>
                        <p:cond delay="indefinite"/>
                      </p:stCondLst>
                      <p:childTnLst>
                        <p:par>
                          <p:cTn id="99" fill="hold">
                            <p:stCondLst>
                              <p:cond delay="0"/>
                            </p:stCondLst>
                            <p:childTnLst>
                              <p:par>
                                <p:cTn id="100" presetID="55" presetClass="entr" presetSubtype="0" fill="hold" grpId="0" nodeType="clickEffect">
                                  <p:stCondLst>
                                    <p:cond delay="0"/>
                                  </p:stCondLst>
                                  <p:childTnLst>
                                    <p:set>
                                      <p:cBhvr>
                                        <p:cTn id="101" dur="1" fill="hold">
                                          <p:stCondLst>
                                            <p:cond delay="0"/>
                                          </p:stCondLst>
                                        </p:cTn>
                                        <p:tgtEl>
                                          <p:spTgt spid="42"/>
                                        </p:tgtEl>
                                        <p:attrNameLst>
                                          <p:attrName>style.visibility</p:attrName>
                                        </p:attrNameLst>
                                      </p:cBhvr>
                                      <p:to>
                                        <p:strVal val="visible"/>
                                      </p:to>
                                    </p:set>
                                    <p:anim calcmode="lin" valueType="num">
                                      <p:cBhvr>
                                        <p:cTn id="102" dur="1000" fill="hold"/>
                                        <p:tgtEl>
                                          <p:spTgt spid="42"/>
                                        </p:tgtEl>
                                        <p:attrNameLst>
                                          <p:attrName>ppt_w</p:attrName>
                                        </p:attrNameLst>
                                      </p:cBhvr>
                                      <p:tavLst>
                                        <p:tav tm="0">
                                          <p:val>
                                            <p:strVal val="#ppt_w*0.70"/>
                                          </p:val>
                                        </p:tav>
                                        <p:tav tm="100000">
                                          <p:val>
                                            <p:strVal val="#ppt_w"/>
                                          </p:val>
                                        </p:tav>
                                      </p:tavLst>
                                    </p:anim>
                                    <p:anim calcmode="lin" valueType="num">
                                      <p:cBhvr>
                                        <p:cTn id="103" dur="1000" fill="hold"/>
                                        <p:tgtEl>
                                          <p:spTgt spid="42"/>
                                        </p:tgtEl>
                                        <p:attrNameLst>
                                          <p:attrName>ppt_h</p:attrName>
                                        </p:attrNameLst>
                                      </p:cBhvr>
                                      <p:tavLst>
                                        <p:tav tm="0">
                                          <p:val>
                                            <p:strVal val="#ppt_h"/>
                                          </p:val>
                                        </p:tav>
                                        <p:tav tm="100000">
                                          <p:val>
                                            <p:strVal val="#ppt_h"/>
                                          </p:val>
                                        </p:tav>
                                      </p:tavLst>
                                    </p:anim>
                                    <p:animEffect transition="in" filter="fade">
                                      <p:cBhvr>
                                        <p:cTn id="104" dur="1000"/>
                                        <p:tgtEl>
                                          <p:spTgt spid="42"/>
                                        </p:tgtEl>
                                      </p:cBhvr>
                                    </p:animEffect>
                                  </p:childTnLst>
                                </p:cTn>
                              </p:par>
                              <p:par>
                                <p:cTn id="105" presetID="24" presetClass="entr" presetSubtype="0" fill="hold" nodeType="withEffect">
                                  <p:stCondLst>
                                    <p:cond delay="0"/>
                                  </p:stCondLst>
                                  <p:childTnLst>
                                    <p:set>
                                      <p:cBhvr>
                                        <p:cTn id="106" dur="1" fill="hold">
                                          <p:stCondLst>
                                            <p:cond delay="0"/>
                                          </p:stCondLst>
                                        </p:cTn>
                                        <p:tgtEl>
                                          <p:spTgt spid="1028"/>
                                        </p:tgtEl>
                                        <p:attrNameLst>
                                          <p:attrName>style.visibility</p:attrName>
                                        </p:attrNameLst>
                                      </p:cBhvr>
                                      <p:to>
                                        <p:strVal val="visible"/>
                                      </p:to>
                                    </p:set>
                                    <p:anim to="" calcmode="lin" valueType="num">
                                      <p:cBhvr>
                                        <p:cTn id="107" dur="1" fill="hold"/>
                                        <p:tgtEl>
                                          <p:spTgt spid="1028"/>
                                        </p:tgtEl>
                                        <p:attrNameLst>
                                          <p:attrName/>
                                        </p:attrNameLst>
                                      </p:cBhvr>
                                    </p:anim>
                                  </p:childTnLst>
                                </p:cTn>
                              </p:par>
                            </p:childTnLst>
                          </p:cTn>
                        </p:par>
                      </p:childTnLst>
                    </p:cTn>
                  </p:par>
                  <p:par>
                    <p:cTn id="108" fill="hold">
                      <p:stCondLst>
                        <p:cond delay="indefinite"/>
                      </p:stCondLst>
                      <p:childTnLst>
                        <p:par>
                          <p:cTn id="109" fill="hold">
                            <p:stCondLst>
                              <p:cond delay="0"/>
                            </p:stCondLst>
                            <p:childTnLst>
                              <p:par>
                                <p:cTn id="110" presetID="55" presetClass="entr" presetSubtype="0" fill="hold" grpId="0" nodeType="clickEffect">
                                  <p:stCondLst>
                                    <p:cond delay="0"/>
                                  </p:stCondLst>
                                  <p:childTnLst>
                                    <p:set>
                                      <p:cBhvr>
                                        <p:cTn id="111" dur="1" fill="hold">
                                          <p:stCondLst>
                                            <p:cond delay="0"/>
                                          </p:stCondLst>
                                        </p:cTn>
                                        <p:tgtEl>
                                          <p:spTgt spid="54"/>
                                        </p:tgtEl>
                                        <p:attrNameLst>
                                          <p:attrName>style.visibility</p:attrName>
                                        </p:attrNameLst>
                                      </p:cBhvr>
                                      <p:to>
                                        <p:strVal val="visible"/>
                                      </p:to>
                                    </p:set>
                                    <p:anim calcmode="lin" valueType="num">
                                      <p:cBhvr>
                                        <p:cTn id="112" dur="1000" fill="hold"/>
                                        <p:tgtEl>
                                          <p:spTgt spid="54"/>
                                        </p:tgtEl>
                                        <p:attrNameLst>
                                          <p:attrName>ppt_w</p:attrName>
                                        </p:attrNameLst>
                                      </p:cBhvr>
                                      <p:tavLst>
                                        <p:tav tm="0">
                                          <p:val>
                                            <p:strVal val="#ppt_w*0.70"/>
                                          </p:val>
                                        </p:tav>
                                        <p:tav tm="100000">
                                          <p:val>
                                            <p:strVal val="#ppt_w"/>
                                          </p:val>
                                        </p:tav>
                                      </p:tavLst>
                                    </p:anim>
                                    <p:anim calcmode="lin" valueType="num">
                                      <p:cBhvr>
                                        <p:cTn id="113" dur="1000" fill="hold"/>
                                        <p:tgtEl>
                                          <p:spTgt spid="54"/>
                                        </p:tgtEl>
                                        <p:attrNameLst>
                                          <p:attrName>ppt_h</p:attrName>
                                        </p:attrNameLst>
                                      </p:cBhvr>
                                      <p:tavLst>
                                        <p:tav tm="0">
                                          <p:val>
                                            <p:strVal val="#ppt_h"/>
                                          </p:val>
                                        </p:tav>
                                        <p:tav tm="100000">
                                          <p:val>
                                            <p:strVal val="#ppt_h"/>
                                          </p:val>
                                        </p:tav>
                                      </p:tavLst>
                                    </p:anim>
                                    <p:animEffect transition="in" filter="fade">
                                      <p:cBhvr>
                                        <p:cTn id="114" dur="1000"/>
                                        <p:tgtEl>
                                          <p:spTgt spid="54"/>
                                        </p:tgtEl>
                                      </p:cBhvr>
                                    </p:animEffect>
                                  </p:childTnLst>
                                </p:cTn>
                              </p:par>
                              <p:par>
                                <p:cTn id="115" presetID="24" presetClass="entr" presetSubtype="0" fill="hold" nodeType="withEffect">
                                  <p:stCondLst>
                                    <p:cond delay="0"/>
                                  </p:stCondLst>
                                  <p:childTnLst>
                                    <p:set>
                                      <p:cBhvr>
                                        <p:cTn id="116" dur="1" fill="hold">
                                          <p:stCondLst>
                                            <p:cond delay="0"/>
                                          </p:stCondLst>
                                        </p:cTn>
                                        <p:tgtEl>
                                          <p:spTgt spid="1029"/>
                                        </p:tgtEl>
                                        <p:attrNameLst>
                                          <p:attrName>style.visibility</p:attrName>
                                        </p:attrNameLst>
                                      </p:cBhvr>
                                      <p:to>
                                        <p:strVal val="visible"/>
                                      </p:to>
                                    </p:set>
                                    <p:anim to="" calcmode="lin" valueType="num">
                                      <p:cBhvr>
                                        <p:cTn id="117" dur="1" fill="hold"/>
                                        <p:tgtEl>
                                          <p:spTgt spid="102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38" grpId="0" animBg="1"/>
      <p:bldP spid="39" grpId="0" animBg="1"/>
      <p:bldP spid="42" grpId="0"/>
      <p:bldP spid="44" grpId="0" animBg="1"/>
      <p:bldP spid="44" grpId="1" animBg="1"/>
      <p:bldP spid="45" grpId="0" animBg="1"/>
      <p:bldP spid="45" grpId="1" animBg="1"/>
      <p:bldP spid="48" grpId="0"/>
      <p:bldP spid="48" grpId="1"/>
      <p:bldP spid="53" grpId="0"/>
      <p:bldP spid="53" grpId="1"/>
      <p:bldP spid="5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Freeform 2"/>
          <p:cNvSpPr>
            <a:spLocks/>
          </p:cNvSpPr>
          <p:nvPr/>
        </p:nvSpPr>
        <p:spPr bwMode="gray">
          <a:xfrm rot="3046289" flipH="1">
            <a:off x="4533747" y="833994"/>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hlink"/>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en-US" dirty="0"/>
          </a:p>
        </p:txBody>
      </p:sp>
      <p:sp>
        <p:nvSpPr>
          <p:cNvPr id="11267" name="Freeform 3"/>
          <p:cNvSpPr>
            <a:spLocks/>
          </p:cNvSpPr>
          <p:nvPr/>
        </p:nvSpPr>
        <p:spPr bwMode="gray">
          <a:xfrm rot="3171804" flipH="1">
            <a:off x="1995334" y="3045382"/>
            <a:ext cx="1952625" cy="3117850"/>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2"/>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en-US" dirty="0"/>
          </a:p>
        </p:txBody>
      </p:sp>
      <p:sp>
        <p:nvSpPr>
          <p:cNvPr id="11268" name="Freeform 4"/>
          <p:cNvSpPr>
            <a:spLocks/>
          </p:cNvSpPr>
          <p:nvPr/>
        </p:nvSpPr>
        <p:spPr bwMode="gray">
          <a:xfrm rot="-46326947">
            <a:off x="4533747" y="3050144"/>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1"/>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en-US" dirty="0"/>
          </a:p>
        </p:txBody>
      </p:sp>
      <p:sp>
        <p:nvSpPr>
          <p:cNvPr id="11269" name="Freeform 5"/>
          <p:cNvSpPr>
            <a:spLocks/>
          </p:cNvSpPr>
          <p:nvPr/>
        </p:nvSpPr>
        <p:spPr bwMode="gray">
          <a:xfrm rot="-46246289">
            <a:off x="2000097" y="832407"/>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folHlink"/>
          </a:solidFill>
          <a:ln w="19050" cmpd="sng">
            <a:solidFill>
              <a:srgbClr val="FFFFFF"/>
            </a:solidFill>
            <a:prstDash val="solid"/>
            <a:round/>
            <a:headEnd/>
            <a:tailEnd/>
          </a:ln>
          <a:effectLst>
            <a:outerShdw dist="28398" dir="6993903" algn="ctr" rotWithShape="0">
              <a:srgbClr val="B2B2B2">
                <a:alpha val="50000"/>
              </a:srgbClr>
            </a:outerShdw>
          </a:effectLst>
        </p:spPr>
        <p:txBody>
          <a:bodyPr/>
          <a:lstStyle/>
          <a:p>
            <a:endParaRPr lang="en-US" dirty="0"/>
          </a:p>
        </p:txBody>
      </p:sp>
      <p:sp>
        <p:nvSpPr>
          <p:cNvPr id="11270" name="Rectangle 6"/>
          <p:cNvSpPr>
            <a:spLocks noGrp="1" noChangeArrowheads="1"/>
          </p:cNvSpPr>
          <p:nvPr>
            <p:ph type="title"/>
          </p:nvPr>
        </p:nvSpPr>
        <p:spPr>
          <a:xfrm>
            <a:off x="457200" y="258763"/>
            <a:ext cx="8458200" cy="944562"/>
          </a:xfrm>
        </p:spPr>
        <p:txBody>
          <a:bodyPr/>
          <a:lstStyle/>
          <a:p>
            <a:r>
              <a:rPr lang="en-US" sz="2900" b="0" dirty="0" smtClean="0">
                <a:latin typeface="Times New Roman" pitchFamily="18" charset="0"/>
                <a:cs typeface="Times New Roman" pitchFamily="18" charset="0"/>
                <a:sym typeface="Wingdings"/>
              </a:rPr>
              <a:t> </a:t>
            </a:r>
            <a:r>
              <a:rPr lang="en-US" sz="2900" dirty="0" smtClean="0">
                <a:latin typeface="Times New Roman" pitchFamily="18" charset="0"/>
                <a:cs typeface="Times New Roman" pitchFamily="18" charset="0"/>
                <a:sym typeface="Wingdings"/>
              </a:rPr>
              <a:t> </a:t>
            </a:r>
            <a:r>
              <a:rPr lang="en-US" sz="2900" b="0" dirty="0" err="1" smtClean="0">
                <a:latin typeface="Times New Roman" pitchFamily="18" charset="0"/>
                <a:cs typeface="Times New Roman" pitchFamily="18" charset="0"/>
              </a:rPr>
              <a:t>Các</a:t>
            </a:r>
            <a:r>
              <a:rPr lang="en-US" sz="2900" b="0" dirty="0" smtClean="0">
                <a:latin typeface="Times New Roman" pitchFamily="18" charset="0"/>
                <a:cs typeface="Times New Roman" pitchFamily="18" charset="0"/>
              </a:rPr>
              <a:t> </a:t>
            </a:r>
            <a:r>
              <a:rPr lang="en-US" sz="2900" b="0" dirty="0" err="1" smtClean="0">
                <a:latin typeface="Times New Roman" pitchFamily="18" charset="0"/>
                <a:cs typeface="Times New Roman" pitchFamily="18" charset="0"/>
              </a:rPr>
              <a:t>yếu</a:t>
            </a:r>
            <a:r>
              <a:rPr lang="en-US" sz="2900" b="0" dirty="0" smtClean="0">
                <a:latin typeface="Times New Roman" pitchFamily="18" charset="0"/>
                <a:cs typeface="Times New Roman" pitchFamily="18" charset="0"/>
              </a:rPr>
              <a:t> </a:t>
            </a:r>
            <a:r>
              <a:rPr lang="en-US" sz="2900" b="0" dirty="0" err="1" smtClean="0">
                <a:latin typeface="Times New Roman" pitchFamily="18" charset="0"/>
                <a:cs typeface="Times New Roman" pitchFamily="18" charset="0"/>
              </a:rPr>
              <a:t>tố</a:t>
            </a:r>
            <a:r>
              <a:rPr lang="en-US" sz="2900" b="0" dirty="0" smtClean="0">
                <a:latin typeface="Times New Roman" pitchFamily="18" charset="0"/>
                <a:cs typeface="Times New Roman" pitchFamily="18" charset="0"/>
              </a:rPr>
              <a:t> </a:t>
            </a:r>
            <a:r>
              <a:rPr lang="en-US" sz="2900" b="0" dirty="0" err="1" smtClean="0">
                <a:latin typeface="Times New Roman" pitchFamily="18" charset="0"/>
                <a:cs typeface="Times New Roman" pitchFamily="18" charset="0"/>
              </a:rPr>
              <a:t>tác</a:t>
            </a:r>
            <a:r>
              <a:rPr lang="en-US" sz="2900" b="0" dirty="0" smtClean="0">
                <a:latin typeface="Times New Roman" pitchFamily="18" charset="0"/>
                <a:cs typeface="Times New Roman" pitchFamily="18" charset="0"/>
              </a:rPr>
              <a:t> </a:t>
            </a:r>
            <a:r>
              <a:rPr lang="en-US" sz="2900" b="0" dirty="0" err="1" smtClean="0">
                <a:latin typeface="Times New Roman" pitchFamily="18" charset="0"/>
                <a:cs typeface="Times New Roman" pitchFamily="18" charset="0"/>
              </a:rPr>
              <a:t>động</a:t>
            </a:r>
            <a:r>
              <a:rPr lang="en-US" sz="2900" b="0" dirty="0" smtClean="0">
                <a:latin typeface="Times New Roman" pitchFamily="18" charset="0"/>
                <a:cs typeface="Times New Roman" pitchFamily="18" charset="0"/>
              </a:rPr>
              <a:t> </a:t>
            </a:r>
            <a:r>
              <a:rPr lang="en-US" sz="2900" b="0" dirty="0" err="1" smtClean="0">
                <a:latin typeface="Times New Roman" pitchFamily="18" charset="0"/>
                <a:cs typeface="Times New Roman" pitchFamily="18" charset="0"/>
              </a:rPr>
              <a:t>hình</a:t>
            </a:r>
            <a:r>
              <a:rPr lang="en-US" sz="2900" b="0" dirty="0" smtClean="0">
                <a:latin typeface="Times New Roman" pitchFamily="18" charset="0"/>
                <a:cs typeface="Times New Roman" pitchFamily="18" charset="0"/>
              </a:rPr>
              <a:t> </a:t>
            </a:r>
            <a:r>
              <a:rPr lang="en-US" sz="2900" b="0" dirty="0" err="1" smtClean="0">
                <a:latin typeface="Times New Roman" pitchFamily="18" charset="0"/>
                <a:cs typeface="Times New Roman" pitchFamily="18" charset="0"/>
              </a:rPr>
              <a:t>thành</a:t>
            </a:r>
            <a:r>
              <a:rPr lang="en-US" sz="2900" b="0" dirty="0" smtClean="0">
                <a:latin typeface="Times New Roman" pitchFamily="18" charset="0"/>
                <a:cs typeface="Times New Roman" pitchFamily="18" charset="0"/>
              </a:rPr>
              <a:t> </a:t>
            </a:r>
            <a:r>
              <a:rPr lang="en-US" sz="2900" b="0" dirty="0" err="1" smtClean="0">
                <a:latin typeface="Times New Roman" pitchFamily="18" charset="0"/>
                <a:cs typeface="Times New Roman" pitchFamily="18" charset="0"/>
              </a:rPr>
              <a:t>nhân</a:t>
            </a:r>
            <a:r>
              <a:rPr lang="en-US" sz="2900" b="0" dirty="0" smtClean="0">
                <a:latin typeface="Times New Roman" pitchFamily="18" charset="0"/>
                <a:cs typeface="Times New Roman" pitchFamily="18" charset="0"/>
              </a:rPr>
              <a:t> </a:t>
            </a:r>
            <a:r>
              <a:rPr lang="en-US" sz="2900" b="0" dirty="0" err="1" smtClean="0">
                <a:latin typeface="Times New Roman" pitchFamily="18" charset="0"/>
                <a:cs typeface="Times New Roman" pitchFamily="18" charset="0"/>
              </a:rPr>
              <a:t>cách</a:t>
            </a:r>
            <a:r>
              <a:rPr lang="en-US" sz="2900" b="0" dirty="0" smtClean="0">
                <a:latin typeface="Times New Roman" pitchFamily="18" charset="0"/>
                <a:cs typeface="Times New Roman" pitchFamily="18" charset="0"/>
              </a:rPr>
              <a:t> </a:t>
            </a:r>
            <a:r>
              <a:rPr lang="en-US" sz="2900" b="0" dirty="0" err="1" smtClean="0">
                <a:latin typeface="Times New Roman" pitchFamily="18" charset="0"/>
                <a:cs typeface="Times New Roman" pitchFamily="18" charset="0"/>
              </a:rPr>
              <a:t>cá</a:t>
            </a:r>
            <a:r>
              <a:rPr lang="en-US" sz="2900" b="0" dirty="0" smtClean="0">
                <a:latin typeface="Times New Roman" pitchFamily="18" charset="0"/>
                <a:cs typeface="Times New Roman" pitchFamily="18" charset="0"/>
              </a:rPr>
              <a:t> </a:t>
            </a:r>
            <a:r>
              <a:rPr lang="en-US" sz="2900" b="0" dirty="0" err="1" smtClean="0">
                <a:latin typeface="Times New Roman" pitchFamily="18" charset="0"/>
                <a:cs typeface="Times New Roman" pitchFamily="18" charset="0"/>
              </a:rPr>
              <a:t>nhân</a:t>
            </a:r>
            <a:r>
              <a:rPr lang="en-US" sz="2900" b="0" dirty="0" smtClean="0">
                <a:latin typeface="Times New Roman" pitchFamily="18" charset="0"/>
                <a:cs typeface="Times New Roman" pitchFamily="18" charset="0"/>
              </a:rPr>
              <a:t>:</a:t>
            </a:r>
            <a:endParaRPr lang="en-US" sz="2900" b="0" dirty="0">
              <a:latin typeface="Times New Roman" pitchFamily="18" charset="0"/>
              <a:cs typeface="Times New Roman" pitchFamily="18" charset="0"/>
            </a:endParaRPr>
          </a:p>
        </p:txBody>
      </p:sp>
      <p:sp>
        <p:nvSpPr>
          <p:cNvPr id="11271" name="Oval 7"/>
          <p:cNvSpPr>
            <a:spLocks noChangeArrowheads="1"/>
          </p:cNvSpPr>
          <p:nvPr/>
        </p:nvSpPr>
        <p:spPr bwMode="gray">
          <a:xfrm>
            <a:off x="3416147" y="2704069"/>
            <a:ext cx="1647825" cy="1647825"/>
          </a:xfrm>
          <a:prstGeom prst="ellipse">
            <a:avLst/>
          </a:prstGeom>
          <a:solidFill>
            <a:schemeClr val="bg1">
              <a:alpha val="50000"/>
            </a:schemeClr>
          </a:solidFill>
          <a:ln w="9525">
            <a:noFill/>
            <a:round/>
            <a:headEnd/>
            <a:tailEnd/>
          </a:ln>
          <a:effectLst/>
        </p:spPr>
        <p:txBody>
          <a:bodyPr wrap="none" anchor="ctr"/>
          <a:lstStyle/>
          <a:p>
            <a:endParaRPr lang="en-US" dirty="0"/>
          </a:p>
        </p:txBody>
      </p:sp>
      <p:sp>
        <p:nvSpPr>
          <p:cNvPr id="11272" name="Text Box 8"/>
          <p:cNvSpPr txBox="1">
            <a:spLocks noChangeArrowheads="1"/>
          </p:cNvSpPr>
          <p:nvPr/>
        </p:nvSpPr>
        <p:spPr bwMode="gray">
          <a:xfrm>
            <a:off x="84408" y="5782451"/>
            <a:ext cx="8077200" cy="861774"/>
          </a:xfrm>
          <a:prstGeom prst="rect">
            <a:avLst/>
          </a:prstGeom>
          <a:noFill/>
          <a:ln w="9525" algn="ctr">
            <a:noFill/>
            <a:miter lim="800000"/>
            <a:headEnd/>
            <a:tailEnd/>
          </a:ln>
          <a:effectLst/>
        </p:spPr>
        <p:txBody>
          <a:bodyPr wrap="square">
            <a:spAutoFit/>
          </a:bodyPr>
          <a:lstStyle/>
          <a:p>
            <a:pPr algn="ctr" eaLnBrk="0" hangingPunct="0"/>
            <a:r>
              <a:rPr lang="en-US" sz="2500" b="1" dirty="0" err="1" smtClean="0">
                <a:solidFill>
                  <a:srgbClr val="000000"/>
                </a:solidFill>
                <a:latin typeface="Times New Roman" pitchFamily="18" charset="0"/>
                <a:cs typeface="Times New Roman" pitchFamily="18" charset="0"/>
              </a:rPr>
              <a:t>Ngoài</a:t>
            </a:r>
            <a:r>
              <a:rPr lang="en-US" sz="2500" b="1" dirty="0" smtClean="0">
                <a:solidFill>
                  <a:srgbClr val="000000"/>
                </a:solidFill>
                <a:latin typeface="Times New Roman" pitchFamily="18" charset="0"/>
                <a:cs typeface="Times New Roman" pitchFamily="18" charset="0"/>
              </a:rPr>
              <a:t> ra </a:t>
            </a:r>
            <a:r>
              <a:rPr lang="en-US" sz="2500" b="1" dirty="0" err="1" smtClean="0">
                <a:solidFill>
                  <a:srgbClr val="000000"/>
                </a:solidFill>
                <a:latin typeface="Times New Roman" pitchFamily="18" charset="0"/>
                <a:cs typeface="Times New Roman" pitchFamily="18" charset="0"/>
              </a:rPr>
              <a:t>còn</a:t>
            </a:r>
            <a:r>
              <a:rPr lang="en-US" sz="2500" b="1" dirty="0" smtClean="0">
                <a:solidFill>
                  <a:srgbClr val="000000"/>
                </a:solidFill>
                <a:latin typeface="Times New Roman" pitchFamily="18" charset="0"/>
                <a:cs typeface="Times New Roman" pitchFamily="18" charset="0"/>
              </a:rPr>
              <a:t> </a:t>
            </a:r>
            <a:r>
              <a:rPr lang="en-US" sz="2500" b="1" dirty="0" err="1" smtClean="0">
                <a:solidFill>
                  <a:srgbClr val="000000"/>
                </a:solidFill>
                <a:latin typeface="Times New Roman" pitchFamily="18" charset="0"/>
                <a:cs typeface="Times New Roman" pitchFamily="18" charset="0"/>
              </a:rPr>
              <a:t>có</a:t>
            </a:r>
            <a:r>
              <a:rPr lang="en-US" sz="2500" b="1" dirty="0" smtClean="0">
                <a:solidFill>
                  <a:srgbClr val="000000"/>
                </a:solidFill>
                <a:latin typeface="Times New Roman" pitchFamily="18" charset="0"/>
                <a:cs typeface="Times New Roman" pitchFamily="18" charset="0"/>
              </a:rPr>
              <a:t> </a:t>
            </a:r>
            <a:r>
              <a:rPr lang="en-US" sz="2500" b="1" dirty="0" err="1" smtClean="0">
                <a:solidFill>
                  <a:srgbClr val="000000"/>
                </a:solidFill>
                <a:latin typeface="Times New Roman" pitchFamily="18" charset="0"/>
                <a:cs typeface="Times New Roman" pitchFamily="18" charset="0"/>
              </a:rPr>
              <a:t>các</a:t>
            </a:r>
            <a:r>
              <a:rPr lang="en-US" sz="2500" b="1" dirty="0" smtClean="0">
                <a:solidFill>
                  <a:srgbClr val="000000"/>
                </a:solidFill>
                <a:latin typeface="Times New Roman" pitchFamily="18" charset="0"/>
                <a:cs typeface="Times New Roman" pitchFamily="18" charset="0"/>
              </a:rPr>
              <a:t> </a:t>
            </a:r>
            <a:r>
              <a:rPr lang="en-US" sz="2500" b="1" dirty="0" err="1" smtClean="0">
                <a:solidFill>
                  <a:srgbClr val="000000"/>
                </a:solidFill>
                <a:latin typeface="Times New Roman" pitchFamily="18" charset="0"/>
                <a:cs typeface="Times New Roman" pitchFamily="18" charset="0"/>
              </a:rPr>
              <a:t>tác</a:t>
            </a:r>
            <a:r>
              <a:rPr lang="en-US" sz="2500" b="1" dirty="0" smtClean="0">
                <a:solidFill>
                  <a:srgbClr val="000000"/>
                </a:solidFill>
                <a:latin typeface="Times New Roman" pitchFamily="18" charset="0"/>
                <a:cs typeface="Times New Roman" pitchFamily="18" charset="0"/>
              </a:rPr>
              <a:t> </a:t>
            </a:r>
            <a:r>
              <a:rPr lang="en-US" sz="2500" b="1" dirty="0" err="1" smtClean="0">
                <a:solidFill>
                  <a:srgbClr val="000000"/>
                </a:solidFill>
                <a:latin typeface="Times New Roman" pitchFamily="18" charset="0"/>
                <a:cs typeface="Times New Roman" pitchFamily="18" charset="0"/>
              </a:rPr>
              <a:t>nhân</a:t>
            </a:r>
            <a:r>
              <a:rPr lang="en-US" sz="2500" b="1" dirty="0" smtClean="0">
                <a:solidFill>
                  <a:srgbClr val="000000"/>
                </a:solidFill>
                <a:latin typeface="Times New Roman" pitchFamily="18" charset="0"/>
                <a:cs typeface="Times New Roman" pitchFamily="18" charset="0"/>
              </a:rPr>
              <a:t> </a:t>
            </a:r>
            <a:r>
              <a:rPr lang="en-US" sz="2500" b="1" dirty="0" err="1" smtClean="0">
                <a:solidFill>
                  <a:srgbClr val="000000"/>
                </a:solidFill>
                <a:latin typeface="Times New Roman" pitchFamily="18" charset="0"/>
                <a:cs typeface="Times New Roman" pitchFamily="18" charset="0"/>
              </a:rPr>
              <a:t>khác</a:t>
            </a:r>
            <a:r>
              <a:rPr lang="en-US" sz="2500" b="1" dirty="0" smtClean="0">
                <a:solidFill>
                  <a:srgbClr val="000000"/>
                </a:solidFill>
                <a:latin typeface="Times New Roman" pitchFamily="18" charset="0"/>
                <a:cs typeface="Times New Roman" pitchFamily="18" charset="0"/>
              </a:rPr>
              <a:t> </a:t>
            </a:r>
            <a:r>
              <a:rPr lang="en-US" sz="2500" b="1" dirty="0" err="1" smtClean="0">
                <a:solidFill>
                  <a:srgbClr val="000000"/>
                </a:solidFill>
                <a:latin typeface="Times New Roman" pitchFamily="18" charset="0"/>
                <a:cs typeface="Times New Roman" pitchFamily="18" charset="0"/>
              </a:rPr>
              <a:t>như</a:t>
            </a:r>
            <a:r>
              <a:rPr lang="en-US" sz="2500" b="1" dirty="0" smtClean="0">
                <a:solidFill>
                  <a:srgbClr val="000000"/>
                </a:solidFill>
                <a:latin typeface="Times New Roman" pitchFamily="18" charset="0"/>
                <a:cs typeface="Times New Roman" pitchFamily="18" charset="0"/>
              </a:rPr>
              <a:t>: </a:t>
            </a:r>
            <a:r>
              <a:rPr lang="en-US" sz="2500" b="1" dirty="0" err="1" smtClean="0">
                <a:solidFill>
                  <a:srgbClr val="000000"/>
                </a:solidFill>
                <a:latin typeface="Times New Roman" pitchFamily="18" charset="0"/>
                <a:cs typeface="Times New Roman" pitchFamily="18" charset="0"/>
              </a:rPr>
              <a:t>chỗ</a:t>
            </a:r>
            <a:r>
              <a:rPr lang="en-US" sz="2500" b="1" dirty="0" smtClean="0">
                <a:solidFill>
                  <a:srgbClr val="000000"/>
                </a:solidFill>
                <a:latin typeface="Times New Roman" pitchFamily="18" charset="0"/>
                <a:cs typeface="Times New Roman" pitchFamily="18" charset="0"/>
              </a:rPr>
              <a:t> </a:t>
            </a:r>
            <a:r>
              <a:rPr lang="en-US" sz="2500" b="1" dirty="0" err="1" smtClean="0">
                <a:solidFill>
                  <a:srgbClr val="000000"/>
                </a:solidFill>
                <a:latin typeface="Times New Roman" pitchFamily="18" charset="0"/>
                <a:cs typeface="Times New Roman" pitchFamily="18" charset="0"/>
              </a:rPr>
              <a:t>làm</a:t>
            </a:r>
            <a:r>
              <a:rPr lang="en-US" sz="2500" b="1" dirty="0" smtClean="0">
                <a:solidFill>
                  <a:srgbClr val="000000"/>
                </a:solidFill>
                <a:latin typeface="Times New Roman" pitchFamily="18" charset="0"/>
                <a:cs typeface="Times New Roman" pitchFamily="18" charset="0"/>
              </a:rPr>
              <a:t> </a:t>
            </a:r>
            <a:r>
              <a:rPr lang="en-US" sz="2500" b="1" dirty="0" err="1" smtClean="0">
                <a:solidFill>
                  <a:srgbClr val="000000"/>
                </a:solidFill>
                <a:latin typeface="Times New Roman" pitchFamily="18" charset="0"/>
                <a:cs typeface="Times New Roman" pitchFamily="18" charset="0"/>
              </a:rPr>
              <a:t>việc</a:t>
            </a:r>
            <a:r>
              <a:rPr lang="en-US" sz="2500" b="1" dirty="0" smtClean="0">
                <a:solidFill>
                  <a:srgbClr val="000000"/>
                </a:solidFill>
                <a:latin typeface="Times New Roman" pitchFamily="18" charset="0"/>
                <a:cs typeface="Times New Roman" pitchFamily="18" charset="0"/>
              </a:rPr>
              <a:t>, </a:t>
            </a:r>
            <a:r>
              <a:rPr lang="en-US" sz="2500" b="1" dirty="0" err="1" smtClean="0">
                <a:solidFill>
                  <a:srgbClr val="000000"/>
                </a:solidFill>
                <a:latin typeface="Times New Roman" pitchFamily="18" charset="0"/>
                <a:cs typeface="Times New Roman" pitchFamily="18" charset="0"/>
              </a:rPr>
              <a:t>nghề</a:t>
            </a:r>
            <a:r>
              <a:rPr lang="en-US" sz="2500" b="1" dirty="0" smtClean="0">
                <a:solidFill>
                  <a:srgbClr val="000000"/>
                </a:solidFill>
                <a:latin typeface="Times New Roman" pitchFamily="18" charset="0"/>
                <a:cs typeface="Times New Roman" pitchFamily="18" charset="0"/>
              </a:rPr>
              <a:t> </a:t>
            </a:r>
            <a:r>
              <a:rPr lang="en-US" sz="2500" b="1" dirty="0" err="1" smtClean="0">
                <a:solidFill>
                  <a:srgbClr val="000000"/>
                </a:solidFill>
                <a:latin typeface="Times New Roman" pitchFamily="18" charset="0"/>
                <a:cs typeface="Times New Roman" pitchFamily="18" charset="0"/>
              </a:rPr>
              <a:t>nghiệp</a:t>
            </a:r>
            <a:r>
              <a:rPr lang="en-US" sz="2500" b="1" dirty="0" smtClean="0">
                <a:solidFill>
                  <a:srgbClr val="000000"/>
                </a:solidFill>
                <a:latin typeface="Times New Roman" pitchFamily="18" charset="0"/>
                <a:cs typeface="Times New Roman" pitchFamily="18" charset="0"/>
              </a:rPr>
              <a:t>, </a:t>
            </a:r>
            <a:r>
              <a:rPr lang="en-US" sz="2500" b="1" dirty="0" err="1" smtClean="0">
                <a:solidFill>
                  <a:srgbClr val="000000"/>
                </a:solidFill>
                <a:latin typeface="Times New Roman" pitchFamily="18" charset="0"/>
                <a:cs typeface="Times New Roman" pitchFamily="18" charset="0"/>
              </a:rPr>
              <a:t>dư</a:t>
            </a:r>
            <a:r>
              <a:rPr lang="en-US" sz="2500" b="1" dirty="0" smtClean="0">
                <a:solidFill>
                  <a:srgbClr val="000000"/>
                </a:solidFill>
                <a:latin typeface="Times New Roman" pitchFamily="18" charset="0"/>
                <a:cs typeface="Times New Roman" pitchFamily="18" charset="0"/>
              </a:rPr>
              <a:t> </a:t>
            </a:r>
            <a:r>
              <a:rPr lang="en-US" sz="2500" b="1" dirty="0" err="1" smtClean="0">
                <a:solidFill>
                  <a:srgbClr val="000000"/>
                </a:solidFill>
                <a:latin typeface="Times New Roman" pitchFamily="18" charset="0"/>
                <a:cs typeface="Times New Roman" pitchFamily="18" charset="0"/>
              </a:rPr>
              <a:t>luận</a:t>
            </a:r>
            <a:r>
              <a:rPr lang="en-US" sz="2500" b="1" dirty="0" smtClean="0">
                <a:solidFill>
                  <a:srgbClr val="000000"/>
                </a:solidFill>
                <a:latin typeface="Times New Roman" pitchFamily="18" charset="0"/>
                <a:cs typeface="Times New Roman" pitchFamily="18" charset="0"/>
              </a:rPr>
              <a:t>, </a:t>
            </a:r>
            <a:r>
              <a:rPr lang="en-US" sz="2500" b="1" dirty="0" err="1" smtClean="0">
                <a:solidFill>
                  <a:srgbClr val="000000"/>
                </a:solidFill>
                <a:latin typeface="Times New Roman" pitchFamily="18" charset="0"/>
                <a:cs typeface="Times New Roman" pitchFamily="18" charset="0"/>
              </a:rPr>
              <a:t>tôn</a:t>
            </a:r>
            <a:r>
              <a:rPr lang="en-US" sz="2500" b="1" dirty="0" smtClean="0">
                <a:solidFill>
                  <a:srgbClr val="000000"/>
                </a:solidFill>
                <a:latin typeface="Times New Roman" pitchFamily="18" charset="0"/>
                <a:cs typeface="Times New Roman" pitchFamily="18" charset="0"/>
              </a:rPr>
              <a:t> </a:t>
            </a:r>
            <a:r>
              <a:rPr lang="en-US" sz="2500" b="1" dirty="0" err="1" smtClean="0">
                <a:solidFill>
                  <a:srgbClr val="000000"/>
                </a:solidFill>
                <a:latin typeface="Times New Roman" pitchFamily="18" charset="0"/>
                <a:cs typeface="Times New Roman" pitchFamily="18" charset="0"/>
              </a:rPr>
              <a:t>giáo</a:t>
            </a:r>
            <a:r>
              <a:rPr lang="en-US" sz="2500" b="1" dirty="0" smtClean="0">
                <a:solidFill>
                  <a:srgbClr val="000000"/>
                </a:solidFill>
                <a:latin typeface="Times New Roman" pitchFamily="18" charset="0"/>
                <a:cs typeface="Times New Roman" pitchFamily="18" charset="0"/>
              </a:rPr>
              <a:t>, </a:t>
            </a:r>
            <a:r>
              <a:rPr lang="en-US" sz="2500" b="1" dirty="0" err="1" smtClean="0">
                <a:solidFill>
                  <a:srgbClr val="000000"/>
                </a:solidFill>
                <a:latin typeface="Times New Roman" pitchFamily="18" charset="0"/>
                <a:cs typeface="Times New Roman" pitchFamily="18" charset="0"/>
              </a:rPr>
              <a:t>nhà</a:t>
            </a:r>
            <a:r>
              <a:rPr lang="en-US" sz="2500" b="1" dirty="0" smtClean="0">
                <a:solidFill>
                  <a:srgbClr val="000000"/>
                </a:solidFill>
                <a:latin typeface="Times New Roman" pitchFamily="18" charset="0"/>
                <a:cs typeface="Times New Roman" pitchFamily="18" charset="0"/>
              </a:rPr>
              <a:t> </a:t>
            </a:r>
            <a:r>
              <a:rPr lang="en-US" sz="2500" b="1" dirty="0" err="1" smtClean="0">
                <a:solidFill>
                  <a:srgbClr val="000000"/>
                </a:solidFill>
                <a:latin typeface="Times New Roman" pitchFamily="18" charset="0"/>
                <a:cs typeface="Times New Roman" pitchFamily="18" charset="0"/>
              </a:rPr>
              <a:t>nước</a:t>
            </a:r>
            <a:r>
              <a:rPr lang="en-US" sz="2500" b="1" dirty="0" smtClean="0">
                <a:solidFill>
                  <a:srgbClr val="000000"/>
                </a:solidFill>
                <a:latin typeface="Times New Roman" pitchFamily="18" charset="0"/>
                <a:cs typeface="Times New Roman" pitchFamily="18" charset="0"/>
              </a:rPr>
              <a:t>,…</a:t>
            </a:r>
            <a:endParaRPr lang="en-US" sz="2500" b="1" dirty="0">
              <a:solidFill>
                <a:srgbClr val="000000"/>
              </a:solidFill>
              <a:latin typeface="Times New Roman" pitchFamily="18" charset="0"/>
              <a:cs typeface="Times New Roman" pitchFamily="18" charset="0"/>
            </a:endParaRPr>
          </a:p>
        </p:txBody>
      </p:sp>
      <p:sp>
        <p:nvSpPr>
          <p:cNvPr id="11273" name="Text Box 9"/>
          <p:cNvSpPr txBox="1">
            <a:spLocks noChangeArrowheads="1"/>
          </p:cNvSpPr>
          <p:nvPr/>
        </p:nvSpPr>
        <p:spPr bwMode="gray">
          <a:xfrm>
            <a:off x="4276573" y="2029382"/>
            <a:ext cx="2438400" cy="553998"/>
          </a:xfrm>
          <a:prstGeom prst="rect">
            <a:avLst/>
          </a:prstGeom>
          <a:noFill/>
          <a:ln w="9525" algn="ctr">
            <a:noFill/>
            <a:miter lim="800000"/>
            <a:headEnd/>
            <a:tailEnd/>
          </a:ln>
          <a:effectLst/>
        </p:spPr>
        <p:txBody>
          <a:bodyPr wrap="square">
            <a:spAutoFit/>
          </a:bodyPr>
          <a:lstStyle/>
          <a:p>
            <a:pPr algn="ctr">
              <a:spcBef>
                <a:spcPct val="50000"/>
              </a:spcBef>
            </a:pPr>
            <a:r>
              <a:rPr lang="en-US" sz="3000" b="1" dirty="0" err="1" smtClean="0">
                <a:solidFill>
                  <a:srgbClr val="FFFFFF"/>
                </a:solidFill>
                <a:latin typeface="Times New Roman" pitchFamily="18" charset="0"/>
                <a:cs typeface="Times New Roman" pitchFamily="18" charset="0"/>
              </a:rPr>
              <a:t>Nhà</a:t>
            </a:r>
            <a:r>
              <a:rPr lang="en-US" sz="3000" b="1" dirty="0" smtClean="0">
                <a:solidFill>
                  <a:srgbClr val="FFFFFF"/>
                </a:solidFill>
                <a:latin typeface="Times New Roman" pitchFamily="18" charset="0"/>
                <a:cs typeface="Times New Roman" pitchFamily="18" charset="0"/>
              </a:rPr>
              <a:t> </a:t>
            </a:r>
            <a:r>
              <a:rPr lang="en-US" sz="3000" b="1" dirty="0" err="1" smtClean="0">
                <a:solidFill>
                  <a:srgbClr val="FFFFFF"/>
                </a:solidFill>
                <a:latin typeface="Times New Roman" pitchFamily="18" charset="0"/>
                <a:cs typeface="Times New Roman" pitchFamily="18" charset="0"/>
              </a:rPr>
              <a:t>trường</a:t>
            </a:r>
            <a:endParaRPr lang="en-US" sz="3000" b="1" dirty="0">
              <a:solidFill>
                <a:srgbClr val="FFFFFF"/>
              </a:solidFill>
              <a:latin typeface="Times New Roman" pitchFamily="18" charset="0"/>
              <a:cs typeface="Times New Roman" pitchFamily="18" charset="0"/>
            </a:endParaRPr>
          </a:p>
        </p:txBody>
      </p:sp>
      <p:sp>
        <p:nvSpPr>
          <p:cNvPr id="11274" name="Text Box 10"/>
          <p:cNvSpPr txBox="1">
            <a:spLocks noChangeArrowheads="1"/>
          </p:cNvSpPr>
          <p:nvPr/>
        </p:nvSpPr>
        <p:spPr bwMode="gray">
          <a:xfrm>
            <a:off x="2082647" y="4437619"/>
            <a:ext cx="1792288" cy="553998"/>
          </a:xfrm>
          <a:prstGeom prst="rect">
            <a:avLst/>
          </a:prstGeom>
          <a:noFill/>
          <a:ln w="9525" algn="ctr">
            <a:noFill/>
            <a:miter lim="800000"/>
            <a:headEnd/>
            <a:tailEnd/>
          </a:ln>
          <a:effectLst/>
        </p:spPr>
        <p:txBody>
          <a:bodyPr>
            <a:spAutoFit/>
          </a:bodyPr>
          <a:lstStyle/>
          <a:p>
            <a:pPr algn="ctr">
              <a:spcBef>
                <a:spcPct val="50000"/>
              </a:spcBef>
            </a:pPr>
            <a:r>
              <a:rPr lang="en-US" sz="3000" b="1" dirty="0" err="1" smtClean="0">
                <a:solidFill>
                  <a:srgbClr val="FFFFFF"/>
                </a:solidFill>
                <a:latin typeface="Times New Roman" pitchFamily="18" charset="0"/>
                <a:cs typeface="Times New Roman" pitchFamily="18" charset="0"/>
              </a:rPr>
              <a:t>Bạn</a:t>
            </a:r>
            <a:r>
              <a:rPr lang="en-US" sz="3000" b="1" dirty="0" smtClean="0">
                <a:solidFill>
                  <a:srgbClr val="FFFFFF"/>
                </a:solidFill>
                <a:latin typeface="Times New Roman" pitchFamily="18" charset="0"/>
                <a:cs typeface="Times New Roman" pitchFamily="18" charset="0"/>
              </a:rPr>
              <a:t> </a:t>
            </a:r>
            <a:r>
              <a:rPr lang="en-US" sz="3000" b="1" dirty="0" err="1" smtClean="0">
                <a:solidFill>
                  <a:srgbClr val="FFFFFF"/>
                </a:solidFill>
                <a:latin typeface="Times New Roman" pitchFamily="18" charset="0"/>
                <a:cs typeface="Times New Roman" pitchFamily="18" charset="0"/>
              </a:rPr>
              <a:t>bè</a:t>
            </a:r>
            <a:endParaRPr lang="en-US" sz="3000" b="1" dirty="0">
              <a:solidFill>
                <a:srgbClr val="FFFFFF"/>
              </a:solidFill>
              <a:latin typeface="Times New Roman" pitchFamily="18" charset="0"/>
              <a:cs typeface="Times New Roman" pitchFamily="18" charset="0"/>
            </a:endParaRPr>
          </a:p>
        </p:txBody>
      </p:sp>
      <p:sp>
        <p:nvSpPr>
          <p:cNvPr id="11275" name="Text Box 11"/>
          <p:cNvSpPr txBox="1">
            <a:spLocks noChangeArrowheads="1"/>
          </p:cNvSpPr>
          <p:nvPr/>
        </p:nvSpPr>
        <p:spPr bwMode="gray">
          <a:xfrm>
            <a:off x="4729061" y="3998117"/>
            <a:ext cx="1792287" cy="1477328"/>
          </a:xfrm>
          <a:prstGeom prst="rect">
            <a:avLst/>
          </a:prstGeom>
          <a:noFill/>
          <a:ln w="9525" algn="ctr">
            <a:noFill/>
            <a:miter lim="800000"/>
            <a:headEnd/>
            <a:tailEnd/>
          </a:ln>
          <a:effectLst/>
        </p:spPr>
        <p:txBody>
          <a:bodyPr>
            <a:spAutoFit/>
          </a:bodyPr>
          <a:lstStyle/>
          <a:p>
            <a:pPr algn="ctr">
              <a:spcBef>
                <a:spcPct val="50000"/>
              </a:spcBef>
            </a:pPr>
            <a:r>
              <a:rPr lang="en-US" sz="3000" b="1" dirty="0" err="1" smtClean="0">
                <a:solidFill>
                  <a:srgbClr val="FFFFFF"/>
                </a:solidFill>
                <a:latin typeface="Times New Roman" pitchFamily="18" charset="0"/>
                <a:cs typeface="Times New Roman" pitchFamily="18" charset="0"/>
              </a:rPr>
              <a:t>Truyền</a:t>
            </a:r>
            <a:r>
              <a:rPr lang="en-US" sz="3000" b="1" dirty="0" smtClean="0">
                <a:solidFill>
                  <a:srgbClr val="FFFFFF"/>
                </a:solidFill>
                <a:latin typeface="Times New Roman" pitchFamily="18" charset="0"/>
                <a:cs typeface="Times New Roman" pitchFamily="18" charset="0"/>
              </a:rPr>
              <a:t> </a:t>
            </a:r>
            <a:r>
              <a:rPr lang="en-US" sz="3000" b="1" dirty="0" err="1" smtClean="0">
                <a:solidFill>
                  <a:srgbClr val="FFFFFF"/>
                </a:solidFill>
                <a:latin typeface="Times New Roman" pitchFamily="18" charset="0"/>
                <a:cs typeface="Times New Roman" pitchFamily="18" charset="0"/>
              </a:rPr>
              <a:t>thông</a:t>
            </a:r>
            <a:r>
              <a:rPr lang="en-US" sz="3000" b="1" dirty="0" smtClean="0">
                <a:solidFill>
                  <a:srgbClr val="FFFFFF"/>
                </a:solidFill>
                <a:latin typeface="Times New Roman" pitchFamily="18" charset="0"/>
                <a:cs typeface="Times New Roman" pitchFamily="18" charset="0"/>
              </a:rPr>
              <a:t> </a:t>
            </a:r>
            <a:r>
              <a:rPr lang="en-US" sz="3000" b="1" dirty="0" err="1" smtClean="0">
                <a:solidFill>
                  <a:srgbClr val="FFFFFF"/>
                </a:solidFill>
                <a:latin typeface="Times New Roman" pitchFamily="18" charset="0"/>
                <a:cs typeface="Times New Roman" pitchFamily="18" charset="0"/>
              </a:rPr>
              <a:t>đại</a:t>
            </a:r>
            <a:r>
              <a:rPr lang="en-US" sz="3000" b="1" dirty="0" smtClean="0">
                <a:solidFill>
                  <a:srgbClr val="FFFFFF"/>
                </a:solidFill>
                <a:latin typeface="Times New Roman" pitchFamily="18" charset="0"/>
                <a:cs typeface="Times New Roman" pitchFamily="18" charset="0"/>
              </a:rPr>
              <a:t> </a:t>
            </a:r>
            <a:r>
              <a:rPr lang="en-US" sz="3000" b="1" dirty="0" err="1" smtClean="0">
                <a:solidFill>
                  <a:srgbClr val="FFFFFF"/>
                </a:solidFill>
                <a:latin typeface="Times New Roman" pitchFamily="18" charset="0"/>
                <a:cs typeface="Times New Roman" pitchFamily="18" charset="0"/>
              </a:rPr>
              <a:t>chúng</a:t>
            </a:r>
            <a:endParaRPr lang="en-US" sz="3000" b="1" dirty="0">
              <a:solidFill>
                <a:srgbClr val="FFFFFF"/>
              </a:solidFill>
              <a:latin typeface="Times New Roman" pitchFamily="18" charset="0"/>
              <a:cs typeface="Times New Roman" pitchFamily="18" charset="0"/>
            </a:endParaRPr>
          </a:p>
        </p:txBody>
      </p:sp>
      <p:sp>
        <p:nvSpPr>
          <p:cNvPr id="11276" name="Rectangle 12"/>
          <p:cNvSpPr>
            <a:spLocks noChangeArrowheads="1"/>
          </p:cNvSpPr>
          <p:nvPr/>
        </p:nvSpPr>
        <p:spPr bwMode="auto">
          <a:xfrm>
            <a:off x="3569206" y="2924022"/>
            <a:ext cx="1350962" cy="1246495"/>
          </a:xfrm>
          <a:prstGeom prst="rect">
            <a:avLst/>
          </a:prstGeom>
          <a:noFill/>
          <a:ln w="9525">
            <a:noFill/>
            <a:miter lim="800000"/>
            <a:headEnd/>
            <a:tailEnd/>
          </a:ln>
          <a:effectLst/>
        </p:spPr>
        <p:txBody>
          <a:bodyPr wrap="square">
            <a:spAutoFit/>
          </a:bodyPr>
          <a:lstStyle/>
          <a:p>
            <a:pPr algn="ctr"/>
            <a:r>
              <a:rPr lang="en-US" sz="2500" b="1" dirty="0" smtClean="0">
                <a:effectLst>
                  <a:outerShdw blurRad="38100" dist="38100" dir="2700000" algn="tl">
                    <a:srgbClr val="C0C0C0"/>
                  </a:outerShdw>
                </a:effectLst>
                <a:latin typeface="Times New Roman" pitchFamily="18" charset="0"/>
                <a:cs typeface="Times New Roman" pitchFamily="18" charset="0"/>
              </a:rPr>
              <a:t>4 YẾU TỐ CHÍNH</a:t>
            </a:r>
            <a:endParaRPr lang="en-US" sz="2500" b="1" dirty="0">
              <a:effectLst>
                <a:outerShdw blurRad="38100" dist="38100" dir="2700000" algn="tl">
                  <a:srgbClr val="C0C0C0"/>
                </a:outerShdw>
              </a:effectLst>
              <a:latin typeface="Times New Roman" pitchFamily="18" charset="0"/>
              <a:cs typeface="Times New Roman" pitchFamily="18" charset="0"/>
            </a:endParaRPr>
          </a:p>
        </p:txBody>
      </p:sp>
      <p:sp>
        <p:nvSpPr>
          <p:cNvPr id="11280" name="Text Box 16"/>
          <p:cNvSpPr txBox="1">
            <a:spLocks noChangeArrowheads="1"/>
          </p:cNvSpPr>
          <p:nvPr/>
        </p:nvSpPr>
        <p:spPr bwMode="gray">
          <a:xfrm>
            <a:off x="2036610" y="2050019"/>
            <a:ext cx="1792287" cy="553998"/>
          </a:xfrm>
          <a:prstGeom prst="rect">
            <a:avLst/>
          </a:prstGeom>
          <a:noFill/>
          <a:ln w="9525" algn="ctr">
            <a:noFill/>
            <a:miter lim="800000"/>
            <a:headEnd/>
            <a:tailEnd/>
          </a:ln>
          <a:effectLst/>
        </p:spPr>
        <p:txBody>
          <a:bodyPr>
            <a:spAutoFit/>
          </a:bodyPr>
          <a:lstStyle/>
          <a:p>
            <a:pPr algn="ctr">
              <a:spcBef>
                <a:spcPct val="50000"/>
              </a:spcBef>
            </a:pPr>
            <a:r>
              <a:rPr lang="en-US" sz="3000" b="1" dirty="0" err="1" smtClean="0">
                <a:solidFill>
                  <a:srgbClr val="FFFFFF"/>
                </a:solidFill>
                <a:latin typeface="Times New Roman" pitchFamily="18" charset="0"/>
                <a:cs typeface="Times New Roman" pitchFamily="18" charset="0"/>
              </a:rPr>
              <a:t>Gia</a:t>
            </a:r>
            <a:r>
              <a:rPr lang="en-US" sz="3000" b="1" dirty="0" smtClean="0">
                <a:solidFill>
                  <a:srgbClr val="FFFFFF"/>
                </a:solidFill>
                <a:latin typeface="Times New Roman" pitchFamily="18" charset="0"/>
                <a:cs typeface="Times New Roman" pitchFamily="18" charset="0"/>
              </a:rPr>
              <a:t> </a:t>
            </a:r>
            <a:r>
              <a:rPr lang="en-US" sz="3000" b="1" dirty="0" err="1" smtClean="0">
                <a:solidFill>
                  <a:srgbClr val="FFFFFF"/>
                </a:solidFill>
                <a:latin typeface="Times New Roman" pitchFamily="18" charset="0"/>
                <a:cs typeface="Times New Roman" pitchFamily="18" charset="0"/>
              </a:rPr>
              <a:t>đình</a:t>
            </a:r>
            <a:endParaRPr lang="en-US" sz="3000" b="1" dirty="0">
              <a:solidFill>
                <a:srgbClr val="FFFFFF"/>
              </a:solidFill>
              <a:latin typeface="Times New Roman" pitchFamily="18" charset="0"/>
              <a:cs typeface="Times New Roman" pitchFamily="18" charset="0"/>
            </a:endParaRPr>
          </a:p>
        </p:txBody>
      </p:sp>
      <p:pic>
        <p:nvPicPr>
          <p:cNvPr id="11281" name="Picture 17" descr="4"/>
          <p:cNvPicPr>
            <a:picLocks noChangeAspect="1" noChangeArrowheads="1"/>
          </p:cNvPicPr>
          <p:nvPr/>
        </p:nvPicPr>
        <p:blipFill>
          <a:blip r:embed="rId3"/>
          <a:srcRect b="1299"/>
          <a:stretch>
            <a:fillRect/>
          </a:stretch>
        </p:blipFill>
        <p:spPr bwMode="auto">
          <a:xfrm>
            <a:off x="7108825" y="2247900"/>
            <a:ext cx="1925638" cy="45878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1276"/>
                                        </p:tgtEl>
                                        <p:attrNameLst>
                                          <p:attrName>style.visibility</p:attrName>
                                        </p:attrNameLst>
                                      </p:cBhvr>
                                      <p:to>
                                        <p:strVal val="visible"/>
                                      </p:to>
                                    </p:set>
                                    <p:anim calcmode="lin" valueType="num">
                                      <p:cBhvr>
                                        <p:cTn id="7" dur="500" fill="hold"/>
                                        <p:tgtEl>
                                          <p:spTgt spid="11276"/>
                                        </p:tgtEl>
                                        <p:attrNameLst>
                                          <p:attrName>ppt_w</p:attrName>
                                        </p:attrNameLst>
                                      </p:cBhvr>
                                      <p:tavLst>
                                        <p:tav tm="0">
                                          <p:val>
                                            <p:fltVal val="0"/>
                                          </p:val>
                                        </p:tav>
                                        <p:tav tm="100000">
                                          <p:val>
                                            <p:strVal val="#ppt_w"/>
                                          </p:val>
                                        </p:tav>
                                      </p:tavLst>
                                    </p:anim>
                                    <p:anim calcmode="lin" valueType="num">
                                      <p:cBhvr>
                                        <p:cTn id="8" dur="500" fill="hold"/>
                                        <p:tgtEl>
                                          <p:spTgt spid="11276"/>
                                        </p:tgtEl>
                                        <p:attrNameLst>
                                          <p:attrName>ppt_h</p:attrName>
                                        </p:attrNameLst>
                                      </p:cBhvr>
                                      <p:tavLst>
                                        <p:tav tm="0">
                                          <p:val>
                                            <p:fltVal val="0"/>
                                          </p:val>
                                        </p:tav>
                                        <p:tav tm="100000">
                                          <p:val>
                                            <p:strVal val="#ppt_h"/>
                                          </p:val>
                                        </p:tav>
                                      </p:tavLst>
                                    </p:anim>
                                    <p:animEffect transition="in" filter="fade">
                                      <p:cBhvr>
                                        <p:cTn id="9" dur="500"/>
                                        <p:tgtEl>
                                          <p:spTgt spid="11276"/>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1271"/>
                                        </p:tgtEl>
                                        <p:attrNameLst>
                                          <p:attrName>style.visibility</p:attrName>
                                        </p:attrNameLst>
                                      </p:cBhvr>
                                      <p:to>
                                        <p:strVal val="visible"/>
                                      </p:to>
                                    </p:set>
                                    <p:anim calcmode="lin" valueType="num">
                                      <p:cBhvr>
                                        <p:cTn id="12" dur="500" fill="hold"/>
                                        <p:tgtEl>
                                          <p:spTgt spid="11271"/>
                                        </p:tgtEl>
                                        <p:attrNameLst>
                                          <p:attrName>ppt_w</p:attrName>
                                        </p:attrNameLst>
                                      </p:cBhvr>
                                      <p:tavLst>
                                        <p:tav tm="0">
                                          <p:val>
                                            <p:fltVal val="0"/>
                                          </p:val>
                                        </p:tav>
                                        <p:tav tm="100000">
                                          <p:val>
                                            <p:strVal val="#ppt_w"/>
                                          </p:val>
                                        </p:tav>
                                      </p:tavLst>
                                    </p:anim>
                                    <p:anim calcmode="lin" valueType="num">
                                      <p:cBhvr>
                                        <p:cTn id="13" dur="500" fill="hold"/>
                                        <p:tgtEl>
                                          <p:spTgt spid="11271"/>
                                        </p:tgtEl>
                                        <p:attrNameLst>
                                          <p:attrName>ppt_h</p:attrName>
                                        </p:attrNameLst>
                                      </p:cBhvr>
                                      <p:tavLst>
                                        <p:tav tm="0">
                                          <p:val>
                                            <p:fltVal val="0"/>
                                          </p:val>
                                        </p:tav>
                                        <p:tav tm="100000">
                                          <p:val>
                                            <p:strVal val="#ppt_h"/>
                                          </p:val>
                                        </p:tav>
                                      </p:tavLst>
                                    </p:anim>
                                    <p:animEffect transition="in" filter="fade">
                                      <p:cBhvr>
                                        <p:cTn id="14" dur="500"/>
                                        <p:tgtEl>
                                          <p:spTgt spid="11271"/>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1269"/>
                                        </p:tgtEl>
                                        <p:attrNameLst>
                                          <p:attrName>style.visibility</p:attrName>
                                        </p:attrNameLst>
                                      </p:cBhvr>
                                      <p:to>
                                        <p:strVal val="visible"/>
                                      </p:to>
                                    </p:set>
                                    <p:animEffect transition="in" filter="diamond(in)">
                                      <p:cBhvr>
                                        <p:cTn id="19" dur="2000"/>
                                        <p:tgtEl>
                                          <p:spTgt spid="11269"/>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11280"/>
                                        </p:tgtEl>
                                        <p:attrNameLst>
                                          <p:attrName>style.visibility</p:attrName>
                                        </p:attrNameLst>
                                      </p:cBhvr>
                                      <p:to>
                                        <p:strVal val="visible"/>
                                      </p:to>
                                    </p:set>
                                    <p:animEffect transition="in" filter="diamond(in)">
                                      <p:cBhvr>
                                        <p:cTn id="22" dur="2000"/>
                                        <p:tgtEl>
                                          <p:spTgt spid="11280"/>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1266"/>
                                        </p:tgtEl>
                                        <p:attrNameLst>
                                          <p:attrName>style.visibility</p:attrName>
                                        </p:attrNameLst>
                                      </p:cBhvr>
                                      <p:to>
                                        <p:strVal val="visible"/>
                                      </p:to>
                                    </p:set>
                                    <p:animEffect transition="in" filter="diamond(in)">
                                      <p:cBhvr>
                                        <p:cTn id="27" dur="2000"/>
                                        <p:tgtEl>
                                          <p:spTgt spid="11266"/>
                                        </p:tgtEl>
                                      </p:cBhvr>
                                    </p:animEffect>
                                  </p:childTnLst>
                                </p:cTn>
                              </p:par>
                              <p:par>
                                <p:cTn id="28" presetID="8" presetClass="entr" presetSubtype="16" fill="hold" grpId="0" nodeType="withEffect">
                                  <p:stCondLst>
                                    <p:cond delay="0"/>
                                  </p:stCondLst>
                                  <p:childTnLst>
                                    <p:set>
                                      <p:cBhvr>
                                        <p:cTn id="29" dur="1" fill="hold">
                                          <p:stCondLst>
                                            <p:cond delay="0"/>
                                          </p:stCondLst>
                                        </p:cTn>
                                        <p:tgtEl>
                                          <p:spTgt spid="11273"/>
                                        </p:tgtEl>
                                        <p:attrNameLst>
                                          <p:attrName>style.visibility</p:attrName>
                                        </p:attrNameLst>
                                      </p:cBhvr>
                                      <p:to>
                                        <p:strVal val="visible"/>
                                      </p:to>
                                    </p:set>
                                    <p:animEffect transition="in" filter="diamond(in)">
                                      <p:cBhvr>
                                        <p:cTn id="30" dur="2000"/>
                                        <p:tgtEl>
                                          <p:spTgt spid="11273"/>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11267"/>
                                        </p:tgtEl>
                                        <p:attrNameLst>
                                          <p:attrName>style.visibility</p:attrName>
                                        </p:attrNameLst>
                                      </p:cBhvr>
                                      <p:to>
                                        <p:strVal val="visible"/>
                                      </p:to>
                                    </p:set>
                                    <p:animEffect transition="in" filter="diamond(in)">
                                      <p:cBhvr>
                                        <p:cTn id="35" dur="2000"/>
                                        <p:tgtEl>
                                          <p:spTgt spid="11267"/>
                                        </p:tgtEl>
                                      </p:cBhvr>
                                    </p:animEffect>
                                  </p:childTnLst>
                                </p:cTn>
                              </p:par>
                              <p:par>
                                <p:cTn id="36" presetID="8" presetClass="entr" presetSubtype="16" fill="hold" grpId="0" nodeType="withEffect">
                                  <p:stCondLst>
                                    <p:cond delay="0"/>
                                  </p:stCondLst>
                                  <p:childTnLst>
                                    <p:set>
                                      <p:cBhvr>
                                        <p:cTn id="37" dur="1" fill="hold">
                                          <p:stCondLst>
                                            <p:cond delay="0"/>
                                          </p:stCondLst>
                                        </p:cTn>
                                        <p:tgtEl>
                                          <p:spTgt spid="11274"/>
                                        </p:tgtEl>
                                        <p:attrNameLst>
                                          <p:attrName>style.visibility</p:attrName>
                                        </p:attrNameLst>
                                      </p:cBhvr>
                                      <p:to>
                                        <p:strVal val="visible"/>
                                      </p:to>
                                    </p:set>
                                    <p:animEffect transition="in" filter="diamond(in)">
                                      <p:cBhvr>
                                        <p:cTn id="38" dur="2000"/>
                                        <p:tgtEl>
                                          <p:spTgt spid="11274"/>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grpId="0" nodeType="clickEffect">
                                  <p:stCondLst>
                                    <p:cond delay="0"/>
                                  </p:stCondLst>
                                  <p:childTnLst>
                                    <p:set>
                                      <p:cBhvr>
                                        <p:cTn id="42" dur="1" fill="hold">
                                          <p:stCondLst>
                                            <p:cond delay="0"/>
                                          </p:stCondLst>
                                        </p:cTn>
                                        <p:tgtEl>
                                          <p:spTgt spid="11268"/>
                                        </p:tgtEl>
                                        <p:attrNameLst>
                                          <p:attrName>style.visibility</p:attrName>
                                        </p:attrNameLst>
                                      </p:cBhvr>
                                      <p:to>
                                        <p:strVal val="visible"/>
                                      </p:to>
                                    </p:set>
                                    <p:animEffect transition="in" filter="diamond(in)">
                                      <p:cBhvr>
                                        <p:cTn id="43" dur="2000"/>
                                        <p:tgtEl>
                                          <p:spTgt spid="11268"/>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11275"/>
                                        </p:tgtEl>
                                        <p:attrNameLst>
                                          <p:attrName>style.visibility</p:attrName>
                                        </p:attrNameLst>
                                      </p:cBhvr>
                                      <p:to>
                                        <p:strVal val="visible"/>
                                      </p:to>
                                    </p:set>
                                    <p:animEffect transition="in" filter="diamond(in)">
                                      <p:cBhvr>
                                        <p:cTn id="46" dur="2000"/>
                                        <p:tgtEl>
                                          <p:spTgt spid="11275"/>
                                        </p:tgtEl>
                                      </p:cBhvr>
                                    </p:animEffect>
                                  </p:childTnLst>
                                </p:cTn>
                              </p:par>
                            </p:childTnLst>
                          </p:cTn>
                        </p:par>
                      </p:childTnLst>
                    </p:cTn>
                  </p:par>
                  <p:par>
                    <p:cTn id="47" fill="hold">
                      <p:stCondLst>
                        <p:cond delay="indefinite"/>
                      </p:stCondLst>
                      <p:childTnLst>
                        <p:par>
                          <p:cTn id="48" fill="hold">
                            <p:stCondLst>
                              <p:cond delay="0"/>
                            </p:stCondLst>
                            <p:childTnLst>
                              <p:par>
                                <p:cTn id="49" presetID="37" presetClass="entr" presetSubtype="0" fill="hold" grpId="0" nodeType="clickEffect">
                                  <p:stCondLst>
                                    <p:cond delay="0"/>
                                  </p:stCondLst>
                                  <p:childTnLst>
                                    <p:set>
                                      <p:cBhvr>
                                        <p:cTn id="50" dur="1" fill="hold">
                                          <p:stCondLst>
                                            <p:cond delay="0"/>
                                          </p:stCondLst>
                                        </p:cTn>
                                        <p:tgtEl>
                                          <p:spTgt spid="11272"/>
                                        </p:tgtEl>
                                        <p:attrNameLst>
                                          <p:attrName>style.visibility</p:attrName>
                                        </p:attrNameLst>
                                      </p:cBhvr>
                                      <p:to>
                                        <p:strVal val="visible"/>
                                      </p:to>
                                    </p:set>
                                    <p:animEffect transition="in" filter="fade">
                                      <p:cBhvr>
                                        <p:cTn id="51" dur="1000"/>
                                        <p:tgtEl>
                                          <p:spTgt spid="11272"/>
                                        </p:tgtEl>
                                      </p:cBhvr>
                                    </p:animEffect>
                                    <p:anim calcmode="lin" valueType="num">
                                      <p:cBhvr>
                                        <p:cTn id="52" dur="1000" fill="hold"/>
                                        <p:tgtEl>
                                          <p:spTgt spid="11272"/>
                                        </p:tgtEl>
                                        <p:attrNameLst>
                                          <p:attrName>ppt_x</p:attrName>
                                        </p:attrNameLst>
                                      </p:cBhvr>
                                      <p:tavLst>
                                        <p:tav tm="0">
                                          <p:val>
                                            <p:strVal val="#ppt_x"/>
                                          </p:val>
                                        </p:tav>
                                        <p:tav tm="100000">
                                          <p:val>
                                            <p:strVal val="#ppt_x"/>
                                          </p:val>
                                        </p:tav>
                                      </p:tavLst>
                                    </p:anim>
                                    <p:anim calcmode="lin" valueType="num">
                                      <p:cBhvr>
                                        <p:cTn id="53" dur="900" decel="100000" fill="hold"/>
                                        <p:tgtEl>
                                          <p:spTgt spid="11272"/>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1127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P spid="11267" grpId="0" animBg="1"/>
      <p:bldP spid="11268" grpId="0" animBg="1"/>
      <p:bldP spid="11269" grpId="0" animBg="1"/>
      <p:bldP spid="11271" grpId="0" animBg="1"/>
      <p:bldP spid="11272" grpId="0"/>
      <p:bldP spid="11273" grpId="0"/>
      <p:bldP spid="11274" grpId="0"/>
      <p:bldP spid="11275" grpId="0"/>
      <p:bldP spid="11276" grpId="0"/>
      <p:bldP spid="1128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1"/>
          <p:cNvGrpSpPr>
            <a:grpSpLocks/>
          </p:cNvGrpSpPr>
          <p:nvPr/>
        </p:nvGrpSpPr>
        <p:grpSpPr bwMode="auto">
          <a:xfrm>
            <a:off x="98476" y="3581400"/>
            <a:ext cx="8153400" cy="3118340"/>
            <a:chOff x="1314" y="1782"/>
            <a:chExt cx="3203" cy="582"/>
          </a:xfrm>
        </p:grpSpPr>
        <p:sp>
          <p:nvSpPr>
            <p:cNvPr id="83" name="AutoShape 62"/>
            <p:cNvSpPr>
              <a:spLocks noChangeArrowheads="1"/>
            </p:cNvSpPr>
            <p:nvPr/>
          </p:nvSpPr>
          <p:spPr bwMode="gray">
            <a:xfrm>
              <a:off x="1314" y="1782"/>
              <a:ext cx="3203" cy="582"/>
            </a:xfrm>
            <a:prstGeom prst="roundRect">
              <a:avLst>
                <a:gd name="adj" fmla="val 16667"/>
              </a:avLst>
            </a:prstGeom>
            <a:gradFill rotWithShape="1">
              <a:gsLst>
                <a:gs pos="0">
                  <a:schemeClr val="accent1">
                    <a:gamma/>
                    <a:shade val="66275"/>
                    <a:invGamma/>
                  </a:schemeClr>
                </a:gs>
                <a:gs pos="100000">
                  <a:schemeClr val="accent1"/>
                </a:gs>
              </a:gsLst>
              <a:lin ang="0" scaled="1"/>
            </a:gradFill>
            <a:ln w="9525">
              <a:noFill/>
              <a:round/>
              <a:headEnd/>
              <a:tailEnd/>
            </a:ln>
            <a:effectLst/>
            <a:scene3d>
              <a:camera prst="legacyPerspectiveBottom"/>
              <a:lightRig rig="legacyNormal3" dir="r"/>
            </a:scene3d>
            <a:sp3d extrusionH="430200" prstMaterial="legacyMatte">
              <a:bevelT w="13500" h="13500" prst="angle"/>
              <a:bevelB w="13500" h="13500" prst="angle"/>
              <a:extrusionClr>
                <a:schemeClr val="accent1"/>
              </a:extrusionClr>
            </a:sp3d>
          </p:spPr>
          <p:txBody>
            <a:bodyPr wrap="none" anchor="ctr">
              <a:flatTx/>
            </a:bodyPr>
            <a:lstStyle/>
            <a:p>
              <a:endParaRPr lang="en-US"/>
            </a:p>
          </p:txBody>
        </p:sp>
        <p:sp>
          <p:nvSpPr>
            <p:cNvPr id="84" name="Line 63"/>
            <p:cNvSpPr>
              <a:spLocks noChangeShapeType="1"/>
            </p:cNvSpPr>
            <p:nvPr/>
          </p:nvSpPr>
          <p:spPr bwMode="gray">
            <a:xfrm>
              <a:off x="1418" y="2361"/>
              <a:ext cx="2950" cy="0"/>
            </a:xfrm>
            <a:prstGeom prst="line">
              <a:avLst/>
            </a:prstGeom>
            <a:noFill/>
            <a:ln w="3175">
              <a:solidFill>
                <a:srgbClr val="FFFFFF">
                  <a:alpha val="14999"/>
                </a:srgbClr>
              </a:solidFill>
              <a:round/>
              <a:headEnd/>
              <a:tailEnd/>
            </a:ln>
            <a:effectLst/>
          </p:spPr>
          <p:txBody>
            <a:bodyPr/>
            <a:lstStyle/>
            <a:p>
              <a:endParaRPr lang="en-US"/>
            </a:p>
          </p:txBody>
        </p:sp>
        <p:sp>
          <p:nvSpPr>
            <p:cNvPr id="85" name="Line 64"/>
            <p:cNvSpPr>
              <a:spLocks noChangeShapeType="1"/>
            </p:cNvSpPr>
            <p:nvPr/>
          </p:nvSpPr>
          <p:spPr bwMode="gray">
            <a:xfrm>
              <a:off x="1392" y="1784"/>
              <a:ext cx="2950" cy="0"/>
            </a:xfrm>
            <a:prstGeom prst="line">
              <a:avLst/>
            </a:prstGeom>
            <a:noFill/>
            <a:ln w="3175">
              <a:solidFill>
                <a:srgbClr val="FFFFFF">
                  <a:alpha val="14999"/>
                </a:srgbClr>
              </a:solidFill>
              <a:round/>
              <a:headEnd/>
              <a:tailEnd/>
            </a:ln>
            <a:effectLst/>
          </p:spPr>
          <p:txBody>
            <a:bodyPr/>
            <a:lstStyle/>
            <a:p>
              <a:endParaRPr lang="en-US"/>
            </a:p>
          </p:txBody>
        </p:sp>
      </p:grpSp>
      <p:grpSp>
        <p:nvGrpSpPr>
          <p:cNvPr id="3" name="Group 65"/>
          <p:cNvGrpSpPr>
            <a:grpSpLocks/>
          </p:cNvGrpSpPr>
          <p:nvPr/>
        </p:nvGrpSpPr>
        <p:grpSpPr bwMode="auto">
          <a:xfrm>
            <a:off x="815974" y="384358"/>
            <a:ext cx="8175626" cy="3057526"/>
            <a:chOff x="1255" y="1050"/>
            <a:chExt cx="3167" cy="582"/>
          </a:xfrm>
        </p:grpSpPr>
        <p:sp>
          <p:nvSpPr>
            <p:cNvPr id="87" name="AutoShape 66"/>
            <p:cNvSpPr>
              <a:spLocks noChangeArrowheads="1"/>
            </p:cNvSpPr>
            <p:nvPr/>
          </p:nvSpPr>
          <p:spPr bwMode="gray">
            <a:xfrm>
              <a:off x="1255" y="1050"/>
              <a:ext cx="3167" cy="582"/>
            </a:xfrm>
            <a:prstGeom prst="roundRect">
              <a:avLst>
                <a:gd name="adj" fmla="val 16667"/>
              </a:avLst>
            </a:prstGeom>
            <a:gradFill rotWithShape="1">
              <a:gsLst>
                <a:gs pos="0">
                  <a:schemeClr val="folHlink"/>
                </a:gs>
                <a:gs pos="100000">
                  <a:schemeClr val="folHlink">
                    <a:gamma/>
                    <a:shade val="66275"/>
                    <a:invGamma/>
                  </a:schemeClr>
                </a:gs>
              </a:gsLst>
              <a:lin ang="0" scaled="1"/>
            </a:gradFill>
            <a:ln w="9525">
              <a:noFill/>
              <a:round/>
              <a:headEnd/>
              <a:tailEnd/>
            </a:ln>
            <a:effectLst/>
            <a:scene3d>
              <a:camera prst="legacyPerspectiveBottom"/>
              <a:lightRig rig="legacyNormal3" dir="r"/>
            </a:scene3d>
            <a:sp3d extrusionH="430200" prstMaterial="legacyMatte">
              <a:bevelT w="13500" h="13500" prst="angle"/>
              <a:bevelB w="13500" h="13500" prst="angle"/>
              <a:extrusionClr>
                <a:schemeClr val="folHlink"/>
              </a:extrusionClr>
            </a:sp3d>
          </p:spPr>
          <p:txBody>
            <a:bodyPr wrap="none" anchor="ctr">
              <a:flatTx/>
            </a:bodyPr>
            <a:lstStyle/>
            <a:p>
              <a:endParaRPr lang="en-US"/>
            </a:p>
          </p:txBody>
        </p:sp>
        <p:sp>
          <p:nvSpPr>
            <p:cNvPr id="88" name="Line 67"/>
            <p:cNvSpPr>
              <a:spLocks noChangeShapeType="1"/>
            </p:cNvSpPr>
            <p:nvPr/>
          </p:nvSpPr>
          <p:spPr bwMode="gray">
            <a:xfrm>
              <a:off x="1392" y="1632"/>
              <a:ext cx="2950" cy="0"/>
            </a:xfrm>
            <a:prstGeom prst="line">
              <a:avLst/>
            </a:prstGeom>
            <a:noFill/>
            <a:ln w="3175">
              <a:solidFill>
                <a:srgbClr val="FFFFFF">
                  <a:alpha val="14999"/>
                </a:srgbClr>
              </a:solidFill>
              <a:round/>
              <a:headEnd/>
              <a:tailEnd/>
            </a:ln>
            <a:effectLst/>
          </p:spPr>
          <p:txBody>
            <a:bodyPr/>
            <a:lstStyle/>
            <a:p>
              <a:endParaRPr lang="en-US"/>
            </a:p>
          </p:txBody>
        </p:sp>
        <p:sp>
          <p:nvSpPr>
            <p:cNvPr id="89" name="Line 68"/>
            <p:cNvSpPr>
              <a:spLocks noChangeShapeType="1"/>
            </p:cNvSpPr>
            <p:nvPr/>
          </p:nvSpPr>
          <p:spPr bwMode="gray">
            <a:xfrm>
              <a:off x="1392" y="1052"/>
              <a:ext cx="2950" cy="0"/>
            </a:xfrm>
            <a:prstGeom prst="line">
              <a:avLst/>
            </a:prstGeom>
            <a:noFill/>
            <a:ln w="3175">
              <a:solidFill>
                <a:srgbClr val="FFFFFF">
                  <a:alpha val="25000"/>
                </a:srgbClr>
              </a:solidFill>
              <a:round/>
              <a:headEnd/>
              <a:tailEnd/>
            </a:ln>
            <a:effectLst/>
          </p:spPr>
          <p:txBody>
            <a:bodyPr/>
            <a:lstStyle/>
            <a:p>
              <a:endParaRPr lang="en-US"/>
            </a:p>
          </p:txBody>
        </p:sp>
      </p:grpSp>
      <p:sp>
        <p:nvSpPr>
          <p:cNvPr id="90" name="Text Box 4"/>
          <p:cNvSpPr txBox="1">
            <a:spLocks noChangeArrowheads="1"/>
          </p:cNvSpPr>
          <p:nvPr/>
        </p:nvSpPr>
        <p:spPr bwMode="gray">
          <a:xfrm>
            <a:off x="1524000" y="321196"/>
            <a:ext cx="7447672" cy="3139321"/>
          </a:xfrm>
          <a:prstGeom prst="rect">
            <a:avLst/>
          </a:prstGeom>
          <a:noFill/>
          <a:ln w="9525" algn="ctr">
            <a:noFill/>
            <a:miter lim="800000"/>
            <a:headEnd/>
            <a:tailEnd/>
          </a:ln>
        </p:spPr>
        <p:txBody>
          <a:bodyPr wrap="square">
            <a:spAutoFit/>
          </a:bodyPr>
          <a:lstStyle/>
          <a:p>
            <a:pPr algn="ctr" eaLnBrk="0" hangingPunct="0"/>
            <a:r>
              <a:rPr lang="en-US" sz="2200" dirty="0" err="1" smtClean="0">
                <a:solidFill>
                  <a:schemeClr val="accent4">
                    <a:lumMod val="85000"/>
                    <a:lumOff val="15000"/>
                  </a:schemeClr>
                </a:solidFill>
                <a:latin typeface="Times New Roman" pitchFamily="18" charset="0"/>
                <a:cs typeface="Times New Roman" pitchFamily="18" charset="0"/>
              </a:rPr>
              <a:t>Gia</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đình</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là</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tác</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nhân</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xã</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hội</a:t>
            </a:r>
            <a:r>
              <a:rPr lang="en-US" sz="2200" dirty="0" smtClean="0">
                <a:solidFill>
                  <a:schemeClr val="accent4">
                    <a:lumMod val="85000"/>
                    <a:lumOff val="15000"/>
                  </a:schemeClr>
                </a:solidFill>
                <a:latin typeface="Times New Roman" pitchFamily="18" charset="0"/>
                <a:cs typeface="Times New Roman" pitchFamily="18" charset="0"/>
              </a:rPr>
              <a:t> hóa </a:t>
            </a:r>
            <a:r>
              <a:rPr lang="en-US" sz="2200" dirty="0" err="1" smtClean="0">
                <a:solidFill>
                  <a:schemeClr val="accent4">
                    <a:lumMod val="85000"/>
                    <a:lumOff val="15000"/>
                  </a:schemeClr>
                </a:solidFill>
                <a:latin typeface="Times New Roman" pitchFamily="18" charset="0"/>
                <a:cs typeface="Times New Roman" pitchFamily="18" charset="0"/>
              </a:rPr>
              <a:t>đầu</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tiên</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và</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quan</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trọng</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khi</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mới</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sinh</a:t>
            </a:r>
            <a:r>
              <a:rPr lang="en-US" sz="2200" dirty="0" smtClean="0">
                <a:solidFill>
                  <a:schemeClr val="accent4">
                    <a:lumMod val="85000"/>
                    <a:lumOff val="15000"/>
                  </a:schemeClr>
                </a:solidFill>
                <a:latin typeface="Times New Roman" pitchFamily="18" charset="0"/>
                <a:cs typeface="Times New Roman" pitchFamily="18" charset="0"/>
              </a:rPr>
              <a:t> ra, con </a:t>
            </a:r>
            <a:r>
              <a:rPr lang="en-US" sz="2200" dirty="0" err="1" smtClean="0">
                <a:solidFill>
                  <a:schemeClr val="accent4">
                    <a:lumMod val="85000"/>
                    <a:lumOff val="15000"/>
                  </a:schemeClr>
                </a:solidFill>
                <a:latin typeface="Times New Roman" pitchFamily="18" charset="0"/>
                <a:cs typeface="Times New Roman" pitchFamily="18" charset="0"/>
              </a:rPr>
              <a:t>người</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hoàn</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toàn</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phụ</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thuộc</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vào</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người</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khác</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trong</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việc</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đáp</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ứng</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các</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nhu</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cầu</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của</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mình</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Đối</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với</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hầu</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hết</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các</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cá</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nhân,gia</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đình</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là</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tập</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thể</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cơ</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bản</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đầu</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tiên</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dạy</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cho</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trẻ</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em</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những</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kinh</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nghiệm</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xã</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hội</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các</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giá</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trị</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tiêu</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chuẩn</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văn</a:t>
            </a:r>
            <a:r>
              <a:rPr lang="en-US" sz="2200" dirty="0" smtClean="0">
                <a:solidFill>
                  <a:schemeClr val="accent4">
                    <a:lumMod val="85000"/>
                    <a:lumOff val="15000"/>
                  </a:schemeClr>
                </a:solidFill>
                <a:latin typeface="Times New Roman" pitchFamily="18" charset="0"/>
                <a:cs typeface="Times New Roman" pitchFamily="18" charset="0"/>
              </a:rPr>
              <a:t> hóa </a:t>
            </a:r>
            <a:r>
              <a:rPr lang="en-US" sz="2200" dirty="0" err="1" smtClean="0">
                <a:solidFill>
                  <a:schemeClr val="accent4">
                    <a:lumMod val="85000"/>
                    <a:lumOff val="15000"/>
                  </a:schemeClr>
                </a:solidFill>
                <a:latin typeface="Times New Roman" pitchFamily="18" charset="0"/>
                <a:cs typeface="Times New Roman" pitchFamily="18" charset="0"/>
              </a:rPr>
              <a:t>và</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dần</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dần</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trẻ</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em</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kết</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hợp</a:t>
            </a:r>
            <a:r>
              <a:rPr lang="en-US" sz="2200" dirty="0" smtClean="0">
                <a:solidFill>
                  <a:schemeClr val="accent4">
                    <a:lumMod val="85000"/>
                    <a:lumOff val="15000"/>
                  </a:schemeClr>
                </a:solidFill>
                <a:latin typeface="Times New Roman" pitchFamily="18" charset="0"/>
                <a:cs typeface="Times New Roman" pitchFamily="18" charset="0"/>
              </a:rPr>
              <a:t> được </a:t>
            </a:r>
            <a:r>
              <a:rPr lang="en-US" sz="2200" dirty="0" err="1" smtClean="0">
                <a:solidFill>
                  <a:schemeClr val="accent4">
                    <a:lumMod val="85000"/>
                    <a:lumOff val="15000"/>
                  </a:schemeClr>
                </a:solidFill>
                <a:latin typeface="Times New Roman" pitchFamily="18" charset="0"/>
                <a:cs typeface="Times New Roman" pitchFamily="18" charset="0"/>
              </a:rPr>
              <a:t>nó</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vào</a:t>
            </a:r>
            <a:r>
              <a:rPr lang="en-US" sz="2200" dirty="0" smtClean="0">
                <a:solidFill>
                  <a:schemeClr val="accent4">
                    <a:lumMod val="85000"/>
                    <a:lumOff val="15000"/>
                  </a:schemeClr>
                </a:solidFill>
                <a:latin typeface="Times New Roman" pitchFamily="18" charset="0"/>
                <a:cs typeface="Times New Roman" pitchFamily="18" charset="0"/>
              </a:rPr>
              <a:t> ý </a:t>
            </a:r>
            <a:r>
              <a:rPr lang="en-US" sz="2200" dirty="0" err="1" smtClean="0">
                <a:solidFill>
                  <a:schemeClr val="accent4">
                    <a:lumMod val="85000"/>
                    <a:lumOff val="15000"/>
                  </a:schemeClr>
                </a:solidFill>
                <a:latin typeface="Times New Roman" pitchFamily="18" charset="0"/>
                <a:cs typeface="Times New Roman" pitchFamily="18" charset="0"/>
              </a:rPr>
              <a:t>thức</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của</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cá</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nhân</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Thông</a:t>
            </a:r>
            <a:r>
              <a:rPr lang="en-US" sz="2200" dirty="0" smtClean="0">
                <a:solidFill>
                  <a:schemeClr val="accent4">
                    <a:lumMod val="85000"/>
                    <a:lumOff val="15000"/>
                  </a:schemeClr>
                </a:solidFill>
                <a:latin typeface="Times New Roman" pitchFamily="18" charset="0"/>
                <a:cs typeface="Times New Roman" pitchFamily="18" charset="0"/>
              </a:rPr>
              <a:t> qua </a:t>
            </a:r>
            <a:r>
              <a:rPr lang="en-US" sz="2200" dirty="0" err="1" smtClean="0">
                <a:solidFill>
                  <a:schemeClr val="accent4">
                    <a:lumMod val="85000"/>
                    <a:lumOff val="15000"/>
                  </a:schemeClr>
                </a:solidFill>
                <a:latin typeface="Times New Roman" pitchFamily="18" charset="0"/>
                <a:cs typeface="Times New Roman" pitchFamily="18" charset="0"/>
              </a:rPr>
              <a:t>quá</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trình</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đó</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gia</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đình</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không</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chỉ</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đưa</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trẻ</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em</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đến</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với</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thế</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giới</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hữu</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hình</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mà</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còn</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đặt</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chúng</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vào</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trong</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xã</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hội</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cụ</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thể</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giúp</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chúng</a:t>
            </a:r>
            <a:endParaRPr lang="en-US" sz="2200" dirty="0" smtClean="0">
              <a:solidFill>
                <a:schemeClr val="accent4">
                  <a:lumMod val="85000"/>
                  <a:lumOff val="15000"/>
                </a:schemeClr>
              </a:solidFill>
              <a:latin typeface="Times New Roman" pitchFamily="18" charset="0"/>
              <a:cs typeface="Times New Roman" pitchFamily="18" charset="0"/>
            </a:endParaRPr>
          </a:p>
          <a:p>
            <a:pPr algn="ctr" eaLnBrk="0" hangingPunct="0"/>
            <a:r>
              <a:rPr lang="en-US" sz="2200" dirty="0" err="1" smtClean="0">
                <a:solidFill>
                  <a:schemeClr val="accent4">
                    <a:lumMod val="85000"/>
                    <a:lumOff val="15000"/>
                  </a:schemeClr>
                </a:solidFill>
                <a:latin typeface="Times New Roman" pitchFamily="18" charset="0"/>
                <a:cs typeface="Times New Roman" pitchFamily="18" charset="0"/>
              </a:rPr>
              <a:t>hiểu</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biết</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và</a:t>
            </a:r>
            <a:r>
              <a:rPr lang="en-US" sz="2200" dirty="0" smtClean="0">
                <a:solidFill>
                  <a:schemeClr val="accent4">
                    <a:lumMod val="85000"/>
                    <a:lumOff val="15000"/>
                  </a:schemeClr>
                </a:solidFill>
                <a:latin typeface="Times New Roman" pitchFamily="18" charset="0"/>
                <a:cs typeface="Times New Roman" pitchFamily="18" charset="0"/>
              </a:rPr>
              <a:t> nhận </a:t>
            </a:r>
            <a:r>
              <a:rPr lang="en-US" sz="2200" dirty="0" err="1" smtClean="0">
                <a:solidFill>
                  <a:schemeClr val="accent4">
                    <a:lumMod val="85000"/>
                    <a:lumOff val="15000"/>
                  </a:schemeClr>
                </a:solidFill>
                <a:latin typeface="Times New Roman" pitchFamily="18" charset="0"/>
                <a:cs typeface="Times New Roman" pitchFamily="18" charset="0"/>
              </a:rPr>
              <a:t>thức</a:t>
            </a:r>
            <a:r>
              <a:rPr lang="en-US" sz="2200" dirty="0" smtClean="0">
                <a:solidFill>
                  <a:schemeClr val="accent4">
                    <a:lumMod val="85000"/>
                    <a:lumOff val="15000"/>
                  </a:schemeClr>
                </a:solidFill>
                <a:latin typeface="Times New Roman" pitchFamily="18" charset="0"/>
                <a:cs typeface="Times New Roman" pitchFamily="18" charset="0"/>
              </a:rPr>
              <a:t> được </a:t>
            </a:r>
            <a:r>
              <a:rPr lang="en-US" sz="2200" dirty="0" err="1" smtClean="0">
                <a:solidFill>
                  <a:schemeClr val="accent4">
                    <a:lumMod val="85000"/>
                    <a:lumOff val="15000"/>
                  </a:schemeClr>
                </a:solidFill>
                <a:latin typeface="Times New Roman" pitchFamily="18" charset="0"/>
                <a:cs typeface="Times New Roman" pitchFamily="18" charset="0"/>
              </a:rPr>
              <a:t>cuộc</a:t>
            </a:r>
            <a:r>
              <a:rPr lang="en-US" sz="2200" dirty="0" smtClean="0">
                <a:solidFill>
                  <a:schemeClr val="accent4">
                    <a:lumMod val="85000"/>
                    <a:lumOff val="15000"/>
                  </a:schemeClr>
                </a:solidFill>
                <a:latin typeface="Times New Roman" pitchFamily="18" charset="0"/>
                <a:cs typeface="Times New Roman" pitchFamily="18" charset="0"/>
              </a:rPr>
              <a:t> </a:t>
            </a:r>
            <a:r>
              <a:rPr lang="en-US" sz="2200" dirty="0" err="1" smtClean="0">
                <a:solidFill>
                  <a:schemeClr val="accent4">
                    <a:lumMod val="85000"/>
                    <a:lumOff val="15000"/>
                  </a:schemeClr>
                </a:solidFill>
                <a:latin typeface="Times New Roman" pitchFamily="18" charset="0"/>
                <a:cs typeface="Times New Roman" pitchFamily="18" charset="0"/>
              </a:rPr>
              <a:t>sống</a:t>
            </a:r>
            <a:endParaRPr lang="en-US" sz="2200" i="0" dirty="0">
              <a:solidFill>
                <a:schemeClr val="accent4">
                  <a:lumMod val="85000"/>
                  <a:lumOff val="15000"/>
                </a:schemeClr>
              </a:solidFill>
              <a:latin typeface="Times New Roman" pitchFamily="18" charset="0"/>
              <a:cs typeface="Times New Roman" pitchFamily="18" charset="0"/>
            </a:endParaRPr>
          </a:p>
        </p:txBody>
      </p:sp>
      <p:sp>
        <p:nvSpPr>
          <p:cNvPr id="91" name="Text Box 11"/>
          <p:cNvSpPr txBox="1">
            <a:spLocks noChangeArrowheads="1"/>
          </p:cNvSpPr>
          <p:nvPr/>
        </p:nvSpPr>
        <p:spPr bwMode="gray">
          <a:xfrm>
            <a:off x="200464" y="3576704"/>
            <a:ext cx="7543800" cy="3139321"/>
          </a:xfrm>
          <a:prstGeom prst="rect">
            <a:avLst/>
          </a:prstGeom>
          <a:noFill/>
          <a:ln w="9525" algn="ctr">
            <a:noFill/>
            <a:miter lim="800000"/>
            <a:headEnd/>
            <a:tailEnd/>
          </a:ln>
        </p:spPr>
        <p:txBody>
          <a:bodyPr wrap="square">
            <a:spAutoFit/>
          </a:bodyPr>
          <a:lstStyle/>
          <a:p>
            <a:pPr lvl="0"/>
            <a:r>
              <a:rPr lang="en-US" sz="2200" dirty="0" err="1" smtClean="0">
                <a:latin typeface="Times New Roman" pitchFamily="18" charset="0"/>
                <a:cs typeface="Times New Roman" pitchFamily="18" charset="0"/>
              </a:rPr>
              <a:t>Nhà</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trường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là</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nơi</a:t>
            </a:r>
            <a:r>
              <a:rPr lang="en-US" sz="2200" dirty="0" smtClean="0">
                <a:latin typeface="Times New Roman" pitchFamily="18" charset="0"/>
                <a:cs typeface="Times New Roman" pitchFamily="18" charset="0"/>
              </a:rPr>
              <a:t> con </a:t>
            </a:r>
            <a:r>
              <a:rPr lang="en-US" sz="2200" dirty="0" err="1" smtClean="0">
                <a:latin typeface="Times New Roman" pitchFamily="18" charset="0"/>
                <a:cs typeface="Times New Roman" pitchFamily="18" charset="0"/>
              </a:rPr>
              <a:t>người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bắt</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đầu</a:t>
            </a:r>
            <a:r>
              <a:rPr lang="en-US" sz="2200" dirty="0" smtClean="0">
                <a:latin typeface="Times New Roman" pitchFamily="18" charset="0"/>
                <a:cs typeface="Times New Roman" pitchFamily="18" charset="0"/>
              </a:rPr>
              <a:t> được </a:t>
            </a:r>
            <a:r>
              <a:rPr lang="en-US" sz="2200" dirty="0" err="1" smtClean="0">
                <a:latin typeface="Times New Roman" pitchFamily="18" charset="0"/>
                <a:cs typeface="Times New Roman" pitchFamily="18" charset="0"/>
              </a:rPr>
              <a:t>tiếp</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xúc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với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tính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dạng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xã</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hội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tương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tác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với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những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thành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viên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không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phải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trong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tập</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thể</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cơ</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bản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là</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gia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đình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mình</a:t>
            </a:r>
            <a:r>
              <a:rPr lang="en-US" sz="2200" dirty="0" smtClean="0">
                <a:latin typeface="Times New Roman" pitchFamily="18" charset="0"/>
                <a:cs typeface="Times New Roman" pitchFamily="18" charset="0"/>
              </a:rPr>
              <a:t>, được </a:t>
            </a:r>
            <a:r>
              <a:rPr lang="en-US" sz="2200" dirty="0" err="1" smtClean="0">
                <a:latin typeface="Times New Roman" pitchFamily="18" charset="0"/>
                <a:cs typeface="Times New Roman" pitchFamily="18" charset="0"/>
              </a:rPr>
              <a:t>dạy</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dỗ</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nhiều</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điều</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khác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với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nền</a:t>
            </a:r>
            <a:r>
              <a:rPr lang="en-US" sz="2200" dirty="0" smtClean="0">
                <a:latin typeface="Times New Roman" pitchFamily="18" charset="0"/>
                <a:cs typeface="Times New Roman" pitchFamily="18" charset="0"/>
              </a:rPr>
              <a:t> tảng </a:t>
            </a:r>
            <a:r>
              <a:rPr lang="en-US" sz="2200" dirty="0" err="1" smtClean="0">
                <a:latin typeface="Times New Roman" pitchFamily="18" charset="0"/>
                <a:cs typeface="Times New Roman" pitchFamily="18" charset="0"/>
              </a:rPr>
              <a:t>trong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gia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đình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Nhà</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trường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cung</a:t>
            </a:r>
            <a:r>
              <a:rPr lang="en-US" sz="2200" dirty="0" smtClean="0">
                <a:latin typeface="Times New Roman" pitchFamily="18" charset="0"/>
                <a:cs typeface="Times New Roman" pitchFamily="18" charset="0"/>
              </a:rPr>
              <a:t> cấp </a:t>
            </a:r>
            <a:r>
              <a:rPr lang="en-US" sz="2200" dirty="0" err="1" smtClean="0">
                <a:latin typeface="Times New Roman" pitchFamily="18" charset="0"/>
                <a:cs typeface="Times New Roman" pitchFamily="18" charset="0"/>
              </a:rPr>
              <a:t>cho</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trẻ</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em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những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kiến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thức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và</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kỹ</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năng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từ</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thấp</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đến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cao</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từ</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đơn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giản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đến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phức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tạp</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mà</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có</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những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thứ</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không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phải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các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thành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viên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lớn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tuổi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trong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gia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đình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của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chúng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đã</a:t>
            </a:r>
            <a:r>
              <a:rPr lang="en-US" sz="2200" dirty="0" smtClean="0">
                <a:latin typeface="Times New Roman" pitchFamily="18" charset="0"/>
                <a:cs typeface="Times New Roman" pitchFamily="18" charset="0"/>
              </a:rPr>
              <a:t> được </a:t>
            </a:r>
            <a:r>
              <a:rPr lang="en-US" sz="2200" dirty="0" err="1" smtClean="0">
                <a:latin typeface="Times New Roman" pitchFamily="18" charset="0"/>
                <a:cs typeface="Times New Roman" pitchFamily="18" charset="0"/>
              </a:rPr>
              <a:t>hấp</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thụ</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Tính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dạng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xã</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hội</a:t>
            </a:r>
            <a:r>
              <a:rPr lang="en-US" sz="2200" dirty="0" smtClean="0">
                <a:latin typeface="Times New Roman" pitchFamily="18" charset="0"/>
                <a:cs typeface="Times New Roman" pitchFamily="18" charset="0"/>
              </a:rPr>
              <a:t> ở </a:t>
            </a:r>
            <a:r>
              <a:rPr lang="en-US" sz="2200" dirty="0" err="1" smtClean="0">
                <a:latin typeface="Times New Roman" pitchFamily="18" charset="0"/>
                <a:cs typeface="Times New Roman" pitchFamily="18" charset="0"/>
              </a:rPr>
              <a:t>nhà</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trường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thường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tạo</a:t>
            </a:r>
            <a:r>
              <a:rPr lang="en-US" sz="2200" dirty="0" smtClean="0">
                <a:latin typeface="Times New Roman" pitchFamily="18" charset="0"/>
                <a:cs typeface="Times New Roman" pitchFamily="18" charset="0"/>
              </a:rPr>
              <a:t> ra nhận </a:t>
            </a:r>
            <a:r>
              <a:rPr lang="en-US" sz="2200" dirty="0" err="1" smtClean="0">
                <a:latin typeface="Times New Roman" pitchFamily="18" charset="0"/>
                <a:cs typeface="Times New Roman" pitchFamily="18" charset="0"/>
              </a:rPr>
              <a:t>thức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rõ</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ràng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hơn</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về</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vị</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trí</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của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mình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trong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cấu</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trúc</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xã</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hội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đã</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hình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thành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trong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quá</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trình</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xã</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hội</a:t>
            </a:r>
            <a:r>
              <a:rPr lang="en-US" sz="2200" dirty="0" smtClean="0">
                <a:latin typeface="Times New Roman" pitchFamily="18" charset="0"/>
                <a:cs typeface="Times New Roman" pitchFamily="18" charset="0"/>
              </a:rPr>
              <a:t> hóa ở </a:t>
            </a:r>
            <a:r>
              <a:rPr lang="en-US" sz="2200" dirty="0" err="1" smtClean="0">
                <a:latin typeface="Times New Roman" pitchFamily="18" charset="0"/>
                <a:cs typeface="Times New Roman" pitchFamily="18" charset="0"/>
              </a:rPr>
              <a:t>gia</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đình</a:t>
            </a:r>
            <a:endParaRPr lang="en-US" sz="2200" dirty="0">
              <a:latin typeface="Times New Roman" pitchFamily="18" charset="0"/>
              <a:cs typeface="Times New Roman" pitchFamily="18" charset="0"/>
            </a:endParaRPr>
          </a:p>
        </p:txBody>
      </p:sp>
      <p:grpSp>
        <p:nvGrpSpPr>
          <p:cNvPr id="4" name="Group 5"/>
          <p:cNvGrpSpPr>
            <a:grpSpLocks/>
          </p:cNvGrpSpPr>
          <p:nvPr/>
        </p:nvGrpSpPr>
        <p:grpSpPr bwMode="auto">
          <a:xfrm>
            <a:off x="0" y="216084"/>
            <a:ext cx="1600200" cy="1549400"/>
            <a:chOff x="802" y="845"/>
            <a:chExt cx="827" cy="826"/>
          </a:xfrm>
        </p:grpSpPr>
        <p:sp>
          <p:nvSpPr>
            <p:cNvPr id="93" name="Oval 6"/>
            <p:cNvSpPr>
              <a:spLocks noChangeArrowheads="1"/>
            </p:cNvSpPr>
            <p:nvPr/>
          </p:nvSpPr>
          <p:spPr bwMode="gray">
            <a:xfrm>
              <a:off x="802" y="845"/>
              <a:ext cx="827" cy="826"/>
            </a:xfrm>
            <a:prstGeom prst="ellipse">
              <a:avLst/>
            </a:prstGeom>
            <a:solidFill>
              <a:srgbClr val="F8F8F8"/>
            </a:solidFill>
            <a:ln w="38100">
              <a:solidFill>
                <a:schemeClr val="folHlink"/>
              </a:solidFill>
              <a:round/>
              <a:headEnd/>
              <a:tailEnd/>
            </a:ln>
            <a:effectLst/>
          </p:spPr>
          <p:txBody>
            <a:bodyPr wrap="none" anchor="ctr"/>
            <a:lstStyle/>
            <a:p>
              <a:endParaRPr lang="en-US" i="0">
                <a:latin typeface="Calibri" pitchFamily="34" charset="0"/>
                <a:cs typeface="Arial" charset="0"/>
              </a:endParaRPr>
            </a:p>
          </p:txBody>
        </p:sp>
        <p:sp>
          <p:nvSpPr>
            <p:cNvPr id="94" name="Oval 7"/>
            <p:cNvSpPr>
              <a:spLocks noChangeArrowheads="1"/>
            </p:cNvSpPr>
            <p:nvPr/>
          </p:nvSpPr>
          <p:spPr bwMode="gray">
            <a:xfrm>
              <a:off x="836" y="879"/>
              <a:ext cx="758" cy="758"/>
            </a:xfrm>
            <a:prstGeom prst="ellipse">
              <a:avLst/>
            </a:prstGeom>
            <a:noFill/>
            <a:ln w="38100">
              <a:solidFill>
                <a:schemeClr val="folHlink">
                  <a:alpha val="70195"/>
                </a:schemeClr>
              </a:solidFill>
              <a:round/>
              <a:headEnd/>
              <a:tailEnd/>
            </a:ln>
          </p:spPr>
          <p:txBody>
            <a:bodyPr wrap="none" anchor="ctr"/>
            <a:lstStyle/>
            <a:p>
              <a:endParaRPr lang="en-US" i="0">
                <a:latin typeface="Calibri" pitchFamily="34" charset="0"/>
                <a:cs typeface="Arial" charset="0"/>
              </a:endParaRPr>
            </a:p>
          </p:txBody>
        </p:sp>
        <p:sp>
          <p:nvSpPr>
            <p:cNvPr id="95" name="Oval 8"/>
            <p:cNvSpPr>
              <a:spLocks noChangeArrowheads="1"/>
            </p:cNvSpPr>
            <p:nvPr/>
          </p:nvSpPr>
          <p:spPr bwMode="gray">
            <a:xfrm>
              <a:off x="870" y="915"/>
              <a:ext cx="690" cy="690"/>
            </a:xfrm>
            <a:prstGeom prst="ellipse">
              <a:avLst/>
            </a:prstGeom>
            <a:noFill/>
            <a:ln w="38100">
              <a:solidFill>
                <a:schemeClr val="folHlink">
                  <a:alpha val="30196"/>
                </a:schemeClr>
              </a:solidFill>
              <a:round/>
              <a:headEnd/>
              <a:tailEnd/>
            </a:ln>
          </p:spPr>
          <p:txBody>
            <a:bodyPr wrap="none" anchor="ctr"/>
            <a:lstStyle/>
            <a:p>
              <a:endParaRPr lang="en-US" i="0">
                <a:latin typeface="Calibri" pitchFamily="34" charset="0"/>
                <a:cs typeface="Arial" charset="0"/>
              </a:endParaRPr>
            </a:p>
          </p:txBody>
        </p:sp>
      </p:grpSp>
      <p:sp>
        <p:nvSpPr>
          <p:cNvPr id="96" name="Text Box 9"/>
          <p:cNvSpPr txBox="1">
            <a:spLocks noChangeArrowheads="1"/>
          </p:cNvSpPr>
          <p:nvPr/>
        </p:nvSpPr>
        <p:spPr bwMode="gray">
          <a:xfrm>
            <a:off x="-12969" y="797482"/>
            <a:ext cx="1579174" cy="300082"/>
          </a:xfrm>
          <a:prstGeom prst="rect">
            <a:avLst/>
          </a:prstGeom>
          <a:noFill/>
          <a:ln w="9525" algn="ctr">
            <a:noFill/>
            <a:miter lim="800000"/>
            <a:headEnd/>
            <a:tailEnd/>
          </a:ln>
          <a:effectLst/>
        </p:spPr>
        <p:txBody>
          <a:bodyPr wrap="square">
            <a:spAutoFit/>
          </a:bodyPr>
          <a:lstStyle/>
          <a:p>
            <a:pPr algn="ctr">
              <a:spcBef>
                <a:spcPct val="50000"/>
              </a:spcBef>
            </a:pPr>
            <a:r>
              <a:rPr lang="en-US" sz="1350" i="0" dirty="0" smtClean="0">
                <a:solidFill>
                  <a:srgbClr val="080808"/>
                </a:solidFill>
                <a:latin typeface="Times New Roman" pitchFamily="18" charset="0"/>
                <a:cs typeface="Times New Roman" pitchFamily="18" charset="0"/>
              </a:rPr>
              <a:t>GIA ĐÌNH</a:t>
            </a:r>
            <a:endParaRPr lang="en-US" sz="1350" i="0" dirty="0">
              <a:solidFill>
                <a:srgbClr val="080808"/>
              </a:solidFill>
              <a:latin typeface="Times New Roman" pitchFamily="18" charset="0"/>
              <a:cs typeface="Times New Roman" pitchFamily="18" charset="0"/>
            </a:endParaRPr>
          </a:p>
        </p:txBody>
      </p:sp>
      <p:grpSp>
        <p:nvGrpSpPr>
          <p:cNvPr id="5" name="Group 12"/>
          <p:cNvGrpSpPr>
            <a:grpSpLocks/>
          </p:cNvGrpSpPr>
          <p:nvPr/>
        </p:nvGrpSpPr>
        <p:grpSpPr bwMode="auto">
          <a:xfrm>
            <a:off x="7630556" y="3505200"/>
            <a:ext cx="1500188" cy="1476375"/>
            <a:chOff x="802" y="845"/>
            <a:chExt cx="827" cy="826"/>
          </a:xfrm>
        </p:grpSpPr>
        <p:sp>
          <p:nvSpPr>
            <p:cNvPr id="98" name="Oval 13"/>
            <p:cNvSpPr>
              <a:spLocks noChangeArrowheads="1"/>
            </p:cNvSpPr>
            <p:nvPr/>
          </p:nvSpPr>
          <p:spPr bwMode="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en-US" i="0">
                <a:latin typeface="Calibri" pitchFamily="34" charset="0"/>
                <a:cs typeface="Arial" charset="0"/>
              </a:endParaRPr>
            </a:p>
          </p:txBody>
        </p:sp>
        <p:sp>
          <p:nvSpPr>
            <p:cNvPr id="99" name="Oval 14"/>
            <p:cNvSpPr>
              <a:spLocks noChangeArrowheads="1"/>
            </p:cNvSpPr>
            <p:nvPr/>
          </p:nvSpPr>
          <p:spPr bwMode="gray">
            <a:xfrm>
              <a:off x="836" y="879"/>
              <a:ext cx="758" cy="758"/>
            </a:xfrm>
            <a:prstGeom prst="ellipse">
              <a:avLst/>
            </a:prstGeom>
            <a:noFill/>
            <a:ln w="38100">
              <a:solidFill>
                <a:schemeClr val="accent1">
                  <a:alpha val="70195"/>
                </a:schemeClr>
              </a:solidFill>
              <a:round/>
              <a:headEnd/>
              <a:tailEnd/>
            </a:ln>
          </p:spPr>
          <p:txBody>
            <a:bodyPr wrap="none" anchor="ctr"/>
            <a:lstStyle/>
            <a:p>
              <a:endParaRPr lang="en-US" i="0">
                <a:latin typeface="Calibri" pitchFamily="34" charset="0"/>
                <a:cs typeface="Arial" charset="0"/>
              </a:endParaRPr>
            </a:p>
          </p:txBody>
        </p:sp>
        <p:sp>
          <p:nvSpPr>
            <p:cNvPr id="100" name="Oval 15"/>
            <p:cNvSpPr>
              <a:spLocks noChangeArrowheads="1"/>
            </p:cNvSpPr>
            <p:nvPr/>
          </p:nvSpPr>
          <p:spPr bwMode="gray">
            <a:xfrm>
              <a:off x="870" y="915"/>
              <a:ext cx="690" cy="690"/>
            </a:xfrm>
            <a:prstGeom prst="ellipse">
              <a:avLst/>
            </a:prstGeom>
            <a:noFill/>
            <a:ln w="38100">
              <a:solidFill>
                <a:schemeClr val="accent1">
                  <a:alpha val="30196"/>
                </a:schemeClr>
              </a:solidFill>
              <a:round/>
              <a:headEnd/>
              <a:tailEnd/>
            </a:ln>
          </p:spPr>
          <p:txBody>
            <a:bodyPr wrap="none" anchor="ctr"/>
            <a:lstStyle/>
            <a:p>
              <a:endParaRPr lang="en-US" i="0">
                <a:latin typeface="Calibri" pitchFamily="34" charset="0"/>
                <a:cs typeface="Arial" charset="0"/>
              </a:endParaRPr>
            </a:p>
          </p:txBody>
        </p:sp>
      </p:grpSp>
      <p:sp>
        <p:nvSpPr>
          <p:cNvPr id="102" name="TextBox 101"/>
          <p:cNvSpPr txBox="1"/>
          <p:nvPr/>
        </p:nvSpPr>
        <p:spPr>
          <a:xfrm>
            <a:off x="7924800" y="3942472"/>
            <a:ext cx="914400" cy="507831"/>
          </a:xfrm>
          <a:prstGeom prst="rect">
            <a:avLst/>
          </a:prstGeom>
          <a:noFill/>
        </p:spPr>
        <p:txBody>
          <a:bodyPr wrap="square" rtlCol="0">
            <a:spAutoFit/>
          </a:bodyPr>
          <a:lstStyle/>
          <a:p>
            <a:pPr algn="ctr"/>
            <a:r>
              <a:rPr lang="en-US" sz="1350" dirty="0" smtClean="0">
                <a:latin typeface="Times New Roman" pitchFamily="18" charset="0"/>
                <a:cs typeface="Times New Roman" pitchFamily="18" charset="0"/>
              </a:rPr>
              <a:t>NHÀ TRƯỜNG</a:t>
            </a:r>
            <a:endParaRPr lang="en-US" sz="135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1000"/>
                                        <p:tgtEl>
                                          <p:spTgt spid="90"/>
                                        </p:tgtEl>
                                      </p:cBhvr>
                                    </p:animEffect>
                                    <p:anim calcmode="lin" valueType="num">
                                      <p:cBhvr>
                                        <p:cTn id="13" dur="1000" fill="hold"/>
                                        <p:tgtEl>
                                          <p:spTgt spid="90"/>
                                        </p:tgtEl>
                                        <p:attrNameLst>
                                          <p:attrName>ppt_x</p:attrName>
                                        </p:attrNameLst>
                                      </p:cBhvr>
                                      <p:tavLst>
                                        <p:tav tm="0">
                                          <p:val>
                                            <p:strVal val="#ppt_x"/>
                                          </p:val>
                                        </p:tav>
                                        <p:tav tm="100000">
                                          <p:val>
                                            <p:strVal val="#ppt_x"/>
                                          </p:val>
                                        </p:tav>
                                      </p:tavLst>
                                    </p:anim>
                                    <p:anim calcmode="lin" valueType="num">
                                      <p:cBhvr>
                                        <p:cTn id="14" dur="1000" fill="hold"/>
                                        <p:tgtEl>
                                          <p:spTgt spid="9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6"/>
                                        </p:tgtEl>
                                        <p:attrNameLst>
                                          <p:attrName>style.visibility</p:attrName>
                                        </p:attrNameLst>
                                      </p:cBhvr>
                                      <p:to>
                                        <p:strVal val="visible"/>
                                      </p:to>
                                    </p:set>
                                    <p:animEffect transition="in" filter="fade">
                                      <p:cBhvr>
                                        <p:cTn id="22" dur="1000"/>
                                        <p:tgtEl>
                                          <p:spTgt spid="96"/>
                                        </p:tgtEl>
                                      </p:cBhvr>
                                    </p:animEffect>
                                    <p:anim calcmode="lin" valueType="num">
                                      <p:cBhvr>
                                        <p:cTn id="23" dur="1000" fill="hold"/>
                                        <p:tgtEl>
                                          <p:spTgt spid="96"/>
                                        </p:tgtEl>
                                        <p:attrNameLst>
                                          <p:attrName>ppt_x</p:attrName>
                                        </p:attrNameLst>
                                      </p:cBhvr>
                                      <p:tavLst>
                                        <p:tav tm="0">
                                          <p:val>
                                            <p:strVal val="#ppt_x"/>
                                          </p:val>
                                        </p:tav>
                                        <p:tav tm="100000">
                                          <p:val>
                                            <p:strVal val="#ppt_x"/>
                                          </p:val>
                                        </p:tav>
                                      </p:tavLst>
                                    </p:anim>
                                    <p:anim calcmode="lin" valueType="num">
                                      <p:cBhvr>
                                        <p:cTn id="24" dur="1000" fill="hold"/>
                                        <p:tgtEl>
                                          <p:spTgt spid="9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1000" fill="hold"/>
                                        <p:tgtEl>
                                          <p:spTgt spid="2"/>
                                        </p:tgtEl>
                                        <p:attrNameLst>
                                          <p:attrName>ppt_x</p:attrName>
                                        </p:attrNameLst>
                                      </p:cBhvr>
                                      <p:tavLst>
                                        <p:tav tm="0">
                                          <p:val>
                                            <p:strVal val="#ppt_x-.2"/>
                                          </p:val>
                                        </p:tav>
                                        <p:tav tm="100000">
                                          <p:val>
                                            <p:strVal val="#ppt_x"/>
                                          </p:val>
                                        </p:tav>
                                      </p:tavLst>
                                    </p:anim>
                                    <p:anim calcmode="lin" valueType="num">
                                      <p:cBhvr>
                                        <p:cTn id="30"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31" dur="1000"/>
                                        <p:tgtEl>
                                          <p:spTgt spid="2"/>
                                        </p:tgtEl>
                                      </p:cBhvr>
                                    </p:animEffect>
                                  </p:childTnLst>
                                </p:cTn>
                              </p:par>
                              <p:par>
                                <p:cTn id="32" presetID="29" presetClass="entr" presetSubtype="0" fill="hold" grpId="0" nodeType="withEffect">
                                  <p:stCondLst>
                                    <p:cond delay="0"/>
                                  </p:stCondLst>
                                  <p:childTnLst>
                                    <p:set>
                                      <p:cBhvr>
                                        <p:cTn id="33" dur="1" fill="hold">
                                          <p:stCondLst>
                                            <p:cond delay="0"/>
                                          </p:stCondLst>
                                        </p:cTn>
                                        <p:tgtEl>
                                          <p:spTgt spid="91"/>
                                        </p:tgtEl>
                                        <p:attrNameLst>
                                          <p:attrName>style.visibility</p:attrName>
                                        </p:attrNameLst>
                                      </p:cBhvr>
                                      <p:to>
                                        <p:strVal val="visible"/>
                                      </p:to>
                                    </p:set>
                                    <p:anim calcmode="lin" valueType="num">
                                      <p:cBhvr>
                                        <p:cTn id="34" dur="1000" fill="hold"/>
                                        <p:tgtEl>
                                          <p:spTgt spid="91"/>
                                        </p:tgtEl>
                                        <p:attrNameLst>
                                          <p:attrName>ppt_x</p:attrName>
                                        </p:attrNameLst>
                                      </p:cBhvr>
                                      <p:tavLst>
                                        <p:tav tm="0">
                                          <p:val>
                                            <p:strVal val="#ppt_x-.2"/>
                                          </p:val>
                                        </p:tav>
                                        <p:tav tm="100000">
                                          <p:val>
                                            <p:strVal val="#ppt_x"/>
                                          </p:val>
                                        </p:tav>
                                      </p:tavLst>
                                    </p:anim>
                                    <p:anim calcmode="lin" valueType="num">
                                      <p:cBhvr>
                                        <p:cTn id="35" dur="1000" fill="hold"/>
                                        <p:tgtEl>
                                          <p:spTgt spid="91"/>
                                        </p:tgtEl>
                                        <p:attrNameLst>
                                          <p:attrName>ppt_y</p:attrName>
                                        </p:attrNameLst>
                                      </p:cBhvr>
                                      <p:tavLst>
                                        <p:tav tm="0">
                                          <p:val>
                                            <p:strVal val="#ppt_y"/>
                                          </p:val>
                                        </p:tav>
                                        <p:tav tm="100000">
                                          <p:val>
                                            <p:strVal val="#ppt_y"/>
                                          </p:val>
                                        </p:tav>
                                      </p:tavLst>
                                    </p:anim>
                                    <p:animEffect transition="in" filter="wipe(right)" prLst="gradientSize: 0.1">
                                      <p:cBhvr>
                                        <p:cTn id="36" dur="1000"/>
                                        <p:tgtEl>
                                          <p:spTgt spid="91"/>
                                        </p:tgtEl>
                                      </p:cBhvr>
                                    </p:animEffect>
                                  </p:childTnLst>
                                </p:cTn>
                              </p:par>
                              <p:par>
                                <p:cTn id="37" presetID="29" presetClass="entr" presetSubtype="0"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1000" fill="hold"/>
                                        <p:tgtEl>
                                          <p:spTgt spid="5"/>
                                        </p:tgtEl>
                                        <p:attrNameLst>
                                          <p:attrName>ppt_x</p:attrName>
                                        </p:attrNameLst>
                                      </p:cBhvr>
                                      <p:tavLst>
                                        <p:tav tm="0">
                                          <p:val>
                                            <p:strVal val="#ppt_x-.2"/>
                                          </p:val>
                                        </p:tav>
                                        <p:tav tm="100000">
                                          <p:val>
                                            <p:strVal val="#ppt_x"/>
                                          </p:val>
                                        </p:tav>
                                      </p:tavLst>
                                    </p:anim>
                                    <p:anim calcmode="lin" valueType="num">
                                      <p:cBhvr>
                                        <p:cTn id="4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41" dur="1000"/>
                                        <p:tgtEl>
                                          <p:spTgt spid="5"/>
                                        </p:tgtEl>
                                      </p:cBhvr>
                                    </p:animEffect>
                                  </p:childTnLst>
                                </p:cTn>
                              </p:par>
                              <p:par>
                                <p:cTn id="42" presetID="29" presetClass="entr" presetSubtype="0" fill="hold" grpId="0" nodeType="withEffect">
                                  <p:stCondLst>
                                    <p:cond delay="0"/>
                                  </p:stCondLst>
                                  <p:childTnLst>
                                    <p:set>
                                      <p:cBhvr>
                                        <p:cTn id="43" dur="1" fill="hold">
                                          <p:stCondLst>
                                            <p:cond delay="0"/>
                                          </p:stCondLst>
                                        </p:cTn>
                                        <p:tgtEl>
                                          <p:spTgt spid="102"/>
                                        </p:tgtEl>
                                        <p:attrNameLst>
                                          <p:attrName>style.visibility</p:attrName>
                                        </p:attrNameLst>
                                      </p:cBhvr>
                                      <p:to>
                                        <p:strVal val="visible"/>
                                      </p:to>
                                    </p:set>
                                    <p:anim calcmode="lin" valueType="num">
                                      <p:cBhvr>
                                        <p:cTn id="44" dur="1000" fill="hold"/>
                                        <p:tgtEl>
                                          <p:spTgt spid="102"/>
                                        </p:tgtEl>
                                        <p:attrNameLst>
                                          <p:attrName>ppt_x</p:attrName>
                                        </p:attrNameLst>
                                      </p:cBhvr>
                                      <p:tavLst>
                                        <p:tav tm="0">
                                          <p:val>
                                            <p:strVal val="#ppt_x-.2"/>
                                          </p:val>
                                        </p:tav>
                                        <p:tav tm="100000">
                                          <p:val>
                                            <p:strVal val="#ppt_x"/>
                                          </p:val>
                                        </p:tav>
                                      </p:tavLst>
                                    </p:anim>
                                    <p:anim calcmode="lin" valueType="num">
                                      <p:cBhvr>
                                        <p:cTn id="45" dur="1000" fill="hold"/>
                                        <p:tgtEl>
                                          <p:spTgt spid="102"/>
                                        </p:tgtEl>
                                        <p:attrNameLst>
                                          <p:attrName>ppt_y</p:attrName>
                                        </p:attrNameLst>
                                      </p:cBhvr>
                                      <p:tavLst>
                                        <p:tav tm="0">
                                          <p:val>
                                            <p:strVal val="#ppt_y"/>
                                          </p:val>
                                        </p:tav>
                                        <p:tav tm="100000">
                                          <p:val>
                                            <p:strVal val="#ppt_y"/>
                                          </p:val>
                                        </p:tav>
                                      </p:tavLst>
                                    </p:anim>
                                    <p:animEffect transition="in" filter="wipe(right)" prLst="gradientSize: 0.1">
                                      <p:cBhvr>
                                        <p:cTn id="46" dur="10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1" grpId="0"/>
      <p:bldP spid="96" grpId="0"/>
      <p:bldP spid="10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3"/>
          <p:cNvGrpSpPr>
            <a:grpSpLocks/>
          </p:cNvGrpSpPr>
          <p:nvPr/>
        </p:nvGrpSpPr>
        <p:grpSpPr bwMode="auto">
          <a:xfrm>
            <a:off x="900821" y="241468"/>
            <a:ext cx="8147051" cy="3339932"/>
            <a:chOff x="1267" y="2532"/>
            <a:chExt cx="3185" cy="588"/>
          </a:xfrm>
        </p:grpSpPr>
        <p:sp>
          <p:nvSpPr>
            <p:cNvPr id="3" name="AutoShape 54"/>
            <p:cNvSpPr>
              <a:spLocks noChangeArrowheads="1"/>
            </p:cNvSpPr>
            <p:nvPr/>
          </p:nvSpPr>
          <p:spPr bwMode="gray">
            <a:xfrm>
              <a:off x="1267" y="2538"/>
              <a:ext cx="3185" cy="582"/>
            </a:xfrm>
            <a:prstGeom prst="roundRect">
              <a:avLst>
                <a:gd name="adj" fmla="val 16667"/>
              </a:avLst>
            </a:prstGeom>
            <a:gradFill rotWithShape="1">
              <a:gsLst>
                <a:gs pos="0">
                  <a:schemeClr val="hlink"/>
                </a:gs>
                <a:gs pos="100000">
                  <a:schemeClr val="hlink">
                    <a:gamma/>
                    <a:shade val="66275"/>
                    <a:invGamma/>
                  </a:schemeClr>
                </a:gs>
              </a:gsLst>
              <a:lin ang="0" scaled="1"/>
            </a:gradFill>
            <a:ln w="9525">
              <a:noFill/>
              <a:round/>
              <a:headEnd/>
              <a:tailEnd/>
            </a:ln>
            <a:effectLst/>
            <a:scene3d>
              <a:camera prst="legacyPerspectiveBottom"/>
              <a:lightRig rig="legacyNormal3" dir="r"/>
            </a:scene3d>
            <a:sp3d extrusionH="430200" prstMaterial="legacyMatte">
              <a:bevelT w="13500" h="13500" prst="angle"/>
              <a:bevelB w="13500" h="13500" prst="angle"/>
              <a:extrusionClr>
                <a:schemeClr val="hlink"/>
              </a:extrusionClr>
            </a:sp3d>
          </p:spPr>
          <p:txBody>
            <a:bodyPr wrap="none" anchor="ctr">
              <a:flatTx/>
            </a:bodyPr>
            <a:lstStyle/>
            <a:p>
              <a:endParaRPr lang="en-US"/>
            </a:p>
          </p:txBody>
        </p:sp>
        <p:sp>
          <p:nvSpPr>
            <p:cNvPr id="4" name="Line 55"/>
            <p:cNvSpPr>
              <a:spLocks noChangeShapeType="1"/>
            </p:cNvSpPr>
            <p:nvPr/>
          </p:nvSpPr>
          <p:spPr bwMode="gray">
            <a:xfrm>
              <a:off x="1412" y="3111"/>
              <a:ext cx="2950" cy="0"/>
            </a:xfrm>
            <a:prstGeom prst="line">
              <a:avLst/>
            </a:prstGeom>
            <a:noFill/>
            <a:ln w="3175">
              <a:solidFill>
                <a:srgbClr val="FFFFFF">
                  <a:alpha val="14999"/>
                </a:srgbClr>
              </a:solidFill>
              <a:round/>
              <a:headEnd/>
              <a:tailEnd/>
            </a:ln>
            <a:effectLst/>
          </p:spPr>
          <p:txBody>
            <a:bodyPr/>
            <a:lstStyle/>
            <a:p>
              <a:endParaRPr lang="en-US"/>
            </a:p>
          </p:txBody>
        </p:sp>
        <p:sp>
          <p:nvSpPr>
            <p:cNvPr id="5" name="Line 56"/>
            <p:cNvSpPr>
              <a:spLocks noChangeShapeType="1"/>
            </p:cNvSpPr>
            <p:nvPr/>
          </p:nvSpPr>
          <p:spPr bwMode="gray">
            <a:xfrm>
              <a:off x="1418" y="2532"/>
              <a:ext cx="2950" cy="0"/>
            </a:xfrm>
            <a:prstGeom prst="line">
              <a:avLst/>
            </a:prstGeom>
            <a:noFill/>
            <a:ln w="3175">
              <a:solidFill>
                <a:srgbClr val="FFFFFF">
                  <a:alpha val="25000"/>
                </a:srgbClr>
              </a:solidFill>
              <a:round/>
              <a:headEnd/>
              <a:tailEnd/>
            </a:ln>
            <a:effectLst/>
          </p:spPr>
          <p:txBody>
            <a:bodyPr/>
            <a:lstStyle/>
            <a:p>
              <a:endParaRPr lang="en-US"/>
            </a:p>
          </p:txBody>
        </p:sp>
      </p:grpSp>
      <p:grpSp>
        <p:nvGrpSpPr>
          <p:cNvPr id="6" name="Group 57"/>
          <p:cNvGrpSpPr>
            <a:grpSpLocks/>
          </p:cNvGrpSpPr>
          <p:nvPr/>
        </p:nvGrpSpPr>
        <p:grpSpPr bwMode="auto">
          <a:xfrm>
            <a:off x="67992" y="3733800"/>
            <a:ext cx="8077200" cy="2971800"/>
            <a:chOff x="1314" y="3282"/>
            <a:chExt cx="3203" cy="582"/>
          </a:xfrm>
        </p:grpSpPr>
        <p:sp>
          <p:nvSpPr>
            <p:cNvPr id="7" name="AutoShape 58"/>
            <p:cNvSpPr>
              <a:spLocks noChangeArrowheads="1"/>
            </p:cNvSpPr>
            <p:nvPr/>
          </p:nvSpPr>
          <p:spPr bwMode="gray">
            <a:xfrm>
              <a:off x="1314" y="3282"/>
              <a:ext cx="3203" cy="582"/>
            </a:xfrm>
            <a:prstGeom prst="roundRect">
              <a:avLst>
                <a:gd name="adj" fmla="val 16667"/>
              </a:avLst>
            </a:prstGeom>
            <a:gradFill rotWithShape="1">
              <a:gsLst>
                <a:gs pos="0">
                  <a:schemeClr val="accent2">
                    <a:gamma/>
                    <a:shade val="66275"/>
                    <a:invGamma/>
                  </a:schemeClr>
                </a:gs>
                <a:gs pos="100000">
                  <a:schemeClr val="accent2"/>
                </a:gs>
              </a:gsLst>
              <a:lin ang="0" scaled="1"/>
            </a:gradFill>
            <a:ln w="9525">
              <a:noFill/>
              <a:round/>
              <a:headEnd/>
              <a:tailEnd/>
            </a:ln>
            <a:effectLst/>
            <a:scene3d>
              <a:camera prst="legacyPerspectiveBottom"/>
              <a:lightRig rig="legacyNormal3" dir="r"/>
            </a:scene3d>
            <a:sp3d extrusionH="430200" prstMaterial="legacyMatte">
              <a:bevelT w="13500" h="13500" prst="angle"/>
              <a:bevelB w="13500" h="13500" prst="angle"/>
              <a:extrusionClr>
                <a:schemeClr val="accent2"/>
              </a:extrusionClr>
            </a:sp3d>
          </p:spPr>
          <p:txBody>
            <a:bodyPr wrap="none" anchor="ctr">
              <a:flatTx/>
            </a:bodyPr>
            <a:lstStyle/>
            <a:p>
              <a:endParaRPr lang="en-US"/>
            </a:p>
          </p:txBody>
        </p:sp>
        <p:sp>
          <p:nvSpPr>
            <p:cNvPr id="8" name="Line 59"/>
            <p:cNvSpPr>
              <a:spLocks noChangeShapeType="1"/>
            </p:cNvSpPr>
            <p:nvPr/>
          </p:nvSpPr>
          <p:spPr bwMode="gray">
            <a:xfrm>
              <a:off x="1392" y="3861"/>
              <a:ext cx="2950" cy="0"/>
            </a:xfrm>
            <a:prstGeom prst="line">
              <a:avLst/>
            </a:prstGeom>
            <a:noFill/>
            <a:ln w="3175">
              <a:solidFill>
                <a:srgbClr val="FFFFFF">
                  <a:alpha val="14999"/>
                </a:srgbClr>
              </a:solidFill>
              <a:round/>
              <a:headEnd/>
              <a:tailEnd/>
            </a:ln>
            <a:effectLst/>
          </p:spPr>
          <p:txBody>
            <a:bodyPr/>
            <a:lstStyle/>
            <a:p>
              <a:endParaRPr lang="en-US"/>
            </a:p>
          </p:txBody>
        </p:sp>
        <p:sp>
          <p:nvSpPr>
            <p:cNvPr id="9" name="Line 60"/>
            <p:cNvSpPr>
              <a:spLocks noChangeShapeType="1"/>
            </p:cNvSpPr>
            <p:nvPr/>
          </p:nvSpPr>
          <p:spPr bwMode="gray">
            <a:xfrm>
              <a:off x="1407" y="3282"/>
              <a:ext cx="2950" cy="0"/>
            </a:xfrm>
            <a:prstGeom prst="line">
              <a:avLst/>
            </a:prstGeom>
            <a:noFill/>
            <a:ln w="3175">
              <a:solidFill>
                <a:srgbClr val="FFFFFF">
                  <a:alpha val="25000"/>
                </a:srgbClr>
              </a:solidFill>
              <a:round/>
              <a:headEnd/>
              <a:tailEnd/>
            </a:ln>
            <a:effectLst/>
          </p:spPr>
          <p:txBody>
            <a:bodyPr/>
            <a:lstStyle/>
            <a:p>
              <a:endParaRPr lang="en-US"/>
            </a:p>
          </p:txBody>
        </p:sp>
      </p:grpSp>
      <p:sp>
        <p:nvSpPr>
          <p:cNvPr id="10" name="Text Box 18"/>
          <p:cNvSpPr txBox="1">
            <a:spLocks noChangeArrowheads="1"/>
          </p:cNvSpPr>
          <p:nvPr/>
        </p:nvSpPr>
        <p:spPr bwMode="gray">
          <a:xfrm>
            <a:off x="1481796" y="203976"/>
            <a:ext cx="7467599" cy="3477875"/>
          </a:xfrm>
          <a:prstGeom prst="rect">
            <a:avLst/>
          </a:prstGeom>
          <a:noFill/>
          <a:ln w="9525" algn="ctr">
            <a:noFill/>
            <a:miter lim="800000"/>
            <a:headEnd/>
            <a:tailEnd/>
          </a:ln>
        </p:spPr>
        <p:txBody>
          <a:bodyPr wrap="square">
            <a:spAutoFit/>
          </a:bodyPr>
          <a:lstStyle/>
          <a:p>
            <a:pPr algn="ctr" eaLnBrk="0" hangingPunct="0"/>
            <a:r>
              <a:rPr lang="en-US" sz="2000" dirty="0" smtClean="0">
                <a:latin typeface="Times New Roman" pitchFamily="18" charset="0"/>
                <a:cs typeface="Times New Roman" pitchFamily="18" charset="0"/>
              </a:rPr>
              <a:t>T</a:t>
            </a:r>
            <a:r>
              <a:rPr lang="vi-VN" sz="2000" dirty="0" smtClean="0">
                <a:latin typeface="Times New Roman" pitchFamily="18" charset="0"/>
                <a:cs typeface="Times New Roman" pitchFamily="18" charset="0"/>
              </a:rPr>
              <a:t>heo George Hebert Mead, nhóm bạn cùng lứa tuổi là </a:t>
            </a:r>
            <a:r>
              <a:rPr lang="vi-VN" sz="2000" i="1" dirty="0" smtClean="0">
                <a:latin typeface="Times New Roman" pitchFamily="18" charset="0"/>
                <a:cs typeface="Times New Roman" pitchFamily="18" charset="0"/>
              </a:rPr>
              <a:t>những người khác quan trọng</a:t>
            </a:r>
            <a:r>
              <a:rPr lang="vi-VN" sz="2000" dirty="0" smtClean="0">
                <a:latin typeface="Times New Roman" pitchFamily="18" charset="0"/>
                <a:cs typeface="Times New Roman" pitchFamily="18" charset="0"/>
              </a:rPr>
              <a:t>. Hầu hết trẻ em đã có nhóm bạn, thường là cùng lứa tuổi, cùng mối quan tâm và quan điểm xã hội ở trường học hay gần nơi cư trú. Đây là bối cảnh khác với gia đình, trường học khi mà trẻ có thể tham gia các hoạt động không hoặc ít có sự giám sát trực tiếp của người lớn. Trong nhóm bạn, vai trò độc lập của cá nhân góp phần hình thành các kinh nghiệm trong quan hệ xã hội cũng như ý thức về bản thân khác với những gì có trong gia đình. Nhóm bạn cũng tạo ra cơ hội cho các thành viên chia sẻ, thảo luận về các mối quan tâm mà trong đó có những cái thường không làm được điều tương tự với cha mẹ hay các thầy </a:t>
            </a:r>
            <a:r>
              <a:rPr lang="en-US" sz="2000" dirty="0" err="1" smtClean="0">
                <a:latin typeface="Times New Roman" pitchFamily="18" charset="0"/>
                <a:cs typeface="Times New Roman" pitchFamily="18" charset="0"/>
              </a:rPr>
              <a:t>cô</a:t>
            </a: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giáo</a:t>
            </a:r>
            <a:endParaRPr lang="en-US" sz="2000" i="0" dirty="0">
              <a:solidFill>
                <a:srgbClr val="F8F8F8"/>
              </a:solidFill>
              <a:latin typeface="Times New Roman" pitchFamily="18" charset="0"/>
              <a:cs typeface="Times New Roman" pitchFamily="18" charset="0"/>
            </a:endParaRPr>
          </a:p>
        </p:txBody>
      </p:sp>
      <p:sp>
        <p:nvSpPr>
          <p:cNvPr id="11" name="Text Box 25"/>
          <p:cNvSpPr txBox="1">
            <a:spLocks noChangeArrowheads="1"/>
          </p:cNvSpPr>
          <p:nvPr/>
        </p:nvSpPr>
        <p:spPr bwMode="gray">
          <a:xfrm>
            <a:off x="28136" y="3659929"/>
            <a:ext cx="7924801" cy="3139321"/>
          </a:xfrm>
          <a:prstGeom prst="rect">
            <a:avLst/>
          </a:prstGeom>
          <a:noFill/>
          <a:ln w="9525" algn="ctr">
            <a:noFill/>
            <a:miter lim="800000"/>
            <a:headEnd/>
            <a:tailEnd/>
          </a:ln>
        </p:spPr>
        <p:txBody>
          <a:bodyPr wrap="square">
            <a:spAutoFit/>
          </a:bodyPr>
          <a:lstStyle/>
          <a:p>
            <a:pPr algn="ctr" eaLnBrk="0" hangingPunct="0"/>
            <a:r>
              <a:rPr lang="vi-VN" sz="2200" dirty="0" smtClean="0">
                <a:latin typeface="Times New Roman" pitchFamily="18" charset="0"/>
                <a:cs typeface="Times New Roman" pitchFamily="18" charset="0"/>
              </a:rPr>
              <a:t>Ngày nay nhiều trẻ em tiếp xúc với truyền hình trước khi được đi học và hàng ngày phương tiện truyền thông đại chúng cung cấp ch</a:t>
            </a:r>
            <a:r>
              <a:rPr lang="en-US" sz="2200" dirty="0" smtClean="0">
                <a:latin typeface="Times New Roman" pitchFamily="18" charset="0"/>
                <a:cs typeface="Times New Roman" pitchFamily="18" charset="0"/>
              </a:rPr>
              <a:t>o</a:t>
            </a:r>
          </a:p>
          <a:p>
            <a:pPr algn="ctr" eaLnBrk="0" hangingPunct="0"/>
            <a:r>
              <a:rPr lang="vi-VN" sz="2200" dirty="0" smtClean="0">
                <a:latin typeface="Times New Roman" pitchFamily="18" charset="0"/>
                <a:cs typeface="Times New Roman" pitchFamily="18" charset="0"/>
              </a:rPr>
              <a:t>một số lượng đông đảo các thành viên xã hội những thông tin đa</a:t>
            </a:r>
            <a:endParaRPr lang="en-US" sz="2200" dirty="0" smtClean="0">
              <a:latin typeface="Times New Roman" pitchFamily="18" charset="0"/>
              <a:cs typeface="Times New Roman" pitchFamily="18" charset="0"/>
            </a:endParaRPr>
          </a:p>
          <a:p>
            <a:pPr algn="ctr" eaLnBrk="0" hangingPunct="0"/>
            <a:r>
              <a:rPr lang="vi-VN" sz="2200" dirty="0" smtClean="0">
                <a:latin typeface="Times New Roman" pitchFamily="18" charset="0"/>
                <a:cs typeface="Times New Roman" pitchFamily="18" charset="0"/>
              </a:rPr>
              <a:t>dạng và có tác động lớn đến suy nghĩ cũng như hành vi của họ. Truyền thông mang lại cho con người những kinh nghiệm xã hội, những mẫu văn hóa mang tính tiêu chuẩn dưới cách nhìn phổ biến. Các thành viên của xã hội đều chịu ảnh hưởng ở mức độ khác nhau do những gì mà các phương tiện truyền thông coi trọng hoặc xem nhẹ, đánh giá tích cực hay tiêu cực</a:t>
            </a:r>
            <a:endParaRPr lang="en-US" sz="2200" i="0" dirty="0">
              <a:solidFill>
                <a:srgbClr val="F8F8F8"/>
              </a:solidFill>
              <a:latin typeface="Times New Roman" pitchFamily="18" charset="0"/>
              <a:cs typeface="Times New Roman" pitchFamily="18" charset="0"/>
            </a:endParaRPr>
          </a:p>
        </p:txBody>
      </p:sp>
      <p:grpSp>
        <p:nvGrpSpPr>
          <p:cNvPr id="12" name="Group 19"/>
          <p:cNvGrpSpPr>
            <a:grpSpLocks/>
          </p:cNvGrpSpPr>
          <p:nvPr/>
        </p:nvGrpSpPr>
        <p:grpSpPr bwMode="auto">
          <a:xfrm>
            <a:off x="56272" y="203200"/>
            <a:ext cx="1543928" cy="1549400"/>
            <a:chOff x="802" y="845"/>
            <a:chExt cx="827" cy="826"/>
          </a:xfrm>
        </p:grpSpPr>
        <p:sp>
          <p:nvSpPr>
            <p:cNvPr id="13" name="Oval 20"/>
            <p:cNvSpPr>
              <a:spLocks noChangeArrowheads="1"/>
            </p:cNvSpPr>
            <p:nvPr/>
          </p:nvSpPr>
          <p:spPr bwMode="gray">
            <a:xfrm>
              <a:off x="802" y="845"/>
              <a:ext cx="827" cy="826"/>
            </a:xfrm>
            <a:prstGeom prst="ellipse">
              <a:avLst/>
            </a:prstGeom>
            <a:solidFill>
              <a:srgbClr val="F8F8F8"/>
            </a:solidFill>
            <a:ln w="38100">
              <a:solidFill>
                <a:schemeClr val="hlink"/>
              </a:solidFill>
              <a:round/>
              <a:headEnd/>
              <a:tailEnd/>
            </a:ln>
          </p:spPr>
          <p:txBody>
            <a:bodyPr wrap="none" anchor="ctr"/>
            <a:lstStyle/>
            <a:p>
              <a:endParaRPr lang="en-US" i="0">
                <a:latin typeface="Calibri" pitchFamily="34" charset="0"/>
                <a:cs typeface="Arial" charset="0"/>
              </a:endParaRPr>
            </a:p>
          </p:txBody>
        </p:sp>
        <p:sp>
          <p:nvSpPr>
            <p:cNvPr id="14" name="Oval 21"/>
            <p:cNvSpPr>
              <a:spLocks noChangeArrowheads="1"/>
            </p:cNvSpPr>
            <p:nvPr/>
          </p:nvSpPr>
          <p:spPr bwMode="gray">
            <a:xfrm>
              <a:off x="836" y="879"/>
              <a:ext cx="758" cy="758"/>
            </a:xfrm>
            <a:prstGeom prst="ellipse">
              <a:avLst/>
            </a:prstGeom>
            <a:noFill/>
            <a:ln w="38100">
              <a:solidFill>
                <a:schemeClr val="hlink">
                  <a:alpha val="70195"/>
                </a:schemeClr>
              </a:solidFill>
              <a:round/>
              <a:headEnd/>
              <a:tailEnd/>
            </a:ln>
          </p:spPr>
          <p:txBody>
            <a:bodyPr wrap="none" anchor="ctr"/>
            <a:lstStyle/>
            <a:p>
              <a:endParaRPr lang="en-US" i="0">
                <a:latin typeface="Calibri" pitchFamily="34" charset="0"/>
                <a:cs typeface="Arial" charset="0"/>
              </a:endParaRPr>
            </a:p>
          </p:txBody>
        </p:sp>
        <p:sp>
          <p:nvSpPr>
            <p:cNvPr id="15" name="Oval 22"/>
            <p:cNvSpPr>
              <a:spLocks noChangeArrowheads="1"/>
            </p:cNvSpPr>
            <p:nvPr/>
          </p:nvSpPr>
          <p:spPr bwMode="gray">
            <a:xfrm>
              <a:off x="870" y="915"/>
              <a:ext cx="690" cy="690"/>
            </a:xfrm>
            <a:prstGeom prst="ellipse">
              <a:avLst/>
            </a:prstGeom>
            <a:noFill/>
            <a:ln w="38100">
              <a:solidFill>
                <a:schemeClr val="hlink">
                  <a:alpha val="30196"/>
                </a:schemeClr>
              </a:solidFill>
              <a:round/>
              <a:headEnd/>
              <a:tailEnd/>
            </a:ln>
          </p:spPr>
          <p:txBody>
            <a:bodyPr wrap="none" anchor="ctr"/>
            <a:lstStyle/>
            <a:p>
              <a:endParaRPr lang="en-US" i="0">
                <a:latin typeface="Calibri" pitchFamily="34" charset="0"/>
                <a:cs typeface="Arial" charset="0"/>
              </a:endParaRPr>
            </a:p>
          </p:txBody>
        </p:sp>
      </p:grpSp>
      <p:sp>
        <p:nvSpPr>
          <p:cNvPr id="16" name="Text Box 23"/>
          <p:cNvSpPr txBox="1">
            <a:spLocks noChangeArrowheads="1"/>
          </p:cNvSpPr>
          <p:nvPr/>
        </p:nvSpPr>
        <p:spPr bwMode="gray">
          <a:xfrm>
            <a:off x="221896" y="784597"/>
            <a:ext cx="1183700" cy="300082"/>
          </a:xfrm>
          <a:prstGeom prst="rect">
            <a:avLst/>
          </a:prstGeom>
          <a:noFill/>
          <a:ln w="9525" algn="ctr">
            <a:noFill/>
            <a:miter lim="800000"/>
            <a:headEnd/>
            <a:tailEnd/>
          </a:ln>
          <a:effectLst/>
        </p:spPr>
        <p:txBody>
          <a:bodyPr wrap="square">
            <a:spAutoFit/>
          </a:bodyPr>
          <a:lstStyle/>
          <a:p>
            <a:pPr algn="ctr">
              <a:spcBef>
                <a:spcPct val="50000"/>
              </a:spcBef>
            </a:pPr>
            <a:r>
              <a:rPr lang="en-US" sz="1350" i="0" dirty="0" smtClean="0">
                <a:solidFill>
                  <a:srgbClr val="080808"/>
                </a:solidFill>
                <a:latin typeface="Times New Roman" pitchFamily="18" charset="0"/>
                <a:cs typeface="Times New Roman" pitchFamily="18" charset="0"/>
              </a:rPr>
              <a:t>BẠN BÈ</a:t>
            </a:r>
            <a:endParaRPr lang="en-US" sz="1350" i="0" dirty="0">
              <a:solidFill>
                <a:srgbClr val="080808"/>
              </a:solidFill>
              <a:latin typeface="Times New Roman" pitchFamily="18" charset="0"/>
              <a:cs typeface="Times New Roman" pitchFamily="18" charset="0"/>
            </a:endParaRPr>
          </a:p>
        </p:txBody>
      </p:sp>
      <p:grpSp>
        <p:nvGrpSpPr>
          <p:cNvPr id="17" name="Group 26"/>
          <p:cNvGrpSpPr>
            <a:grpSpLocks/>
          </p:cNvGrpSpPr>
          <p:nvPr/>
        </p:nvGrpSpPr>
        <p:grpSpPr bwMode="auto">
          <a:xfrm>
            <a:off x="7662204" y="3628280"/>
            <a:ext cx="1439592" cy="1400920"/>
            <a:chOff x="802" y="845"/>
            <a:chExt cx="827" cy="826"/>
          </a:xfrm>
        </p:grpSpPr>
        <p:sp>
          <p:nvSpPr>
            <p:cNvPr id="18" name="Oval 27"/>
            <p:cNvSpPr>
              <a:spLocks noChangeArrowheads="1"/>
            </p:cNvSpPr>
            <p:nvPr/>
          </p:nvSpPr>
          <p:spPr bwMode="gray">
            <a:xfrm>
              <a:off x="802" y="845"/>
              <a:ext cx="827" cy="826"/>
            </a:xfrm>
            <a:prstGeom prst="ellipse">
              <a:avLst/>
            </a:prstGeom>
            <a:solidFill>
              <a:srgbClr val="F8F8F8"/>
            </a:solidFill>
            <a:ln w="38100">
              <a:solidFill>
                <a:schemeClr val="accent2"/>
              </a:solidFill>
              <a:round/>
              <a:headEnd/>
              <a:tailEnd/>
            </a:ln>
          </p:spPr>
          <p:txBody>
            <a:bodyPr wrap="none" anchor="ctr"/>
            <a:lstStyle/>
            <a:p>
              <a:endParaRPr lang="en-US" i="0">
                <a:latin typeface="Calibri" pitchFamily="34" charset="0"/>
                <a:cs typeface="Arial" charset="0"/>
              </a:endParaRPr>
            </a:p>
          </p:txBody>
        </p:sp>
        <p:sp>
          <p:nvSpPr>
            <p:cNvPr id="19" name="Oval 28"/>
            <p:cNvSpPr>
              <a:spLocks noChangeArrowheads="1"/>
            </p:cNvSpPr>
            <p:nvPr/>
          </p:nvSpPr>
          <p:spPr bwMode="gray">
            <a:xfrm>
              <a:off x="836" y="879"/>
              <a:ext cx="758" cy="758"/>
            </a:xfrm>
            <a:prstGeom prst="ellipse">
              <a:avLst/>
            </a:prstGeom>
            <a:noFill/>
            <a:ln w="38100">
              <a:solidFill>
                <a:schemeClr val="accent2">
                  <a:alpha val="70195"/>
                </a:schemeClr>
              </a:solidFill>
              <a:round/>
              <a:headEnd/>
              <a:tailEnd/>
            </a:ln>
          </p:spPr>
          <p:txBody>
            <a:bodyPr wrap="none" anchor="ctr"/>
            <a:lstStyle/>
            <a:p>
              <a:endParaRPr lang="en-US" i="0">
                <a:latin typeface="Calibri" pitchFamily="34" charset="0"/>
                <a:cs typeface="Arial" charset="0"/>
              </a:endParaRPr>
            </a:p>
          </p:txBody>
        </p:sp>
        <p:sp>
          <p:nvSpPr>
            <p:cNvPr id="20" name="Oval 29"/>
            <p:cNvSpPr>
              <a:spLocks noChangeArrowheads="1"/>
            </p:cNvSpPr>
            <p:nvPr/>
          </p:nvSpPr>
          <p:spPr bwMode="gray">
            <a:xfrm>
              <a:off x="870" y="915"/>
              <a:ext cx="690" cy="690"/>
            </a:xfrm>
            <a:prstGeom prst="ellipse">
              <a:avLst/>
            </a:prstGeom>
            <a:noFill/>
            <a:ln w="38100">
              <a:solidFill>
                <a:schemeClr val="accent2">
                  <a:alpha val="30196"/>
                </a:schemeClr>
              </a:solidFill>
              <a:round/>
              <a:headEnd/>
              <a:tailEnd/>
            </a:ln>
          </p:spPr>
          <p:txBody>
            <a:bodyPr wrap="none" anchor="ctr"/>
            <a:lstStyle/>
            <a:p>
              <a:endParaRPr lang="en-US" i="0">
                <a:latin typeface="Calibri" pitchFamily="34" charset="0"/>
                <a:cs typeface="Arial" charset="0"/>
              </a:endParaRPr>
            </a:p>
          </p:txBody>
        </p:sp>
      </p:grpSp>
      <p:sp>
        <p:nvSpPr>
          <p:cNvPr id="21" name="Text Box 30"/>
          <p:cNvSpPr txBox="1">
            <a:spLocks noChangeArrowheads="1"/>
          </p:cNvSpPr>
          <p:nvPr/>
        </p:nvSpPr>
        <p:spPr bwMode="gray">
          <a:xfrm>
            <a:off x="7882377" y="4082356"/>
            <a:ext cx="1081087" cy="507831"/>
          </a:xfrm>
          <a:prstGeom prst="rect">
            <a:avLst/>
          </a:prstGeom>
          <a:noFill/>
          <a:ln w="9525" algn="ctr">
            <a:noFill/>
            <a:miter lim="800000"/>
            <a:headEnd/>
            <a:tailEnd/>
          </a:ln>
          <a:effectLst/>
        </p:spPr>
        <p:txBody>
          <a:bodyPr>
            <a:spAutoFit/>
          </a:bodyPr>
          <a:lstStyle/>
          <a:p>
            <a:pPr algn="ctr">
              <a:spcBef>
                <a:spcPct val="50000"/>
              </a:spcBef>
            </a:pPr>
            <a:r>
              <a:rPr lang="en-US" sz="1350" i="0" dirty="0" smtClean="0">
                <a:solidFill>
                  <a:srgbClr val="080808"/>
                </a:solidFill>
                <a:latin typeface="Times New Roman" pitchFamily="18" charset="0"/>
                <a:cs typeface="Times New Roman" pitchFamily="18" charset="0"/>
              </a:rPr>
              <a:t>TRUYỀN THÔNG</a:t>
            </a:r>
            <a:endParaRPr lang="en-US" sz="1350" i="0" dirty="0">
              <a:solidFill>
                <a:srgbClr val="080808"/>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800" decel="100000"/>
                                        <p:tgtEl>
                                          <p:spTgt spid="16"/>
                                        </p:tgtEl>
                                      </p:cBhvr>
                                    </p:animEffect>
                                    <p:anim calcmode="lin" valueType="num">
                                      <p:cBhvr>
                                        <p:cTn id="8" dur="800" decel="100000" fill="hold"/>
                                        <p:tgtEl>
                                          <p:spTgt spid="16"/>
                                        </p:tgtEl>
                                        <p:attrNameLst>
                                          <p:attrName>style.rotation</p:attrName>
                                        </p:attrNameLst>
                                      </p:cBhvr>
                                      <p:tavLst>
                                        <p:tav tm="0">
                                          <p:val>
                                            <p:fltVal val="-90"/>
                                          </p:val>
                                        </p:tav>
                                        <p:tav tm="100000">
                                          <p:val>
                                            <p:fltVal val="0"/>
                                          </p:val>
                                        </p:tav>
                                      </p:tavLst>
                                    </p:anim>
                                    <p:anim calcmode="lin" valueType="num">
                                      <p:cBhvr>
                                        <p:cTn id="9" dur="800" decel="100000" fill="hold"/>
                                        <p:tgtEl>
                                          <p:spTgt spid="16"/>
                                        </p:tgtEl>
                                        <p:attrNameLst>
                                          <p:attrName>ppt_x</p:attrName>
                                        </p:attrNameLst>
                                      </p:cBhvr>
                                      <p:tavLst>
                                        <p:tav tm="0">
                                          <p:val>
                                            <p:strVal val="#ppt_x+0.4"/>
                                          </p:val>
                                        </p:tav>
                                        <p:tav tm="100000">
                                          <p:val>
                                            <p:strVal val="#ppt_x-0.05"/>
                                          </p:val>
                                        </p:tav>
                                      </p:tavLst>
                                    </p:anim>
                                    <p:anim calcmode="lin" valueType="num">
                                      <p:cBhvr>
                                        <p:cTn id="10" dur="800" decel="100000" fill="hold"/>
                                        <p:tgtEl>
                                          <p:spTgt spid="1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800" decel="100000"/>
                                        <p:tgtEl>
                                          <p:spTgt spid="2"/>
                                        </p:tgtEl>
                                      </p:cBhvr>
                                    </p:animEffect>
                                    <p:anim calcmode="lin" valueType="num">
                                      <p:cBhvr>
                                        <p:cTn id="16" dur="800" decel="100000" fill="hold"/>
                                        <p:tgtEl>
                                          <p:spTgt spid="2"/>
                                        </p:tgtEl>
                                        <p:attrNameLst>
                                          <p:attrName>style.rotation</p:attrName>
                                        </p:attrNameLst>
                                      </p:cBhvr>
                                      <p:tavLst>
                                        <p:tav tm="0">
                                          <p:val>
                                            <p:fltVal val="-90"/>
                                          </p:val>
                                        </p:tav>
                                        <p:tav tm="100000">
                                          <p:val>
                                            <p:fltVal val="0"/>
                                          </p:val>
                                        </p:tav>
                                      </p:tavLst>
                                    </p:anim>
                                    <p:anim calcmode="lin" valueType="num">
                                      <p:cBhvr>
                                        <p:cTn id="17" dur="800" decel="100000" fill="hold"/>
                                        <p:tgtEl>
                                          <p:spTgt spid="2"/>
                                        </p:tgtEl>
                                        <p:attrNameLst>
                                          <p:attrName>ppt_x</p:attrName>
                                        </p:attrNameLst>
                                      </p:cBhvr>
                                      <p:tavLst>
                                        <p:tav tm="0">
                                          <p:val>
                                            <p:strVal val="#ppt_x+0.4"/>
                                          </p:val>
                                        </p:tav>
                                        <p:tav tm="100000">
                                          <p:val>
                                            <p:strVal val="#ppt_x-0.05"/>
                                          </p:val>
                                        </p:tav>
                                      </p:tavLst>
                                    </p:anim>
                                    <p:anim calcmode="lin" valueType="num">
                                      <p:cBhvr>
                                        <p:cTn id="18" dur="800" decel="100000" fill="hold"/>
                                        <p:tgtEl>
                                          <p:spTgt spid="2"/>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par>
                                <p:cTn id="21" presetID="3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800" decel="100000"/>
                                        <p:tgtEl>
                                          <p:spTgt spid="10"/>
                                        </p:tgtEl>
                                      </p:cBhvr>
                                    </p:animEffect>
                                    <p:anim calcmode="lin" valueType="num">
                                      <p:cBhvr>
                                        <p:cTn id="24" dur="800" decel="100000" fill="hold"/>
                                        <p:tgtEl>
                                          <p:spTgt spid="10"/>
                                        </p:tgtEl>
                                        <p:attrNameLst>
                                          <p:attrName>style.rotation</p:attrName>
                                        </p:attrNameLst>
                                      </p:cBhvr>
                                      <p:tavLst>
                                        <p:tav tm="0">
                                          <p:val>
                                            <p:fltVal val="-90"/>
                                          </p:val>
                                        </p:tav>
                                        <p:tav tm="100000">
                                          <p:val>
                                            <p:fltVal val="0"/>
                                          </p:val>
                                        </p:tav>
                                      </p:tavLst>
                                    </p:anim>
                                    <p:anim calcmode="lin" valueType="num">
                                      <p:cBhvr>
                                        <p:cTn id="25" dur="800" decel="100000" fill="hold"/>
                                        <p:tgtEl>
                                          <p:spTgt spid="10"/>
                                        </p:tgtEl>
                                        <p:attrNameLst>
                                          <p:attrName>ppt_x</p:attrName>
                                        </p:attrNameLst>
                                      </p:cBhvr>
                                      <p:tavLst>
                                        <p:tav tm="0">
                                          <p:val>
                                            <p:strVal val="#ppt_x+0.4"/>
                                          </p:val>
                                        </p:tav>
                                        <p:tav tm="100000">
                                          <p:val>
                                            <p:strVal val="#ppt_x-0.05"/>
                                          </p:val>
                                        </p:tav>
                                      </p:tavLst>
                                    </p:anim>
                                    <p:anim calcmode="lin" valueType="num">
                                      <p:cBhvr>
                                        <p:cTn id="26" dur="800" decel="100000" fill="hold"/>
                                        <p:tgtEl>
                                          <p:spTgt spid="10"/>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par>
                                <p:cTn id="29" presetID="3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800" decel="100000"/>
                                        <p:tgtEl>
                                          <p:spTgt spid="12"/>
                                        </p:tgtEl>
                                      </p:cBhvr>
                                    </p:animEffect>
                                    <p:anim calcmode="lin" valueType="num">
                                      <p:cBhvr>
                                        <p:cTn id="32" dur="800" decel="100000" fill="hold"/>
                                        <p:tgtEl>
                                          <p:spTgt spid="12"/>
                                        </p:tgtEl>
                                        <p:attrNameLst>
                                          <p:attrName>style.rotation</p:attrName>
                                        </p:attrNameLst>
                                      </p:cBhvr>
                                      <p:tavLst>
                                        <p:tav tm="0">
                                          <p:val>
                                            <p:fltVal val="-90"/>
                                          </p:val>
                                        </p:tav>
                                        <p:tav tm="100000">
                                          <p:val>
                                            <p:fltVal val="0"/>
                                          </p:val>
                                        </p:tav>
                                      </p:tavLst>
                                    </p:anim>
                                    <p:anim calcmode="lin" valueType="num">
                                      <p:cBhvr>
                                        <p:cTn id="33" dur="800" decel="100000" fill="hold"/>
                                        <p:tgtEl>
                                          <p:spTgt spid="12"/>
                                        </p:tgtEl>
                                        <p:attrNameLst>
                                          <p:attrName>ppt_x</p:attrName>
                                        </p:attrNameLst>
                                      </p:cBhvr>
                                      <p:tavLst>
                                        <p:tav tm="0">
                                          <p:val>
                                            <p:strVal val="#ppt_x+0.4"/>
                                          </p:val>
                                        </p:tav>
                                        <p:tav tm="100000">
                                          <p:val>
                                            <p:strVal val="#ppt_x-0.05"/>
                                          </p:val>
                                        </p:tav>
                                      </p:tavLst>
                                    </p:anim>
                                    <p:anim calcmode="lin" valueType="num">
                                      <p:cBhvr>
                                        <p:cTn id="34" dur="800" decel="100000" fill="hold"/>
                                        <p:tgtEl>
                                          <p:spTgt spid="12"/>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6"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barn(inHorizontal)">
                                      <p:cBhvr>
                                        <p:cTn id="41" dur="500"/>
                                        <p:tgtEl>
                                          <p:spTgt spid="6"/>
                                        </p:tgtEl>
                                      </p:cBhvr>
                                    </p:animEffect>
                                  </p:childTnLst>
                                </p:cTn>
                              </p:par>
                              <p:par>
                                <p:cTn id="42" presetID="16" presetClass="entr" presetSubtype="26"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barn(inHorizontal)">
                                      <p:cBhvr>
                                        <p:cTn id="44" dur="500"/>
                                        <p:tgtEl>
                                          <p:spTgt spid="21"/>
                                        </p:tgtEl>
                                      </p:cBhvr>
                                    </p:animEffect>
                                  </p:childTnLst>
                                </p:cTn>
                              </p:par>
                              <p:par>
                                <p:cTn id="45" presetID="16" presetClass="entr" presetSubtype="26" fill="hold"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inHorizontal)">
                                      <p:cBhvr>
                                        <p:cTn id="47" dur="500"/>
                                        <p:tgtEl>
                                          <p:spTgt spid="17"/>
                                        </p:tgtEl>
                                      </p:cBhvr>
                                    </p:animEffect>
                                  </p:childTnLst>
                                </p:cTn>
                              </p:par>
                              <p:par>
                                <p:cTn id="48" presetID="16" presetClass="entr" presetSubtype="26"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barn(inHorizontal)">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6"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4"/>
          <p:cNvSpPr>
            <a:spLocks noGrp="1" noChangeArrowheads="1"/>
          </p:cNvSpPr>
          <p:nvPr>
            <p:ph type="ctrTitle"/>
          </p:nvPr>
        </p:nvSpPr>
        <p:spPr/>
        <p:txBody>
          <a:bodyPr/>
          <a:lstStyle/>
          <a:p>
            <a:r>
              <a:rPr lang="en-US" sz="4000" dirty="0" smtClean="0">
                <a:latin typeface="Times New Roman" pitchFamily="18" charset="0"/>
                <a:cs typeface="Times New Roman" pitchFamily="18" charset="0"/>
              </a:rPr>
              <a:t>	CẢM ƠN THẦY VÀ CÁC BẠN ĐÃ LẮNG NGHE!</a:t>
            </a:r>
            <a:endParaRPr lang="en-US" sz="40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03276"/>
            <a:ext cx="9144000" cy="830997"/>
          </a:xfrm>
          <a:prstGeom prst="rect">
            <a:avLst/>
          </a:prstGeom>
          <a:noFill/>
        </p:spPr>
        <p:txBody>
          <a:bodyPr wrap="square" rtlCol="0">
            <a:spAutoFit/>
          </a:bodyPr>
          <a:lstStyle/>
          <a:p>
            <a:pPr algn="ctr"/>
            <a:r>
              <a:rPr lang="en-US" sz="4800" b="1" smtClean="0">
                <a:latin typeface="Times New Roman" pitchFamily="18" charset="0"/>
                <a:cs typeface="Times New Roman" pitchFamily="18" charset="0"/>
              </a:rPr>
              <a:t> Danh sách nhóm</a:t>
            </a:r>
          </a:p>
        </p:txBody>
      </p:sp>
      <p:grpSp>
        <p:nvGrpSpPr>
          <p:cNvPr id="5" name="Group 7"/>
          <p:cNvGrpSpPr>
            <a:grpSpLocks/>
          </p:cNvGrpSpPr>
          <p:nvPr/>
        </p:nvGrpSpPr>
        <p:grpSpPr bwMode="auto">
          <a:xfrm>
            <a:off x="4669312" y="1261405"/>
            <a:ext cx="1981200" cy="380999"/>
            <a:chOff x="624" y="1152"/>
            <a:chExt cx="4080" cy="720"/>
          </a:xfrm>
        </p:grpSpPr>
        <p:sp>
          <p:nvSpPr>
            <p:cNvPr id="6" name="Rectangle 8"/>
            <p:cNvSpPr>
              <a:spLocks noChangeArrowheads="1"/>
            </p:cNvSpPr>
            <p:nvPr/>
          </p:nvSpPr>
          <p:spPr bwMode="gray">
            <a:xfrm rot="3419336">
              <a:off x="624" y="1200"/>
              <a:ext cx="672" cy="672"/>
            </a:xfrm>
            <a:prstGeom prst="rect">
              <a:avLst/>
            </a:prstGeom>
            <a:gradFill rotWithShape="1">
              <a:gsLst>
                <a:gs pos="0">
                  <a:srgbClr val="1A72D2"/>
                </a:gs>
                <a:gs pos="100000">
                  <a:srgbClr val="1A72D2">
                    <a:gamma/>
                    <a:shade val="46275"/>
                    <a:invGamma/>
                  </a:srgb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rgbClr val="1A72D2"/>
              </a:extrusionClr>
            </a:sp3d>
            <a:extLst/>
          </p:spPr>
          <p:txBody>
            <a:bodyPr wrap="none" anchor="ctr">
              <a:flatTx/>
            </a:bodyPr>
            <a:lstStyle/>
            <a:p>
              <a:pPr fontAlgn="auto">
                <a:spcBef>
                  <a:spcPts val="0"/>
                </a:spcBef>
                <a:spcAft>
                  <a:spcPts val="0"/>
                </a:spcAft>
                <a:defRPr/>
              </a:pPr>
              <a:endParaRPr lang="en-US" sz="1800" kern="0">
                <a:solidFill>
                  <a:srgbClr val="000000"/>
                </a:solidFill>
                <a:latin typeface="Arial" pitchFamily="34" charset="0"/>
                <a:cs typeface="+mn-cs"/>
              </a:endParaRPr>
            </a:p>
          </p:txBody>
        </p:sp>
        <p:grpSp>
          <p:nvGrpSpPr>
            <p:cNvPr id="7" name="Group 9"/>
            <p:cNvGrpSpPr>
              <a:grpSpLocks/>
            </p:cNvGrpSpPr>
            <p:nvPr/>
          </p:nvGrpSpPr>
          <p:grpSpPr bwMode="auto">
            <a:xfrm>
              <a:off x="1288" y="1291"/>
              <a:ext cx="622" cy="96"/>
              <a:chOff x="2003" y="3439"/>
              <a:chExt cx="468" cy="245"/>
            </a:xfrm>
          </p:grpSpPr>
          <p:sp>
            <p:nvSpPr>
              <p:cNvPr id="21" name="Oval 10"/>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22" name="Rectangle 11"/>
              <p:cNvSpPr>
                <a:spLocks noChangeArrowheads="1"/>
              </p:cNvSpPr>
              <p:nvPr/>
            </p:nvSpPr>
            <p:spPr bwMode="gray">
              <a:xfrm>
                <a:off x="2049" y="3442"/>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23" name="Oval 12"/>
              <p:cNvSpPr>
                <a:spLocks noChangeArrowheads="1"/>
              </p:cNvSpPr>
              <p:nvPr/>
            </p:nvSpPr>
            <p:spPr bwMode="gray">
              <a:xfrm>
                <a:off x="2400" y="3442"/>
                <a:ext cx="71" cy="236"/>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12700">
                <a:solidFill>
                  <a:srgbClr val="FFFFFF"/>
                </a:solidFill>
                <a:round/>
                <a:headEnd/>
                <a:tailEnd/>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24" name="Oval 13"/>
              <p:cNvSpPr>
                <a:spLocks noChangeArrowheads="1"/>
              </p:cNvSpPr>
              <p:nvPr/>
            </p:nvSpPr>
            <p:spPr bwMode="gray">
              <a:xfrm>
                <a:off x="2438" y="3520"/>
                <a:ext cx="20" cy="68"/>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grpSp>
        <p:sp>
          <p:nvSpPr>
            <p:cNvPr id="8" name="Rectangle 14"/>
            <p:cNvSpPr>
              <a:spLocks noChangeArrowheads="1"/>
            </p:cNvSpPr>
            <p:nvPr/>
          </p:nvSpPr>
          <p:spPr bwMode="gray">
            <a:xfrm rot="3419336">
              <a:off x="1776" y="1154"/>
              <a:ext cx="671" cy="669"/>
            </a:xfrm>
            <a:prstGeom prst="rect">
              <a:avLst/>
            </a:prstGeom>
            <a:solidFill>
              <a:srgbClr val="E5730B"/>
            </a:soli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rgbClr val="E5730B"/>
              </a:extrusionClr>
            </a:sp3d>
            <a:extLst/>
          </p:spPr>
          <p:txBody>
            <a:bodyPr wrap="none" anchor="ctr">
              <a:flatTx/>
            </a:bodyPr>
            <a:lstStyle/>
            <a:p>
              <a:pPr fontAlgn="auto">
                <a:spcBef>
                  <a:spcPts val="0"/>
                </a:spcBef>
                <a:spcAft>
                  <a:spcPts val="0"/>
                </a:spcAft>
                <a:defRPr/>
              </a:pPr>
              <a:endParaRPr lang="en-US" sz="1800" kern="0">
                <a:solidFill>
                  <a:srgbClr val="000000"/>
                </a:solidFill>
                <a:latin typeface="Arial" pitchFamily="34" charset="0"/>
                <a:cs typeface="+mn-cs"/>
              </a:endParaRPr>
            </a:p>
          </p:txBody>
        </p:sp>
        <p:grpSp>
          <p:nvGrpSpPr>
            <p:cNvPr id="9" name="Group 15"/>
            <p:cNvGrpSpPr>
              <a:grpSpLocks/>
            </p:cNvGrpSpPr>
            <p:nvPr/>
          </p:nvGrpSpPr>
          <p:grpSpPr bwMode="auto">
            <a:xfrm>
              <a:off x="2444" y="1291"/>
              <a:ext cx="623" cy="96"/>
              <a:chOff x="2003" y="3439"/>
              <a:chExt cx="468" cy="245"/>
            </a:xfrm>
          </p:grpSpPr>
          <p:sp>
            <p:nvSpPr>
              <p:cNvPr id="17" name="Oval 16"/>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18" name="Rectangle 17"/>
              <p:cNvSpPr>
                <a:spLocks noChangeArrowheads="1"/>
              </p:cNvSpPr>
              <p:nvPr/>
            </p:nvSpPr>
            <p:spPr bwMode="gray">
              <a:xfrm>
                <a:off x="2048" y="3442"/>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19" name="Oval 18"/>
              <p:cNvSpPr>
                <a:spLocks noChangeArrowheads="1"/>
              </p:cNvSpPr>
              <p:nvPr/>
            </p:nvSpPr>
            <p:spPr bwMode="gray">
              <a:xfrm>
                <a:off x="2400" y="3442"/>
                <a:ext cx="71" cy="236"/>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12700">
                <a:solidFill>
                  <a:srgbClr val="FFFFFF"/>
                </a:solidFill>
                <a:round/>
                <a:headEnd/>
                <a:tailEnd/>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20" name="Oval 19"/>
              <p:cNvSpPr>
                <a:spLocks noChangeArrowheads="1"/>
              </p:cNvSpPr>
              <p:nvPr/>
            </p:nvSpPr>
            <p:spPr bwMode="gray">
              <a:xfrm>
                <a:off x="2438" y="3520"/>
                <a:ext cx="20" cy="68"/>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grpSp>
        <p:sp>
          <p:nvSpPr>
            <p:cNvPr id="10" name="Rectangle 20"/>
            <p:cNvSpPr>
              <a:spLocks noChangeArrowheads="1"/>
            </p:cNvSpPr>
            <p:nvPr/>
          </p:nvSpPr>
          <p:spPr bwMode="gray">
            <a:xfrm rot="3419336">
              <a:off x="2880" y="1154"/>
              <a:ext cx="671" cy="669"/>
            </a:xfrm>
            <a:prstGeom prst="rect">
              <a:avLst/>
            </a:prstGeom>
            <a:gradFill rotWithShape="1">
              <a:gsLst>
                <a:gs pos="0">
                  <a:srgbClr val="1A72D2"/>
                </a:gs>
                <a:gs pos="100000">
                  <a:srgbClr val="1A72D2">
                    <a:gamma/>
                    <a:shade val="46275"/>
                    <a:invGamma/>
                  </a:srgb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rgbClr val="1A72D2"/>
              </a:extrusionClr>
            </a:sp3d>
            <a:extLst/>
          </p:spPr>
          <p:txBody>
            <a:bodyPr wrap="none" anchor="ctr">
              <a:flatTx/>
            </a:bodyPr>
            <a:lstStyle/>
            <a:p>
              <a:pPr fontAlgn="auto">
                <a:spcBef>
                  <a:spcPts val="0"/>
                </a:spcBef>
                <a:spcAft>
                  <a:spcPts val="0"/>
                </a:spcAft>
                <a:defRPr/>
              </a:pPr>
              <a:endParaRPr lang="en-US" sz="1800" kern="0">
                <a:solidFill>
                  <a:srgbClr val="000000"/>
                </a:solidFill>
                <a:latin typeface="Arial" pitchFamily="34" charset="0"/>
                <a:cs typeface="+mn-cs"/>
              </a:endParaRPr>
            </a:p>
          </p:txBody>
        </p:sp>
        <p:grpSp>
          <p:nvGrpSpPr>
            <p:cNvPr id="11" name="Group 21"/>
            <p:cNvGrpSpPr>
              <a:grpSpLocks/>
            </p:cNvGrpSpPr>
            <p:nvPr/>
          </p:nvGrpSpPr>
          <p:grpSpPr bwMode="auto">
            <a:xfrm>
              <a:off x="3605" y="1291"/>
              <a:ext cx="817" cy="96"/>
              <a:chOff x="2003" y="3439"/>
              <a:chExt cx="468" cy="245"/>
            </a:xfrm>
          </p:grpSpPr>
          <p:sp>
            <p:nvSpPr>
              <p:cNvPr id="13" name="Oval 22"/>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14" name="Rectangle 23"/>
              <p:cNvSpPr>
                <a:spLocks noChangeArrowheads="1"/>
              </p:cNvSpPr>
              <p:nvPr/>
            </p:nvSpPr>
            <p:spPr bwMode="gray">
              <a:xfrm>
                <a:off x="2048" y="3442"/>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15" name="Oval 24"/>
              <p:cNvSpPr>
                <a:spLocks noChangeArrowheads="1"/>
              </p:cNvSpPr>
              <p:nvPr/>
            </p:nvSpPr>
            <p:spPr bwMode="gray">
              <a:xfrm>
                <a:off x="2400" y="3442"/>
                <a:ext cx="71" cy="236"/>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12700">
                <a:solidFill>
                  <a:srgbClr val="FFFFFF"/>
                </a:solidFill>
                <a:round/>
                <a:headEnd/>
                <a:tailEnd/>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16" name="Oval 25"/>
              <p:cNvSpPr>
                <a:spLocks noChangeArrowheads="1"/>
              </p:cNvSpPr>
              <p:nvPr/>
            </p:nvSpPr>
            <p:spPr bwMode="gray">
              <a:xfrm>
                <a:off x="2438" y="3520"/>
                <a:ext cx="20" cy="68"/>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grpSp>
        <p:sp>
          <p:nvSpPr>
            <p:cNvPr id="12" name="Rectangle 26"/>
            <p:cNvSpPr>
              <a:spLocks noChangeArrowheads="1"/>
            </p:cNvSpPr>
            <p:nvPr/>
          </p:nvSpPr>
          <p:spPr bwMode="gray">
            <a:xfrm rot="3419336">
              <a:off x="4032" y="1152"/>
              <a:ext cx="672" cy="672"/>
            </a:xfrm>
            <a:prstGeom prst="rect">
              <a:avLst/>
            </a:prstGeom>
            <a:solidFill>
              <a:srgbClr val="E5730B"/>
            </a:soli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rgbClr val="E5730B"/>
              </a:extrusionClr>
            </a:sp3d>
            <a:extLst/>
          </p:spPr>
          <p:txBody>
            <a:bodyPr wrap="none" anchor="ctr">
              <a:flatTx/>
            </a:bodyPr>
            <a:lstStyle/>
            <a:p>
              <a:pPr fontAlgn="auto">
                <a:spcBef>
                  <a:spcPts val="0"/>
                </a:spcBef>
                <a:spcAft>
                  <a:spcPts val="0"/>
                </a:spcAft>
                <a:defRPr/>
              </a:pPr>
              <a:endParaRPr lang="en-US" sz="1800" kern="0">
                <a:solidFill>
                  <a:srgbClr val="000000"/>
                </a:solidFill>
                <a:latin typeface="Arial" pitchFamily="34" charset="0"/>
                <a:cs typeface="+mn-cs"/>
              </a:endParaRPr>
            </a:p>
          </p:txBody>
        </p:sp>
      </p:grpSp>
      <p:sp>
        <p:nvSpPr>
          <p:cNvPr id="25" name="Rectangle 57"/>
          <p:cNvSpPr>
            <a:spLocks noChangeArrowheads="1"/>
          </p:cNvSpPr>
          <p:nvPr/>
        </p:nvSpPr>
        <p:spPr bwMode="grayWhite">
          <a:xfrm>
            <a:off x="1018736" y="3319886"/>
            <a:ext cx="7164388" cy="274638"/>
          </a:xfrm>
          <a:prstGeom prst="rect">
            <a:avLst/>
          </a:prstGeom>
          <a:gradFill rotWithShape="1">
            <a:gsLst>
              <a:gs pos="0">
                <a:srgbClr val="333333"/>
              </a:gs>
              <a:gs pos="100000">
                <a:srgbClr val="333333">
                  <a:gamma/>
                  <a:tint val="16471"/>
                  <a:invGamma/>
                </a:srgbClr>
              </a:gs>
            </a:gsLst>
            <a:lin ang="0" scaled="1"/>
          </a:gradFill>
          <a:ln w="9525" algn="ctr">
            <a:noFill/>
            <a:miter lim="800000"/>
            <a:headEnd/>
            <a:tailEnd/>
          </a:ln>
          <a:effectLst/>
          <a:scene3d>
            <a:camera prst="legacyPerspectiveBottomRight"/>
            <a:lightRig rig="legacyFlat3" dir="t"/>
          </a:scene3d>
          <a:sp3d extrusionH="100000" prstMaterial="legacyMetal">
            <a:bevelT w="13500" h="13500" prst="angle"/>
            <a:bevelB w="13500" h="13500" prst="angle"/>
            <a:extrusionClr>
              <a:srgbClr val="333333"/>
            </a:extrusionClr>
          </a:sp3d>
        </p:spPr>
        <p:txBody>
          <a:bodyPr wrap="none" anchor="ctr">
            <a:flatTx/>
          </a:bodyPr>
          <a:lstStyle/>
          <a:p>
            <a:endParaRPr lang="en-US"/>
          </a:p>
        </p:txBody>
      </p:sp>
      <p:sp>
        <p:nvSpPr>
          <p:cNvPr id="27" name="Rectangle 59"/>
          <p:cNvSpPr>
            <a:spLocks noChangeArrowheads="1"/>
          </p:cNvSpPr>
          <p:nvPr/>
        </p:nvSpPr>
        <p:spPr bwMode="grayWhite">
          <a:xfrm>
            <a:off x="1018736" y="3640780"/>
            <a:ext cx="7164388" cy="274638"/>
          </a:xfrm>
          <a:prstGeom prst="rect">
            <a:avLst/>
          </a:prstGeom>
          <a:gradFill rotWithShape="1">
            <a:gsLst>
              <a:gs pos="0">
                <a:srgbClr val="333333"/>
              </a:gs>
              <a:gs pos="100000">
                <a:srgbClr val="333333">
                  <a:gamma/>
                  <a:tint val="16471"/>
                  <a:invGamma/>
                </a:srgbClr>
              </a:gs>
            </a:gsLst>
            <a:lin ang="0" scaled="1"/>
          </a:gradFill>
          <a:ln w="9525" algn="ctr">
            <a:noFill/>
            <a:miter lim="800000"/>
            <a:headEnd/>
            <a:tailEnd/>
          </a:ln>
          <a:effectLst/>
          <a:scene3d>
            <a:camera prst="legacyPerspectiveBottomRight"/>
            <a:lightRig rig="legacyFlat3" dir="t"/>
          </a:scene3d>
          <a:sp3d extrusionH="100000" prstMaterial="legacyMetal">
            <a:bevelT w="13500" h="13500" prst="angle"/>
            <a:bevelB w="13500" h="13500" prst="angle"/>
            <a:extrusionClr>
              <a:srgbClr val="333333"/>
            </a:extrusionClr>
          </a:sp3d>
        </p:spPr>
        <p:txBody>
          <a:bodyPr wrap="none" anchor="ctr">
            <a:flatTx/>
          </a:bodyPr>
          <a:lstStyle/>
          <a:p>
            <a:endParaRPr lang="en-US"/>
          </a:p>
        </p:txBody>
      </p:sp>
      <p:sp>
        <p:nvSpPr>
          <p:cNvPr id="29" name="Rectangle 61"/>
          <p:cNvSpPr>
            <a:spLocks noChangeArrowheads="1"/>
          </p:cNvSpPr>
          <p:nvPr/>
        </p:nvSpPr>
        <p:spPr bwMode="grayWhite">
          <a:xfrm>
            <a:off x="1018736" y="3001018"/>
            <a:ext cx="7164388" cy="274638"/>
          </a:xfrm>
          <a:prstGeom prst="rect">
            <a:avLst/>
          </a:prstGeom>
          <a:gradFill rotWithShape="1">
            <a:gsLst>
              <a:gs pos="0">
                <a:srgbClr val="333333"/>
              </a:gs>
              <a:gs pos="100000">
                <a:srgbClr val="333333">
                  <a:gamma/>
                  <a:tint val="16471"/>
                  <a:invGamma/>
                </a:srgbClr>
              </a:gs>
            </a:gsLst>
            <a:lin ang="0" scaled="1"/>
          </a:gradFill>
          <a:ln w="9525" algn="ctr">
            <a:noFill/>
            <a:miter lim="800000"/>
            <a:headEnd/>
            <a:tailEnd/>
          </a:ln>
          <a:effectLst/>
          <a:scene3d>
            <a:camera prst="legacyPerspectiveBottomRight"/>
            <a:lightRig rig="legacyFlat3" dir="t"/>
          </a:scene3d>
          <a:sp3d extrusionH="100000" prstMaterial="legacyMetal">
            <a:bevelT w="13500" h="13500" prst="angle"/>
            <a:bevelB w="13500" h="13500" prst="angle"/>
            <a:extrusionClr>
              <a:srgbClr val="333333"/>
            </a:extrusionClr>
          </a:sp3d>
        </p:spPr>
        <p:txBody>
          <a:bodyPr wrap="none" anchor="ctr">
            <a:flatTx/>
          </a:bodyPr>
          <a:lstStyle/>
          <a:p>
            <a:endParaRPr lang="en-US"/>
          </a:p>
        </p:txBody>
      </p:sp>
      <p:sp>
        <p:nvSpPr>
          <p:cNvPr id="31" name="Rectangle 63"/>
          <p:cNvSpPr>
            <a:spLocks noChangeArrowheads="1"/>
          </p:cNvSpPr>
          <p:nvPr/>
        </p:nvSpPr>
        <p:spPr bwMode="grayWhite">
          <a:xfrm>
            <a:off x="1020324" y="2350256"/>
            <a:ext cx="7173912" cy="274638"/>
          </a:xfrm>
          <a:prstGeom prst="rect">
            <a:avLst/>
          </a:prstGeom>
          <a:gradFill rotWithShape="1">
            <a:gsLst>
              <a:gs pos="0">
                <a:srgbClr val="333333"/>
              </a:gs>
              <a:gs pos="100000">
                <a:srgbClr val="333333">
                  <a:gamma/>
                  <a:tint val="16471"/>
                  <a:invGamma/>
                </a:srgbClr>
              </a:gs>
            </a:gsLst>
            <a:lin ang="0" scaled="1"/>
          </a:gradFill>
          <a:ln w="9525" algn="ctr">
            <a:noFill/>
            <a:miter lim="800000"/>
            <a:headEnd/>
            <a:tailEnd/>
          </a:ln>
          <a:effectLst/>
          <a:scene3d>
            <a:camera prst="legacyPerspectiveBottomRight"/>
            <a:lightRig rig="legacyFlat3" dir="t"/>
          </a:scene3d>
          <a:sp3d extrusionH="100000" prstMaterial="legacyMetal">
            <a:bevelT w="13500" h="13500" prst="angle"/>
            <a:bevelB w="13500" h="13500" prst="angle"/>
            <a:extrusionClr>
              <a:srgbClr val="333333"/>
            </a:extrusionClr>
          </a:sp3d>
        </p:spPr>
        <p:txBody>
          <a:bodyPr wrap="none" anchor="ctr">
            <a:flatTx/>
          </a:bodyPr>
          <a:lstStyle/>
          <a:p>
            <a:endParaRPr lang="en-US"/>
          </a:p>
        </p:txBody>
      </p:sp>
      <p:sp>
        <p:nvSpPr>
          <p:cNvPr id="33" name="Rectangle 65"/>
          <p:cNvSpPr>
            <a:spLocks noChangeArrowheads="1"/>
          </p:cNvSpPr>
          <p:nvPr/>
        </p:nvSpPr>
        <p:spPr bwMode="grayWhite">
          <a:xfrm>
            <a:off x="1018736" y="2671268"/>
            <a:ext cx="7164388" cy="274638"/>
          </a:xfrm>
          <a:prstGeom prst="rect">
            <a:avLst/>
          </a:prstGeom>
          <a:gradFill rotWithShape="1">
            <a:gsLst>
              <a:gs pos="0">
                <a:srgbClr val="333333"/>
              </a:gs>
              <a:gs pos="100000">
                <a:srgbClr val="333333">
                  <a:gamma/>
                  <a:tint val="16471"/>
                  <a:invGamma/>
                </a:srgbClr>
              </a:gs>
            </a:gsLst>
            <a:lin ang="0" scaled="1"/>
          </a:gradFill>
          <a:ln w="9525" algn="ctr">
            <a:noFill/>
            <a:miter lim="800000"/>
            <a:headEnd/>
            <a:tailEnd/>
          </a:ln>
          <a:effectLst/>
          <a:scene3d>
            <a:camera prst="legacyPerspectiveBottomRight"/>
            <a:lightRig rig="legacyFlat3" dir="t"/>
          </a:scene3d>
          <a:sp3d extrusionH="100000" prstMaterial="legacyMetal">
            <a:bevelT w="13500" h="13500" prst="angle"/>
            <a:bevelB w="13500" h="13500" prst="angle"/>
            <a:extrusionClr>
              <a:srgbClr val="333333"/>
            </a:extrusionClr>
          </a:sp3d>
        </p:spPr>
        <p:txBody>
          <a:bodyPr wrap="none" anchor="ctr">
            <a:flatTx/>
          </a:bodyPr>
          <a:lstStyle/>
          <a:p>
            <a:endParaRPr lang="en-US"/>
          </a:p>
        </p:txBody>
      </p:sp>
      <p:sp>
        <p:nvSpPr>
          <p:cNvPr id="35" name="Rectangle 67"/>
          <p:cNvSpPr>
            <a:spLocks noChangeArrowheads="1"/>
          </p:cNvSpPr>
          <p:nvPr/>
        </p:nvSpPr>
        <p:spPr bwMode="grayWhite">
          <a:xfrm>
            <a:off x="1020324" y="2027437"/>
            <a:ext cx="7173912" cy="274638"/>
          </a:xfrm>
          <a:prstGeom prst="rect">
            <a:avLst/>
          </a:prstGeom>
          <a:gradFill rotWithShape="1">
            <a:gsLst>
              <a:gs pos="0">
                <a:srgbClr val="333333"/>
              </a:gs>
              <a:gs pos="100000">
                <a:srgbClr val="333333">
                  <a:gamma/>
                  <a:tint val="16471"/>
                  <a:invGamma/>
                </a:srgbClr>
              </a:gs>
            </a:gsLst>
            <a:lin ang="0" scaled="1"/>
          </a:gradFill>
          <a:ln w="9525" algn="ctr">
            <a:noFill/>
            <a:miter lim="800000"/>
            <a:headEnd/>
            <a:tailEnd/>
          </a:ln>
          <a:effectLst/>
          <a:scene3d>
            <a:camera prst="legacyPerspectiveBottomRight"/>
            <a:lightRig rig="legacyFlat3" dir="t"/>
          </a:scene3d>
          <a:sp3d extrusionH="100000" prstMaterial="legacyMetal">
            <a:bevelT w="13500" h="13500" prst="angle"/>
            <a:bevelB w="13500" h="13500" prst="angle"/>
            <a:extrusionClr>
              <a:srgbClr val="333333"/>
            </a:extrusionClr>
          </a:sp3d>
        </p:spPr>
        <p:txBody>
          <a:bodyPr wrap="none" anchor="ctr">
            <a:flatTx/>
          </a:bodyPr>
          <a:lstStyle/>
          <a:p>
            <a:endParaRPr lang="en-US"/>
          </a:p>
        </p:txBody>
      </p:sp>
      <p:sp>
        <p:nvSpPr>
          <p:cNvPr id="37" name="Text Box 69"/>
          <p:cNvSpPr txBox="1">
            <a:spLocks noChangeArrowheads="1"/>
          </p:cNvSpPr>
          <p:nvPr/>
        </p:nvSpPr>
        <p:spPr bwMode="black">
          <a:xfrm>
            <a:off x="1077474" y="1984610"/>
            <a:ext cx="1384300" cy="336550"/>
          </a:xfrm>
          <a:prstGeom prst="rect">
            <a:avLst/>
          </a:prstGeom>
          <a:noFill/>
          <a:ln w="9525" algn="ctr">
            <a:noFill/>
            <a:miter lim="800000"/>
            <a:headEnd/>
            <a:tailEnd/>
          </a:ln>
          <a:effectLst>
            <a:outerShdw dist="17961" dir="2700000" algn="ctr" rotWithShape="0">
              <a:srgbClr val="000000">
                <a:alpha val="50000"/>
              </a:srgbClr>
            </a:outerShdw>
          </a:effectLst>
        </p:spPr>
        <p:txBody>
          <a:bodyPr>
            <a:spAutoFit/>
          </a:bodyPr>
          <a:lstStyle/>
          <a:p>
            <a:pPr algn="ctr">
              <a:spcBef>
                <a:spcPct val="50000"/>
              </a:spcBef>
            </a:pPr>
            <a:r>
              <a:rPr lang="en-US" sz="1600" b="1" i="0" smtClean="0">
                <a:solidFill>
                  <a:schemeClr val="accent2"/>
                </a:solidFill>
              </a:rPr>
              <a:t>01</a:t>
            </a:r>
            <a:endParaRPr lang="en-US" sz="1600" b="1" i="0">
              <a:solidFill>
                <a:schemeClr val="accent2"/>
              </a:solidFill>
            </a:endParaRPr>
          </a:p>
        </p:txBody>
      </p:sp>
      <p:sp>
        <p:nvSpPr>
          <p:cNvPr id="38" name="Text Box 70"/>
          <p:cNvSpPr txBox="1">
            <a:spLocks noChangeArrowheads="1"/>
          </p:cNvSpPr>
          <p:nvPr/>
        </p:nvSpPr>
        <p:spPr bwMode="black">
          <a:xfrm>
            <a:off x="1077474" y="2326444"/>
            <a:ext cx="1384300" cy="336550"/>
          </a:xfrm>
          <a:prstGeom prst="rect">
            <a:avLst/>
          </a:prstGeom>
          <a:noFill/>
          <a:ln w="9525" algn="ctr">
            <a:noFill/>
            <a:miter lim="800000"/>
            <a:headEnd/>
            <a:tailEnd/>
          </a:ln>
          <a:effectLst>
            <a:outerShdw dist="17961" dir="2700000" algn="ctr" rotWithShape="0">
              <a:srgbClr val="000000">
                <a:alpha val="50000"/>
              </a:srgbClr>
            </a:outerShdw>
          </a:effectLst>
        </p:spPr>
        <p:txBody>
          <a:bodyPr>
            <a:spAutoFit/>
          </a:bodyPr>
          <a:lstStyle/>
          <a:p>
            <a:pPr algn="ctr">
              <a:spcBef>
                <a:spcPct val="50000"/>
              </a:spcBef>
            </a:pPr>
            <a:r>
              <a:rPr lang="en-US" sz="1600" b="1" i="0" smtClean="0">
                <a:solidFill>
                  <a:schemeClr val="folHlink"/>
                </a:solidFill>
              </a:rPr>
              <a:t>02</a:t>
            </a:r>
            <a:endParaRPr lang="en-US" sz="1600" b="1" i="0">
              <a:solidFill>
                <a:schemeClr val="folHlink"/>
              </a:solidFill>
            </a:endParaRPr>
          </a:p>
        </p:txBody>
      </p:sp>
      <p:sp>
        <p:nvSpPr>
          <p:cNvPr id="39" name="Text Box 71"/>
          <p:cNvSpPr txBox="1">
            <a:spLocks noChangeArrowheads="1"/>
          </p:cNvSpPr>
          <p:nvPr/>
        </p:nvSpPr>
        <p:spPr bwMode="black">
          <a:xfrm>
            <a:off x="1077474" y="2634086"/>
            <a:ext cx="1384300" cy="336550"/>
          </a:xfrm>
          <a:prstGeom prst="rect">
            <a:avLst/>
          </a:prstGeom>
          <a:noFill/>
          <a:ln w="9525" algn="ctr">
            <a:noFill/>
            <a:miter lim="800000"/>
            <a:headEnd/>
            <a:tailEnd/>
          </a:ln>
          <a:effectLst>
            <a:outerShdw dist="17961" dir="2700000" algn="ctr" rotWithShape="0">
              <a:srgbClr val="000000">
                <a:alpha val="50000"/>
              </a:srgbClr>
            </a:outerShdw>
          </a:effectLst>
        </p:spPr>
        <p:txBody>
          <a:bodyPr>
            <a:spAutoFit/>
          </a:bodyPr>
          <a:lstStyle/>
          <a:p>
            <a:pPr algn="ctr">
              <a:spcBef>
                <a:spcPct val="50000"/>
              </a:spcBef>
            </a:pPr>
            <a:r>
              <a:rPr lang="en-US" sz="1600" b="1" i="0" smtClean="0">
                <a:solidFill>
                  <a:schemeClr val="accent1"/>
                </a:solidFill>
              </a:rPr>
              <a:t>03</a:t>
            </a:r>
            <a:endParaRPr lang="en-US" sz="1600" b="1" i="0">
              <a:solidFill>
                <a:schemeClr val="accent1"/>
              </a:solidFill>
            </a:endParaRPr>
          </a:p>
        </p:txBody>
      </p:sp>
      <p:sp>
        <p:nvSpPr>
          <p:cNvPr id="40" name="Text Box 72"/>
          <p:cNvSpPr txBox="1">
            <a:spLocks noChangeArrowheads="1"/>
          </p:cNvSpPr>
          <p:nvPr/>
        </p:nvSpPr>
        <p:spPr bwMode="black">
          <a:xfrm>
            <a:off x="1077474" y="2969268"/>
            <a:ext cx="1384300" cy="336550"/>
          </a:xfrm>
          <a:prstGeom prst="rect">
            <a:avLst/>
          </a:prstGeom>
          <a:noFill/>
          <a:ln w="9525" algn="ctr">
            <a:noFill/>
            <a:miter lim="800000"/>
            <a:headEnd/>
            <a:tailEnd/>
          </a:ln>
          <a:effectLst>
            <a:outerShdw dist="17961" dir="2700000" algn="ctr" rotWithShape="0">
              <a:srgbClr val="000000">
                <a:alpha val="50000"/>
              </a:srgbClr>
            </a:outerShdw>
          </a:effectLst>
        </p:spPr>
        <p:txBody>
          <a:bodyPr>
            <a:spAutoFit/>
          </a:bodyPr>
          <a:lstStyle/>
          <a:p>
            <a:pPr algn="ctr">
              <a:spcBef>
                <a:spcPct val="50000"/>
              </a:spcBef>
            </a:pPr>
            <a:r>
              <a:rPr lang="en-US" sz="1600" b="1" i="0" smtClean="0">
                <a:solidFill>
                  <a:schemeClr val="hlink"/>
                </a:solidFill>
              </a:rPr>
              <a:t>04</a:t>
            </a:r>
            <a:endParaRPr lang="en-US" sz="1600" b="1" i="0">
              <a:solidFill>
                <a:schemeClr val="hlink"/>
              </a:solidFill>
            </a:endParaRPr>
          </a:p>
        </p:txBody>
      </p:sp>
      <p:sp>
        <p:nvSpPr>
          <p:cNvPr id="41" name="Text Box 73"/>
          <p:cNvSpPr txBox="1">
            <a:spLocks noChangeArrowheads="1"/>
          </p:cNvSpPr>
          <p:nvPr/>
        </p:nvSpPr>
        <p:spPr bwMode="black">
          <a:xfrm>
            <a:off x="1077474" y="3274068"/>
            <a:ext cx="1384300" cy="336550"/>
          </a:xfrm>
          <a:prstGeom prst="rect">
            <a:avLst/>
          </a:prstGeom>
          <a:noFill/>
          <a:ln w="9525" algn="ctr">
            <a:noFill/>
            <a:miter lim="800000"/>
            <a:headEnd/>
            <a:tailEnd/>
          </a:ln>
          <a:effectLst>
            <a:outerShdw dist="17961" dir="2700000" algn="ctr" rotWithShape="0">
              <a:srgbClr val="000000">
                <a:alpha val="50000"/>
              </a:srgbClr>
            </a:outerShdw>
          </a:effectLst>
        </p:spPr>
        <p:txBody>
          <a:bodyPr>
            <a:spAutoFit/>
          </a:bodyPr>
          <a:lstStyle/>
          <a:p>
            <a:pPr algn="ctr">
              <a:spcBef>
                <a:spcPct val="50000"/>
              </a:spcBef>
            </a:pPr>
            <a:r>
              <a:rPr lang="en-US" sz="1600" b="1" i="0" smtClean="0">
                <a:solidFill>
                  <a:srgbClr val="99CCFF"/>
                </a:solidFill>
              </a:rPr>
              <a:t>05</a:t>
            </a:r>
            <a:endParaRPr lang="en-US" sz="1600" b="1" i="0">
              <a:solidFill>
                <a:srgbClr val="99CCFF"/>
              </a:solidFill>
            </a:endParaRPr>
          </a:p>
        </p:txBody>
      </p:sp>
      <p:sp>
        <p:nvSpPr>
          <p:cNvPr id="42" name="Text Box 74"/>
          <p:cNvSpPr txBox="1">
            <a:spLocks noChangeArrowheads="1"/>
          </p:cNvSpPr>
          <p:nvPr/>
        </p:nvSpPr>
        <p:spPr bwMode="black">
          <a:xfrm>
            <a:off x="1077474" y="3610618"/>
            <a:ext cx="1384300" cy="336550"/>
          </a:xfrm>
          <a:prstGeom prst="rect">
            <a:avLst/>
          </a:prstGeom>
          <a:noFill/>
          <a:ln w="9525" algn="ctr">
            <a:noFill/>
            <a:miter lim="800000"/>
            <a:headEnd/>
            <a:tailEnd/>
          </a:ln>
          <a:effectLst>
            <a:outerShdw dist="17961" dir="2700000" algn="ctr" rotWithShape="0">
              <a:srgbClr val="000000">
                <a:alpha val="50000"/>
              </a:srgbClr>
            </a:outerShdw>
          </a:effectLst>
        </p:spPr>
        <p:txBody>
          <a:bodyPr>
            <a:spAutoFit/>
          </a:bodyPr>
          <a:lstStyle/>
          <a:p>
            <a:pPr algn="ctr">
              <a:spcBef>
                <a:spcPct val="50000"/>
              </a:spcBef>
            </a:pPr>
            <a:r>
              <a:rPr lang="en-US" sz="1600" b="1" i="0" smtClean="0">
                <a:solidFill>
                  <a:srgbClr val="FF99FF"/>
                </a:solidFill>
              </a:rPr>
              <a:t>06</a:t>
            </a:r>
            <a:endParaRPr lang="en-US" sz="1600" b="1" i="0">
              <a:solidFill>
                <a:srgbClr val="FF99FF"/>
              </a:solidFill>
            </a:endParaRPr>
          </a:p>
        </p:txBody>
      </p:sp>
      <p:sp>
        <p:nvSpPr>
          <p:cNvPr id="52" name="Rectangle 83"/>
          <p:cNvSpPr>
            <a:spLocks noChangeArrowheads="1"/>
          </p:cNvSpPr>
          <p:nvPr/>
        </p:nvSpPr>
        <p:spPr bwMode="gray">
          <a:xfrm>
            <a:off x="2466535" y="3640342"/>
            <a:ext cx="5760720" cy="274638"/>
          </a:xfrm>
          <a:prstGeom prst="rect">
            <a:avLst/>
          </a:prstGeom>
          <a:gradFill rotWithShape="1">
            <a:gsLst>
              <a:gs pos="0">
                <a:srgbClr val="FF99FF">
                  <a:gamma/>
                  <a:shade val="74510"/>
                  <a:invGamma/>
                </a:srgbClr>
              </a:gs>
              <a:gs pos="100000">
                <a:srgbClr val="FF99FF"/>
              </a:gs>
            </a:gsLst>
            <a:lin ang="5400000" scaled="1"/>
          </a:gradFill>
          <a:ln w="9525" algn="ctr">
            <a:noFill/>
            <a:miter lim="800000"/>
            <a:headEnd/>
            <a:tailEnd/>
          </a:ln>
          <a:effectLst/>
          <a:scene3d>
            <a:camera prst="legacyPerspectiveBottom"/>
            <a:lightRig rig="legacyFlat3" dir="b"/>
          </a:scene3d>
          <a:sp3d extrusionH="100000" prstMaterial="legacyMatte">
            <a:bevelT w="13500" h="13500" prst="angle"/>
            <a:bevelB w="13500" h="13500" prst="angle"/>
            <a:extrusionClr>
              <a:srgbClr val="FF99FF"/>
            </a:extrusionClr>
          </a:sp3d>
        </p:spPr>
        <p:txBody>
          <a:bodyPr wrap="none" anchor="ctr">
            <a:flatTx/>
          </a:bodyPr>
          <a:lstStyle/>
          <a:p>
            <a:r>
              <a:rPr lang="en-US" b="1" smtClean="0">
                <a:solidFill>
                  <a:schemeClr val="accent3"/>
                </a:solidFill>
                <a:latin typeface="Times New Roman" pitchFamily="18" charset="0"/>
                <a:cs typeface="Times New Roman" pitchFamily="18" charset="0"/>
              </a:rPr>
              <a:t>HOÀNG THỊ NGỌC HÀ</a:t>
            </a:r>
            <a:endParaRPr lang="en-US" b="1">
              <a:solidFill>
                <a:schemeClr val="accent3"/>
              </a:solidFill>
              <a:latin typeface="Times New Roman" pitchFamily="18" charset="0"/>
              <a:cs typeface="Times New Roman" pitchFamily="18" charset="0"/>
            </a:endParaRPr>
          </a:p>
        </p:txBody>
      </p:sp>
      <p:sp>
        <p:nvSpPr>
          <p:cNvPr id="57" name="Rectangle 88"/>
          <p:cNvSpPr>
            <a:spLocks noChangeArrowheads="1"/>
          </p:cNvSpPr>
          <p:nvPr/>
        </p:nvSpPr>
        <p:spPr bwMode="gray">
          <a:xfrm>
            <a:off x="2469414" y="3321474"/>
            <a:ext cx="5732706" cy="274638"/>
          </a:xfrm>
          <a:prstGeom prst="rect">
            <a:avLst/>
          </a:prstGeom>
          <a:gradFill rotWithShape="1">
            <a:gsLst>
              <a:gs pos="0">
                <a:srgbClr val="99CCFF">
                  <a:gamma/>
                  <a:shade val="74510"/>
                  <a:invGamma/>
                </a:srgbClr>
              </a:gs>
              <a:gs pos="100000">
                <a:srgbClr val="99CCFF"/>
              </a:gs>
            </a:gsLst>
            <a:lin ang="5400000" scaled="1"/>
          </a:gradFill>
          <a:ln w="9525" algn="ctr">
            <a:noFill/>
            <a:miter lim="800000"/>
            <a:headEnd/>
            <a:tailEnd/>
          </a:ln>
          <a:effectLst/>
          <a:scene3d>
            <a:camera prst="legacyPerspectiveBottom"/>
            <a:lightRig rig="legacyFlat3" dir="b"/>
          </a:scene3d>
          <a:sp3d extrusionH="100000" prstMaterial="legacyMatte">
            <a:bevelT w="13500" h="13500" prst="angle"/>
            <a:bevelB w="13500" h="13500" prst="angle"/>
            <a:extrusionClr>
              <a:srgbClr val="99CCFF"/>
            </a:extrusionClr>
          </a:sp3d>
        </p:spPr>
        <p:txBody>
          <a:bodyPr wrap="none" anchor="ctr"/>
          <a:lstStyle/>
          <a:p>
            <a:r>
              <a:rPr lang="en-US"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TRẦN THỊ HUYỀN</a:t>
            </a:r>
            <a:endParaRPr lang="en-US">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62" name="Rectangle 93"/>
          <p:cNvSpPr>
            <a:spLocks noChangeArrowheads="1"/>
          </p:cNvSpPr>
          <p:nvPr/>
        </p:nvSpPr>
        <p:spPr bwMode="gray">
          <a:xfrm>
            <a:off x="2466535" y="3001018"/>
            <a:ext cx="5760720" cy="274637"/>
          </a:xfrm>
          <a:prstGeom prst="rect">
            <a:avLst/>
          </a:prstGeom>
          <a:gradFill rotWithShape="1">
            <a:gsLst>
              <a:gs pos="0">
                <a:schemeClr val="hlink">
                  <a:gamma/>
                  <a:shade val="74510"/>
                  <a:invGamma/>
                </a:schemeClr>
              </a:gs>
              <a:gs pos="100000">
                <a:schemeClr val="hlink"/>
              </a:gs>
            </a:gsLst>
            <a:lin ang="5400000" scaled="1"/>
          </a:gradFill>
          <a:ln w="9525" algn="ctr">
            <a:noFill/>
            <a:miter lim="800000"/>
            <a:headEnd/>
            <a:tailEnd/>
          </a:ln>
          <a:effectLst/>
          <a:scene3d>
            <a:camera prst="legacyPerspectiveBottom"/>
            <a:lightRig rig="legacyFlat3" dir="b"/>
          </a:scene3d>
          <a:sp3d extrusionH="100000" prstMaterial="legacyMatte">
            <a:bevelT w="13500" h="13500" prst="angle"/>
            <a:bevelB w="13500" h="13500" prst="angle"/>
            <a:extrusionClr>
              <a:schemeClr val="hlink"/>
            </a:extrusionClr>
          </a:sp3d>
        </p:spPr>
        <p:txBody>
          <a:bodyPr wrap="none" anchor="ctr"/>
          <a:lstStyle/>
          <a:p>
            <a:r>
              <a:rPr lang="en-US" smtClean="0">
                <a:ln w="18415" cmpd="sng">
                  <a:solidFill>
                    <a:srgbClr val="FFFFFF"/>
                  </a:solidFill>
                  <a:prstDash val="solid"/>
                </a:ln>
                <a:solidFill>
                  <a:srgbClr val="FFFFFF"/>
                </a:solidFill>
                <a:latin typeface="Times New Roman" pitchFamily="18" charset="0"/>
                <a:cs typeface="Times New Roman" pitchFamily="18" charset="0"/>
              </a:rPr>
              <a:t>PHILANOUN SULISON</a:t>
            </a:r>
            <a:endParaRPr lang="en-US">
              <a:ln w="18415" cmpd="sng">
                <a:solidFill>
                  <a:srgbClr val="FFFFFF"/>
                </a:solidFill>
                <a:prstDash val="solid"/>
              </a:ln>
              <a:solidFill>
                <a:srgbClr val="FFFFFF"/>
              </a:solidFill>
              <a:latin typeface="Times New Roman" pitchFamily="18" charset="0"/>
              <a:cs typeface="Times New Roman" pitchFamily="18" charset="0"/>
            </a:endParaRPr>
          </a:p>
        </p:txBody>
      </p:sp>
      <p:sp>
        <p:nvSpPr>
          <p:cNvPr id="67" name="Rectangle 98"/>
          <p:cNvSpPr>
            <a:spLocks noChangeArrowheads="1"/>
          </p:cNvSpPr>
          <p:nvPr/>
        </p:nvSpPr>
        <p:spPr bwMode="gray">
          <a:xfrm>
            <a:off x="2476060" y="2015196"/>
            <a:ext cx="5760720" cy="280987"/>
          </a:xfrm>
          <a:prstGeom prst="rect">
            <a:avLst/>
          </a:prstGeom>
          <a:gradFill rotWithShape="1">
            <a:gsLst>
              <a:gs pos="0">
                <a:schemeClr val="accent2">
                  <a:gamma/>
                  <a:shade val="74510"/>
                  <a:invGamma/>
                </a:schemeClr>
              </a:gs>
              <a:gs pos="100000">
                <a:schemeClr val="accent2"/>
              </a:gs>
            </a:gsLst>
            <a:lin ang="5400000" scaled="1"/>
          </a:gradFill>
          <a:ln w="9525" algn="ctr">
            <a:noFill/>
            <a:miter lim="800000"/>
            <a:headEnd/>
            <a:tailEnd/>
          </a:ln>
          <a:effectLst/>
          <a:scene3d>
            <a:camera prst="legacyPerspectiveBottom"/>
            <a:lightRig rig="legacyFlat1" dir="t"/>
          </a:scene3d>
          <a:sp3d extrusionH="100000" prstMaterial="legacyMatte">
            <a:bevelT w="13500" h="13500" prst="angle"/>
            <a:bevelB w="13500" h="13500" prst="angle"/>
            <a:extrusionClr>
              <a:schemeClr val="accent2"/>
            </a:extrusionClr>
          </a:sp3d>
        </p:spPr>
        <p:txBody>
          <a:bodyPr wrap="none" anchor="ctr"/>
          <a:lstStyle/>
          <a:p>
            <a:r>
              <a:rPr lang="en-US" cap="all" smtClean="0">
                <a:ln w="18415" cmpd="sng">
                  <a:solidFill>
                    <a:srgbClr val="FFFFFF"/>
                  </a:solidFill>
                  <a:prstDash val="solid"/>
                </a:ln>
                <a:solidFill>
                  <a:srgbClr val="FFFFFF"/>
                </a:solidFill>
                <a:latin typeface="Times New Roman" pitchFamily="18" charset="0"/>
                <a:cs typeface="Times New Roman" pitchFamily="18" charset="0"/>
              </a:rPr>
              <a:t>TRẦN ĐÌNH HÀ</a:t>
            </a:r>
            <a:endParaRPr lang="en-US" cap="all">
              <a:ln w="18415" cmpd="sng">
                <a:solidFill>
                  <a:srgbClr val="FFFFFF"/>
                </a:solidFill>
                <a:prstDash val="solid"/>
              </a:ln>
              <a:solidFill>
                <a:srgbClr val="FFFFFF"/>
              </a:solidFill>
              <a:latin typeface="Times New Roman" pitchFamily="18" charset="0"/>
              <a:cs typeface="Times New Roman" pitchFamily="18" charset="0"/>
            </a:endParaRPr>
          </a:p>
        </p:txBody>
      </p:sp>
      <p:sp>
        <p:nvSpPr>
          <p:cNvPr id="75" name="Rectangle 107"/>
          <p:cNvSpPr>
            <a:spLocks noChangeArrowheads="1"/>
          </p:cNvSpPr>
          <p:nvPr/>
        </p:nvSpPr>
        <p:spPr bwMode="gray">
          <a:xfrm>
            <a:off x="2466534" y="2362201"/>
            <a:ext cx="5763065" cy="271886"/>
          </a:xfrm>
          <a:prstGeom prst="rect">
            <a:avLst/>
          </a:prstGeom>
          <a:solidFill>
            <a:srgbClr val="92D050"/>
          </a:solidFill>
          <a:ln w="9525" algn="ctr">
            <a:noFill/>
            <a:miter lim="800000"/>
            <a:headEnd/>
            <a:tailEnd/>
          </a:ln>
          <a:effectLst/>
          <a:scene3d>
            <a:camera prst="legacyPerspectiveBottom"/>
            <a:lightRig rig="legacyFlat3" dir="b"/>
          </a:scene3d>
          <a:sp3d extrusionH="100000" prstMaterial="legacyMatte">
            <a:bevelT w="13500" h="13500" prst="angle"/>
            <a:bevelB w="13500" h="13500" prst="angle"/>
            <a:extrusionClr>
              <a:schemeClr val="accent1"/>
            </a:extrusionClr>
          </a:sp3d>
        </p:spPr>
        <p:txBody>
          <a:bodyPr wrap="none" anchor="ctr"/>
          <a:lstStyle/>
          <a:p>
            <a:r>
              <a:rPr lang="en-US" kern="0" smtClean="0">
                <a:ln w="18415" cmpd="sng">
                  <a:solidFill>
                    <a:srgbClr val="FFFFFF"/>
                  </a:solidFill>
                  <a:prstDash val="solid"/>
                </a:ln>
                <a:solidFill>
                  <a:srgbClr val="FFFFFF"/>
                </a:solidFill>
                <a:latin typeface="Times New Roman" pitchFamily="18" charset="0"/>
                <a:cs typeface="Times New Roman" pitchFamily="18" charset="0"/>
              </a:rPr>
              <a:t>LƯ MINH TRÍ</a:t>
            </a:r>
          </a:p>
        </p:txBody>
      </p:sp>
      <p:grpSp>
        <p:nvGrpSpPr>
          <p:cNvPr id="78" name="Group 7"/>
          <p:cNvGrpSpPr>
            <a:grpSpLocks/>
          </p:cNvGrpSpPr>
          <p:nvPr/>
        </p:nvGrpSpPr>
        <p:grpSpPr bwMode="auto">
          <a:xfrm>
            <a:off x="2318832" y="1275472"/>
            <a:ext cx="1981200" cy="380999"/>
            <a:chOff x="624" y="1152"/>
            <a:chExt cx="4080" cy="720"/>
          </a:xfrm>
        </p:grpSpPr>
        <p:sp>
          <p:nvSpPr>
            <p:cNvPr id="79" name="Rectangle 8"/>
            <p:cNvSpPr>
              <a:spLocks noChangeArrowheads="1"/>
            </p:cNvSpPr>
            <p:nvPr/>
          </p:nvSpPr>
          <p:spPr bwMode="gray">
            <a:xfrm rot="3419336">
              <a:off x="624" y="1200"/>
              <a:ext cx="672" cy="672"/>
            </a:xfrm>
            <a:prstGeom prst="rect">
              <a:avLst/>
            </a:prstGeom>
            <a:gradFill rotWithShape="1">
              <a:gsLst>
                <a:gs pos="0">
                  <a:srgbClr val="1A72D2"/>
                </a:gs>
                <a:gs pos="100000">
                  <a:srgbClr val="1A72D2">
                    <a:gamma/>
                    <a:shade val="46275"/>
                    <a:invGamma/>
                  </a:srgb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rgbClr val="1A72D2"/>
              </a:extrusionClr>
            </a:sp3d>
            <a:extLst/>
          </p:spPr>
          <p:txBody>
            <a:bodyPr wrap="none" anchor="ctr">
              <a:flatTx/>
            </a:bodyPr>
            <a:lstStyle/>
            <a:p>
              <a:pPr fontAlgn="auto">
                <a:spcBef>
                  <a:spcPts val="0"/>
                </a:spcBef>
                <a:spcAft>
                  <a:spcPts val="0"/>
                </a:spcAft>
                <a:defRPr/>
              </a:pPr>
              <a:endParaRPr lang="en-US" sz="1800" kern="0">
                <a:solidFill>
                  <a:srgbClr val="000000"/>
                </a:solidFill>
                <a:latin typeface="Arial" pitchFamily="34" charset="0"/>
                <a:cs typeface="+mn-cs"/>
              </a:endParaRPr>
            </a:p>
          </p:txBody>
        </p:sp>
        <p:grpSp>
          <p:nvGrpSpPr>
            <p:cNvPr id="80" name="Group 9"/>
            <p:cNvGrpSpPr>
              <a:grpSpLocks/>
            </p:cNvGrpSpPr>
            <p:nvPr/>
          </p:nvGrpSpPr>
          <p:grpSpPr bwMode="auto">
            <a:xfrm>
              <a:off x="1288" y="1291"/>
              <a:ext cx="622" cy="96"/>
              <a:chOff x="2003" y="3439"/>
              <a:chExt cx="468" cy="245"/>
            </a:xfrm>
          </p:grpSpPr>
          <p:sp>
            <p:nvSpPr>
              <p:cNvPr id="94" name="Oval 10"/>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95" name="Rectangle 11"/>
              <p:cNvSpPr>
                <a:spLocks noChangeArrowheads="1"/>
              </p:cNvSpPr>
              <p:nvPr/>
            </p:nvSpPr>
            <p:spPr bwMode="gray">
              <a:xfrm>
                <a:off x="2049" y="3442"/>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96" name="Oval 12"/>
              <p:cNvSpPr>
                <a:spLocks noChangeArrowheads="1"/>
              </p:cNvSpPr>
              <p:nvPr/>
            </p:nvSpPr>
            <p:spPr bwMode="gray">
              <a:xfrm>
                <a:off x="2400" y="3442"/>
                <a:ext cx="71" cy="236"/>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12700">
                <a:solidFill>
                  <a:srgbClr val="FFFFFF"/>
                </a:solidFill>
                <a:round/>
                <a:headEnd/>
                <a:tailEnd/>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97" name="Oval 13"/>
              <p:cNvSpPr>
                <a:spLocks noChangeArrowheads="1"/>
              </p:cNvSpPr>
              <p:nvPr/>
            </p:nvSpPr>
            <p:spPr bwMode="gray">
              <a:xfrm>
                <a:off x="2438" y="3520"/>
                <a:ext cx="20" cy="68"/>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grpSp>
        <p:sp>
          <p:nvSpPr>
            <p:cNvPr id="81" name="Rectangle 14"/>
            <p:cNvSpPr>
              <a:spLocks noChangeArrowheads="1"/>
            </p:cNvSpPr>
            <p:nvPr/>
          </p:nvSpPr>
          <p:spPr bwMode="gray">
            <a:xfrm rot="3419336">
              <a:off x="1776" y="1154"/>
              <a:ext cx="671" cy="669"/>
            </a:xfrm>
            <a:prstGeom prst="rect">
              <a:avLst/>
            </a:prstGeom>
            <a:solidFill>
              <a:srgbClr val="E5730B"/>
            </a:soli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rgbClr val="E5730B"/>
              </a:extrusionClr>
            </a:sp3d>
            <a:extLst/>
          </p:spPr>
          <p:txBody>
            <a:bodyPr wrap="none" anchor="ctr">
              <a:flatTx/>
            </a:bodyPr>
            <a:lstStyle/>
            <a:p>
              <a:pPr fontAlgn="auto">
                <a:spcBef>
                  <a:spcPts val="0"/>
                </a:spcBef>
                <a:spcAft>
                  <a:spcPts val="0"/>
                </a:spcAft>
                <a:defRPr/>
              </a:pPr>
              <a:endParaRPr lang="en-US" sz="1800" kern="0">
                <a:solidFill>
                  <a:srgbClr val="000000"/>
                </a:solidFill>
                <a:latin typeface="Arial" pitchFamily="34" charset="0"/>
                <a:cs typeface="+mn-cs"/>
              </a:endParaRPr>
            </a:p>
          </p:txBody>
        </p:sp>
        <p:grpSp>
          <p:nvGrpSpPr>
            <p:cNvPr id="82" name="Group 15"/>
            <p:cNvGrpSpPr>
              <a:grpSpLocks/>
            </p:cNvGrpSpPr>
            <p:nvPr/>
          </p:nvGrpSpPr>
          <p:grpSpPr bwMode="auto">
            <a:xfrm>
              <a:off x="2444" y="1291"/>
              <a:ext cx="623" cy="96"/>
              <a:chOff x="2003" y="3439"/>
              <a:chExt cx="468" cy="245"/>
            </a:xfrm>
          </p:grpSpPr>
          <p:sp>
            <p:nvSpPr>
              <p:cNvPr id="90" name="Oval 89"/>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91" name="Rectangle 90"/>
              <p:cNvSpPr>
                <a:spLocks noChangeArrowheads="1"/>
              </p:cNvSpPr>
              <p:nvPr/>
            </p:nvSpPr>
            <p:spPr bwMode="gray">
              <a:xfrm>
                <a:off x="2048" y="3442"/>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92" name="Oval 91"/>
              <p:cNvSpPr>
                <a:spLocks noChangeArrowheads="1"/>
              </p:cNvSpPr>
              <p:nvPr/>
            </p:nvSpPr>
            <p:spPr bwMode="gray">
              <a:xfrm>
                <a:off x="2400" y="3442"/>
                <a:ext cx="71" cy="236"/>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12700">
                <a:solidFill>
                  <a:srgbClr val="FFFFFF"/>
                </a:solidFill>
                <a:round/>
                <a:headEnd/>
                <a:tailEnd/>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93" name="Oval 92"/>
              <p:cNvSpPr>
                <a:spLocks noChangeArrowheads="1"/>
              </p:cNvSpPr>
              <p:nvPr/>
            </p:nvSpPr>
            <p:spPr bwMode="gray">
              <a:xfrm>
                <a:off x="2438" y="3520"/>
                <a:ext cx="20" cy="68"/>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grpSp>
        <p:sp>
          <p:nvSpPr>
            <p:cNvPr id="83" name="Rectangle 20"/>
            <p:cNvSpPr>
              <a:spLocks noChangeArrowheads="1"/>
            </p:cNvSpPr>
            <p:nvPr/>
          </p:nvSpPr>
          <p:spPr bwMode="gray">
            <a:xfrm rot="3419336">
              <a:off x="2880" y="1154"/>
              <a:ext cx="671" cy="669"/>
            </a:xfrm>
            <a:prstGeom prst="rect">
              <a:avLst/>
            </a:prstGeom>
            <a:gradFill rotWithShape="1">
              <a:gsLst>
                <a:gs pos="0">
                  <a:srgbClr val="1A72D2"/>
                </a:gs>
                <a:gs pos="100000">
                  <a:srgbClr val="1A72D2">
                    <a:gamma/>
                    <a:shade val="46275"/>
                    <a:invGamma/>
                  </a:srgb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rgbClr val="1A72D2"/>
              </a:extrusionClr>
            </a:sp3d>
            <a:extLst/>
          </p:spPr>
          <p:txBody>
            <a:bodyPr wrap="none" anchor="ctr">
              <a:flatTx/>
            </a:bodyPr>
            <a:lstStyle/>
            <a:p>
              <a:pPr fontAlgn="auto">
                <a:spcBef>
                  <a:spcPts val="0"/>
                </a:spcBef>
                <a:spcAft>
                  <a:spcPts val="0"/>
                </a:spcAft>
                <a:defRPr/>
              </a:pPr>
              <a:endParaRPr lang="en-US" sz="1800" kern="0">
                <a:solidFill>
                  <a:srgbClr val="000000"/>
                </a:solidFill>
                <a:latin typeface="Arial" pitchFamily="34" charset="0"/>
                <a:cs typeface="+mn-cs"/>
              </a:endParaRPr>
            </a:p>
          </p:txBody>
        </p:sp>
        <p:grpSp>
          <p:nvGrpSpPr>
            <p:cNvPr id="84" name="Group 21"/>
            <p:cNvGrpSpPr>
              <a:grpSpLocks/>
            </p:cNvGrpSpPr>
            <p:nvPr/>
          </p:nvGrpSpPr>
          <p:grpSpPr bwMode="auto">
            <a:xfrm>
              <a:off x="3605" y="1291"/>
              <a:ext cx="817" cy="96"/>
              <a:chOff x="2003" y="3439"/>
              <a:chExt cx="468" cy="245"/>
            </a:xfrm>
          </p:grpSpPr>
          <p:sp>
            <p:nvSpPr>
              <p:cNvPr id="86" name="Oval 22"/>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87" name="Rectangle 23"/>
              <p:cNvSpPr>
                <a:spLocks noChangeArrowheads="1"/>
              </p:cNvSpPr>
              <p:nvPr/>
            </p:nvSpPr>
            <p:spPr bwMode="gray">
              <a:xfrm>
                <a:off x="2048" y="3442"/>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88" name="Oval 24"/>
              <p:cNvSpPr>
                <a:spLocks noChangeArrowheads="1"/>
              </p:cNvSpPr>
              <p:nvPr/>
            </p:nvSpPr>
            <p:spPr bwMode="gray">
              <a:xfrm>
                <a:off x="2400" y="3442"/>
                <a:ext cx="71" cy="236"/>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12700">
                <a:solidFill>
                  <a:srgbClr val="FFFFFF"/>
                </a:solidFill>
                <a:round/>
                <a:headEnd/>
                <a:tailEnd/>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89" name="Oval 25"/>
              <p:cNvSpPr>
                <a:spLocks noChangeArrowheads="1"/>
              </p:cNvSpPr>
              <p:nvPr/>
            </p:nvSpPr>
            <p:spPr bwMode="gray">
              <a:xfrm>
                <a:off x="2438" y="3520"/>
                <a:ext cx="20" cy="68"/>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grpSp>
        <p:sp>
          <p:nvSpPr>
            <p:cNvPr id="85" name="Rectangle 26"/>
            <p:cNvSpPr>
              <a:spLocks noChangeArrowheads="1"/>
            </p:cNvSpPr>
            <p:nvPr/>
          </p:nvSpPr>
          <p:spPr bwMode="gray">
            <a:xfrm rot="3419336">
              <a:off x="4032" y="1152"/>
              <a:ext cx="672" cy="672"/>
            </a:xfrm>
            <a:prstGeom prst="rect">
              <a:avLst/>
            </a:prstGeom>
            <a:solidFill>
              <a:srgbClr val="E5730B"/>
            </a:soli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rgbClr val="E5730B"/>
              </a:extrusionClr>
            </a:sp3d>
            <a:extLst/>
          </p:spPr>
          <p:txBody>
            <a:bodyPr wrap="none" anchor="ctr">
              <a:flatTx/>
            </a:bodyPr>
            <a:lstStyle/>
            <a:p>
              <a:pPr fontAlgn="auto">
                <a:spcBef>
                  <a:spcPts val="0"/>
                </a:spcBef>
                <a:spcAft>
                  <a:spcPts val="0"/>
                </a:spcAft>
                <a:defRPr/>
              </a:pPr>
              <a:endParaRPr lang="en-US" sz="1800" kern="0">
                <a:solidFill>
                  <a:srgbClr val="000000"/>
                </a:solidFill>
                <a:latin typeface="Arial" pitchFamily="34" charset="0"/>
                <a:cs typeface="+mn-cs"/>
              </a:endParaRPr>
            </a:p>
          </p:txBody>
        </p:sp>
      </p:grpSp>
      <p:sp>
        <p:nvSpPr>
          <p:cNvPr id="100" name="Rectangle 107"/>
          <p:cNvSpPr>
            <a:spLocks noChangeArrowheads="1"/>
          </p:cNvSpPr>
          <p:nvPr/>
        </p:nvSpPr>
        <p:spPr bwMode="gray">
          <a:xfrm>
            <a:off x="2472396" y="2686826"/>
            <a:ext cx="5760720" cy="265167"/>
          </a:xfrm>
          <a:prstGeom prst="rect">
            <a:avLst/>
          </a:prstGeom>
          <a:gradFill rotWithShape="1">
            <a:gsLst>
              <a:gs pos="0">
                <a:schemeClr val="accent1">
                  <a:gamma/>
                  <a:shade val="74510"/>
                  <a:invGamma/>
                </a:schemeClr>
              </a:gs>
              <a:gs pos="100000">
                <a:schemeClr val="accent1"/>
              </a:gs>
            </a:gsLst>
            <a:lin ang="5400000" scaled="1"/>
          </a:gradFill>
          <a:ln w="9525" algn="ctr">
            <a:noFill/>
            <a:miter lim="800000"/>
            <a:headEnd/>
            <a:tailEnd/>
          </a:ln>
          <a:effectLst/>
          <a:scene3d>
            <a:camera prst="legacyPerspectiveBottom"/>
            <a:lightRig rig="legacyFlat3" dir="b"/>
          </a:scene3d>
          <a:sp3d extrusionH="100000" prstMaterial="legacyMatte">
            <a:bevelT w="13500" h="13500" prst="angle"/>
            <a:bevelB w="13500" h="13500" prst="angle"/>
            <a:extrusionClr>
              <a:schemeClr val="accent1"/>
            </a:extrusionClr>
          </a:sp3d>
        </p:spPr>
        <p:txBody>
          <a:bodyPr wrap="none" anchor="ctr">
            <a:flatTx/>
          </a:bodyPr>
          <a:lstStyle/>
          <a:p>
            <a:r>
              <a:rPr lang="en-US" smtClean="0">
                <a:ln w="18415" cmpd="sng">
                  <a:solidFill>
                    <a:srgbClr val="FFFFFF"/>
                  </a:solidFill>
                  <a:prstDash val="solid"/>
                </a:ln>
                <a:solidFill>
                  <a:srgbClr val="FFFFFF"/>
                </a:solidFill>
              </a:rPr>
              <a:t>BÙI THỊ MẾN</a:t>
            </a:r>
            <a:endParaRPr lang="en-US"/>
          </a:p>
        </p:txBody>
      </p:sp>
      <p:sp>
        <p:nvSpPr>
          <p:cNvPr id="119" name="Rectangle 57"/>
          <p:cNvSpPr>
            <a:spLocks noChangeArrowheads="1"/>
          </p:cNvSpPr>
          <p:nvPr/>
        </p:nvSpPr>
        <p:spPr bwMode="grayWhite">
          <a:xfrm>
            <a:off x="1018737" y="4935318"/>
            <a:ext cx="7164388" cy="274638"/>
          </a:xfrm>
          <a:prstGeom prst="rect">
            <a:avLst/>
          </a:prstGeom>
          <a:gradFill rotWithShape="1">
            <a:gsLst>
              <a:gs pos="0">
                <a:srgbClr val="333333"/>
              </a:gs>
              <a:gs pos="100000">
                <a:srgbClr val="333333">
                  <a:gamma/>
                  <a:tint val="16471"/>
                  <a:invGamma/>
                </a:srgbClr>
              </a:gs>
            </a:gsLst>
            <a:lin ang="0" scaled="1"/>
          </a:gradFill>
          <a:ln w="9525" algn="ctr">
            <a:noFill/>
            <a:miter lim="800000"/>
            <a:headEnd/>
            <a:tailEnd/>
          </a:ln>
          <a:effectLst/>
          <a:scene3d>
            <a:camera prst="legacyPerspectiveBottomRight"/>
            <a:lightRig rig="legacyFlat3" dir="t"/>
          </a:scene3d>
          <a:sp3d extrusionH="100000" prstMaterial="legacyMetal">
            <a:bevelT w="13500" h="13500" prst="angle"/>
            <a:bevelB w="13500" h="13500" prst="angle"/>
            <a:extrusionClr>
              <a:srgbClr val="333333"/>
            </a:extrusionClr>
          </a:sp3d>
        </p:spPr>
        <p:txBody>
          <a:bodyPr wrap="none" anchor="ctr">
            <a:flatTx/>
          </a:bodyPr>
          <a:lstStyle/>
          <a:p>
            <a:endParaRPr lang="en-US"/>
          </a:p>
        </p:txBody>
      </p:sp>
      <p:sp>
        <p:nvSpPr>
          <p:cNvPr id="120" name="Rectangle 59"/>
          <p:cNvSpPr>
            <a:spLocks noChangeArrowheads="1"/>
          </p:cNvSpPr>
          <p:nvPr/>
        </p:nvSpPr>
        <p:spPr bwMode="grayWhite">
          <a:xfrm>
            <a:off x="1018737" y="5270280"/>
            <a:ext cx="7164388" cy="274638"/>
          </a:xfrm>
          <a:prstGeom prst="rect">
            <a:avLst/>
          </a:prstGeom>
          <a:gradFill rotWithShape="1">
            <a:gsLst>
              <a:gs pos="0">
                <a:srgbClr val="333333"/>
              </a:gs>
              <a:gs pos="100000">
                <a:srgbClr val="333333">
                  <a:gamma/>
                  <a:tint val="16471"/>
                  <a:invGamma/>
                </a:srgbClr>
              </a:gs>
            </a:gsLst>
            <a:lin ang="0" scaled="1"/>
          </a:gradFill>
          <a:ln w="9525" algn="ctr">
            <a:noFill/>
            <a:miter lim="800000"/>
            <a:headEnd/>
            <a:tailEnd/>
          </a:ln>
          <a:effectLst/>
          <a:scene3d>
            <a:camera prst="legacyPerspectiveBottomRight"/>
            <a:lightRig rig="legacyFlat3" dir="t"/>
          </a:scene3d>
          <a:sp3d extrusionH="100000" prstMaterial="legacyMetal">
            <a:bevelT w="13500" h="13500" prst="angle"/>
            <a:bevelB w="13500" h="13500" prst="angle"/>
            <a:extrusionClr>
              <a:srgbClr val="333333"/>
            </a:extrusionClr>
          </a:sp3d>
        </p:spPr>
        <p:txBody>
          <a:bodyPr wrap="none" anchor="ctr">
            <a:flatTx/>
          </a:bodyPr>
          <a:lstStyle/>
          <a:p>
            <a:endParaRPr lang="en-US"/>
          </a:p>
        </p:txBody>
      </p:sp>
      <p:sp>
        <p:nvSpPr>
          <p:cNvPr id="121" name="Rectangle 61"/>
          <p:cNvSpPr>
            <a:spLocks noChangeArrowheads="1"/>
          </p:cNvSpPr>
          <p:nvPr/>
        </p:nvSpPr>
        <p:spPr bwMode="grayWhite">
          <a:xfrm>
            <a:off x="1018737" y="4616450"/>
            <a:ext cx="7164388" cy="274638"/>
          </a:xfrm>
          <a:prstGeom prst="rect">
            <a:avLst/>
          </a:prstGeom>
          <a:gradFill rotWithShape="1">
            <a:gsLst>
              <a:gs pos="0">
                <a:srgbClr val="333333"/>
              </a:gs>
              <a:gs pos="100000">
                <a:srgbClr val="333333">
                  <a:gamma/>
                  <a:tint val="16471"/>
                  <a:invGamma/>
                </a:srgbClr>
              </a:gs>
            </a:gsLst>
            <a:lin ang="0" scaled="1"/>
          </a:gradFill>
          <a:ln w="9525" algn="ctr">
            <a:noFill/>
            <a:miter lim="800000"/>
            <a:headEnd/>
            <a:tailEnd/>
          </a:ln>
          <a:effectLst/>
          <a:scene3d>
            <a:camera prst="legacyPerspectiveBottomRight"/>
            <a:lightRig rig="legacyFlat3" dir="t"/>
          </a:scene3d>
          <a:sp3d extrusionH="100000" prstMaterial="legacyMetal">
            <a:bevelT w="13500" h="13500" prst="angle"/>
            <a:bevelB w="13500" h="13500" prst="angle"/>
            <a:extrusionClr>
              <a:srgbClr val="333333"/>
            </a:extrusionClr>
          </a:sp3d>
        </p:spPr>
        <p:txBody>
          <a:bodyPr wrap="none" anchor="ctr">
            <a:flatTx/>
          </a:bodyPr>
          <a:lstStyle/>
          <a:p>
            <a:endParaRPr lang="en-US"/>
          </a:p>
        </p:txBody>
      </p:sp>
      <p:sp>
        <p:nvSpPr>
          <p:cNvPr id="122" name="Rectangle 63"/>
          <p:cNvSpPr>
            <a:spLocks noChangeArrowheads="1"/>
          </p:cNvSpPr>
          <p:nvPr/>
        </p:nvSpPr>
        <p:spPr bwMode="grayWhite">
          <a:xfrm>
            <a:off x="1020325" y="3965688"/>
            <a:ext cx="7173912" cy="274638"/>
          </a:xfrm>
          <a:prstGeom prst="rect">
            <a:avLst/>
          </a:prstGeom>
          <a:gradFill rotWithShape="1">
            <a:gsLst>
              <a:gs pos="0">
                <a:srgbClr val="333333"/>
              </a:gs>
              <a:gs pos="100000">
                <a:srgbClr val="333333">
                  <a:gamma/>
                  <a:tint val="16471"/>
                  <a:invGamma/>
                </a:srgbClr>
              </a:gs>
            </a:gsLst>
            <a:lin ang="0" scaled="1"/>
          </a:gradFill>
          <a:ln w="9525" algn="ctr">
            <a:noFill/>
            <a:miter lim="800000"/>
            <a:headEnd/>
            <a:tailEnd/>
          </a:ln>
          <a:effectLst/>
          <a:scene3d>
            <a:camera prst="legacyPerspectiveBottomRight"/>
            <a:lightRig rig="legacyFlat3" dir="t"/>
          </a:scene3d>
          <a:sp3d extrusionH="100000" prstMaterial="legacyMetal">
            <a:bevelT w="13500" h="13500" prst="angle"/>
            <a:bevelB w="13500" h="13500" prst="angle"/>
            <a:extrusionClr>
              <a:srgbClr val="333333"/>
            </a:extrusionClr>
          </a:sp3d>
        </p:spPr>
        <p:txBody>
          <a:bodyPr wrap="none" anchor="ctr">
            <a:flatTx/>
          </a:bodyPr>
          <a:lstStyle/>
          <a:p>
            <a:endParaRPr lang="en-US"/>
          </a:p>
        </p:txBody>
      </p:sp>
      <p:sp>
        <p:nvSpPr>
          <p:cNvPr id="123" name="Rectangle 65"/>
          <p:cNvSpPr>
            <a:spLocks noChangeArrowheads="1"/>
          </p:cNvSpPr>
          <p:nvPr/>
        </p:nvSpPr>
        <p:spPr bwMode="grayWhite">
          <a:xfrm>
            <a:off x="1018737" y="4286700"/>
            <a:ext cx="7164388" cy="274638"/>
          </a:xfrm>
          <a:prstGeom prst="rect">
            <a:avLst/>
          </a:prstGeom>
          <a:gradFill rotWithShape="1">
            <a:gsLst>
              <a:gs pos="0">
                <a:srgbClr val="333333"/>
              </a:gs>
              <a:gs pos="100000">
                <a:srgbClr val="333333">
                  <a:gamma/>
                  <a:tint val="16471"/>
                  <a:invGamma/>
                </a:srgbClr>
              </a:gs>
            </a:gsLst>
            <a:lin ang="0" scaled="1"/>
          </a:gradFill>
          <a:ln w="9525" algn="ctr">
            <a:noFill/>
            <a:miter lim="800000"/>
            <a:headEnd/>
            <a:tailEnd/>
          </a:ln>
          <a:effectLst/>
          <a:scene3d>
            <a:camera prst="legacyPerspectiveBottomRight"/>
            <a:lightRig rig="legacyFlat3" dir="t"/>
          </a:scene3d>
          <a:sp3d extrusionH="100000" prstMaterial="legacyMetal">
            <a:bevelT w="13500" h="13500" prst="angle"/>
            <a:bevelB w="13500" h="13500" prst="angle"/>
            <a:extrusionClr>
              <a:srgbClr val="333333"/>
            </a:extrusionClr>
          </a:sp3d>
        </p:spPr>
        <p:txBody>
          <a:bodyPr wrap="none" anchor="ctr">
            <a:flatTx/>
          </a:bodyPr>
          <a:lstStyle/>
          <a:p>
            <a:endParaRPr lang="en-US"/>
          </a:p>
        </p:txBody>
      </p:sp>
      <p:sp>
        <p:nvSpPr>
          <p:cNvPr id="125" name="Text Box 70"/>
          <p:cNvSpPr txBox="1">
            <a:spLocks noChangeArrowheads="1"/>
          </p:cNvSpPr>
          <p:nvPr/>
        </p:nvSpPr>
        <p:spPr bwMode="black">
          <a:xfrm>
            <a:off x="1077475" y="3941876"/>
            <a:ext cx="1384300" cy="336550"/>
          </a:xfrm>
          <a:prstGeom prst="rect">
            <a:avLst/>
          </a:prstGeom>
          <a:noFill/>
          <a:ln w="9525" algn="ctr">
            <a:noFill/>
            <a:miter lim="800000"/>
            <a:headEnd/>
            <a:tailEnd/>
          </a:ln>
          <a:effectLst>
            <a:outerShdw dist="17961" dir="2700000" algn="ctr" rotWithShape="0">
              <a:srgbClr val="000000">
                <a:alpha val="50000"/>
              </a:srgbClr>
            </a:outerShdw>
          </a:effectLst>
        </p:spPr>
        <p:txBody>
          <a:bodyPr>
            <a:spAutoFit/>
          </a:bodyPr>
          <a:lstStyle/>
          <a:p>
            <a:pPr algn="ctr">
              <a:spcBef>
                <a:spcPct val="50000"/>
              </a:spcBef>
            </a:pPr>
            <a:r>
              <a:rPr lang="en-US" sz="1600" b="1" i="0" smtClean="0">
                <a:solidFill>
                  <a:schemeClr val="folHlink"/>
                </a:solidFill>
              </a:rPr>
              <a:t>07</a:t>
            </a:r>
            <a:endParaRPr lang="en-US" sz="1600" b="1" i="0">
              <a:solidFill>
                <a:schemeClr val="folHlink"/>
              </a:solidFill>
            </a:endParaRPr>
          </a:p>
        </p:txBody>
      </p:sp>
      <p:sp>
        <p:nvSpPr>
          <p:cNvPr id="126" name="Text Box 71"/>
          <p:cNvSpPr txBox="1">
            <a:spLocks noChangeArrowheads="1"/>
          </p:cNvSpPr>
          <p:nvPr/>
        </p:nvSpPr>
        <p:spPr bwMode="black">
          <a:xfrm>
            <a:off x="1077475" y="4249518"/>
            <a:ext cx="1384300" cy="336550"/>
          </a:xfrm>
          <a:prstGeom prst="rect">
            <a:avLst/>
          </a:prstGeom>
          <a:noFill/>
          <a:ln w="9525" algn="ctr">
            <a:noFill/>
            <a:miter lim="800000"/>
            <a:headEnd/>
            <a:tailEnd/>
          </a:ln>
          <a:effectLst>
            <a:outerShdw dist="17961" dir="2700000" algn="ctr" rotWithShape="0">
              <a:srgbClr val="000000">
                <a:alpha val="50000"/>
              </a:srgbClr>
            </a:outerShdw>
          </a:effectLst>
        </p:spPr>
        <p:txBody>
          <a:bodyPr>
            <a:spAutoFit/>
          </a:bodyPr>
          <a:lstStyle/>
          <a:p>
            <a:pPr algn="ctr">
              <a:spcBef>
                <a:spcPct val="50000"/>
              </a:spcBef>
            </a:pPr>
            <a:r>
              <a:rPr lang="en-US" sz="1600" b="1" i="0" smtClean="0">
                <a:solidFill>
                  <a:schemeClr val="accent1"/>
                </a:solidFill>
              </a:rPr>
              <a:t>08</a:t>
            </a:r>
            <a:endParaRPr lang="en-US" sz="1600" b="1" i="0">
              <a:solidFill>
                <a:schemeClr val="accent1"/>
              </a:solidFill>
            </a:endParaRPr>
          </a:p>
        </p:txBody>
      </p:sp>
      <p:sp>
        <p:nvSpPr>
          <p:cNvPr id="127" name="Text Box 72"/>
          <p:cNvSpPr txBox="1">
            <a:spLocks noChangeArrowheads="1"/>
          </p:cNvSpPr>
          <p:nvPr/>
        </p:nvSpPr>
        <p:spPr bwMode="black">
          <a:xfrm>
            <a:off x="1077475" y="4584700"/>
            <a:ext cx="1384300" cy="336550"/>
          </a:xfrm>
          <a:prstGeom prst="rect">
            <a:avLst/>
          </a:prstGeom>
          <a:noFill/>
          <a:ln w="9525" algn="ctr">
            <a:noFill/>
            <a:miter lim="800000"/>
            <a:headEnd/>
            <a:tailEnd/>
          </a:ln>
          <a:effectLst>
            <a:outerShdw dist="17961" dir="2700000" algn="ctr" rotWithShape="0">
              <a:srgbClr val="000000">
                <a:alpha val="50000"/>
              </a:srgbClr>
            </a:outerShdw>
          </a:effectLst>
        </p:spPr>
        <p:txBody>
          <a:bodyPr>
            <a:spAutoFit/>
          </a:bodyPr>
          <a:lstStyle/>
          <a:p>
            <a:pPr algn="ctr">
              <a:spcBef>
                <a:spcPct val="50000"/>
              </a:spcBef>
            </a:pPr>
            <a:r>
              <a:rPr lang="en-US" sz="1600" b="1" i="0" smtClean="0">
                <a:solidFill>
                  <a:schemeClr val="hlink"/>
                </a:solidFill>
              </a:rPr>
              <a:t>09</a:t>
            </a:r>
            <a:endParaRPr lang="en-US" sz="1600" b="1" i="0">
              <a:solidFill>
                <a:schemeClr val="hlink"/>
              </a:solidFill>
            </a:endParaRPr>
          </a:p>
        </p:txBody>
      </p:sp>
      <p:sp>
        <p:nvSpPr>
          <p:cNvPr id="128" name="Text Box 73"/>
          <p:cNvSpPr txBox="1">
            <a:spLocks noChangeArrowheads="1"/>
          </p:cNvSpPr>
          <p:nvPr/>
        </p:nvSpPr>
        <p:spPr bwMode="black">
          <a:xfrm>
            <a:off x="1077475" y="4889500"/>
            <a:ext cx="1384300" cy="336550"/>
          </a:xfrm>
          <a:prstGeom prst="rect">
            <a:avLst/>
          </a:prstGeom>
          <a:noFill/>
          <a:ln w="9525" algn="ctr">
            <a:noFill/>
            <a:miter lim="800000"/>
            <a:headEnd/>
            <a:tailEnd/>
          </a:ln>
          <a:effectLst>
            <a:outerShdw dist="17961" dir="2700000" algn="ctr" rotWithShape="0">
              <a:srgbClr val="000000">
                <a:alpha val="50000"/>
              </a:srgbClr>
            </a:outerShdw>
          </a:effectLst>
        </p:spPr>
        <p:txBody>
          <a:bodyPr>
            <a:spAutoFit/>
          </a:bodyPr>
          <a:lstStyle/>
          <a:p>
            <a:pPr algn="ctr">
              <a:spcBef>
                <a:spcPct val="50000"/>
              </a:spcBef>
            </a:pPr>
            <a:r>
              <a:rPr lang="en-US" sz="1600" b="1" i="0" smtClean="0">
                <a:solidFill>
                  <a:srgbClr val="99CCFF"/>
                </a:solidFill>
              </a:rPr>
              <a:t>10</a:t>
            </a:r>
            <a:endParaRPr lang="en-US" sz="1600" b="1" i="0">
              <a:solidFill>
                <a:srgbClr val="99CCFF"/>
              </a:solidFill>
            </a:endParaRPr>
          </a:p>
        </p:txBody>
      </p:sp>
      <p:sp>
        <p:nvSpPr>
          <p:cNvPr id="129" name="Text Box 74"/>
          <p:cNvSpPr txBox="1">
            <a:spLocks noChangeArrowheads="1"/>
          </p:cNvSpPr>
          <p:nvPr/>
        </p:nvSpPr>
        <p:spPr bwMode="black">
          <a:xfrm>
            <a:off x="1077475" y="5226050"/>
            <a:ext cx="1384300" cy="336550"/>
          </a:xfrm>
          <a:prstGeom prst="rect">
            <a:avLst/>
          </a:prstGeom>
          <a:noFill/>
          <a:ln w="9525" algn="ctr">
            <a:noFill/>
            <a:miter lim="800000"/>
            <a:headEnd/>
            <a:tailEnd/>
          </a:ln>
          <a:effectLst>
            <a:outerShdw dist="17961" dir="2700000" algn="ctr" rotWithShape="0">
              <a:srgbClr val="000000">
                <a:alpha val="50000"/>
              </a:srgbClr>
            </a:outerShdw>
          </a:effectLst>
        </p:spPr>
        <p:txBody>
          <a:bodyPr>
            <a:spAutoFit/>
          </a:bodyPr>
          <a:lstStyle/>
          <a:p>
            <a:pPr algn="ctr">
              <a:spcBef>
                <a:spcPct val="50000"/>
              </a:spcBef>
            </a:pPr>
            <a:r>
              <a:rPr lang="en-US" sz="1600" b="1" i="0" smtClean="0">
                <a:solidFill>
                  <a:srgbClr val="FF99FF"/>
                </a:solidFill>
              </a:rPr>
              <a:t>11</a:t>
            </a:r>
            <a:endParaRPr lang="en-US" sz="1600" b="1" i="0">
              <a:solidFill>
                <a:srgbClr val="FF99FF"/>
              </a:solidFill>
            </a:endParaRPr>
          </a:p>
        </p:txBody>
      </p:sp>
      <p:sp>
        <p:nvSpPr>
          <p:cNvPr id="130" name="Rectangle 83"/>
          <p:cNvSpPr>
            <a:spLocks noChangeArrowheads="1"/>
          </p:cNvSpPr>
          <p:nvPr/>
        </p:nvSpPr>
        <p:spPr bwMode="gray">
          <a:xfrm>
            <a:off x="2466536" y="5269842"/>
            <a:ext cx="5760720" cy="274638"/>
          </a:xfrm>
          <a:prstGeom prst="rect">
            <a:avLst/>
          </a:prstGeom>
          <a:gradFill rotWithShape="1">
            <a:gsLst>
              <a:gs pos="0">
                <a:srgbClr val="FF99FF">
                  <a:gamma/>
                  <a:shade val="74510"/>
                  <a:invGamma/>
                </a:srgbClr>
              </a:gs>
              <a:gs pos="100000">
                <a:srgbClr val="FF99FF"/>
              </a:gs>
            </a:gsLst>
            <a:lin ang="5400000" scaled="1"/>
          </a:gradFill>
          <a:ln w="9525" algn="ctr">
            <a:noFill/>
            <a:miter lim="800000"/>
            <a:headEnd/>
            <a:tailEnd/>
          </a:ln>
          <a:effectLst/>
          <a:scene3d>
            <a:camera prst="legacyPerspectiveBottom"/>
            <a:lightRig rig="legacyFlat3" dir="b"/>
          </a:scene3d>
          <a:sp3d extrusionH="100000" prstMaterial="legacyMatte">
            <a:bevelT w="13500" h="13500" prst="angle"/>
            <a:bevelB w="13500" h="13500" prst="angle"/>
            <a:extrusionClr>
              <a:srgbClr val="FF99FF"/>
            </a:extrusionClr>
          </a:sp3d>
        </p:spPr>
        <p:txBody>
          <a:bodyPr wrap="none" anchor="ctr">
            <a:flatTx/>
          </a:bodyPr>
          <a:lstStyle/>
          <a:p>
            <a:r>
              <a:rPr lang="en-US" b="1" smtClean="0">
                <a:solidFill>
                  <a:schemeClr val="accent3"/>
                </a:solidFill>
                <a:latin typeface="Times New Roman" pitchFamily="18" charset="0"/>
                <a:cs typeface="Times New Roman" pitchFamily="18" charset="0"/>
              </a:rPr>
              <a:t>NGUYỄN THỊ KIM TRỌN</a:t>
            </a:r>
            <a:endParaRPr lang="en-US" b="1">
              <a:solidFill>
                <a:schemeClr val="accent3"/>
              </a:solidFill>
              <a:latin typeface="Times New Roman" pitchFamily="18" charset="0"/>
              <a:cs typeface="Times New Roman" pitchFamily="18" charset="0"/>
            </a:endParaRPr>
          </a:p>
        </p:txBody>
      </p:sp>
      <p:sp>
        <p:nvSpPr>
          <p:cNvPr id="131" name="Rectangle 88"/>
          <p:cNvSpPr>
            <a:spLocks noChangeArrowheads="1"/>
          </p:cNvSpPr>
          <p:nvPr/>
        </p:nvSpPr>
        <p:spPr bwMode="gray">
          <a:xfrm>
            <a:off x="2469415" y="4936906"/>
            <a:ext cx="5732706" cy="274638"/>
          </a:xfrm>
          <a:prstGeom prst="rect">
            <a:avLst/>
          </a:prstGeom>
          <a:gradFill rotWithShape="1">
            <a:gsLst>
              <a:gs pos="0">
                <a:srgbClr val="99CCFF">
                  <a:gamma/>
                  <a:shade val="74510"/>
                  <a:invGamma/>
                </a:srgbClr>
              </a:gs>
              <a:gs pos="100000">
                <a:srgbClr val="99CCFF"/>
              </a:gs>
            </a:gsLst>
            <a:lin ang="5400000" scaled="1"/>
          </a:gradFill>
          <a:ln w="9525" algn="ctr">
            <a:noFill/>
            <a:miter lim="800000"/>
            <a:headEnd/>
            <a:tailEnd/>
          </a:ln>
          <a:effectLst/>
          <a:scene3d>
            <a:camera prst="legacyPerspectiveBottom"/>
            <a:lightRig rig="legacyFlat3" dir="b"/>
          </a:scene3d>
          <a:sp3d extrusionH="100000" prstMaterial="legacyMatte">
            <a:bevelT w="13500" h="13500" prst="angle"/>
            <a:bevelB w="13500" h="13500" prst="angle"/>
            <a:extrusionClr>
              <a:srgbClr val="99CCFF"/>
            </a:extrusionClr>
          </a:sp3d>
        </p:spPr>
        <p:txBody>
          <a:bodyPr wrap="none" anchor="ctr">
            <a:flatTx/>
          </a:bodyPr>
          <a:lstStyle/>
          <a:p>
            <a:r>
              <a:rPr lang="en-US" b="1" smtClean="0">
                <a:solidFill>
                  <a:schemeClr val="accent3"/>
                </a:solidFill>
                <a:latin typeface="Times New Roman" pitchFamily="18" charset="0"/>
                <a:cs typeface="Times New Roman" pitchFamily="18" charset="0"/>
              </a:rPr>
              <a:t>NGUYỄN PHẠM MAI TRINH</a:t>
            </a:r>
            <a:endParaRPr lang="en-US" b="1">
              <a:solidFill>
                <a:schemeClr val="accent3"/>
              </a:solidFill>
              <a:latin typeface="Times New Roman" pitchFamily="18" charset="0"/>
              <a:cs typeface="Times New Roman" pitchFamily="18" charset="0"/>
            </a:endParaRPr>
          </a:p>
        </p:txBody>
      </p:sp>
      <p:sp>
        <p:nvSpPr>
          <p:cNvPr id="132" name="Rectangle 93"/>
          <p:cNvSpPr>
            <a:spLocks noChangeArrowheads="1"/>
          </p:cNvSpPr>
          <p:nvPr/>
        </p:nvSpPr>
        <p:spPr bwMode="gray">
          <a:xfrm>
            <a:off x="2466536" y="4616450"/>
            <a:ext cx="5760720" cy="274637"/>
          </a:xfrm>
          <a:prstGeom prst="rect">
            <a:avLst/>
          </a:prstGeom>
          <a:gradFill rotWithShape="1">
            <a:gsLst>
              <a:gs pos="0">
                <a:schemeClr val="hlink">
                  <a:gamma/>
                  <a:shade val="74510"/>
                  <a:invGamma/>
                </a:schemeClr>
              </a:gs>
              <a:gs pos="100000">
                <a:schemeClr val="hlink"/>
              </a:gs>
            </a:gsLst>
            <a:lin ang="5400000" scaled="1"/>
          </a:gradFill>
          <a:ln w="9525" algn="ctr">
            <a:noFill/>
            <a:miter lim="800000"/>
            <a:headEnd/>
            <a:tailEnd/>
          </a:ln>
          <a:effectLst/>
          <a:scene3d>
            <a:camera prst="legacyPerspectiveBottom"/>
            <a:lightRig rig="legacyFlat3" dir="b"/>
          </a:scene3d>
          <a:sp3d extrusionH="100000" prstMaterial="legacyMatte">
            <a:bevelT w="13500" h="13500" prst="angle"/>
            <a:bevelB w="13500" h="13500" prst="angle"/>
            <a:extrusionClr>
              <a:schemeClr val="hlink"/>
            </a:extrusionClr>
          </a:sp3d>
        </p:spPr>
        <p:txBody>
          <a:bodyPr wrap="none" anchor="ctr">
            <a:flatTx/>
          </a:bodyPr>
          <a:lstStyle/>
          <a:p>
            <a:r>
              <a:rPr lang="en-US" b="1" smtClean="0">
                <a:solidFill>
                  <a:schemeClr val="accent3"/>
                </a:solidFill>
                <a:latin typeface="Times New Roman" pitchFamily="18" charset="0"/>
                <a:cs typeface="Times New Roman" pitchFamily="18" charset="0"/>
              </a:rPr>
              <a:t>TRẦN THỊ MỸ HẠNH</a:t>
            </a:r>
            <a:endParaRPr lang="en-US" b="1">
              <a:solidFill>
                <a:schemeClr val="accent3"/>
              </a:solidFill>
              <a:latin typeface="Times New Roman" pitchFamily="18" charset="0"/>
              <a:cs typeface="Times New Roman" pitchFamily="18" charset="0"/>
            </a:endParaRPr>
          </a:p>
        </p:txBody>
      </p:sp>
      <p:sp>
        <p:nvSpPr>
          <p:cNvPr id="134" name="Rectangle 107"/>
          <p:cNvSpPr>
            <a:spLocks noChangeArrowheads="1"/>
          </p:cNvSpPr>
          <p:nvPr/>
        </p:nvSpPr>
        <p:spPr bwMode="gray">
          <a:xfrm>
            <a:off x="2466536" y="3984351"/>
            <a:ext cx="5760720" cy="265167"/>
          </a:xfrm>
          <a:prstGeom prst="rect">
            <a:avLst/>
          </a:prstGeom>
          <a:solidFill>
            <a:srgbClr val="92D050"/>
          </a:solidFill>
          <a:ln w="9525" algn="ctr">
            <a:noFill/>
            <a:miter lim="800000"/>
            <a:headEnd/>
            <a:tailEnd/>
          </a:ln>
          <a:effectLst/>
          <a:scene3d>
            <a:camera prst="legacyPerspectiveBottom"/>
            <a:lightRig rig="legacyFlat3" dir="b"/>
          </a:scene3d>
          <a:sp3d extrusionH="100000" prstMaterial="legacyMatte">
            <a:bevelT w="13500" h="13500" prst="angle"/>
            <a:bevelB w="13500" h="13500" prst="angle"/>
            <a:extrusionClr>
              <a:schemeClr val="accent1"/>
            </a:extrusionClr>
          </a:sp3d>
        </p:spPr>
        <p:txBody>
          <a:bodyPr wrap="none" anchor="ctr"/>
          <a:lstStyle/>
          <a:p>
            <a:r>
              <a:rPr lang="en-US" b="1" smtClean="0">
                <a:ln w="18415" cmpd="sng">
                  <a:solidFill>
                    <a:srgbClr val="FFFFFF"/>
                  </a:solidFill>
                  <a:prstDash val="solid"/>
                </a:ln>
                <a:solidFill>
                  <a:srgbClr val="FFFFFF"/>
                </a:solidFill>
                <a:latin typeface="Times New Roman" pitchFamily="18" charset="0"/>
                <a:cs typeface="Times New Roman" pitchFamily="18" charset="0"/>
              </a:rPr>
              <a:t>NGUYỄN THỊ PHƯỢNG LINH</a:t>
            </a:r>
            <a:endParaRPr lang="en-US" b="1">
              <a:ln w="18415" cmpd="sng">
                <a:solidFill>
                  <a:srgbClr val="FFFFFF"/>
                </a:solidFill>
                <a:prstDash val="solid"/>
              </a:ln>
              <a:solidFill>
                <a:srgbClr val="FFFFFF"/>
              </a:solidFill>
              <a:latin typeface="Times New Roman" pitchFamily="18" charset="0"/>
              <a:cs typeface="Times New Roman" pitchFamily="18" charset="0"/>
            </a:endParaRPr>
          </a:p>
        </p:txBody>
      </p:sp>
      <p:sp>
        <p:nvSpPr>
          <p:cNvPr id="135" name="Rectangle 107"/>
          <p:cNvSpPr>
            <a:spLocks noChangeArrowheads="1"/>
          </p:cNvSpPr>
          <p:nvPr/>
        </p:nvSpPr>
        <p:spPr bwMode="gray">
          <a:xfrm>
            <a:off x="2472397" y="4302258"/>
            <a:ext cx="5760720" cy="265167"/>
          </a:xfrm>
          <a:prstGeom prst="rect">
            <a:avLst/>
          </a:prstGeom>
          <a:gradFill rotWithShape="1">
            <a:gsLst>
              <a:gs pos="0">
                <a:schemeClr val="accent1">
                  <a:gamma/>
                  <a:shade val="74510"/>
                  <a:invGamma/>
                </a:schemeClr>
              </a:gs>
              <a:gs pos="100000">
                <a:schemeClr val="accent1"/>
              </a:gs>
            </a:gsLst>
            <a:lin ang="5400000" scaled="1"/>
          </a:gradFill>
          <a:ln w="9525" algn="ctr">
            <a:noFill/>
            <a:miter lim="800000"/>
            <a:headEnd/>
            <a:tailEnd/>
          </a:ln>
          <a:effectLst/>
          <a:scene3d>
            <a:camera prst="legacyPerspectiveBottom"/>
            <a:lightRig rig="legacyFlat3" dir="b"/>
          </a:scene3d>
          <a:sp3d extrusionH="100000" prstMaterial="legacyMatte">
            <a:bevelT w="13500" h="13500" prst="angle"/>
            <a:bevelB w="13500" h="13500" prst="angle"/>
            <a:extrusionClr>
              <a:schemeClr val="accent1"/>
            </a:extrusionClr>
          </a:sp3d>
        </p:spPr>
        <p:txBody>
          <a:bodyPr wrap="none" anchor="ctr">
            <a:flatTx/>
          </a:bodyPr>
          <a:lstStyle/>
          <a:p>
            <a:r>
              <a:rPr lang="en-US" b="1" smtClean="0">
                <a:solidFill>
                  <a:schemeClr val="accent3"/>
                </a:solidFill>
                <a:latin typeface="Times New Roman" pitchFamily="18" charset="0"/>
                <a:cs typeface="Times New Roman" pitchFamily="18" charset="0"/>
              </a:rPr>
              <a:t>NGUYỄN ĐẶNG THANH DUY</a:t>
            </a:r>
            <a:endParaRPr lang="en-US" b="1">
              <a:solidFill>
                <a:schemeClr val="accent3"/>
              </a:solidFill>
              <a:latin typeface="Times New Roman" pitchFamily="18" charset="0"/>
              <a:cs typeface="Times New Roman" pitchFamily="18" charset="0"/>
            </a:endParaRPr>
          </a:p>
        </p:txBody>
      </p:sp>
    </p:spTree>
  </p:cSld>
  <p:clrMapOvr>
    <a:masterClrMapping/>
  </p:clrMapOvr>
  <p:transition spd="med">
    <p:comb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22" name="Group 6"/>
          <p:cNvGrpSpPr>
            <a:grpSpLocks/>
          </p:cNvGrpSpPr>
          <p:nvPr/>
        </p:nvGrpSpPr>
        <p:grpSpPr bwMode="auto">
          <a:xfrm>
            <a:off x="2142906" y="5100857"/>
            <a:ext cx="4927600" cy="531813"/>
            <a:chOff x="1341" y="1723"/>
            <a:chExt cx="3104" cy="335"/>
          </a:xfrm>
        </p:grpSpPr>
        <p:sp>
          <p:nvSpPr>
            <p:cNvPr id="9223" name="AutoShape 7"/>
            <p:cNvSpPr>
              <a:spLocks noChangeArrowheads="1"/>
            </p:cNvSpPr>
            <p:nvPr/>
          </p:nvSpPr>
          <p:spPr bwMode="gray">
            <a:xfrm>
              <a:off x="1341" y="1723"/>
              <a:ext cx="3104" cy="335"/>
            </a:xfrm>
            <a:prstGeom prst="roundRect">
              <a:avLst>
                <a:gd name="adj" fmla="val 16667"/>
              </a:avLst>
            </a:prstGeom>
            <a:solidFill>
              <a:schemeClr val="accent1"/>
            </a:solidFill>
            <a:ln w="28575" algn="ctr">
              <a:solidFill>
                <a:srgbClr val="FFFFFF"/>
              </a:solidFill>
              <a:round/>
              <a:headEnd/>
              <a:tailEnd/>
            </a:ln>
            <a:effectLst>
              <a:outerShdw dist="71842" dir="2700000" algn="ctr" rotWithShape="0">
                <a:schemeClr val="bg2">
                  <a:alpha val="50000"/>
                </a:schemeClr>
              </a:outerShdw>
            </a:effectLst>
          </p:spPr>
          <p:txBody>
            <a:bodyPr wrap="none" anchor="ctr"/>
            <a:lstStyle/>
            <a:p>
              <a:endParaRPr lang="en-US"/>
            </a:p>
          </p:txBody>
        </p:sp>
        <p:sp>
          <p:nvSpPr>
            <p:cNvPr id="9224" name="AutoShape 8"/>
            <p:cNvSpPr>
              <a:spLocks noChangeArrowheads="1"/>
            </p:cNvSpPr>
            <p:nvPr/>
          </p:nvSpPr>
          <p:spPr bwMode="gray">
            <a:xfrm>
              <a:off x="1366" y="1735"/>
              <a:ext cx="3068" cy="148"/>
            </a:xfrm>
            <a:prstGeom prst="roundRect">
              <a:avLst>
                <a:gd name="adj" fmla="val 31505"/>
              </a:avLst>
            </a:prstGeom>
            <a:gradFill rotWithShape="1">
              <a:gsLst>
                <a:gs pos="0">
                  <a:srgbClr val="FFFFFF">
                    <a:alpha val="70000"/>
                  </a:srgbClr>
                </a:gs>
                <a:gs pos="100000">
                  <a:schemeClr val="accent1">
                    <a:alpha val="70000"/>
                  </a:schemeClr>
                </a:gs>
              </a:gsLst>
              <a:lin ang="5400000" scaled="1"/>
            </a:gradFill>
            <a:ln w="9525" algn="ctr">
              <a:noFill/>
              <a:round/>
              <a:headEnd/>
              <a:tailEnd/>
            </a:ln>
            <a:effectLst/>
          </p:spPr>
          <p:txBody>
            <a:bodyPr wrap="none" anchor="ctr"/>
            <a:lstStyle/>
            <a:p>
              <a:endParaRPr lang="en-US"/>
            </a:p>
          </p:txBody>
        </p:sp>
      </p:grpSp>
      <p:sp>
        <p:nvSpPr>
          <p:cNvPr id="9225" name="Text Box 9"/>
          <p:cNvSpPr txBox="1">
            <a:spLocks noChangeArrowheads="1"/>
          </p:cNvSpPr>
          <p:nvPr/>
        </p:nvSpPr>
        <p:spPr bwMode="black">
          <a:xfrm>
            <a:off x="2562006" y="5186582"/>
            <a:ext cx="4114800" cy="366713"/>
          </a:xfrm>
          <a:prstGeom prst="rect">
            <a:avLst/>
          </a:prstGeom>
          <a:noFill/>
          <a:ln w="9525" algn="ctr">
            <a:noFill/>
            <a:miter lim="800000"/>
            <a:headEnd/>
            <a:tailEnd/>
          </a:ln>
          <a:effectLst>
            <a:outerShdw dist="17961" dir="2700000" algn="ctr" rotWithShape="0">
              <a:srgbClr val="000000">
                <a:alpha val="50000"/>
              </a:srgbClr>
            </a:outerShdw>
          </a:effectLst>
        </p:spPr>
        <p:txBody>
          <a:bodyPr>
            <a:spAutoFit/>
          </a:bodyPr>
          <a:lstStyle/>
          <a:p>
            <a:pPr algn="ctr"/>
            <a:r>
              <a:rPr lang="en-US" b="1" smtClean="0">
                <a:solidFill>
                  <a:schemeClr val="bg1"/>
                </a:solidFill>
                <a:latin typeface="Times New Roman" pitchFamily="18" charset="0"/>
                <a:cs typeface="Times New Roman" pitchFamily="18" charset="0"/>
              </a:rPr>
              <a:t>VẬN DỤNG</a:t>
            </a:r>
            <a:endParaRPr lang="en-US" b="1">
              <a:solidFill>
                <a:schemeClr val="bg1"/>
              </a:solidFill>
              <a:latin typeface="Times New Roman" pitchFamily="18" charset="0"/>
              <a:cs typeface="Times New Roman" pitchFamily="18" charset="0"/>
            </a:endParaRPr>
          </a:p>
        </p:txBody>
      </p:sp>
      <p:grpSp>
        <p:nvGrpSpPr>
          <p:cNvPr id="9226" name="Group 10"/>
          <p:cNvGrpSpPr>
            <a:grpSpLocks/>
          </p:cNvGrpSpPr>
          <p:nvPr/>
        </p:nvGrpSpPr>
        <p:grpSpPr bwMode="auto">
          <a:xfrm>
            <a:off x="2128838" y="3262379"/>
            <a:ext cx="4927600" cy="531813"/>
            <a:chOff x="1341" y="1723"/>
            <a:chExt cx="3104" cy="335"/>
          </a:xfrm>
        </p:grpSpPr>
        <p:sp>
          <p:nvSpPr>
            <p:cNvPr id="9227" name="AutoShape 11"/>
            <p:cNvSpPr>
              <a:spLocks noChangeArrowheads="1"/>
            </p:cNvSpPr>
            <p:nvPr/>
          </p:nvSpPr>
          <p:spPr bwMode="gray">
            <a:xfrm>
              <a:off x="1341" y="1723"/>
              <a:ext cx="3104" cy="335"/>
            </a:xfrm>
            <a:prstGeom prst="roundRect">
              <a:avLst>
                <a:gd name="adj" fmla="val 16667"/>
              </a:avLst>
            </a:prstGeom>
            <a:solidFill>
              <a:schemeClr val="accent2"/>
            </a:solidFill>
            <a:ln w="28575" algn="ctr">
              <a:solidFill>
                <a:srgbClr val="FFFFFF"/>
              </a:solidFill>
              <a:round/>
              <a:headEnd/>
              <a:tailEnd/>
            </a:ln>
            <a:effectLst>
              <a:outerShdw dist="71842" dir="2700000" algn="ctr" rotWithShape="0">
                <a:schemeClr val="bg2">
                  <a:alpha val="50000"/>
                </a:schemeClr>
              </a:outerShdw>
            </a:effectLst>
          </p:spPr>
          <p:txBody>
            <a:bodyPr wrap="none" anchor="ctr"/>
            <a:lstStyle/>
            <a:p>
              <a:endParaRPr lang="en-US"/>
            </a:p>
          </p:txBody>
        </p:sp>
        <p:sp>
          <p:nvSpPr>
            <p:cNvPr id="9228" name="AutoShape 12"/>
            <p:cNvSpPr>
              <a:spLocks noChangeArrowheads="1"/>
            </p:cNvSpPr>
            <p:nvPr/>
          </p:nvSpPr>
          <p:spPr bwMode="gray">
            <a:xfrm>
              <a:off x="1366" y="1735"/>
              <a:ext cx="3068" cy="148"/>
            </a:xfrm>
            <a:prstGeom prst="roundRect">
              <a:avLst>
                <a:gd name="adj" fmla="val 31505"/>
              </a:avLst>
            </a:prstGeom>
            <a:gradFill rotWithShape="1">
              <a:gsLst>
                <a:gs pos="0">
                  <a:srgbClr val="FFFFFF">
                    <a:alpha val="70000"/>
                  </a:srgbClr>
                </a:gs>
                <a:gs pos="100000">
                  <a:schemeClr val="accent2">
                    <a:alpha val="70000"/>
                  </a:schemeClr>
                </a:gs>
              </a:gsLst>
              <a:lin ang="5400000" scaled="1"/>
            </a:gradFill>
            <a:ln w="9525" algn="ctr">
              <a:noFill/>
              <a:round/>
              <a:headEnd/>
              <a:tailEnd/>
            </a:ln>
            <a:effectLst/>
          </p:spPr>
          <p:txBody>
            <a:bodyPr wrap="none" anchor="ctr"/>
            <a:lstStyle/>
            <a:p>
              <a:endParaRPr lang="en-US"/>
            </a:p>
          </p:txBody>
        </p:sp>
      </p:grpSp>
      <p:sp>
        <p:nvSpPr>
          <p:cNvPr id="9229" name="Text Box 13"/>
          <p:cNvSpPr txBox="1">
            <a:spLocks noChangeArrowheads="1"/>
          </p:cNvSpPr>
          <p:nvPr/>
        </p:nvSpPr>
        <p:spPr bwMode="black">
          <a:xfrm>
            <a:off x="2547938" y="3348104"/>
            <a:ext cx="4114800" cy="369332"/>
          </a:xfrm>
          <a:prstGeom prst="rect">
            <a:avLst/>
          </a:prstGeom>
          <a:noFill/>
          <a:ln w="9525" algn="ctr">
            <a:noFill/>
            <a:miter lim="800000"/>
            <a:headEnd/>
            <a:tailEnd/>
          </a:ln>
          <a:effectLst>
            <a:outerShdw dist="17961" dir="2700000" algn="ctr" rotWithShape="0">
              <a:srgbClr val="000000">
                <a:alpha val="50000"/>
              </a:srgbClr>
            </a:outerShdw>
          </a:effectLst>
        </p:spPr>
        <p:txBody>
          <a:bodyPr>
            <a:spAutoFit/>
          </a:bodyPr>
          <a:lstStyle/>
          <a:p>
            <a:pPr algn="ctr" eaLnBrk="0" hangingPunct="0"/>
            <a:r>
              <a:rPr lang="en-US" b="1" smtClean="0">
                <a:solidFill>
                  <a:schemeClr val="bg1"/>
                </a:solidFill>
                <a:latin typeface="Times New Roman" pitchFamily="18" charset="0"/>
                <a:cs typeface="Times New Roman" pitchFamily="18" charset="0"/>
              </a:rPr>
              <a:t>TƯƠNG TÁC XÃ HỘI</a:t>
            </a:r>
            <a:endParaRPr lang="en-US" b="1">
              <a:solidFill>
                <a:schemeClr val="bg1"/>
              </a:solidFill>
              <a:latin typeface="Times New Roman" pitchFamily="18" charset="0"/>
              <a:cs typeface="Times New Roman" pitchFamily="18" charset="0"/>
            </a:endParaRPr>
          </a:p>
        </p:txBody>
      </p:sp>
      <p:sp>
        <p:nvSpPr>
          <p:cNvPr id="9230" name="Rectangle 14"/>
          <p:cNvSpPr>
            <a:spLocks noGrp="1" noChangeArrowheads="1"/>
          </p:cNvSpPr>
          <p:nvPr>
            <p:ph type="title"/>
          </p:nvPr>
        </p:nvSpPr>
        <p:spPr>
          <a:xfrm>
            <a:off x="457200" y="272831"/>
            <a:ext cx="7315200" cy="944562"/>
          </a:xfrm>
        </p:spPr>
        <p:txBody>
          <a:bodyPr/>
          <a:lstStyle/>
          <a:p>
            <a:pPr algn="ctr"/>
            <a:r>
              <a:rPr lang="en-US" sz="4000" smtClean="0">
                <a:latin typeface="Times New Roman" pitchFamily="18" charset="0"/>
                <a:cs typeface="Times New Roman" pitchFamily="18" charset="0"/>
              </a:rPr>
              <a:t>CHƯƠNG 4: XÃ HỘI HÓA VÀ TƯƠNG TÁC XÃ HỘI</a:t>
            </a:r>
            <a:endParaRPr lang="en-US" sz="4000"/>
          </a:p>
        </p:txBody>
      </p:sp>
      <p:sp>
        <p:nvSpPr>
          <p:cNvPr id="9232" name="AutoShape 16"/>
          <p:cNvSpPr>
            <a:spLocks noChangeArrowheads="1"/>
          </p:cNvSpPr>
          <p:nvPr/>
        </p:nvSpPr>
        <p:spPr bwMode="gray">
          <a:xfrm>
            <a:off x="1792288" y="3176654"/>
            <a:ext cx="685800" cy="685800"/>
          </a:xfrm>
          <a:prstGeom prst="diamond">
            <a:avLst/>
          </a:prstGeom>
          <a:solidFill>
            <a:schemeClr val="accent2"/>
          </a:solidFill>
          <a:ln w="25400" algn="ctr">
            <a:solidFill>
              <a:schemeClr val="bg1"/>
            </a:solidFill>
            <a:miter lim="800000"/>
            <a:headEnd/>
            <a:tailEnd/>
          </a:ln>
          <a:effectLst>
            <a:outerShdw dist="76200" algn="ctr" rotWithShape="0">
              <a:schemeClr val="bg2">
                <a:alpha val="50000"/>
              </a:schemeClr>
            </a:outerShdw>
          </a:effectLst>
        </p:spPr>
        <p:txBody>
          <a:bodyPr wrap="none" anchor="ctr"/>
          <a:lstStyle/>
          <a:p>
            <a:endParaRPr lang="en-US"/>
          </a:p>
        </p:txBody>
      </p:sp>
      <p:sp>
        <p:nvSpPr>
          <p:cNvPr id="9233" name="Text Box 17"/>
          <p:cNvSpPr txBox="1">
            <a:spLocks noChangeArrowheads="1"/>
          </p:cNvSpPr>
          <p:nvPr/>
        </p:nvSpPr>
        <p:spPr bwMode="gray">
          <a:xfrm>
            <a:off x="1946275" y="3275079"/>
            <a:ext cx="354013" cy="457200"/>
          </a:xfrm>
          <a:prstGeom prst="rect">
            <a:avLst/>
          </a:prstGeom>
          <a:noFill/>
          <a:ln w="9525" algn="ctr">
            <a:noFill/>
            <a:miter lim="800000"/>
            <a:headEnd/>
            <a:tailEnd/>
          </a:ln>
          <a:effectLst/>
        </p:spPr>
        <p:txBody>
          <a:bodyPr wrap="none">
            <a:spAutoFit/>
          </a:bodyPr>
          <a:lstStyle/>
          <a:p>
            <a:pPr algn="ctr" eaLnBrk="0" hangingPunct="0"/>
            <a:r>
              <a:rPr lang="en-US" sz="2400" b="1">
                <a:solidFill>
                  <a:schemeClr val="bg1"/>
                </a:solidFill>
              </a:rPr>
              <a:t>2</a:t>
            </a:r>
          </a:p>
        </p:txBody>
      </p:sp>
      <p:sp>
        <p:nvSpPr>
          <p:cNvPr id="9234" name="AutoShape 18"/>
          <p:cNvSpPr>
            <a:spLocks noChangeArrowheads="1"/>
          </p:cNvSpPr>
          <p:nvPr/>
        </p:nvSpPr>
        <p:spPr bwMode="gray">
          <a:xfrm>
            <a:off x="1806356" y="5015132"/>
            <a:ext cx="685800" cy="685800"/>
          </a:xfrm>
          <a:prstGeom prst="diamond">
            <a:avLst/>
          </a:prstGeom>
          <a:solidFill>
            <a:schemeClr val="accent1"/>
          </a:solidFill>
          <a:ln w="25400" algn="ctr">
            <a:solidFill>
              <a:schemeClr val="bg1"/>
            </a:solidFill>
            <a:miter lim="800000"/>
            <a:headEnd/>
            <a:tailEnd/>
          </a:ln>
          <a:effectLst>
            <a:outerShdw dist="76200" algn="ctr" rotWithShape="0">
              <a:schemeClr val="bg2">
                <a:alpha val="50000"/>
              </a:schemeClr>
            </a:outerShdw>
          </a:effectLst>
        </p:spPr>
        <p:txBody>
          <a:bodyPr wrap="none" anchor="ctr"/>
          <a:lstStyle/>
          <a:p>
            <a:endParaRPr lang="en-US"/>
          </a:p>
        </p:txBody>
      </p:sp>
      <p:sp>
        <p:nvSpPr>
          <p:cNvPr id="9235" name="Text Box 19"/>
          <p:cNvSpPr txBox="1">
            <a:spLocks noChangeArrowheads="1"/>
          </p:cNvSpPr>
          <p:nvPr/>
        </p:nvSpPr>
        <p:spPr bwMode="gray">
          <a:xfrm>
            <a:off x="1960343" y="5113557"/>
            <a:ext cx="354013" cy="457200"/>
          </a:xfrm>
          <a:prstGeom prst="rect">
            <a:avLst/>
          </a:prstGeom>
          <a:noFill/>
          <a:ln w="9525" algn="ctr">
            <a:noFill/>
            <a:miter lim="800000"/>
            <a:headEnd/>
            <a:tailEnd/>
          </a:ln>
          <a:effectLst/>
        </p:spPr>
        <p:txBody>
          <a:bodyPr wrap="none">
            <a:spAutoFit/>
          </a:bodyPr>
          <a:lstStyle/>
          <a:p>
            <a:pPr algn="ctr" eaLnBrk="0" hangingPunct="0"/>
            <a:r>
              <a:rPr lang="en-US" sz="2400" b="1">
                <a:solidFill>
                  <a:schemeClr val="bg1"/>
                </a:solidFill>
              </a:rPr>
              <a:t>3</a:t>
            </a:r>
          </a:p>
        </p:txBody>
      </p:sp>
      <p:grpSp>
        <p:nvGrpSpPr>
          <p:cNvPr id="9238" name="Group 22"/>
          <p:cNvGrpSpPr>
            <a:grpSpLocks/>
          </p:cNvGrpSpPr>
          <p:nvPr/>
        </p:nvGrpSpPr>
        <p:grpSpPr bwMode="auto">
          <a:xfrm>
            <a:off x="2128838" y="1694231"/>
            <a:ext cx="4927600" cy="531812"/>
            <a:chOff x="1341" y="1723"/>
            <a:chExt cx="3104" cy="335"/>
          </a:xfrm>
        </p:grpSpPr>
        <p:sp>
          <p:nvSpPr>
            <p:cNvPr id="9239" name="AutoShape 23"/>
            <p:cNvSpPr>
              <a:spLocks noChangeArrowheads="1"/>
            </p:cNvSpPr>
            <p:nvPr/>
          </p:nvSpPr>
          <p:spPr bwMode="gray">
            <a:xfrm>
              <a:off x="1341" y="1723"/>
              <a:ext cx="3104" cy="335"/>
            </a:xfrm>
            <a:prstGeom prst="roundRect">
              <a:avLst>
                <a:gd name="adj" fmla="val 16667"/>
              </a:avLst>
            </a:prstGeom>
            <a:solidFill>
              <a:schemeClr val="hlink"/>
            </a:solidFill>
            <a:ln w="28575" algn="ctr">
              <a:solidFill>
                <a:srgbClr val="FFFFFF"/>
              </a:solidFill>
              <a:round/>
              <a:headEnd/>
              <a:tailEnd/>
            </a:ln>
            <a:effectLst>
              <a:outerShdw dist="71842" dir="2700000" algn="ctr" rotWithShape="0">
                <a:schemeClr val="bg2">
                  <a:alpha val="50000"/>
                </a:schemeClr>
              </a:outerShdw>
            </a:effectLst>
          </p:spPr>
          <p:txBody>
            <a:bodyPr wrap="none" anchor="ctr"/>
            <a:lstStyle/>
            <a:p>
              <a:endParaRPr lang="en-US"/>
            </a:p>
          </p:txBody>
        </p:sp>
        <p:sp>
          <p:nvSpPr>
            <p:cNvPr id="9240" name="AutoShape 24"/>
            <p:cNvSpPr>
              <a:spLocks noChangeArrowheads="1"/>
            </p:cNvSpPr>
            <p:nvPr/>
          </p:nvSpPr>
          <p:spPr bwMode="gray">
            <a:xfrm>
              <a:off x="1366" y="1735"/>
              <a:ext cx="3068" cy="148"/>
            </a:xfrm>
            <a:prstGeom prst="roundRect">
              <a:avLst>
                <a:gd name="adj" fmla="val 31505"/>
              </a:avLst>
            </a:prstGeom>
            <a:gradFill rotWithShape="1">
              <a:gsLst>
                <a:gs pos="0">
                  <a:srgbClr val="FFFFFF">
                    <a:alpha val="70000"/>
                  </a:srgbClr>
                </a:gs>
                <a:gs pos="100000">
                  <a:schemeClr val="hlink">
                    <a:alpha val="70000"/>
                  </a:schemeClr>
                </a:gs>
              </a:gsLst>
              <a:lin ang="5400000" scaled="1"/>
            </a:gradFill>
            <a:ln w="9525" algn="ctr">
              <a:noFill/>
              <a:round/>
              <a:headEnd/>
              <a:tailEnd/>
            </a:ln>
            <a:effectLst/>
          </p:spPr>
          <p:txBody>
            <a:bodyPr wrap="none" anchor="ctr"/>
            <a:lstStyle/>
            <a:p>
              <a:endParaRPr lang="en-US"/>
            </a:p>
          </p:txBody>
        </p:sp>
      </p:grpSp>
      <p:sp>
        <p:nvSpPr>
          <p:cNvPr id="9241" name="Text Box 25"/>
          <p:cNvSpPr txBox="1">
            <a:spLocks noChangeArrowheads="1"/>
          </p:cNvSpPr>
          <p:nvPr/>
        </p:nvSpPr>
        <p:spPr bwMode="black">
          <a:xfrm>
            <a:off x="2547938" y="1779956"/>
            <a:ext cx="4114800" cy="369332"/>
          </a:xfrm>
          <a:prstGeom prst="rect">
            <a:avLst/>
          </a:prstGeom>
          <a:noFill/>
          <a:ln w="9525" algn="ctr">
            <a:noFill/>
            <a:miter lim="800000"/>
            <a:headEnd/>
            <a:tailEnd/>
          </a:ln>
          <a:effectLst>
            <a:outerShdw dist="17961" dir="2700000" algn="ctr" rotWithShape="0">
              <a:srgbClr val="000000">
                <a:alpha val="50000"/>
              </a:srgbClr>
            </a:outerShdw>
          </a:effectLst>
        </p:spPr>
        <p:txBody>
          <a:bodyPr>
            <a:spAutoFit/>
          </a:bodyPr>
          <a:lstStyle/>
          <a:p>
            <a:pPr algn="ctr"/>
            <a:r>
              <a:rPr lang="en-US" b="1" smtClean="0">
                <a:solidFill>
                  <a:schemeClr val="bg1"/>
                </a:solidFill>
                <a:latin typeface="Times New Roman" pitchFamily="18" charset="0"/>
                <a:cs typeface="Times New Roman" pitchFamily="18" charset="0"/>
              </a:rPr>
              <a:t>XÃ HỘI HÓA</a:t>
            </a:r>
            <a:endParaRPr lang="en-US" b="1">
              <a:solidFill>
                <a:schemeClr val="bg1"/>
              </a:solidFill>
              <a:latin typeface="Times New Roman" pitchFamily="18" charset="0"/>
              <a:cs typeface="Times New Roman" pitchFamily="18" charset="0"/>
            </a:endParaRPr>
          </a:p>
        </p:txBody>
      </p:sp>
      <p:sp>
        <p:nvSpPr>
          <p:cNvPr id="9242" name="AutoShape 26"/>
          <p:cNvSpPr>
            <a:spLocks noChangeArrowheads="1"/>
          </p:cNvSpPr>
          <p:nvPr/>
        </p:nvSpPr>
        <p:spPr bwMode="gray">
          <a:xfrm>
            <a:off x="1792288" y="1606918"/>
            <a:ext cx="685800" cy="685800"/>
          </a:xfrm>
          <a:prstGeom prst="diamond">
            <a:avLst/>
          </a:prstGeom>
          <a:solidFill>
            <a:schemeClr val="hlink"/>
          </a:solidFill>
          <a:ln w="25400" algn="ctr">
            <a:solidFill>
              <a:schemeClr val="bg1"/>
            </a:solidFill>
            <a:miter lim="800000"/>
            <a:headEnd/>
            <a:tailEnd/>
          </a:ln>
          <a:effectLst>
            <a:outerShdw dist="76200" algn="ctr" rotWithShape="0">
              <a:schemeClr val="bg2">
                <a:alpha val="50000"/>
              </a:schemeClr>
            </a:outerShdw>
          </a:effectLst>
        </p:spPr>
        <p:txBody>
          <a:bodyPr wrap="none" anchor="ctr"/>
          <a:lstStyle/>
          <a:p>
            <a:endParaRPr lang="en-US"/>
          </a:p>
        </p:txBody>
      </p:sp>
      <p:sp>
        <p:nvSpPr>
          <p:cNvPr id="9243" name="Text Box 27"/>
          <p:cNvSpPr txBox="1">
            <a:spLocks noChangeArrowheads="1"/>
          </p:cNvSpPr>
          <p:nvPr/>
        </p:nvSpPr>
        <p:spPr bwMode="gray">
          <a:xfrm>
            <a:off x="1946275" y="1705343"/>
            <a:ext cx="354013" cy="457200"/>
          </a:xfrm>
          <a:prstGeom prst="rect">
            <a:avLst/>
          </a:prstGeom>
          <a:noFill/>
          <a:ln w="9525" algn="ctr">
            <a:noFill/>
            <a:miter lim="800000"/>
            <a:headEnd/>
            <a:tailEnd/>
          </a:ln>
          <a:effectLst/>
        </p:spPr>
        <p:txBody>
          <a:bodyPr wrap="none">
            <a:spAutoFit/>
          </a:bodyPr>
          <a:lstStyle/>
          <a:p>
            <a:pPr algn="ctr" eaLnBrk="0" hangingPunct="0"/>
            <a:r>
              <a:rPr lang="en-US" sz="2400" b="1">
                <a:solidFill>
                  <a:schemeClr val="bg1"/>
                </a:solidFill>
              </a:rPr>
              <a:t>1</a:t>
            </a:r>
          </a:p>
        </p:txBody>
      </p:sp>
      <p:pic>
        <p:nvPicPr>
          <p:cNvPr id="9244" name="Picture 28" descr="3"/>
          <p:cNvPicPr>
            <a:picLocks noChangeAspect="1" noChangeArrowheads="1"/>
          </p:cNvPicPr>
          <p:nvPr/>
        </p:nvPicPr>
        <p:blipFill>
          <a:blip r:embed="rId3"/>
          <a:srcRect r="18698"/>
          <a:stretch>
            <a:fillRect/>
          </a:stretch>
        </p:blipFill>
        <p:spPr bwMode="auto">
          <a:xfrm>
            <a:off x="7286625" y="0"/>
            <a:ext cx="1857375" cy="3429000"/>
          </a:xfrm>
          <a:prstGeom prst="rect">
            <a:avLst/>
          </a:prstGeom>
          <a:noFill/>
        </p:spPr>
      </p:pic>
      <p:sp>
        <p:nvSpPr>
          <p:cNvPr id="30" name="Hộp_Văn_Bản 18"/>
          <p:cNvSpPr txBox="1">
            <a:spLocks noChangeArrowheads="1"/>
          </p:cNvSpPr>
          <p:nvPr/>
        </p:nvSpPr>
        <p:spPr bwMode="auto">
          <a:xfrm>
            <a:off x="2465292" y="2262305"/>
            <a:ext cx="1467068" cy="369332"/>
          </a:xfrm>
          <a:prstGeom prst="rect">
            <a:avLst/>
          </a:prstGeom>
          <a:noFill/>
          <a:ln w="9525">
            <a:noFill/>
            <a:miter lim="800000"/>
            <a:headEnd/>
            <a:tailEnd/>
          </a:ln>
        </p:spPr>
        <p:txBody>
          <a:bodyPr wrap="none">
            <a:spAutoFit/>
          </a:bodyPr>
          <a:lstStyle/>
          <a:p>
            <a:pPr marL="285750" indent="-285750">
              <a:buFont typeface="Wingdings" pitchFamily="2" charset="2"/>
              <a:buChar char="Ø"/>
            </a:pPr>
            <a:r>
              <a:rPr lang="en-US" b="1" i="1">
                <a:latin typeface="Times New Roman" pitchFamily="18" charset="0"/>
                <a:cs typeface="Times New Roman" pitchFamily="18" charset="0"/>
              </a:rPr>
              <a:t>Khái niệm</a:t>
            </a:r>
          </a:p>
        </p:txBody>
      </p:sp>
      <p:sp>
        <p:nvSpPr>
          <p:cNvPr id="31" name="Hộp_Văn_Bản 19"/>
          <p:cNvSpPr txBox="1">
            <a:spLocks noChangeArrowheads="1"/>
          </p:cNvSpPr>
          <p:nvPr/>
        </p:nvSpPr>
        <p:spPr bwMode="auto">
          <a:xfrm>
            <a:off x="2472396" y="2546196"/>
            <a:ext cx="2730235" cy="369332"/>
          </a:xfrm>
          <a:prstGeom prst="rect">
            <a:avLst/>
          </a:prstGeom>
          <a:noFill/>
          <a:ln w="9525">
            <a:noFill/>
            <a:miter lim="800000"/>
            <a:headEnd/>
            <a:tailEnd/>
          </a:ln>
        </p:spPr>
        <p:txBody>
          <a:bodyPr wrap="none">
            <a:spAutoFit/>
          </a:bodyPr>
          <a:lstStyle/>
          <a:p>
            <a:pPr marL="285750" indent="-285750">
              <a:buFont typeface="Wingdings" pitchFamily="2" charset="2"/>
              <a:buChar char="Ø"/>
            </a:pPr>
            <a:r>
              <a:rPr lang="en-US" b="1" i="1">
                <a:latin typeface="Times New Roman" pitchFamily="18" charset="0"/>
                <a:cs typeface="Times New Roman" pitchFamily="18" charset="0"/>
              </a:rPr>
              <a:t>Các đặc điểm của XHH</a:t>
            </a:r>
          </a:p>
        </p:txBody>
      </p:sp>
      <p:sp>
        <p:nvSpPr>
          <p:cNvPr id="32" name="Hộp_Văn_Bản 20"/>
          <p:cNvSpPr txBox="1">
            <a:spLocks noChangeArrowheads="1"/>
          </p:cNvSpPr>
          <p:nvPr/>
        </p:nvSpPr>
        <p:spPr bwMode="auto">
          <a:xfrm>
            <a:off x="2472615" y="2839328"/>
            <a:ext cx="3722494" cy="369332"/>
          </a:xfrm>
          <a:prstGeom prst="rect">
            <a:avLst/>
          </a:prstGeom>
          <a:noFill/>
          <a:ln w="9525">
            <a:noFill/>
            <a:miter lim="800000"/>
            <a:headEnd/>
            <a:tailEnd/>
          </a:ln>
        </p:spPr>
        <p:txBody>
          <a:bodyPr wrap="none">
            <a:spAutoFit/>
          </a:bodyPr>
          <a:lstStyle/>
          <a:p>
            <a:pPr marL="285750" indent="-285750">
              <a:buFont typeface="Wingdings" pitchFamily="2" charset="2"/>
              <a:buChar char="Ø"/>
            </a:pPr>
            <a:r>
              <a:rPr lang="en-US" b="1" i="1">
                <a:latin typeface="Times New Roman" pitchFamily="18" charset="0"/>
                <a:cs typeface="Times New Roman" pitchFamily="18" charset="0"/>
              </a:rPr>
              <a:t>Môi </a:t>
            </a:r>
            <a:r>
              <a:rPr lang="en-US" b="1" i="1" smtClean="0">
                <a:latin typeface="Times New Roman" pitchFamily="18" charset="0"/>
                <a:cs typeface="Times New Roman" pitchFamily="18" charset="0"/>
              </a:rPr>
              <a:t>trường XHH, </a:t>
            </a:r>
            <a:r>
              <a:rPr lang="en-US" b="1" i="1">
                <a:latin typeface="Times New Roman" pitchFamily="18" charset="0"/>
                <a:cs typeface="Times New Roman" pitchFamily="18" charset="0"/>
              </a:rPr>
              <a:t>quá trình XHH</a:t>
            </a:r>
          </a:p>
        </p:txBody>
      </p:sp>
      <p:sp>
        <p:nvSpPr>
          <p:cNvPr id="33" name="Hộp_Văn_Bản 20"/>
          <p:cNvSpPr txBox="1">
            <a:spLocks noChangeArrowheads="1"/>
          </p:cNvSpPr>
          <p:nvPr/>
        </p:nvSpPr>
        <p:spPr bwMode="auto">
          <a:xfrm>
            <a:off x="2493428" y="3824068"/>
            <a:ext cx="1467068" cy="369332"/>
          </a:xfrm>
          <a:prstGeom prst="rect">
            <a:avLst/>
          </a:prstGeom>
          <a:noFill/>
          <a:ln w="9525">
            <a:noFill/>
            <a:miter lim="800000"/>
            <a:headEnd/>
            <a:tailEnd/>
          </a:ln>
        </p:spPr>
        <p:txBody>
          <a:bodyPr wrap="none">
            <a:spAutoFit/>
          </a:bodyPr>
          <a:lstStyle/>
          <a:p>
            <a:pPr marL="285750" indent="-285750">
              <a:buFont typeface="Wingdings" pitchFamily="2" charset="2"/>
              <a:buChar char="Ø"/>
            </a:pPr>
            <a:r>
              <a:rPr lang="en-US" b="1" i="1">
                <a:latin typeface="Times New Roman" pitchFamily="18" charset="0"/>
                <a:cs typeface="Times New Roman" pitchFamily="18" charset="0"/>
              </a:rPr>
              <a:t>Khái niệm</a:t>
            </a:r>
          </a:p>
        </p:txBody>
      </p:sp>
      <p:sp>
        <p:nvSpPr>
          <p:cNvPr id="34" name="Hộp_Văn_Bản 21"/>
          <p:cNvSpPr txBox="1">
            <a:spLocks noChangeArrowheads="1"/>
          </p:cNvSpPr>
          <p:nvPr/>
        </p:nvSpPr>
        <p:spPr bwMode="auto">
          <a:xfrm>
            <a:off x="2500532" y="4105765"/>
            <a:ext cx="4509868" cy="923330"/>
          </a:xfrm>
          <a:prstGeom prst="rect">
            <a:avLst/>
          </a:prstGeom>
          <a:noFill/>
          <a:ln w="9525">
            <a:noFill/>
            <a:miter lim="800000"/>
            <a:headEnd/>
            <a:tailEnd/>
          </a:ln>
        </p:spPr>
        <p:txBody>
          <a:bodyPr wrap="square">
            <a:spAutoFit/>
          </a:bodyPr>
          <a:lstStyle/>
          <a:p>
            <a:pPr marL="285750" indent="-285750">
              <a:buFont typeface="Wingdings" pitchFamily="2" charset="2"/>
              <a:buChar char="Ø"/>
            </a:pPr>
            <a:r>
              <a:rPr lang="en-US" b="1" i="1">
                <a:latin typeface="Times New Roman" pitchFamily="18" charset="0"/>
                <a:cs typeface="Times New Roman" pitchFamily="18" charset="0"/>
              </a:rPr>
              <a:t>Các loại hình tương tác xã </a:t>
            </a:r>
            <a:r>
              <a:rPr lang="en-US" b="1" i="1" smtClean="0">
                <a:latin typeface="Times New Roman" pitchFamily="18" charset="0"/>
                <a:cs typeface="Times New Roman" pitchFamily="18" charset="0"/>
              </a:rPr>
              <a:t>hội</a:t>
            </a:r>
          </a:p>
          <a:p>
            <a:pPr marL="285750" indent="-285750"/>
            <a:endParaRPr lang="en-US" b="1" i="1">
              <a:latin typeface="Times New Roman" pitchFamily="18" charset="0"/>
              <a:cs typeface="Times New Roman" pitchFamily="18" charset="0"/>
            </a:endParaRPr>
          </a:p>
          <a:p>
            <a:pPr marL="285750" indent="-285750"/>
            <a:endParaRPr lang="en-US" b="1" i="1">
              <a:latin typeface="Times New Roman" pitchFamily="18" charset="0"/>
              <a:cs typeface="Times New Roman" pitchFamily="18" charset="0"/>
            </a:endParaRPr>
          </a:p>
        </p:txBody>
      </p:sp>
      <p:sp>
        <p:nvSpPr>
          <p:cNvPr id="35" name="Hộp_Văn_Bản 22"/>
          <p:cNvSpPr txBox="1">
            <a:spLocks noChangeArrowheads="1"/>
          </p:cNvSpPr>
          <p:nvPr/>
        </p:nvSpPr>
        <p:spPr bwMode="auto">
          <a:xfrm>
            <a:off x="2492595" y="4669629"/>
            <a:ext cx="4192173" cy="369332"/>
          </a:xfrm>
          <a:prstGeom prst="rect">
            <a:avLst/>
          </a:prstGeom>
          <a:noFill/>
          <a:ln w="9525">
            <a:noFill/>
            <a:miter lim="800000"/>
            <a:headEnd/>
            <a:tailEnd/>
          </a:ln>
        </p:spPr>
        <p:txBody>
          <a:bodyPr wrap="none">
            <a:spAutoFit/>
          </a:bodyPr>
          <a:lstStyle/>
          <a:p>
            <a:pPr marL="285750" indent="-285750">
              <a:buFont typeface="Wingdings" pitchFamily="2" charset="2"/>
              <a:buChar char="Ø"/>
            </a:pPr>
            <a:r>
              <a:rPr lang="en-US" b="1" i="1">
                <a:latin typeface="Times New Roman" pitchFamily="18" charset="0"/>
                <a:cs typeface="Times New Roman" pitchFamily="18" charset="0"/>
              </a:rPr>
              <a:t>Mối liên hệ: hành động xã hội - TTXH</a:t>
            </a:r>
          </a:p>
        </p:txBody>
      </p:sp>
      <p:sp>
        <p:nvSpPr>
          <p:cNvPr id="36" name="Hộp_Văn_Bản 23"/>
          <p:cNvSpPr txBox="1">
            <a:spLocks noChangeArrowheads="1"/>
          </p:cNvSpPr>
          <p:nvPr/>
        </p:nvSpPr>
        <p:spPr bwMode="auto">
          <a:xfrm>
            <a:off x="2514600" y="5729727"/>
            <a:ext cx="4648200" cy="646331"/>
          </a:xfrm>
          <a:prstGeom prst="rect">
            <a:avLst/>
          </a:prstGeom>
          <a:noFill/>
          <a:ln w="9525">
            <a:noFill/>
            <a:miter lim="800000"/>
            <a:headEnd/>
            <a:tailEnd/>
          </a:ln>
        </p:spPr>
        <p:txBody>
          <a:bodyPr wrap="square">
            <a:spAutoFit/>
          </a:bodyPr>
          <a:lstStyle/>
          <a:p>
            <a:pPr marL="285750" indent="-285750">
              <a:buFont typeface="Wingdings" pitchFamily="2" charset="2"/>
              <a:buChar char="Ø"/>
            </a:pPr>
            <a:r>
              <a:rPr lang="en-US" b="1" i="1">
                <a:latin typeface="Times New Roman" pitchFamily="18" charset="0"/>
                <a:cs typeface="Times New Roman" pitchFamily="18" charset="0"/>
              </a:rPr>
              <a:t>G</a:t>
            </a:r>
            <a:r>
              <a:rPr lang="vi-VN" b="1" i="1">
                <a:latin typeface="Times New Roman" pitchFamily="18" charset="0"/>
                <a:cs typeface="Times New Roman" pitchFamily="18" charset="0"/>
              </a:rPr>
              <a:t>iải thích quá trình xã hội hóa của </a:t>
            </a:r>
            <a:r>
              <a:rPr lang="vi-VN" b="1" i="1" smtClean="0">
                <a:latin typeface="Times New Roman" pitchFamily="18" charset="0"/>
                <a:cs typeface="Times New Roman" pitchFamily="18" charset="0"/>
              </a:rPr>
              <a:t>cá </a:t>
            </a:r>
            <a:r>
              <a:rPr lang="vi-VN" b="1" i="1">
                <a:latin typeface="Times New Roman" pitchFamily="18" charset="0"/>
                <a:cs typeface="Times New Roman" pitchFamily="18" charset="0"/>
              </a:rPr>
              <a:t>nhân</a:t>
            </a:r>
            <a:endParaRPr lang="en-US" b="1" i="1">
              <a:latin typeface="Times New Roman" pitchFamily="18" charset="0"/>
              <a:cs typeface="Times New Roman" pitchFamily="18" charset="0"/>
            </a:endParaRPr>
          </a:p>
          <a:p>
            <a:pPr marL="285750" indent="-285750"/>
            <a:endParaRPr lang="en-US" b="1" i="1">
              <a:latin typeface="Times New Roman" pitchFamily="18" charset="0"/>
              <a:cs typeface="Times New Roman" pitchFamily="18" charset="0"/>
            </a:endParaRPr>
          </a:p>
        </p:txBody>
      </p:sp>
      <p:sp>
        <p:nvSpPr>
          <p:cNvPr id="37" name="TextBox 36"/>
          <p:cNvSpPr txBox="1"/>
          <p:nvPr/>
        </p:nvSpPr>
        <p:spPr>
          <a:xfrm>
            <a:off x="2500532" y="4391464"/>
            <a:ext cx="3962400" cy="369332"/>
          </a:xfrm>
          <a:prstGeom prst="rect">
            <a:avLst/>
          </a:prstGeom>
          <a:noFill/>
        </p:spPr>
        <p:txBody>
          <a:bodyPr wrap="square" rtlCol="0">
            <a:spAutoFit/>
          </a:bodyPr>
          <a:lstStyle/>
          <a:p>
            <a:pPr marL="285750" indent="-285750">
              <a:buFont typeface="Wingdings" pitchFamily="2" charset="2"/>
              <a:buChar char="Ø"/>
            </a:pPr>
            <a:r>
              <a:rPr lang="en-US" b="1" i="1" smtClean="0">
                <a:latin typeface="Times New Roman" pitchFamily="18" charset="0"/>
                <a:cs typeface="Times New Roman" pitchFamily="18" charset="0"/>
              </a:rPr>
              <a:t>Các lý thuyết xã hội</a:t>
            </a:r>
          </a:p>
        </p:txBody>
      </p:sp>
      <p:sp>
        <p:nvSpPr>
          <p:cNvPr id="39" name="TextBox 38"/>
          <p:cNvSpPr txBox="1"/>
          <p:nvPr/>
        </p:nvSpPr>
        <p:spPr>
          <a:xfrm>
            <a:off x="2351644" y="5990942"/>
            <a:ext cx="6563756" cy="646331"/>
          </a:xfrm>
          <a:prstGeom prst="rect">
            <a:avLst/>
          </a:prstGeom>
          <a:noFill/>
        </p:spPr>
        <p:txBody>
          <a:bodyPr wrap="square" rtlCol="0">
            <a:spAutoFit/>
          </a:bodyPr>
          <a:lstStyle/>
          <a:p>
            <a:r>
              <a:rPr lang="en-US" b="1" i="1" smtClean="0">
                <a:latin typeface="Times New Roman" pitchFamily="18" charset="0"/>
                <a:cs typeface="Times New Roman" pitchFamily="18" charset="0"/>
              </a:rPr>
              <a:t>   </a:t>
            </a:r>
            <a:r>
              <a:rPr lang="en-US" b="1" smtClean="0">
                <a:latin typeface="Times New Roman" pitchFamily="18" charset="0"/>
                <a:cs typeface="Times New Roman" pitchFamily="18" charset="0"/>
                <a:sym typeface="Wingdings"/>
              </a:rPr>
              <a:t></a:t>
            </a:r>
            <a:r>
              <a:rPr lang="en-US" b="1" i="1" smtClean="0">
                <a:latin typeface="Times New Roman" pitchFamily="18" charset="0"/>
                <a:cs typeface="Times New Roman" pitchFamily="18" charset="0"/>
              </a:rPr>
              <a:t>  C</a:t>
            </a:r>
            <a:r>
              <a:rPr lang="vi-VN" b="1" i="1" smtClean="0">
                <a:latin typeface="Times New Roman" pitchFamily="18" charset="0"/>
                <a:cs typeface="Times New Roman" pitchFamily="18" charset="0"/>
              </a:rPr>
              <a:t>ác yếu tố tác động hình thành</a:t>
            </a:r>
            <a:r>
              <a:rPr lang="en-US" b="1" i="1" smtClean="0">
                <a:latin typeface="Times New Roman" pitchFamily="18" charset="0"/>
                <a:cs typeface="Times New Roman" pitchFamily="18" charset="0"/>
              </a:rPr>
              <a:t> </a:t>
            </a:r>
            <a:r>
              <a:rPr lang="vi-VN" b="1" i="1" smtClean="0">
                <a:latin typeface="Times New Roman" pitchFamily="18" charset="0"/>
                <a:cs typeface="Times New Roman" pitchFamily="18" charset="0"/>
              </a:rPr>
              <a:t>nhân</a:t>
            </a:r>
            <a:r>
              <a:rPr lang="en-US" b="1" i="1" smtClean="0">
                <a:latin typeface="Times New Roman" pitchFamily="18" charset="0"/>
                <a:cs typeface="Times New Roman" pitchFamily="18" charset="0"/>
              </a:rPr>
              <a:t> </a:t>
            </a:r>
            <a:r>
              <a:rPr lang="vi-VN" b="1" i="1" smtClean="0">
                <a:latin typeface="Times New Roman" pitchFamily="18" charset="0"/>
                <a:cs typeface="Times New Roman" pitchFamily="18" charset="0"/>
              </a:rPr>
              <a:t>cách</a:t>
            </a:r>
            <a:r>
              <a:rPr lang="en-US" b="1" i="1" smtClean="0">
                <a:latin typeface="Times New Roman" pitchFamily="18" charset="0"/>
                <a:cs typeface="Times New Roman" pitchFamily="18" charset="0"/>
              </a:rPr>
              <a:t> </a:t>
            </a:r>
            <a:r>
              <a:rPr lang="vi-VN" b="1" i="1" smtClean="0">
                <a:latin typeface="Times New Roman" pitchFamily="18" charset="0"/>
                <a:cs typeface="Times New Roman" pitchFamily="18" charset="0"/>
              </a:rPr>
              <a:t>cá nhân</a:t>
            </a:r>
            <a:endParaRPr lang="en-US" b="1" i="1" smtClean="0">
              <a:latin typeface="Times New Roman" pitchFamily="18" charset="0"/>
              <a:cs typeface="Times New Roman" pitchFamily="18" charset="0"/>
            </a:endParaRPr>
          </a:p>
          <a:p>
            <a:endParaRPr lang="en-US"/>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238"/>
                                        </p:tgtEl>
                                        <p:attrNameLst>
                                          <p:attrName>style.visibility</p:attrName>
                                        </p:attrNameLst>
                                      </p:cBhvr>
                                      <p:to>
                                        <p:strVal val="visible"/>
                                      </p:to>
                                    </p:set>
                                    <p:animEffect transition="in" filter="diamond(in)">
                                      <p:cBhvr>
                                        <p:cTn id="7" dur="2000"/>
                                        <p:tgtEl>
                                          <p:spTgt spid="9238"/>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9241"/>
                                        </p:tgtEl>
                                        <p:attrNameLst>
                                          <p:attrName>style.visibility</p:attrName>
                                        </p:attrNameLst>
                                      </p:cBhvr>
                                      <p:to>
                                        <p:strVal val="visible"/>
                                      </p:to>
                                    </p:set>
                                    <p:animEffect transition="in" filter="diamond(in)">
                                      <p:cBhvr>
                                        <p:cTn id="10" dur="2000"/>
                                        <p:tgtEl>
                                          <p:spTgt spid="9241"/>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9242"/>
                                        </p:tgtEl>
                                        <p:attrNameLst>
                                          <p:attrName>style.visibility</p:attrName>
                                        </p:attrNameLst>
                                      </p:cBhvr>
                                      <p:to>
                                        <p:strVal val="visible"/>
                                      </p:to>
                                    </p:set>
                                    <p:animEffect transition="in" filter="diamond(in)">
                                      <p:cBhvr>
                                        <p:cTn id="13" dur="2000"/>
                                        <p:tgtEl>
                                          <p:spTgt spid="9242"/>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9243"/>
                                        </p:tgtEl>
                                        <p:attrNameLst>
                                          <p:attrName>style.visibility</p:attrName>
                                        </p:attrNameLst>
                                      </p:cBhvr>
                                      <p:to>
                                        <p:strVal val="visible"/>
                                      </p:to>
                                    </p:set>
                                    <p:animEffect transition="in" filter="diamond(in)">
                                      <p:cBhvr>
                                        <p:cTn id="16" dur="2000"/>
                                        <p:tgtEl>
                                          <p:spTgt spid="9243"/>
                                        </p:tgtEl>
                                      </p:cBhvr>
                                    </p:animEffect>
                                  </p:childTnLst>
                                </p:cTn>
                              </p:par>
                            </p:childTnLst>
                          </p:cTn>
                        </p:par>
                      </p:childTnLst>
                    </p:cTn>
                  </p:par>
                  <p:par>
                    <p:cTn id="17" fill="hold">
                      <p:stCondLst>
                        <p:cond delay="indefinite"/>
                      </p:stCondLst>
                      <p:childTnLst>
                        <p:par>
                          <p:cTn id="18" fill="hold">
                            <p:stCondLst>
                              <p:cond delay="0"/>
                            </p:stCondLst>
                            <p:childTnLst>
                              <p:par>
                                <p:cTn id="19" presetID="25" presetClass="entr" presetSubtype="0" fill="hold" grpId="0" nodeType="clickEffect">
                                  <p:stCondLst>
                                    <p:cond delay="0"/>
                                  </p:stCondLst>
                                  <p:iterate type="lt">
                                    <p:tmPct val="0"/>
                                  </p:iterate>
                                  <p:childTnLst>
                                    <p:set>
                                      <p:cBhvr>
                                        <p:cTn id="20" dur="1" fill="hold">
                                          <p:stCondLst>
                                            <p:cond delay="0"/>
                                          </p:stCondLst>
                                        </p:cTn>
                                        <p:tgtEl>
                                          <p:spTgt spid="30"/>
                                        </p:tgtEl>
                                        <p:attrNameLst>
                                          <p:attrName>style.visibility</p:attrName>
                                        </p:attrNameLst>
                                      </p:cBhvr>
                                      <p:to>
                                        <p:strVal val="visible"/>
                                      </p:to>
                                    </p:set>
                                    <p:anim calcmode="lin" valueType="num">
                                      <p:cBhvr>
                                        <p:cTn id="21"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24" dur="1000" fill="hold"/>
                                        <p:tgtEl>
                                          <p:spTgt spid="30"/>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30"/>
                                        </p:tgtEl>
                                      </p:cBhvr>
                                    </p:animEffect>
                                  </p:childTnLst>
                                </p:cTn>
                              </p:par>
                            </p:childTnLst>
                          </p:cTn>
                        </p:par>
                      </p:childTnLst>
                    </p:cTn>
                  </p:par>
                  <p:par>
                    <p:cTn id="29" fill="hold">
                      <p:stCondLst>
                        <p:cond delay="indefinite"/>
                      </p:stCondLst>
                      <p:childTnLst>
                        <p:par>
                          <p:cTn id="30" fill="hold">
                            <p:stCondLst>
                              <p:cond delay="0"/>
                            </p:stCondLst>
                            <p:childTnLst>
                              <p:par>
                                <p:cTn id="31" presetID="25" presetClass="entr" presetSubtype="0"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36" dur="1000" fill="hold"/>
                                        <p:tgtEl>
                                          <p:spTgt spid="31"/>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31"/>
                                        </p:tgtEl>
                                      </p:cBhvr>
                                    </p:animEffect>
                                  </p:childTnLst>
                                </p:cTn>
                              </p:par>
                            </p:childTnLst>
                          </p:cTn>
                        </p:par>
                      </p:childTnLst>
                    </p:cTn>
                  </p:par>
                  <p:par>
                    <p:cTn id="41" fill="hold">
                      <p:stCondLst>
                        <p:cond delay="indefinite"/>
                      </p:stCondLst>
                      <p:childTnLst>
                        <p:par>
                          <p:cTn id="42" fill="hold">
                            <p:stCondLst>
                              <p:cond delay="0"/>
                            </p:stCondLst>
                            <p:childTnLst>
                              <p:par>
                                <p:cTn id="43" presetID="25" presetClass="entr" presetSubtype="0" fill="hold" grpId="0" nodeType="click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p:cTn id="45"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48" dur="1000" fill="hold"/>
                                        <p:tgtEl>
                                          <p:spTgt spid="32"/>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32"/>
                                        </p:tgtEl>
                                      </p:cBhvr>
                                    </p:animEffect>
                                  </p:childTnLst>
                                </p:cTn>
                              </p:par>
                            </p:childTnLst>
                          </p:cTn>
                        </p:par>
                      </p:childTnLst>
                    </p:cTn>
                  </p:par>
                  <p:par>
                    <p:cTn id="53" fill="hold">
                      <p:stCondLst>
                        <p:cond delay="indefinite"/>
                      </p:stCondLst>
                      <p:childTnLst>
                        <p:par>
                          <p:cTn id="54" fill="hold">
                            <p:stCondLst>
                              <p:cond delay="0"/>
                            </p:stCondLst>
                            <p:childTnLst>
                              <p:par>
                                <p:cTn id="55" presetID="8" presetClass="entr" presetSubtype="16" fill="hold" nodeType="clickEffect">
                                  <p:stCondLst>
                                    <p:cond delay="0"/>
                                  </p:stCondLst>
                                  <p:childTnLst>
                                    <p:set>
                                      <p:cBhvr>
                                        <p:cTn id="56" dur="1" fill="hold">
                                          <p:stCondLst>
                                            <p:cond delay="0"/>
                                          </p:stCondLst>
                                        </p:cTn>
                                        <p:tgtEl>
                                          <p:spTgt spid="9226"/>
                                        </p:tgtEl>
                                        <p:attrNameLst>
                                          <p:attrName>style.visibility</p:attrName>
                                        </p:attrNameLst>
                                      </p:cBhvr>
                                      <p:to>
                                        <p:strVal val="visible"/>
                                      </p:to>
                                    </p:set>
                                    <p:animEffect transition="in" filter="diamond(in)">
                                      <p:cBhvr>
                                        <p:cTn id="57" dur="2000"/>
                                        <p:tgtEl>
                                          <p:spTgt spid="9226"/>
                                        </p:tgtEl>
                                      </p:cBhvr>
                                    </p:animEffect>
                                  </p:childTnLst>
                                </p:cTn>
                              </p:par>
                              <p:par>
                                <p:cTn id="58" presetID="8" presetClass="entr" presetSubtype="16" fill="hold" grpId="0" nodeType="withEffect">
                                  <p:stCondLst>
                                    <p:cond delay="0"/>
                                  </p:stCondLst>
                                  <p:childTnLst>
                                    <p:set>
                                      <p:cBhvr>
                                        <p:cTn id="59" dur="1" fill="hold">
                                          <p:stCondLst>
                                            <p:cond delay="0"/>
                                          </p:stCondLst>
                                        </p:cTn>
                                        <p:tgtEl>
                                          <p:spTgt spid="9229"/>
                                        </p:tgtEl>
                                        <p:attrNameLst>
                                          <p:attrName>style.visibility</p:attrName>
                                        </p:attrNameLst>
                                      </p:cBhvr>
                                      <p:to>
                                        <p:strVal val="visible"/>
                                      </p:to>
                                    </p:set>
                                    <p:animEffect transition="in" filter="diamond(in)">
                                      <p:cBhvr>
                                        <p:cTn id="60" dur="2000"/>
                                        <p:tgtEl>
                                          <p:spTgt spid="9229"/>
                                        </p:tgtEl>
                                      </p:cBhvr>
                                    </p:animEffect>
                                  </p:childTnLst>
                                </p:cTn>
                              </p:par>
                              <p:par>
                                <p:cTn id="61" presetID="8" presetClass="entr" presetSubtype="16" fill="hold" grpId="0" nodeType="withEffect">
                                  <p:stCondLst>
                                    <p:cond delay="0"/>
                                  </p:stCondLst>
                                  <p:childTnLst>
                                    <p:set>
                                      <p:cBhvr>
                                        <p:cTn id="62" dur="1" fill="hold">
                                          <p:stCondLst>
                                            <p:cond delay="0"/>
                                          </p:stCondLst>
                                        </p:cTn>
                                        <p:tgtEl>
                                          <p:spTgt spid="9232"/>
                                        </p:tgtEl>
                                        <p:attrNameLst>
                                          <p:attrName>style.visibility</p:attrName>
                                        </p:attrNameLst>
                                      </p:cBhvr>
                                      <p:to>
                                        <p:strVal val="visible"/>
                                      </p:to>
                                    </p:set>
                                    <p:animEffect transition="in" filter="diamond(in)">
                                      <p:cBhvr>
                                        <p:cTn id="63" dur="2000"/>
                                        <p:tgtEl>
                                          <p:spTgt spid="9232"/>
                                        </p:tgtEl>
                                      </p:cBhvr>
                                    </p:animEffect>
                                  </p:childTnLst>
                                </p:cTn>
                              </p:par>
                              <p:par>
                                <p:cTn id="64" presetID="8" presetClass="entr" presetSubtype="16" fill="hold" grpId="0" nodeType="withEffect">
                                  <p:stCondLst>
                                    <p:cond delay="0"/>
                                  </p:stCondLst>
                                  <p:childTnLst>
                                    <p:set>
                                      <p:cBhvr>
                                        <p:cTn id="65" dur="1" fill="hold">
                                          <p:stCondLst>
                                            <p:cond delay="0"/>
                                          </p:stCondLst>
                                        </p:cTn>
                                        <p:tgtEl>
                                          <p:spTgt spid="9233"/>
                                        </p:tgtEl>
                                        <p:attrNameLst>
                                          <p:attrName>style.visibility</p:attrName>
                                        </p:attrNameLst>
                                      </p:cBhvr>
                                      <p:to>
                                        <p:strVal val="visible"/>
                                      </p:to>
                                    </p:set>
                                    <p:animEffect transition="in" filter="diamond(in)">
                                      <p:cBhvr>
                                        <p:cTn id="66" dur="2000"/>
                                        <p:tgtEl>
                                          <p:spTgt spid="9233"/>
                                        </p:tgtEl>
                                      </p:cBhvr>
                                    </p:animEffect>
                                  </p:childTnLst>
                                </p:cTn>
                              </p:par>
                            </p:childTnLst>
                          </p:cTn>
                        </p:par>
                      </p:childTnLst>
                    </p:cTn>
                  </p:par>
                  <p:par>
                    <p:cTn id="67" fill="hold">
                      <p:stCondLst>
                        <p:cond delay="indefinite"/>
                      </p:stCondLst>
                      <p:childTnLst>
                        <p:par>
                          <p:cTn id="68" fill="hold">
                            <p:stCondLst>
                              <p:cond delay="0"/>
                            </p:stCondLst>
                            <p:childTnLst>
                              <p:par>
                                <p:cTn id="69" presetID="25" presetClass="entr" presetSubtype="0" fill="hold" grpId="0" nodeType="click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p:cTn id="71"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72"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73"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74" dur="1000" fill="hold"/>
                                        <p:tgtEl>
                                          <p:spTgt spid="33"/>
                                        </p:tgtEl>
                                        <p:attrNameLst>
                                          <p:attrName>ppt_h</p:attrName>
                                        </p:attrNameLst>
                                      </p:cBhvr>
                                      <p:tavLst>
                                        <p:tav tm="0">
                                          <p:val>
                                            <p:strVal val="#ppt_h"/>
                                          </p:val>
                                        </p:tav>
                                        <p:tav tm="100000">
                                          <p:val>
                                            <p:strVal val="#ppt_h"/>
                                          </p:val>
                                        </p:tav>
                                      </p:tavLst>
                                    </p:anim>
                                    <p:anim calcmode="lin" valueType="num">
                                      <p:cBhvr>
                                        <p:cTn id="75"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76"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77"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78" dur="1000" decel="50000">
                                          <p:stCondLst>
                                            <p:cond delay="0"/>
                                          </p:stCondLst>
                                        </p:cTn>
                                        <p:tgtEl>
                                          <p:spTgt spid="33"/>
                                        </p:tgtEl>
                                      </p:cBhvr>
                                    </p:animEffect>
                                  </p:childTnLst>
                                </p:cTn>
                              </p:par>
                            </p:childTnLst>
                          </p:cTn>
                        </p:par>
                      </p:childTnLst>
                    </p:cTn>
                  </p:par>
                  <p:par>
                    <p:cTn id="79" fill="hold">
                      <p:stCondLst>
                        <p:cond delay="indefinite"/>
                      </p:stCondLst>
                      <p:childTnLst>
                        <p:par>
                          <p:cTn id="80" fill="hold">
                            <p:stCondLst>
                              <p:cond delay="0"/>
                            </p:stCondLst>
                            <p:childTnLst>
                              <p:par>
                                <p:cTn id="81" presetID="25" presetClass="entr" presetSubtype="0" fill="hold" grpId="0" nodeType="clickEffect">
                                  <p:stCondLst>
                                    <p:cond delay="0"/>
                                  </p:stCondLst>
                                  <p:childTnLst>
                                    <p:set>
                                      <p:cBhvr>
                                        <p:cTn id="82" dur="1" fill="hold">
                                          <p:stCondLst>
                                            <p:cond delay="0"/>
                                          </p:stCondLst>
                                        </p:cTn>
                                        <p:tgtEl>
                                          <p:spTgt spid="34"/>
                                        </p:tgtEl>
                                        <p:attrNameLst>
                                          <p:attrName>style.visibility</p:attrName>
                                        </p:attrNameLst>
                                      </p:cBhvr>
                                      <p:to>
                                        <p:strVal val="visible"/>
                                      </p:to>
                                    </p:set>
                                    <p:anim calcmode="lin" valueType="num">
                                      <p:cBhvr>
                                        <p:cTn id="83" dur="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84" dur="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85" dur="500" accel="50000" fill="hold">
                                          <p:stCondLst>
                                            <p:cond delay="500"/>
                                          </p:stCondLst>
                                        </p:cTn>
                                        <p:tgtEl>
                                          <p:spTgt spid="34"/>
                                        </p:tgtEl>
                                        <p:attrNameLst>
                                          <p:attrName>ppt_w</p:attrName>
                                        </p:attrNameLst>
                                      </p:cBhvr>
                                      <p:tavLst>
                                        <p:tav tm="0">
                                          <p:val>
                                            <p:strVal val="#ppt_w*.05"/>
                                          </p:val>
                                        </p:tav>
                                        <p:tav tm="100000">
                                          <p:val>
                                            <p:strVal val="#ppt_w"/>
                                          </p:val>
                                        </p:tav>
                                      </p:tavLst>
                                    </p:anim>
                                    <p:anim calcmode="lin" valueType="num">
                                      <p:cBhvr>
                                        <p:cTn id="86" dur="1000" fill="hold"/>
                                        <p:tgtEl>
                                          <p:spTgt spid="34"/>
                                        </p:tgtEl>
                                        <p:attrNameLst>
                                          <p:attrName>ppt_h</p:attrName>
                                        </p:attrNameLst>
                                      </p:cBhvr>
                                      <p:tavLst>
                                        <p:tav tm="0">
                                          <p:val>
                                            <p:strVal val="#ppt_h"/>
                                          </p:val>
                                        </p:tav>
                                        <p:tav tm="100000">
                                          <p:val>
                                            <p:strVal val="#ppt_h"/>
                                          </p:val>
                                        </p:tav>
                                      </p:tavLst>
                                    </p:anim>
                                    <p:anim calcmode="lin" valueType="num">
                                      <p:cBhvr>
                                        <p:cTn id="87" dur="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88" dur="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89" dur="500" accel="50000" fill="hold">
                                          <p:stCondLst>
                                            <p:cond delay="500"/>
                                          </p:stCondLst>
                                        </p:cTn>
                                        <p:tgtEl>
                                          <p:spTgt spid="34"/>
                                        </p:tgtEl>
                                        <p:attrNameLst>
                                          <p:attrName>ppt_y</p:attrName>
                                        </p:attrNameLst>
                                      </p:cBhvr>
                                      <p:tavLst>
                                        <p:tav tm="0">
                                          <p:val>
                                            <p:strVal val="#ppt_y+.1"/>
                                          </p:val>
                                        </p:tav>
                                        <p:tav tm="100000">
                                          <p:val>
                                            <p:strVal val="#ppt_y"/>
                                          </p:val>
                                        </p:tav>
                                      </p:tavLst>
                                    </p:anim>
                                    <p:animEffect transition="in" filter="fade">
                                      <p:cBhvr>
                                        <p:cTn id="90" dur="1000" decel="50000">
                                          <p:stCondLst>
                                            <p:cond delay="0"/>
                                          </p:stCondLst>
                                        </p:cTn>
                                        <p:tgtEl>
                                          <p:spTgt spid="34"/>
                                        </p:tgtEl>
                                      </p:cBhvr>
                                    </p:animEffect>
                                  </p:childTnLst>
                                </p:cTn>
                              </p:par>
                            </p:childTnLst>
                          </p:cTn>
                        </p:par>
                      </p:childTnLst>
                    </p:cTn>
                  </p:par>
                  <p:par>
                    <p:cTn id="91" fill="hold">
                      <p:stCondLst>
                        <p:cond delay="indefinite"/>
                      </p:stCondLst>
                      <p:childTnLst>
                        <p:par>
                          <p:cTn id="92" fill="hold">
                            <p:stCondLst>
                              <p:cond delay="0"/>
                            </p:stCondLst>
                            <p:childTnLst>
                              <p:par>
                                <p:cTn id="93" presetID="25" presetClass="entr" presetSubtype="0" fill="hold" grpId="0" nodeType="clickEffect">
                                  <p:stCondLst>
                                    <p:cond delay="0"/>
                                  </p:stCondLst>
                                  <p:childTnLst>
                                    <p:set>
                                      <p:cBhvr>
                                        <p:cTn id="94" dur="1" fill="hold">
                                          <p:stCondLst>
                                            <p:cond delay="0"/>
                                          </p:stCondLst>
                                        </p:cTn>
                                        <p:tgtEl>
                                          <p:spTgt spid="37"/>
                                        </p:tgtEl>
                                        <p:attrNameLst>
                                          <p:attrName>style.visibility</p:attrName>
                                        </p:attrNameLst>
                                      </p:cBhvr>
                                      <p:to>
                                        <p:strVal val="visible"/>
                                      </p:to>
                                    </p:set>
                                    <p:anim calcmode="lin" valueType="num">
                                      <p:cBhvr>
                                        <p:cTn id="95" dur="500" decel="50000" fill="hold">
                                          <p:stCondLst>
                                            <p:cond delay="0"/>
                                          </p:stCondLst>
                                        </p:cTn>
                                        <p:tgtEl>
                                          <p:spTgt spid="37"/>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37"/>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37"/>
                                        </p:tgtEl>
                                        <p:attrNameLst>
                                          <p:attrName>ppt_w</p:attrName>
                                        </p:attrNameLst>
                                      </p:cBhvr>
                                      <p:tavLst>
                                        <p:tav tm="0">
                                          <p:val>
                                            <p:strVal val="#ppt_w*.05"/>
                                          </p:val>
                                        </p:tav>
                                        <p:tav tm="100000">
                                          <p:val>
                                            <p:strVal val="#ppt_w"/>
                                          </p:val>
                                        </p:tav>
                                      </p:tavLst>
                                    </p:anim>
                                    <p:anim calcmode="lin" valueType="num">
                                      <p:cBhvr>
                                        <p:cTn id="98" dur="1000" fill="hold"/>
                                        <p:tgtEl>
                                          <p:spTgt spid="37"/>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37"/>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37"/>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37"/>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37"/>
                                        </p:tgtEl>
                                      </p:cBhvr>
                                    </p:animEffect>
                                  </p:childTnLst>
                                </p:cTn>
                              </p:par>
                            </p:childTnLst>
                          </p:cTn>
                        </p:par>
                      </p:childTnLst>
                    </p:cTn>
                  </p:par>
                  <p:par>
                    <p:cTn id="103" fill="hold">
                      <p:stCondLst>
                        <p:cond delay="indefinite"/>
                      </p:stCondLst>
                      <p:childTnLst>
                        <p:par>
                          <p:cTn id="104" fill="hold">
                            <p:stCondLst>
                              <p:cond delay="0"/>
                            </p:stCondLst>
                            <p:childTnLst>
                              <p:par>
                                <p:cTn id="105" presetID="25" presetClass="entr" presetSubtype="0" fill="hold" grpId="0" nodeType="click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p:cTn id="107"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108"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109"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110" dur="1000" fill="hold"/>
                                        <p:tgtEl>
                                          <p:spTgt spid="35"/>
                                        </p:tgtEl>
                                        <p:attrNameLst>
                                          <p:attrName>ppt_h</p:attrName>
                                        </p:attrNameLst>
                                      </p:cBhvr>
                                      <p:tavLst>
                                        <p:tav tm="0">
                                          <p:val>
                                            <p:strVal val="#ppt_h"/>
                                          </p:val>
                                        </p:tav>
                                        <p:tav tm="100000">
                                          <p:val>
                                            <p:strVal val="#ppt_h"/>
                                          </p:val>
                                        </p:tav>
                                      </p:tavLst>
                                    </p:anim>
                                    <p:anim calcmode="lin" valueType="num">
                                      <p:cBhvr>
                                        <p:cTn id="111"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112"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113"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114" dur="1000" decel="50000">
                                          <p:stCondLst>
                                            <p:cond delay="0"/>
                                          </p:stCondLst>
                                        </p:cTn>
                                        <p:tgtEl>
                                          <p:spTgt spid="35"/>
                                        </p:tgtEl>
                                      </p:cBhvr>
                                    </p:animEffect>
                                  </p:childTnLst>
                                </p:cTn>
                              </p:par>
                            </p:childTnLst>
                          </p:cTn>
                        </p:par>
                      </p:childTnLst>
                    </p:cTn>
                  </p:par>
                  <p:par>
                    <p:cTn id="115" fill="hold">
                      <p:stCondLst>
                        <p:cond delay="indefinite"/>
                      </p:stCondLst>
                      <p:childTnLst>
                        <p:par>
                          <p:cTn id="116" fill="hold">
                            <p:stCondLst>
                              <p:cond delay="0"/>
                            </p:stCondLst>
                            <p:childTnLst>
                              <p:par>
                                <p:cTn id="117" presetID="8" presetClass="entr" presetSubtype="16" fill="hold" nodeType="clickEffect">
                                  <p:stCondLst>
                                    <p:cond delay="0"/>
                                  </p:stCondLst>
                                  <p:childTnLst>
                                    <p:set>
                                      <p:cBhvr>
                                        <p:cTn id="118" dur="1" fill="hold">
                                          <p:stCondLst>
                                            <p:cond delay="0"/>
                                          </p:stCondLst>
                                        </p:cTn>
                                        <p:tgtEl>
                                          <p:spTgt spid="9222"/>
                                        </p:tgtEl>
                                        <p:attrNameLst>
                                          <p:attrName>style.visibility</p:attrName>
                                        </p:attrNameLst>
                                      </p:cBhvr>
                                      <p:to>
                                        <p:strVal val="visible"/>
                                      </p:to>
                                    </p:set>
                                    <p:animEffect transition="in" filter="diamond(in)">
                                      <p:cBhvr>
                                        <p:cTn id="119" dur="2000"/>
                                        <p:tgtEl>
                                          <p:spTgt spid="9222"/>
                                        </p:tgtEl>
                                      </p:cBhvr>
                                    </p:animEffect>
                                  </p:childTnLst>
                                </p:cTn>
                              </p:par>
                              <p:par>
                                <p:cTn id="120" presetID="8" presetClass="entr" presetSubtype="16" fill="hold" grpId="0" nodeType="withEffect">
                                  <p:stCondLst>
                                    <p:cond delay="0"/>
                                  </p:stCondLst>
                                  <p:childTnLst>
                                    <p:set>
                                      <p:cBhvr>
                                        <p:cTn id="121" dur="1" fill="hold">
                                          <p:stCondLst>
                                            <p:cond delay="0"/>
                                          </p:stCondLst>
                                        </p:cTn>
                                        <p:tgtEl>
                                          <p:spTgt spid="9225"/>
                                        </p:tgtEl>
                                        <p:attrNameLst>
                                          <p:attrName>style.visibility</p:attrName>
                                        </p:attrNameLst>
                                      </p:cBhvr>
                                      <p:to>
                                        <p:strVal val="visible"/>
                                      </p:to>
                                    </p:set>
                                    <p:animEffect transition="in" filter="diamond(in)">
                                      <p:cBhvr>
                                        <p:cTn id="122" dur="2000"/>
                                        <p:tgtEl>
                                          <p:spTgt spid="9225"/>
                                        </p:tgtEl>
                                      </p:cBhvr>
                                    </p:animEffect>
                                  </p:childTnLst>
                                </p:cTn>
                              </p:par>
                              <p:par>
                                <p:cTn id="123" presetID="8" presetClass="entr" presetSubtype="16" fill="hold" grpId="0" nodeType="withEffect">
                                  <p:stCondLst>
                                    <p:cond delay="0"/>
                                  </p:stCondLst>
                                  <p:childTnLst>
                                    <p:set>
                                      <p:cBhvr>
                                        <p:cTn id="124" dur="1" fill="hold">
                                          <p:stCondLst>
                                            <p:cond delay="0"/>
                                          </p:stCondLst>
                                        </p:cTn>
                                        <p:tgtEl>
                                          <p:spTgt spid="9234"/>
                                        </p:tgtEl>
                                        <p:attrNameLst>
                                          <p:attrName>style.visibility</p:attrName>
                                        </p:attrNameLst>
                                      </p:cBhvr>
                                      <p:to>
                                        <p:strVal val="visible"/>
                                      </p:to>
                                    </p:set>
                                    <p:animEffect transition="in" filter="diamond(in)">
                                      <p:cBhvr>
                                        <p:cTn id="125" dur="2000"/>
                                        <p:tgtEl>
                                          <p:spTgt spid="9234"/>
                                        </p:tgtEl>
                                      </p:cBhvr>
                                    </p:animEffect>
                                  </p:childTnLst>
                                </p:cTn>
                              </p:par>
                              <p:par>
                                <p:cTn id="126" presetID="8" presetClass="entr" presetSubtype="16" fill="hold" grpId="0" nodeType="withEffect">
                                  <p:stCondLst>
                                    <p:cond delay="0"/>
                                  </p:stCondLst>
                                  <p:childTnLst>
                                    <p:set>
                                      <p:cBhvr>
                                        <p:cTn id="127" dur="1" fill="hold">
                                          <p:stCondLst>
                                            <p:cond delay="0"/>
                                          </p:stCondLst>
                                        </p:cTn>
                                        <p:tgtEl>
                                          <p:spTgt spid="9235"/>
                                        </p:tgtEl>
                                        <p:attrNameLst>
                                          <p:attrName>style.visibility</p:attrName>
                                        </p:attrNameLst>
                                      </p:cBhvr>
                                      <p:to>
                                        <p:strVal val="visible"/>
                                      </p:to>
                                    </p:set>
                                    <p:animEffect transition="in" filter="diamond(in)">
                                      <p:cBhvr>
                                        <p:cTn id="128" dur="2000"/>
                                        <p:tgtEl>
                                          <p:spTgt spid="9235"/>
                                        </p:tgtEl>
                                      </p:cBhvr>
                                    </p:animEffect>
                                  </p:childTnLst>
                                </p:cTn>
                              </p:par>
                            </p:childTnLst>
                          </p:cTn>
                        </p:par>
                      </p:childTnLst>
                    </p:cTn>
                  </p:par>
                  <p:par>
                    <p:cTn id="129" fill="hold">
                      <p:stCondLst>
                        <p:cond delay="indefinite"/>
                      </p:stCondLst>
                      <p:childTnLst>
                        <p:par>
                          <p:cTn id="130" fill="hold">
                            <p:stCondLst>
                              <p:cond delay="0"/>
                            </p:stCondLst>
                            <p:childTnLst>
                              <p:par>
                                <p:cTn id="131" presetID="25" presetClass="entr" presetSubtype="0" fill="hold" grpId="0" nodeType="clickEffect">
                                  <p:stCondLst>
                                    <p:cond delay="0"/>
                                  </p:stCondLst>
                                  <p:childTnLst>
                                    <p:set>
                                      <p:cBhvr>
                                        <p:cTn id="132" dur="1" fill="hold">
                                          <p:stCondLst>
                                            <p:cond delay="0"/>
                                          </p:stCondLst>
                                        </p:cTn>
                                        <p:tgtEl>
                                          <p:spTgt spid="36"/>
                                        </p:tgtEl>
                                        <p:attrNameLst>
                                          <p:attrName>style.visibility</p:attrName>
                                        </p:attrNameLst>
                                      </p:cBhvr>
                                      <p:to>
                                        <p:strVal val="visible"/>
                                      </p:to>
                                    </p:set>
                                    <p:anim calcmode="lin" valueType="num">
                                      <p:cBhvr>
                                        <p:cTn id="133" dur="500" decel="50000" fill="hold">
                                          <p:stCondLst>
                                            <p:cond delay="0"/>
                                          </p:stCondLst>
                                        </p:cTn>
                                        <p:tgtEl>
                                          <p:spTgt spid="36"/>
                                        </p:tgtEl>
                                        <p:attrNameLst>
                                          <p:attrName>style.rotation</p:attrName>
                                        </p:attrNameLst>
                                      </p:cBhvr>
                                      <p:tavLst>
                                        <p:tav tm="0">
                                          <p:val>
                                            <p:fltVal val="-90"/>
                                          </p:val>
                                        </p:tav>
                                        <p:tav tm="100000">
                                          <p:val>
                                            <p:fltVal val="0"/>
                                          </p:val>
                                        </p:tav>
                                      </p:tavLst>
                                    </p:anim>
                                    <p:anim calcmode="lin" valueType="num">
                                      <p:cBhvr>
                                        <p:cTn id="134" dur="500" decel="50000" fill="hold">
                                          <p:stCondLst>
                                            <p:cond delay="0"/>
                                          </p:stCondLst>
                                        </p:cTn>
                                        <p:tgtEl>
                                          <p:spTgt spid="36"/>
                                        </p:tgtEl>
                                        <p:attrNameLst>
                                          <p:attrName>ppt_w</p:attrName>
                                        </p:attrNameLst>
                                      </p:cBhvr>
                                      <p:tavLst>
                                        <p:tav tm="0">
                                          <p:val>
                                            <p:strVal val="#ppt_w"/>
                                          </p:val>
                                        </p:tav>
                                        <p:tav tm="100000">
                                          <p:val>
                                            <p:strVal val="#ppt_w*.05"/>
                                          </p:val>
                                        </p:tav>
                                      </p:tavLst>
                                    </p:anim>
                                    <p:anim calcmode="lin" valueType="num">
                                      <p:cBhvr>
                                        <p:cTn id="135" dur="500" accel="50000" fill="hold">
                                          <p:stCondLst>
                                            <p:cond delay="500"/>
                                          </p:stCondLst>
                                        </p:cTn>
                                        <p:tgtEl>
                                          <p:spTgt spid="36"/>
                                        </p:tgtEl>
                                        <p:attrNameLst>
                                          <p:attrName>ppt_w</p:attrName>
                                        </p:attrNameLst>
                                      </p:cBhvr>
                                      <p:tavLst>
                                        <p:tav tm="0">
                                          <p:val>
                                            <p:strVal val="#ppt_w*.05"/>
                                          </p:val>
                                        </p:tav>
                                        <p:tav tm="100000">
                                          <p:val>
                                            <p:strVal val="#ppt_w"/>
                                          </p:val>
                                        </p:tav>
                                      </p:tavLst>
                                    </p:anim>
                                    <p:anim calcmode="lin" valueType="num">
                                      <p:cBhvr>
                                        <p:cTn id="136" dur="1000" fill="hold"/>
                                        <p:tgtEl>
                                          <p:spTgt spid="36"/>
                                        </p:tgtEl>
                                        <p:attrNameLst>
                                          <p:attrName>ppt_h</p:attrName>
                                        </p:attrNameLst>
                                      </p:cBhvr>
                                      <p:tavLst>
                                        <p:tav tm="0">
                                          <p:val>
                                            <p:strVal val="#ppt_h"/>
                                          </p:val>
                                        </p:tav>
                                        <p:tav tm="100000">
                                          <p:val>
                                            <p:strVal val="#ppt_h"/>
                                          </p:val>
                                        </p:tav>
                                      </p:tavLst>
                                    </p:anim>
                                    <p:anim calcmode="lin" valueType="num">
                                      <p:cBhvr>
                                        <p:cTn id="137" dur="500" decel="50000" fill="hold">
                                          <p:stCondLst>
                                            <p:cond delay="0"/>
                                          </p:stCondLst>
                                        </p:cTn>
                                        <p:tgtEl>
                                          <p:spTgt spid="36"/>
                                        </p:tgtEl>
                                        <p:attrNameLst>
                                          <p:attrName>ppt_x</p:attrName>
                                        </p:attrNameLst>
                                      </p:cBhvr>
                                      <p:tavLst>
                                        <p:tav tm="0">
                                          <p:val>
                                            <p:strVal val="#ppt_x+.4"/>
                                          </p:val>
                                        </p:tav>
                                        <p:tav tm="100000">
                                          <p:val>
                                            <p:strVal val="#ppt_x"/>
                                          </p:val>
                                        </p:tav>
                                      </p:tavLst>
                                    </p:anim>
                                    <p:anim calcmode="lin" valueType="num">
                                      <p:cBhvr>
                                        <p:cTn id="138" dur="500" decel="50000" fill="hold">
                                          <p:stCondLst>
                                            <p:cond delay="0"/>
                                          </p:stCondLst>
                                        </p:cTn>
                                        <p:tgtEl>
                                          <p:spTgt spid="36"/>
                                        </p:tgtEl>
                                        <p:attrNameLst>
                                          <p:attrName>ppt_y</p:attrName>
                                        </p:attrNameLst>
                                      </p:cBhvr>
                                      <p:tavLst>
                                        <p:tav tm="0">
                                          <p:val>
                                            <p:strVal val="#ppt_y-.2"/>
                                          </p:val>
                                        </p:tav>
                                        <p:tav tm="100000">
                                          <p:val>
                                            <p:strVal val="#ppt_y+.1"/>
                                          </p:val>
                                        </p:tav>
                                      </p:tavLst>
                                    </p:anim>
                                    <p:anim calcmode="lin" valueType="num">
                                      <p:cBhvr>
                                        <p:cTn id="139" dur="500" accel="50000" fill="hold">
                                          <p:stCondLst>
                                            <p:cond delay="500"/>
                                          </p:stCondLst>
                                        </p:cTn>
                                        <p:tgtEl>
                                          <p:spTgt spid="36"/>
                                        </p:tgtEl>
                                        <p:attrNameLst>
                                          <p:attrName>ppt_y</p:attrName>
                                        </p:attrNameLst>
                                      </p:cBhvr>
                                      <p:tavLst>
                                        <p:tav tm="0">
                                          <p:val>
                                            <p:strVal val="#ppt_y+.1"/>
                                          </p:val>
                                        </p:tav>
                                        <p:tav tm="100000">
                                          <p:val>
                                            <p:strVal val="#ppt_y"/>
                                          </p:val>
                                        </p:tav>
                                      </p:tavLst>
                                    </p:anim>
                                    <p:animEffect transition="in" filter="fade">
                                      <p:cBhvr>
                                        <p:cTn id="140" dur="1000" decel="50000">
                                          <p:stCondLst>
                                            <p:cond delay="0"/>
                                          </p:stCondLst>
                                        </p:cTn>
                                        <p:tgtEl>
                                          <p:spTgt spid="36"/>
                                        </p:tgtEl>
                                      </p:cBhvr>
                                    </p:animEffect>
                                  </p:childTnLst>
                                </p:cTn>
                              </p:par>
                            </p:childTnLst>
                          </p:cTn>
                        </p:par>
                      </p:childTnLst>
                    </p:cTn>
                  </p:par>
                  <p:par>
                    <p:cTn id="141" fill="hold">
                      <p:stCondLst>
                        <p:cond delay="indefinite"/>
                      </p:stCondLst>
                      <p:childTnLst>
                        <p:par>
                          <p:cTn id="142" fill="hold">
                            <p:stCondLst>
                              <p:cond delay="0"/>
                            </p:stCondLst>
                            <p:childTnLst>
                              <p:par>
                                <p:cTn id="143" presetID="25" presetClass="entr" presetSubtype="0" fill="hold" grpId="0" nodeType="clickEffect">
                                  <p:stCondLst>
                                    <p:cond delay="0"/>
                                  </p:stCondLst>
                                  <p:childTnLst>
                                    <p:set>
                                      <p:cBhvr>
                                        <p:cTn id="144" dur="1" fill="hold">
                                          <p:stCondLst>
                                            <p:cond delay="0"/>
                                          </p:stCondLst>
                                        </p:cTn>
                                        <p:tgtEl>
                                          <p:spTgt spid="39"/>
                                        </p:tgtEl>
                                        <p:attrNameLst>
                                          <p:attrName>style.visibility</p:attrName>
                                        </p:attrNameLst>
                                      </p:cBhvr>
                                      <p:to>
                                        <p:strVal val="visible"/>
                                      </p:to>
                                    </p:set>
                                    <p:anim calcmode="lin" valueType="num">
                                      <p:cBhvr>
                                        <p:cTn id="145" dur="500" decel="50000" fill="hold">
                                          <p:stCondLst>
                                            <p:cond delay="0"/>
                                          </p:stCondLst>
                                        </p:cTn>
                                        <p:tgtEl>
                                          <p:spTgt spid="39"/>
                                        </p:tgtEl>
                                        <p:attrNameLst>
                                          <p:attrName>style.rotation</p:attrName>
                                        </p:attrNameLst>
                                      </p:cBhvr>
                                      <p:tavLst>
                                        <p:tav tm="0">
                                          <p:val>
                                            <p:fltVal val="-90"/>
                                          </p:val>
                                        </p:tav>
                                        <p:tav tm="100000">
                                          <p:val>
                                            <p:fltVal val="0"/>
                                          </p:val>
                                        </p:tav>
                                      </p:tavLst>
                                    </p:anim>
                                    <p:anim calcmode="lin" valueType="num">
                                      <p:cBhvr>
                                        <p:cTn id="146" dur="500" decel="50000" fill="hold">
                                          <p:stCondLst>
                                            <p:cond delay="0"/>
                                          </p:stCondLst>
                                        </p:cTn>
                                        <p:tgtEl>
                                          <p:spTgt spid="39"/>
                                        </p:tgtEl>
                                        <p:attrNameLst>
                                          <p:attrName>ppt_w</p:attrName>
                                        </p:attrNameLst>
                                      </p:cBhvr>
                                      <p:tavLst>
                                        <p:tav tm="0">
                                          <p:val>
                                            <p:strVal val="#ppt_w"/>
                                          </p:val>
                                        </p:tav>
                                        <p:tav tm="100000">
                                          <p:val>
                                            <p:strVal val="#ppt_w*.05"/>
                                          </p:val>
                                        </p:tav>
                                      </p:tavLst>
                                    </p:anim>
                                    <p:anim calcmode="lin" valueType="num">
                                      <p:cBhvr>
                                        <p:cTn id="147" dur="500" accel="50000" fill="hold">
                                          <p:stCondLst>
                                            <p:cond delay="500"/>
                                          </p:stCondLst>
                                        </p:cTn>
                                        <p:tgtEl>
                                          <p:spTgt spid="39"/>
                                        </p:tgtEl>
                                        <p:attrNameLst>
                                          <p:attrName>ppt_w</p:attrName>
                                        </p:attrNameLst>
                                      </p:cBhvr>
                                      <p:tavLst>
                                        <p:tav tm="0">
                                          <p:val>
                                            <p:strVal val="#ppt_w*.05"/>
                                          </p:val>
                                        </p:tav>
                                        <p:tav tm="100000">
                                          <p:val>
                                            <p:strVal val="#ppt_w"/>
                                          </p:val>
                                        </p:tav>
                                      </p:tavLst>
                                    </p:anim>
                                    <p:anim calcmode="lin" valueType="num">
                                      <p:cBhvr>
                                        <p:cTn id="148" dur="1000" fill="hold"/>
                                        <p:tgtEl>
                                          <p:spTgt spid="39"/>
                                        </p:tgtEl>
                                        <p:attrNameLst>
                                          <p:attrName>ppt_h</p:attrName>
                                        </p:attrNameLst>
                                      </p:cBhvr>
                                      <p:tavLst>
                                        <p:tav tm="0">
                                          <p:val>
                                            <p:strVal val="#ppt_h"/>
                                          </p:val>
                                        </p:tav>
                                        <p:tav tm="100000">
                                          <p:val>
                                            <p:strVal val="#ppt_h"/>
                                          </p:val>
                                        </p:tav>
                                      </p:tavLst>
                                    </p:anim>
                                    <p:anim calcmode="lin" valueType="num">
                                      <p:cBhvr>
                                        <p:cTn id="149" dur="500" decel="50000" fill="hold">
                                          <p:stCondLst>
                                            <p:cond delay="0"/>
                                          </p:stCondLst>
                                        </p:cTn>
                                        <p:tgtEl>
                                          <p:spTgt spid="39"/>
                                        </p:tgtEl>
                                        <p:attrNameLst>
                                          <p:attrName>ppt_x</p:attrName>
                                        </p:attrNameLst>
                                      </p:cBhvr>
                                      <p:tavLst>
                                        <p:tav tm="0">
                                          <p:val>
                                            <p:strVal val="#ppt_x+.4"/>
                                          </p:val>
                                        </p:tav>
                                        <p:tav tm="100000">
                                          <p:val>
                                            <p:strVal val="#ppt_x"/>
                                          </p:val>
                                        </p:tav>
                                      </p:tavLst>
                                    </p:anim>
                                    <p:anim calcmode="lin" valueType="num">
                                      <p:cBhvr>
                                        <p:cTn id="150" dur="500" decel="50000" fill="hold">
                                          <p:stCondLst>
                                            <p:cond delay="0"/>
                                          </p:stCondLst>
                                        </p:cTn>
                                        <p:tgtEl>
                                          <p:spTgt spid="39"/>
                                        </p:tgtEl>
                                        <p:attrNameLst>
                                          <p:attrName>ppt_y</p:attrName>
                                        </p:attrNameLst>
                                      </p:cBhvr>
                                      <p:tavLst>
                                        <p:tav tm="0">
                                          <p:val>
                                            <p:strVal val="#ppt_y-.2"/>
                                          </p:val>
                                        </p:tav>
                                        <p:tav tm="100000">
                                          <p:val>
                                            <p:strVal val="#ppt_y+.1"/>
                                          </p:val>
                                        </p:tav>
                                      </p:tavLst>
                                    </p:anim>
                                    <p:anim calcmode="lin" valueType="num">
                                      <p:cBhvr>
                                        <p:cTn id="151" dur="500" accel="50000" fill="hold">
                                          <p:stCondLst>
                                            <p:cond delay="500"/>
                                          </p:stCondLst>
                                        </p:cTn>
                                        <p:tgtEl>
                                          <p:spTgt spid="39"/>
                                        </p:tgtEl>
                                        <p:attrNameLst>
                                          <p:attrName>ppt_y</p:attrName>
                                        </p:attrNameLst>
                                      </p:cBhvr>
                                      <p:tavLst>
                                        <p:tav tm="0">
                                          <p:val>
                                            <p:strVal val="#ppt_y+.1"/>
                                          </p:val>
                                        </p:tav>
                                        <p:tav tm="100000">
                                          <p:val>
                                            <p:strVal val="#ppt_y"/>
                                          </p:val>
                                        </p:tav>
                                      </p:tavLst>
                                    </p:anim>
                                    <p:animEffect transition="in" filter="fade">
                                      <p:cBhvr>
                                        <p:cTn id="152" dur="1000" decel="50000">
                                          <p:stCondLst>
                                            <p:cond delay="0"/>
                                          </p:stCondLst>
                                        </p:cTn>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5" grpId="0"/>
      <p:bldP spid="9229" grpId="0"/>
      <p:bldP spid="9232" grpId="0" animBg="1"/>
      <p:bldP spid="9233" grpId="0"/>
      <p:bldP spid="9234" grpId="0" animBg="1"/>
      <p:bldP spid="9235" grpId="0"/>
      <p:bldP spid="9241" grpId="0"/>
      <p:bldP spid="9242" grpId="0" animBg="1"/>
      <p:bldP spid="9243" grpId="0"/>
      <p:bldP spid="30" grpId="0"/>
      <p:bldP spid="31" grpId="0"/>
      <p:bldP spid="32" grpId="0"/>
      <p:bldP spid="33" grpId="0"/>
      <p:bldP spid="34" grpId="0"/>
      <p:bldP spid="35" grpId="0"/>
      <p:bldP spid="36" grpId="0"/>
      <p:bldP spid="37" grpId="0"/>
      <p:bldP spid="3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mtClean="0">
                <a:latin typeface="Times New Roman" pitchFamily="18" charset="0"/>
                <a:cs typeface="Times New Roman" pitchFamily="18" charset="0"/>
                <a:sym typeface="Wingdings"/>
              </a:rPr>
              <a:t> </a:t>
            </a:r>
            <a:r>
              <a:rPr lang="en-US" smtClean="0">
                <a:latin typeface="Times New Roman" pitchFamily="18" charset="0"/>
                <a:cs typeface="Times New Roman" pitchFamily="18" charset="0"/>
              </a:rPr>
              <a:t>XÃ HỘI HÓA</a:t>
            </a:r>
            <a:endParaRPr lang="en-US"/>
          </a:p>
        </p:txBody>
      </p:sp>
      <p:sp>
        <p:nvSpPr>
          <p:cNvPr id="10243" name="Rectangle 3"/>
          <p:cNvSpPr>
            <a:spLocks noGrp="1" noChangeArrowheads="1"/>
          </p:cNvSpPr>
          <p:nvPr>
            <p:ph type="body" sz="half" idx="1"/>
          </p:nvPr>
        </p:nvSpPr>
        <p:spPr>
          <a:xfrm>
            <a:off x="0" y="1225060"/>
            <a:ext cx="5334000" cy="5175740"/>
          </a:xfrm>
        </p:spPr>
        <p:txBody>
          <a:bodyPr/>
          <a:lstStyle/>
          <a:p>
            <a:pPr>
              <a:buSzPct val="90000"/>
              <a:buNone/>
            </a:pPr>
            <a:r>
              <a:rPr lang="en-US" sz="2800" smtClean="0">
                <a:sym typeface="Wingdings"/>
              </a:rPr>
              <a:t>    </a:t>
            </a:r>
            <a:r>
              <a:rPr lang="en-US" sz="2800" i="1" smtClean="0">
                <a:latin typeface="Times New Roman" pitchFamily="18" charset="0"/>
                <a:cs typeface="Times New Roman" pitchFamily="18" charset="0"/>
              </a:rPr>
              <a:t>KHÁI NIỆM:</a:t>
            </a:r>
          </a:p>
          <a:p>
            <a:pPr>
              <a:buSzPct val="90000"/>
              <a:buNone/>
            </a:pPr>
            <a:r>
              <a:rPr lang="en-US" sz="2800" smtClean="0">
                <a:latin typeface="Times New Roman" pitchFamily="18" charset="0"/>
                <a:cs typeface="Times New Roman" pitchFamily="18" charset="0"/>
              </a:rPr>
              <a:t>        </a:t>
            </a:r>
            <a:r>
              <a:rPr lang="en-US" sz="2900" smtClean="0">
                <a:latin typeface="Times New Roman" pitchFamily="18" charset="0"/>
                <a:cs typeface="Times New Roman" pitchFamily="18" charset="0"/>
              </a:rPr>
              <a:t>Quá trình hình thành ý thức trong cách ứng xử của con người được gọi là quá trình xã hội hóa. Hay, quá trình xã hội hóa là quá trình mà trong đó chúng ta có thể tiếp nhận nền văn hóa của xã hội, có thể học được cách suy nghĩ và ứng xử hợp với đặc trưng của xã hội.</a:t>
            </a:r>
            <a:endParaRPr lang="en-US" sz="2900" b="1">
              <a:solidFill>
                <a:schemeClr val="tx2"/>
              </a:solidFill>
              <a:latin typeface="Times New Roman" pitchFamily="18" charset="0"/>
              <a:cs typeface="Times New Roman" pitchFamily="18" charset="0"/>
            </a:endParaRPr>
          </a:p>
        </p:txBody>
      </p:sp>
      <p:pic>
        <p:nvPicPr>
          <p:cNvPr id="1026" name="Picture 2" descr="C:\Users\DELL\Downloads\1.jpg"/>
          <p:cNvPicPr>
            <a:picLocks noChangeAspect="1" noChangeArrowheads="1"/>
          </p:cNvPicPr>
          <p:nvPr/>
        </p:nvPicPr>
        <p:blipFill>
          <a:blip r:embed="rId3" cstate="print"/>
          <a:srcRect/>
          <a:stretch>
            <a:fillRect/>
          </a:stretch>
        </p:blipFill>
        <p:spPr bwMode="auto">
          <a:xfrm>
            <a:off x="5181600" y="1219200"/>
            <a:ext cx="3962400" cy="5512188"/>
          </a:xfrm>
          <a:prstGeom prst="rect">
            <a:avLst/>
          </a:prstGeom>
          <a:noFill/>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0242"/>
                                        </p:tgtEl>
                                        <p:attrNameLst>
                                          <p:attrName>style.visibility</p:attrName>
                                        </p:attrNameLst>
                                      </p:cBhvr>
                                      <p:to>
                                        <p:strVal val="visible"/>
                                      </p:to>
                                    </p:set>
                                    <p:anim by="(-#ppt_w*2)" calcmode="lin" valueType="num">
                                      <p:cBhvr rctx="PPT">
                                        <p:cTn id="7" dur="500" autoRev="1" fill="hold">
                                          <p:stCondLst>
                                            <p:cond delay="0"/>
                                          </p:stCondLst>
                                        </p:cTn>
                                        <p:tgtEl>
                                          <p:spTgt spid="10242"/>
                                        </p:tgtEl>
                                        <p:attrNameLst>
                                          <p:attrName>ppt_w</p:attrName>
                                        </p:attrNameLst>
                                      </p:cBhvr>
                                    </p:anim>
                                    <p:anim by="(#ppt_w*0.50)" calcmode="lin" valueType="num">
                                      <p:cBhvr>
                                        <p:cTn id="8" dur="500" decel="50000" autoRev="1" fill="hold">
                                          <p:stCondLst>
                                            <p:cond delay="0"/>
                                          </p:stCondLst>
                                        </p:cTn>
                                        <p:tgtEl>
                                          <p:spTgt spid="10242"/>
                                        </p:tgtEl>
                                        <p:attrNameLst>
                                          <p:attrName>ppt_x</p:attrName>
                                        </p:attrNameLst>
                                      </p:cBhvr>
                                    </p:anim>
                                    <p:anim from="(-#ppt_h/2)" to="(#ppt_y)" calcmode="lin" valueType="num">
                                      <p:cBhvr>
                                        <p:cTn id="9" dur="1000" fill="hold">
                                          <p:stCondLst>
                                            <p:cond delay="0"/>
                                          </p:stCondLst>
                                        </p:cTn>
                                        <p:tgtEl>
                                          <p:spTgt spid="10242"/>
                                        </p:tgtEl>
                                        <p:attrNameLst>
                                          <p:attrName>ppt_y</p:attrName>
                                        </p:attrNameLst>
                                      </p:cBhvr>
                                    </p:anim>
                                    <p:animRot by="21600000">
                                      <p:cBhvr>
                                        <p:cTn id="10" dur="1000" fill="hold">
                                          <p:stCondLst>
                                            <p:cond delay="0"/>
                                          </p:stCondLst>
                                        </p:cTn>
                                        <p:tgtEl>
                                          <p:spTgt spid="1024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nodeType="clickEffect">
                                  <p:stCondLst>
                                    <p:cond delay="0"/>
                                  </p:stCondLst>
                                  <p:childTnLst>
                                    <p:set>
                                      <p:cBhvr>
                                        <p:cTn id="14" dur="1" fill="hold">
                                          <p:stCondLst>
                                            <p:cond delay="0"/>
                                          </p:stCondLst>
                                        </p:cTn>
                                        <p:tgtEl>
                                          <p:spTgt spid="10243">
                                            <p:txEl>
                                              <p:pRg st="0" end="0"/>
                                            </p:txEl>
                                          </p:spTgt>
                                        </p:tgtEl>
                                        <p:attrNameLst>
                                          <p:attrName>style.visibility</p:attrName>
                                        </p:attrNameLst>
                                      </p:cBhvr>
                                      <p:to>
                                        <p:strVal val="visible"/>
                                      </p:to>
                                    </p:set>
                                    <p:anim from="(-#ppt_w/2)" to="(#ppt_x)" calcmode="lin" valueType="num">
                                      <p:cBhvr>
                                        <p:cTn id="15" dur="600" fill="hold">
                                          <p:stCondLst>
                                            <p:cond delay="0"/>
                                          </p:stCondLst>
                                        </p:cTn>
                                        <p:tgtEl>
                                          <p:spTgt spid="10243">
                                            <p:txEl>
                                              <p:pRg st="0" end="0"/>
                                            </p:txEl>
                                          </p:spTgt>
                                        </p:tgtEl>
                                        <p:attrNameLst>
                                          <p:attrName>ppt_x</p:attrName>
                                        </p:attrNameLst>
                                      </p:cBhvr>
                                    </p:anim>
                                    <p:anim from="0" to="-1.0" calcmode="lin" valueType="num">
                                      <p:cBhvr>
                                        <p:cTn id="16" dur="200" decel="50000" autoRev="1" fill="hold">
                                          <p:stCondLst>
                                            <p:cond delay="600"/>
                                          </p:stCondLst>
                                        </p:cTn>
                                        <p:tgtEl>
                                          <p:spTgt spid="10243">
                                            <p:txEl>
                                              <p:pRg st="0" end="0"/>
                                            </p:txEl>
                                          </p:spTgt>
                                        </p:tgtEl>
                                        <p:attrNameLst>
                                          <p:attrName>xshear</p:attrName>
                                        </p:attrNameLst>
                                      </p:cBhvr>
                                    </p:anim>
                                    <p:animScale>
                                      <p:cBhvr>
                                        <p:cTn id="17" dur="200" decel="100000" autoRev="1" fill="hold">
                                          <p:stCondLst>
                                            <p:cond delay="600"/>
                                          </p:stCondLst>
                                        </p:cTn>
                                        <p:tgtEl>
                                          <p:spTgt spid="10243">
                                            <p:txEl>
                                              <p:pRg st="0" end="0"/>
                                            </p:txEl>
                                          </p:spTgt>
                                        </p:tgtEl>
                                      </p:cBhvr>
                                      <p:from x="100000" y="100000"/>
                                      <p:to x="80000" y="100000"/>
                                    </p:animScale>
                                    <p:anim by="(#ppt_h/3+#ppt_w*0.1)" calcmode="lin" valueType="num">
                                      <p:cBhvr additive="sum">
                                        <p:cTn id="18" dur="200" decel="100000" autoRev="1" fill="hold">
                                          <p:stCondLst>
                                            <p:cond delay="600"/>
                                          </p:stCondLst>
                                        </p:cTn>
                                        <p:tgtEl>
                                          <p:spTgt spid="10243">
                                            <p:txEl>
                                              <p:pRg st="0" end="0"/>
                                            </p:txEl>
                                          </p:spTgt>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27" presetClass="entr" presetSubtype="0" fill="hold" nodeType="clickEffect">
                                  <p:stCondLst>
                                    <p:cond delay="0"/>
                                  </p:stCondLst>
                                  <p:iterate type="lt">
                                    <p:tmPct val="50000"/>
                                  </p:iterate>
                                  <p:childTnLst>
                                    <p:set>
                                      <p:cBhvr>
                                        <p:cTn id="22" dur="1" fill="hold">
                                          <p:stCondLst>
                                            <p:cond delay="0"/>
                                          </p:stCondLst>
                                        </p:cTn>
                                        <p:tgtEl>
                                          <p:spTgt spid="10243">
                                            <p:txEl>
                                              <p:pRg st="1" end="1"/>
                                            </p:txEl>
                                          </p:spTgt>
                                        </p:tgtEl>
                                        <p:attrNameLst>
                                          <p:attrName>style.visibility</p:attrName>
                                        </p:attrNameLst>
                                      </p:cBhvr>
                                      <p:to>
                                        <p:strVal val="visible"/>
                                      </p:to>
                                    </p:set>
                                    <p:anim calcmode="discrete" valueType="clr">
                                      <p:cBhvr override="childStyle">
                                        <p:cTn id="23" dur="80"/>
                                        <p:tgtEl>
                                          <p:spTgt spid="1024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0243">
                                            <p:txEl>
                                              <p:pRg st="1" end="1"/>
                                            </p:txEl>
                                          </p:spTgt>
                                        </p:tgtEl>
                                        <p:attrNameLst>
                                          <p:attrName>fillcolor</p:attrName>
                                        </p:attrNameLst>
                                      </p:cBhvr>
                                      <p:tavLst>
                                        <p:tav tm="0">
                                          <p:val>
                                            <p:clrVal>
                                              <a:schemeClr val="accent2"/>
                                            </p:clrVal>
                                          </p:val>
                                        </p:tav>
                                        <p:tav tm="50000">
                                          <p:val>
                                            <p:clrVal>
                                              <a:schemeClr val="hlink"/>
                                            </p:clrVal>
                                          </p:val>
                                        </p:tav>
                                      </p:tavLst>
                                    </p:anim>
                                    <p:set>
                                      <p:cBhvr>
                                        <p:cTn id="25" dur="80"/>
                                        <p:tgtEl>
                                          <p:spTgt spid="10243">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8600" y="383348"/>
            <a:ext cx="8763000" cy="6509474"/>
          </a:xfrm>
          <a:prstGeom prst="rect">
            <a:avLst/>
          </a:prstGeom>
          <a:noFill/>
        </p:spPr>
        <p:txBody>
          <a:bodyPr wrap="square" rtlCol="0">
            <a:spAutoFit/>
          </a:bodyPr>
          <a:lstStyle/>
          <a:p>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Trong</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quá</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trình</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xã</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hội</a:t>
            </a:r>
            <a:r>
              <a:rPr lang="en-US" sz="2900" dirty="0" smtClean="0">
                <a:latin typeface="Times New Roman" pitchFamily="18" charset="0"/>
                <a:cs typeface="Times New Roman" pitchFamily="18" charset="0"/>
              </a:rPr>
              <a:t> hóa, </a:t>
            </a:r>
            <a:r>
              <a:rPr lang="en-US" sz="2900" dirty="0" err="1" smtClean="0">
                <a:latin typeface="Times New Roman" pitchFamily="18" charset="0"/>
                <a:cs typeface="Times New Roman" pitchFamily="18" charset="0"/>
              </a:rPr>
              <a:t>cá</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nhân</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thu</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thập</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kinh</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nghiệm</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xã</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hội</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và</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học</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các</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chuẩn</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mực</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khuôn</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mẫu</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một</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cách</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tự</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nhiên</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mà</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không</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chống</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đối</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lại</a:t>
            </a:r>
            <a:r>
              <a:rPr lang="en-US" sz="2900" dirty="0" smtClean="0">
                <a:latin typeface="Times New Roman" pitchFamily="18" charset="0"/>
                <a:cs typeface="Times New Roman" pitchFamily="18" charset="0"/>
              </a:rPr>
              <a:t> được. </a:t>
            </a:r>
          </a:p>
          <a:p>
            <a:r>
              <a:rPr lang="en-US" sz="2900" dirty="0" smtClean="0">
                <a:latin typeface="Times New Roman" pitchFamily="18" charset="0"/>
                <a:cs typeface="Times New Roman" pitchFamily="18" charset="0"/>
              </a:rPr>
              <a:t> </a:t>
            </a:r>
            <a:r>
              <a:rPr lang="en-US" sz="8000" b="1" dirty="0" smtClean="0">
                <a:latin typeface="Times New Roman" pitchFamily="18" charset="0"/>
                <a:cs typeface="Times New Roman" pitchFamily="18" charset="0"/>
              </a:rPr>
              <a:t>HAY:</a:t>
            </a:r>
          </a:p>
          <a:p>
            <a:r>
              <a:rPr lang="en-US" sz="2900" b="1"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Xã</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hội</a:t>
            </a:r>
            <a:r>
              <a:rPr lang="en-US" sz="2900" dirty="0" smtClean="0">
                <a:latin typeface="Times New Roman" pitchFamily="18" charset="0"/>
                <a:cs typeface="Times New Roman" pitchFamily="18" charset="0"/>
              </a:rPr>
              <a:t> </a:t>
            </a:r>
            <a:r>
              <a:rPr lang="en-US" sz="2900" dirty="0" smtClean="0">
                <a:latin typeface="Times New Roman" pitchFamily="18" charset="0"/>
                <a:cs typeface="Times New Roman" pitchFamily="18" charset="0"/>
              </a:rPr>
              <a:t>hóa </a:t>
            </a:r>
            <a:r>
              <a:rPr lang="en-US" sz="2900" dirty="0" err="1" smtClean="0">
                <a:latin typeface="Times New Roman" pitchFamily="18" charset="0"/>
                <a:cs typeface="Times New Roman" pitchFamily="18" charset="0"/>
              </a:rPr>
              <a:t>là</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quá</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trình</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mà</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trong</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đó</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cá</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nhân</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học</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cách</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thức</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hành</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động</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tương</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ứng</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với</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vai</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trò</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của</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mình</a:t>
            </a:r>
            <a:r>
              <a:rPr lang="en-US" sz="2900" dirty="0" smtClean="0">
                <a:latin typeface="Times New Roman" pitchFamily="18" charset="0"/>
                <a:cs typeface="Times New Roman" pitchFamily="18" charset="0"/>
              </a:rPr>
              <a:t> (N. </a:t>
            </a:r>
            <a:r>
              <a:rPr lang="en-US" sz="2900" dirty="0" err="1" smtClean="0">
                <a:latin typeface="Times New Roman" pitchFamily="18" charset="0"/>
                <a:cs typeface="Times New Roman" pitchFamily="18" charset="0"/>
              </a:rPr>
              <a:t>Smelser</a:t>
            </a:r>
            <a:r>
              <a:rPr lang="en-US" sz="2900" dirty="0" smtClean="0">
                <a:latin typeface="Times New Roman" pitchFamily="18" charset="0"/>
                <a:cs typeface="Times New Roman" pitchFamily="18" charset="0"/>
              </a:rPr>
              <a:t>).</a:t>
            </a:r>
          </a:p>
          <a:p>
            <a:r>
              <a:rPr lang="en-US" sz="2900" b="1"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Xã</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hội</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học</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là</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một</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quá</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trình</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tương</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tác</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giữa</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người</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này</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và</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người</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khác</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kết</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quả</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là</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một</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là</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sự</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chấp</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nhận</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những</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khuôn</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mẫu</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hành</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động</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và</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thích</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nghi</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với</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những</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khuôn</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mẫu</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hành</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động</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đó</a:t>
            </a:r>
            <a:r>
              <a:rPr lang="en-US" sz="2900" dirty="0" smtClean="0">
                <a:latin typeface="Times New Roman" pitchFamily="18" charset="0"/>
                <a:cs typeface="Times New Roman" pitchFamily="18" charset="0"/>
              </a:rPr>
              <a:t> (</a:t>
            </a:r>
            <a:r>
              <a:rPr lang="en-US" sz="2900" dirty="0" err="1" smtClean="0">
                <a:latin typeface="Times New Roman" pitchFamily="18" charset="0"/>
                <a:cs typeface="Times New Roman" pitchFamily="18" charset="0"/>
              </a:rPr>
              <a:t>Fichter</a:t>
            </a:r>
            <a:r>
              <a:rPr lang="en-US" sz="2900" dirty="0" smtClean="0">
                <a:latin typeface="Times New Roman" pitchFamily="18" charset="0"/>
                <a:cs typeface="Times New Roman" pitchFamily="18" charset="0"/>
              </a:rPr>
              <a:t>).</a:t>
            </a:r>
            <a:endParaRPr lang="en-US" sz="2900" b="1" dirty="0" smtClean="0">
              <a:latin typeface="Times New Roman" pitchFamily="18" charset="0"/>
              <a:cs typeface="Times New Roman" pitchFamily="18" charset="0"/>
            </a:endParaRPr>
          </a:p>
          <a:p>
            <a:r>
              <a:rPr lang="en-US" sz="2900" b="1" dirty="0" smtClean="0">
                <a:latin typeface="Times New Roman" pitchFamily="18" charset="0"/>
                <a:cs typeface="Times New Roman" pitchFamily="18" charset="0"/>
              </a:rPr>
              <a:t>     </a:t>
            </a:r>
          </a:p>
          <a:p>
            <a:endParaRPr lang="en-US"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2"/>
          <p:cNvSpPr>
            <a:spLocks noChangeArrowheads="1"/>
          </p:cNvSpPr>
          <p:nvPr/>
        </p:nvSpPr>
        <p:spPr bwMode="gray">
          <a:xfrm flipV="1">
            <a:off x="205241" y="5842634"/>
            <a:ext cx="4208895" cy="888786"/>
          </a:xfrm>
          <a:prstGeom prst="ellipse">
            <a:avLst/>
          </a:prstGeom>
          <a:solidFill>
            <a:srgbClr val="000000">
              <a:alpha val="30000"/>
            </a:srgbClr>
          </a:solidFill>
          <a:ln w="9525" algn="ctr">
            <a:noFill/>
            <a:round/>
            <a:headEnd/>
            <a:tailEnd/>
          </a:ln>
          <a:effectLst/>
        </p:spPr>
        <p:txBody>
          <a:bodyPr wrap="none" anchor="ctr"/>
          <a:lstStyle/>
          <a:p>
            <a:endParaRPr lang="en-US"/>
          </a:p>
        </p:txBody>
      </p:sp>
      <p:sp>
        <p:nvSpPr>
          <p:cNvPr id="5" name="Oval 3"/>
          <p:cNvSpPr>
            <a:spLocks noChangeArrowheads="1"/>
          </p:cNvSpPr>
          <p:nvPr/>
        </p:nvSpPr>
        <p:spPr bwMode="gray">
          <a:xfrm flipV="1">
            <a:off x="4645948" y="5816954"/>
            <a:ext cx="4206874" cy="885891"/>
          </a:xfrm>
          <a:prstGeom prst="ellipse">
            <a:avLst/>
          </a:prstGeom>
          <a:solidFill>
            <a:srgbClr val="000000">
              <a:alpha val="30000"/>
            </a:srgbClr>
          </a:solidFill>
          <a:ln w="9525" algn="ctr">
            <a:noFill/>
            <a:round/>
            <a:headEnd/>
            <a:tailEnd/>
          </a:ln>
          <a:effectLst/>
        </p:spPr>
        <p:txBody>
          <a:bodyPr wrap="none" anchor="ctr"/>
          <a:lstStyle/>
          <a:p>
            <a:endParaRPr lang="en-US"/>
          </a:p>
        </p:txBody>
      </p:sp>
      <p:grpSp>
        <p:nvGrpSpPr>
          <p:cNvPr id="6" name="Group 4"/>
          <p:cNvGrpSpPr>
            <a:grpSpLocks/>
          </p:cNvGrpSpPr>
          <p:nvPr/>
        </p:nvGrpSpPr>
        <p:grpSpPr bwMode="auto">
          <a:xfrm>
            <a:off x="152400" y="596673"/>
            <a:ext cx="4267200" cy="5839247"/>
            <a:chOff x="723" y="1694"/>
            <a:chExt cx="1957" cy="1938"/>
          </a:xfrm>
        </p:grpSpPr>
        <p:sp>
          <p:nvSpPr>
            <p:cNvPr id="7" name="Rectangle 5"/>
            <p:cNvSpPr>
              <a:spLocks noChangeArrowheads="1"/>
            </p:cNvSpPr>
            <p:nvPr/>
          </p:nvSpPr>
          <p:spPr bwMode="gray">
            <a:xfrm>
              <a:off x="2367" y="1694"/>
              <a:ext cx="76" cy="1936"/>
            </a:xfrm>
            <a:prstGeom prst="rect">
              <a:avLst/>
            </a:prstGeom>
            <a:gradFill rotWithShape="1">
              <a:gsLst>
                <a:gs pos="0">
                  <a:schemeClr val="bg2"/>
                </a:gs>
                <a:gs pos="50000">
                  <a:schemeClr val="bg2">
                    <a:gamma/>
                    <a:tint val="39216"/>
                    <a:invGamma/>
                  </a:schemeClr>
                </a:gs>
                <a:gs pos="100000">
                  <a:schemeClr val="bg2"/>
                </a:gs>
              </a:gsLst>
              <a:lin ang="0" scaled="1"/>
            </a:gradFill>
            <a:ln w="9525" algn="ctr">
              <a:noFill/>
              <a:miter lim="800000"/>
              <a:headEnd/>
              <a:tailEnd/>
            </a:ln>
            <a:effectLst/>
          </p:spPr>
          <p:txBody>
            <a:bodyPr wrap="none" anchor="ctr"/>
            <a:lstStyle/>
            <a:p>
              <a:endParaRPr lang="en-US"/>
            </a:p>
          </p:txBody>
        </p:sp>
        <p:sp>
          <p:nvSpPr>
            <p:cNvPr id="8" name="Rectangle 6"/>
            <p:cNvSpPr>
              <a:spLocks noChangeArrowheads="1"/>
            </p:cNvSpPr>
            <p:nvPr/>
          </p:nvSpPr>
          <p:spPr bwMode="gray">
            <a:xfrm>
              <a:off x="933" y="1696"/>
              <a:ext cx="76" cy="1936"/>
            </a:xfrm>
            <a:prstGeom prst="rect">
              <a:avLst/>
            </a:prstGeom>
            <a:gradFill rotWithShape="1">
              <a:gsLst>
                <a:gs pos="0">
                  <a:schemeClr val="bg2"/>
                </a:gs>
                <a:gs pos="50000">
                  <a:schemeClr val="bg2">
                    <a:gamma/>
                    <a:tint val="39216"/>
                    <a:invGamma/>
                  </a:schemeClr>
                </a:gs>
                <a:gs pos="100000">
                  <a:schemeClr val="bg2"/>
                </a:gs>
              </a:gsLst>
              <a:lin ang="0" scaled="1"/>
            </a:gradFill>
            <a:ln w="9525" algn="ctr">
              <a:noFill/>
              <a:miter lim="800000"/>
              <a:headEnd/>
              <a:tailEnd/>
            </a:ln>
            <a:effectLst/>
          </p:spPr>
          <p:txBody>
            <a:bodyPr wrap="none" anchor="ctr"/>
            <a:lstStyle/>
            <a:p>
              <a:endParaRPr lang="en-US"/>
            </a:p>
          </p:txBody>
        </p:sp>
        <p:sp>
          <p:nvSpPr>
            <p:cNvPr id="9" name="AutoShape 7"/>
            <p:cNvSpPr>
              <a:spLocks noChangeArrowheads="1"/>
            </p:cNvSpPr>
            <p:nvPr/>
          </p:nvSpPr>
          <p:spPr bwMode="gray">
            <a:xfrm>
              <a:off x="723" y="1798"/>
              <a:ext cx="1957" cy="240"/>
            </a:xfrm>
            <a:prstGeom prst="roundRect">
              <a:avLst>
                <a:gd name="adj" fmla="val 7574"/>
              </a:avLst>
            </a:prstGeom>
            <a:gradFill rotWithShape="1">
              <a:gsLst>
                <a:gs pos="0">
                  <a:schemeClr val="accent1"/>
                </a:gs>
                <a:gs pos="50000">
                  <a:schemeClr val="accent1">
                    <a:gamma/>
                    <a:tint val="22353"/>
                    <a:invGamma/>
                  </a:schemeClr>
                </a:gs>
                <a:gs pos="100000">
                  <a:schemeClr val="accent1"/>
                </a:gs>
              </a:gsLst>
              <a:lin ang="5400000" scaled="1"/>
            </a:gradFill>
            <a:ln w="28575" cap="rnd">
              <a:noFill/>
              <a:prstDash val="sysDot"/>
              <a:round/>
              <a:headEnd/>
              <a:tailEnd/>
            </a:ln>
            <a:effectLst/>
          </p:spPr>
          <p:txBody>
            <a:bodyPr wrap="none" anchor="ctr"/>
            <a:lstStyle/>
            <a:p>
              <a:pPr algn="ctr" eaLnBrk="0" hangingPunct="0">
                <a:buFont typeface="Wingdings" pitchFamily="2" charset="2"/>
                <a:buNone/>
              </a:pPr>
              <a:r>
                <a:rPr lang="en-US" sz="2150" smtClean="0">
                  <a:solidFill>
                    <a:srgbClr val="000000"/>
                  </a:solidFill>
                  <a:latin typeface="Times New Roman" pitchFamily="18" charset="0"/>
                  <a:cs typeface="Times New Roman" pitchFamily="18" charset="0"/>
                </a:rPr>
                <a:t>Xã hội hoá là một quá trình hai mặt:</a:t>
              </a:r>
            </a:p>
            <a:p>
              <a:pPr algn="ctr" eaLnBrk="0" hangingPunct="0">
                <a:buFont typeface="Wingdings" pitchFamily="2" charset="2"/>
                <a:buNone/>
              </a:pPr>
              <a:r>
                <a:rPr lang="en-US" sz="2150" smtClean="0">
                  <a:solidFill>
                    <a:srgbClr val="000000"/>
                  </a:solidFill>
                  <a:latin typeface="Times New Roman" pitchFamily="18" charset="0"/>
                  <a:cs typeface="Times New Roman" pitchFamily="18" charset="0"/>
                </a:rPr>
                <a:t>cá nhân </a:t>
              </a:r>
              <a:r>
                <a:rPr lang="en-US" sz="2150" smtClean="0">
                  <a:solidFill>
                    <a:srgbClr val="000000"/>
                  </a:solidFill>
                  <a:latin typeface="Times New Roman" pitchFamily="18" charset="0"/>
                  <a:cs typeface="Times New Roman" pitchFamily="18" charset="0"/>
                  <a:sym typeface="Wingdings 3"/>
                </a:rPr>
                <a:t></a:t>
              </a:r>
              <a:r>
                <a:rPr lang="en-US" sz="2150" smtClean="0">
                  <a:solidFill>
                    <a:srgbClr val="000000"/>
                  </a:solidFill>
                  <a:latin typeface="Times New Roman" pitchFamily="18" charset="0"/>
                  <a:cs typeface="Times New Roman" pitchFamily="18" charset="0"/>
                </a:rPr>
                <a:t> xã hội</a:t>
              </a:r>
              <a:endParaRPr lang="en-US" sz="2150">
                <a:solidFill>
                  <a:srgbClr val="000000"/>
                </a:solidFill>
                <a:latin typeface="Times New Roman" pitchFamily="18" charset="0"/>
                <a:cs typeface="Times New Roman" pitchFamily="18" charset="0"/>
              </a:endParaRPr>
            </a:p>
          </p:txBody>
        </p:sp>
        <p:sp>
          <p:nvSpPr>
            <p:cNvPr id="10" name="AutoShape 8"/>
            <p:cNvSpPr>
              <a:spLocks noChangeArrowheads="1"/>
            </p:cNvSpPr>
            <p:nvPr/>
          </p:nvSpPr>
          <p:spPr bwMode="gray">
            <a:xfrm>
              <a:off x="723" y="2134"/>
              <a:ext cx="1957" cy="240"/>
            </a:xfrm>
            <a:prstGeom prst="roundRect">
              <a:avLst>
                <a:gd name="adj" fmla="val 7574"/>
              </a:avLst>
            </a:prstGeom>
            <a:gradFill rotWithShape="1">
              <a:gsLst>
                <a:gs pos="0">
                  <a:schemeClr val="accent1"/>
                </a:gs>
                <a:gs pos="50000">
                  <a:schemeClr val="accent1">
                    <a:gamma/>
                    <a:tint val="22353"/>
                    <a:invGamma/>
                  </a:schemeClr>
                </a:gs>
                <a:gs pos="100000">
                  <a:schemeClr val="accent1"/>
                </a:gs>
              </a:gsLst>
              <a:lin ang="5400000" scaled="1"/>
            </a:gradFill>
            <a:ln w="28575" cap="rnd">
              <a:noFill/>
              <a:prstDash val="sysDot"/>
              <a:round/>
              <a:headEnd/>
              <a:tailEnd/>
            </a:ln>
            <a:effectLst/>
          </p:spPr>
          <p:txBody>
            <a:bodyPr wrap="none" anchor="ctr"/>
            <a:lstStyle/>
            <a:p>
              <a:pPr algn="ctr" eaLnBrk="0" hangingPunct="0">
                <a:buFont typeface="Wingdings" pitchFamily="2" charset="2"/>
                <a:buNone/>
              </a:pPr>
              <a:r>
                <a:rPr lang="vi-VN" sz="2150" smtClean="0">
                  <a:solidFill>
                    <a:srgbClr val="000000"/>
                  </a:solidFill>
                  <a:latin typeface="Times New Roman" pitchFamily="18" charset="0"/>
                  <a:cs typeface="Times New Roman" pitchFamily="18" charset="0"/>
                </a:rPr>
                <a:t>Nội dung, cấp độ các cơ chế cụ</a:t>
              </a:r>
              <a:r>
                <a:rPr lang="en-US" sz="2150" smtClean="0">
                  <a:solidFill>
                    <a:srgbClr val="000000"/>
                  </a:solidFill>
                  <a:latin typeface="Times New Roman" pitchFamily="18" charset="0"/>
                  <a:cs typeface="Times New Roman" pitchFamily="18" charset="0"/>
                </a:rPr>
                <a:t> </a:t>
              </a:r>
              <a:r>
                <a:rPr lang="vi-VN" sz="2150" smtClean="0">
                  <a:solidFill>
                    <a:srgbClr val="000000"/>
                  </a:solidFill>
                  <a:latin typeface="Times New Roman" pitchFamily="18" charset="0"/>
                  <a:cs typeface="Times New Roman" pitchFamily="18" charset="0"/>
                </a:rPr>
                <a:t>thể </a:t>
              </a:r>
              <a:endParaRPr lang="en-US" sz="2150" smtClean="0">
                <a:solidFill>
                  <a:srgbClr val="000000"/>
                </a:solidFill>
                <a:latin typeface="Times New Roman" pitchFamily="18" charset="0"/>
                <a:cs typeface="Times New Roman" pitchFamily="18" charset="0"/>
              </a:endParaRPr>
            </a:p>
            <a:p>
              <a:pPr algn="ctr" eaLnBrk="0" hangingPunct="0">
                <a:buFont typeface="Wingdings" pitchFamily="2" charset="2"/>
                <a:buNone/>
              </a:pPr>
              <a:r>
                <a:rPr lang="vi-VN" sz="2150" smtClean="0">
                  <a:solidFill>
                    <a:srgbClr val="000000"/>
                  </a:solidFill>
                  <a:latin typeface="Times New Roman" pitchFamily="18" charset="0"/>
                  <a:cs typeface="Times New Roman" pitchFamily="18" charset="0"/>
                </a:rPr>
                <a:t>của xã hội hoá mang tính lịch sử cụ thể</a:t>
              </a:r>
              <a:endParaRPr lang="en-US" sz="2150">
                <a:solidFill>
                  <a:srgbClr val="000000"/>
                </a:solidFill>
                <a:latin typeface="Times New Roman" pitchFamily="18" charset="0"/>
                <a:cs typeface="Times New Roman" pitchFamily="18" charset="0"/>
              </a:endParaRPr>
            </a:p>
          </p:txBody>
        </p:sp>
        <p:sp>
          <p:nvSpPr>
            <p:cNvPr id="11" name="AutoShape 9"/>
            <p:cNvSpPr>
              <a:spLocks noChangeArrowheads="1"/>
            </p:cNvSpPr>
            <p:nvPr/>
          </p:nvSpPr>
          <p:spPr bwMode="gray">
            <a:xfrm>
              <a:off x="723" y="2470"/>
              <a:ext cx="1957" cy="240"/>
            </a:xfrm>
            <a:prstGeom prst="roundRect">
              <a:avLst>
                <a:gd name="adj" fmla="val 7574"/>
              </a:avLst>
            </a:prstGeom>
            <a:gradFill rotWithShape="1">
              <a:gsLst>
                <a:gs pos="0">
                  <a:schemeClr val="accent1"/>
                </a:gs>
                <a:gs pos="50000">
                  <a:schemeClr val="accent1">
                    <a:gamma/>
                    <a:tint val="22353"/>
                    <a:invGamma/>
                  </a:schemeClr>
                </a:gs>
                <a:gs pos="100000">
                  <a:schemeClr val="accent1"/>
                </a:gs>
              </a:gsLst>
              <a:lin ang="5400000" scaled="1"/>
            </a:gradFill>
            <a:ln w="28575" cap="rnd">
              <a:noFill/>
              <a:prstDash val="sysDot"/>
              <a:round/>
              <a:headEnd/>
              <a:tailEnd/>
            </a:ln>
            <a:effectLst/>
          </p:spPr>
          <p:txBody>
            <a:bodyPr wrap="none" anchor="ctr"/>
            <a:lstStyle/>
            <a:p>
              <a:pPr algn="ctr" eaLnBrk="0" hangingPunct="0">
                <a:buFont typeface="Wingdings" pitchFamily="2" charset="2"/>
                <a:buNone/>
              </a:pPr>
              <a:r>
                <a:rPr lang="en-US" sz="2150" smtClean="0">
                  <a:solidFill>
                    <a:srgbClr val="000000"/>
                  </a:solidFill>
                  <a:latin typeface="Times New Roman" pitchFamily="18" charset="0"/>
                  <a:cs typeface="Times New Roman" pitchFamily="18" charset="0"/>
                </a:rPr>
                <a:t>Cá nhân vừa là khách thể vừa là chủ </a:t>
              </a:r>
            </a:p>
            <a:p>
              <a:pPr algn="ctr" eaLnBrk="0" hangingPunct="0">
                <a:buFont typeface="Wingdings" pitchFamily="2" charset="2"/>
                <a:buNone/>
              </a:pPr>
              <a:r>
                <a:rPr lang="en-US" sz="2150" smtClean="0">
                  <a:solidFill>
                    <a:srgbClr val="000000"/>
                  </a:solidFill>
                  <a:latin typeface="Times New Roman" pitchFamily="18" charset="0"/>
                  <a:cs typeface="Times New Roman" pitchFamily="18" charset="0"/>
                </a:rPr>
                <a:t>thể của quá trình xã hội hoá</a:t>
              </a:r>
              <a:endParaRPr lang="en-US" sz="2150">
                <a:solidFill>
                  <a:srgbClr val="000000"/>
                </a:solidFill>
                <a:latin typeface="Times New Roman" pitchFamily="18" charset="0"/>
                <a:cs typeface="Times New Roman" pitchFamily="18" charset="0"/>
              </a:endParaRPr>
            </a:p>
          </p:txBody>
        </p:sp>
        <p:sp>
          <p:nvSpPr>
            <p:cNvPr id="12" name="AutoShape 10"/>
            <p:cNvSpPr>
              <a:spLocks noChangeArrowheads="1"/>
            </p:cNvSpPr>
            <p:nvPr/>
          </p:nvSpPr>
          <p:spPr bwMode="gray">
            <a:xfrm>
              <a:off x="723" y="2806"/>
              <a:ext cx="1957" cy="240"/>
            </a:xfrm>
            <a:prstGeom prst="roundRect">
              <a:avLst>
                <a:gd name="adj" fmla="val 7574"/>
              </a:avLst>
            </a:prstGeom>
            <a:gradFill rotWithShape="1">
              <a:gsLst>
                <a:gs pos="0">
                  <a:schemeClr val="accent1"/>
                </a:gs>
                <a:gs pos="50000">
                  <a:schemeClr val="accent1">
                    <a:gamma/>
                    <a:tint val="22353"/>
                    <a:invGamma/>
                  </a:schemeClr>
                </a:gs>
                <a:gs pos="100000">
                  <a:schemeClr val="accent1"/>
                </a:gs>
              </a:gsLst>
              <a:lin ang="5400000" scaled="1"/>
            </a:gradFill>
            <a:ln w="28575" cap="rnd">
              <a:noFill/>
              <a:prstDash val="sysDot"/>
              <a:round/>
              <a:headEnd/>
              <a:tailEnd/>
            </a:ln>
            <a:effectLst/>
          </p:spPr>
          <p:txBody>
            <a:bodyPr wrap="none" anchor="ctr"/>
            <a:lstStyle/>
            <a:p>
              <a:pPr algn="ctr" eaLnBrk="0" hangingPunct="0">
                <a:buFont typeface="Wingdings" pitchFamily="2" charset="2"/>
                <a:buNone/>
              </a:pPr>
              <a:r>
                <a:rPr lang="vi-VN" sz="1600" smtClean="0">
                  <a:solidFill>
                    <a:srgbClr val="000000"/>
                  </a:solidFill>
                  <a:cs typeface="Arial" charset="0"/>
                </a:rPr>
                <a:t> </a:t>
              </a:r>
              <a:r>
                <a:rPr lang="vi-VN" sz="2150" smtClean="0">
                  <a:solidFill>
                    <a:srgbClr val="000000"/>
                  </a:solidFill>
                  <a:latin typeface="Times New Roman" pitchFamily="18" charset="0"/>
                  <a:cs typeface="Times New Roman" pitchFamily="18" charset="0"/>
                </a:rPr>
                <a:t>Xã hội hoá kéo dài suốt đời và là </a:t>
              </a:r>
              <a:endParaRPr lang="en-US" sz="2150" smtClean="0">
                <a:solidFill>
                  <a:srgbClr val="000000"/>
                </a:solidFill>
                <a:latin typeface="Times New Roman" pitchFamily="18" charset="0"/>
                <a:cs typeface="Times New Roman" pitchFamily="18" charset="0"/>
              </a:endParaRPr>
            </a:p>
            <a:p>
              <a:pPr algn="ctr" eaLnBrk="0" hangingPunct="0">
                <a:buFont typeface="Wingdings" pitchFamily="2" charset="2"/>
                <a:buNone/>
              </a:pPr>
              <a:r>
                <a:rPr lang="vi-VN" sz="2150" smtClean="0">
                  <a:solidFill>
                    <a:srgbClr val="000000"/>
                  </a:solidFill>
                  <a:latin typeface="Times New Roman" pitchFamily="18" charset="0"/>
                  <a:cs typeface="Times New Roman" pitchFamily="18" charset="0"/>
                </a:rPr>
                <a:t>quá trình tất</a:t>
              </a:r>
              <a:r>
                <a:rPr lang="en-US" sz="2150" smtClean="0">
                  <a:solidFill>
                    <a:srgbClr val="000000"/>
                  </a:solidFill>
                  <a:latin typeface="Times New Roman" pitchFamily="18" charset="0"/>
                  <a:cs typeface="Times New Roman" pitchFamily="18" charset="0"/>
                </a:rPr>
                <a:t> </a:t>
              </a:r>
              <a:r>
                <a:rPr lang="vi-VN" sz="2150" smtClean="0">
                  <a:solidFill>
                    <a:srgbClr val="000000"/>
                  </a:solidFill>
                  <a:latin typeface="Times New Roman" pitchFamily="18" charset="0"/>
                  <a:cs typeface="Times New Roman" pitchFamily="18" charset="0"/>
                </a:rPr>
                <a:t>yếu</a:t>
              </a:r>
              <a:endParaRPr lang="en-US" sz="2150">
                <a:solidFill>
                  <a:srgbClr val="000000"/>
                </a:solidFill>
                <a:latin typeface="Times New Roman" pitchFamily="18" charset="0"/>
                <a:cs typeface="Times New Roman" pitchFamily="18" charset="0"/>
              </a:endParaRPr>
            </a:p>
          </p:txBody>
        </p:sp>
        <p:sp>
          <p:nvSpPr>
            <p:cNvPr id="13" name="AutoShape 11"/>
            <p:cNvSpPr>
              <a:spLocks noChangeArrowheads="1"/>
            </p:cNvSpPr>
            <p:nvPr/>
          </p:nvSpPr>
          <p:spPr bwMode="gray">
            <a:xfrm>
              <a:off x="723" y="3142"/>
              <a:ext cx="1957" cy="240"/>
            </a:xfrm>
            <a:prstGeom prst="roundRect">
              <a:avLst>
                <a:gd name="adj" fmla="val 7574"/>
              </a:avLst>
            </a:prstGeom>
            <a:gradFill rotWithShape="1">
              <a:gsLst>
                <a:gs pos="0">
                  <a:schemeClr val="accent1"/>
                </a:gs>
                <a:gs pos="50000">
                  <a:schemeClr val="accent1">
                    <a:gamma/>
                    <a:tint val="22353"/>
                    <a:invGamma/>
                  </a:schemeClr>
                </a:gs>
                <a:gs pos="100000">
                  <a:schemeClr val="accent1"/>
                </a:gs>
              </a:gsLst>
              <a:lin ang="5400000" scaled="1"/>
            </a:gradFill>
            <a:ln w="28575" cap="rnd">
              <a:noFill/>
              <a:prstDash val="sysDot"/>
              <a:round/>
              <a:headEnd/>
              <a:tailEnd/>
            </a:ln>
            <a:effectLst/>
          </p:spPr>
          <p:txBody>
            <a:bodyPr wrap="none" anchor="ctr"/>
            <a:lstStyle/>
            <a:p>
              <a:pPr algn="ctr" eaLnBrk="0" hangingPunct="0">
                <a:buFont typeface="Wingdings" pitchFamily="2" charset="2"/>
                <a:buNone/>
              </a:pPr>
              <a:r>
                <a:rPr lang="en-US" sz="2150" smtClean="0">
                  <a:solidFill>
                    <a:srgbClr val="000000"/>
                  </a:solidFill>
                  <a:latin typeface="Times New Roman" pitchFamily="18" charset="0"/>
                  <a:cs typeface="Times New Roman" pitchFamily="18" charset="0"/>
                </a:rPr>
                <a:t>Xã hội hoá luôn tuân thủ các khuôn</a:t>
              </a:r>
            </a:p>
            <a:p>
              <a:pPr algn="ctr" eaLnBrk="0" hangingPunct="0">
                <a:buFont typeface="Wingdings" pitchFamily="2" charset="2"/>
                <a:buNone/>
              </a:pPr>
              <a:r>
                <a:rPr lang="en-US" sz="2150" smtClean="0">
                  <a:solidFill>
                    <a:srgbClr val="000000"/>
                  </a:solidFill>
                  <a:latin typeface="Times New Roman" pitchFamily="18" charset="0"/>
                  <a:cs typeface="Times New Roman" pitchFamily="18" charset="0"/>
                </a:rPr>
                <a:t> mẫu hành vi của các nhóm khác nhau</a:t>
              </a:r>
              <a:endParaRPr lang="en-US" sz="2150">
                <a:solidFill>
                  <a:srgbClr val="000000"/>
                </a:solidFill>
                <a:latin typeface="Times New Roman" pitchFamily="18" charset="0"/>
                <a:cs typeface="Times New Roman" pitchFamily="18" charset="0"/>
              </a:endParaRPr>
            </a:p>
          </p:txBody>
        </p:sp>
      </p:grpSp>
      <p:grpSp>
        <p:nvGrpSpPr>
          <p:cNvPr id="14" name="Group 13"/>
          <p:cNvGrpSpPr>
            <a:grpSpLocks/>
          </p:cNvGrpSpPr>
          <p:nvPr/>
        </p:nvGrpSpPr>
        <p:grpSpPr bwMode="auto">
          <a:xfrm>
            <a:off x="4495800" y="575518"/>
            <a:ext cx="4419600" cy="5854289"/>
            <a:chOff x="2941" y="1684"/>
            <a:chExt cx="2010" cy="1946"/>
          </a:xfrm>
        </p:grpSpPr>
        <p:sp>
          <p:nvSpPr>
            <p:cNvPr id="15" name="Rectangle 14"/>
            <p:cNvSpPr>
              <a:spLocks noChangeArrowheads="1"/>
            </p:cNvSpPr>
            <p:nvPr/>
          </p:nvSpPr>
          <p:spPr bwMode="gray">
            <a:xfrm>
              <a:off x="4661" y="1684"/>
              <a:ext cx="76" cy="1936"/>
            </a:xfrm>
            <a:prstGeom prst="rect">
              <a:avLst/>
            </a:prstGeom>
            <a:gradFill rotWithShape="1">
              <a:gsLst>
                <a:gs pos="0">
                  <a:schemeClr val="bg2"/>
                </a:gs>
                <a:gs pos="50000">
                  <a:schemeClr val="bg2">
                    <a:gamma/>
                    <a:tint val="39216"/>
                    <a:invGamma/>
                  </a:schemeClr>
                </a:gs>
                <a:gs pos="100000">
                  <a:schemeClr val="bg2"/>
                </a:gs>
              </a:gsLst>
              <a:lin ang="0" scaled="1"/>
            </a:gradFill>
            <a:ln w="9525" algn="ctr">
              <a:noFill/>
              <a:miter lim="800000"/>
              <a:headEnd/>
              <a:tailEnd/>
            </a:ln>
            <a:effectLst/>
          </p:spPr>
          <p:txBody>
            <a:bodyPr wrap="none" anchor="ctr"/>
            <a:lstStyle/>
            <a:p>
              <a:endParaRPr lang="en-US"/>
            </a:p>
          </p:txBody>
        </p:sp>
        <p:sp>
          <p:nvSpPr>
            <p:cNvPr id="16" name="Rectangle 15"/>
            <p:cNvSpPr>
              <a:spLocks noChangeArrowheads="1"/>
            </p:cNvSpPr>
            <p:nvPr/>
          </p:nvSpPr>
          <p:spPr bwMode="gray">
            <a:xfrm>
              <a:off x="3154" y="1694"/>
              <a:ext cx="76" cy="1936"/>
            </a:xfrm>
            <a:prstGeom prst="rect">
              <a:avLst/>
            </a:prstGeom>
            <a:gradFill rotWithShape="1">
              <a:gsLst>
                <a:gs pos="0">
                  <a:schemeClr val="bg2"/>
                </a:gs>
                <a:gs pos="50000">
                  <a:schemeClr val="bg2">
                    <a:gamma/>
                    <a:tint val="39216"/>
                    <a:invGamma/>
                  </a:schemeClr>
                </a:gs>
                <a:gs pos="100000">
                  <a:schemeClr val="bg2"/>
                </a:gs>
              </a:gsLst>
              <a:lin ang="0" scaled="1"/>
            </a:gradFill>
            <a:ln w="9525" algn="ctr">
              <a:noFill/>
              <a:miter lim="800000"/>
              <a:headEnd/>
              <a:tailEnd/>
            </a:ln>
            <a:effectLst/>
          </p:spPr>
          <p:txBody>
            <a:bodyPr wrap="none" anchor="ctr"/>
            <a:lstStyle/>
            <a:p>
              <a:endParaRPr lang="en-US"/>
            </a:p>
          </p:txBody>
        </p:sp>
        <p:sp>
          <p:nvSpPr>
            <p:cNvPr id="17" name="AutoShape 16"/>
            <p:cNvSpPr>
              <a:spLocks noChangeArrowheads="1"/>
            </p:cNvSpPr>
            <p:nvPr/>
          </p:nvSpPr>
          <p:spPr bwMode="gray">
            <a:xfrm>
              <a:off x="2941" y="1801"/>
              <a:ext cx="2010" cy="240"/>
            </a:xfrm>
            <a:prstGeom prst="roundRect">
              <a:avLst>
                <a:gd name="adj" fmla="val 7574"/>
              </a:avLst>
            </a:prstGeom>
            <a:gradFill rotWithShape="1">
              <a:gsLst>
                <a:gs pos="0">
                  <a:schemeClr val="folHlink"/>
                </a:gs>
                <a:gs pos="50000">
                  <a:schemeClr val="folHlink">
                    <a:gamma/>
                    <a:tint val="19216"/>
                    <a:invGamma/>
                  </a:schemeClr>
                </a:gs>
                <a:gs pos="100000">
                  <a:schemeClr val="folHlink"/>
                </a:gs>
              </a:gsLst>
              <a:lin ang="5400000" scaled="1"/>
            </a:gradFill>
            <a:ln w="28575" cap="rnd">
              <a:noFill/>
              <a:prstDash val="sysDot"/>
              <a:round/>
              <a:headEnd/>
              <a:tailEnd/>
            </a:ln>
            <a:effectLst/>
          </p:spPr>
          <p:txBody>
            <a:bodyPr wrap="none" anchor="ctr"/>
            <a:lstStyle/>
            <a:p>
              <a:pPr algn="ctr" eaLnBrk="0" hangingPunct="0">
                <a:buFont typeface="Wingdings" pitchFamily="2" charset="2"/>
                <a:buNone/>
              </a:pPr>
              <a:r>
                <a:rPr lang="en-US" sz="2150" smtClean="0">
                  <a:solidFill>
                    <a:srgbClr val="000000"/>
                  </a:solidFill>
                  <a:latin typeface="Times New Roman" pitchFamily="18" charset="0"/>
                  <a:cs typeface="Times New Roman" pitchFamily="18" charset="0"/>
                </a:rPr>
                <a:t>Quá trình xã hội có thể diễn </a:t>
              </a:r>
            </a:p>
            <a:p>
              <a:pPr algn="ctr" eaLnBrk="0" hangingPunct="0">
                <a:buFont typeface="Wingdings" pitchFamily="2" charset="2"/>
                <a:buNone/>
              </a:pPr>
              <a:r>
                <a:rPr lang="en-US" sz="2150" smtClean="0">
                  <a:solidFill>
                    <a:srgbClr val="000000"/>
                  </a:solidFill>
                  <a:latin typeface="Times New Roman" pitchFamily="18" charset="0"/>
                  <a:cs typeface="Times New Roman" pitchFamily="18" charset="0"/>
                </a:rPr>
                <a:t>ra nhanh hay chậm</a:t>
              </a:r>
              <a:endParaRPr lang="en-US" sz="2150">
                <a:solidFill>
                  <a:srgbClr val="000000"/>
                </a:solidFill>
                <a:latin typeface="Times New Roman" pitchFamily="18" charset="0"/>
                <a:cs typeface="Times New Roman" pitchFamily="18" charset="0"/>
              </a:endParaRPr>
            </a:p>
          </p:txBody>
        </p:sp>
        <p:sp>
          <p:nvSpPr>
            <p:cNvPr id="18" name="AutoShape 17"/>
            <p:cNvSpPr>
              <a:spLocks noChangeArrowheads="1"/>
            </p:cNvSpPr>
            <p:nvPr/>
          </p:nvSpPr>
          <p:spPr bwMode="gray">
            <a:xfrm>
              <a:off x="2941" y="2137"/>
              <a:ext cx="2010" cy="240"/>
            </a:xfrm>
            <a:prstGeom prst="roundRect">
              <a:avLst>
                <a:gd name="adj" fmla="val 7574"/>
              </a:avLst>
            </a:prstGeom>
            <a:gradFill rotWithShape="1">
              <a:gsLst>
                <a:gs pos="0">
                  <a:schemeClr val="folHlink"/>
                </a:gs>
                <a:gs pos="50000">
                  <a:schemeClr val="folHlink">
                    <a:gamma/>
                    <a:tint val="19216"/>
                    <a:invGamma/>
                  </a:schemeClr>
                </a:gs>
                <a:gs pos="100000">
                  <a:schemeClr val="folHlink"/>
                </a:gs>
              </a:gsLst>
              <a:lin ang="5400000" scaled="1"/>
            </a:gradFill>
            <a:ln w="28575" cap="rnd">
              <a:noFill/>
              <a:prstDash val="sysDot"/>
              <a:round/>
              <a:headEnd/>
              <a:tailEnd/>
            </a:ln>
            <a:effectLst/>
          </p:spPr>
          <p:txBody>
            <a:bodyPr wrap="none" anchor="ctr"/>
            <a:lstStyle/>
            <a:p>
              <a:pPr algn="ctr" eaLnBrk="0" hangingPunct="0">
                <a:buFont typeface="Wingdings" pitchFamily="2" charset="2"/>
                <a:buNone/>
              </a:pPr>
              <a:r>
                <a:rPr lang="vi-VN" sz="2150" smtClean="0">
                  <a:solidFill>
                    <a:srgbClr val="000000"/>
                  </a:solidFill>
                  <a:latin typeface="Times New Roman" pitchFamily="18" charset="0"/>
                  <a:cs typeface="Times New Roman" pitchFamily="18" charset="0"/>
                </a:rPr>
                <a:t> Quá trình xã hội hoá là không đều</a:t>
              </a:r>
              <a:endParaRPr lang="en-US" sz="2150" smtClean="0">
                <a:solidFill>
                  <a:srgbClr val="000000"/>
                </a:solidFill>
                <a:latin typeface="Times New Roman" pitchFamily="18" charset="0"/>
                <a:cs typeface="Times New Roman" pitchFamily="18" charset="0"/>
              </a:endParaRPr>
            </a:p>
            <a:p>
              <a:pPr algn="ctr" eaLnBrk="0" hangingPunct="0">
                <a:buFont typeface="Wingdings" pitchFamily="2" charset="2"/>
                <a:buNone/>
              </a:pPr>
              <a:r>
                <a:rPr lang="vi-VN" sz="2150" smtClean="0">
                  <a:solidFill>
                    <a:srgbClr val="000000"/>
                  </a:solidFill>
                  <a:latin typeface="Times New Roman" pitchFamily="18" charset="0"/>
                  <a:cs typeface="Times New Roman" pitchFamily="18" charset="0"/>
                </a:rPr>
                <a:t>đối với mỗi người</a:t>
              </a:r>
              <a:endParaRPr lang="en-US" sz="2150">
                <a:solidFill>
                  <a:srgbClr val="000000"/>
                </a:solidFill>
                <a:latin typeface="Times New Roman" pitchFamily="18" charset="0"/>
                <a:cs typeface="Times New Roman" pitchFamily="18" charset="0"/>
              </a:endParaRPr>
            </a:p>
          </p:txBody>
        </p:sp>
        <p:sp>
          <p:nvSpPr>
            <p:cNvPr id="19" name="AutoShape 18"/>
            <p:cNvSpPr>
              <a:spLocks noChangeArrowheads="1"/>
            </p:cNvSpPr>
            <p:nvPr/>
          </p:nvSpPr>
          <p:spPr bwMode="gray">
            <a:xfrm>
              <a:off x="2941" y="2473"/>
              <a:ext cx="2010" cy="240"/>
            </a:xfrm>
            <a:prstGeom prst="roundRect">
              <a:avLst>
                <a:gd name="adj" fmla="val 7574"/>
              </a:avLst>
            </a:prstGeom>
            <a:gradFill rotWithShape="1">
              <a:gsLst>
                <a:gs pos="0">
                  <a:schemeClr val="folHlink"/>
                </a:gs>
                <a:gs pos="50000">
                  <a:schemeClr val="folHlink">
                    <a:gamma/>
                    <a:tint val="19216"/>
                    <a:invGamma/>
                  </a:schemeClr>
                </a:gs>
                <a:gs pos="100000">
                  <a:schemeClr val="folHlink"/>
                </a:gs>
              </a:gsLst>
              <a:lin ang="5400000" scaled="1"/>
            </a:gradFill>
            <a:ln w="28575" cap="rnd">
              <a:noFill/>
              <a:prstDash val="sysDot"/>
              <a:round/>
              <a:headEnd/>
              <a:tailEnd/>
            </a:ln>
            <a:effectLst/>
          </p:spPr>
          <p:txBody>
            <a:bodyPr wrap="none" anchor="ctr"/>
            <a:lstStyle/>
            <a:p>
              <a:pPr algn="ctr" eaLnBrk="0" hangingPunct="0">
                <a:buFont typeface="Wingdings" pitchFamily="2" charset="2"/>
                <a:buNone/>
              </a:pPr>
              <a:r>
                <a:rPr lang="vi-VN" sz="2150" smtClean="0">
                  <a:solidFill>
                    <a:srgbClr val="000000"/>
                  </a:solidFill>
                  <a:latin typeface="Times New Roman" pitchFamily="18" charset="0"/>
                  <a:cs typeface="Times New Roman" pitchFamily="18" charset="0"/>
                </a:rPr>
                <a:t>Quá trình xã hội hoá diễn ra nhanh </a:t>
              </a:r>
              <a:endParaRPr lang="en-US" sz="2150" smtClean="0">
                <a:solidFill>
                  <a:srgbClr val="000000"/>
                </a:solidFill>
                <a:latin typeface="Times New Roman" pitchFamily="18" charset="0"/>
                <a:cs typeface="Times New Roman" pitchFamily="18" charset="0"/>
              </a:endParaRPr>
            </a:p>
            <a:p>
              <a:pPr algn="ctr" eaLnBrk="0" hangingPunct="0">
                <a:buFont typeface="Wingdings" pitchFamily="2" charset="2"/>
                <a:buNone/>
              </a:pPr>
              <a:r>
                <a:rPr lang="vi-VN" sz="2150" smtClean="0">
                  <a:solidFill>
                    <a:srgbClr val="000000"/>
                  </a:solidFill>
                  <a:latin typeface="Times New Roman" pitchFamily="18" charset="0"/>
                  <a:cs typeface="Times New Roman" pitchFamily="18" charset="0"/>
                </a:rPr>
                <a:t>hơn nếu có điều kiện thuận lợi</a:t>
              </a:r>
              <a:endParaRPr lang="en-US" sz="2150">
                <a:solidFill>
                  <a:srgbClr val="000000"/>
                </a:solidFill>
                <a:latin typeface="Times New Roman" pitchFamily="18" charset="0"/>
                <a:cs typeface="Times New Roman" pitchFamily="18" charset="0"/>
              </a:endParaRPr>
            </a:p>
          </p:txBody>
        </p:sp>
        <p:sp>
          <p:nvSpPr>
            <p:cNvPr id="20" name="AutoShape 19"/>
            <p:cNvSpPr>
              <a:spLocks noChangeArrowheads="1"/>
            </p:cNvSpPr>
            <p:nvPr/>
          </p:nvSpPr>
          <p:spPr bwMode="gray">
            <a:xfrm>
              <a:off x="2941" y="2809"/>
              <a:ext cx="2010" cy="240"/>
            </a:xfrm>
            <a:prstGeom prst="roundRect">
              <a:avLst>
                <a:gd name="adj" fmla="val 7574"/>
              </a:avLst>
            </a:prstGeom>
            <a:gradFill rotWithShape="1">
              <a:gsLst>
                <a:gs pos="0">
                  <a:schemeClr val="folHlink"/>
                </a:gs>
                <a:gs pos="50000">
                  <a:schemeClr val="folHlink">
                    <a:gamma/>
                    <a:tint val="19216"/>
                    <a:invGamma/>
                  </a:schemeClr>
                </a:gs>
                <a:gs pos="100000">
                  <a:schemeClr val="folHlink"/>
                </a:gs>
              </a:gsLst>
              <a:lin ang="5400000" scaled="1"/>
            </a:gradFill>
            <a:ln w="28575" cap="rnd">
              <a:noFill/>
              <a:prstDash val="sysDot"/>
              <a:round/>
              <a:headEnd/>
              <a:tailEnd/>
            </a:ln>
            <a:effectLst/>
          </p:spPr>
          <p:txBody>
            <a:bodyPr wrap="none" anchor="ctr"/>
            <a:lstStyle/>
            <a:p>
              <a:pPr algn="ctr" eaLnBrk="0" hangingPunct="0">
                <a:buFont typeface="Wingdings" pitchFamily="2" charset="2"/>
                <a:buNone/>
              </a:pPr>
              <a:r>
                <a:rPr lang="vi-VN" sz="2150" smtClean="0">
                  <a:solidFill>
                    <a:srgbClr val="000000"/>
                  </a:solidFill>
                  <a:latin typeface="Times New Roman" pitchFamily="18" charset="0"/>
                  <a:cs typeface="Times New Roman" pitchFamily="18" charset="0"/>
                </a:rPr>
                <a:t>Xã hội hoá được thực hiện nhờ </a:t>
              </a:r>
              <a:endParaRPr lang="en-US" sz="2150" smtClean="0">
                <a:solidFill>
                  <a:srgbClr val="000000"/>
                </a:solidFill>
                <a:latin typeface="Times New Roman" pitchFamily="18" charset="0"/>
                <a:cs typeface="Times New Roman" pitchFamily="18" charset="0"/>
              </a:endParaRPr>
            </a:p>
            <a:p>
              <a:pPr algn="ctr" eaLnBrk="0" hangingPunct="0">
                <a:buFont typeface="Wingdings" pitchFamily="2" charset="2"/>
                <a:buNone/>
              </a:pPr>
              <a:r>
                <a:rPr lang="vi-VN" sz="2150" smtClean="0">
                  <a:solidFill>
                    <a:srgbClr val="000000"/>
                  </a:solidFill>
                  <a:latin typeface="Times New Roman" pitchFamily="18" charset="0"/>
                  <a:cs typeface="Times New Roman" pitchFamily="18" charset="0"/>
                </a:rPr>
                <a:t>các thiết chế có sẵn</a:t>
              </a:r>
              <a:endParaRPr lang="en-US" sz="2150">
                <a:solidFill>
                  <a:srgbClr val="000000"/>
                </a:solidFill>
                <a:latin typeface="Times New Roman" pitchFamily="18" charset="0"/>
                <a:cs typeface="Times New Roman" pitchFamily="18" charset="0"/>
              </a:endParaRPr>
            </a:p>
          </p:txBody>
        </p:sp>
        <p:sp>
          <p:nvSpPr>
            <p:cNvPr id="21" name="AutoShape 20"/>
            <p:cNvSpPr>
              <a:spLocks noChangeArrowheads="1"/>
            </p:cNvSpPr>
            <p:nvPr/>
          </p:nvSpPr>
          <p:spPr bwMode="gray">
            <a:xfrm>
              <a:off x="2941" y="3145"/>
              <a:ext cx="2010" cy="240"/>
            </a:xfrm>
            <a:prstGeom prst="roundRect">
              <a:avLst>
                <a:gd name="adj" fmla="val 7574"/>
              </a:avLst>
            </a:prstGeom>
            <a:gradFill rotWithShape="1">
              <a:gsLst>
                <a:gs pos="0">
                  <a:schemeClr val="folHlink"/>
                </a:gs>
                <a:gs pos="50000">
                  <a:schemeClr val="folHlink">
                    <a:gamma/>
                    <a:tint val="19216"/>
                    <a:invGamma/>
                  </a:schemeClr>
                </a:gs>
                <a:gs pos="100000">
                  <a:schemeClr val="folHlink"/>
                </a:gs>
              </a:gsLst>
              <a:lin ang="5400000" scaled="1"/>
            </a:gradFill>
            <a:ln w="28575" cap="rnd">
              <a:noFill/>
              <a:prstDash val="sysDot"/>
              <a:round/>
              <a:headEnd/>
              <a:tailEnd/>
            </a:ln>
            <a:effectLst/>
          </p:spPr>
          <p:txBody>
            <a:bodyPr wrap="none" anchor="ctr"/>
            <a:lstStyle/>
            <a:p>
              <a:pPr algn="ctr" eaLnBrk="0" hangingPunct="0">
                <a:buFont typeface="Wingdings" pitchFamily="2" charset="2"/>
                <a:buNone/>
              </a:pPr>
              <a:r>
                <a:rPr lang="vi-VN" sz="1900" smtClean="0">
                  <a:solidFill>
                    <a:srgbClr val="000000"/>
                  </a:solidFill>
                  <a:latin typeface="Times New Roman" pitchFamily="18" charset="0"/>
                  <a:cs typeface="Times New Roman" pitchFamily="18" charset="0"/>
                </a:rPr>
                <a:t>Trong xã hội hoá có 2 khuynh hướng tác </a:t>
              </a:r>
              <a:endParaRPr lang="en-US" sz="1900" smtClean="0">
                <a:solidFill>
                  <a:srgbClr val="000000"/>
                </a:solidFill>
                <a:latin typeface="Times New Roman" pitchFamily="18" charset="0"/>
                <a:cs typeface="Times New Roman" pitchFamily="18" charset="0"/>
              </a:endParaRPr>
            </a:p>
            <a:p>
              <a:pPr algn="ctr" eaLnBrk="0" hangingPunct="0">
                <a:buFont typeface="Wingdings" pitchFamily="2" charset="2"/>
                <a:buNone/>
              </a:pPr>
              <a:r>
                <a:rPr lang="vi-VN" sz="1900" smtClean="0">
                  <a:solidFill>
                    <a:srgbClr val="000000"/>
                  </a:solidFill>
                  <a:latin typeface="Times New Roman" pitchFamily="18" charset="0"/>
                  <a:cs typeface="Times New Roman" pitchFamily="18" charset="0"/>
                </a:rPr>
                <a:t>động</a:t>
              </a:r>
              <a:r>
                <a:rPr lang="en-US" sz="1900" smtClean="0">
                  <a:solidFill>
                    <a:srgbClr val="000000"/>
                  </a:solidFill>
                  <a:latin typeface="Times New Roman" pitchFamily="18" charset="0"/>
                  <a:cs typeface="Times New Roman" pitchFamily="18" charset="0"/>
                </a:rPr>
                <a:t>: Bản chất tự nhiên và khả năng đáp ứng</a:t>
              </a:r>
            </a:p>
          </p:txBody>
        </p:sp>
      </p:grpSp>
      <p:sp>
        <p:nvSpPr>
          <p:cNvPr id="25" name="TextBox 24"/>
          <p:cNvSpPr txBox="1"/>
          <p:nvPr/>
        </p:nvSpPr>
        <p:spPr>
          <a:xfrm>
            <a:off x="381000" y="87920"/>
            <a:ext cx="6248400" cy="523220"/>
          </a:xfrm>
          <a:prstGeom prst="rect">
            <a:avLst/>
          </a:prstGeom>
          <a:noFill/>
        </p:spPr>
        <p:txBody>
          <a:bodyPr wrap="square" rtlCol="0">
            <a:spAutoFit/>
          </a:bodyPr>
          <a:lstStyle/>
          <a:p>
            <a:r>
              <a:rPr lang="en-US" sz="2800" smtClean="0">
                <a:latin typeface="Times New Roman" pitchFamily="18" charset="0"/>
                <a:cs typeface="Times New Roman" pitchFamily="18" charset="0"/>
                <a:sym typeface="Wingdings"/>
              </a:rPr>
              <a:t></a:t>
            </a:r>
            <a:r>
              <a:rPr lang="en-US" sz="2800" i="1" smtClean="0">
                <a:latin typeface="Times New Roman" pitchFamily="18" charset="0"/>
                <a:cs typeface="Times New Roman" pitchFamily="18" charset="0"/>
                <a:sym typeface="Wingdings"/>
              </a:rPr>
              <a:t>  </a:t>
            </a:r>
            <a:r>
              <a:rPr lang="en-US" sz="2800" i="1" smtClean="0">
                <a:latin typeface="Times New Roman" pitchFamily="18" charset="0"/>
                <a:cs typeface="Times New Roman" pitchFamily="18" charset="0"/>
              </a:rPr>
              <a:t>CÁC ĐẶC ĐIỂM CỦA XÃ HỘI HÓA:</a:t>
            </a:r>
            <a:endParaRPr lang="en-US" sz="2800" i="1">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25">
                                            <p:txEl>
                                              <p:pRg st="0" end="0"/>
                                            </p:txEl>
                                          </p:spTgt>
                                        </p:tgtEl>
                                        <p:attrNameLst>
                                          <p:attrName>ppt_x</p:attrName>
                                        </p:attrNameLst>
                                      </p:cBhvr>
                                    </p:anim>
                                    <p:anim from="0" to="-1.0" calcmode="lin" valueType="num">
                                      <p:cBhvr>
                                        <p:cTn id="8" dur="200" decel="50000" autoRev="1" fill="hold">
                                          <p:stCondLst>
                                            <p:cond delay="600"/>
                                          </p:stCondLst>
                                        </p:cTn>
                                        <p:tgtEl>
                                          <p:spTgt spid="25">
                                            <p:txEl>
                                              <p:pRg st="0" end="0"/>
                                            </p:txEl>
                                          </p:spTgt>
                                        </p:tgtEl>
                                        <p:attrNameLst>
                                          <p:attrName>xshear</p:attrName>
                                        </p:attrNameLst>
                                      </p:cBhvr>
                                    </p:anim>
                                    <p:animScale>
                                      <p:cBhvr>
                                        <p:cTn id="9" dur="200" decel="100000" autoRev="1" fill="hold">
                                          <p:stCondLst>
                                            <p:cond delay="600"/>
                                          </p:stCondLst>
                                        </p:cTn>
                                        <p:tgtEl>
                                          <p:spTgt spid="25">
                                            <p:txEl>
                                              <p:pRg st="0" end="0"/>
                                            </p:txEl>
                                          </p:spTgt>
                                        </p:tgtEl>
                                      </p:cBhvr>
                                      <p:from x="100000" y="100000"/>
                                      <p:to x="80000" y="100000"/>
                                    </p:animScale>
                                    <p:anim by="(#ppt_h/3+#ppt_w*0.1)" calcmode="lin" valueType="num">
                                      <p:cBhvr additive="sum">
                                        <p:cTn id="10" dur="200" decel="100000" autoRev="1" fill="hold">
                                          <p:stCondLst>
                                            <p:cond delay="600"/>
                                          </p:stCondLst>
                                        </p:cTn>
                                        <p:tgtEl>
                                          <p:spTgt spid="25">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a:grpSpLocks/>
          </p:cNvGrpSpPr>
          <p:nvPr/>
        </p:nvGrpSpPr>
        <p:grpSpPr bwMode="auto">
          <a:xfrm>
            <a:off x="1066800" y="4295336"/>
            <a:ext cx="2295525" cy="2438400"/>
            <a:chOff x="471" y="272"/>
            <a:chExt cx="1161" cy="1539"/>
          </a:xfrm>
        </p:grpSpPr>
        <p:sp>
          <p:nvSpPr>
            <p:cNvPr id="8" name="Oval 7"/>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en-US"/>
            </a:p>
          </p:txBody>
        </p:sp>
        <p:sp>
          <p:nvSpPr>
            <p:cNvPr id="9" name="AutoShape 8"/>
            <p:cNvSpPr>
              <a:spLocks noChangeArrowheads="1"/>
            </p:cNvSpPr>
            <p:nvPr/>
          </p:nvSpPr>
          <p:spPr bwMode="gray">
            <a:xfrm>
              <a:off x="473" y="272"/>
              <a:ext cx="1159" cy="1539"/>
            </a:xfrm>
            <a:prstGeom prst="can">
              <a:avLst>
                <a:gd name="adj" fmla="val 33197"/>
              </a:avLst>
            </a:prstGeom>
            <a:gradFill rotWithShape="1">
              <a:gsLst>
                <a:gs pos="0">
                  <a:schemeClr val="folHlink">
                    <a:gamma/>
                    <a:shade val="46275"/>
                    <a:invGamma/>
                  </a:schemeClr>
                </a:gs>
                <a:gs pos="50000">
                  <a:schemeClr val="folHlink">
                    <a:alpha val="50000"/>
                  </a:schemeClr>
                </a:gs>
                <a:gs pos="100000">
                  <a:schemeClr val="folHlink">
                    <a:gamma/>
                    <a:shade val="46275"/>
                    <a:invGamma/>
                  </a:schemeClr>
                </a:gs>
              </a:gsLst>
              <a:lin ang="0" scaled="1"/>
            </a:gradFill>
            <a:ln w="9525">
              <a:noFill/>
              <a:round/>
              <a:headEnd/>
              <a:tailEnd/>
            </a:ln>
            <a:effectLst/>
          </p:spPr>
          <p:txBody>
            <a:bodyPr wrap="none" anchor="ctr"/>
            <a:lstStyle/>
            <a:p>
              <a:endParaRPr lang="en-US"/>
            </a:p>
          </p:txBody>
        </p:sp>
      </p:grpSp>
      <p:grpSp>
        <p:nvGrpSpPr>
          <p:cNvPr id="10" name="Group 9"/>
          <p:cNvGrpSpPr>
            <a:grpSpLocks/>
          </p:cNvGrpSpPr>
          <p:nvPr/>
        </p:nvGrpSpPr>
        <p:grpSpPr bwMode="auto">
          <a:xfrm>
            <a:off x="1066800" y="1783554"/>
            <a:ext cx="2295525" cy="2483646"/>
            <a:chOff x="471" y="272"/>
            <a:chExt cx="1161" cy="1539"/>
          </a:xfrm>
        </p:grpSpPr>
        <p:sp>
          <p:nvSpPr>
            <p:cNvPr id="11" name="Oval 10"/>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en-US"/>
            </a:p>
          </p:txBody>
        </p:sp>
        <p:sp>
          <p:nvSpPr>
            <p:cNvPr id="12" name="AutoShape 11"/>
            <p:cNvSpPr>
              <a:spLocks noChangeArrowheads="1"/>
            </p:cNvSpPr>
            <p:nvPr/>
          </p:nvSpPr>
          <p:spPr bwMode="gray">
            <a:xfrm>
              <a:off x="473" y="272"/>
              <a:ext cx="1159" cy="1539"/>
            </a:xfrm>
            <a:prstGeom prst="can">
              <a:avLst>
                <a:gd name="adj" fmla="val 33197"/>
              </a:avLst>
            </a:prstGeom>
            <a:gradFill rotWithShape="1">
              <a:gsLst>
                <a:gs pos="0">
                  <a:schemeClr val="accent2">
                    <a:gamma/>
                    <a:shade val="46275"/>
                    <a:invGamma/>
                  </a:schemeClr>
                </a:gs>
                <a:gs pos="50000">
                  <a:schemeClr val="accent2">
                    <a:alpha val="50000"/>
                  </a:schemeClr>
                </a:gs>
                <a:gs pos="100000">
                  <a:schemeClr val="accent2">
                    <a:gamma/>
                    <a:shade val="46275"/>
                    <a:invGamma/>
                  </a:schemeClr>
                </a:gs>
              </a:gsLst>
              <a:lin ang="0" scaled="1"/>
            </a:gradFill>
            <a:ln w="9525">
              <a:noFill/>
              <a:round/>
              <a:headEnd/>
              <a:tailEnd/>
            </a:ln>
            <a:effectLst/>
          </p:spPr>
          <p:txBody>
            <a:bodyPr wrap="none" anchor="ctr"/>
            <a:lstStyle/>
            <a:p>
              <a:endParaRPr lang="en-US"/>
            </a:p>
          </p:txBody>
        </p:sp>
      </p:grpSp>
      <p:sp>
        <p:nvSpPr>
          <p:cNvPr id="13" name="AutoShape 12"/>
          <p:cNvSpPr>
            <a:spLocks noChangeArrowheads="1"/>
          </p:cNvSpPr>
          <p:nvPr/>
        </p:nvSpPr>
        <p:spPr bwMode="gray">
          <a:xfrm>
            <a:off x="3354388" y="2085536"/>
            <a:ext cx="5408612" cy="1905000"/>
          </a:xfrm>
          <a:prstGeom prst="roundRect">
            <a:avLst>
              <a:gd name="adj" fmla="val 11505"/>
            </a:avLst>
          </a:prstGeom>
          <a:gradFill rotWithShape="1">
            <a:gsLst>
              <a:gs pos="0">
                <a:schemeClr val="accent2"/>
              </a:gs>
              <a:gs pos="100000">
                <a:schemeClr val="bg1"/>
              </a:gs>
            </a:gsLst>
            <a:lin ang="0" scaled="1"/>
          </a:gradFill>
          <a:ln w="6350" algn="ctr">
            <a:noFill/>
            <a:prstDash val="sysDot"/>
            <a:round/>
            <a:headEnd/>
            <a:tailEnd/>
          </a:ln>
          <a:effectLst/>
        </p:spPr>
        <p:txBody>
          <a:bodyPr wrap="none" anchor="ctr"/>
          <a:lstStyle/>
          <a:p>
            <a:endParaRPr lang="en-US"/>
          </a:p>
        </p:txBody>
      </p:sp>
      <p:sp>
        <p:nvSpPr>
          <p:cNvPr id="14" name="Text Box 13"/>
          <p:cNvSpPr txBox="1">
            <a:spLocks noChangeArrowheads="1"/>
          </p:cNvSpPr>
          <p:nvPr/>
        </p:nvSpPr>
        <p:spPr bwMode="white">
          <a:xfrm>
            <a:off x="1149350" y="2442637"/>
            <a:ext cx="2128838" cy="1431161"/>
          </a:xfrm>
          <a:prstGeom prst="rect">
            <a:avLst/>
          </a:prstGeom>
          <a:noFill/>
          <a:ln w="9525" algn="ctr">
            <a:noFill/>
            <a:miter lim="800000"/>
            <a:headEnd/>
            <a:tailEnd/>
          </a:ln>
          <a:effectLst/>
        </p:spPr>
        <p:txBody>
          <a:bodyPr wrap="square">
            <a:spAutoFit/>
          </a:bodyPr>
          <a:lstStyle/>
          <a:p>
            <a:pPr algn="ctr">
              <a:spcBef>
                <a:spcPct val="50000"/>
              </a:spcBef>
            </a:pPr>
            <a:r>
              <a:rPr lang="en-US" sz="2900" smtClean="0">
                <a:solidFill>
                  <a:schemeClr val="bg1"/>
                </a:solidFill>
                <a:latin typeface="Times New Roman" pitchFamily="18" charset="0"/>
                <a:cs typeface="Times New Roman" pitchFamily="18" charset="0"/>
              </a:rPr>
              <a:t>Môi trường xã hội hoá chính thức</a:t>
            </a:r>
            <a:endParaRPr lang="en-US" sz="2900" b="1">
              <a:solidFill>
                <a:schemeClr val="bg1"/>
              </a:solidFill>
              <a:latin typeface="Times New Roman" pitchFamily="18" charset="0"/>
              <a:cs typeface="Times New Roman" pitchFamily="18" charset="0"/>
            </a:endParaRPr>
          </a:p>
        </p:txBody>
      </p:sp>
      <p:sp>
        <p:nvSpPr>
          <p:cNvPr id="15" name="Text Box 14"/>
          <p:cNvSpPr txBox="1">
            <a:spLocks noChangeArrowheads="1"/>
          </p:cNvSpPr>
          <p:nvPr/>
        </p:nvSpPr>
        <p:spPr bwMode="gray">
          <a:xfrm>
            <a:off x="3781864" y="2035124"/>
            <a:ext cx="5105400" cy="2462213"/>
          </a:xfrm>
          <a:prstGeom prst="rect">
            <a:avLst/>
          </a:prstGeom>
          <a:noFill/>
          <a:ln w="9525" algn="ctr">
            <a:noFill/>
            <a:miter lim="800000"/>
            <a:headEnd/>
            <a:tailEnd/>
          </a:ln>
          <a:effectLst/>
        </p:spPr>
        <p:txBody>
          <a:bodyPr wrap="square">
            <a:spAutoFit/>
          </a:bodyPr>
          <a:lstStyle/>
          <a:p>
            <a:pPr>
              <a:spcBef>
                <a:spcPct val="50000"/>
              </a:spcBef>
              <a:buFontTx/>
              <a:buChar char="•"/>
            </a:pPr>
            <a:r>
              <a:rPr lang="en-US" sz="2200" dirty="0" smtClean="0">
                <a:solidFill>
                  <a:srgbClr val="000000"/>
                </a:solidFill>
                <a:latin typeface="Times New Roman" pitchFamily="18" charset="0"/>
                <a:cs typeface="Times New Roman" pitchFamily="18" charset="0"/>
              </a:rPr>
              <a:t> </a:t>
            </a:r>
            <a:r>
              <a:rPr lang="vi-VN" sz="2200" dirty="0" smtClean="0">
                <a:solidFill>
                  <a:srgbClr val="000000"/>
                </a:solidFill>
                <a:latin typeface="Times New Roman" pitchFamily="18" charset="0"/>
                <a:cs typeface="Times New Roman" pitchFamily="18" charset="0"/>
              </a:rPr>
              <a:t>Gia đình, nhà trường là những môi trường xã hội hoá đầu tiên</a:t>
            </a:r>
            <a:r>
              <a:rPr lang="en-US" sz="2200" dirty="0" smtClean="0">
                <a:solidFill>
                  <a:srgbClr val="000000"/>
                </a:solidFill>
                <a:latin typeface="Times New Roman" pitchFamily="18" charset="0"/>
                <a:cs typeface="Times New Roman" pitchFamily="18" charset="0"/>
              </a:rPr>
              <a:t> </a:t>
            </a:r>
            <a:r>
              <a:rPr lang="vi-VN" sz="2200" dirty="0" smtClean="0">
                <a:solidFill>
                  <a:srgbClr val="000000"/>
                </a:solidFill>
                <a:latin typeface="Times New Roman" pitchFamily="18" charset="0"/>
                <a:cs typeface="Times New Roman" pitchFamily="18" charset="0"/>
              </a:rPr>
              <a:t>và chính yếu,ảnh hưởng mạnh đến đời sống con người.</a:t>
            </a:r>
            <a:endParaRPr lang="en-US" sz="2200" dirty="0" smtClean="0">
              <a:solidFill>
                <a:srgbClr val="000000"/>
              </a:solidFill>
              <a:latin typeface="Times New Roman" pitchFamily="18" charset="0"/>
              <a:cs typeface="Times New Roman" pitchFamily="18" charset="0"/>
            </a:endParaRPr>
          </a:p>
          <a:p>
            <a:pPr>
              <a:spcBef>
                <a:spcPct val="50000"/>
              </a:spcBef>
              <a:buFontTx/>
              <a:buChar char="•"/>
            </a:pPr>
            <a:r>
              <a:rPr lang="vi-VN" sz="2200" dirty="0" smtClean="0">
                <a:solidFill>
                  <a:srgbClr val="000000"/>
                </a:solidFill>
                <a:latin typeface="Times New Roman" pitchFamily="18" charset="0"/>
                <a:cs typeface="Times New Roman" pitchFamily="18" charset="0"/>
              </a:rPr>
              <a:t>Xã hội hoá của cá nhân diễn ra có hoạch định, chủ định,chương </a:t>
            </a:r>
            <a:r>
              <a:rPr lang="en-US" sz="2200" dirty="0" err="1" smtClean="0">
                <a:solidFill>
                  <a:srgbClr val="000000"/>
                </a:solidFill>
                <a:latin typeface="Times New Roman" pitchFamily="18" charset="0"/>
                <a:cs typeface="Times New Roman" pitchFamily="18" charset="0"/>
              </a:rPr>
              <a:t>trình</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nhất</a:t>
            </a:r>
            <a:r>
              <a:rPr lang="en-US" sz="2200" dirty="0" smtClean="0">
                <a:solidFill>
                  <a:srgbClr val="000000"/>
                </a:solidFill>
                <a:latin typeface="Times New Roman" pitchFamily="18" charset="0"/>
                <a:cs typeface="Times New Roman" pitchFamily="18" charset="0"/>
              </a:rPr>
              <a:t> </a:t>
            </a:r>
            <a:r>
              <a:rPr lang="en-US" sz="2200" dirty="0" err="1" smtClean="0">
                <a:solidFill>
                  <a:srgbClr val="000000"/>
                </a:solidFill>
                <a:latin typeface="Times New Roman" pitchFamily="18" charset="0"/>
                <a:cs typeface="Times New Roman" pitchFamily="18" charset="0"/>
              </a:rPr>
              <a:t>định</a:t>
            </a:r>
            <a:endParaRPr lang="vi-VN" sz="2200" dirty="0" smtClean="0">
              <a:solidFill>
                <a:srgbClr val="000000"/>
              </a:solidFill>
              <a:latin typeface="Times New Roman" pitchFamily="18" charset="0"/>
              <a:cs typeface="Times New Roman" pitchFamily="18" charset="0"/>
            </a:endParaRPr>
          </a:p>
          <a:p>
            <a:pPr>
              <a:spcBef>
                <a:spcPct val="50000"/>
              </a:spcBef>
            </a:pPr>
            <a:endParaRPr lang="vi-VN" sz="2200" dirty="0" smtClean="0">
              <a:solidFill>
                <a:srgbClr val="000000"/>
              </a:solidFill>
              <a:latin typeface="Times New Roman" pitchFamily="18" charset="0"/>
              <a:cs typeface="Times New Roman" pitchFamily="18" charset="0"/>
            </a:endParaRPr>
          </a:p>
        </p:txBody>
      </p:sp>
      <p:sp>
        <p:nvSpPr>
          <p:cNvPr id="16" name="Text Box 15"/>
          <p:cNvSpPr txBox="1">
            <a:spLocks noChangeArrowheads="1"/>
          </p:cNvSpPr>
          <p:nvPr/>
        </p:nvSpPr>
        <p:spPr bwMode="white">
          <a:xfrm>
            <a:off x="1149350" y="4953000"/>
            <a:ext cx="2128838" cy="1877437"/>
          </a:xfrm>
          <a:prstGeom prst="rect">
            <a:avLst/>
          </a:prstGeom>
          <a:noFill/>
          <a:ln w="9525" algn="ctr">
            <a:noFill/>
            <a:miter lim="800000"/>
            <a:headEnd/>
            <a:tailEnd/>
          </a:ln>
          <a:effectLst/>
        </p:spPr>
        <p:txBody>
          <a:bodyPr wrap="square">
            <a:spAutoFit/>
          </a:bodyPr>
          <a:lstStyle/>
          <a:p>
            <a:pPr algn="ctr">
              <a:spcBef>
                <a:spcPct val="50000"/>
              </a:spcBef>
            </a:pPr>
            <a:r>
              <a:rPr lang="vi-VN" sz="2900" smtClean="0">
                <a:latin typeface="Times New Roman" pitchFamily="18" charset="0"/>
                <a:cs typeface="Times New Roman" pitchFamily="18" charset="0"/>
              </a:rPr>
              <a:t>Môi trường xã hội hoá phi chính thức</a:t>
            </a:r>
            <a:endParaRPr lang="en-US" sz="2900">
              <a:latin typeface="Times New Roman" pitchFamily="18" charset="0"/>
              <a:cs typeface="Times New Roman" pitchFamily="18" charset="0"/>
            </a:endParaRPr>
          </a:p>
        </p:txBody>
      </p:sp>
      <p:sp>
        <p:nvSpPr>
          <p:cNvPr id="18" name="AutoShape 17"/>
          <p:cNvSpPr>
            <a:spLocks noChangeArrowheads="1"/>
          </p:cNvSpPr>
          <p:nvPr/>
        </p:nvSpPr>
        <p:spPr bwMode="gray">
          <a:xfrm>
            <a:off x="3358660" y="4563792"/>
            <a:ext cx="5404340" cy="2023404"/>
          </a:xfrm>
          <a:prstGeom prst="roundRect">
            <a:avLst>
              <a:gd name="adj" fmla="val 11505"/>
            </a:avLst>
          </a:prstGeom>
          <a:gradFill rotWithShape="1">
            <a:gsLst>
              <a:gs pos="0">
                <a:schemeClr val="folHlink"/>
              </a:gs>
              <a:gs pos="100000">
                <a:schemeClr val="bg1"/>
              </a:gs>
            </a:gsLst>
            <a:lin ang="0" scaled="1"/>
          </a:gradFill>
          <a:ln w="6350" algn="ctr">
            <a:noFill/>
            <a:prstDash val="sysDot"/>
            <a:round/>
            <a:headEnd/>
            <a:tailEnd/>
          </a:ln>
          <a:effectLst/>
        </p:spPr>
        <p:txBody>
          <a:bodyPr wrap="none" anchor="ctr"/>
          <a:lstStyle/>
          <a:p>
            <a:endParaRPr lang="en-US"/>
          </a:p>
        </p:txBody>
      </p:sp>
      <p:sp>
        <p:nvSpPr>
          <p:cNvPr id="19" name="Text Box 18"/>
          <p:cNvSpPr txBox="1">
            <a:spLocks noChangeArrowheads="1"/>
          </p:cNvSpPr>
          <p:nvPr/>
        </p:nvSpPr>
        <p:spPr bwMode="gray">
          <a:xfrm>
            <a:off x="3835788" y="4599026"/>
            <a:ext cx="5003412" cy="1954381"/>
          </a:xfrm>
          <a:prstGeom prst="rect">
            <a:avLst/>
          </a:prstGeom>
          <a:noFill/>
          <a:ln w="9525" algn="ctr">
            <a:noFill/>
            <a:miter lim="800000"/>
            <a:headEnd/>
            <a:tailEnd/>
          </a:ln>
          <a:effectLst/>
        </p:spPr>
        <p:txBody>
          <a:bodyPr wrap="square">
            <a:spAutoFit/>
          </a:bodyPr>
          <a:lstStyle/>
          <a:p>
            <a:pPr>
              <a:spcBef>
                <a:spcPct val="50000"/>
              </a:spcBef>
              <a:buFontTx/>
              <a:buChar char="•"/>
            </a:pPr>
            <a:r>
              <a:rPr lang="en-US" sz="2200">
                <a:solidFill>
                  <a:srgbClr val="000000"/>
                </a:solidFill>
                <a:latin typeface="Times New Roman" pitchFamily="18" charset="0"/>
                <a:cs typeface="Times New Roman" pitchFamily="18" charset="0"/>
              </a:rPr>
              <a:t> </a:t>
            </a:r>
            <a:r>
              <a:rPr lang="vi-VN" sz="2200" smtClean="0">
                <a:solidFill>
                  <a:srgbClr val="000000"/>
                </a:solidFill>
                <a:latin typeface="Times New Roman" pitchFamily="18" charset="0"/>
                <a:cs typeface="Times New Roman" pitchFamily="18" charset="0"/>
              </a:rPr>
              <a:t>Là toàn bộ môi trường xã hội mà ở đó cá nhân sống và hoạt động.</a:t>
            </a:r>
          </a:p>
          <a:p>
            <a:pPr>
              <a:spcBef>
                <a:spcPct val="50000"/>
              </a:spcBef>
              <a:buFontTx/>
              <a:buChar char="•"/>
            </a:pPr>
            <a:r>
              <a:rPr lang="vi-VN" sz="2200" smtClean="0">
                <a:solidFill>
                  <a:srgbClr val="000000"/>
                </a:solidFill>
                <a:latin typeface="Times New Roman" pitchFamily="18" charset="0"/>
                <a:cs typeface="Times New Roman" pitchFamily="18" charset="0"/>
              </a:rPr>
              <a:t>Cá nhân tự hấp thụ, sàng lọc những gì cần thiết cho mình và mức độ tùy vào các đối tượng khác nhau.</a:t>
            </a:r>
            <a:endParaRPr lang="en-US" sz="2200">
              <a:solidFill>
                <a:srgbClr val="000000"/>
              </a:solidFill>
              <a:latin typeface="Times New Roman" pitchFamily="18" charset="0"/>
              <a:cs typeface="Times New Roman" pitchFamily="18" charset="0"/>
            </a:endParaRPr>
          </a:p>
        </p:txBody>
      </p:sp>
      <p:sp>
        <p:nvSpPr>
          <p:cNvPr id="22" name="AutoShape 21"/>
          <p:cNvSpPr>
            <a:spLocks noChangeArrowheads="1"/>
          </p:cNvSpPr>
          <p:nvPr/>
        </p:nvSpPr>
        <p:spPr bwMode="gray">
          <a:xfrm>
            <a:off x="3354388" y="2668654"/>
            <a:ext cx="533400" cy="693110"/>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en-US"/>
          </a:p>
        </p:txBody>
      </p:sp>
      <p:sp>
        <p:nvSpPr>
          <p:cNvPr id="23" name="AutoShape 22"/>
          <p:cNvSpPr>
            <a:spLocks noChangeArrowheads="1"/>
          </p:cNvSpPr>
          <p:nvPr/>
        </p:nvSpPr>
        <p:spPr bwMode="gray">
          <a:xfrm>
            <a:off x="3362325" y="5107117"/>
            <a:ext cx="533400" cy="636967"/>
          </a:xfrm>
          <a:prstGeom prst="rightArrow">
            <a:avLst>
              <a:gd name="adj1" fmla="val 50000"/>
              <a:gd name="adj2" fmla="val 58333"/>
            </a:avLst>
          </a:prstGeom>
          <a:solidFill>
            <a:srgbClr val="FFFFFF"/>
          </a:solidFill>
          <a:ln w="9525">
            <a:noFill/>
            <a:miter lim="800000"/>
            <a:headEnd/>
            <a:tailEnd/>
          </a:ln>
          <a:effectLst/>
        </p:spPr>
        <p:txBody>
          <a:bodyPr wrap="none" anchor="ctr"/>
          <a:lstStyle/>
          <a:p>
            <a:endParaRPr lang="en-US"/>
          </a:p>
        </p:txBody>
      </p:sp>
      <p:sp>
        <p:nvSpPr>
          <p:cNvPr id="25" name="TextBox 24"/>
          <p:cNvSpPr txBox="1"/>
          <p:nvPr/>
        </p:nvSpPr>
        <p:spPr>
          <a:xfrm>
            <a:off x="304800" y="228600"/>
            <a:ext cx="6705600" cy="954107"/>
          </a:xfrm>
          <a:prstGeom prst="rect">
            <a:avLst/>
          </a:prstGeom>
          <a:noFill/>
        </p:spPr>
        <p:txBody>
          <a:bodyPr wrap="square" rtlCol="0">
            <a:spAutoFit/>
          </a:bodyPr>
          <a:lstStyle/>
          <a:p>
            <a:pPr algn="ctr"/>
            <a:r>
              <a:rPr lang="en-US" sz="2800" smtClean="0">
                <a:latin typeface="Times New Roman" pitchFamily="18" charset="0"/>
                <a:cs typeface="Times New Roman" pitchFamily="18" charset="0"/>
                <a:sym typeface="Wingdings"/>
              </a:rPr>
              <a:t></a:t>
            </a:r>
            <a:r>
              <a:rPr lang="en-US" smtClean="0">
                <a:sym typeface="Wingdings"/>
              </a:rPr>
              <a:t>  </a:t>
            </a:r>
            <a:r>
              <a:rPr lang="en-US" sz="2800" i="1" smtClean="0">
                <a:latin typeface="Times New Roman" pitchFamily="18" charset="0"/>
                <a:cs typeface="Times New Roman" pitchFamily="18" charset="0"/>
              </a:rPr>
              <a:t>MÔI TRƯỜNG XÃ HỘI HÓA, QUÁ TRÌNH XÃ HỘI HÓA:</a:t>
            </a:r>
            <a:endParaRPr lang="en-US" sz="2800" i="1">
              <a:latin typeface="Times New Roman" pitchFamily="18" charset="0"/>
              <a:cs typeface="Times New Roman" pitchFamily="18" charset="0"/>
            </a:endParaRPr>
          </a:p>
        </p:txBody>
      </p:sp>
      <p:sp>
        <p:nvSpPr>
          <p:cNvPr id="26" name="TextBox 25"/>
          <p:cNvSpPr txBox="1"/>
          <p:nvPr/>
        </p:nvSpPr>
        <p:spPr>
          <a:xfrm>
            <a:off x="533400" y="1219200"/>
            <a:ext cx="5105400" cy="538609"/>
          </a:xfrm>
          <a:prstGeom prst="rect">
            <a:avLst/>
          </a:prstGeom>
          <a:noFill/>
        </p:spPr>
        <p:txBody>
          <a:bodyPr wrap="square" rtlCol="0">
            <a:spAutoFit/>
          </a:bodyPr>
          <a:lstStyle/>
          <a:p>
            <a:r>
              <a:rPr lang="vi-VN" sz="2900" i="1" u="sng" smtClean="0">
                <a:latin typeface="Times New Roman" pitchFamily="18" charset="0"/>
                <a:cs typeface="Times New Roman" pitchFamily="18" charset="0"/>
              </a:rPr>
              <a:t>Môi trường xã hội hoá</a:t>
            </a:r>
            <a:r>
              <a:rPr lang="en-US" sz="2900" i="1" u="sng" smtClean="0">
                <a:latin typeface="Times New Roman" pitchFamily="18" charset="0"/>
                <a:cs typeface="Times New Roman" pitchFamily="18" charset="0"/>
              </a:rPr>
              <a:t>:</a:t>
            </a:r>
            <a:endParaRPr lang="en-US" sz="2900" i="1" u="sng">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25">
                                            <p:txEl>
                                              <p:pRg st="0" end="0"/>
                                            </p:txEl>
                                          </p:spTgt>
                                        </p:tgtEl>
                                        <p:attrNameLst>
                                          <p:attrName>ppt_x</p:attrName>
                                        </p:attrNameLst>
                                      </p:cBhvr>
                                    </p:anim>
                                    <p:anim from="0" to="-1.0" calcmode="lin" valueType="num">
                                      <p:cBhvr>
                                        <p:cTn id="8" dur="200" decel="50000" autoRev="1" fill="hold">
                                          <p:stCondLst>
                                            <p:cond delay="600"/>
                                          </p:stCondLst>
                                        </p:cTn>
                                        <p:tgtEl>
                                          <p:spTgt spid="25">
                                            <p:txEl>
                                              <p:pRg st="0" end="0"/>
                                            </p:txEl>
                                          </p:spTgt>
                                        </p:tgtEl>
                                        <p:attrNameLst>
                                          <p:attrName>xshear</p:attrName>
                                        </p:attrNameLst>
                                      </p:cBhvr>
                                    </p:anim>
                                    <p:animScale>
                                      <p:cBhvr>
                                        <p:cTn id="9" dur="200" decel="100000" autoRev="1" fill="hold">
                                          <p:stCondLst>
                                            <p:cond delay="600"/>
                                          </p:stCondLst>
                                        </p:cTn>
                                        <p:tgtEl>
                                          <p:spTgt spid="25">
                                            <p:txEl>
                                              <p:pRg st="0" end="0"/>
                                            </p:txEl>
                                          </p:spTgt>
                                        </p:tgtEl>
                                      </p:cBhvr>
                                      <p:from x="100000" y="100000"/>
                                      <p:to x="80000" y="100000"/>
                                    </p:animScale>
                                    <p:anim by="(#ppt_h/3+#ppt_w*0.1)" calcmode="lin" valueType="num">
                                      <p:cBhvr additive="sum">
                                        <p:cTn id="10" dur="200" decel="100000" autoRev="1" fill="hold">
                                          <p:stCondLst>
                                            <p:cond delay="600"/>
                                          </p:stCondLst>
                                        </p:cTn>
                                        <p:tgtEl>
                                          <p:spTgt spid="25">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762000" y="313008"/>
            <a:ext cx="6934200" cy="538609"/>
          </a:xfrm>
          <a:prstGeom prst="rect">
            <a:avLst/>
          </a:prstGeom>
          <a:noFill/>
        </p:spPr>
        <p:txBody>
          <a:bodyPr wrap="square" rtlCol="0">
            <a:spAutoFit/>
          </a:bodyPr>
          <a:lstStyle/>
          <a:p>
            <a:r>
              <a:rPr lang="en-US" sz="2900" i="1" u="sng" smtClean="0">
                <a:latin typeface="Times New Roman" pitchFamily="18" charset="0"/>
                <a:cs typeface="Times New Roman" pitchFamily="18" charset="0"/>
              </a:rPr>
              <a:t>Quá trình xã hội hoá:</a:t>
            </a:r>
            <a:endParaRPr lang="en-US" sz="2900" i="1" u="sng">
              <a:latin typeface="Times New Roman" pitchFamily="18" charset="0"/>
              <a:cs typeface="Times New Roman" pitchFamily="18" charset="0"/>
            </a:endParaRPr>
          </a:p>
        </p:txBody>
      </p:sp>
      <p:sp>
        <p:nvSpPr>
          <p:cNvPr id="31" name="Freeform 3"/>
          <p:cNvSpPr>
            <a:spLocks noEditPoints="1"/>
          </p:cNvSpPr>
          <p:nvPr/>
        </p:nvSpPr>
        <p:spPr bwMode="gray">
          <a:xfrm>
            <a:off x="1177929" y="1752598"/>
            <a:ext cx="6705600" cy="4114801"/>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gradFill rotWithShape="1">
            <a:gsLst>
              <a:gs pos="0">
                <a:srgbClr val="E5730B"/>
              </a:gs>
              <a:gs pos="100000">
                <a:srgbClr val="1A72D2"/>
              </a:gs>
            </a:gsLst>
            <a:lin ang="5400000" scaled="1"/>
          </a:gradFill>
          <a:ln>
            <a:noFill/>
          </a:ln>
          <a:effectLst>
            <a:outerShdw dist="206741" dir="8249373" algn="ctr" rotWithShape="0">
              <a:srgbClr val="C1D1D3">
                <a:alpha val="50000"/>
              </a:srgbClr>
            </a:outerShdw>
          </a:effectLst>
          <a:scene3d>
            <a:camera prst="orthographicFront"/>
            <a:lightRig rig="threePt" dir="t"/>
          </a:scene3d>
          <a:sp3d>
            <a:bevelT w="330200" h="203200"/>
            <a:bevelB w="127000" h="203200"/>
          </a:sp3d>
          <a:extLst/>
        </p:spPr>
        <p:txBody>
          <a:bodyP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32" name="Text Box 32"/>
          <p:cNvSpPr txBox="1">
            <a:spLocks noChangeArrowheads="1"/>
          </p:cNvSpPr>
          <p:nvPr/>
        </p:nvSpPr>
        <p:spPr bwMode="auto">
          <a:xfrm rot="10800000" flipV="1">
            <a:off x="4275340" y="1928398"/>
            <a:ext cx="4259059" cy="972109"/>
          </a:xfrm>
          <a:prstGeom prst="rect">
            <a:avLst/>
          </a:prstGeom>
          <a:noFill/>
          <a:ln>
            <a:noFill/>
          </a:ln>
          <a:effectLst/>
          <a:extLst/>
        </p:spPr>
        <p:txBody>
          <a:bodyPr wrap="square">
            <a:spAutoFit/>
          </a:bodyPr>
          <a:lstStyle/>
          <a:p>
            <a:pPr algn="ctr" fontAlgn="auto">
              <a:spcBef>
                <a:spcPts val="0"/>
              </a:spcBef>
              <a:spcAft>
                <a:spcPts val="0"/>
              </a:spcAft>
              <a:defRPr/>
            </a:pPr>
            <a:r>
              <a:rPr lang="en-US" sz="2800" b="1" i="1" kern="0" dirty="0" err="1">
                <a:solidFill>
                  <a:srgbClr val="220D8D"/>
                </a:solidFill>
                <a:effectLst>
                  <a:outerShdw blurRad="38100" dist="38100" dir="2700000" algn="tl">
                    <a:srgbClr val="C0C0C0"/>
                  </a:outerShdw>
                </a:effectLst>
                <a:latin typeface="Arial" pitchFamily="34" charset="0"/>
                <a:cs typeface="+mn-cs"/>
              </a:rPr>
              <a:t>Các</a:t>
            </a:r>
            <a:r>
              <a:rPr lang="en-US" sz="2800" b="1" i="1" kern="0" dirty="0">
                <a:solidFill>
                  <a:srgbClr val="220D8D"/>
                </a:solidFill>
                <a:effectLst>
                  <a:outerShdw blurRad="38100" dist="38100" dir="2700000" algn="tl">
                    <a:srgbClr val="C0C0C0"/>
                  </a:outerShdw>
                </a:effectLst>
                <a:latin typeface="Arial" pitchFamily="34" charset="0"/>
                <a:cs typeface="+mn-cs"/>
              </a:rPr>
              <a:t> </a:t>
            </a:r>
            <a:r>
              <a:rPr lang="en-US" sz="2800" b="1" i="1" kern="0" dirty="0" err="1">
                <a:solidFill>
                  <a:srgbClr val="220D8D"/>
                </a:solidFill>
                <a:effectLst>
                  <a:outerShdw blurRad="38100" dist="38100" dir="2700000" algn="tl">
                    <a:srgbClr val="C0C0C0"/>
                  </a:outerShdw>
                </a:effectLst>
                <a:latin typeface="Arial" pitchFamily="34" charset="0"/>
                <a:cs typeface="+mn-cs"/>
              </a:rPr>
              <a:t>giai</a:t>
            </a:r>
            <a:r>
              <a:rPr lang="en-US" sz="2800" b="1" i="1" kern="0" dirty="0">
                <a:solidFill>
                  <a:srgbClr val="220D8D"/>
                </a:solidFill>
                <a:effectLst>
                  <a:outerShdw blurRad="38100" dist="38100" dir="2700000" algn="tl">
                    <a:srgbClr val="C0C0C0"/>
                  </a:outerShdw>
                </a:effectLst>
                <a:latin typeface="Arial" pitchFamily="34" charset="0"/>
                <a:cs typeface="+mn-cs"/>
              </a:rPr>
              <a:t> </a:t>
            </a:r>
            <a:r>
              <a:rPr lang="en-US" sz="2800" b="1" i="1" kern="0" dirty="0" err="1">
                <a:solidFill>
                  <a:srgbClr val="220D8D"/>
                </a:solidFill>
                <a:effectLst>
                  <a:outerShdw blurRad="38100" dist="38100" dir="2700000" algn="tl">
                    <a:srgbClr val="C0C0C0"/>
                  </a:outerShdw>
                </a:effectLst>
                <a:latin typeface="Arial" pitchFamily="34" charset="0"/>
                <a:cs typeface="+mn-cs"/>
              </a:rPr>
              <a:t>đoạn</a:t>
            </a:r>
            <a:r>
              <a:rPr lang="en-US" sz="2800" b="1" i="1" kern="0" dirty="0">
                <a:solidFill>
                  <a:srgbClr val="220D8D"/>
                </a:solidFill>
                <a:effectLst>
                  <a:outerShdw blurRad="38100" dist="38100" dir="2700000" algn="tl">
                    <a:srgbClr val="C0C0C0"/>
                  </a:outerShdw>
                </a:effectLst>
                <a:latin typeface="Arial" pitchFamily="34" charset="0"/>
                <a:cs typeface="+mn-cs"/>
              </a:rPr>
              <a:t> </a:t>
            </a:r>
            <a:r>
              <a:rPr lang="en-US" sz="2800" b="1" i="1" kern="0" dirty="0" err="1">
                <a:solidFill>
                  <a:srgbClr val="220D8D"/>
                </a:solidFill>
                <a:effectLst>
                  <a:outerShdw blurRad="38100" dist="38100" dir="2700000" algn="tl">
                    <a:srgbClr val="C0C0C0"/>
                  </a:outerShdw>
                </a:effectLst>
                <a:latin typeface="Arial" pitchFamily="34" charset="0"/>
                <a:cs typeface="+mn-cs"/>
              </a:rPr>
              <a:t>xhh</a:t>
            </a:r>
            <a:r>
              <a:rPr lang="en-US" sz="2800" b="1" i="1" kern="0" dirty="0">
                <a:solidFill>
                  <a:srgbClr val="220D8D"/>
                </a:solidFill>
                <a:effectLst>
                  <a:outerShdw blurRad="38100" dist="38100" dir="2700000" algn="tl">
                    <a:srgbClr val="C0C0C0"/>
                  </a:outerShdw>
                </a:effectLst>
                <a:latin typeface="Arial" pitchFamily="34" charset="0"/>
                <a:cs typeface="+mn-cs"/>
              </a:rPr>
              <a:t> </a:t>
            </a:r>
            <a:r>
              <a:rPr lang="en-US" sz="2800" b="1" i="1" kern="0" dirty="0" err="1">
                <a:solidFill>
                  <a:srgbClr val="220D8D"/>
                </a:solidFill>
                <a:effectLst>
                  <a:outerShdw blurRad="38100" dist="38100" dir="2700000" algn="tl">
                    <a:srgbClr val="C0C0C0"/>
                  </a:outerShdw>
                </a:effectLst>
                <a:latin typeface="Arial" pitchFamily="34" charset="0"/>
                <a:cs typeface="+mn-cs"/>
              </a:rPr>
              <a:t>trong</a:t>
            </a:r>
            <a:r>
              <a:rPr lang="en-US" sz="2800" b="1" i="1" kern="0" dirty="0">
                <a:solidFill>
                  <a:srgbClr val="220D8D"/>
                </a:solidFill>
                <a:effectLst>
                  <a:outerShdw blurRad="38100" dist="38100" dir="2700000" algn="tl">
                    <a:srgbClr val="C0C0C0"/>
                  </a:outerShdw>
                </a:effectLst>
                <a:latin typeface="Arial" pitchFamily="34" charset="0"/>
                <a:cs typeface="+mn-cs"/>
              </a:rPr>
              <a:t> </a:t>
            </a:r>
            <a:r>
              <a:rPr lang="en-US" sz="2800" b="1" i="1" kern="0" dirty="0" err="1">
                <a:solidFill>
                  <a:srgbClr val="220D8D"/>
                </a:solidFill>
                <a:effectLst>
                  <a:outerShdw blurRad="38100" dist="38100" dir="2700000" algn="tl">
                    <a:srgbClr val="C0C0C0"/>
                  </a:outerShdw>
                </a:effectLst>
                <a:latin typeface="Arial" pitchFamily="34" charset="0"/>
                <a:cs typeface="+mn-cs"/>
              </a:rPr>
              <a:t>một</a:t>
            </a:r>
            <a:r>
              <a:rPr lang="en-US" sz="2800" b="1" i="1" kern="0" dirty="0">
                <a:solidFill>
                  <a:srgbClr val="220D8D"/>
                </a:solidFill>
                <a:effectLst>
                  <a:outerShdw blurRad="38100" dist="38100" dir="2700000" algn="tl">
                    <a:srgbClr val="C0C0C0"/>
                  </a:outerShdw>
                </a:effectLst>
                <a:latin typeface="Arial" pitchFamily="34" charset="0"/>
                <a:cs typeface="+mn-cs"/>
              </a:rPr>
              <a:t> </a:t>
            </a:r>
            <a:r>
              <a:rPr lang="en-US" sz="2800" b="1" i="1" kern="0" dirty="0" err="1">
                <a:solidFill>
                  <a:srgbClr val="220D8D"/>
                </a:solidFill>
                <a:effectLst>
                  <a:outerShdw blurRad="38100" dist="38100" dir="2700000" algn="tl">
                    <a:srgbClr val="C0C0C0"/>
                  </a:outerShdw>
                </a:effectLst>
                <a:latin typeface="Arial" pitchFamily="34" charset="0"/>
                <a:cs typeface="+mn-cs"/>
              </a:rPr>
              <a:t>đời</a:t>
            </a:r>
            <a:r>
              <a:rPr lang="en-US" sz="2800" b="1" i="1" kern="0" dirty="0">
                <a:solidFill>
                  <a:srgbClr val="220D8D"/>
                </a:solidFill>
                <a:effectLst>
                  <a:outerShdw blurRad="38100" dist="38100" dir="2700000" algn="tl">
                    <a:srgbClr val="C0C0C0"/>
                  </a:outerShdw>
                </a:effectLst>
                <a:latin typeface="Arial" pitchFamily="34" charset="0"/>
                <a:cs typeface="+mn-cs"/>
              </a:rPr>
              <a:t> </a:t>
            </a:r>
            <a:r>
              <a:rPr lang="en-US" sz="2800" b="1" i="1" kern="0" dirty="0" err="1">
                <a:solidFill>
                  <a:srgbClr val="220D8D"/>
                </a:solidFill>
                <a:effectLst>
                  <a:outerShdw blurRad="38100" dist="38100" dir="2700000" algn="tl">
                    <a:srgbClr val="C0C0C0"/>
                  </a:outerShdw>
                </a:effectLst>
                <a:latin typeface="Arial" pitchFamily="34" charset="0"/>
                <a:cs typeface="+mn-cs"/>
              </a:rPr>
              <a:t>người</a:t>
            </a:r>
            <a:endParaRPr lang="en-US" sz="2800" b="1" i="1" kern="0" dirty="0">
              <a:solidFill>
                <a:srgbClr val="220D8D"/>
              </a:solidFill>
              <a:latin typeface="Arial" pitchFamily="34" charset="0"/>
              <a:cs typeface="+mn-cs"/>
            </a:endParaRPr>
          </a:p>
        </p:txBody>
      </p:sp>
      <p:sp>
        <p:nvSpPr>
          <p:cNvPr id="33" name="Oval 33"/>
          <p:cNvSpPr>
            <a:spLocks noChangeArrowheads="1"/>
          </p:cNvSpPr>
          <p:nvPr/>
        </p:nvSpPr>
        <p:spPr bwMode="gray">
          <a:xfrm rot="20876594">
            <a:off x="3660318" y="4787607"/>
            <a:ext cx="1993412" cy="679330"/>
          </a:xfrm>
          <a:prstGeom prst="ellipse">
            <a:avLst/>
          </a:prstGeom>
          <a:solidFill>
            <a:srgbClr val="0F2145">
              <a:alpha val="30000"/>
            </a:srgbClr>
          </a:soli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34" name="Oval 34"/>
          <p:cNvSpPr>
            <a:spLocks noChangeArrowheads="1"/>
          </p:cNvSpPr>
          <p:nvPr/>
        </p:nvSpPr>
        <p:spPr bwMode="gray">
          <a:xfrm>
            <a:off x="3921618" y="3509963"/>
            <a:ext cx="1923562" cy="1738762"/>
          </a:xfrm>
          <a:prstGeom prst="ellipse">
            <a:avLst/>
          </a:prstGeom>
          <a:gradFill rotWithShape="1">
            <a:gsLst>
              <a:gs pos="0">
                <a:srgbClr val="D6E1E2">
                  <a:gamma/>
                  <a:shade val="46275"/>
                  <a:invGamma/>
                </a:srgbClr>
              </a:gs>
              <a:gs pos="100000">
                <a:srgbClr val="D6E1E2"/>
              </a:gs>
            </a:gsLst>
            <a:lin ang="5400000" scaled="1"/>
          </a:gradFill>
          <a:ln>
            <a:noFill/>
          </a:ln>
          <a:effectLst/>
          <a:extLst/>
        </p:spPr>
        <p:txBody>
          <a:bodyPr vert="eaVert"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35" name="Oval 35"/>
          <p:cNvSpPr>
            <a:spLocks noChangeArrowheads="1"/>
          </p:cNvSpPr>
          <p:nvPr/>
        </p:nvSpPr>
        <p:spPr bwMode="gray">
          <a:xfrm>
            <a:off x="3947344" y="3519486"/>
            <a:ext cx="1878785" cy="169509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p:spPr>
        <p:txBody>
          <a:bodyPr vert="eaVert"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36" name="Oval 36"/>
          <p:cNvSpPr>
            <a:spLocks noChangeArrowheads="1"/>
          </p:cNvSpPr>
          <p:nvPr/>
        </p:nvSpPr>
        <p:spPr bwMode="gray">
          <a:xfrm>
            <a:off x="3975186" y="3535362"/>
            <a:ext cx="1787444" cy="1585104"/>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p:spPr>
        <p:txBody>
          <a:bodyPr vert="eaVert"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37" name="Oval 37"/>
          <p:cNvSpPr>
            <a:spLocks noChangeArrowheads="1"/>
          </p:cNvSpPr>
          <p:nvPr/>
        </p:nvSpPr>
        <p:spPr bwMode="gray">
          <a:xfrm>
            <a:off x="4089648" y="3579811"/>
            <a:ext cx="1590431" cy="1285875"/>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p:spPr>
        <p:txBody>
          <a:bodyPr vert="eaVert"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38" name="Text Box 38"/>
          <p:cNvSpPr txBox="1">
            <a:spLocks noChangeArrowheads="1"/>
          </p:cNvSpPr>
          <p:nvPr/>
        </p:nvSpPr>
        <p:spPr bwMode="gray">
          <a:xfrm>
            <a:off x="3426399" y="3670484"/>
            <a:ext cx="3012505" cy="1222977"/>
          </a:xfrm>
          <a:prstGeom prst="rect">
            <a:avLst/>
          </a:prstGeom>
          <a:noFill/>
          <a:ln>
            <a:noFill/>
          </a:ln>
          <a:effectLst/>
          <a:extLst/>
        </p:spPr>
        <p:txBody>
          <a:bodyPr wrap="square">
            <a:spAutoFit/>
          </a:bodyPr>
          <a:lstStyle/>
          <a:p>
            <a:pPr algn="ctr" fontAlgn="auto">
              <a:spcBef>
                <a:spcPts val="0"/>
              </a:spcBef>
              <a:spcAft>
                <a:spcPts val="0"/>
              </a:spcAft>
              <a:defRPr/>
            </a:pPr>
            <a:r>
              <a:rPr lang="en-US" sz="3600" b="1" i="1" kern="0" smtClean="0">
                <a:solidFill>
                  <a:srgbClr val="002060"/>
                </a:solidFill>
                <a:latin typeface="Times New Roman" pitchFamily="18" charset="0"/>
                <a:cs typeface="Times New Roman" pitchFamily="18" charset="0"/>
              </a:rPr>
              <a:t>Sau </a:t>
            </a:r>
          </a:p>
          <a:p>
            <a:pPr algn="ctr" fontAlgn="auto">
              <a:spcBef>
                <a:spcPts val="0"/>
              </a:spcBef>
              <a:spcAft>
                <a:spcPts val="0"/>
              </a:spcAft>
              <a:defRPr/>
            </a:pPr>
            <a:r>
              <a:rPr lang="en-US" sz="3600" b="1" i="1" kern="0" smtClean="0">
                <a:solidFill>
                  <a:srgbClr val="002060"/>
                </a:solidFill>
                <a:latin typeface="Times New Roman" pitchFamily="18" charset="0"/>
                <a:cs typeface="Times New Roman" pitchFamily="18" charset="0"/>
              </a:rPr>
              <a:t>lao động</a:t>
            </a:r>
            <a:endParaRPr lang="en-US" sz="3600" b="1" i="1" kern="0" dirty="0">
              <a:solidFill>
                <a:srgbClr val="002060"/>
              </a:solidFill>
              <a:latin typeface="Times New Roman" pitchFamily="18" charset="0"/>
              <a:cs typeface="Times New Roman" pitchFamily="18" charset="0"/>
            </a:endParaRPr>
          </a:p>
        </p:txBody>
      </p:sp>
      <p:sp>
        <p:nvSpPr>
          <p:cNvPr id="39" name="Oval 39"/>
          <p:cNvSpPr>
            <a:spLocks noChangeArrowheads="1"/>
          </p:cNvSpPr>
          <p:nvPr/>
        </p:nvSpPr>
        <p:spPr bwMode="gray">
          <a:xfrm rot="20827004">
            <a:off x="1897069" y="3927090"/>
            <a:ext cx="1610133" cy="621101"/>
          </a:xfrm>
          <a:prstGeom prst="ellipse">
            <a:avLst/>
          </a:prstGeom>
          <a:solidFill>
            <a:srgbClr val="0F2145">
              <a:alpha val="30000"/>
            </a:srgbClr>
          </a:soli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grpSp>
        <p:nvGrpSpPr>
          <p:cNvPr id="40" name="Group 40"/>
          <p:cNvGrpSpPr>
            <a:grpSpLocks/>
          </p:cNvGrpSpPr>
          <p:nvPr/>
        </p:nvGrpSpPr>
        <p:grpSpPr bwMode="auto">
          <a:xfrm>
            <a:off x="1828805" y="2882899"/>
            <a:ext cx="1937890" cy="1468648"/>
            <a:chOff x="593" y="2112"/>
            <a:chExt cx="1054" cy="860"/>
          </a:xfrm>
        </p:grpSpPr>
        <p:sp>
          <p:nvSpPr>
            <p:cNvPr id="41" name="Oval 41"/>
            <p:cNvSpPr>
              <a:spLocks noChangeArrowheads="1"/>
            </p:cNvSpPr>
            <p:nvPr/>
          </p:nvSpPr>
          <p:spPr bwMode="gray">
            <a:xfrm>
              <a:off x="732" y="2112"/>
              <a:ext cx="842" cy="860"/>
            </a:xfrm>
            <a:prstGeom prst="ellipse">
              <a:avLst/>
            </a:prstGeom>
            <a:gradFill rotWithShape="1">
              <a:gsLst>
                <a:gs pos="0">
                  <a:srgbClr val="D6E1E2">
                    <a:gamma/>
                    <a:shade val="46275"/>
                    <a:invGamma/>
                  </a:srgbClr>
                </a:gs>
                <a:gs pos="100000">
                  <a:srgbClr val="D6E1E2"/>
                </a:gs>
              </a:gsLst>
              <a:lin ang="5400000" scaled="1"/>
            </a:gradFill>
            <a:ln>
              <a:noFill/>
            </a:ln>
            <a:effectLst/>
            <a:extLst/>
          </p:spPr>
          <p:txBody>
            <a:bodyPr vert="eaVert" wrap="none" anchor="ctr"/>
            <a:lstStyle/>
            <a:p>
              <a:pPr fontAlgn="auto">
                <a:spcBef>
                  <a:spcPts val="0"/>
                </a:spcBef>
                <a:spcAft>
                  <a:spcPts val="0"/>
                </a:spcAft>
                <a:defRPr/>
              </a:pPr>
              <a:endParaRPr lang="en-US" sz="1800" i="1" kern="0">
                <a:solidFill>
                  <a:srgbClr val="002060"/>
                </a:solidFill>
                <a:latin typeface="Arial" pitchFamily="34" charset="0"/>
                <a:cs typeface="+mn-cs"/>
              </a:endParaRPr>
            </a:p>
          </p:txBody>
        </p:sp>
        <p:sp>
          <p:nvSpPr>
            <p:cNvPr id="42" name="Oval 42"/>
            <p:cNvSpPr>
              <a:spLocks noChangeArrowheads="1"/>
            </p:cNvSpPr>
            <p:nvPr/>
          </p:nvSpPr>
          <p:spPr bwMode="gray">
            <a:xfrm>
              <a:off x="743" y="2117"/>
              <a:ext cx="823" cy="838"/>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p:spPr>
          <p:txBody>
            <a:bodyPr vert="eaVert" wrap="none" anchor="ctr"/>
            <a:lstStyle/>
            <a:p>
              <a:pPr fontAlgn="auto">
                <a:spcBef>
                  <a:spcPts val="0"/>
                </a:spcBef>
                <a:spcAft>
                  <a:spcPts val="0"/>
                </a:spcAft>
                <a:defRPr/>
              </a:pPr>
              <a:endParaRPr lang="en-US" sz="1800" i="1" kern="0">
                <a:solidFill>
                  <a:srgbClr val="002060"/>
                </a:solidFill>
                <a:latin typeface="Arial" pitchFamily="34" charset="0"/>
                <a:cs typeface="+mn-cs"/>
              </a:endParaRPr>
            </a:p>
          </p:txBody>
        </p:sp>
        <p:sp>
          <p:nvSpPr>
            <p:cNvPr id="43" name="Oval 43"/>
            <p:cNvSpPr>
              <a:spLocks noChangeArrowheads="1"/>
            </p:cNvSpPr>
            <p:nvPr/>
          </p:nvSpPr>
          <p:spPr bwMode="gray">
            <a:xfrm>
              <a:off x="751" y="2125"/>
              <a:ext cx="784" cy="779"/>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p:spPr>
          <p:txBody>
            <a:bodyPr vert="eaVert" wrap="none" anchor="ctr"/>
            <a:lstStyle/>
            <a:p>
              <a:pPr fontAlgn="auto">
                <a:spcBef>
                  <a:spcPts val="0"/>
                </a:spcBef>
                <a:spcAft>
                  <a:spcPts val="0"/>
                </a:spcAft>
                <a:defRPr/>
              </a:pPr>
              <a:endParaRPr lang="en-US" sz="1800" i="1" kern="0">
                <a:solidFill>
                  <a:srgbClr val="002060"/>
                </a:solidFill>
                <a:latin typeface="Arial" pitchFamily="34" charset="0"/>
                <a:cs typeface="+mn-cs"/>
              </a:endParaRPr>
            </a:p>
          </p:txBody>
        </p:sp>
        <p:sp>
          <p:nvSpPr>
            <p:cNvPr id="44" name="Oval 44"/>
            <p:cNvSpPr>
              <a:spLocks noChangeArrowheads="1"/>
            </p:cNvSpPr>
            <p:nvPr/>
          </p:nvSpPr>
          <p:spPr bwMode="gray">
            <a:xfrm>
              <a:off x="795" y="2147"/>
              <a:ext cx="695" cy="63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p:spPr>
          <p:txBody>
            <a:bodyPr vert="eaVert" wrap="none" anchor="ctr"/>
            <a:lstStyle/>
            <a:p>
              <a:pPr fontAlgn="auto">
                <a:spcBef>
                  <a:spcPts val="0"/>
                </a:spcBef>
                <a:spcAft>
                  <a:spcPts val="0"/>
                </a:spcAft>
                <a:defRPr/>
              </a:pPr>
              <a:endParaRPr lang="en-US" sz="1800" i="1" kern="0">
                <a:solidFill>
                  <a:srgbClr val="002060"/>
                </a:solidFill>
                <a:latin typeface="Arial" pitchFamily="34" charset="0"/>
                <a:cs typeface="+mn-cs"/>
              </a:endParaRPr>
            </a:p>
          </p:txBody>
        </p:sp>
        <p:sp>
          <p:nvSpPr>
            <p:cNvPr id="45" name="Text Box 45"/>
            <p:cNvSpPr txBox="1">
              <a:spLocks noChangeArrowheads="1"/>
            </p:cNvSpPr>
            <p:nvPr/>
          </p:nvSpPr>
          <p:spPr bwMode="gray">
            <a:xfrm>
              <a:off x="593" y="2211"/>
              <a:ext cx="1054" cy="606"/>
            </a:xfrm>
            <a:prstGeom prst="rect">
              <a:avLst/>
            </a:prstGeom>
            <a:noFill/>
            <a:ln>
              <a:noFill/>
            </a:ln>
            <a:effectLst/>
            <a:extLst/>
          </p:spPr>
          <p:txBody>
            <a:bodyPr>
              <a:spAutoFit/>
            </a:bodyPr>
            <a:lstStyle/>
            <a:p>
              <a:pPr algn="ctr" fontAlgn="auto">
                <a:spcBef>
                  <a:spcPts val="0"/>
                </a:spcBef>
                <a:spcAft>
                  <a:spcPts val="0"/>
                </a:spcAft>
                <a:defRPr/>
              </a:pPr>
              <a:r>
                <a:rPr lang="en-US" sz="3000" b="1" i="1" kern="0" smtClean="0">
                  <a:solidFill>
                    <a:srgbClr val="002060"/>
                  </a:solidFill>
                  <a:latin typeface="Times New Roman" pitchFamily="18" charset="0"/>
                  <a:cs typeface="Times New Roman" pitchFamily="18" charset="0"/>
                </a:rPr>
                <a:t>Lao</a:t>
              </a:r>
            </a:p>
            <a:p>
              <a:pPr algn="ctr" fontAlgn="auto">
                <a:spcBef>
                  <a:spcPts val="0"/>
                </a:spcBef>
                <a:spcAft>
                  <a:spcPts val="0"/>
                </a:spcAft>
                <a:defRPr/>
              </a:pPr>
              <a:r>
                <a:rPr lang="en-US" sz="3000" b="1" i="1" kern="0" smtClean="0">
                  <a:solidFill>
                    <a:srgbClr val="002060"/>
                  </a:solidFill>
                  <a:latin typeface="Times New Roman" pitchFamily="18" charset="0"/>
                  <a:cs typeface="Times New Roman" pitchFamily="18" charset="0"/>
                </a:rPr>
                <a:t> </a:t>
              </a:r>
              <a:r>
                <a:rPr lang="en-US" sz="3000" b="1" i="1" kern="0" dirty="0" err="1">
                  <a:solidFill>
                    <a:srgbClr val="002060"/>
                  </a:solidFill>
                  <a:latin typeface="Times New Roman" pitchFamily="18" charset="0"/>
                  <a:cs typeface="Times New Roman" pitchFamily="18" charset="0"/>
                </a:rPr>
                <a:t>động</a:t>
              </a:r>
              <a:endParaRPr lang="en-US" sz="3000" b="1" i="1" kern="0" dirty="0">
                <a:solidFill>
                  <a:srgbClr val="002060"/>
                </a:solidFill>
                <a:latin typeface="Times New Roman" pitchFamily="18" charset="0"/>
                <a:cs typeface="Times New Roman" pitchFamily="18" charset="0"/>
              </a:endParaRPr>
            </a:p>
          </p:txBody>
        </p:sp>
      </p:grpSp>
      <p:sp>
        <p:nvSpPr>
          <p:cNvPr id="46" name="Oval 46"/>
          <p:cNvSpPr>
            <a:spLocks noChangeArrowheads="1"/>
          </p:cNvSpPr>
          <p:nvPr/>
        </p:nvSpPr>
        <p:spPr bwMode="gray">
          <a:xfrm>
            <a:off x="1803160" y="2378074"/>
            <a:ext cx="1203569" cy="543464"/>
          </a:xfrm>
          <a:prstGeom prst="ellipse">
            <a:avLst/>
          </a:prstGeom>
          <a:solidFill>
            <a:srgbClr val="0F2145">
              <a:alpha val="30000"/>
            </a:srgbClr>
          </a:soli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47" name="Oval 47"/>
          <p:cNvSpPr>
            <a:spLocks noChangeArrowheads="1"/>
          </p:cNvSpPr>
          <p:nvPr/>
        </p:nvSpPr>
        <p:spPr bwMode="gray">
          <a:xfrm>
            <a:off x="2037255" y="1771649"/>
            <a:ext cx="1155212" cy="1043259"/>
          </a:xfrm>
          <a:prstGeom prst="ellipse">
            <a:avLst/>
          </a:prstGeom>
          <a:gradFill rotWithShape="1">
            <a:gsLst>
              <a:gs pos="0">
                <a:srgbClr val="D6E1E2">
                  <a:gamma/>
                  <a:shade val="46275"/>
                  <a:invGamma/>
                </a:srgbClr>
              </a:gs>
              <a:gs pos="100000">
                <a:srgbClr val="D6E1E2"/>
              </a:gs>
            </a:gsLst>
            <a:lin ang="5400000" scaled="1"/>
          </a:gradFill>
          <a:ln>
            <a:noFill/>
          </a:ln>
          <a:effectLst/>
          <a:extLst/>
        </p:spPr>
        <p:txBody>
          <a:bodyPr vert="eaVert"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48" name="Oval 48"/>
          <p:cNvSpPr>
            <a:spLocks noChangeArrowheads="1"/>
          </p:cNvSpPr>
          <p:nvPr/>
        </p:nvSpPr>
        <p:spPr bwMode="gray">
          <a:xfrm>
            <a:off x="2053009" y="1776413"/>
            <a:ext cx="1128346" cy="1018996"/>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p:spPr>
        <p:txBody>
          <a:bodyPr vert="eaVert"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49" name="Oval 49"/>
          <p:cNvSpPr>
            <a:spLocks noChangeArrowheads="1"/>
          </p:cNvSpPr>
          <p:nvPr/>
        </p:nvSpPr>
        <p:spPr bwMode="gray">
          <a:xfrm>
            <a:off x="2070430" y="1787525"/>
            <a:ext cx="1072824" cy="951062"/>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p:spPr>
        <p:txBody>
          <a:bodyPr vert="eaVert"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50" name="Oval 50"/>
          <p:cNvSpPr>
            <a:spLocks noChangeArrowheads="1"/>
          </p:cNvSpPr>
          <p:nvPr/>
        </p:nvSpPr>
        <p:spPr bwMode="gray">
          <a:xfrm>
            <a:off x="2137635" y="1812924"/>
            <a:ext cx="956408" cy="7715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p:spPr>
        <p:txBody>
          <a:bodyPr vert="eaVert"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51" name="Text Box 51"/>
          <p:cNvSpPr txBox="1">
            <a:spLocks noChangeArrowheads="1"/>
          </p:cNvSpPr>
          <p:nvPr/>
        </p:nvSpPr>
        <p:spPr bwMode="gray">
          <a:xfrm>
            <a:off x="1662874" y="1842868"/>
            <a:ext cx="1891323" cy="783959"/>
          </a:xfrm>
          <a:prstGeom prst="rect">
            <a:avLst/>
          </a:prstGeom>
          <a:noFill/>
          <a:ln>
            <a:noFill/>
          </a:ln>
          <a:effectLst/>
          <a:extLst/>
        </p:spPr>
        <p:txBody>
          <a:bodyPr wrap="square">
            <a:spAutoFit/>
          </a:bodyPr>
          <a:lstStyle/>
          <a:p>
            <a:pPr algn="ctr" fontAlgn="auto">
              <a:spcBef>
                <a:spcPts val="0"/>
              </a:spcBef>
              <a:spcAft>
                <a:spcPts val="0"/>
              </a:spcAft>
              <a:defRPr/>
            </a:pPr>
            <a:r>
              <a:rPr lang="en-US" sz="2200" b="1" i="1" kern="0" smtClean="0">
                <a:solidFill>
                  <a:srgbClr val="002060"/>
                </a:solidFill>
                <a:latin typeface="Times New Roman" pitchFamily="18" charset="0"/>
                <a:cs typeface="Times New Roman" pitchFamily="18" charset="0"/>
              </a:rPr>
              <a:t>Đến</a:t>
            </a:r>
          </a:p>
          <a:p>
            <a:pPr algn="ctr" fontAlgn="auto">
              <a:spcBef>
                <a:spcPts val="0"/>
              </a:spcBef>
              <a:spcAft>
                <a:spcPts val="0"/>
              </a:spcAft>
              <a:defRPr/>
            </a:pPr>
            <a:r>
              <a:rPr lang="en-US" sz="2200" b="1" i="1" kern="0" smtClean="0">
                <a:solidFill>
                  <a:srgbClr val="002060"/>
                </a:solidFill>
                <a:latin typeface="Times New Roman" pitchFamily="18" charset="0"/>
                <a:cs typeface="Times New Roman" pitchFamily="18" charset="0"/>
              </a:rPr>
              <a:t> </a:t>
            </a:r>
            <a:r>
              <a:rPr lang="en-US" sz="2200" b="1" i="1" kern="0" dirty="0" err="1">
                <a:solidFill>
                  <a:srgbClr val="002060"/>
                </a:solidFill>
                <a:latin typeface="Times New Roman" pitchFamily="18" charset="0"/>
                <a:cs typeface="Times New Roman" pitchFamily="18" charset="0"/>
              </a:rPr>
              <a:t>trường</a:t>
            </a:r>
            <a:endParaRPr lang="en-US" sz="2200" i="1" kern="0" dirty="0">
              <a:solidFill>
                <a:srgbClr val="002060"/>
              </a:solidFill>
              <a:latin typeface="Times New Roman" pitchFamily="18" charset="0"/>
              <a:cs typeface="Times New Roman" pitchFamily="18" charset="0"/>
            </a:endParaRPr>
          </a:p>
        </p:txBody>
      </p:sp>
      <p:sp>
        <p:nvSpPr>
          <p:cNvPr id="52" name="Oval 52"/>
          <p:cNvSpPr>
            <a:spLocks noChangeArrowheads="1"/>
          </p:cNvSpPr>
          <p:nvPr/>
        </p:nvSpPr>
        <p:spPr bwMode="gray">
          <a:xfrm>
            <a:off x="3253607" y="1752599"/>
            <a:ext cx="970736" cy="291142"/>
          </a:xfrm>
          <a:prstGeom prst="ellipse">
            <a:avLst/>
          </a:prstGeom>
          <a:solidFill>
            <a:srgbClr val="0F2145">
              <a:alpha val="30000"/>
            </a:srgbClr>
          </a:solidFill>
          <a:ln>
            <a:noFill/>
          </a:ln>
          <a:effectLst/>
          <a:extLst/>
        </p:spPr>
        <p:txBody>
          <a:bodyPr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53" name="Oval 53"/>
          <p:cNvSpPr>
            <a:spLocks noChangeArrowheads="1"/>
          </p:cNvSpPr>
          <p:nvPr/>
        </p:nvSpPr>
        <p:spPr bwMode="gray">
          <a:xfrm>
            <a:off x="3573263" y="1219200"/>
            <a:ext cx="770141" cy="695505"/>
          </a:xfrm>
          <a:prstGeom prst="ellipse">
            <a:avLst/>
          </a:prstGeom>
          <a:gradFill rotWithShape="1">
            <a:gsLst>
              <a:gs pos="0">
                <a:srgbClr val="D6E1E2">
                  <a:gamma/>
                  <a:shade val="46275"/>
                  <a:invGamma/>
                </a:srgbClr>
              </a:gs>
              <a:gs pos="100000">
                <a:srgbClr val="D6E1E2"/>
              </a:gs>
            </a:gsLst>
            <a:lin ang="5400000" scaled="1"/>
          </a:gradFill>
          <a:ln>
            <a:noFill/>
          </a:ln>
          <a:effectLst/>
          <a:extLst/>
        </p:spPr>
        <p:txBody>
          <a:bodyPr vert="eaVert"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54" name="Oval 54"/>
          <p:cNvSpPr>
            <a:spLocks noChangeArrowheads="1"/>
          </p:cNvSpPr>
          <p:nvPr/>
        </p:nvSpPr>
        <p:spPr bwMode="gray">
          <a:xfrm>
            <a:off x="3585028" y="1222374"/>
            <a:ext cx="750440" cy="67933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p:spPr>
        <p:txBody>
          <a:bodyPr vert="eaVert"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55" name="Oval 55"/>
          <p:cNvSpPr>
            <a:spLocks noChangeArrowheads="1"/>
          </p:cNvSpPr>
          <p:nvPr/>
        </p:nvSpPr>
        <p:spPr bwMode="gray">
          <a:xfrm>
            <a:off x="3595448" y="1228724"/>
            <a:ext cx="714620" cy="634042"/>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p:spPr>
        <p:txBody>
          <a:bodyPr vert="eaVert"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56" name="Oval 56"/>
          <p:cNvSpPr>
            <a:spLocks noChangeArrowheads="1"/>
          </p:cNvSpPr>
          <p:nvPr/>
        </p:nvSpPr>
        <p:spPr bwMode="gray">
          <a:xfrm>
            <a:off x="3640915" y="1247773"/>
            <a:ext cx="635814" cy="512733"/>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p:spPr>
        <p:txBody>
          <a:bodyPr vert="eaVert" wrap="none" anchor="ctr"/>
          <a:lstStyle/>
          <a:p>
            <a:pPr fontAlgn="auto">
              <a:spcBef>
                <a:spcPts val="0"/>
              </a:spcBef>
              <a:spcAft>
                <a:spcPts val="0"/>
              </a:spcAft>
              <a:defRPr/>
            </a:pPr>
            <a:endParaRPr lang="en-US" sz="1800" kern="0">
              <a:solidFill>
                <a:srgbClr val="000000"/>
              </a:solidFill>
              <a:latin typeface="Arial" pitchFamily="34" charset="0"/>
              <a:cs typeface="+mn-cs"/>
            </a:endParaRPr>
          </a:p>
        </p:txBody>
      </p:sp>
      <p:sp>
        <p:nvSpPr>
          <p:cNvPr id="57" name="Text Box 57"/>
          <p:cNvSpPr txBox="1">
            <a:spLocks noChangeArrowheads="1"/>
          </p:cNvSpPr>
          <p:nvPr/>
        </p:nvSpPr>
        <p:spPr bwMode="gray">
          <a:xfrm>
            <a:off x="3436966" y="1364661"/>
            <a:ext cx="1031631" cy="360621"/>
          </a:xfrm>
          <a:prstGeom prst="rect">
            <a:avLst/>
          </a:prstGeom>
          <a:noFill/>
          <a:ln>
            <a:noFill/>
          </a:ln>
          <a:effectLst/>
          <a:extLst/>
        </p:spPr>
        <p:txBody>
          <a:bodyPr wrap="square">
            <a:spAutoFit/>
          </a:bodyPr>
          <a:lstStyle/>
          <a:p>
            <a:pPr algn="ctr" fontAlgn="auto">
              <a:spcBef>
                <a:spcPts val="0"/>
              </a:spcBef>
              <a:spcAft>
                <a:spcPts val="0"/>
              </a:spcAft>
              <a:defRPr/>
            </a:pPr>
            <a:r>
              <a:rPr lang="en-US" sz="1700" b="1" i="1" kern="0" smtClean="0">
                <a:solidFill>
                  <a:srgbClr val="002060"/>
                </a:solidFill>
                <a:latin typeface="Times New Roman" pitchFamily="18" charset="0"/>
                <a:cs typeface="Times New Roman" pitchFamily="18" charset="0"/>
              </a:rPr>
              <a:t>Thơ </a:t>
            </a:r>
            <a:r>
              <a:rPr lang="en-US" sz="1700" b="1" i="1" kern="0" dirty="0" err="1">
                <a:solidFill>
                  <a:srgbClr val="002060"/>
                </a:solidFill>
                <a:latin typeface="Times New Roman" pitchFamily="18" charset="0"/>
                <a:cs typeface="Times New Roman" pitchFamily="18" charset="0"/>
              </a:rPr>
              <a:t>ấu</a:t>
            </a:r>
            <a:endParaRPr lang="en-US" sz="1700" i="1" kern="0"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2"/>
          <p:cNvSpPr>
            <a:spLocks noChangeArrowheads="1"/>
          </p:cNvSpPr>
          <p:nvPr/>
        </p:nvSpPr>
        <p:spPr bwMode="gray">
          <a:xfrm>
            <a:off x="5327634" y="2271275"/>
            <a:ext cx="3401235" cy="3519925"/>
          </a:xfrm>
          <a:prstGeom prst="roundRect">
            <a:avLst>
              <a:gd name="adj" fmla="val 8014"/>
            </a:avLst>
          </a:prstGeom>
          <a:solidFill>
            <a:schemeClr val="accent1">
              <a:lumMod val="40000"/>
              <a:lumOff val="60000"/>
            </a:schemeClr>
          </a:solidFill>
          <a:ln w="28575">
            <a:solidFill>
              <a:schemeClr val="accent1"/>
            </a:solidFill>
            <a:round/>
            <a:headEnd/>
            <a:tailEnd/>
          </a:ln>
          <a:effectLst/>
        </p:spPr>
        <p:txBody>
          <a:bodyPr wrap="none" anchor="ctr"/>
          <a:lstStyle/>
          <a:p>
            <a:endParaRPr lang="en-US"/>
          </a:p>
        </p:txBody>
      </p:sp>
      <p:sp>
        <p:nvSpPr>
          <p:cNvPr id="3" name="AutoShape 13"/>
          <p:cNvSpPr>
            <a:spLocks noChangeArrowheads="1"/>
          </p:cNvSpPr>
          <p:nvPr/>
        </p:nvSpPr>
        <p:spPr bwMode="gray">
          <a:xfrm>
            <a:off x="5002691" y="2336361"/>
            <a:ext cx="3226909" cy="3656673"/>
          </a:xfrm>
          <a:prstGeom prst="roundRect">
            <a:avLst>
              <a:gd name="adj" fmla="val 7912"/>
            </a:avLst>
          </a:prstGeom>
          <a:noFill/>
          <a:ln w="9525">
            <a:noFill/>
            <a:round/>
            <a:headEnd/>
            <a:tailEnd/>
          </a:ln>
          <a:effectLst/>
        </p:spPr>
        <p:txBody>
          <a:bodyPr wrap="none" anchor="ctr"/>
          <a:lstStyle/>
          <a:p>
            <a:endParaRPr lang="en-US"/>
          </a:p>
        </p:txBody>
      </p:sp>
      <p:sp>
        <p:nvSpPr>
          <p:cNvPr id="4" name="AutoShape 22"/>
          <p:cNvSpPr>
            <a:spLocks noChangeArrowheads="1"/>
          </p:cNvSpPr>
          <p:nvPr/>
        </p:nvSpPr>
        <p:spPr bwMode="gray">
          <a:xfrm>
            <a:off x="525192" y="2271275"/>
            <a:ext cx="3401236" cy="3519925"/>
          </a:xfrm>
          <a:prstGeom prst="roundRect">
            <a:avLst>
              <a:gd name="adj" fmla="val 8014"/>
            </a:avLst>
          </a:prstGeom>
          <a:solidFill>
            <a:srgbClr val="FFFFCC"/>
          </a:solidFill>
          <a:ln w="9525">
            <a:solidFill>
              <a:schemeClr val="accent2"/>
            </a:solidFill>
            <a:round/>
            <a:headEnd/>
            <a:tailEnd/>
          </a:ln>
          <a:effectLst/>
        </p:spPr>
        <p:txBody>
          <a:bodyPr wrap="none" anchor="ctr"/>
          <a:lstStyle/>
          <a:p>
            <a:endParaRPr lang="en-US"/>
          </a:p>
        </p:txBody>
      </p:sp>
      <p:sp>
        <p:nvSpPr>
          <p:cNvPr id="5" name="AutoShape 25"/>
          <p:cNvSpPr>
            <a:spLocks noChangeArrowheads="1"/>
          </p:cNvSpPr>
          <p:nvPr/>
        </p:nvSpPr>
        <p:spPr bwMode="blackGray">
          <a:xfrm rot="-10793605" flipH="1" flipV="1">
            <a:off x="3749444" y="2942308"/>
            <a:ext cx="1544293" cy="1058101"/>
          </a:xfrm>
          <a:prstGeom prst="rightArrow">
            <a:avLst>
              <a:gd name="adj1" fmla="val 46509"/>
              <a:gd name="adj2" fmla="val 37620"/>
            </a:avLst>
          </a:prstGeom>
          <a:gradFill rotWithShape="1">
            <a:gsLst>
              <a:gs pos="0">
                <a:schemeClr val="accent2">
                  <a:gamma/>
                  <a:tint val="0"/>
                  <a:invGamma/>
                  <a:alpha val="0"/>
                </a:schemeClr>
              </a:gs>
              <a:gs pos="100000">
                <a:schemeClr val="accent2"/>
              </a:gs>
            </a:gsLst>
            <a:lin ang="0" scaled="1"/>
          </a:gradFill>
          <a:ln w="9525" algn="ctr">
            <a:noFill/>
            <a:miter lim="800000"/>
            <a:headEnd/>
            <a:tailEnd/>
          </a:ln>
          <a:effectLst/>
        </p:spPr>
        <p:txBody>
          <a:bodyPr wrap="none" anchor="ctr"/>
          <a:lstStyle/>
          <a:p>
            <a:endParaRPr lang="en-US"/>
          </a:p>
        </p:txBody>
      </p:sp>
      <p:sp>
        <p:nvSpPr>
          <p:cNvPr id="20" name="Rectangle 40"/>
          <p:cNvSpPr>
            <a:spLocks noChangeArrowheads="1"/>
          </p:cNvSpPr>
          <p:nvPr/>
        </p:nvSpPr>
        <p:spPr bwMode="gray">
          <a:xfrm>
            <a:off x="762000" y="2325857"/>
            <a:ext cx="3048000" cy="3305520"/>
          </a:xfrm>
          <a:prstGeom prst="rect">
            <a:avLst/>
          </a:prstGeom>
          <a:noFill/>
          <a:ln w="9525" algn="ctr">
            <a:noFill/>
            <a:miter lim="800000"/>
            <a:headEnd/>
            <a:tailEnd/>
          </a:ln>
          <a:effectLst/>
        </p:spPr>
        <p:txBody>
          <a:bodyPr wrap="square">
            <a:spAutoFit/>
          </a:bodyPr>
          <a:lstStyle/>
          <a:p>
            <a:pPr>
              <a:lnSpc>
                <a:spcPct val="90000"/>
              </a:lnSpc>
            </a:pPr>
            <a:r>
              <a:rPr lang="vi-VN" sz="2900" dirty="0" smtClean="0">
                <a:latin typeface="Times New Roman" pitchFamily="18" charset="0"/>
                <a:cs typeface="Times New Roman" pitchFamily="18" charset="0"/>
              </a:rPr>
              <a:t>Là hình thức</a:t>
            </a:r>
            <a:r>
              <a:rPr lang="en-US" sz="2900" dirty="0" smtClean="0">
                <a:latin typeface="Times New Roman" pitchFamily="18" charset="0"/>
                <a:cs typeface="Times New Roman" pitchFamily="18" charset="0"/>
              </a:rPr>
              <a:t> </a:t>
            </a:r>
            <a:r>
              <a:rPr lang="vi-VN" sz="2900" dirty="0" smtClean="0">
                <a:latin typeface="Times New Roman" pitchFamily="18" charset="0"/>
                <a:cs typeface="Times New Roman" pitchFamily="18" charset="0"/>
              </a:rPr>
              <a:t>giao tiếp </a:t>
            </a:r>
            <a:r>
              <a:rPr lang="en-US" sz="2900" dirty="0" smtClean="0">
                <a:latin typeface="Times New Roman" pitchFamily="18" charset="0"/>
                <a:cs typeface="Times New Roman" pitchFamily="18" charset="0"/>
              </a:rPr>
              <a:t> </a:t>
            </a:r>
            <a:r>
              <a:rPr lang="vi-VN" sz="2900" dirty="0" smtClean="0">
                <a:latin typeface="Times New Roman" pitchFamily="18" charset="0"/>
                <a:cs typeface="Times New Roman" pitchFamily="18" charset="0"/>
              </a:rPr>
              <a:t>xã hội, trao đổi giữa cá nhân và cộng đồng, trong đó mối quan hệ qua lại của chúng</a:t>
            </a:r>
            <a:r>
              <a:rPr lang="en-US" sz="2900" dirty="0" smtClean="0">
                <a:latin typeface="Times New Roman" pitchFamily="18" charset="0"/>
                <a:cs typeface="Times New Roman" pitchFamily="18" charset="0"/>
              </a:rPr>
              <a:t> </a:t>
            </a:r>
            <a:r>
              <a:rPr lang="vi-VN" sz="2900" dirty="0" smtClean="0">
                <a:latin typeface="Times New Roman" pitchFamily="18" charset="0"/>
                <a:cs typeface="Times New Roman" pitchFamily="18" charset="0"/>
              </a:rPr>
              <a:t>được th</a:t>
            </a:r>
            <a:r>
              <a:rPr lang="en-US" sz="2900" dirty="0" err="1" smtClean="0">
                <a:latin typeface="Times New Roman" pitchFamily="18" charset="0"/>
                <a:cs typeface="Times New Roman" pitchFamily="18" charset="0"/>
              </a:rPr>
              <a:t>ực</a:t>
            </a:r>
            <a:r>
              <a:rPr lang="vi-VN" sz="2900" dirty="0" smtClean="0">
                <a:latin typeface="Times New Roman" pitchFamily="18" charset="0"/>
                <a:cs typeface="Times New Roman" pitchFamily="18" charset="0"/>
              </a:rPr>
              <a:t> hiện</a:t>
            </a:r>
            <a:endParaRPr lang="en-US" sz="2900" i="0" dirty="0">
              <a:latin typeface="Times New Roman" pitchFamily="18" charset="0"/>
              <a:cs typeface="Times New Roman" pitchFamily="18" charset="0"/>
            </a:endParaRPr>
          </a:p>
        </p:txBody>
      </p:sp>
      <p:sp>
        <p:nvSpPr>
          <p:cNvPr id="23" name="AutoShape 43"/>
          <p:cNvSpPr>
            <a:spLocks noChangeArrowheads="1"/>
          </p:cNvSpPr>
          <p:nvPr/>
        </p:nvSpPr>
        <p:spPr bwMode="blackGray">
          <a:xfrm flipV="1">
            <a:off x="3745687" y="4013063"/>
            <a:ext cx="1548082" cy="1058101"/>
          </a:xfrm>
          <a:prstGeom prst="rightArrow">
            <a:avLst>
              <a:gd name="adj1" fmla="val 46509"/>
              <a:gd name="adj2" fmla="val 37713"/>
            </a:avLst>
          </a:prstGeom>
          <a:gradFill rotWithShape="1">
            <a:gsLst>
              <a:gs pos="0">
                <a:schemeClr val="accent1">
                  <a:gamma/>
                  <a:tint val="0"/>
                  <a:invGamma/>
                  <a:alpha val="0"/>
                </a:schemeClr>
              </a:gs>
              <a:gs pos="100000">
                <a:schemeClr val="accent1"/>
              </a:gs>
            </a:gsLst>
            <a:lin ang="0" scaled="1"/>
          </a:gradFill>
          <a:ln w="9525" algn="ctr">
            <a:noFill/>
            <a:miter lim="800000"/>
            <a:headEnd/>
            <a:tailEnd/>
          </a:ln>
          <a:effectLst/>
        </p:spPr>
        <p:txBody>
          <a:bodyPr wrap="none" anchor="ctr"/>
          <a:lstStyle/>
          <a:p>
            <a:endParaRPr lang="en-US"/>
          </a:p>
        </p:txBody>
      </p:sp>
      <p:sp>
        <p:nvSpPr>
          <p:cNvPr id="27" name="TextBox 26"/>
          <p:cNvSpPr txBox="1"/>
          <p:nvPr/>
        </p:nvSpPr>
        <p:spPr>
          <a:xfrm>
            <a:off x="609600" y="327076"/>
            <a:ext cx="8153400" cy="769441"/>
          </a:xfrm>
          <a:prstGeom prst="rect">
            <a:avLst/>
          </a:prstGeom>
          <a:noFill/>
        </p:spPr>
        <p:txBody>
          <a:bodyPr wrap="square" rtlCol="0">
            <a:spAutoFit/>
          </a:bodyPr>
          <a:lstStyle/>
          <a:p>
            <a:r>
              <a:rPr lang="en-US" sz="4400" smtClean="0">
                <a:latin typeface="Times New Roman" pitchFamily="18" charset="0"/>
                <a:cs typeface="Times New Roman" pitchFamily="18" charset="0"/>
                <a:sym typeface="Wingdings"/>
              </a:rPr>
              <a:t></a:t>
            </a:r>
            <a:r>
              <a:rPr lang="en-US" sz="4400" b="1" smtClean="0">
                <a:latin typeface="Times New Roman" pitchFamily="18" charset="0"/>
                <a:cs typeface="Times New Roman" pitchFamily="18" charset="0"/>
                <a:sym typeface="Wingdings"/>
              </a:rPr>
              <a:t>  TƯƠNG TÁC XÃ HỘI</a:t>
            </a:r>
            <a:endParaRPr lang="en-US" sz="4400">
              <a:latin typeface="Times New Roman" pitchFamily="18" charset="0"/>
              <a:cs typeface="Times New Roman" pitchFamily="18" charset="0"/>
            </a:endParaRPr>
          </a:p>
        </p:txBody>
      </p:sp>
      <p:sp>
        <p:nvSpPr>
          <p:cNvPr id="30" name="TextBox 29"/>
          <p:cNvSpPr txBox="1"/>
          <p:nvPr/>
        </p:nvSpPr>
        <p:spPr>
          <a:xfrm>
            <a:off x="685800" y="1295400"/>
            <a:ext cx="4495800" cy="954107"/>
          </a:xfrm>
          <a:prstGeom prst="rect">
            <a:avLst/>
          </a:prstGeom>
          <a:noFill/>
        </p:spPr>
        <p:txBody>
          <a:bodyPr wrap="square" rtlCol="0">
            <a:spAutoFit/>
          </a:bodyPr>
          <a:lstStyle/>
          <a:p>
            <a:r>
              <a:rPr lang="en-US" sz="2800" smtClean="0">
                <a:sym typeface="Wingdings"/>
              </a:rPr>
              <a:t> </a:t>
            </a:r>
            <a:r>
              <a:rPr lang="en-US" sz="2800" smtClean="0">
                <a:latin typeface="Times New Roman" pitchFamily="18" charset="0"/>
                <a:cs typeface="Times New Roman" pitchFamily="18" charset="0"/>
                <a:sym typeface="Wingdings"/>
              </a:rPr>
              <a:t> </a:t>
            </a:r>
            <a:r>
              <a:rPr lang="en-US" sz="2800" i="1" smtClean="0">
                <a:latin typeface="Times New Roman" pitchFamily="18" charset="0"/>
                <a:cs typeface="Times New Roman" pitchFamily="18" charset="0"/>
              </a:rPr>
              <a:t>KHÁI NIỆM: </a:t>
            </a:r>
          </a:p>
          <a:p>
            <a:r>
              <a:rPr lang="en-US" sz="2800" smtClean="0">
                <a:sym typeface="Wingdings"/>
              </a:rPr>
              <a:t> </a:t>
            </a:r>
            <a:endParaRPr lang="en-US" sz="2800"/>
          </a:p>
        </p:txBody>
      </p:sp>
      <p:sp>
        <p:nvSpPr>
          <p:cNvPr id="31" name="TextBox 30"/>
          <p:cNvSpPr txBox="1"/>
          <p:nvPr/>
        </p:nvSpPr>
        <p:spPr>
          <a:xfrm>
            <a:off x="5418408" y="2179317"/>
            <a:ext cx="3352800" cy="3640020"/>
          </a:xfrm>
          <a:prstGeom prst="rect">
            <a:avLst/>
          </a:prstGeom>
          <a:noFill/>
        </p:spPr>
        <p:txBody>
          <a:bodyPr wrap="square" rtlCol="0">
            <a:spAutoFit/>
          </a:bodyPr>
          <a:lstStyle/>
          <a:p>
            <a:r>
              <a:rPr lang="vi-VN" sz="2900" smtClean="0">
                <a:latin typeface="Times New Roman" pitchFamily="18" charset="0"/>
                <a:cs typeface="Times New Roman" pitchFamily="18" charset="0"/>
              </a:rPr>
              <a:t>Qua đó cũng tìm thấy cái chung trong sự hiểu biểt tình huống, ý nghĩa hành động,</a:t>
            </a:r>
            <a:r>
              <a:rPr lang="en-US" sz="2900" smtClean="0">
                <a:latin typeface="Times New Roman" pitchFamily="18" charset="0"/>
                <a:cs typeface="Times New Roman" pitchFamily="18" charset="0"/>
              </a:rPr>
              <a:t> </a:t>
            </a:r>
            <a:r>
              <a:rPr lang="vi-VN" sz="2900" smtClean="0">
                <a:latin typeface="Times New Roman" pitchFamily="18" charset="0"/>
                <a:cs typeface="Times New Roman" pitchFamily="18" charset="0"/>
              </a:rPr>
              <a:t>nhằm đạt được mức</a:t>
            </a:r>
            <a:r>
              <a:rPr lang="en-US" sz="2900" smtClean="0">
                <a:latin typeface="Times New Roman" pitchFamily="18" charset="0"/>
                <a:cs typeface="Times New Roman" pitchFamily="18" charset="0"/>
              </a:rPr>
              <a:t> </a:t>
            </a:r>
            <a:r>
              <a:rPr lang="vi-VN" sz="2900" smtClean="0">
                <a:latin typeface="Times New Roman" pitchFamily="18" charset="0"/>
                <a:cs typeface="Times New Roman" pitchFamily="18" charset="0"/>
              </a:rPr>
              <a:t>độ hợp tác nhất định</a:t>
            </a:r>
            <a:r>
              <a:rPr lang="en-US" sz="2900" smtClean="0">
                <a:latin typeface="Times New Roman" pitchFamily="18" charset="0"/>
                <a:cs typeface="Times New Roman" pitchFamily="18" charset="0"/>
              </a:rPr>
              <a:t> </a:t>
            </a:r>
            <a:r>
              <a:rPr lang="vi-VN" sz="2900" smtClean="0">
                <a:latin typeface="Times New Roman" pitchFamily="18" charset="0"/>
                <a:cs typeface="Times New Roman" pitchFamily="18" charset="0"/>
              </a:rPr>
              <a:t>hoặc sự đồng tình</a:t>
            </a:r>
            <a:r>
              <a:rPr lang="en-US" sz="2900" smtClean="0">
                <a:latin typeface="Times New Roman" pitchFamily="18" charset="0"/>
                <a:cs typeface="Times New Roman" pitchFamily="18" charset="0"/>
              </a:rPr>
              <a:t> </a:t>
            </a:r>
            <a:r>
              <a:rPr lang="vi-VN" sz="2900" smtClean="0">
                <a:latin typeface="Times New Roman" pitchFamily="18" charset="0"/>
                <a:cs typeface="Times New Roman" pitchFamily="18" charset="0"/>
              </a:rPr>
              <a:t>giữa chúng</a:t>
            </a:r>
            <a:endParaRPr lang="en-US" sz="290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27">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27">
                                            <p:txEl>
                                              <p:pRg st="0" end="0"/>
                                            </p:txEl>
                                          </p:spTgt>
                                        </p:tgtEl>
                                        <p:attrNameLst>
                                          <p:attrName>ppt_w</p:attrName>
                                        </p:attrNameLst>
                                      </p:cBhvr>
                                    </p:anim>
                                    <p:anim by="(#ppt_w*0.50)" calcmode="lin" valueType="num">
                                      <p:cBhvr>
                                        <p:cTn id="8" dur="500" decel="50000" autoRev="1" fill="hold">
                                          <p:stCondLst>
                                            <p:cond delay="0"/>
                                          </p:stCondLst>
                                        </p:cTn>
                                        <p:tgtEl>
                                          <p:spTgt spid="27">
                                            <p:txEl>
                                              <p:pRg st="0" end="0"/>
                                            </p:txEl>
                                          </p:spTgt>
                                        </p:tgtEl>
                                        <p:attrNameLst>
                                          <p:attrName>ppt_x</p:attrName>
                                        </p:attrNameLst>
                                      </p:cBhvr>
                                    </p:anim>
                                    <p:anim from="(-#ppt_h/2)" to="(#ppt_y)" calcmode="lin" valueType="num">
                                      <p:cBhvr>
                                        <p:cTn id="9" dur="1000" fill="hold">
                                          <p:stCondLst>
                                            <p:cond delay="0"/>
                                          </p:stCondLst>
                                        </p:cTn>
                                        <p:tgtEl>
                                          <p:spTgt spid="27">
                                            <p:txEl>
                                              <p:pRg st="0" end="0"/>
                                            </p:txEl>
                                          </p:spTgt>
                                        </p:tgtEl>
                                        <p:attrNameLst>
                                          <p:attrName>ppt_y</p:attrName>
                                        </p:attrNameLst>
                                      </p:cBhvr>
                                    </p:anim>
                                    <p:animRot by="21600000">
                                      <p:cBhvr>
                                        <p:cTn id="10" dur="1000" fill="hold">
                                          <p:stCondLst>
                                            <p:cond delay="0"/>
                                          </p:stCondLst>
                                        </p:cTn>
                                        <p:tgtEl>
                                          <p:spTgt spid="27">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nodeType="clickEffect">
                                  <p:stCondLst>
                                    <p:cond delay="0"/>
                                  </p:stCondLst>
                                  <p:childTnLst>
                                    <p:set>
                                      <p:cBhvr>
                                        <p:cTn id="14" dur="1" fill="hold">
                                          <p:stCondLst>
                                            <p:cond delay="0"/>
                                          </p:stCondLst>
                                        </p:cTn>
                                        <p:tgtEl>
                                          <p:spTgt spid="30">
                                            <p:txEl>
                                              <p:pRg st="0" end="0"/>
                                            </p:txEl>
                                          </p:spTgt>
                                        </p:tgtEl>
                                        <p:attrNameLst>
                                          <p:attrName>style.visibility</p:attrName>
                                        </p:attrNameLst>
                                      </p:cBhvr>
                                      <p:to>
                                        <p:strVal val="visible"/>
                                      </p:to>
                                    </p:set>
                                    <p:anim from="(-#ppt_w/2)" to="(#ppt_x)" calcmode="lin" valueType="num">
                                      <p:cBhvr>
                                        <p:cTn id="15" dur="600" fill="hold">
                                          <p:stCondLst>
                                            <p:cond delay="0"/>
                                          </p:stCondLst>
                                        </p:cTn>
                                        <p:tgtEl>
                                          <p:spTgt spid="30">
                                            <p:txEl>
                                              <p:pRg st="0" end="0"/>
                                            </p:txEl>
                                          </p:spTgt>
                                        </p:tgtEl>
                                        <p:attrNameLst>
                                          <p:attrName>ppt_x</p:attrName>
                                        </p:attrNameLst>
                                      </p:cBhvr>
                                    </p:anim>
                                    <p:anim from="0" to="-1.0" calcmode="lin" valueType="num">
                                      <p:cBhvr>
                                        <p:cTn id="16" dur="200" decel="50000" autoRev="1" fill="hold">
                                          <p:stCondLst>
                                            <p:cond delay="600"/>
                                          </p:stCondLst>
                                        </p:cTn>
                                        <p:tgtEl>
                                          <p:spTgt spid="30">
                                            <p:txEl>
                                              <p:pRg st="0" end="0"/>
                                            </p:txEl>
                                          </p:spTgt>
                                        </p:tgtEl>
                                        <p:attrNameLst>
                                          <p:attrName>xshear</p:attrName>
                                        </p:attrNameLst>
                                      </p:cBhvr>
                                    </p:anim>
                                    <p:animScale>
                                      <p:cBhvr>
                                        <p:cTn id="17" dur="200" decel="100000" autoRev="1" fill="hold">
                                          <p:stCondLst>
                                            <p:cond delay="600"/>
                                          </p:stCondLst>
                                        </p:cTn>
                                        <p:tgtEl>
                                          <p:spTgt spid="30">
                                            <p:txEl>
                                              <p:pRg st="0" end="0"/>
                                            </p:txEl>
                                          </p:spTgt>
                                        </p:tgtEl>
                                      </p:cBhvr>
                                      <p:from x="100000" y="100000"/>
                                      <p:to x="80000" y="100000"/>
                                    </p:animScale>
                                    <p:anim by="(#ppt_h/3+#ppt_w*0.1)" calcmode="lin" valueType="num">
                                      <p:cBhvr additive="sum">
                                        <p:cTn id="18" dur="200" decel="100000" autoRev="1" fill="hold">
                                          <p:stCondLst>
                                            <p:cond delay="600"/>
                                          </p:stCondLst>
                                        </p:cTn>
                                        <p:tgtEl>
                                          <p:spTgt spid="30">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594TGp_family_light">
  <a:themeElements>
    <a:clrScheme name="Default Design 2">
      <a:dk1>
        <a:srgbClr val="000000"/>
      </a:dk1>
      <a:lt1>
        <a:srgbClr val="FFFFFF"/>
      </a:lt1>
      <a:dk2>
        <a:srgbClr val="000000"/>
      </a:dk2>
      <a:lt2>
        <a:srgbClr val="808080"/>
      </a:lt2>
      <a:accent1>
        <a:srgbClr val="6491EA"/>
      </a:accent1>
      <a:accent2>
        <a:srgbClr val="EB943D"/>
      </a:accent2>
      <a:accent3>
        <a:srgbClr val="FFFFFF"/>
      </a:accent3>
      <a:accent4>
        <a:srgbClr val="000000"/>
      </a:accent4>
      <a:accent5>
        <a:srgbClr val="B8C7F3"/>
      </a:accent5>
      <a:accent6>
        <a:srgbClr val="D58636"/>
      </a:accent6>
      <a:hlink>
        <a:srgbClr val="4DBF9C"/>
      </a:hlink>
      <a:folHlink>
        <a:srgbClr val="D0C938"/>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FCA304"/>
        </a:accent1>
        <a:accent2>
          <a:srgbClr val="E1595C"/>
        </a:accent2>
        <a:accent3>
          <a:srgbClr val="FFFFFF"/>
        </a:accent3>
        <a:accent4>
          <a:srgbClr val="000000"/>
        </a:accent4>
        <a:accent5>
          <a:srgbClr val="FDCEAA"/>
        </a:accent5>
        <a:accent6>
          <a:srgbClr val="CC5053"/>
        </a:accent6>
        <a:hlink>
          <a:srgbClr val="80E05A"/>
        </a:hlink>
        <a:folHlink>
          <a:srgbClr val="4BA5EF"/>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6491EA"/>
        </a:accent1>
        <a:accent2>
          <a:srgbClr val="EB943D"/>
        </a:accent2>
        <a:accent3>
          <a:srgbClr val="FFFFFF"/>
        </a:accent3>
        <a:accent4>
          <a:srgbClr val="000000"/>
        </a:accent4>
        <a:accent5>
          <a:srgbClr val="B8C7F3"/>
        </a:accent5>
        <a:accent6>
          <a:srgbClr val="D58636"/>
        </a:accent6>
        <a:hlink>
          <a:srgbClr val="4DBF9C"/>
        </a:hlink>
        <a:folHlink>
          <a:srgbClr val="D0C938"/>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86D092"/>
        </a:accent1>
        <a:accent2>
          <a:srgbClr val="55B5D3"/>
        </a:accent2>
        <a:accent3>
          <a:srgbClr val="FFFFFF"/>
        </a:accent3>
        <a:accent4>
          <a:srgbClr val="000000"/>
        </a:accent4>
        <a:accent5>
          <a:srgbClr val="C3E4C7"/>
        </a:accent5>
        <a:accent6>
          <a:srgbClr val="4CA4BF"/>
        </a:accent6>
        <a:hlink>
          <a:srgbClr val="C389EF"/>
        </a:hlink>
        <a:folHlink>
          <a:srgbClr val="E5B63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1070</Words>
  <Application>Microsoft Office PowerPoint</Application>
  <PresentationFormat>On-screen Show (4:3)</PresentationFormat>
  <Paragraphs>148</Paragraphs>
  <Slides>17</Slides>
  <Notes>9</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594TGp_family_light</vt:lpstr>
      <vt:lpstr>XÃ HỘI HỌC ĐẠI CƯƠNG</vt:lpstr>
      <vt:lpstr>Slide 2</vt:lpstr>
      <vt:lpstr>CHƯƠNG 4: XÃ HỘI HÓA VÀ TƯƠNG TÁC XÃ HỘI</vt:lpstr>
      <vt:lpstr> XÃ HỘI HÓA</vt:lpstr>
      <vt:lpstr>Slide 5</vt:lpstr>
      <vt:lpstr>Slide 6</vt:lpstr>
      <vt:lpstr>Slide 7</vt:lpstr>
      <vt:lpstr>Slide 8</vt:lpstr>
      <vt:lpstr>Slide 9</vt:lpstr>
      <vt:lpstr>Slide 10</vt:lpstr>
      <vt:lpstr>Slide 11</vt:lpstr>
      <vt:lpstr>  MỐI LIÊN HỆ GIỮA HÀNH ĐỘNG XÃ HỘI VÀ TƯƠNG TÁC XÃ HỘI:  </vt:lpstr>
      <vt:lpstr>Slide 13</vt:lpstr>
      <vt:lpstr>  Các yếu tố tác động hình thành nhân cách cá nhân:</vt:lpstr>
      <vt:lpstr>Slide 15</vt:lpstr>
      <vt:lpstr>Slide 16</vt:lpstr>
      <vt:lpstr> CẢM ƠN THẦY VÀ CÁC BẠN ĐÃ LẮNG NGHE!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2013-10-15T13:33:58Z</dcterms:created>
  <dcterms:modified xsi:type="dcterms:W3CDTF">2013-10-25T01:09:44Z</dcterms:modified>
</cp:coreProperties>
</file>