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56" r:id="rId2"/>
    <p:sldId id="318" r:id="rId3"/>
    <p:sldId id="257" r:id="rId4"/>
    <p:sldId id="258" r:id="rId5"/>
    <p:sldId id="259" r:id="rId6"/>
    <p:sldId id="280" r:id="rId7"/>
    <p:sldId id="261" r:id="rId8"/>
    <p:sldId id="262" r:id="rId9"/>
    <p:sldId id="284" r:id="rId10"/>
    <p:sldId id="282" r:id="rId11"/>
    <p:sldId id="283" r:id="rId12"/>
    <p:sldId id="285" r:id="rId13"/>
    <p:sldId id="286" r:id="rId14"/>
    <p:sldId id="287" r:id="rId15"/>
    <p:sldId id="288" r:id="rId16"/>
    <p:sldId id="289" r:id="rId17"/>
    <p:sldId id="290" r:id="rId18"/>
    <p:sldId id="291" r:id="rId19"/>
    <p:sldId id="292" r:id="rId20"/>
    <p:sldId id="293" r:id="rId21"/>
    <p:sldId id="294" r:id="rId22"/>
    <p:sldId id="295"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9" r:id="rId43"/>
    <p:sldId id="320" r:id="rId44"/>
    <p:sldId id="321" r:id="rId45"/>
    <p:sldId id="322" r:id="rId46"/>
    <p:sldId id="323" r:id="rId47"/>
    <p:sldId id="324" r:id="rId48"/>
    <p:sldId id="325" r:id="rId49"/>
    <p:sldId id="326" r:id="rId50"/>
    <p:sldId id="330" r:id="rId51"/>
    <p:sldId id="327" r:id="rId52"/>
    <p:sldId id="328" r:id="rId53"/>
    <p:sldId id="334" r:id="rId54"/>
    <p:sldId id="335" r:id="rId55"/>
    <p:sldId id="336" r:id="rId56"/>
    <p:sldId id="337" r:id="rId57"/>
    <p:sldId id="338" r:id="rId58"/>
    <p:sldId id="339" r:id="rId59"/>
    <p:sldId id="340" r:id="rId60"/>
    <p:sldId id="341" r:id="rId61"/>
    <p:sldId id="342" r:id="rId6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9D461-5713-46B2-8DD3-B3E595469B69}" type="datetimeFigureOut">
              <a:rPr lang="en-US" smtClean="0"/>
              <a:pPr/>
              <a:t>10/21/2013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1F72D1-AFB8-456A-8FD5-9E9452A8C00F}" type="slidenum">
              <a:rPr lang="en-US" smtClean="0"/>
              <a:pPr/>
              <a:t>‹#›</a:t>
            </a:fld>
            <a:endParaRPr lang="en-US"/>
          </a:p>
        </p:txBody>
      </p:sp>
    </p:spTree>
    <p:extLst>
      <p:ext uri="{BB962C8B-B14F-4D97-AF65-F5344CB8AC3E}">
        <p14:creationId xmlns:p14="http://schemas.microsoft.com/office/powerpoint/2010/main" xmlns="" val="2963897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741F72D1-AFB8-456A-8FD5-9E9452A8C00F}" type="slidenum">
              <a:rPr lang="en-US" smtClean="0"/>
              <a:pPr/>
              <a:t>46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3080" name="Picture 8"/>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771777" y="549275"/>
            <a:ext cx="6372225" cy="3943350"/>
          </a:xfrm>
          <a:prstGeom prst="rect">
            <a:avLst/>
          </a:prstGeom>
          <a:noFill/>
          <a:extLst>
            <a:ext uri="{909E8E84-426E-40DD-AFC4-6F175D3DCCD1}">
              <a14:hiddenFill xmlns:a14="http://schemas.microsoft.com/office/drawing/2010/main" xmlns="">
                <a:solidFill>
                  <a:srgbClr val="FFFFFF"/>
                </a:solidFill>
              </a14:hiddenFill>
            </a:ext>
          </a:extLst>
        </p:spPr>
      </p:pic>
      <p:sp>
        <p:nvSpPr>
          <p:cNvPr id="3081" name="Rectangle 9" descr="Light horizontal"/>
          <p:cNvSpPr>
            <a:spLocks noChangeArrowheads="1"/>
          </p:cNvSpPr>
          <p:nvPr/>
        </p:nvSpPr>
        <p:spPr bwMode="gray">
          <a:xfrm>
            <a:off x="9525" y="9526"/>
            <a:ext cx="1473200" cy="6848475"/>
          </a:xfrm>
          <a:prstGeom prst="rect">
            <a:avLst/>
          </a:prstGeom>
          <a:pattFill prst="ltHorz">
            <a:fgClr>
              <a:schemeClr val="bg2"/>
            </a:fgClr>
            <a:bgClr>
              <a:schemeClr val="bg1"/>
            </a:bgClr>
          </a:pattFill>
          <a:ln>
            <a:noFill/>
          </a:ln>
          <a:effectLst/>
          <a:extLst>
            <a:ext uri="{91240B29-F687-4F45-9708-019B960494DF}">
              <a14:hiddenLine xmlns:a14="http://schemas.microsoft.com/office/drawing/2010/main" xmlns="" w="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082" name="Rectangle 10"/>
          <p:cNvSpPr>
            <a:spLocks noChangeArrowheads="1"/>
          </p:cNvSpPr>
          <p:nvPr/>
        </p:nvSpPr>
        <p:spPr bwMode="invGray">
          <a:xfrm>
            <a:off x="0" y="4267201"/>
            <a:ext cx="9153525" cy="1103313"/>
          </a:xfrm>
          <a:prstGeom prst="rect">
            <a:avLst/>
          </a:prstGeom>
          <a:solidFill>
            <a:schemeClr val="accent1"/>
          </a:solidFill>
          <a:ln>
            <a:noFill/>
          </a:ln>
          <a:effectLst/>
          <a:extLst>
            <a:ext uri="{91240B29-F687-4F45-9708-019B960494DF}">
              <a14:hiddenLine xmlns:a14="http://schemas.microsoft.com/office/drawing/2010/main" xmlns="" w="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083" name="AutoShape 11"/>
          <p:cNvSpPr>
            <a:spLocks noChangeArrowheads="1"/>
          </p:cNvSpPr>
          <p:nvPr/>
        </p:nvSpPr>
        <p:spPr bwMode="ltGray">
          <a:xfrm>
            <a:off x="1473200" y="5105400"/>
            <a:ext cx="7137400" cy="533400"/>
          </a:xfrm>
          <a:prstGeom prst="roundRect">
            <a:avLst>
              <a:gd name="adj" fmla="val 16667"/>
            </a:avLst>
          </a:prstGeom>
          <a:solidFill>
            <a:schemeClr val="tx1"/>
          </a:solidFill>
          <a:ln w="28575" algn="ctr">
            <a:solidFill>
              <a:schemeClr val="bg1"/>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3074" name="Rectangle 2"/>
          <p:cNvSpPr>
            <a:spLocks noGrp="1" noChangeArrowheads="1"/>
          </p:cNvSpPr>
          <p:nvPr>
            <p:ph type="ctrTitle"/>
          </p:nvPr>
        </p:nvSpPr>
        <p:spPr>
          <a:xfrm>
            <a:off x="1524000" y="4191001"/>
            <a:ext cx="7239000" cy="1012825"/>
          </a:xfrm>
        </p:spPr>
        <p:txBody>
          <a:bodyPr/>
          <a:lstStyle>
            <a:lvl1pPr algn="l">
              <a:defRPr sz="4400" b="1"/>
            </a:lvl1pPr>
          </a:lstStyle>
          <a:p>
            <a:pPr lvl="0"/>
            <a:r>
              <a:rPr lang="en-US" noProof="0" smtClean="0"/>
              <a:t>Click to edit Master title style</a:t>
            </a:r>
          </a:p>
        </p:txBody>
      </p:sp>
      <p:sp>
        <p:nvSpPr>
          <p:cNvPr id="3075" name="Rectangle 3"/>
          <p:cNvSpPr>
            <a:spLocks noGrp="1" noChangeArrowheads="1"/>
          </p:cNvSpPr>
          <p:nvPr>
            <p:ph type="subTitle" idx="1"/>
          </p:nvPr>
        </p:nvSpPr>
        <p:spPr bwMode="white">
          <a:xfrm>
            <a:off x="1524000" y="5181600"/>
            <a:ext cx="7086600" cy="381000"/>
          </a:xfrm>
        </p:spPr>
        <p:txBody>
          <a:bodyPr/>
          <a:lstStyle>
            <a:lvl1pPr marL="0" indent="0" algn="ctr">
              <a:buFont typeface="Wingdings" pitchFamily="2" charset="2"/>
              <a:buNone/>
              <a:defRPr sz="2400">
                <a:solidFill>
                  <a:schemeClr val="bg1"/>
                </a:solidFill>
              </a:defRPr>
            </a:lvl1pPr>
          </a:lstStyle>
          <a:p>
            <a:pPr lvl="0"/>
            <a:r>
              <a:rPr lang="en-US" noProof="0" smtClean="0"/>
              <a:t>Click to edit Master subtitle style</a:t>
            </a:r>
          </a:p>
        </p:txBody>
      </p:sp>
      <p:sp>
        <p:nvSpPr>
          <p:cNvPr id="3076" name="Rectangle 4"/>
          <p:cNvSpPr>
            <a:spLocks noGrp="1" noChangeArrowheads="1"/>
          </p:cNvSpPr>
          <p:nvPr>
            <p:ph type="dt" sz="half" idx="2"/>
          </p:nvPr>
        </p:nvSpPr>
        <p:spPr>
          <a:xfrm>
            <a:off x="457200" y="6477001"/>
            <a:ext cx="2133600" cy="244475"/>
          </a:xfrm>
        </p:spPr>
        <p:txBody>
          <a:bodyPr/>
          <a:lstStyle>
            <a:lvl1pPr>
              <a:defRPr sz="1200"/>
            </a:lvl1pPr>
          </a:lstStyle>
          <a:p>
            <a:endParaRPr lang="en-US"/>
          </a:p>
        </p:txBody>
      </p:sp>
      <p:sp>
        <p:nvSpPr>
          <p:cNvPr id="3077" name="Rectangle 5"/>
          <p:cNvSpPr>
            <a:spLocks noGrp="1" noChangeArrowheads="1"/>
          </p:cNvSpPr>
          <p:nvPr>
            <p:ph type="ftr" sz="quarter" idx="3"/>
          </p:nvPr>
        </p:nvSpPr>
        <p:spPr>
          <a:xfrm>
            <a:off x="3124200" y="6477001"/>
            <a:ext cx="2895600" cy="244475"/>
          </a:xfrm>
        </p:spPr>
        <p:txBody>
          <a:bodyPr/>
          <a:lstStyle>
            <a:lvl1pPr>
              <a:defRPr sz="1200"/>
            </a:lvl1pPr>
          </a:lstStyle>
          <a:p>
            <a:endParaRPr lang="en-US"/>
          </a:p>
        </p:txBody>
      </p:sp>
      <p:sp>
        <p:nvSpPr>
          <p:cNvPr id="3078" name="Rectangle 6"/>
          <p:cNvSpPr>
            <a:spLocks noGrp="1" noChangeArrowheads="1"/>
          </p:cNvSpPr>
          <p:nvPr>
            <p:ph type="sldNum" sz="quarter" idx="4"/>
          </p:nvPr>
        </p:nvSpPr>
        <p:spPr>
          <a:xfrm>
            <a:off x="6553200" y="6477001"/>
            <a:ext cx="2133600" cy="244475"/>
          </a:xfrm>
        </p:spPr>
        <p:txBody>
          <a:bodyPr/>
          <a:lstStyle>
            <a:lvl1pPr>
              <a:defRPr sz="1200"/>
            </a:lvl1pPr>
          </a:lstStyle>
          <a:p>
            <a:fld id="{C9C5E857-7AB8-4F15-B3DA-F0AF0E1F8A3D}" type="slidenum">
              <a:rPr lang="en-US"/>
              <a:pPr/>
              <a:t>‹#›</a:t>
            </a:fld>
            <a:endParaRPr lang="en-US"/>
          </a:p>
        </p:txBody>
      </p:sp>
      <p:grpSp>
        <p:nvGrpSpPr>
          <p:cNvPr id="3088" name="Group 16"/>
          <p:cNvGrpSpPr>
            <a:grpSpLocks/>
          </p:cNvGrpSpPr>
          <p:nvPr/>
        </p:nvGrpSpPr>
        <p:grpSpPr bwMode="auto">
          <a:xfrm>
            <a:off x="4254501" y="5838827"/>
            <a:ext cx="1079500" cy="638176"/>
            <a:chOff x="2680" y="3678"/>
            <a:chExt cx="680" cy="402"/>
          </a:xfrm>
        </p:grpSpPr>
        <p:sp>
          <p:nvSpPr>
            <p:cNvPr id="3086" name="Text Box 14"/>
            <p:cNvSpPr txBox="1">
              <a:spLocks noChangeArrowheads="1"/>
            </p:cNvSpPr>
            <p:nvPr/>
          </p:nvSpPr>
          <p:spPr bwMode="gray">
            <a:xfrm>
              <a:off x="2680" y="3789"/>
              <a:ext cx="680" cy="29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sz="2400" b="1">
                  <a:solidFill>
                    <a:schemeClr val="tx2"/>
                  </a:solidFill>
                </a:rPr>
                <a:t>LOGO</a:t>
              </a:r>
            </a:p>
          </p:txBody>
        </p:sp>
        <p:sp>
          <p:nvSpPr>
            <p:cNvPr id="3087" name="AutoShape 15"/>
            <p:cNvSpPr>
              <a:spLocks noChangeArrowheads="1"/>
            </p:cNvSpPr>
            <p:nvPr/>
          </p:nvSpPr>
          <p:spPr bwMode="gray">
            <a:xfrm rot="5400000">
              <a:off x="2928" y="3493"/>
              <a:ext cx="172" cy="542"/>
            </a:xfrm>
            <a:prstGeom prst="moon">
              <a:avLst>
                <a:gd name="adj" fmla="val 21208"/>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FA275A-BBE7-4C3F-A559-FB5E48A7137A}" type="slidenum">
              <a:rPr lang="en-US"/>
              <a:pPr/>
              <a:t>‹#›</a:t>
            </a:fld>
            <a:endParaRPr lang="en-US"/>
          </a:p>
        </p:txBody>
      </p:sp>
    </p:spTree>
    <p:extLst>
      <p:ext uri="{BB962C8B-B14F-4D97-AF65-F5344CB8AC3E}">
        <p14:creationId xmlns:p14="http://schemas.microsoft.com/office/powerpoint/2010/main" xmlns="" val="198781661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19089"/>
            <a:ext cx="2057400" cy="6005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19089"/>
            <a:ext cx="6019800" cy="6005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299A9D5-B21B-4A64-85EC-68C8C1A35B5C}" type="slidenum">
              <a:rPr lang="en-US"/>
              <a:pPr/>
              <a:t>‹#›</a:t>
            </a:fld>
            <a:endParaRPr lang="en-US"/>
          </a:p>
        </p:txBody>
      </p:sp>
    </p:spTree>
    <p:extLst>
      <p:ext uri="{BB962C8B-B14F-4D97-AF65-F5344CB8AC3E}">
        <p14:creationId xmlns:p14="http://schemas.microsoft.com/office/powerpoint/2010/main" xmlns="" val="310523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319088"/>
            <a:ext cx="7391400" cy="563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076326"/>
            <a:ext cx="8229600" cy="5248275"/>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400801"/>
            <a:ext cx="2133600" cy="320675"/>
          </a:xfrm>
        </p:spPr>
        <p:txBody>
          <a:bodyPr/>
          <a:lstStyle>
            <a:lvl1pPr>
              <a:defRPr/>
            </a:lvl1pPr>
          </a:lstStyle>
          <a:p>
            <a:endParaRPr lang="en-US"/>
          </a:p>
        </p:txBody>
      </p:sp>
      <p:sp>
        <p:nvSpPr>
          <p:cNvPr id="5" name="Footer Placeholder 4"/>
          <p:cNvSpPr>
            <a:spLocks noGrp="1"/>
          </p:cNvSpPr>
          <p:nvPr>
            <p:ph type="ftr" sz="quarter" idx="11"/>
          </p:nvPr>
        </p:nvSpPr>
        <p:spPr>
          <a:xfrm>
            <a:off x="3124200" y="6400801"/>
            <a:ext cx="2895600" cy="3206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400801"/>
            <a:ext cx="2133600" cy="320675"/>
          </a:xfrm>
        </p:spPr>
        <p:txBody>
          <a:bodyPr/>
          <a:lstStyle>
            <a:lvl1pPr>
              <a:defRPr/>
            </a:lvl1pPr>
          </a:lstStyle>
          <a:p>
            <a:fld id="{2B04D1D5-A7CE-4A35-8224-A8788B710C42}" type="slidenum">
              <a:rPr lang="en-US"/>
              <a:pPr/>
              <a:t>‹#›</a:t>
            </a:fld>
            <a:endParaRPr lang="en-US"/>
          </a:p>
        </p:txBody>
      </p:sp>
    </p:spTree>
    <p:extLst>
      <p:ext uri="{BB962C8B-B14F-4D97-AF65-F5344CB8AC3E}">
        <p14:creationId xmlns:p14="http://schemas.microsoft.com/office/powerpoint/2010/main" xmlns="" val="177496862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827ACA4-5846-46CD-AF06-91F9542F7985}" type="slidenum">
              <a:rPr lang="en-US"/>
              <a:pPr/>
              <a:t>‹#›</a:t>
            </a:fld>
            <a:endParaRPr lang="en-US"/>
          </a:p>
        </p:txBody>
      </p:sp>
    </p:spTree>
    <p:extLst>
      <p:ext uri="{BB962C8B-B14F-4D97-AF65-F5344CB8AC3E}">
        <p14:creationId xmlns:p14="http://schemas.microsoft.com/office/powerpoint/2010/main" xmlns="" val="88430628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807E1D0-FF7A-40A9-BC5F-65CAA80A04A8}" type="slidenum">
              <a:rPr lang="en-US"/>
              <a:pPr/>
              <a:t>‹#›</a:t>
            </a:fld>
            <a:endParaRPr lang="en-US"/>
          </a:p>
        </p:txBody>
      </p:sp>
    </p:spTree>
    <p:extLst>
      <p:ext uri="{BB962C8B-B14F-4D97-AF65-F5344CB8AC3E}">
        <p14:creationId xmlns:p14="http://schemas.microsoft.com/office/powerpoint/2010/main" xmlns="" val="298603796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076326"/>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76326"/>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DE08A63-8C6B-400A-B0EC-F0CE0FC3DD30}" type="slidenum">
              <a:rPr lang="en-US"/>
              <a:pPr/>
              <a:t>‹#›</a:t>
            </a:fld>
            <a:endParaRPr lang="en-US"/>
          </a:p>
        </p:txBody>
      </p:sp>
    </p:spTree>
    <p:extLst>
      <p:ext uri="{BB962C8B-B14F-4D97-AF65-F5344CB8AC3E}">
        <p14:creationId xmlns:p14="http://schemas.microsoft.com/office/powerpoint/2010/main" xmlns="" val="213559410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45B2958-F519-4096-A6F7-5BB5AFF736FF}" type="slidenum">
              <a:rPr lang="en-US"/>
              <a:pPr/>
              <a:t>‹#›</a:t>
            </a:fld>
            <a:endParaRPr lang="en-US"/>
          </a:p>
        </p:txBody>
      </p:sp>
    </p:spTree>
    <p:extLst>
      <p:ext uri="{BB962C8B-B14F-4D97-AF65-F5344CB8AC3E}">
        <p14:creationId xmlns:p14="http://schemas.microsoft.com/office/powerpoint/2010/main" xmlns="" val="201178233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38CE058-A1AA-4C47-B13E-9284C0657C0B}" type="slidenum">
              <a:rPr lang="en-US"/>
              <a:pPr/>
              <a:t>‹#›</a:t>
            </a:fld>
            <a:endParaRPr lang="en-US"/>
          </a:p>
        </p:txBody>
      </p:sp>
    </p:spTree>
    <p:extLst>
      <p:ext uri="{BB962C8B-B14F-4D97-AF65-F5344CB8AC3E}">
        <p14:creationId xmlns:p14="http://schemas.microsoft.com/office/powerpoint/2010/main" xmlns="" val="183088579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C4F638E-931F-4851-8D29-AD0717D9BB32}" type="slidenum">
              <a:rPr lang="en-US"/>
              <a:pPr/>
              <a:t>‹#›</a:t>
            </a:fld>
            <a:endParaRPr lang="en-US"/>
          </a:p>
        </p:txBody>
      </p:sp>
    </p:spTree>
    <p:extLst>
      <p:ext uri="{BB962C8B-B14F-4D97-AF65-F5344CB8AC3E}">
        <p14:creationId xmlns:p14="http://schemas.microsoft.com/office/powerpoint/2010/main" xmlns="" val="368297999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5196BFC-2FFB-4269-8FE4-5DB2C170AE52}" type="slidenum">
              <a:rPr lang="en-US"/>
              <a:pPr/>
              <a:t>‹#›</a:t>
            </a:fld>
            <a:endParaRPr lang="en-US"/>
          </a:p>
        </p:txBody>
      </p:sp>
    </p:spTree>
    <p:extLst>
      <p:ext uri="{BB962C8B-B14F-4D97-AF65-F5344CB8AC3E}">
        <p14:creationId xmlns:p14="http://schemas.microsoft.com/office/powerpoint/2010/main" xmlns="" val="36996350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45466BE-9923-4999-8F34-B1D7443EBD0C}" type="slidenum">
              <a:rPr lang="en-US"/>
              <a:pPr/>
              <a:t>‹#›</a:t>
            </a:fld>
            <a:endParaRPr lang="en-US"/>
          </a:p>
        </p:txBody>
      </p:sp>
    </p:spTree>
    <p:extLst>
      <p:ext uri="{BB962C8B-B14F-4D97-AF65-F5344CB8AC3E}">
        <p14:creationId xmlns:p14="http://schemas.microsoft.com/office/powerpoint/2010/main" xmlns="" val="2469750863"/>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extLst>
              <a:ext uri="{BEBA8EAE-BF5A-486C-A8C5-ECC9F3942E4B}">
                <a14:imgProps xmlns:a14="http://schemas.microsoft.com/office/drawing/2010/main" xmlns="">
                  <a14:imgLayer r:embed="rId15">
                    <a14:imgEffect>
                      <a14:artisticLineDrawing/>
                    </a14:imgEffect>
                    <a14:imgEffect>
                      <a14:sharpenSoften amount="-100000"/>
                    </a14:imgEffect>
                    <a14:imgEffect>
                      <a14:saturation sat="70000"/>
                    </a14:imgEffect>
                    <a14:imgEffect>
                      <a14:brightnessContrast bright="3000" contrast="25000"/>
                    </a14:imgEffect>
                  </a14:imgLayer>
                </a14:imgProps>
              </a:ext>
            </a:extLst>
          </a:blip>
          <a:srcRect/>
          <a:stretch>
            <a:fillRect l="-10000" r="-10000"/>
          </a:stretch>
        </a:blipFill>
        <a:effectLst/>
      </p:bgPr>
    </p:bg>
    <p:spTree>
      <p:nvGrpSpPr>
        <p:cNvPr id="1" name=""/>
        <p:cNvGrpSpPr/>
        <p:nvPr/>
      </p:nvGrpSpPr>
      <p:grpSpPr>
        <a:xfrm>
          <a:off x="0" y="0"/>
          <a:ext cx="0" cy="0"/>
          <a:chOff x="0" y="0"/>
          <a:chExt cx="0" cy="0"/>
        </a:xfrm>
      </p:grpSpPr>
      <p:sp>
        <p:nvSpPr>
          <p:cNvPr id="1031" name="Rectangle 7" descr="Light horizontal"/>
          <p:cNvSpPr>
            <a:spLocks noChangeArrowheads="1"/>
          </p:cNvSpPr>
          <p:nvPr/>
        </p:nvSpPr>
        <p:spPr bwMode="gray">
          <a:xfrm>
            <a:off x="-9525" y="0"/>
            <a:ext cx="481013" cy="6858000"/>
          </a:xfrm>
          <a:prstGeom prst="rect">
            <a:avLst/>
          </a:prstGeom>
          <a:pattFill prst="ltHorz">
            <a:fgClr>
              <a:schemeClr val="bg2"/>
            </a:fgClr>
            <a:bgClr>
              <a:schemeClr val="bg1"/>
            </a:bgClr>
          </a:pattFill>
          <a:ln>
            <a:noFill/>
          </a:ln>
          <a:effectLst/>
          <a:extLst>
            <a:ext uri="{91240B29-F687-4F45-9708-019B960494DF}">
              <a14:hiddenLine xmlns:a14="http://schemas.microsoft.com/office/drawing/2010/main" xmlns="" w="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032" name="Rectangle 8"/>
          <p:cNvSpPr>
            <a:spLocks noChangeArrowheads="1"/>
          </p:cNvSpPr>
          <p:nvPr/>
        </p:nvSpPr>
        <p:spPr bwMode="gray">
          <a:xfrm>
            <a:off x="0" y="0"/>
            <a:ext cx="9153525" cy="685800"/>
          </a:xfrm>
          <a:prstGeom prst="rect">
            <a:avLst/>
          </a:prstGeom>
          <a:solidFill>
            <a:schemeClr val="accent1"/>
          </a:solidFill>
          <a:ln>
            <a:noFill/>
          </a:ln>
          <a:effectLst/>
          <a:extLst>
            <a:ext uri="{91240B29-F687-4F45-9708-019B960494DF}">
              <a14:hiddenLine xmlns:a14="http://schemas.microsoft.com/office/drawing/2010/main" xmlns="" w="0"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algn="ctr"/>
            <a:endParaRPr lang="en-US"/>
          </a:p>
        </p:txBody>
      </p:sp>
      <p:sp>
        <p:nvSpPr>
          <p:cNvPr id="1033" name="AutoShape 9"/>
          <p:cNvSpPr>
            <a:spLocks noChangeArrowheads="1"/>
          </p:cNvSpPr>
          <p:nvPr/>
        </p:nvSpPr>
        <p:spPr bwMode="ltGray">
          <a:xfrm>
            <a:off x="304800" y="288926"/>
            <a:ext cx="7670800" cy="644525"/>
          </a:xfrm>
          <a:prstGeom prst="roundRect">
            <a:avLst>
              <a:gd name="adj" fmla="val 16667"/>
            </a:avLst>
          </a:prstGeom>
          <a:solidFill>
            <a:schemeClr val="tx1"/>
          </a:solidFill>
          <a:ln w="28575" algn="ctr">
            <a:solidFill>
              <a:schemeClr val="bg1"/>
            </a:solidFill>
            <a:round/>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p>
        </p:txBody>
      </p:sp>
      <p:sp>
        <p:nvSpPr>
          <p:cNvPr id="1027" name="Rectangle 3"/>
          <p:cNvSpPr>
            <a:spLocks noGrp="1" noChangeArrowheads="1"/>
          </p:cNvSpPr>
          <p:nvPr>
            <p:ph type="body" idx="1"/>
          </p:nvPr>
        </p:nvSpPr>
        <p:spPr bwMode="auto">
          <a:xfrm>
            <a:off x="457200" y="1076326"/>
            <a:ext cx="8229600" cy="5248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400801"/>
            <a:ext cx="2133600" cy="32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400801"/>
            <a:ext cx="2895600" cy="32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400801"/>
            <a:ext cx="2133600" cy="32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8125932-6627-4756-864E-F2CF70EDCFB5}" type="slidenum">
              <a:rPr lang="en-US"/>
              <a:pPr/>
              <a:t>‹#›</a:t>
            </a:fld>
            <a:endParaRPr lang="en-US"/>
          </a:p>
        </p:txBody>
      </p:sp>
      <p:sp>
        <p:nvSpPr>
          <p:cNvPr id="1026" name="Rectangle 2"/>
          <p:cNvSpPr>
            <a:spLocks noGrp="1" noChangeArrowheads="1"/>
          </p:cNvSpPr>
          <p:nvPr>
            <p:ph type="title"/>
          </p:nvPr>
        </p:nvSpPr>
        <p:spPr bwMode="white">
          <a:xfrm>
            <a:off x="457200" y="319088"/>
            <a:ext cx="7391400" cy="563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Text Box 13"/>
          <p:cNvSpPr txBox="1">
            <a:spLocks noChangeArrowheads="1"/>
          </p:cNvSpPr>
          <p:nvPr/>
        </p:nvSpPr>
        <p:spPr bwMode="white">
          <a:xfrm>
            <a:off x="8153400" y="261938"/>
            <a:ext cx="9906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sz="2000" b="1">
                <a:solidFill>
                  <a:schemeClr val="bg1"/>
                </a:solidFill>
              </a:rPr>
              <a:t>LOGO</a:t>
            </a:r>
          </a:p>
        </p:txBody>
      </p:sp>
      <p:sp>
        <p:nvSpPr>
          <p:cNvPr id="1038" name="AutoShape 14"/>
          <p:cNvSpPr>
            <a:spLocks noChangeArrowheads="1"/>
          </p:cNvSpPr>
          <p:nvPr/>
        </p:nvSpPr>
        <p:spPr bwMode="gray">
          <a:xfrm rot="5400000">
            <a:off x="8458202" y="-196849"/>
            <a:ext cx="273050" cy="860425"/>
          </a:xfrm>
          <a:prstGeom prst="moon">
            <a:avLst>
              <a:gd name="adj" fmla="val 21208"/>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ctr" rtl="0" eaLnBrk="1" fontAlgn="base" hangingPunct="1">
        <a:spcBef>
          <a:spcPct val="0"/>
        </a:spcBef>
        <a:spcAft>
          <a:spcPct val="0"/>
        </a:spcAft>
        <a:defRPr sz="3600">
          <a:solidFill>
            <a:schemeClr val="bg1"/>
          </a:solidFill>
          <a:latin typeface="+mj-lt"/>
          <a:ea typeface="+mj-ea"/>
          <a:cs typeface="+mj-cs"/>
        </a:defRPr>
      </a:lvl1pPr>
      <a:lvl2pPr algn="ctr" rtl="0" eaLnBrk="1" fontAlgn="base" hangingPunct="1">
        <a:spcBef>
          <a:spcPct val="0"/>
        </a:spcBef>
        <a:spcAft>
          <a:spcPct val="0"/>
        </a:spcAft>
        <a:defRPr sz="3600">
          <a:solidFill>
            <a:schemeClr val="bg1"/>
          </a:solidFill>
          <a:latin typeface="Arial" charset="0"/>
        </a:defRPr>
      </a:lvl2pPr>
      <a:lvl3pPr algn="ctr" rtl="0" eaLnBrk="1" fontAlgn="base" hangingPunct="1">
        <a:spcBef>
          <a:spcPct val="0"/>
        </a:spcBef>
        <a:spcAft>
          <a:spcPct val="0"/>
        </a:spcAft>
        <a:defRPr sz="3600">
          <a:solidFill>
            <a:schemeClr val="bg1"/>
          </a:solidFill>
          <a:latin typeface="Arial" charset="0"/>
        </a:defRPr>
      </a:lvl3pPr>
      <a:lvl4pPr algn="ctr" rtl="0" eaLnBrk="1" fontAlgn="base" hangingPunct="1">
        <a:spcBef>
          <a:spcPct val="0"/>
        </a:spcBef>
        <a:spcAft>
          <a:spcPct val="0"/>
        </a:spcAft>
        <a:defRPr sz="3600">
          <a:solidFill>
            <a:schemeClr val="bg1"/>
          </a:solidFill>
          <a:latin typeface="Arial" charset="0"/>
        </a:defRPr>
      </a:lvl4pPr>
      <a:lvl5pPr algn="ctr" rtl="0" eaLnBrk="1" fontAlgn="base" hangingPunct="1">
        <a:spcBef>
          <a:spcPct val="0"/>
        </a:spcBef>
        <a:spcAft>
          <a:spcPct val="0"/>
        </a:spcAft>
        <a:defRPr sz="3600">
          <a:solidFill>
            <a:schemeClr val="bg1"/>
          </a:solidFill>
          <a:latin typeface="Arial" charset="0"/>
        </a:defRPr>
      </a:lvl5pPr>
      <a:lvl6pPr marL="457200" algn="ctr" rtl="0" eaLnBrk="1" fontAlgn="base" hangingPunct="1">
        <a:spcBef>
          <a:spcPct val="0"/>
        </a:spcBef>
        <a:spcAft>
          <a:spcPct val="0"/>
        </a:spcAft>
        <a:defRPr sz="3600">
          <a:solidFill>
            <a:schemeClr val="bg1"/>
          </a:solidFill>
          <a:latin typeface="Arial" charset="0"/>
        </a:defRPr>
      </a:lvl6pPr>
      <a:lvl7pPr marL="914400" algn="ctr" rtl="0" eaLnBrk="1" fontAlgn="base" hangingPunct="1">
        <a:spcBef>
          <a:spcPct val="0"/>
        </a:spcBef>
        <a:spcAft>
          <a:spcPct val="0"/>
        </a:spcAft>
        <a:defRPr sz="3600">
          <a:solidFill>
            <a:schemeClr val="bg1"/>
          </a:solidFill>
          <a:latin typeface="Arial" charset="0"/>
        </a:defRPr>
      </a:lvl7pPr>
      <a:lvl8pPr marL="1371600" algn="ctr" rtl="0" eaLnBrk="1" fontAlgn="base" hangingPunct="1">
        <a:spcBef>
          <a:spcPct val="0"/>
        </a:spcBef>
        <a:spcAft>
          <a:spcPct val="0"/>
        </a:spcAft>
        <a:defRPr sz="3600">
          <a:solidFill>
            <a:schemeClr val="bg1"/>
          </a:solidFill>
          <a:latin typeface="Arial" charset="0"/>
        </a:defRPr>
      </a:lvl8pPr>
      <a:lvl9pPr marL="1828800" algn="ctr" rtl="0" eaLnBrk="1" fontAlgn="base" hangingPunct="1">
        <a:spcBef>
          <a:spcPct val="0"/>
        </a:spcBef>
        <a:spcAft>
          <a:spcPct val="0"/>
        </a:spcAft>
        <a:defRPr sz="3600">
          <a:solidFill>
            <a:schemeClr val="bg1"/>
          </a:solidFill>
          <a:latin typeface="Arial"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5" Type="http://schemas.openxmlformats.org/officeDocument/2006/relationships/image" Target="../media/image62.jpeg"/><Relationship Id="rId4" Type="http://schemas.openxmlformats.org/officeDocument/2006/relationships/image" Target="../media/image6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4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4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 Id="rId5" Type="http://schemas.openxmlformats.org/officeDocument/2006/relationships/image" Target="../media/image83.jpeg"/><Relationship Id="rId4" Type="http://schemas.openxmlformats.org/officeDocument/2006/relationships/image" Target="../media/image82.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image" Target="../media/image92.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295400" y="4191001"/>
            <a:ext cx="7848600" cy="1012824"/>
          </a:xfrm>
        </p:spPr>
        <p:txBody>
          <a:bodyPr/>
          <a:lstStyle/>
          <a:p>
            <a:r>
              <a:rPr lang="en-US" sz="4800" dirty="0" smtClean="0">
                <a:latin typeface="Times New Roman" pitchFamily="18" charset="0"/>
                <a:cs typeface="Times New Roman" pitchFamily="18" charset="0"/>
              </a:rPr>
              <a:t>XÃ HỘI HỌC ĐẠI CƯƠNG</a:t>
            </a:r>
            <a:endParaRPr lang="en-US" sz="4800" dirty="0">
              <a:latin typeface="Times New Roman" pitchFamily="18" charset="0"/>
              <a:cs typeface="Times New Roman" pitchFamily="18" charset="0"/>
            </a:endParaRPr>
          </a:p>
        </p:txBody>
      </p:sp>
      <p:sp>
        <p:nvSpPr>
          <p:cNvPr id="2051" name="Rectangle 3"/>
          <p:cNvSpPr>
            <a:spLocks noGrp="1" noChangeArrowheads="1"/>
          </p:cNvSpPr>
          <p:nvPr>
            <p:ph type="subTitle" idx="1"/>
          </p:nvPr>
        </p:nvSpPr>
        <p:spPr/>
        <p:txBody>
          <a:bodyPr/>
          <a:lstStyle/>
          <a:p>
            <a:pPr>
              <a:lnSpc>
                <a:spcPct val="90000"/>
              </a:lnSpc>
            </a:pPr>
            <a:r>
              <a:rPr lang="en-US" sz="2800" dirty="0" smtClean="0">
                <a:latin typeface="Times New Roman" pitchFamily="18" charset="0"/>
                <a:cs typeface="Times New Roman" pitchFamily="18" charset="0"/>
              </a:rPr>
              <a:t>GV: TS. </a:t>
            </a:r>
            <a:r>
              <a:rPr lang="en-US" sz="2800" dirty="0" err="1" smtClean="0">
                <a:latin typeface="Times New Roman" pitchFamily="18" charset="0"/>
                <a:cs typeface="Times New Roman" pitchFamily="18" charset="0"/>
              </a:rPr>
              <a:t>Nguyễn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endParaRPr lang="en-US" sz="2800" dirty="0">
              <a:latin typeface="Times New Roman" pitchFamily="18" charset="0"/>
              <a:cs typeface="Times New Roman" pitchFamily="18" charset="0"/>
            </a:endParaRPr>
          </a:p>
        </p:txBody>
      </p:sp>
      <p:sp>
        <p:nvSpPr>
          <p:cNvPr id="6" name="Rectangle 5"/>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 name="Rectangle 1"/>
          <p:cNvSpPr/>
          <p:nvPr/>
        </p:nvSpPr>
        <p:spPr>
          <a:xfrm>
            <a:off x="1447800" y="1"/>
            <a:ext cx="7696200" cy="4297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1447800" y="5638800"/>
            <a:ext cx="7696200" cy="121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10" descr="C:\Users\user\Downloads\Compressed\5986115-wellcome-written-on-a-blackboard-with-chalk.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rot="20978376">
            <a:off x="1444658" y="-55443"/>
            <a:ext cx="5666092" cy="3868422"/>
          </a:xfrm>
          <a:prstGeom prst="roundRect">
            <a:avLst>
              <a:gd name="adj" fmla="val 3712"/>
            </a:avLst>
          </a:prstGeom>
          <a:solidFill>
            <a:srgbClr val="FFFFFF">
              <a:shade val="85000"/>
            </a:srgbClr>
          </a:solidFill>
          <a:ln>
            <a:noFill/>
          </a:ln>
          <a:effectLst>
            <a:outerShdw blurRad="50800" dist="38100" algn="l" rotWithShape="0">
              <a:prstClr val="black">
                <a:alpha val="40000"/>
              </a:prstClr>
            </a:outerShdw>
            <a:reflection blurRad="12700" stA="38000" endPos="28000" dist="5000" dir="5400000" sy="-100000" algn="bl" rotWithShape="0"/>
          </a:effectLst>
          <a:scene3d>
            <a:camera prst="perspectiveRelaxed"/>
            <a:lightRig rig="threePt" dir="t"/>
          </a:scene3d>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051">
                                            <p:txEl>
                                              <p:pRg st="0" end="0"/>
                                            </p:txEl>
                                          </p:spTgt>
                                        </p:tgtEl>
                                        <p:attrNameLst>
                                          <p:attrName>style.visibility</p:attrName>
                                        </p:attrNameLst>
                                      </p:cBhvr>
                                      <p:to>
                                        <p:strVal val="visible"/>
                                      </p:to>
                                    </p:set>
                                    <p:animEffect transition="in" filter="wipe(down)">
                                      <p:cBhvr>
                                        <p:cTn id="12" dur="580">
                                          <p:stCondLst>
                                            <p:cond delay="0"/>
                                          </p:stCondLst>
                                        </p:cTn>
                                        <p:tgtEl>
                                          <p:spTgt spid="2051">
                                            <p:txEl>
                                              <p:pRg st="0" end="0"/>
                                            </p:txEl>
                                          </p:spTgt>
                                        </p:tgtEl>
                                      </p:cBhvr>
                                    </p:animEffect>
                                    <p:anim calcmode="lin" valueType="num">
                                      <p:cBhvr>
                                        <p:cTn id="13" dur="1822" tmFilter="0,0; 0.14,0.36; 0.43,0.73; 0.71,0.91; 1.0,1.0">
                                          <p:stCondLst>
                                            <p:cond delay="0"/>
                                          </p:stCondLst>
                                        </p:cTn>
                                        <p:tgtEl>
                                          <p:spTgt spid="2051">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051">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051">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051">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051">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2051">
                                            <p:txEl>
                                              <p:pRg st="0" end="0"/>
                                            </p:txEl>
                                          </p:spTgt>
                                        </p:tgtEl>
                                      </p:cBhvr>
                                      <p:to x="100000" y="60000"/>
                                    </p:animScale>
                                    <p:animScale>
                                      <p:cBhvr>
                                        <p:cTn id="19" dur="166" decel="50000">
                                          <p:stCondLst>
                                            <p:cond delay="676"/>
                                          </p:stCondLst>
                                        </p:cTn>
                                        <p:tgtEl>
                                          <p:spTgt spid="2051">
                                            <p:txEl>
                                              <p:pRg st="0" end="0"/>
                                            </p:txEl>
                                          </p:spTgt>
                                        </p:tgtEl>
                                      </p:cBhvr>
                                      <p:to x="100000" y="100000"/>
                                    </p:animScale>
                                    <p:animScale>
                                      <p:cBhvr>
                                        <p:cTn id="20" dur="26">
                                          <p:stCondLst>
                                            <p:cond delay="1312"/>
                                          </p:stCondLst>
                                        </p:cTn>
                                        <p:tgtEl>
                                          <p:spTgt spid="2051">
                                            <p:txEl>
                                              <p:pRg st="0" end="0"/>
                                            </p:txEl>
                                          </p:spTgt>
                                        </p:tgtEl>
                                      </p:cBhvr>
                                      <p:to x="100000" y="80000"/>
                                    </p:animScale>
                                    <p:animScale>
                                      <p:cBhvr>
                                        <p:cTn id="21" dur="166" decel="50000">
                                          <p:stCondLst>
                                            <p:cond delay="1338"/>
                                          </p:stCondLst>
                                        </p:cTn>
                                        <p:tgtEl>
                                          <p:spTgt spid="2051">
                                            <p:txEl>
                                              <p:pRg st="0" end="0"/>
                                            </p:txEl>
                                          </p:spTgt>
                                        </p:tgtEl>
                                      </p:cBhvr>
                                      <p:to x="100000" y="100000"/>
                                    </p:animScale>
                                    <p:animScale>
                                      <p:cBhvr>
                                        <p:cTn id="22" dur="26">
                                          <p:stCondLst>
                                            <p:cond delay="1642"/>
                                          </p:stCondLst>
                                        </p:cTn>
                                        <p:tgtEl>
                                          <p:spTgt spid="2051">
                                            <p:txEl>
                                              <p:pRg st="0" end="0"/>
                                            </p:txEl>
                                          </p:spTgt>
                                        </p:tgtEl>
                                      </p:cBhvr>
                                      <p:to x="100000" y="90000"/>
                                    </p:animScale>
                                    <p:animScale>
                                      <p:cBhvr>
                                        <p:cTn id="23" dur="166" decel="50000">
                                          <p:stCondLst>
                                            <p:cond delay="1668"/>
                                          </p:stCondLst>
                                        </p:cTn>
                                        <p:tgtEl>
                                          <p:spTgt spid="2051">
                                            <p:txEl>
                                              <p:pRg st="0" end="0"/>
                                            </p:txEl>
                                          </p:spTgt>
                                        </p:tgtEl>
                                      </p:cBhvr>
                                      <p:to x="100000" y="100000"/>
                                    </p:animScale>
                                    <p:animScale>
                                      <p:cBhvr>
                                        <p:cTn id="24" dur="26">
                                          <p:stCondLst>
                                            <p:cond delay="1808"/>
                                          </p:stCondLst>
                                        </p:cTn>
                                        <p:tgtEl>
                                          <p:spTgt spid="2051">
                                            <p:txEl>
                                              <p:pRg st="0" end="0"/>
                                            </p:txEl>
                                          </p:spTgt>
                                        </p:tgtEl>
                                      </p:cBhvr>
                                      <p:to x="100000" y="95000"/>
                                    </p:animScale>
                                    <p:animScale>
                                      <p:cBhvr>
                                        <p:cTn id="25" dur="166" decel="50000">
                                          <p:stCondLst>
                                            <p:cond delay="1834"/>
                                          </p:stCondLst>
                                        </p:cTn>
                                        <p:tgtEl>
                                          <p:spTgt spid="2051">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32" presetClass="emph" presetSubtype="0" fill="hold" nodeType="clickEffect">
                                  <p:stCondLst>
                                    <p:cond delay="0"/>
                                  </p:stCondLst>
                                  <p:childTnLst>
                                    <p:animRot by="120000">
                                      <p:cBhvr>
                                        <p:cTn id="29" dur="100" fill="hold">
                                          <p:stCondLst>
                                            <p:cond delay="0"/>
                                          </p:stCondLst>
                                        </p:cTn>
                                        <p:tgtEl>
                                          <p:spTgt spid="9"/>
                                        </p:tgtEl>
                                        <p:attrNameLst>
                                          <p:attrName>r</p:attrName>
                                        </p:attrNameLst>
                                      </p:cBhvr>
                                    </p:animRot>
                                    <p:animRot by="-240000">
                                      <p:cBhvr>
                                        <p:cTn id="30" dur="200" fill="hold">
                                          <p:stCondLst>
                                            <p:cond delay="200"/>
                                          </p:stCondLst>
                                        </p:cTn>
                                        <p:tgtEl>
                                          <p:spTgt spid="9"/>
                                        </p:tgtEl>
                                        <p:attrNameLst>
                                          <p:attrName>r</p:attrName>
                                        </p:attrNameLst>
                                      </p:cBhvr>
                                    </p:animRot>
                                    <p:animRot by="240000">
                                      <p:cBhvr>
                                        <p:cTn id="31" dur="200" fill="hold">
                                          <p:stCondLst>
                                            <p:cond delay="400"/>
                                          </p:stCondLst>
                                        </p:cTn>
                                        <p:tgtEl>
                                          <p:spTgt spid="9"/>
                                        </p:tgtEl>
                                        <p:attrNameLst>
                                          <p:attrName>r</p:attrName>
                                        </p:attrNameLst>
                                      </p:cBhvr>
                                    </p:animRot>
                                    <p:animRot by="-240000">
                                      <p:cBhvr>
                                        <p:cTn id="32" dur="200" fill="hold">
                                          <p:stCondLst>
                                            <p:cond delay="600"/>
                                          </p:stCondLst>
                                        </p:cTn>
                                        <p:tgtEl>
                                          <p:spTgt spid="9"/>
                                        </p:tgtEl>
                                        <p:attrNameLst>
                                          <p:attrName>r</p:attrName>
                                        </p:attrNameLst>
                                      </p:cBhvr>
                                    </p:animRot>
                                    <p:animRot by="120000">
                                      <p:cBhvr>
                                        <p:cTn id="33"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457200" y="1219201"/>
            <a:ext cx="8686800" cy="954107"/>
          </a:xfrm>
          <a:prstGeom prst="rect">
            <a:avLst/>
          </a:prstGeom>
          <a:noFill/>
        </p:spPr>
        <p:txBody>
          <a:bodyPr wrap="square" rtlCol="0">
            <a:spAutoFit/>
          </a:bodyPr>
          <a:lstStyle/>
          <a:p>
            <a:r>
              <a:rPr lang="en-US" sz="2800" dirty="0" smtClean="0">
                <a:latin typeface="Times New Roman" pitchFamily="18" charset="0"/>
                <a:cs typeface="Times New Roman" pitchFamily="18" charset="0"/>
              </a:rPr>
              <a:t>	- Do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t>
            </a:r>
            <a:r>
              <a:rPr lang="en-US" sz="2800" dirty="0" err="1" smtClean="0">
                <a:latin typeface="Times New Roman" pitchFamily="18" charset="0"/>
                <a:cs typeface="Times New Roman" pitchFamily="18" charset="0"/>
              </a:rPr>
              <a:t>ống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6"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pic>
        <p:nvPicPr>
          <p:cNvPr id="5122" name="Picture 2" descr="D:\Tai lieu\XHCDC\prayer-stock-photo.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5800" y="2286000"/>
            <a:ext cx="3810000" cy="2533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123" name="Picture 3" descr="D:\Tai lieu\XHCDC\VANG1jpg-10163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55127" y="3048001"/>
            <a:ext cx="3810000" cy="25475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33955911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randombar(horizontal)">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randombar(horizontal)">
                                      <p:cBhvr>
                                        <p:cTn id="1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7" name="TextBox 6"/>
          <p:cNvSpPr txBox="1"/>
          <p:nvPr/>
        </p:nvSpPr>
        <p:spPr>
          <a:xfrm>
            <a:off x="435429" y="990601"/>
            <a:ext cx="8708571" cy="2331407"/>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hại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cuộc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nhỏ</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sút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mỏng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dần</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thậm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tri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hữu</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7170" name="Picture 2" descr="D:\Tai lieu\XHCDC\Bao_luc_hoc_duong_ngay_cang_nghiem_trong_va_gia_tang.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0613" y="3240998"/>
            <a:ext cx="4773387" cy="33446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172" name="Picture 4" descr="D:\Tai lieu\XHCDC\600_32e2425126ed0b0715c9276b5aa05eb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05201" y="3210571"/>
            <a:ext cx="5121729" cy="34127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0286622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10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170"/>
                                        </p:tgtEl>
                                      </p:cBhvr>
                                    </p:animEffect>
                                    <p:set>
                                      <p:cBhvr>
                                        <p:cTn id="17" dur="1" fill="hold">
                                          <p:stCondLst>
                                            <p:cond delay="499"/>
                                          </p:stCondLst>
                                        </p:cTn>
                                        <p:tgtEl>
                                          <p:spTgt spid="717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7172"/>
                                        </p:tgtEl>
                                        <p:attrNameLst>
                                          <p:attrName>style.visibility</p:attrName>
                                        </p:attrNameLst>
                                      </p:cBhvr>
                                      <p:to>
                                        <p:strVal val="visible"/>
                                      </p:to>
                                    </p:set>
                                    <p:animEffect transition="in" filter="circle(in)">
                                      <p:cBhvr>
                                        <p:cTn id="22"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6" name="TextBox 5"/>
          <p:cNvSpPr txBox="1"/>
          <p:nvPr/>
        </p:nvSpPr>
        <p:spPr>
          <a:xfrm>
            <a:off x="457200" y="1219201"/>
            <a:ext cx="8686800" cy="954107"/>
          </a:xfrm>
          <a:prstGeom prst="rect">
            <a:avLst/>
          </a:prstGeom>
          <a:noFill/>
        </p:spPr>
        <p:txBody>
          <a:bodyPr wrap="square" rtlCol="0">
            <a:spAutoFit/>
          </a:bodyPr>
          <a:lstStyle/>
          <a:p>
            <a:r>
              <a:rPr lang="en-US" sz="2800" dirty="0" err="1" smtClean="0">
                <a:solidFill>
                  <a:schemeClr val="tx2">
                    <a:lumMod val="75000"/>
                  </a:schemeClr>
                </a:solidFill>
                <a:latin typeface="Times New Roman" pitchFamily="18" charset="0"/>
                <a:cs typeface="Times New Roman" pitchFamily="18" charset="0"/>
              </a:rPr>
              <a:t>Liều</a:t>
            </a:r>
            <a:r>
              <a:rPr lang="en-US" sz="2800" dirty="0" smtClean="0">
                <a:solidFill>
                  <a:schemeClr val="tx2">
                    <a:lumMod val="75000"/>
                  </a:schemeClr>
                </a:solidFill>
                <a:latin typeface="Times New Roman" pitchFamily="18" charset="0"/>
                <a:cs typeface="Times New Roman" pitchFamily="18" charset="0"/>
              </a:rPr>
              <a:t> </a:t>
            </a:r>
            <a:r>
              <a:rPr lang="en-US" sz="2800" dirty="0" err="1">
                <a:solidFill>
                  <a:schemeClr val="tx2">
                    <a:lumMod val="75000"/>
                  </a:schemeClr>
                </a:solidFill>
                <a:latin typeface="Times New Roman" pitchFamily="18" charset="0"/>
                <a:cs typeface="Times New Roman" pitchFamily="18" charset="0"/>
              </a:rPr>
              <a:t>thuốc</a:t>
            </a:r>
            <a:r>
              <a:rPr lang="en-US" sz="2800" dirty="0">
                <a:solidFill>
                  <a:schemeClr val="tx2">
                    <a:lumMod val="75000"/>
                  </a:schemeClr>
                </a:solidFill>
                <a:latin typeface="Times New Roman" pitchFamily="18" charset="0"/>
                <a:cs typeface="Times New Roman" pitchFamily="18" charset="0"/>
              </a:rPr>
              <a:t> </a:t>
            </a:r>
            <a:r>
              <a:rPr lang="en-US" sz="2800" dirty="0" err="1">
                <a:solidFill>
                  <a:schemeClr val="tx2">
                    <a:lumMod val="75000"/>
                  </a:schemeClr>
                </a:solidFill>
                <a:latin typeface="Times New Roman" pitchFamily="18" charset="0"/>
                <a:cs typeface="Times New Roman" pitchFamily="18" charset="0"/>
              </a:rPr>
              <a:t>chữa</a:t>
            </a:r>
            <a:r>
              <a:rPr lang="en-US" sz="2800" dirty="0">
                <a:solidFill>
                  <a:schemeClr val="tx2">
                    <a:lumMod val="75000"/>
                  </a:schemeClr>
                </a:solidFill>
                <a:latin typeface="Times New Roman" pitchFamily="18" charset="0"/>
                <a:cs typeface="Times New Roman" pitchFamily="18" charset="0"/>
              </a:rPr>
              <a:t> </a:t>
            </a:r>
            <a:r>
              <a:rPr lang="en-US" sz="2800" dirty="0" err="1">
                <a:solidFill>
                  <a:schemeClr val="tx2">
                    <a:lumMod val="75000"/>
                  </a:schemeClr>
                </a:solidFill>
                <a:latin typeface="Times New Roman" pitchFamily="18" charset="0"/>
                <a:cs typeface="Times New Roman" pitchFamily="18" charset="0"/>
              </a:rPr>
              <a:t>trị</a:t>
            </a:r>
            <a:endParaRPr lang="en-US" sz="2800" dirty="0">
              <a:solidFill>
                <a:schemeClr val="tx2">
                  <a:lumMod val="75000"/>
                </a:schemeClr>
              </a:solidFill>
              <a:latin typeface="Times New Roman" pitchFamily="18" charset="0"/>
              <a:cs typeface="Times New Roman" pitchFamily="18" charset="0"/>
            </a:endParaRPr>
          </a:p>
          <a:p>
            <a:r>
              <a:rPr lang="en-US" sz="2800" dirty="0" smtClean="0">
                <a:solidFill>
                  <a:schemeClr val="tx2">
                    <a:lumMod val="75000"/>
                  </a:schemeClr>
                </a:solidFill>
                <a:latin typeface="Times New Roman" pitchFamily="18" charset="0"/>
                <a:cs typeface="Times New Roman" pitchFamily="18" charset="0"/>
              </a:rPr>
              <a:t>	- </a:t>
            </a:r>
            <a:r>
              <a:rPr lang="en-US" sz="2800" dirty="0" err="1" smtClean="0">
                <a:solidFill>
                  <a:schemeClr val="tx2">
                    <a:lumMod val="75000"/>
                  </a:schemeClr>
                </a:solidFill>
                <a:latin typeface="Times New Roman" pitchFamily="18" charset="0"/>
                <a:cs typeface="Times New Roman" pitchFamily="18" charset="0"/>
              </a:rPr>
              <a:t>Đánh</a:t>
            </a:r>
            <a:r>
              <a:rPr lang="en-US" sz="2800" dirty="0" smtClean="0">
                <a:solidFill>
                  <a:schemeClr val="tx2">
                    <a:lumMod val="75000"/>
                  </a:schemeClr>
                </a:solidFill>
                <a:latin typeface="Times New Roman" pitchFamily="18" charset="0"/>
                <a:cs typeface="Times New Roman" pitchFamily="18" charset="0"/>
              </a:rPr>
              <a:t> </a:t>
            </a:r>
            <a:r>
              <a:rPr lang="en-US" sz="2800" dirty="0" err="1">
                <a:solidFill>
                  <a:schemeClr val="tx2">
                    <a:lumMod val="75000"/>
                  </a:schemeClr>
                </a:solidFill>
                <a:latin typeface="Times New Roman" pitchFamily="18" charset="0"/>
                <a:cs typeface="Times New Roman" pitchFamily="18" charset="0"/>
              </a:rPr>
              <a:t>thức</a:t>
            </a:r>
            <a:r>
              <a:rPr lang="en-US" sz="2800" dirty="0">
                <a:solidFill>
                  <a:schemeClr val="tx2">
                    <a:lumMod val="75000"/>
                  </a:schemeClr>
                </a:solidFill>
                <a:latin typeface="Times New Roman" pitchFamily="18" charset="0"/>
                <a:cs typeface="Times New Roman" pitchFamily="18" charset="0"/>
              </a:rPr>
              <a:t> </a:t>
            </a:r>
            <a:r>
              <a:rPr lang="en-US" sz="2800" dirty="0" err="1">
                <a:solidFill>
                  <a:schemeClr val="tx2">
                    <a:lumMod val="75000"/>
                  </a:schemeClr>
                </a:solidFill>
                <a:latin typeface="Times New Roman" pitchFamily="18" charset="0"/>
                <a:cs typeface="Times New Roman" pitchFamily="18" charset="0"/>
              </a:rPr>
              <a:t>lương</a:t>
            </a:r>
            <a:r>
              <a:rPr lang="en-US" sz="2800" dirty="0">
                <a:solidFill>
                  <a:schemeClr val="tx2">
                    <a:lumMod val="75000"/>
                  </a:schemeClr>
                </a:solidFill>
                <a:latin typeface="Times New Roman" pitchFamily="18" charset="0"/>
                <a:cs typeface="Times New Roman" pitchFamily="18" charset="0"/>
              </a:rPr>
              <a:t> </a:t>
            </a:r>
            <a:r>
              <a:rPr lang="en-US" sz="2800" dirty="0" smtClean="0">
                <a:solidFill>
                  <a:schemeClr val="tx2">
                    <a:lumMod val="75000"/>
                  </a:schemeClr>
                </a:solidFill>
                <a:latin typeface="Times New Roman" pitchFamily="18" charset="0"/>
                <a:cs typeface="Times New Roman" pitchFamily="18" charset="0"/>
              </a:rPr>
              <a:t>tri.</a:t>
            </a:r>
            <a:endParaRPr lang="en-US" sz="2800" dirty="0">
              <a:solidFill>
                <a:schemeClr val="tx2">
                  <a:lumMod val="75000"/>
                </a:schemeClr>
              </a:solidFill>
              <a:latin typeface="Times New Roman" pitchFamily="18" charset="0"/>
              <a:cs typeface="Times New Roman" pitchFamily="18" charset="0"/>
            </a:endParaRPr>
          </a:p>
        </p:txBody>
      </p:sp>
      <p:pic>
        <p:nvPicPr>
          <p:cNvPr id="8194" name="Picture 2" descr="D:\Tai lieu\XHCDC\120627020139_0_87dbc.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62000" y="2438400"/>
            <a:ext cx="4286251" cy="2762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8195" name="Picture 3" descr="D:\Tai lieu\XHCDC\469DE757E57349BD5C8C5DEDD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1601" y="2438400"/>
            <a:ext cx="346710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TextBox 6"/>
          <p:cNvSpPr txBox="1"/>
          <p:nvPr/>
        </p:nvSpPr>
        <p:spPr>
          <a:xfrm>
            <a:off x="796636" y="5231929"/>
            <a:ext cx="7852064" cy="523220"/>
          </a:xfrm>
          <a:prstGeom prst="rect">
            <a:avLst/>
          </a:prstGeom>
          <a:noFill/>
        </p:spPr>
        <p:txBody>
          <a:bodyPr wrap="square" rtlCol="0">
            <a:spAutoFit/>
          </a:bodyPr>
          <a:lstStyle/>
          <a:p>
            <a:pPr algn="ctr"/>
            <a:r>
              <a:rPr lang="en-US" sz="2800" b="1" i="1" dirty="0" err="1" smtClean="0">
                <a:solidFill>
                  <a:schemeClr val="tx2">
                    <a:lumMod val="75000"/>
                  </a:schemeClr>
                </a:solidFill>
                <a:latin typeface="Times New Roman" pitchFamily="18" charset="0"/>
                <a:cs typeface="Times New Roman" pitchFamily="18" charset="0"/>
              </a:rPr>
              <a:t>Làm</a:t>
            </a:r>
            <a:r>
              <a:rPr lang="en-US" sz="2800" b="1" i="1" dirty="0" smtClean="0">
                <a:solidFill>
                  <a:schemeClr val="tx2">
                    <a:lumMod val="75000"/>
                  </a:schemeClr>
                </a:solidFill>
                <a:latin typeface="Times New Roman" pitchFamily="18" charset="0"/>
                <a:cs typeface="Times New Roman" pitchFamily="18" charset="0"/>
              </a:rPr>
              <a:t> </a:t>
            </a:r>
            <a:r>
              <a:rPr lang="en-US" sz="2800" b="1" i="1" dirty="0" err="1" smtClean="0">
                <a:solidFill>
                  <a:schemeClr val="tx2">
                    <a:lumMod val="75000"/>
                  </a:schemeClr>
                </a:solidFill>
                <a:latin typeface="Times New Roman" pitchFamily="18" charset="0"/>
                <a:cs typeface="Times New Roman" pitchFamily="18" charset="0"/>
              </a:rPr>
              <a:t>nhân</a:t>
            </a:r>
            <a:r>
              <a:rPr lang="en-US" sz="2800" b="1" i="1" dirty="0" smtClean="0">
                <a:solidFill>
                  <a:schemeClr val="tx2">
                    <a:lumMod val="75000"/>
                  </a:schemeClr>
                </a:solidFill>
                <a:latin typeface="Times New Roman" pitchFamily="18" charset="0"/>
                <a:cs typeface="Times New Roman" pitchFamily="18" charset="0"/>
              </a:rPr>
              <a:t> </a:t>
            </a:r>
            <a:r>
              <a:rPr lang="en-US" sz="2800" b="1" i="1" dirty="0" err="1" smtClean="0">
                <a:solidFill>
                  <a:schemeClr val="tx2">
                    <a:lumMod val="75000"/>
                  </a:schemeClr>
                </a:solidFill>
                <a:latin typeface="Times New Roman" pitchFamily="18" charset="0"/>
                <a:cs typeface="Times New Roman" pitchFamily="18" charset="0"/>
              </a:rPr>
              <a:t>đạo</a:t>
            </a:r>
            <a:endParaRPr lang="en-US" sz="2800" b="1" i="1" dirty="0">
              <a:solidFill>
                <a:schemeClr val="tx2">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1724339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1000"/>
                                        <p:tgtEl>
                                          <p:spTgt spid="8194"/>
                                        </p:tgtEl>
                                      </p:cBhvr>
                                    </p:animEffect>
                                    <p:anim calcmode="lin" valueType="num">
                                      <p:cBhvr>
                                        <p:cTn id="18" dur="1000" fill="hold"/>
                                        <p:tgtEl>
                                          <p:spTgt spid="8194"/>
                                        </p:tgtEl>
                                        <p:attrNameLst>
                                          <p:attrName>ppt_x</p:attrName>
                                        </p:attrNameLst>
                                      </p:cBhvr>
                                      <p:tavLst>
                                        <p:tav tm="0">
                                          <p:val>
                                            <p:strVal val="#ppt_x"/>
                                          </p:val>
                                        </p:tav>
                                        <p:tav tm="100000">
                                          <p:val>
                                            <p:strVal val="#ppt_x"/>
                                          </p:val>
                                        </p:tav>
                                      </p:tavLst>
                                    </p:anim>
                                    <p:anim calcmode="lin" valueType="num">
                                      <p:cBhvr>
                                        <p:cTn id="1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8195"/>
                                        </p:tgtEl>
                                        <p:attrNameLst>
                                          <p:attrName>style.visibility</p:attrName>
                                        </p:attrNameLst>
                                      </p:cBhvr>
                                      <p:to>
                                        <p:strVal val="visible"/>
                                      </p:to>
                                    </p:set>
                                    <p:anim calcmode="lin" valueType="num">
                                      <p:cBhvr>
                                        <p:cTn id="24" dur="1000" fill="hold"/>
                                        <p:tgtEl>
                                          <p:spTgt spid="8195"/>
                                        </p:tgtEl>
                                        <p:attrNameLst>
                                          <p:attrName>ppt_w</p:attrName>
                                        </p:attrNameLst>
                                      </p:cBhvr>
                                      <p:tavLst>
                                        <p:tav tm="0">
                                          <p:val>
                                            <p:fltVal val="0"/>
                                          </p:val>
                                        </p:tav>
                                        <p:tav tm="100000">
                                          <p:val>
                                            <p:strVal val="#ppt_w"/>
                                          </p:val>
                                        </p:tav>
                                      </p:tavLst>
                                    </p:anim>
                                    <p:anim calcmode="lin" valueType="num">
                                      <p:cBhvr>
                                        <p:cTn id="25" dur="1000" fill="hold"/>
                                        <p:tgtEl>
                                          <p:spTgt spid="8195"/>
                                        </p:tgtEl>
                                        <p:attrNameLst>
                                          <p:attrName>ppt_h</p:attrName>
                                        </p:attrNameLst>
                                      </p:cBhvr>
                                      <p:tavLst>
                                        <p:tav tm="0">
                                          <p:val>
                                            <p:fltVal val="0"/>
                                          </p:val>
                                        </p:tav>
                                        <p:tav tm="100000">
                                          <p:val>
                                            <p:strVal val="#ppt_h"/>
                                          </p:val>
                                        </p:tav>
                                      </p:tavLst>
                                    </p:anim>
                                    <p:anim calcmode="lin" valueType="num">
                                      <p:cBhvr>
                                        <p:cTn id="26" dur="1000" fill="hold"/>
                                        <p:tgtEl>
                                          <p:spTgt spid="8195"/>
                                        </p:tgtEl>
                                        <p:attrNameLst>
                                          <p:attrName>style.rotation</p:attrName>
                                        </p:attrNameLst>
                                      </p:cBhvr>
                                      <p:tavLst>
                                        <p:tav tm="0">
                                          <p:val>
                                            <p:fltVal val="90"/>
                                          </p:val>
                                        </p:tav>
                                        <p:tav tm="100000">
                                          <p:val>
                                            <p:fltVal val="0"/>
                                          </p:val>
                                        </p:tav>
                                      </p:tavLst>
                                    </p:anim>
                                    <p:animEffect transition="in" filter="fade">
                                      <p:cBhvr>
                                        <p:cTn id="27" dur="1000"/>
                                        <p:tgtEl>
                                          <p:spTgt spid="819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pic>
        <p:nvPicPr>
          <p:cNvPr id="9218" name="Picture 2" descr="D:\Tai lieu\XHCDC\D2401_1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899314" y="1162050"/>
            <a:ext cx="3827319" cy="3028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9219" name="Picture 3" descr="D:\Tai lieu\XHCDC\tải xuống (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1099705"/>
            <a:ext cx="3962400" cy="3806673"/>
          </a:xfrm>
          <a:prstGeom prst="roundRect">
            <a:avLst>
              <a:gd name="adj" fmla="val 2912"/>
            </a:avLst>
          </a:prstGeom>
          <a:solidFill>
            <a:srgbClr val="FFFFFF">
              <a:shade val="85000"/>
            </a:srgbClr>
          </a:solidFill>
          <a:ln>
            <a:noFill/>
          </a:ln>
          <a:effectLst>
            <a:reflection blurRad="12700" stA="38000" endPos="28000" dist="5000" dir="5400000" sy="-100000" algn="bl" rotWithShape="0"/>
          </a:effectLst>
          <a:extLst/>
        </p:spPr>
      </p:pic>
      <p:sp>
        <p:nvSpPr>
          <p:cNvPr id="6" name="TextBox 5"/>
          <p:cNvSpPr txBox="1"/>
          <p:nvPr/>
        </p:nvSpPr>
        <p:spPr>
          <a:xfrm>
            <a:off x="623455" y="5562601"/>
            <a:ext cx="3962400" cy="523220"/>
          </a:xfrm>
          <a:prstGeom prst="rect">
            <a:avLst/>
          </a:prstGeom>
          <a:noFill/>
        </p:spPr>
        <p:txBody>
          <a:bodyPr wrap="square" rtlCol="0">
            <a:spAutoFit/>
          </a:bodyPr>
          <a:lstStyle/>
          <a:p>
            <a:pPr algn="ctr"/>
            <a:r>
              <a:rPr lang="en-US" sz="2800" b="1" i="1" dirty="0" err="1" smtClean="0">
                <a:latin typeface="Times New Roman" pitchFamily="18" charset="0"/>
                <a:cs typeface="Times New Roman" pitchFamily="18" charset="0"/>
              </a:rPr>
              <a:t>Hiến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máu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nhân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đạo</a:t>
            </a:r>
            <a:endParaRPr lang="en-US" sz="2800" b="1" i="1" dirty="0">
              <a:latin typeface="Times New Roman" pitchFamily="18" charset="0"/>
              <a:cs typeface="Times New Roman" pitchFamily="18" charset="0"/>
            </a:endParaRPr>
          </a:p>
        </p:txBody>
      </p:sp>
      <p:pic>
        <p:nvPicPr>
          <p:cNvPr id="9223" name="Picture 7" descr="D:\Tai lieu\XHCDC\hienmaunhandao-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920096" y="4211783"/>
            <a:ext cx="3806536" cy="22939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02461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1000"/>
                                        <p:tgtEl>
                                          <p:spTgt spid="9219"/>
                                        </p:tgtEl>
                                      </p:cBhvr>
                                    </p:animEffect>
                                    <p:anim calcmode="lin" valueType="num">
                                      <p:cBhvr>
                                        <p:cTn id="8" dur="1000" fill="hold"/>
                                        <p:tgtEl>
                                          <p:spTgt spid="9219"/>
                                        </p:tgtEl>
                                        <p:attrNameLst>
                                          <p:attrName>ppt_x</p:attrName>
                                        </p:attrNameLst>
                                      </p:cBhvr>
                                      <p:tavLst>
                                        <p:tav tm="0">
                                          <p:val>
                                            <p:strVal val="#ppt_x"/>
                                          </p:val>
                                        </p:tav>
                                        <p:tav tm="100000">
                                          <p:val>
                                            <p:strVal val="#ppt_x"/>
                                          </p:val>
                                        </p:tav>
                                      </p:tavLst>
                                    </p:anim>
                                    <p:anim calcmode="lin" valueType="num">
                                      <p:cBhvr>
                                        <p:cTn id="9"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1000"/>
                                        <p:tgtEl>
                                          <p:spTgt spid="92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9223"/>
                                        </p:tgtEl>
                                        <p:attrNameLst>
                                          <p:attrName>style.visibility</p:attrName>
                                        </p:attrNameLst>
                                      </p:cBhvr>
                                      <p:to>
                                        <p:strVal val="visible"/>
                                      </p:to>
                                    </p:set>
                                    <p:animEffect transition="in" filter="randombar(horizontal)">
                                      <p:cBhvr>
                                        <p:cTn id="22"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pic>
        <p:nvPicPr>
          <p:cNvPr id="6" name="Picture 8" descr="D:\Tai lieu\XHCDC\11(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71946" y="1242025"/>
            <a:ext cx="4052455" cy="3537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242" name="Picture 2" descr="D:\Tai lieu\XHCDC\34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22104" y="1242025"/>
            <a:ext cx="3863713" cy="3537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0243" name="Picture 3" descr="D:\Tai lieu\XHCDC\1375704_405486939577224_2108834246_n.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88443" y="1600201"/>
            <a:ext cx="5400440" cy="357779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671946" y="5334001"/>
            <a:ext cx="8213871" cy="954107"/>
          </a:xfrm>
          <a:prstGeom prst="rect">
            <a:avLst/>
          </a:prstGeom>
          <a:noFill/>
        </p:spPr>
        <p:txBody>
          <a:bodyPr wrap="square" rtlCol="0">
            <a:spAutoFit/>
          </a:bodyPr>
          <a:lstStyle/>
          <a:p>
            <a:pPr algn="ctr"/>
            <a:r>
              <a:rPr lang="en-US" sz="2800" b="1" i="1" dirty="0" err="1">
                <a:latin typeface="Times New Roman" pitchFamily="18" charset="0"/>
                <a:cs typeface="Times New Roman" pitchFamily="18" charset="0"/>
              </a:rPr>
              <a:t>G</a:t>
            </a:r>
            <a:r>
              <a:rPr lang="en-US" sz="2800" b="1" i="1" dirty="0" err="1" smtClean="0">
                <a:latin typeface="Times New Roman" pitchFamily="18" charset="0"/>
                <a:cs typeface="Times New Roman" pitchFamily="18" charset="0"/>
              </a:rPr>
              <a:t>iúp</a:t>
            </a:r>
            <a:r>
              <a:rPr lang="en-US" sz="2800" b="1" i="1" dirty="0" smtClean="0">
                <a:latin typeface="Times New Roman" pitchFamily="18" charset="0"/>
                <a:cs typeface="Times New Roman" pitchFamily="18" charset="0"/>
              </a:rPr>
              <a:t> </a:t>
            </a:r>
            <a:r>
              <a:rPr lang="en-US" sz="2800" b="1" i="1" dirty="0" err="1">
                <a:latin typeface="Times New Roman" pitchFamily="18" charset="0"/>
                <a:cs typeface="Times New Roman" pitchFamily="18" charset="0"/>
              </a:rPr>
              <a:t>các</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em</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cơ</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nhỡ</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tìm</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được</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tương</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lai</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nhỏ</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nhoi</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nhất</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để</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tiếp</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sức</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cho</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đời</a:t>
            </a:r>
            <a:r>
              <a:rPr lang="en-US" sz="2800" b="1" i="1" dirty="0">
                <a:latin typeface="Times New Roman" pitchFamily="18" charset="0"/>
                <a:cs typeface="Times New Roman" pitchFamily="18" charset="0"/>
              </a:rPr>
              <a:t> </a:t>
            </a:r>
            <a:r>
              <a:rPr lang="en-US" sz="2800" b="1" i="1" dirty="0" err="1">
                <a:latin typeface="Times New Roman" pitchFamily="18" charset="0"/>
                <a:cs typeface="Times New Roman" pitchFamily="18" charset="0"/>
              </a:rPr>
              <a:t>mình</a:t>
            </a:r>
            <a:endParaRPr lang="en-US" sz="2800" b="1" i="1" dirty="0">
              <a:latin typeface="Times New Roman" pitchFamily="18" charset="0"/>
              <a:cs typeface="Times New Roman" pitchFamily="18" charset="0"/>
            </a:endParaRPr>
          </a:p>
        </p:txBody>
      </p:sp>
    </p:spTree>
    <p:extLst>
      <p:ext uri="{BB962C8B-B14F-4D97-AF65-F5344CB8AC3E}">
        <p14:creationId xmlns:p14="http://schemas.microsoft.com/office/powerpoint/2010/main" xmlns="" val="13586289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p:cTn id="13" dur="1000" fill="hold"/>
                                        <p:tgtEl>
                                          <p:spTgt spid="10242"/>
                                        </p:tgtEl>
                                        <p:attrNameLst>
                                          <p:attrName>ppt_w</p:attrName>
                                        </p:attrNameLst>
                                      </p:cBhvr>
                                      <p:tavLst>
                                        <p:tav tm="0">
                                          <p:val>
                                            <p:fltVal val="0"/>
                                          </p:val>
                                        </p:tav>
                                        <p:tav tm="100000">
                                          <p:val>
                                            <p:strVal val="#ppt_w"/>
                                          </p:val>
                                        </p:tav>
                                      </p:tavLst>
                                    </p:anim>
                                    <p:anim calcmode="lin" valueType="num">
                                      <p:cBhvr>
                                        <p:cTn id="14" dur="1000" fill="hold"/>
                                        <p:tgtEl>
                                          <p:spTgt spid="10242"/>
                                        </p:tgtEl>
                                        <p:attrNameLst>
                                          <p:attrName>ppt_h</p:attrName>
                                        </p:attrNameLst>
                                      </p:cBhvr>
                                      <p:tavLst>
                                        <p:tav tm="0">
                                          <p:val>
                                            <p:fltVal val="0"/>
                                          </p:val>
                                        </p:tav>
                                        <p:tav tm="100000">
                                          <p:val>
                                            <p:strVal val="#ppt_h"/>
                                          </p:val>
                                        </p:tav>
                                      </p:tavLst>
                                    </p:anim>
                                    <p:anim calcmode="lin" valueType="num">
                                      <p:cBhvr>
                                        <p:cTn id="15" dur="1000" fill="hold"/>
                                        <p:tgtEl>
                                          <p:spTgt spid="10242"/>
                                        </p:tgtEl>
                                        <p:attrNameLst>
                                          <p:attrName>style.rotation</p:attrName>
                                        </p:attrNameLst>
                                      </p:cBhvr>
                                      <p:tavLst>
                                        <p:tav tm="0">
                                          <p:val>
                                            <p:fltVal val="90"/>
                                          </p:val>
                                        </p:tav>
                                        <p:tav tm="100000">
                                          <p:val>
                                            <p:fltVal val="0"/>
                                          </p:val>
                                        </p:tav>
                                      </p:tavLst>
                                    </p:anim>
                                    <p:animEffect transition="in" filter="fade">
                                      <p:cBhvr>
                                        <p:cTn id="16" dur="1000"/>
                                        <p:tgtEl>
                                          <p:spTgt spid="1024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randombar(horizont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10243"/>
                                        </p:tgtEl>
                                        <p:attrNameLst>
                                          <p:attrName>style.visibility</p:attrName>
                                        </p:attrNameLst>
                                      </p:cBhvr>
                                      <p:to>
                                        <p:strVal val="visible"/>
                                      </p:to>
                                    </p:set>
                                    <p:animEffect transition="in" filter="randombar(horizontal)">
                                      <p:cBhvr>
                                        <p:cTn id="26" dur="1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pic>
        <p:nvPicPr>
          <p:cNvPr id="11266" name="Picture 2" descr="D:\Tai lieu\XHCDC\canh.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600" y="1143000"/>
            <a:ext cx="4070960" cy="2286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7" name="Picture 3" descr="D:\Tai lieu\XHCDC\64_NUNK.jp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84913" y="1143000"/>
            <a:ext cx="3763787" cy="228600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8" name="Picture 4" descr="D:\Tai lieu\XHCDC\images902000_tainan2.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9600" y="3657600"/>
            <a:ext cx="4070960" cy="2514600"/>
          </a:xfrm>
          <a:prstGeom prst="rect">
            <a:avLst/>
          </a:prstGeom>
          <a:noFill/>
          <a:extLst>
            <a:ext uri="{909E8E84-426E-40DD-AFC4-6F175D3DCCD1}">
              <a14:hiddenFill xmlns:a14="http://schemas.microsoft.com/office/drawing/2010/main" xmlns="">
                <a:solidFill>
                  <a:srgbClr val="FFFFFF"/>
                </a:solidFill>
              </a14:hiddenFill>
            </a:ext>
          </a:extLst>
        </p:spPr>
      </p:pic>
      <p:pic>
        <p:nvPicPr>
          <p:cNvPr id="11269" name="Picture 5" descr="D:\Tai lieu\XHCDC\a1-adfe5.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884913" y="3657600"/>
            <a:ext cx="3763787" cy="2514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586289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par>
                                <p:cTn id="8" presetID="14" presetClass="entr" presetSubtype="10" fill="hold" nodeType="withEffect">
                                  <p:stCondLst>
                                    <p:cond delay="0"/>
                                  </p:stCondLst>
                                  <p:childTnLst>
                                    <p:set>
                                      <p:cBhvr>
                                        <p:cTn id="9" dur="1" fill="hold">
                                          <p:stCondLst>
                                            <p:cond delay="0"/>
                                          </p:stCondLst>
                                        </p:cTn>
                                        <p:tgtEl>
                                          <p:spTgt spid="11269"/>
                                        </p:tgtEl>
                                        <p:attrNameLst>
                                          <p:attrName>style.visibility</p:attrName>
                                        </p:attrNameLst>
                                      </p:cBhvr>
                                      <p:to>
                                        <p:strVal val="visible"/>
                                      </p:to>
                                    </p:set>
                                    <p:animEffect transition="in" filter="randombar(horizontal)">
                                      <p:cBhvr>
                                        <p:cTn id="10" dur="500"/>
                                        <p:tgtEl>
                                          <p:spTgt spid="1126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fade">
                                      <p:cBhvr>
                                        <p:cTn id="15" dur="500"/>
                                        <p:tgtEl>
                                          <p:spTgt spid="11268"/>
                                        </p:tgtEl>
                                      </p:cBhvr>
                                    </p:animEffect>
                                  </p:childTnLst>
                                </p:cTn>
                              </p:par>
                              <p:par>
                                <p:cTn id="16" presetID="10" presetClass="entr" presetSubtype="0" fill="hold" nodeType="withEffect">
                                  <p:stCondLst>
                                    <p:cond delay="0"/>
                                  </p:stCondLst>
                                  <p:childTnLst>
                                    <p:set>
                                      <p:cBhvr>
                                        <p:cTn id="17" dur="1" fill="hold">
                                          <p:stCondLst>
                                            <p:cond delay="0"/>
                                          </p:stCondLst>
                                        </p:cTn>
                                        <p:tgtEl>
                                          <p:spTgt spid="11267"/>
                                        </p:tgtEl>
                                        <p:attrNameLst>
                                          <p:attrName>style.visibility</p:attrName>
                                        </p:attrNameLst>
                                      </p:cBhvr>
                                      <p:to>
                                        <p:strVal val="visible"/>
                                      </p:to>
                                    </p:set>
                                    <p:animEffect transition="in" filter="fade">
                                      <p:cBhvr>
                                        <p:cTn id="18"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2" name="TextBox 1"/>
          <p:cNvSpPr txBox="1"/>
          <p:nvPr/>
        </p:nvSpPr>
        <p:spPr>
          <a:xfrm>
            <a:off x="457200" y="1143000"/>
            <a:ext cx="8534400" cy="2677656"/>
          </a:xfrm>
          <a:prstGeom prst="rect">
            <a:avLst/>
          </a:prstGeom>
          <a:noFill/>
        </p:spPr>
        <p:txBody>
          <a:bodyPr wrap="square" rtlCol="0">
            <a:spAutoFit/>
          </a:bodyPr>
          <a:lstStyle/>
          <a:p>
            <a:pPr algn="just"/>
            <a:r>
              <a:rPr lang="en-US" dirty="0" smtClean="0"/>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Lương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tri,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lương</a:t>
            </a:r>
            <a:r>
              <a:rPr lang="en-US" sz="2800" dirty="0">
                <a:latin typeface="Times New Roman" pitchFamily="18" charset="0"/>
                <a:cs typeface="Times New Roman" pitchFamily="18" charset="0"/>
              </a:rPr>
              <a:t> tri,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lòng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miệt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khốn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nỗi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xmlns="" val="237353877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2" name="TextBox 1"/>
          <p:cNvSpPr txBox="1"/>
          <p:nvPr/>
        </p:nvSpPr>
        <p:spPr>
          <a:xfrm>
            <a:off x="533400" y="1143001"/>
            <a:ext cx="8305800" cy="954107"/>
          </a:xfrm>
          <a:prstGeom prst="rect">
            <a:avLst/>
          </a:prstGeom>
          <a:noFill/>
        </p:spPr>
        <p:txBody>
          <a:bodyPr wrap="square" rtlCol="0">
            <a:spAutoFit/>
          </a:bodyPr>
          <a:lstStyle/>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dục</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a:t>
            </a:r>
          </a:p>
        </p:txBody>
      </p:sp>
      <p:pic>
        <p:nvPicPr>
          <p:cNvPr id="12291" name="Picture 3" descr="D:\Tai lieu\XHCDC\chung-ta-co-vo-cam.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66801" y="2286000"/>
            <a:ext cx="5143500" cy="29718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7" name="Picture 3" descr="D:\Tai lieu\XHCDC\chung-ta-co-vo-cam.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05001" y="2743200"/>
            <a:ext cx="5143500" cy="29718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8" name="Picture 3" descr="D:\Tai lieu\XHCDC\chung-ta-co-vo-cam.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19401" y="3210791"/>
            <a:ext cx="5143500" cy="2971800"/>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373538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down)">
                                      <p:cBhvr>
                                        <p:cTn id="12" dur="580">
                                          <p:stCondLst>
                                            <p:cond delay="0"/>
                                          </p:stCondLst>
                                        </p:cTn>
                                        <p:tgtEl>
                                          <p:spTgt spid="12291"/>
                                        </p:tgtEl>
                                      </p:cBhvr>
                                    </p:animEffect>
                                    <p:anim calcmode="lin" valueType="num">
                                      <p:cBhvr>
                                        <p:cTn id="13" dur="1822" tmFilter="0,0; 0.14,0.36; 0.43,0.73; 0.71,0.91; 1.0,1.0">
                                          <p:stCondLst>
                                            <p:cond delay="0"/>
                                          </p:stCondLst>
                                        </p:cTn>
                                        <p:tgtEl>
                                          <p:spTgt spid="1229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229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229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229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2291"/>
                                        </p:tgtEl>
                                        <p:attrNameLst>
                                          <p:attrName>ppt_y</p:attrName>
                                        </p:attrNameLst>
                                      </p:cBhvr>
                                      <p:tavLst>
                                        <p:tav tm="0" fmla="#ppt_y-sin(pi*$)/81">
                                          <p:val>
                                            <p:fltVal val="0"/>
                                          </p:val>
                                        </p:tav>
                                        <p:tav tm="100000">
                                          <p:val>
                                            <p:fltVal val="1"/>
                                          </p:val>
                                        </p:tav>
                                      </p:tavLst>
                                    </p:anim>
                                    <p:animScale>
                                      <p:cBhvr>
                                        <p:cTn id="18" dur="26">
                                          <p:stCondLst>
                                            <p:cond delay="650"/>
                                          </p:stCondLst>
                                        </p:cTn>
                                        <p:tgtEl>
                                          <p:spTgt spid="12291"/>
                                        </p:tgtEl>
                                      </p:cBhvr>
                                      <p:to x="100000" y="60000"/>
                                    </p:animScale>
                                    <p:animScale>
                                      <p:cBhvr>
                                        <p:cTn id="19" dur="166" decel="50000">
                                          <p:stCondLst>
                                            <p:cond delay="676"/>
                                          </p:stCondLst>
                                        </p:cTn>
                                        <p:tgtEl>
                                          <p:spTgt spid="12291"/>
                                        </p:tgtEl>
                                      </p:cBhvr>
                                      <p:to x="100000" y="100000"/>
                                    </p:animScale>
                                    <p:animScale>
                                      <p:cBhvr>
                                        <p:cTn id="20" dur="26">
                                          <p:stCondLst>
                                            <p:cond delay="1312"/>
                                          </p:stCondLst>
                                        </p:cTn>
                                        <p:tgtEl>
                                          <p:spTgt spid="12291"/>
                                        </p:tgtEl>
                                      </p:cBhvr>
                                      <p:to x="100000" y="80000"/>
                                    </p:animScale>
                                    <p:animScale>
                                      <p:cBhvr>
                                        <p:cTn id="21" dur="166" decel="50000">
                                          <p:stCondLst>
                                            <p:cond delay="1338"/>
                                          </p:stCondLst>
                                        </p:cTn>
                                        <p:tgtEl>
                                          <p:spTgt spid="12291"/>
                                        </p:tgtEl>
                                      </p:cBhvr>
                                      <p:to x="100000" y="100000"/>
                                    </p:animScale>
                                    <p:animScale>
                                      <p:cBhvr>
                                        <p:cTn id="22" dur="26">
                                          <p:stCondLst>
                                            <p:cond delay="1642"/>
                                          </p:stCondLst>
                                        </p:cTn>
                                        <p:tgtEl>
                                          <p:spTgt spid="12291"/>
                                        </p:tgtEl>
                                      </p:cBhvr>
                                      <p:to x="100000" y="90000"/>
                                    </p:animScale>
                                    <p:animScale>
                                      <p:cBhvr>
                                        <p:cTn id="23" dur="166" decel="50000">
                                          <p:stCondLst>
                                            <p:cond delay="1668"/>
                                          </p:stCondLst>
                                        </p:cTn>
                                        <p:tgtEl>
                                          <p:spTgt spid="12291"/>
                                        </p:tgtEl>
                                      </p:cBhvr>
                                      <p:to x="100000" y="100000"/>
                                    </p:animScale>
                                    <p:animScale>
                                      <p:cBhvr>
                                        <p:cTn id="24" dur="26">
                                          <p:stCondLst>
                                            <p:cond delay="1808"/>
                                          </p:stCondLst>
                                        </p:cTn>
                                        <p:tgtEl>
                                          <p:spTgt spid="12291"/>
                                        </p:tgtEl>
                                      </p:cBhvr>
                                      <p:to x="100000" y="95000"/>
                                    </p:animScale>
                                    <p:animScale>
                                      <p:cBhvr>
                                        <p:cTn id="25" dur="166" decel="50000">
                                          <p:stCondLst>
                                            <p:cond delay="1834"/>
                                          </p:stCondLst>
                                        </p:cTn>
                                        <p:tgtEl>
                                          <p:spTgt spid="12291"/>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80">
                                          <p:stCondLst>
                                            <p:cond delay="0"/>
                                          </p:stCondLst>
                                        </p:cTn>
                                        <p:tgtEl>
                                          <p:spTgt spid="7"/>
                                        </p:tgtEl>
                                      </p:cBhvr>
                                    </p:animEffect>
                                    <p:anim calcmode="lin" valueType="num">
                                      <p:cBhvr>
                                        <p:cTn id="2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4" dur="26">
                                          <p:stCondLst>
                                            <p:cond delay="650"/>
                                          </p:stCondLst>
                                        </p:cTn>
                                        <p:tgtEl>
                                          <p:spTgt spid="7"/>
                                        </p:tgtEl>
                                      </p:cBhvr>
                                      <p:to x="100000" y="60000"/>
                                    </p:animScale>
                                    <p:animScale>
                                      <p:cBhvr>
                                        <p:cTn id="35" dur="166" decel="50000">
                                          <p:stCondLst>
                                            <p:cond delay="676"/>
                                          </p:stCondLst>
                                        </p:cTn>
                                        <p:tgtEl>
                                          <p:spTgt spid="7"/>
                                        </p:tgtEl>
                                      </p:cBhvr>
                                      <p:to x="100000" y="100000"/>
                                    </p:animScale>
                                    <p:animScale>
                                      <p:cBhvr>
                                        <p:cTn id="36" dur="26">
                                          <p:stCondLst>
                                            <p:cond delay="1312"/>
                                          </p:stCondLst>
                                        </p:cTn>
                                        <p:tgtEl>
                                          <p:spTgt spid="7"/>
                                        </p:tgtEl>
                                      </p:cBhvr>
                                      <p:to x="100000" y="80000"/>
                                    </p:animScale>
                                    <p:animScale>
                                      <p:cBhvr>
                                        <p:cTn id="37" dur="166" decel="50000">
                                          <p:stCondLst>
                                            <p:cond delay="1338"/>
                                          </p:stCondLst>
                                        </p:cTn>
                                        <p:tgtEl>
                                          <p:spTgt spid="7"/>
                                        </p:tgtEl>
                                      </p:cBhvr>
                                      <p:to x="100000" y="100000"/>
                                    </p:animScale>
                                    <p:animScale>
                                      <p:cBhvr>
                                        <p:cTn id="38" dur="26">
                                          <p:stCondLst>
                                            <p:cond delay="1642"/>
                                          </p:stCondLst>
                                        </p:cTn>
                                        <p:tgtEl>
                                          <p:spTgt spid="7"/>
                                        </p:tgtEl>
                                      </p:cBhvr>
                                      <p:to x="100000" y="90000"/>
                                    </p:animScale>
                                    <p:animScale>
                                      <p:cBhvr>
                                        <p:cTn id="39" dur="166" decel="50000">
                                          <p:stCondLst>
                                            <p:cond delay="1668"/>
                                          </p:stCondLst>
                                        </p:cTn>
                                        <p:tgtEl>
                                          <p:spTgt spid="7"/>
                                        </p:tgtEl>
                                      </p:cBhvr>
                                      <p:to x="100000" y="100000"/>
                                    </p:animScale>
                                    <p:animScale>
                                      <p:cBhvr>
                                        <p:cTn id="40" dur="26">
                                          <p:stCondLst>
                                            <p:cond delay="1808"/>
                                          </p:stCondLst>
                                        </p:cTn>
                                        <p:tgtEl>
                                          <p:spTgt spid="7"/>
                                        </p:tgtEl>
                                      </p:cBhvr>
                                      <p:to x="100000" y="95000"/>
                                    </p:animScale>
                                    <p:animScale>
                                      <p:cBhvr>
                                        <p:cTn id="41" dur="166" decel="50000">
                                          <p:stCondLst>
                                            <p:cond delay="1834"/>
                                          </p:stCondLst>
                                        </p:cTn>
                                        <p:tgtEl>
                                          <p:spTgt spid="7"/>
                                        </p:tgtEl>
                                      </p:cBhvr>
                                      <p:to x="100000" y="100000"/>
                                    </p:animScale>
                                  </p:childTnLst>
                                </p:cTn>
                              </p:par>
                              <p:par>
                                <p:cTn id="42" presetID="26"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80">
                                          <p:stCondLst>
                                            <p:cond delay="0"/>
                                          </p:stCondLst>
                                        </p:cTn>
                                        <p:tgtEl>
                                          <p:spTgt spid="8"/>
                                        </p:tgtEl>
                                      </p:cBhvr>
                                    </p:animEffect>
                                    <p:anim calcmode="lin" valueType="num">
                                      <p:cBhvr>
                                        <p:cTn id="4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0" dur="26">
                                          <p:stCondLst>
                                            <p:cond delay="650"/>
                                          </p:stCondLst>
                                        </p:cTn>
                                        <p:tgtEl>
                                          <p:spTgt spid="8"/>
                                        </p:tgtEl>
                                      </p:cBhvr>
                                      <p:to x="100000" y="60000"/>
                                    </p:animScale>
                                    <p:animScale>
                                      <p:cBhvr>
                                        <p:cTn id="51" dur="166" decel="50000">
                                          <p:stCondLst>
                                            <p:cond delay="676"/>
                                          </p:stCondLst>
                                        </p:cTn>
                                        <p:tgtEl>
                                          <p:spTgt spid="8"/>
                                        </p:tgtEl>
                                      </p:cBhvr>
                                      <p:to x="100000" y="100000"/>
                                    </p:animScale>
                                    <p:animScale>
                                      <p:cBhvr>
                                        <p:cTn id="52" dur="26">
                                          <p:stCondLst>
                                            <p:cond delay="1312"/>
                                          </p:stCondLst>
                                        </p:cTn>
                                        <p:tgtEl>
                                          <p:spTgt spid="8"/>
                                        </p:tgtEl>
                                      </p:cBhvr>
                                      <p:to x="100000" y="80000"/>
                                    </p:animScale>
                                    <p:animScale>
                                      <p:cBhvr>
                                        <p:cTn id="53" dur="166" decel="50000">
                                          <p:stCondLst>
                                            <p:cond delay="1338"/>
                                          </p:stCondLst>
                                        </p:cTn>
                                        <p:tgtEl>
                                          <p:spTgt spid="8"/>
                                        </p:tgtEl>
                                      </p:cBhvr>
                                      <p:to x="100000" y="100000"/>
                                    </p:animScale>
                                    <p:animScale>
                                      <p:cBhvr>
                                        <p:cTn id="54" dur="26">
                                          <p:stCondLst>
                                            <p:cond delay="1642"/>
                                          </p:stCondLst>
                                        </p:cTn>
                                        <p:tgtEl>
                                          <p:spTgt spid="8"/>
                                        </p:tgtEl>
                                      </p:cBhvr>
                                      <p:to x="100000" y="90000"/>
                                    </p:animScale>
                                    <p:animScale>
                                      <p:cBhvr>
                                        <p:cTn id="55" dur="166" decel="50000">
                                          <p:stCondLst>
                                            <p:cond delay="1668"/>
                                          </p:stCondLst>
                                        </p:cTn>
                                        <p:tgtEl>
                                          <p:spTgt spid="8"/>
                                        </p:tgtEl>
                                      </p:cBhvr>
                                      <p:to x="100000" y="100000"/>
                                    </p:animScale>
                                    <p:animScale>
                                      <p:cBhvr>
                                        <p:cTn id="56" dur="26">
                                          <p:stCondLst>
                                            <p:cond delay="1808"/>
                                          </p:stCondLst>
                                        </p:cTn>
                                        <p:tgtEl>
                                          <p:spTgt spid="8"/>
                                        </p:tgtEl>
                                      </p:cBhvr>
                                      <p:to x="100000" y="95000"/>
                                    </p:animScale>
                                    <p:animScale>
                                      <p:cBhvr>
                                        <p:cTn id="57"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2" name="TextBox 1"/>
          <p:cNvSpPr txBox="1"/>
          <p:nvPr/>
        </p:nvSpPr>
        <p:spPr>
          <a:xfrm>
            <a:off x="457200" y="1219200"/>
            <a:ext cx="8610600" cy="3970318"/>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trò</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huống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Cha </a:t>
            </a:r>
            <a:r>
              <a:rPr lang="en-US" sz="2800" dirty="0" err="1">
                <a:latin typeface="Times New Roman" pitchFamily="18" charset="0"/>
                <a:cs typeface="Times New Roman" pitchFamily="18" charset="0"/>
              </a:rPr>
              <a:t>mẹ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cũng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giàu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lòng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ái</a:t>
            </a:r>
            <a:r>
              <a:rPr lang="en-US" sz="2800" dirty="0">
                <a:latin typeface="Times New Roman" pitchFamily="18" charset="0"/>
                <a:cs typeface="Times New Roman" pitchFamily="18" charset="0"/>
              </a:rPr>
              <a:t>.</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373538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2" name="TextBox 1"/>
          <p:cNvSpPr txBox="1"/>
          <p:nvPr/>
        </p:nvSpPr>
        <p:spPr>
          <a:xfrm>
            <a:off x="457200" y="1066801"/>
            <a:ext cx="8534400" cy="1384995"/>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ý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ngồi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chờ</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ban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3314" name="Picture 2" descr="D:\Tai lieu\XHCDC\59953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57351" y="2667000"/>
            <a:ext cx="6286500" cy="3524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495647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13314"/>
                                        </p:tgtEl>
                                        <p:attrNameLst>
                                          <p:attrName>style.visibility</p:attrName>
                                        </p:attrNameLst>
                                      </p:cBhvr>
                                      <p:to>
                                        <p:strVal val="visible"/>
                                      </p:to>
                                    </p:set>
                                    <p:anim calcmode="lin" valueType="num">
                                      <p:cBhvr>
                                        <p:cTn id="12" dur="1000" fill="hold"/>
                                        <p:tgtEl>
                                          <p:spTgt spid="13314"/>
                                        </p:tgtEl>
                                        <p:attrNameLst>
                                          <p:attrName>ppt_w</p:attrName>
                                        </p:attrNameLst>
                                      </p:cBhvr>
                                      <p:tavLst>
                                        <p:tav tm="0">
                                          <p:val>
                                            <p:fltVal val="0"/>
                                          </p:val>
                                        </p:tav>
                                        <p:tav tm="100000">
                                          <p:val>
                                            <p:strVal val="#ppt_w"/>
                                          </p:val>
                                        </p:tav>
                                      </p:tavLst>
                                    </p:anim>
                                    <p:anim calcmode="lin" valueType="num">
                                      <p:cBhvr>
                                        <p:cTn id="13" dur="1000" fill="hold"/>
                                        <p:tgtEl>
                                          <p:spTgt spid="13314"/>
                                        </p:tgtEl>
                                        <p:attrNameLst>
                                          <p:attrName>ppt_h</p:attrName>
                                        </p:attrNameLst>
                                      </p:cBhvr>
                                      <p:tavLst>
                                        <p:tav tm="0">
                                          <p:val>
                                            <p:fltVal val="0"/>
                                          </p:val>
                                        </p:tav>
                                        <p:tav tm="100000">
                                          <p:val>
                                            <p:strVal val="#ppt_h"/>
                                          </p:val>
                                        </p:tav>
                                      </p:tavLst>
                                    </p:anim>
                                    <p:anim calcmode="lin" valueType="num">
                                      <p:cBhvr>
                                        <p:cTn id="14" dur="1000" fill="hold"/>
                                        <p:tgtEl>
                                          <p:spTgt spid="13314"/>
                                        </p:tgtEl>
                                        <p:attrNameLst>
                                          <p:attrName>style.rotation</p:attrName>
                                        </p:attrNameLst>
                                      </p:cBhvr>
                                      <p:tavLst>
                                        <p:tav tm="0">
                                          <p:val>
                                            <p:fltVal val="90"/>
                                          </p:val>
                                        </p:tav>
                                        <p:tav tm="100000">
                                          <p:val>
                                            <p:fltVal val="0"/>
                                          </p:val>
                                        </p:tav>
                                      </p:tavLst>
                                    </p:anim>
                                    <p:animEffect transition="in" filter="fade">
                                      <p:cBhvr>
                                        <p:cTn id="15"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latin typeface="Times New Roman" pitchFamily="18" charset="0"/>
                <a:cs typeface="Times New Roman" pitchFamily="18" charset="0"/>
              </a:rPr>
              <a:t>DANH SÁCH NHÓM 10</a:t>
            </a:r>
            <a:endParaRPr lang="en-US" sz="4000" b="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graphicFrame>
        <p:nvGraphicFramePr>
          <p:cNvPr id="7" name="Table 6"/>
          <p:cNvGraphicFramePr>
            <a:graphicFrameLocks noGrp="1"/>
          </p:cNvGraphicFramePr>
          <p:nvPr>
            <p:extLst>
              <p:ext uri="{D42A27DB-BD31-4B8C-83A1-F6EECF244321}">
                <p14:modId xmlns:p14="http://schemas.microsoft.com/office/powerpoint/2010/main" xmlns="" val="2987592025"/>
              </p:ext>
            </p:extLst>
          </p:nvPr>
        </p:nvGraphicFramePr>
        <p:xfrm>
          <a:off x="1219200" y="1143000"/>
          <a:ext cx="6096000" cy="3627120"/>
        </p:xfrm>
        <a:graphic>
          <a:graphicData uri="http://schemas.openxmlformats.org/drawingml/2006/table">
            <a:tbl>
              <a:tblPr firstRow="1" bandRow="1">
                <a:tableStyleId>{5C22544A-7EE6-4342-B048-85BDC9FD1C3A}</a:tableStyleId>
              </a:tblPr>
              <a:tblGrid>
                <a:gridCol w="3429000"/>
                <a:gridCol w="2667000"/>
              </a:tblGrid>
              <a:tr h="370840">
                <a:tc>
                  <a:txBody>
                    <a:bodyPr/>
                    <a:lstStyle/>
                    <a:p>
                      <a:pPr algn="ctr"/>
                      <a:r>
                        <a:rPr lang="en-US" sz="2800" dirty="0" smtClean="0">
                          <a:latin typeface="Times New Roman" pitchFamily="18" charset="0"/>
                          <a:cs typeface="Times New Roman" pitchFamily="18" charset="0"/>
                        </a:rPr>
                        <a:t>Họ</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va</a:t>
                      </a:r>
                      <a:r>
                        <a:rPr lang="en-US" sz="2800" baseline="0" dirty="0" smtClean="0">
                          <a:latin typeface="Times New Roman" pitchFamily="18" charset="0"/>
                          <a:cs typeface="Times New Roman" pitchFamily="18" charset="0"/>
                        </a:rPr>
                        <a:t>̀ </a:t>
                      </a:r>
                      <a:r>
                        <a:rPr lang="en-US" sz="2800" baseline="0" dirty="0" err="1" smtClean="0">
                          <a:latin typeface="Times New Roman" pitchFamily="18" charset="0"/>
                          <a:cs typeface="Times New Roman" pitchFamily="18" charset="0"/>
                        </a:rPr>
                        <a:t>tên</a:t>
                      </a:r>
                      <a:endParaRPr lang="en-US" sz="2800" dirty="0">
                        <a:latin typeface="Times New Roman" pitchFamily="18" charset="0"/>
                        <a:cs typeface="Times New Roman" pitchFamily="18" charset="0"/>
                      </a:endParaRPr>
                    </a:p>
                  </a:txBody>
                  <a:tcPr/>
                </a:tc>
                <a:tc>
                  <a:txBody>
                    <a:bodyPr/>
                    <a:lstStyle/>
                    <a:p>
                      <a:pPr algn="ctr"/>
                      <a:r>
                        <a:rPr lang="en-US" sz="2800" dirty="0" smtClean="0">
                          <a:latin typeface="Times New Roman" pitchFamily="18" charset="0"/>
                          <a:cs typeface="Times New Roman" pitchFamily="18" charset="0"/>
                        </a:rPr>
                        <a:t>MSSV</a:t>
                      </a:r>
                      <a:endParaRPr lang="en-US" sz="2800" dirty="0">
                        <a:latin typeface="Times New Roman" pitchFamily="18" charset="0"/>
                        <a:cs typeface="Times New Roman" pitchFamily="18" charset="0"/>
                      </a:endParaRPr>
                    </a:p>
                  </a:txBody>
                  <a:tcPr/>
                </a:tc>
              </a:tr>
              <a:tr h="370840">
                <a:tc>
                  <a:txBody>
                    <a:bodyPr/>
                    <a:lstStyle/>
                    <a:p>
                      <a:pPr algn="ctr"/>
                      <a:r>
                        <a:rPr lang="en-US" sz="2800" dirty="0" err="1" smtClean="0">
                          <a:latin typeface="Times New Roman" pitchFamily="18" charset="0"/>
                          <a:cs typeface="Times New Roman" pitchFamily="18" charset="0"/>
                        </a:rPr>
                        <a:t>Trần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Cường</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12114102</a:t>
                      </a:r>
                    </a:p>
                  </a:txBody>
                  <a:tcPr/>
                </a:tc>
              </a:tr>
              <a:tr h="370840">
                <a:tc>
                  <a:txBody>
                    <a:bodyPr/>
                    <a:lstStyle/>
                    <a:p>
                      <a:pPr algn="ctr"/>
                      <a:r>
                        <a:rPr lang="en-US" sz="2800" dirty="0" err="1" smtClean="0">
                          <a:latin typeface="Times New Roman" pitchFamily="18" charset="0"/>
                          <a:cs typeface="Times New Roman" pitchFamily="18" charset="0"/>
                        </a:rPr>
                        <a:t>Phan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12116145</a:t>
                      </a: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err="1" smtClean="0">
                          <a:latin typeface="Times New Roman" pitchFamily="18" charset="0"/>
                          <a:cs typeface="Times New Roman" pitchFamily="18" charset="0"/>
                        </a:rPr>
                        <a:t>Võ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Dương</a:t>
                      </a:r>
                      <a:r>
                        <a:rPr lang="en-US" sz="2800" dirty="0" smtClean="0">
                          <a:latin typeface="Times New Roman" pitchFamily="18" charset="0"/>
                          <a:cs typeface="Times New Roman" pitchFamily="18" charset="0"/>
                        </a:rPr>
                        <a:t>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12113118</a:t>
                      </a:r>
                    </a:p>
                  </a:txBody>
                  <a:tcPr/>
                </a:tc>
              </a:tr>
              <a:tr h="370840">
                <a:tc>
                  <a:txBody>
                    <a:bodyPr/>
                    <a:lstStyle/>
                    <a:p>
                      <a:pPr algn="ct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Oanh</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12124058</a:t>
                      </a:r>
                    </a:p>
                  </a:txBody>
                  <a:tcPr/>
                </a:tc>
              </a:tr>
              <a:tr h="370840">
                <a:tc>
                  <a:txBody>
                    <a:bodyPr/>
                    <a:lstStyle/>
                    <a:p>
                      <a:pPr algn="ctr"/>
                      <a:r>
                        <a:rPr lang="en-US" sz="2800" dirty="0" err="1" smtClean="0">
                          <a:latin typeface="Times New Roman" pitchFamily="18" charset="0"/>
                          <a:cs typeface="Times New Roman" pitchFamily="18" charset="0"/>
                        </a:rPr>
                        <a:t>Lê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Minh </a:t>
                      </a:r>
                      <a:r>
                        <a:rPr lang="en-US" sz="2800" dirty="0" err="1" smtClean="0">
                          <a:latin typeface="Times New Roman" pitchFamily="18" charset="0"/>
                          <a:cs typeface="Times New Roman" pitchFamily="18" charset="0"/>
                        </a:rPr>
                        <a:t>Tuyết</a:t>
                      </a:r>
                      <a:r>
                        <a:rPr lang="en-US" sz="2800" dirty="0" smtClean="0">
                          <a:latin typeface="Times New Roman" pitchFamily="18" charset="0"/>
                          <a:cs typeface="Times New Roman" pitchFamily="18" charset="0"/>
                        </a:rPr>
                        <a:t> </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12162068</a:t>
                      </a:r>
                    </a:p>
                  </a:txBody>
                  <a:tcPr/>
                </a:tc>
              </a:tr>
              <a:tr h="370840">
                <a:tc>
                  <a:txBody>
                    <a:bodyPr/>
                    <a:lstStyle/>
                    <a:p>
                      <a:pPr algn="ctr"/>
                      <a:r>
                        <a:rPr lang="en-US" sz="2800" dirty="0" err="1" smtClean="0">
                          <a:latin typeface="Times New Roman" pitchFamily="18" charset="0"/>
                          <a:cs typeface="Times New Roman" pitchFamily="18" charset="0"/>
                        </a:rPr>
                        <a:t>Nguyễn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Oanh</a:t>
                      </a:r>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800" dirty="0" smtClean="0">
                          <a:latin typeface="Times New Roman" pitchFamily="18" charset="0"/>
                          <a:cs typeface="Times New Roman" pitchFamily="18" charset="0"/>
                        </a:rPr>
                        <a:t>12125090</a:t>
                      </a:r>
                    </a:p>
                  </a:txBody>
                  <a:tcPr/>
                </a:tc>
              </a:tr>
            </a:tbl>
          </a:graphicData>
        </a:graphic>
      </p:graphicFrame>
    </p:spTree>
  </p:cSld>
  <p:clrMapOvr>
    <a:masterClrMapping/>
  </p:clrMapOvr>
  <mc:AlternateContent xmlns:mc="http://schemas.openxmlformats.org/markup-compatibility/2006">
    <mc:Choice xmlns:p14="http://schemas.microsoft.com/office/powerpoint/2010/main" xmlns="" Requires="p14">
      <p:transition spd="slow" p14:dur="16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Rectangle 2"/>
          <p:cNvSpPr>
            <a:spLocks noGrp="1" noChangeArrowheads="1"/>
          </p:cNvSpPr>
          <p:nvPr>
            <p:ph type="title"/>
          </p:nvPr>
        </p:nvSpPr>
        <p:spPr/>
        <p:txBody>
          <a:bodyPr/>
          <a:lstStyle/>
          <a:p>
            <a:r>
              <a:rPr lang="en-US" sz="4000" b="1" i="1" dirty="0" err="1">
                <a:latin typeface="Times New Roman" pitchFamily="18" charset="0"/>
                <a:cs typeface="Times New Roman" pitchFamily="18" charset="0"/>
              </a:rPr>
              <a:t>L</a:t>
            </a:r>
            <a:r>
              <a:rPr lang="en-US" sz="4000" b="1" i="1" dirty="0" err="1" smtClean="0">
                <a:latin typeface="Times New Roman" pitchFamily="18" charset="0"/>
                <a:cs typeface="Times New Roman" pitchFamily="18" charset="0"/>
              </a:rPr>
              <a:t>ối</a:t>
            </a:r>
            <a:r>
              <a:rPr lang="en-US" sz="4000" b="1" i="1" dirty="0" smtClean="0">
                <a:latin typeface="Times New Roman" pitchFamily="18" charset="0"/>
                <a:cs typeface="Times New Roman" pitchFamily="18" charset="0"/>
              </a:rPr>
              <a:t> </a:t>
            </a:r>
            <a:r>
              <a:rPr lang="en-US" sz="4000" b="1" i="1" dirty="0" err="1">
                <a:latin typeface="Times New Roman" pitchFamily="18" charset="0"/>
                <a:cs typeface="Times New Roman" pitchFamily="18" charset="0"/>
              </a:rPr>
              <a:t>sống</a:t>
            </a:r>
            <a:r>
              <a:rPr lang="en-US" sz="4000" b="1" i="1" dirty="0">
                <a:latin typeface="Times New Roman" pitchFamily="18" charset="0"/>
                <a:cs typeface="Times New Roman" pitchFamily="18" charset="0"/>
              </a:rPr>
              <a:t> </a:t>
            </a:r>
            <a:r>
              <a:rPr lang="en-US" sz="4000" b="1" i="1" dirty="0" err="1">
                <a:latin typeface="Times New Roman" pitchFamily="18" charset="0"/>
                <a:cs typeface="Times New Roman" pitchFamily="18" charset="0"/>
              </a:rPr>
              <a:t>lệch</a:t>
            </a:r>
            <a:r>
              <a:rPr lang="en-US" sz="4000" b="1" i="1" dirty="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lạc</a:t>
            </a:r>
            <a:endParaRPr lang="en-US" sz="4000" b="1" i="1" dirty="0">
              <a:latin typeface="Times New Roman" pitchFamily="18" charset="0"/>
              <a:cs typeface="Times New Roman" pitchFamily="18" charset="0"/>
            </a:endParaRPr>
          </a:p>
        </p:txBody>
      </p:sp>
      <p:sp>
        <p:nvSpPr>
          <p:cNvPr id="2" name="TextBox 1"/>
          <p:cNvSpPr txBox="1"/>
          <p:nvPr/>
        </p:nvSpPr>
        <p:spPr>
          <a:xfrm>
            <a:off x="457200" y="1176010"/>
            <a:ext cx="8610600" cy="523220"/>
          </a:xfrm>
          <a:prstGeom prst="rect">
            <a:avLst/>
          </a:prstGeom>
          <a:noFill/>
        </p:spPr>
        <p:txBody>
          <a:bodyPr wrap="square" rtlCol="0">
            <a:spAutoFit/>
          </a:bodyPr>
          <a:lstStyle/>
          <a:p>
            <a:pPr algn="ct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thử</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4338" name="Picture 2" descr="D:\Tai lieu\XHCDC\DANONG_1043979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85032" y="1832221"/>
            <a:ext cx="2990851" cy="24384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4339" name="Picture 3" descr="D:\Tai lieu\XHCDC\1372239967_sinh-vien-song-thu.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75881" y="1843107"/>
            <a:ext cx="2990851" cy="24384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4341" name="Picture 5" descr="D:\Tai lieu\XHCDC\27064636-t136729.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59405" y="4270621"/>
            <a:ext cx="3013983" cy="24384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4342" name="Picture 6" descr="D:\Tai lieu\XHCDC\vo-chong-sv.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762500" y="4281507"/>
            <a:ext cx="2990851" cy="24384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 name="Picture 4" descr="D:\Tai lieu\XHCDC\75171673-156830_1.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726533" y="2323892"/>
            <a:ext cx="4071937" cy="35814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495647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4342"/>
                                        </p:tgtEl>
                                        <p:attrNameLst>
                                          <p:attrName>style.visibility</p:attrName>
                                        </p:attrNameLst>
                                      </p:cBhvr>
                                      <p:to>
                                        <p:strVal val="visible"/>
                                      </p:to>
                                    </p:set>
                                    <p:anim calcmode="lin" valueType="num">
                                      <p:cBhvr>
                                        <p:cTn id="19" dur="1000" fill="hold"/>
                                        <p:tgtEl>
                                          <p:spTgt spid="14342"/>
                                        </p:tgtEl>
                                        <p:attrNameLst>
                                          <p:attrName>ppt_w</p:attrName>
                                        </p:attrNameLst>
                                      </p:cBhvr>
                                      <p:tavLst>
                                        <p:tav tm="0">
                                          <p:val>
                                            <p:fltVal val="0"/>
                                          </p:val>
                                        </p:tav>
                                        <p:tav tm="100000">
                                          <p:val>
                                            <p:strVal val="#ppt_w"/>
                                          </p:val>
                                        </p:tav>
                                      </p:tavLst>
                                    </p:anim>
                                    <p:anim calcmode="lin" valueType="num">
                                      <p:cBhvr>
                                        <p:cTn id="20" dur="1000" fill="hold"/>
                                        <p:tgtEl>
                                          <p:spTgt spid="14342"/>
                                        </p:tgtEl>
                                        <p:attrNameLst>
                                          <p:attrName>ppt_h</p:attrName>
                                        </p:attrNameLst>
                                      </p:cBhvr>
                                      <p:tavLst>
                                        <p:tav tm="0">
                                          <p:val>
                                            <p:fltVal val="0"/>
                                          </p:val>
                                        </p:tav>
                                        <p:tav tm="100000">
                                          <p:val>
                                            <p:strVal val="#ppt_h"/>
                                          </p:val>
                                        </p:tav>
                                      </p:tavLst>
                                    </p:anim>
                                    <p:animEffect transition="in" filter="fade">
                                      <p:cBhvr>
                                        <p:cTn id="21" dur="1000"/>
                                        <p:tgtEl>
                                          <p:spTgt spid="14342"/>
                                        </p:tgtEl>
                                      </p:cBhvr>
                                    </p:animEffect>
                                  </p:childTnLst>
                                </p:cTn>
                              </p:par>
                              <p:par>
                                <p:cTn id="22" presetID="53" presetClass="entr" presetSubtype="16" fill="hold" nodeType="withEffect">
                                  <p:stCondLst>
                                    <p:cond delay="0"/>
                                  </p:stCondLst>
                                  <p:childTnLst>
                                    <p:set>
                                      <p:cBhvr>
                                        <p:cTn id="23" dur="1" fill="hold">
                                          <p:stCondLst>
                                            <p:cond delay="0"/>
                                          </p:stCondLst>
                                        </p:cTn>
                                        <p:tgtEl>
                                          <p:spTgt spid="14338"/>
                                        </p:tgtEl>
                                        <p:attrNameLst>
                                          <p:attrName>style.visibility</p:attrName>
                                        </p:attrNameLst>
                                      </p:cBhvr>
                                      <p:to>
                                        <p:strVal val="visible"/>
                                      </p:to>
                                    </p:set>
                                    <p:anim calcmode="lin" valueType="num">
                                      <p:cBhvr>
                                        <p:cTn id="24" dur="1000" fill="hold"/>
                                        <p:tgtEl>
                                          <p:spTgt spid="14338"/>
                                        </p:tgtEl>
                                        <p:attrNameLst>
                                          <p:attrName>ppt_w</p:attrName>
                                        </p:attrNameLst>
                                      </p:cBhvr>
                                      <p:tavLst>
                                        <p:tav tm="0">
                                          <p:val>
                                            <p:fltVal val="0"/>
                                          </p:val>
                                        </p:tav>
                                        <p:tav tm="100000">
                                          <p:val>
                                            <p:strVal val="#ppt_w"/>
                                          </p:val>
                                        </p:tav>
                                      </p:tavLst>
                                    </p:anim>
                                    <p:anim calcmode="lin" valueType="num">
                                      <p:cBhvr>
                                        <p:cTn id="25" dur="1000" fill="hold"/>
                                        <p:tgtEl>
                                          <p:spTgt spid="14338"/>
                                        </p:tgtEl>
                                        <p:attrNameLst>
                                          <p:attrName>ppt_h</p:attrName>
                                        </p:attrNameLst>
                                      </p:cBhvr>
                                      <p:tavLst>
                                        <p:tav tm="0">
                                          <p:val>
                                            <p:fltVal val="0"/>
                                          </p:val>
                                        </p:tav>
                                        <p:tav tm="100000">
                                          <p:val>
                                            <p:strVal val="#ppt_h"/>
                                          </p:val>
                                        </p:tav>
                                      </p:tavLst>
                                    </p:anim>
                                    <p:animEffect transition="in" filter="fade">
                                      <p:cBhvr>
                                        <p:cTn id="26" dur="1000"/>
                                        <p:tgtEl>
                                          <p:spTgt spid="1433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4339"/>
                                        </p:tgtEl>
                                        <p:attrNameLst>
                                          <p:attrName>style.visibility</p:attrName>
                                        </p:attrNameLst>
                                      </p:cBhvr>
                                      <p:to>
                                        <p:strVal val="visible"/>
                                      </p:to>
                                    </p:set>
                                    <p:anim calcmode="lin" valueType="num">
                                      <p:cBhvr>
                                        <p:cTn id="31" dur="1000" fill="hold"/>
                                        <p:tgtEl>
                                          <p:spTgt spid="14339"/>
                                        </p:tgtEl>
                                        <p:attrNameLst>
                                          <p:attrName>ppt_w</p:attrName>
                                        </p:attrNameLst>
                                      </p:cBhvr>
                                      <p:tavLst>
                                        <p:tav tm="0">
                                          <p:val>
                                            <p:fltVal val="0"/>
                                          </p:val>
                                        </p:tav>
                                        <p:tav tm="100000">
                                          <p:val>
                                            <p:strVal val="#ppt_w"/>
                                          </p:val>
                                        </p:tav>
                                      </p:tavLst>
                                    </p:anim>
                                    <p:anim calcmode="lin" valueType="num">
                                      <p:cBhvr>
                                        <p:cTn id="32" dur="1000" fill="hold"/>
                                        <p:tgtEl>
                                          <p:spTgt spid="14339"/>
                                        </p:tgtEl>
                                        <p:attrNameLst>
                                          <p:attrName>ppt_h</p:attrName>
                                        </p:attrNameLst>
                                      </p:cBhvr>
                                      <p:tavLst>
                                        <p:tav tm="0">
                                          <p:val>
                                            <p:fltVal val="0"/>
                                          </p:val>
                                        </p:tav>
                                        <p:tav tm="100000">
                                          <p:val>
                                            <p:strVal val="#ppt_h"/>
                                          </p:val>
                                        </p:tav>
                                      </p:tavLst>
                                    </p:anim>
                                    <p:anim calcmode="lin" valueType="num">
                                      <p:cBhvr>
                                        <p:cTn id="33" dur="1000" fill="hold"/>
                                        <p:tgtEl>
                                          <p:spTgt spid="14339"/>
                                        </p:tgtEl>
                                        <p:attrNameLst>
                                          <p:attrName>style.rotation</p:attrName>
                                        </p:attrNameLst>
                                      </p:cBhvr>
                                      <p:tavLst>
                                        <p:tav tm="0">
                                          <p:val>
                                            <p:fltVal val="90"/>
                                          </p:val>
                                        </p:tav>
                                        <p:tav tm="100000">
                                          <p:val>
                                            <p:fltVal val="0"/>
                                          </p:val>
                                        </p:tav>
                                      </p:tavLst>
                                    </p:anim>
                                    <p:animEffect transition="in" filter="fade">
                                      <p:cBhvr>
                                        <p:cTn id="34" dur="1000"/>
                                        <p:tgtEl>
                                          <p:spTgt spid="14339"/>
                                        </p:tgtEl>
                                      </p:cBhvr>
                                    </p:animEffect>
                                  </p:childTnLst>
                                </p:cTn>
                              </p:par>
                              <p:par>
                                <p:cTn id="35" presetID="31" presetClass="entr" presetSubtype="0" fill="hold" nodeType="withEffect">
                                  <p:stCondLst>
                                    <p:cond delay="0"/>
                                  </p:stCondLst>
                                  <p:childTnLst>
                                    <p:set>
                                      <p:cBhvr>
                                        <p:cTn id="36" dur="1" fill="hold">
                                          <p:stCondLst>
                                            <p:cond delay="0"/>
                                          </p:stCondLst>
                                        </p:cTn>
                                        <p:tgtEl>
                                          <p:spTgt spid="14341"/>
                                        </p:tgtEl>
                                        <p:attrNameLst>
                                          <p:attrName>style.visibility</p:attrName>
                                        </p:attrNameLst>
                                      </p:cBhvr>
                                      <p:to>
                                        <p:strVal val="visible"/>
                                      </p:to>
                                    </p:set>
                                    <p:anim calcmode="lin" valueType="num">
                                      <p:cBhvr>
                                        <p:cTn id="37" dur="1000" fill="hold"/>
                                        <p:tgtEl>
                                          <p:spTgt spid="14341"/>
                                        </p:tgtEl>
                                        <p:attrNameLst>
                                          <p:attrName>ppt_w</p:attrName>
                                        </p:attrNameLst>
                                      </p:cBhvr>
                                      <p:tavLst>
                                        <p:tav tm="0">
                                          <p:val>
                                            <p:fltVal val="0"/>
                                          </p:val>
                                        </p:tav>
                                        <p:tav tm="100000">
                                          <p:val>
                                            <p:strVal val="#ppt_w"/>
                                          </p:val>
                                        </p:tav>
                                      </p:tavLst>
                                    </p:anim>
                                    <p:anim calcmode="lin" valueType="num">
                                      <p:cBhvr>
                                        <p:cTn id="38" dur="1000" fill="hold"/>
                                        <p:tgtEl>
                                          <p:spTgt spid="14341"/>
                                        </p:tgtEl>
                                        <p:attrNameLst>
                                          <p:attrName>ppt_h</p:attrName>
                                        </p:attrNameLst>
                                      </p:cBhvr>
                                      <p:tavLst>
                                        <p:tav tm="0">
                                          <p:val>
                                            <p:fltVal val="0"/>
                                          </p:val>
                                        </p:tav>
                                        <p:tav tm="100000">
                                          <p:val>
                                            <p:strVal val="#ppt_h"/>
                                          </p:val>
                                        </p:tav>
                                      </p:tavLst>
                                    </p:anim>
                                    <p:anim calcmode="lin" valueType="num">
                                      <p:cBhvr>
                                        <p:cTn id="39" dur="1000" fill="hold"/>
                                        <p:tgtEl>
                                          <p:spTgt spid="14341"/>
                                        </p:tgtEl>
                                        <p:attrNameLst>
                                          <p:attrName>style.rotation</p:attrName>
                                        </p:attrNameLst>
                                      </p:cBhvr>
                                      <p:tavLst>
                                        <p:tav tm="0">
                                          <p:val>
                                            <p:fltVal val="90"/>
                                          </p:val>
                                        </p:tav>
                                        <p:tav tm="100000">
                                          <p:val>
                                            <p:fltVal val="0"/>
                                          </p:val>
                                        </p:tav>
                                      </p:tavLst>
                                    </p:anim>
                                    <p:animEffect transition="in" filter="fade">
                                      <p:cBhvr>
                                        <p:cTn id="40" dur="1000"/>
                                        <p:tgtEl>
                                          <p:spTgt spid="14341"/>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80">
                                          <p:stCondLst>
                                            <p:cond delay="0"/>
                                          </p:stCondLst>
                                        </p:cTn>
                                        <p:tgtEl>
                                          <p:spTgt spid="10"/>
                                        </p:tgtEl>
                                      </p:cBhvr>
                                    </p:animEffect>
                                    <p:anim calcmode="lin" valueType="num">
                                      <p:cBhvr>
                                        <p:cTn id="4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1" dur="26">
                                          <p:stCondLst>
                                            <p:cond delay="650"/>
                                          </p:stCondLst>
                                        </p:cTn>
                                        <p:tgtEl>
                                          <p:spTgt spid="10"/>
                                        </p:tgtEl>
                                      </p:cBhvr>
                                      <p:to x="100000" y="60000"/>
                                    </p:animScale>
                                    <p:animScale>
                                      <p:cBhvr>
                                        <p:cTn id="52" dur="166" decel="50000">
                                          <p:stCondLst>
                                            <p:cond delay="676"/>
                                          </p:stCondLst>
                                        </p:cTn>
                                        <p:tgtEl>
                                          <p:spTgt spid="10"/>
                                        </p:tgtEl>
                                      </p:cBhvr>
                                      <p:to x="100000" y="100000"/>
                                    </p:animScale>
                                    <p:animScale>
                                      <p:cBhvr>
                                        <p:cTn id="53" dur="26">
                                          <p:stCondLst>
                                            <p:cond delay="1312"/>
                                          </p:stCondLst>
                                        </p:cTn>
                                        <p:tgtEl>
                                          <p:spTgt spid="10"/>
                                        </p:tgtEl>
                                      </p:cBhvr>
                                      <p:to x="100000" y="80000"/>
                                    </p:animScale>
                                    <p:animScale>
                                      <p:cBhvr>
                                        <p:cTn id="54" dur="166" decel="50000">
                                          <p:stCondLst>
                                            <p:cond delay="1338"/>
                                          </p:stCondLst>
                                        </p:cTn>
                                        <p:tgtEl>
                                          <p:spTgt spid="10"/>
                                        </p:tgtEl>
                                      </p:cBhvr>
                                      <p:to x="100000" y="100000"/>
                                    </p:animScale>
                                    <p:animScale>
                                      <p:cBhvr>
                                        <p:cTn id="55" dur="26">
                                          <p:stCondLst>
                                            <p:cond delay="1642"/>
                                          </p:stCondLst>
                                        </p:cTn>
                                        <p:tgtEl>
                                          <p:spTgt spid="10"/>
                                        </p:tgtEl>
                                      </p:cBhvr>
                                      <p:to x="100000" y="90000"/>
                                    </p:animScale>
                                    <p:animScale>
                                      <p:cBhvr>
                                        <p:cTn id="56" dur="166" decel="50000">
                                          <p:stCondLst>
                                            <p:cond delay="1668"/>
                                          </p:stCondLst>
                                        </p:cTn>
                                        <p:tgtEl>
                                          <p:spTgt spid="10"/>
                                        </p:tgtEl>
                                      </p:cBhvr>
                                      <p:to x="100000" y="100000"/>
                                    </p:animScale>
                                    <p:animScale>
                                      <p:cBhvr>
                                        <p:cTn id="57" dur="26">
                                          <p:stCondLst>
                                            <p:cond delay="1808"/>
                                          </p:stCondLst>
                                        </p:cTn>
                                        <p:tgtEl>
                                          <p:spTgt spid="10"/>
                                        </p:tgtEl>
                                      </p:cBhvr>
                                      <p:to x="100000" y="95000"/>
                                    </p:animScale>
                                    <p:animScale>
                                      <p:cBhvr>
                                        <p:cTn id="58"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7" name="Rectangle 2"/>
          <p:cNvSpPr>
            <a:spLocks noGrp="1" noChangeArrowheads="1"/>
          </p:cNvSpPr>
          <p:nvPr>
            <p:ph type="title"/>
          </p:nvPr>
        </p:nvSpPr>
        <p:spPr/>
        <p:txBody>
          <a:bodyPr/>
          <a:lstStyle/>
          <a:p>
            <a:r>
              <a:rPr lang="en-US" sz="4000" b="1" i="1" dirty="0" err="1">
                <a:latin typeface="Times New Roman" pitchFamily="18" charset="0"/>
                <a:cs typeface="Times New Roman" pitchFamily="18" charset="0"/>
              </a:rPr>
              <a:t>L</a:t>
            </a:r>
            <a:r>
              <a:rPr lang="en-US" sz="4000" b="1" i="1" dirty="0" err="1" smtClean="0">
                <a:latin typeface="Times New Roman" pitchFamily="18" charset="0"/>
                <a:cs typeface="Times New Roman" pitchFamily="18" charset="0"/>
              </a:rPr>
              <a:t>ối</a:t>
            </a:r>
            <a:r>
              <a:rPr lang="en-US" sz="4000" b="1" i="1" dirty="0" smtClean="0">
                <a:latin typeface="Times New Roman" pitchFamily="18" charset="0"/>
                <a:cs typeface="Times New Roman" pitchFamily="18" charset="0"/>
              </a:rPr>
              <a:t> </a:t>
            </a:r>
            <a:r>
              <a:rPr lang="en-US" sz="4000" b="1" i="1" dirty="0" err="1">
                <a:latin typeface="Times New Roman" pitchFamily="18" charset="0"/>
                <a:cs typeface="Times New Roman" pitchFamily="18" charset="0"/>
              </a:rPr>
              <a:t>sống</a:t>
            </a:r>
            <a:r>
              <a:rPr lang="en-US" sz="4000" b="1" i="1" dirty="0">
                <a:latin typeface="Times New Roman" pitchFamily="18" charset="0"/>
                <a:cs typeface="Times New Roman" pitchFamily="18" charset="0"/>
              </a:rPr>
              <a:t> </a:t>
            </a:r>
            <a:r>
              <a:rPr lang="en-US" sz="4000" b="1" i="1" dirty="0" err="1">
                <a:latin typeface="Times New Roman" pitchFamily="18" charset="0"/>
                <a:cs typeface="Times New Roman" pitchFamily="18" charset="0"/>
              </a:rPr>
              <a:t>lệch</a:t>
            </a:r>
            <a:r>
              <a:rPr lang="en-US" sz="4000" b="1" i="1" dirty="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lạc</a:t>
            </a:r>
            <a:endParaRPr lang="en-US" sz="4000" b="1" i="1" dirty="0">
              <a:latin typeface="Times New Roman" pitchFamily="18" charset="0"/>
              <a:cs typeface="Times New Roman" pitchFamily="18" charset="0"/>
            </a:endParaRPr>
          </a:p>
        </p:txBody>
      </p:sp>
      <p:sp>
        <p:nvSpPr>
          <p:cNvPr id="3" name="TextBox 2"/>
          <p:cNvSpPr txBox="1"/>
          <p:nvPr/>
        </p:nvSpPr>
        <p:spPr>
          <a:xfrm>
            <a:off x="457200" y="1073728"/>
            <a:ext cx="8686800" cy="5262979"/>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Xa</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thiếu</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thốn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Tỉ</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47.1% </a:t>
            </a:r>
            <a:r>
              <a:rPr lang="en-US" sz="2800" dirty="0" err="1">
                <a:latin typeface="Times New Roman" pitchFamily="18" charset="0"/>
                <a:cs typeface="Times New Roman" pitchFamily="18" charset="0"/>
              </a:rPr>
              <a:t>sinh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thử</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100%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thử</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kiệm</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Trào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lưu</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đỗ</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vở</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Ráng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chịu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xong</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tiếng</a:t>
            </a:r>
            <a:endParaRPr lang="en-US"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endParaRPr lang="en-US" sz="2800" dirty="0">
              <a:latin typeface="Times New Roman" pitchFamily="18" charset="0"/>
              <a:cs typeface="Times New Roman" pitchFamily="18" charset="0"/>
            </a:endParaRP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9495647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a:latin typeface="Times New Roman" pitchFamily="18" charset="0"/>
                <a:cs typeface="Times New Roman" pitchFamily="18" charset="0"/>
              </a:rPr>
              <a:t>L</a:t>
            </a:r>
            <a:r>
              <a:rPr lang="en-US" sz="4000" b="1" i="1" dirty="0" err="1" smtClean="0">
                <a:latin typeface="Times New Roman" pitchFamily="18" charset="0"/>
                <a:cs typeface="Times New Roman" pitchFamily="18" charset="0"/>
              </a:rPr>
              <a:t>ối</a:t>
            </a:r>
            <a:r>
              <a:rPr lang="en-US" sz="4000" b="1" i="1" dirty="0" smtClean="0">
                <a:latin typeface="Times New Roman" pitchFamily="18" charset="0"/>
                <a:cs typeface="Times New Roman" pitchFamily="18" charset="0"/>
              </a:rPr>
              <a:t> </a:t>
            </a:r>
            <a:r>
              <a:rPr lang="en-US" sz="4000" b="1" i="1" dirty="0" err="1">
                <a:latin typeface="Times New Roman" pitchFamily="18" charset="0"/>
                <a:cs typeface="Times New Roman" pitchFamily="18" charset="0"/>
              </a:rPr>
              <a:t>sống</a:t>
            </a:r>
            <a:r>
              <a:rPr lang="en-US" sz="4000" b="1" i="1" dirty="0">
                <a:latin typeface="Times New Roman" pitchFamily="18" charset="0"/>
                <a:cs typeface="Times New Roman" pitchFamily="18" charset="0"/>
              </a:rPr>
              <a:t> </a:t>
            </a:r>
            <a:r>
              <a:rPr lang="en-US" sz="4000" b="1" i="1" dirty="0" err="1">
                <a:latin typeface="Times New Roman" pitchFamily="18" charset="0"/>
                <a:cs typeface="Times New Roman" pitchFamily="18" charset="0"/>
              </a:rPr>
              <a:t>lệch</a:t>
            </a:r>
            <a:r>
              <a:rPr lang="en-US" sz="4000" b="1" i="1" dirty="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lạc</a:t>
            </a:r>
            <a:endParaRPr lang="en-US" sz="40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143000"/>
            <a:ext cx="8686800" cy="1815882"/>
          </a:xfrm>
          <a:prstGeom prst="rect">
            <a:avLst/>
          </a:prstGeom>
          <a:noFill/>
        </p:spPr>
        <p:txBody>
          <a:bodyPr wrap="square" rtlCol="0">
            <a:spAutoFit/>
          </a:bodyPr>
          <a:lstStyle/>
          <a:p>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mẹ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Mẹ</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đơn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rất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phổ</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tiếng</a:t>
            </a:r>
            <a:r>
              <a:rPr lang="en-US" sz="2800" dirty="0">
                <a:latin typeface="Times New Roman" pitchFamily="18" charset="0"/>
                <a:cs typeface="Times New Roman" pitchFamily="18" charset="0"/>
              </a:rPr>
              <a:t> do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a:t>
            </a:r>
            <a:r>
              <a:rPr lang="en-US" sz="2800" dirty="0" err="1" smtClean="0">
                <a:latin typeface="Times New Roman" pitchFamily="18" charset="0"/>
                <a:cs typeface="Times New Roman" pitchFamily="18" charset="0"/>
              </a:rPr>
              <a:t>ự</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nguyện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ép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tuổi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v.v</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en-US" sz="2800" dirty="0" smtClean="0"/>
              <a:t>	</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58699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143001"/>
            <a:ext cx="8610600" cy="2246769"/>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sao</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kiệt</a:t>
            </a:r>
            <a:r>
              <a:rPr lang="en-US" sz="2800" dirty="0">
                <a:latin typeface="Times New Roman" pitchFamily="18" charset="0"/>
                <a:cs typeface="Times New Roman" pitchFamily="18" charset="0"/>
              </a:rPr>
              <a:t>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sao</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sao</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6386" name="Picture 2" descr="D:\Tai lieu\XHCDC\d79man7608a1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798882" y="3505201"/>
            <a:ext cx="3268919" cy="217283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6388" name="Picture 4" descr="D:\Tai lieu\XHCDC\tien28308a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7202" y="3505201"/>
            <a:ext cx="3055215" cy="215897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6389" name="Picture 5" descr="D:\Tai lieu\XHCDC\cs25101259.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371601" y="4682554"/>
            <a:ext cx="2814207" cy="196324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6390" name="Picture 6" descr="D:\Tai lieu\XHCDC\042.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339194" y="4682554"/>
            <a:ext cx="2814207" cy="196324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4" name="Picture 3" descr="D:\Tai lieu\XHCDC\118.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340823" y="3181777"/>
            <a:ext cx="2846820" cy="28468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518975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6388"/>
                                        </p:tgtEl>
                                        <p:attrNameLst>
                                          <p:attrName>style.visibility</p:attrName>
                                        </p:attrNameLst>
                                      </p:cBhvr>
                                      <p:to>
                                        <p:strVal val="visible"/>
                                      </p:to>
                                    </p:set>
                                    <p:animEffect transition="in" filter="circle(in)">
                                      <p:cBhvr>
                                        <p:cTn id="19" dur="2000"/>
                                        <p:tgtEl>
                                          <p:spTgt spid="16388"/>
                                        </p:tgtEl>
                                      </p:cBhvr>
                                    </p:animEffect>
                                  </p:childTnLst>
                                </p:cTn>
                              </p:par>
                              <p:par>
                                <p:cTn id="20" presetID="6" presetClass="entr" presetSubtype="16" fill="hold" nodeType="withEffect">
                                  <p:stCondLst>
                                    <p:cond delay="0"/>
                                  </p:stCondLst>
                                  <p:childTnLst>
                                    <p:set>
                                      <p:cBhvr>
                                        <p:cTn id="21" dur="1" fill="hold">
                                          <p:stCondLst>
                                            <p:cond delay="0"/>
                                          </p:stCondLst>
                                        </p:cTn>
                                        <p:tgtEl>
                                          <p:spTgt spid="16386"/>
                                        </p:tgtEl>
                                        <p:attrNameLst>
                                          <p:attrName>style.visibility</p:attrName>
                                        </p:attrNameLst>
                                      </p:cBhvr>
                                      <p:to>
                                        <p:strVal val="visible"/>
                                      </p:to>
                                    </p:set>
                                    <p:animEffect transition="in" filter="circle(in)">
                                      <p:cBhvr>
                                        <p:cTn id="22" dur="2000"/>
                                        <p:tgtEl>
                                          <p:spTgt spid="1638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390"/>
                                        </p:tgtEl>
                                        <p:attrNameLst>
                                          <p:attrName>style.visibility</p:attrName>
                                        </p:attrNameLst>
                                      </p:cBhvr>
                                      <p:to>
                                        <p:strVal val="visible"/>
                                      </p:to>
                                    </p:set>
                                    <p:animEffect transition="in" filter="fade">
                                      <p:cBhvr>
                                        <p:cTn id="27" dur="500"/>
                                        <p:tgtEl>
                                          <p:spTgt spid="16390"/>
                                        </p:tgtEl>
                                      </p:cBhvr>
                                    </p:animEffect>
                                  </p:childTnLst>
                                </p:cTn>
                              </p:par>
                              <p:par>
                                <p:cTn id="28" presetID="10" presetClass="entr" presetSubtype="0" fill="hold" nodeType="withEffect">
                                  <p:stCondLst>
                                    <p:cond delay="0"/>
                                  </p:stCondLst>
                                  <p:childTnLst>
                                    <p:set>
                                      <p:cBhvr>
                                        <p:cTn id="29" dur="1" fill="hold">
                                          <p:stCondLst>
                                            <p:cond delay="0"/>
                                          </p:stCondLst>
                                        </p:cTn>
                                        <p:tgtEl>
                                          <p:spTgt spid="16389"/>
                                        </p:tgtEl>
                                        <p:attrNameLst>
                                          <p:attrName>style.visibility</p:attrName>
                                        </p:attrNameLst>
                                      </p:cBhvr>
                                      <p:to>
                                        <p:strVal val="visible"/>
                                      </p:to>
                                    </p:set>
                                    <p:animEffect transition="in" filter="fade">
                                      <p:cBhvr>
                                        <p:cTn id="30" dur="500"/>
                                        <p:tgtEl>
                                          <p:spTgt spid="1638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Effect transition="in" filter="fade">
                                      <p:cBhvr>
                                        <p:cTn id="3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066801"/>
            <a:ext cx="8686800" cy="3108543"/>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bạc</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1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kiệt</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a:t>
            </a:r>
            <a:r>
              <a:rPr lang="en-US" sz="2800" dirty="0" err="1" smtClean="0">
                <a:latin typeface="Times New Roman" pitchFamily="18" charset="0"/>
                <a:cs typeface="Times New Roman" pitchFamily="18" charset="0"/>
              </a:rPr>
              <a:t>hững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1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1 </a:t>
            </a:r>
            <a:r>
              <a:rPr lang="en-US" sz="2800" dirty="0" err="1">
                <a:latin typeface="Times New Roman" pitchFamily="18" charset="0"/>
                <a:cs typeface="Times New Roman" pitchFamily="18" charset="0"/>
              </a:rPr>
              <a:t>nửa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buộc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9811207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066800"/>
            <a:ext cx="8534400" cy="2677656"/>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Sau</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quyên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góp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câu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hỏi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cứu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1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trở</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kiệt</a:t>
            </a:r>
            <a:r>
              <a:rPr lang="en-US" sz="2800" dirty="0" smtClean="0">
                <a:latin typeface="Times New Roman" pitchFamily="18" charset="0"/>
                <a:cs typeface="Times New Roman" pitchFamily="18" charset="0"/>
              </a:rPr>
              <a:t>.</a:t>
            </a:r>
            <a:endParaRPr lang="en-US" sz="2800" dirty="0"/>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6" name="Rectangle 5"/>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pic>
        <p:nvPicPr>
          <p:cNvPr id="17410" name="Picture 2" descr="D:\Tai lieu\XHCDC\2003afamilyVC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57401" y="3816615"/>
            <a:ext cx="5206699" cy="2846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457200" y="3580360"/>
            <a:ext cx="8534400" cy="1661993"/>
          </a:xfrm>
          <a:prstGeom prst="rect">
            <a:avLst/>
          </a:prstGeom>
          <a:noFill/>
        </p:spPr>
        <p:txBody>
          <a:bodyPr wrap="square" rtlCol="0">
            <a:spAutoFit/>
          </a:bodyPr>
          <a:lstStyle/>
          <a:p>
            <a:r>
              <a:rPr lang="en-US"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nghĩa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yêu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ảnh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chịu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a:t>
            </a:r>
            <a:r>
              <a:rPr lang="en-US" sz="2800"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xmlns="" val="17584407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 calcmode="lin" valueType="num">
                                      <p:cBhvr>
                                        <p:cTn id="12" dur="1000" fill="hold"/>
                                        <p:tgtEl>
                                          <p:spTgt spid="17410"/>
                                        </p:tgtEl>
                                        <p:attrNameLst>
                                          <p:attrName>ppt_w</p:attrName>
                                        </p:attrNameLst>
                                      </p:cBhvr>
                                      <p:tavLst>
                                        <p:tav tm="0">
                                          <p:val>
                                            <p:fltVal val="0"/>
                                          </p:val>
                                        </p:tav>
                                        <p:tav tm="100000">
                                          <p:val>
                                            <p:strVal val="#ppt_w"/>
                                          </p:val>
                                        </p:tav>
                                      </p:tavLst>
                                    </p:anim>
                                    <p:anim calcmode="lin" valueType="num">
                                      <p:cBhvr>
                                        <p:cTn id="13" dur="1000" fill="hold"/>
                                        <p:tgtEl>
                                          <p:spTgt spid="17410"/>
                                        </p:tgtEl>
                                        <p:attrNameLst>
                                          <p:attrName>ppt_h</p:attrName>
                                        </p:attrNameLst>
                                      </p:cBhvr>
                                      <p:tavLst>
                                        <p:tav tm="0">
                                          <p:val>
                                            <p:fltVal val="0"/>
                                          </p:val>
                                        </p:tav>
                                        <p:tav tm="100000">
                                          <p:val>
                                            <p:strVal val="#ppt_h"/>
                                          </p:val>
                                        </p:tav>
                                      </p:tavLst>
                                    </p:anim>
                                    <p:animEffect transition="in" filter="fade">
                                      <p:cBhvr>
                                        <p:cTn id="14" dur="1000"/>
                                        <p:tgtEl>
                                          <p:spTgt spid="174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xit" presetSubtype="0" fill="hold" nodeType="clickEffect">
                                  <p:stCondLst>
                                    <p:cond delay="0"/>
                                  </p:stCondLst>
                                  <p:childTnLst>
                                    <p:animEffect transition="out" filter="fade">
                                      <p:cBhvr>
                                        <p:cTn id="18" dur="1000"/>
                                        <p:tgtEl>
                                          <p:spTgt spid="17410"/>
                                        </p:tgtEl>
                                      </p:cBhvr>
                                    </p:animEffect>
                                    <p:anim calcmode="lin" valueType="num">
                                      <p:cBhvr>
                                        <p:cTn id="19" dur="1000"/>
                                        <p:tgtEl>
                                          <p:spTgt spid="17410"/>
                                        </p:tgtEl>
                                        <p:attrNameLst>
                                          <p:attrName>ppt_x</p:attrName>
                                        </p:attrNameLst>
                                      </p:cBhvr>
                                      <p:tavLst>
                                        <p:tav tm="0">
                                          <p:val>
                                            <p:strVal val="ppt_x"/>
                                          </p:val>
                                        </p:tav>
                                        <p:tav tm="100000">
                                          <p:val>
                                            <p:strVal val="ppt_x"/>
                                          </p:val>
                                        </p:tav>
                                      </p:tavLst>
                                    </p:anim>
                                    <p:anim calcmode="lin" valueType="num">
                                      <p:cBhvr>
                                        <p:cTn id="20" dur="1000"/>
                                        <p:tgtEl>
                                          <p:spTgt spid="17410"/>
                                        </p:tgtEl>
                                        <p:attrNameLst>
                                          <p:attrName>ppt_y</p:attrName>
                                        </p:attrNameLst>
                                      </p:cBhvr>
                                      <p:tavLst>
                                        <p:tav tm="0">
                                          <p:val>
                                            <p:strVal val="ppt_y"/>
                                          </p:val>
                                        </p:tav>
                                        <p:tav tm="100000">
                                          <p:val>
                                            <p:strVal val="ppt_y+.1"/>
                                          </p:val>
                                        </p:tav>
                                      </p:tavLst>
                                    </p:anim>
                                    <p:set>
                                      <p:cBhvr>
                                        <p:cTn id="21" dur="1" fill="hold">
                                          <p:stCondLst>
                                            <p:cond delay="999"/>
                                          </p:stCondLst>
                                        </p:cTn>
                                        <p:tgtEl>
                                          <p:spTgt spid="1741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066800"/>
            <a:ext cx="8686800" cy="1815882"/>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Mốt</a:t>
            </a:r>
            <a:r>
              <a:rPr lang="en-US" sz="2800" dirty="0" smtClean="0">
                <a:latin typeface="Times New Roman" pitchFamily="18" charset="0"/>
                <a:cs typeface="Times New Roman" pitchFamily="18" charset="0"/>
              </a:rPr>
              <a:t>”</a:t>
            </a:r>
          </a:p>
          <a:p>
            <a:r>
              <a:rPr lang="en-US" sz="2800" dirty="0" smtClean="0"/>
              <a:t>	</a:t>
            </a:r>
            <a:r>
              <a:rPr lang="en-US" sz="2800" dirty="0" err="1" smtClean="0">
                <a:latin typeface="Times New Roman" pitchFamily="18" charset="0"/>
                <a:cs typeface="Times New Roman" pitchFamily="18" charset="0"/>
              </a:rPr>
              <a:t>Bạn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mê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nhóm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diễn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a:t>
            </a:r>
            <a:r>
              <a:rPr lang="en-US" sz="2800" dirty="0" err="1" smtClean="0">
                <a:latin typeface="Times New Roman" pitchFamily="18" charset="0"/>
                <a:cs typeface="Times New Roman" pitchFamily="18" charset="0"/>
              </a:rPr>
              <a:t>háy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vé</a:t>
            </a:r>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bạn</a:t>
            </a:r>
            <a:r>
              <a:rPr lang="en-US" sz="2800" dirty="0" smtClean="0">
                <a:latin typeface="Times New Roman" pitchFamily="18" charset="0"/>
                <a:cs typeface="Times New Roman" pitchFamily="18" charset="0"/>
              </a:rPr>
              <a:t> reo </a:t>
            </a:r>
            <a:r>
              <a:rPr lang="en-US" sz="2800" dirty="0" err="1" smtClean="0">
                <a:latin typeface="Times New Roman" pitchFamily="18" charset="0"/>
                <a:cs typeface="Times New Roman" pitchFamily="18" charset="0"/>
              </a:rPr>
              <a:t>hò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khóc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lóc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mình.v.v</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8434" name="Picture 2" descr="D:\Tai lieu\XHCDC\2-bd9f9.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19929" y="2903464"/>
            <a:ext cx="5169147" cy="344609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8435" name="Picture 3" descr="D:\Tai lieu\XHCDC\32-133485-1376858789_500x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89076" y="2903464"/>
            <a:ext cx="2759624" cy="183791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8436" name="Picture 4" descr="D:\Tai lieu\XHCDC\121119DSkpopfestival30-c27ec.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889077" y="4614502"/>
            <a:ext cx="2759625" cy="175032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79415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anim calcmode="lin" valueType="num">
                                      <p:cBhvr>
                                        <p:cTn id="1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435"/>
                                        </p:tgtEl>
                                        <p:attrNameLst>
                                          <p:attrName>style.visibility</p:attrName>
                                        </p:attrNameLst>
                                      </p:cBhvr>
                                      <p:to>
                                        <p:strVal val="visible"/>
                                      </p:to>
                                    </p:set>
                                    <p:anim calcmode="lin" valueType="num">
                                      <p:cBhvr>
                                        <p:cTn id="19" dur="500" fill="hold"/>
                                        <p:tgtEl>
                                          <p:spTgt spid="18435"/>
                                        </p:tgtEl>
                                        <p:attrNameLst>
                                          <p:attrName>ppt_w</p:attrName>
                                        </p:attrNameLst>
                                      </p:cBhvr>
                                      <p:tavLst>
                                        <p:tav tm="0">
                                          <p:val>
                                            <p:fltVal val="0"/>
                                          </p:val>
                                        </p:tav>
                                        <p:tav tm="100000">
                                          <p:val>
                                            <p:strVal val="#ppt_w"/>
                                          </p:val>
                                        </p:tav>
                                      </p:tavLst>
                                    </p:anim>
                                    <p:anim calcmode="lin" valueType="num">
                                      <p:cBhvr>
                                        <p:cTn id="20" dur="500" fill="hold"/>
                                        <p:tgtEl>
                                          <p:spTgt spid="18435"/>
                                        </p:tgtEl>
                                        <p:attrNameLst>
                                          <p:attrName>ppt_h</p:attrName>
                                        </p:attrNameLst>
                                      </p:cBhvr>
                                      <p:tavLst>
                                        <p:tav tm="0">
                                          <p:val>
                                            <p:fltVal val="0"/>
                                          </p:val>
                                        </p:tav>
                                        <p:tav tm="100000">
                                          <p:val>
                                            <p:strVal val="#ppt_h"/>
                                          </p:val>
                                        </p:tav>
                                      </p:tavLst>
                                    </p:anim>
                                    <p:animEffect transition="in" filter="fade">
                                      <p:cBhvr>
                                        <p:cTn id="21" dur="500"/>
                                        <p:tgtEl>
                                          <p:spTgt spid="18435"/>
                                        </p:tgtEl>
                                      </p:cBhvr>
                                    </p:animEffect>
                                  </p:childTnLst>
                                </p:cTn>
                              </p:par>
                              <p:par>
                                <p:cTn id="22" presetID="53" presetClass="entr" presetSubtype="16" fill="hold" nodeType="withEffect">
                                  <p:stCondLst>
                                    <p:cond delay="0"/>
                                  </p:stCondLst>
                                  <p:childTnLst>
                                    <p:set>
                                      <p:cBhvr>
                                        <p:cTn id="23" dur="1" fill="hold">
                                          <p:stCondLst>
                                            <p:cond delay="0"/>
                                          </p:stCondLst>
                                        </p:cTn>
                                        <p:tgtEl>
                                          <p:spTgt spid="18436"/>
                                        </p:tgtEl>
                                        <p:attrNameLst>
                                          <p:attrName>style.visibility</p:attrName>
                                        </p:attrNameLst>
                                      </p:cBhvr>
                                      <p:to>
                                        <p:strVal val="visible"/>
                                      </p:to>
                                    </p:set>
                                    <p:anim calcmode="lin" valueType="num">
                                      <p:cBhvr>
                                        <p:cTn id="24" dur="500" fill="hold"/>
                                        <p:tgtEl>
                                          <p:spTgt spid="18436"/>
                                        </p:tgtEl>
                                        <p:attrNameLst>
                                          <p:attrName>ppt_w</p:attrName>
                                        </p:attrNameLst>
                                      </p:cBhvr>
                                      <p:tavLst>
                                        <p:tav tm="0">
                                          <p:val>
                                            <p:fltVal val="0"/>
                                          </p:val>
                                        </p:tav>
                                        <p:tav tm="100000">
                                          <p:val>
                                            <p:strVal val="#ppt_w"/>
                                          </p:val>
                                        </p:tav>
                                      </p:tavLst>
                                    </p:anim>
                                    <p:anim calcmode="lin" valueType="num">
                                      <p:cBhvr>
                                        <p:cTn id="25" dur="500" fill="hold"/>
                                        <p:tgtEl>
                                          <p:spTgt spid="18436"/>
                                        </p:tgtEl>
                                        <p:attrNameLst>
                                          <p:attrName>ppt_h</p:attrName>
                                        </p:attrNameLst>
                                      </p:cBhvr>
                                      <p:tavLst>
                                        <p:tav tm="0">
                                          <p:val>
                                            <p:fltVal val="0"/>
                                          </p:val>
                                        </p:tav>
                                        <p:tav tm="100000">
                                          <p:val>
                                            <p:strVal val="#ppt_h"/>
                                          </p:val>
                                        </p:tav>
                                      </p:tavLst>
                                    </p:anim>
                                    <p:animEffect transition="in" filter="fade">
                                      <p:cBhvr>
                                        <p:cTn id="26" dur="500"/>
                                        <p:tgtEl>
                                          <p:spTgt spid="18436"/>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8434"/>
                                        </p:tgtEl>
                                        <p:attrNameLst>
                                          <p:attrName>style.visibility</p:attrName>
                                        </p:attrNameLst>
                                      </p:cBhvr>
                                      <p:to>
                                        <p:strVal val="visible"/>
                                      </p:to>
                                    </p:set>
                                    <p:animEffect transition="in" filter="wipe(down)">
                                      <p:cBhvr>
                                        <p:cTn id="31" dur="580">
                                          <p:stCondLst>
                                            <p:cond delay="0"/>
                                          </p:stCondLst>
                                        </p:cTn>
                                        <p:tgtEl>
                                          <p:spTgt spid="18434"/>
                                        </p:tgtEl>
                                      </p:cBhvr>
                                    </p:animEffect>
                                    <p:anim calcmode="lin" valueType="num">
                                      <p:cBhvr>
                                        <p:cTn id="32" dur="1822" tmFilter="0,0; 0.14,0.36; 0.43,0.73; 0.71,0.91; 1.0,1.0">
                                          <p:stCondLst>
                                            <p:cond delay="0"/>
                                          </p:stCondLst>
                                        </p:cTn>
                                        <p:tgtEl>
                                          <p:spTgt spid="18434"/>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8434"/>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8434"/>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8434"/>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8434"/>
                                        </p:tgtEl>
                                        <p:attrNameLst>
                                          <p:attrName>ppt_y</p:attrName>
                                        </p:attrNameLst>
                                      </p:cBhvr>
                                      <p:tavLst>
                                        <p:tav tm="0" fmla="#ppt_y-sin(pi*$)/81">
                                          <p:val>
                                            <p:fltVal val="0"/>
                                          </p:val>
                                        </p:tav>
                                        <p:tav tm="100000">
                                          <p:val>
                                            <p:fltVal val="1"/>
                                          </p:val>
                                        </p:tav>
                                      </p:tavLst>
                                    </p:anim>
                                    <p:animScale>
                                      <p:cBhvr>
                                        <p:cTn id="37" dur="26">
                                          <p:stCondLst>
                                            <p:cond delay="650"/>
                                          </p:stCondLst>
                                        </p:cTn>
                                        <p:tgtEl>
                                          <p:spTgt spid="18434"/>
                                        </p:tgtEl>
                                      </p:cBhvr>
                                      <p:to x="100000" y="60000"/>
                                    </p:animScale>
                                    <p:animScale>
                                      <p:cBhvr>
                                        <p:cTn id="38" dur="166" decel="50000">
                                          <p:stCondLst>
                                            <p:cond delay="676"/>
                                          </p:stCondLst>
                                        </p:cTn>
                                        <p:tgtEl>
                                          <p:spTgt spid="18434"/>
                                        </p:tgtEl>
                                      </p:cBhvr>
                                      <p:to x="100000" y="100000"/>
                                    </p:animScale>
                                    <p:animScale>
                                      <p:cBhvr>
                                        <p:cTn id="39" dur="26">
                                          <p:stCondLst>
                                            <p:cond delay="1312"/>
                                          </p:stCondLst>
                                        </p:cTn>
                                        <p:tgtEl>
                                          <p:spTgt spid="18434"/>
                                        </p:tgtEl>
                                      </p:cBhvr>
                                      <p:to x="100000" y="80000"/>
                                    </p:animScale>
                                    <p:animScale>
                                      <p:cBhvr>
                                        <p:cTn id="40" dur="166" decel="50000">
                                          <p:stCondLst>
                                            <p:cond delay="1338"/>
                                          </p:stCondLst>
                                        </p:cTn>
                                        <p:tgtEl>
                                          <p:spTgt spid="18434"/>
                                        </p:tgtEl>
                                      </p:cBhvr>
                                      <p:to x="100000" y="100000"/>
                                    </p:animScale>
                                    <p:animScale>
                                      <p:cBhvr>
                                        <p:cTn id="41" dur="26">
                                          <p:stCondLst>
                                            <p:cond delay="1642"/>
                                          </p:stCondLst>
                                        </p:cTn>
                                        <p:tgtEl>
                                          <p:spTgt spid="18434"/>
                                        </p:tgtEl>
                                      </p:cBhvr>
                                      <p:to x="100000" y="90000"/>
                                    </p:animScale>
                                    <p:animScale>
                                      <p:cBhvr>
                                        <p:cTn id="42" dur="166" decel="50000">
                                          <p:stCondLst>
                                            <p:cond delay="1668"/>
                                          </p:stCondLst>
                                        </p:cTn>
                                        <p:tgtEl>
                                          <p:spTgt spid="18434"/>
                                        </p:tgtEl>
                                      </p:cBhvr>
                                      <p:to x="100000" y="100000"/>
                                    </p:animScale>
                                    <p:animScale>
                                      <p:cBhvr>
                                        <p:cTn id="43" dur="26">
                                          <p:stCondLst>
                                            <p:cond delay="1808"/>
                                          </p:stCondLst>
                                        </p:cTn>
                                        <p:tgtEl>
                                          <p:spTgt spid="18434"/>
                                        </p:tgtEl>
                                      </p:cBhvr>
                                      <p:to x="100000" y="95000"/>
                                    </p:animScale>
                                    <p:animScale>
                                      <p:cBhvr>
                                        <p:cTn id="44" dur="166" decel="50000">
                                          <p:stCondLst>
                                            <p:cond delay="1834"/>
                                          </p:stCondLst>
                                        </p:cTn>
                                        <p:tgtEl>
                                          <p:spTgt spid="184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142999"/>
            <a:ext cx="8686800" cy="1384995"/>
          </a:xfrm>
          <a:prstGeom prst="rect">
            <a:avLst/>
          </a:prstGeom>
          <a:noFill/>
        </p:spPr>
        <p:txBody>
          <a:bodyPr wrap="square" rtlCol="0">
            <a:spAutoFit/>
          </a:bodyPr>
          <a:lstStyle/>
          <a:p>
            <a:r>
              <a:rPr lang="en-US" dirty="0" smtClean="0"/>
              <a:t>	</a:t>
            </a:r>
            <a:r>
              <a:rPr lang="en-US" sz="2800" dirty="0" err="1" smtClean="0">
                <a:latin typeface="Times New Roman" pitchFamily="18" charset="0"/>
                <a:cs typeface="Times New Roman" pitchFamily="18" charset="0"/>
              </a:rPr>
              <a:t>Học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thần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mái</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tóc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cử</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t>
            </a:r>
            <a:r>
              <a:rPr lang="en-US" sz="2800" dirty="0" smtClean="0">
                <a:latin typeface="Times New Roman" pitchFamily="18" charset="0"/>
                <a:cs typeface="Times New Roman" pitchFamily="18" charset="0"/>
              </a:rPr>
              <a:t> .v.v..</a:t>
            </a:r>
          </a:p>
          <a:p>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587564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990600"/>
            <a:ext cx="8686800" cy="1231106"/>
          </a:xfrm>
          <a:prstGeom prst="rect">
            <a:avLst/>
          </a:prstGeom>
          <a:noFill/>
        </p:spPr>
        <p:txBody>
          <a:bodyPr wrap="square" rtlCol="0">
            <a:spAutoFit/>
          </a:bodyPr>
          <a:lstStyle/>
          <a:p>
            <a:r>
              <a:rPr lang="en-US" dirty="0" smtClean="0"/>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hướng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tấm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gương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a:t>
            </a:r>
          </a:p>
          <a:p>
            <a:endParaRPr lang="en-US" dirty="0"/>
          </a:p>
        </p:txBody>
      </p:sp>
      <p:sp>
        <p:nvSpPr>
          <p:cNvPr id="5"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Phong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cách</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endParaRPr lang="en-US" sz="4000" b="1" i="1" dirty="0">
              <a:latin typeface="Times New Roman" pitchFamily="18" charset="0"/>
              <a:cs typeface="Times New Roman" pitchFamily="18" charset="0"/>
            </a:endParaRPr>
          </a:p>
        </p:txBody>
      </p:sp>
      <p:sp>
        <p:nvSpPr>
          <p:cNvPr id="6" name="Rectangle 5"/>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pic>
        <p:nvPicPr>
          <p:cNvPr id="19458" name="Picture 2" descr="D:\Tai lieu\XHCDC\dai-tuong-vo-nguyen-giap.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38200" y="2133600"/>
            <a:ext cx="3048000" cy="32249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762000" y="5407066"/>
            <a:ext cx="3048000" cy="954107"/>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Đại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tướng</a:t>
            </a:r>
            <a:r>
              <a:rPr lang="en-US" sz="2800" dirty="0" smtClean="0">
                <a:latin typeface="Times New Roman" pitchFamily="18" charset="0"/>
                <a:cs typeface="Times New Roman" pitchFamily="18" charset="0"/>
              </a:rPr>
              <a:t> </a:t>
            </a:r>
          </a:p>
          <a:p>
            <a:pPr algn="ctr"/>
            <a:r>
              <a:rPr lang="en-US" sz="2800" dirty="0" err="1" smtClean="0">
                <a:latin typeface="Times New Roman" pitchFamily="18" charset="0"/>
                <a:cs typeface="Times New Roman" pitchFamily="18" charset="0"/>
              </a:rPr>
              <a:t>Võ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Giáp</a:t>
            </a:r>
            <a:endParaRPr lang="en-US" sz="2800" dirty="0">
              <a:latin typeface="Times New Roman" pitchFamily="18" charset="0"/>
              <a:cs typeface="Times New Roman" pitchFamily="18" charset="0"/>
            </a:endParaRPr>
          </a:p>
        </p:txBody>
      </p:sp>
      <p:pic>
        <p:nvPicPr>
          <p:cNvPr id="19459" name="Picture 3" descr="D:\Tai lieu\XHCDC\image_gallery.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191001" y="2202872"/>
            <a:ext cx="4762108" cy="323190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4191001" y="5434774"/>
            <a:ext cx="4762108"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Hồ</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a:t>
            </a:r>
            <a:r>
              <a:rPr lang="en-US" sz="2800" dirty="0" smtClean="0">
                <a:latin typeface="Times New Roman" pitchFamily="18" charset="0"/>
                <a:cs typeface="Times New Roman" pitchFamily="18" charset="0"/>
              </a:rPr>
              <a:t> Minh</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2837889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diamond(in)">
                                      <p:cBhvr>
                                        <p:cTn id="17" dur="2000"/>
                                        <p:tgtEl>
                                          <p:spTgt spid="1945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9458"/>
                                        </p:tgtEl>
                                        <p:attrNameLst>
                                          <p:attrName>style.visibility</p:attrName>
                                        </p:attrNameLst>
                                      </p:cBhvr>
                                      <p:to>
                                        <p:strVal val="visible"/>
                                      </p:to>
                                    </p:set>
                                    <p:animEffect transition="in" filter="box(in)">
                                      <p:cBhvr>
                                        <p:cTn id="22" dur="500"/>
                                        <p:tgtEl>
                                          <p:spTgt spid="1945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ox(in)">
                                      <p:cBhvr>
                                        <p:cTn id="27" dur="500"/>
                                        <p:tgtEl>
                                          <p:spTgt spid="7">
                                            <p:txEl>
                                              <p:pRg st="0" end="0"/>
                                            </p:txEl>
                                          </p:spTgt>
                                        </p:tgtEl>
                                      </p:cBhvr>
                                    </p:animEffect>
                                  </p:childTnLst>
                                </p:cTn>
                              </p:par>
                              <p:par>
                                <p:cTn id="28" presetID="4" presetClass="entr" presetSubtype="16" fill="hold" nodeType="with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box(in)">
                                      <p:cBhvr>
                                        <p:cTn id="3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1"/>
            <a:ext cx="7543800" cy="954107"/>
          </a:xfrm>
          <a:prstGeom prst="rect">
            <a:avLst/>
          </a:prstGeom>
          <a:noFill/>
        </p:spPr>
        <p:txBody>
          <a:bodyPr wrap="square" rtlCol="0">
            <a:spAutoFit/>
          </a:bodyPr>
          <a:lstStyle/>
          <a:p>
            <a:r>
              <a:rPr lang="en-US" sz="2800" b="1" i="1" dirty="0" err="1">
                <a:solidFill>
                  <a:schemeClr val="bg1"/>
                </a:solidFill>
                <a:latin typeface="Times New Roman" pitchFamily="18" charset="0"/>
                <a:cs typeface="Times New Roman" pitchFamily="18" charset="0"/>
              </a:rPr>
              <a:t>Mặt</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tích</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cực</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và</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tiêu</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cực</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của</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quá</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trình</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đô</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thị</a:t>
            </a:r>
            <a:r>
              <a:rPr lang="en-US" sz="2800" b="1" i="1" dirty="0">
                <a:solidFill>
                  <a:schemeClr val="bg1"/>
                </a:solidFill>
                <a:latin typeface="Times New Roman" pitchFamily="18" charset="0"/>
                <a:cs typeface="Times New Roman" pitchFamily="18" charset="0"/>
              </a:rPr>
              <a:t> </a:t>
            </a:r>
            <a:r>
              <a:rPr lang="en-US" sz="2800" b="1" i="1" dirty="0" err="1">
                <a:solidFill>
                  <a:schemeClr val="bg1"/>
                </a:solidFill>
                <a:latin typeface="Times New Roman" pitchFamily="18" charset="0"/>
                <a:cs typeface="Times New Roman" pitchFamily="18" charset="0"/>
              </a:rPr>
              <a:t>hóa</a:t>
            </a:r>
            <a:endParaRPr lang="en-US" sz="2800" b="1" i="1" dirty="0">
              <a:solidFill>
                <a:schemeClr val="bg1"/>
              </a:solidFill>
              <a:latin typeface="Times New Roman" pitchFamily="18" charset="0"/>
              <a:cs typeface="Times New Roman" pitchFamily="18" charset="0"/>
            </a:endParaRPr>
          </a:p>
          <a:p>
            <a:endParaRPr lang="en-US" sz="2800" b="1" i="1" dirty="0">
              <a:solidFill>
                <a:schemeClr val="bg1"/>
              </a:solidFill>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074241"/>
            <a:ext cx="5181600" cy="5262979"/>
          </a:xfrm>
          <a:prstGeom prst="rect">
            <a:avLst/>
          </a:prstGeom>
          <a:noFill/>
        </p:spPr>
        <p:txBody>
          <a:bodyPr wrap="square" rtlCol="0">
            <a:spAutoFit/>
          </a:bodyPr>
          <a:lstStyle/>
          <a:p>
            <a:pPr algn="just"/>
            <a:r>
              <a:rPr lang="en-US" dirty="0" smtClean="0"/>
              <a:t>	</a:t>
            </a:r>
            <a:r>
              <a:rPr lang="en-US" sz="2800" b="1" i="1" dirty="0" err="1" smtClean="0">
                <a:latin typeface="Times New Roman" pitchFamily="18" charset="0"/>
                <a:cs typeface="Times New Roman" pitchFamily="18" charset="0"/>
              </a:rPr>
              <a:t>Tích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cực</a:t>
            </a:r>
            <a:endParaRPr lang="en-US" sz="2800" b="1" i="1" dirty="0" smtClean="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bậc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20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quân</a:t>
            </a:r>
            <a:r>
              <a:rPr lang="en-US" sz="2800" dirty="0">
                <a:latin typeface="Times New Roman" pitchFamily="18" charset="0"/>
                <a:cs typeface="Times New Roman" pitchFamily="18" charset="0"/>
              </a:rPr>
              <a:t> 10,02%/</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2005 </a:t>
            </a:r>
            <a:r>
              <a:rPr lang="en-US" sz="2800" dirty="0" err="1">
                <a:latin typeface="Times New Roman" pitchFamily="18" charset="0"/>
                <a:cs typeface="Times New Roman" pitchFamily="18" charset="0"/>
              </a:rPr>
              <a:t>đóng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21%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cấu</a:t>
            </a:r>
            <a:r>
              <a:rPr lang="en-US" sz="2800" dirty="0">
                <a:latin typeface="Times New Roman" pitchFamily="18" charset="0"/>
                <a:cs typeface="Times New Roman" pitchFamily="18" charset="0"/>
              </a:rPr>
              <a:t> GDP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30% </a:t>
            </a:r>
            <a:r>
              <a:rPr lang="en-US" sz="2800" dirty="0" err="1">
                <a:latin typeface="Times New Roman" pitchFamily="18" charset="0"/>
                <a:cs typeface="Times New Roman" pitchFamily="18" charset="0"/>
              </a:rPr>
              <a:t>tổng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29%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gần</a:t>
            </a:r>
            <a:r>
              <a:rPr lang="en-US" sz="2800" dirty="0">
                <a:latin typeface="Times New Roman" pitchFamily="18" charset="0"/>
                <a:cs typeface="Times New Roman" pitchFamily="18" charset="0"/>
              </a:rPr>
              <a:t> 40% </a:t>
            </a:r>
            <a:r>
              <a:rPr lang="en-US" sz="2800" dirty="0" err="1">
                <a:latin typeface="Times New Roman" pitchFamily="18" charset="0"/>
                <a:cs typeface="Times New Roman" pitchFamily="18" charset="0"/>
              </a:rPr>
              <a:t>tổng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khẩu</a:t>
            </a:r>
            <a:r>
              <a:rPr lang="en-US" sz="2800" dirty="0">
                <a:latin typeface="Times New Roman" pitchFamily="18" charset="0"/>
                <a:cs typeface="Times New Roman" pitchFamily="18" charset="0"/>
              </a:rPr>
              <a:t>. </a:t>
            </a:r>
          </a:p>
        </p:txBody>
      </p:sp>
      <p:pic>
        <p:nvPicPr>
          <p:cNvPr id="7" name="Picture 6" descr="134.jpg"/>
          <p:cNvPicPr/>
          <p:nvPr/>
        </p:nvPicPr>
        <p:blipFill>
          <a:blip r:embed="rId2"/>
          <a:stretch>
            <a:fillRect/>
          </a:stretch>
        </p:blipFill>
        <p:spPr>
          <a:xfrm>
            <a:off x="5638801" y="1447801"/>
            <a:ext cx="3138055" cy="2522817"/>
          </a:xfrm>
          <a:prstGeom prst="rect">
            <a:avLst/>
          </a:prstGeom>
          <a:ln>
            <a:noFill/>
          </a:ln>
          <a:effectLst>
            <a:softEdge rad="112500"/>
          </a:effectLst>
        </p:spPr>
      </p:pic>
      <p:pic>
        <p:nvPicPr>
          <p:cNvPr id="8" name="Picture 7" descr="136.jpg"/>
          <p:cNvPicPr/>
          <p:nvPr/>
        </p:nvPicPr>
        <p:blipFill>
          <a:blip r:embed="rId3"/>
          <a:stretch>
            <a:fillRect/>
          </a:stretch>
        </p:blipFill>
        <p:spPr>
          <a:xfrm>
            <a:off x="5638801" y="4021042"/>
            <a:ext cx="3138055" cy="2522816"/>
          </a:xfrm>
          <a:prstGeom prst="rect">
            <a:avLst/>
          </a:prstGeom>
          <a:ln>
            <a:noFill/>
          </a:ln>
          <a:effectLst>
            <a:softEdge rad="112500"/>
          </a:effectLst>
        </p:spPr>
      </p:pic>
    </p:spTree>
    <p:extLst>
      <p:ext uri="{BB962C8B-B14F-4D97-AF65-F5344CB8AC3E}">
        <p14:creationId xmlns:p14="http://schemas.microsoft.com/office/powerpoint/2010/main" xmlns="" val="3688883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circle(in)">
                                      <p:cBhvr>
                                        <p:cTn id="19" dur="20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1000"/>
                                        <p:tgtEl>
                                          <p:spTgt spid="7"/>
                                        </p:tgtEl>
                                      </p:cBhvr>
                                    </p:animEffect>
                                  </p:childTnLst>
                                </p:cTn>
                              </p:par>
                              <p:par>
                                <p:cTn id="25" presetID="14" presetClass="entr" presetSubtype="1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3" name="Group 3"/>
          <p:cNvGrpSpPr>
            <a:grpSpLocks/>
          </p:cNvGrpSpPr>
          <p:nvPr/>
        </p:nvGrpSpPr>
        <p:grpSpPr bwMode="auto">
          <a:xfrm>
            <a:off x="838200" y="1667252"/>
            <a:ext cx="762000" cy="665163"/>
            <a:chOff x="1110" y="2656"/>
            <a:chExt cx="1549" cy="1351"/>
          </a:xfrm>
        </p:grpSpPr>
        <p:sp>
          <p:nvSpPr>
            <p:cNvPr id="40964" name="AutoShape 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65" name="AutoShape 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66" name="AutoShape 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grpSp>
      <p:grpSp>
        <p:nvGrpSpPr>
          <p:cNvPr id="40967" name="Group 7"/>
          <p:cNvGrpSpPr>
            <a:grpSpLocks/>
          </p:cNvGrpSpPr>
          <p:nvPr/>
        </p:nvGrpSpPr>
        <p:grpSpPr bwMode="auto">
          <a:xfrm>
            <a:off x="838200" y="2581652"/>
            <a:ext cx="762000" cy="665163"/>
            <a:chOff x="3174" y="2656"/>
            <a:chExt cx="1549" cy="1351"/>
          </a:xfrm>
        </p:grpSpPr>
        <p:sp>
          <p:nvSpPr>
            <p:cNvPr id="40968" name="AutoShape 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69" name="AutoShape 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70" name="AutoShape 1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grpSp>
      <p:sp>
        <p:nvSpPr>
          <p:cNvPr id="40971" name="Line 11"/>
          <p:cNvSpPr>
            <a:spLocks noChangeShapeType="1"/>
          </p:cNvSpPr>
          <p:nvPr/>
        </p:nvSpPr>
        <p:spPr bwMode="auto">
          <a:xfrm>
            <a:off x="1447800" y="2276852"/>
            <a:ext cx="4800600" cy="0"/>
          </a:xfrm>
          <a:prstGeom prst="line">
            <a:avLst/>
          </a:prstGeom>
          <a:noFill/>
          <a:ln w="25400">
            <a:solidFill>
              <a:srgbClr val="C0C0C0"/>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72" name="Text Box 12"/>
          <p:cNvSpPr txBox="1">
            <a:spLocks noChangeArrowheads="1"/>
          </p:cNvSpPr>
          <p:nvPr/>
        </p:nvSpPr>
        <p:spPr bwMode="auto">
          <a:xfrm>
            <a:off x="1752600" y="1743452"/>
            <a:ext cx="4397358"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eaLnBrk="0" hangingPunct="0"/>
            <a:r>
              <a:rPr lang="en-US" sz="2800" dirty="0" err="1" smtClean="0">
                <a:solidFill>
                  <a:schemeClr val="tx2"/>
                </a:solidFill>
                <a:latin typeface="Times New Roman" pitchFamily="18" charset="0"/>
                <a:cs typeface="Times New Roman" pitchFamily="18" charset="0"/>
              </a:rPr>
              <a:t>Đặc</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điểm</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của</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lối</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sống</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đô</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thị</a:t>
            </a:r>
            <a:r>
              <a:rPr lang="en-US" sz="2800" dirty="0" smtClean="0">
                <a:solidFill>
                  <a:schemeClr val="tx2"/>
                </a:solidFill>
                <a:latin typeface="Times New Roman" pitchFamily="18" charset="0"/>
                <a:cs typeface="Times New Roman" pitchFamily="18" charset="0"/>
              </a:rPr>
              <a:t>.</a:t>
            </a:r>
            <a:endParaRPr lang="en-US" sz="2800" dirty="0">
              <a:solidFill>
                <a:schemeClr val="tx2"/>
              </a:solidFill>
              <a:latin typeface="Times New Roman" pitchFamily="18" charset="0"/>
              <a:cs typeface="Times New Roman" pitchFamily="18" charset="0"/>
            </a:endParaRPr>
          </a:p>
        </p:txBody>
      </p:sp>
      <p:sp>
        <p:nvSpPr>
          <p:cNvPr id="40973" name="Text Box 13"/>
          <p:cNvSpPr txBox="1">
            <a:spLocks noChangeArrowheads="1"/>
          </p:cNvSpPr>
          <p:nvPr/>
        </p:nvSpPr>
        <p:spPr bwMode="gray">
          <a:xfrm>
            <a:off x="1029956" y="1765677"/>
            <a:ext cx="36420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sz="2800" b="1" dirty="0">
                <a:solidFill>
                  <a:schemeClr val="tx1">
                    <a:lumMod val="50000"/>
                  </a:schemeClr>
                </a:solidFill>
                <a:latin typeface="Times New Roman" pitchFamily="18" charset="0"/>
                <a:cs typeface="Times New Roman" pitchFamily="18" charset="0"/>
              </a:rPr>
              <a:t>1</a:t>
            </a:r>
          </a:p>
        </p:txBody>
      </p:sp>
      <p:sp>
        <p:nvSpPr>
          <p:cNvPr id="40974" name="Line 14"/>
          <p:cNvSpPr>
            <a:spLocks noChangeShapeType="1"/>
          </p:cNvSpPr>
          <p:nvPr/>
        </p:nvSpPr>
        <p:spPr bwMode="auto">
          <a:xfrm>
            <a:off x="1447800" y="3191252"/>
            <a:ext cx="7436881" cy="0"/>
          </a:xfrm>
          <a:prstGeom prst="line">
            <a:avLst/>
          </a:prstGeom>
          <a:noFill/>
          <a:ln w="25400">
            <a:solidFill>
              <a:srgbClr val="C0C0C0"/>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75" name="Text Box 15"/>
          <p:cNvSpPr txBox="1">
            <a:spLocks noChangeArrowheads="1"/>
          </p:cNvSpPr>
          <p:nvPr/>
        </p:nvSpPr>
        <p:spPr bwMode="auto">
          <a:xfrm>
            <a:off x="1752601" y="2657853"/>
            <a:ext cx="7132081"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eaLnBrk="0" hangingPunct="0"/>
            <a:r>
              <a:rPr lang="en-US" sz="2800" dirty="0" err="1" smtClean="0">
                <a:solidFill>
                  <a:schemeClr val="tx2"/>
                </a:solidFill>
                <a:latin typeface="Times New Roman" pitchFamily="18" charset="0"/>
                <a:cs typeface="Times New Roman" pitchFamily="18" charset="0"/>
              </a:rPr>
              <a:t>Mặt</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tích</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cực</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và</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tiêu</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cực</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của</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quá</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trình</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đô</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thị</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hóa</a:t>
            </a:r>
            <a:endParaRPr lang="en-US" sz="2800" dirty="0" smtClean="0">
              <a:solidFill>
                <a:schemeClr val="tx2"/>
              </a:solidFill>
              <a:latin typeface="Times New Roman" pitchFamily="18" charset="0"/>
              <a:cs typeface="Times New Roman" pitchFamily="18" charset="0"/>
            </a:endParaRPr>
          </a:p>
          <a:p>
            <a:pPr eaLnBrk="0" hangingPunct="0"/>
            <a:endParaRPr lang="en-US" sz="2800" dirty="0">
              <a:solidFill>
                <a:schemeClr val="tx2"/>
              </a:solidFill>
              <a:latin typeface="Times New Roman" pitchFamily="18" charset="0"/>
              <a:cs typeface="Times New Roman" pitchFamily="18" charset="0"/>
            </a:endParaRPr>
          </a:p>
        </p:txBody>
      </p:sp>
      <p:sp>
        <p:nvSpPr>
          <p:cNvPr id="40976" name="Text Box 16"/>
          <p:cNvSpPr txBox="1">
            <a:spLocks noChangeArrowheads="1"/>
          </p:cNvSpPr>
          <p:nvPr/>
        </p:nvSpPr>
        <p:spPr bwMode="gray">
          <a:xfrm>
            <a:off x="1029956" y="2680077"/>
            <a:ext cx="36420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sz="2800" b="1" dirty="0">
                <a:solidFill>
                  <a:schemeClr val="tx1">
                    <a:lumMod val="50000"/>
                  </a:schemeClr>
                </a:solidFill>
                <a:latin typeface="Times New Roman" pitchFamily="18" charset="0"/>
                <a:cs typeface="Times New Roman" pitchFamily="18" charset="0"/>
              </a:rPr>
              <a:t>2</a:t>
            </a:r>
          </a:p>
        </p:txBody>
      </p:sp>
      <p:grpSp>
        <p:nvGrpSpPr>
          <p:cNvPr id="40977" name="Group 17"/>
          <p:cNvGrpSpPr>
            <a:grpSpLocks/>
          </p:cNvGrpSpPr>
          <p:nvPr/>
        </p:nvGrpSpPr>
        <p:grpSpPr bwMode="auto">
          <a:xfrm>
            <a:off x="838200" y="3505201"/>
            <a:ext cx="762000" cy="665163"/>
            <a:chOff x="1110" y="2656"/>
            <a:chExt cx="1549" cy="1351"/>
          </a:xfrm>
        </p:grpSpPr>
        <p:sp>
          <p:nvSpPr>
            <p:cNvPr id="40978" name="AutoShape 1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xmlns="" w="9525">
                  <a:solidFill>
                    <a:srgbClr val="C0C0C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79" name="AutoShape 1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80" name="AutoShape 20"/>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grpSp>
      <p:sp>
        <p:nvSpPr>
          <p:cNvPr id="40985" name="Line 25"/>
          <p:cNvSpPr>
            <a:spLocks noChangeShapeType="1"/>
          </p:cNvSpPr>
          <p:nvPr/>
        </p:nvSpPr>
        <p:spPr bwMode="auto">
          <a:xfrm>
            <a:off x="1447801" y="4083427"/>
            <a:ext cx="5671975" cy="0"/>
          </a:xfrm>
          <a:prstGeom prst="line">
            <a:avLst/>
          </a:prstGeom>
          <a:noFill/>
          <a:ln w="25400">
            <a:solidFill>
              <a:srgbClr val="C0C0C0"/>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sz="2800">
              <a:solidFill>
                <a:schemeClr val="tx2"/>
              </a:solidFill>
              <a:latin typeface="Times New Roman" pitchFamily="18" charset="0"/>
              <a:cs typeface="Times New Roman" pitchFamily="18" charset="0"/>
            </a:endParaRPr>
          </a:p>
        </p:txBody>
      </p:sp>
      <p:sp>
        <p:nvSpPr>
          <p:cNvPr id="40987" name="Text Box 27"/>
          <p:cNvSpPr txBox="1">
            <a:spLocks noChangeArrowheads="1"/>
          </p:cNvSpPr>
          <p:nvPr/>
        </p:nvSpPr>
        <p:spPr bwMode="gray">
          <a:xfrm>
            <a:off x="1029956" y="3603625"/>
            <a:ext cx="364202"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algn="ctr" eaLnBrk="0" hangingPunct="0"/>
            <a:r>
              <a:rPr lang="en-US" sz="2800" b="1" dirty="0">
                <a:solidFill>
                  <a:schemeClr val="tx1">
                    <a:lumMod val="50000"/>
                  </a:schemeClr>
                </a:solidFill>
                <a:latin typeface="Times New Roman" pitchFamily="18" charset="0"/>
                <a:cs typeface="Times New Roman" pitchFamily="18" charset="0"/>
              </a:rPr>
              <a:t>3</a:t>
            </a:r>
          </a:p>
        </p:txBody>
      </p:sp>
      <p:sp>
        <p:nvSpPr>
          <p:cNvPr id="40989" name="Text Box 29"/>
          <p:cNvSpPr txBox="1">
            <a:spLocks noChangeArrowheads="1"/>
          </p:cNvSpPr>
          <p:nvPr/>
        </p:nvSpPr>
        <p:spPr bwMode="auto">
          <a:xfrm>
            <a:off x="1752602" y="3581400"/>
            <a:ext cx="5367175"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pPr eaLnBrk="0" hangingPunct="0"/>
            <a:r>
              <a:rPr lang="en-US" sz="2800" dirty="0" err="1" smtClean="0">
                <a:solidFill>
                  <a:schemeClr val="tx2"/>
                </a:solidFill>
                <a:latin typeface="Times New Roman" pitchFamily="18" charset="0"/>
                <a:cs typeface="Times New Roman" pitchFamily="18" charset="0"/>
              </a:rPr>
              <a:t>Vấn</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đề</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ly</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hôn</a:t>
            </a:r>
            <a:r>
              <a:rPr lang="en-US" sz="2800" dirty="0" smtClean="0">
                <a:solidFill>
                  <a:schemeClr val="tx2"/>
                </a:solidFill>
                <a:latin typeface="Times New Roman" pitchFamily="18" charset="0"/>
                <a:cs typeface="Times New Roman" pitchFamily="18" charset="0"/>
              </a:rPr>
              <a:t> ở </a:t>
            </a:r>
            <a:r>
              <a:rPr lang="en-US" sz="2800" dirty="0" err="1" smtClean="0">
                <a:solidFill>
                  <a:schemeClr val="tx2"/>
                </a:solidFill>
                <a:latin typeface="Times New Roman" pitchFamily="18" charset="0"/>
                <a:cs typeface="Times New Roman" pitchFamily="18" charset="0"/>
              </a:rPr>
              <a:t>đô</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thị</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và</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nông</a:t>
            </a:r>
            <a:r>
              <a:rPr lang="en-US" sz="2800" dirty="0" smtClean="0">
                <a:solidFill>
                  <a:schemeClr val="tx2"/>
                </a:solidFill>
                <a:latin typeface="Times New Roman" pitchFamily="18" charset="0"/>
                <a:cs typeface="Times New Roman" pitchFamily="18" charset="0"/>
              </a:rPr>
              <a:t> </a:t>
            </a:r>
            <a:r>
              <a:rPr lang="en-US" sz="2800" dirty="0" err="1" smtClean="0">
                <a:solidFill>
                  <a:schemeClr val="tx2"/>
                </a:solidFill>
                <a:latin typeface="Times New Roman" pitchFamily="18" charset="0"/>
                <a:cs typeface="Times New Roman" pitchFamily="18" charset="0"/>
              </a:rPr>
              <a:t>thôn</a:t>
            </a:r>
            <a:endParaRPr lang="en-US" sz="2800" dirty="0">
              <a:solidFill>
                <a:schemeClr val="tx2"/>
              </a:solidFill>
              <a:latin typeface="Times New Roman" pitchFamily="18" charset="0"/>
              <a:cs typeface="Times New Roman" pitchFamily="18" charset="0"/>
            </a:endParaRPr>
          </a:p>
        </p:txBody>
      </p:sp>
      <p:sp>
        <p:nvSpPr>
          <p:cNvPr id="2" name="Rectangle 1"/>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3" name="Title 2"/>
          <p:cNvSpPr>
            <a:spLocks noGrp="1"/>
          </p:cNvSpPr>
          <p:nvPr>
            <p:ph type="title"/>
          </p:nvPr>
        </p:nvSpPr>
        <p:spPr/>
        <p:txBody>
          <a:bodyPr/>
          <a:lstStyle/>
          <a:p>
            <a:r>
              <a:rPr lang="en-US" sz="4000" b="1" dirty="0" smtClean="0">
                <a:latin typeface="Times New Roman" pitchFamily="18" charset="0"/>
                <a:cs typeface="Times New Roman" pitchFamily="18" charset="0"/>
              </a:rPr>
              <a:t>XÃ HỘI HỌC ĐẠI CƯƠNG</a:t>
            </a:r>
            <a:endParaRPr lang="en-US" sz="40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wheel(1)">
                                      <p:cBhvr>
                                        <p:cTn id="7" dur="1500"/>
                                        <p:tgtEl>
                                          <p:spTgt spid="4096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0971"/>
                                        </p:tgtEl>
                                        <p:attrNameLst>
                                          <p:attrName>style.visibility</p:attrName>
                                        </p:attrNameLst>
                                      </p:cBhvr>
                                      <p:to>
                                        <p:strVal val="visible"/>
                                      </p:to>
                                    </p:set>
                                    <p:animEffect transition="in" filter="wheel(1)">
                                      <p:cBhvr>
                                        <p:cTn id="10" dur="1500"/>
                                        <p:tgtEl>
                                          <p:spTgt spid="4097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0972"/>
                                        </p:tgtEl>
                                        <p:attrNameLst>
                                          <p:attrName>style.visibility</p:attrName>
                                        </p:attrNameLst>
                                      </p:cBhvr>
                                      <p:to>
                                        <p:strVal val="visible"/>
                                      </p:to>
                                    </p:set>
                                    <p:animEffect transition="in" filter="wheel(1)">
                                      <p:cBhvr>
                                        <p:cTn id="13" dur="1500"/>
                                        <p:tgtEl>
                                          <p:spTgt spid="4097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40973"/>
                                        </p:tgtEl>
                                        <p:attrNameLst>
                                          <p:attrName>style.visibility</p:attrName>
                                        </p:attrNameLst>
                                      </p:cBhvr>
                                      <p:to>
                                        <p:strVal val="visible"/>
                                      </p:to>
                                    </p:set>
                                    <p:animEffect transition="in" filter="wheel(1)">
                                      <p:cBhvr>
                                        <p:cTn id="16" dur="1500"/>
                                        <p:tgtEl>
                                          <p:spTgt spid="4097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40967"/>
                                        </p:tgtEl>
                                        <p:attrNameLst>
                                          <p:attrName>style.visibility</p:attrName>
                                        </p:attrNameLst>
                                      </p:cBhvr>
                                      <p:to>
                                        <p:strVal val="visible"/>
                                      </p:to>
                                    </p:set>
                                    <p:animEffect transition="in" filter="randombar(horizontal)">
                                      <p:cBhvr>
                                        <p:cTn id="21" dur="1500"/>
                                        <p:tgtEl>
                                          <p:spTgt spid="4096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40974"/>
                                        </p:tgtEl>
                                        <p:attrNameLst>
                                          <p:attrName>style.visibility</p:attrName>
                                        </p:attrNameLst>
                                      </p:cBhvr>
                                      <p:to>
                                        <p:strVal val="visible"/>
                                      </p:to>
                                    </p:set>
                                    <p:animEffect transition="in" filter="randombar(horizontal)">
                                      <p:cBhvr>
                                        <p:cTn id="24" dur="1500"/>
                                        <p:tgtEl>
                                          <p:spTgt spid="40974"/>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40975"/>
                                        </p:tgtEl>
                                        <p:attrNameLst>
                                          <p:attrName>style.visibility</p:attrName>
                                        </p:attrNameLst>
                                      </p:cBhvr>
                                      <p:to>
                                        <p:strVal val="visible"/>
                                      </p:to>
                                    </p:set>
                                    <p:animEffect transition="in" filter="randombar(horizontal)">
                                      <p:cBhvr>
                                        <p:cTn id="27" dur="1500"/>
                                        <p:tgtEl>
                                          <p:spTgt spid="4097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40976"/>
                                        </p:tgtEl>
                                        <p:attrNameLst>
                                          <p:attrName>style.visibility</p:attrName>
                                        </p:attrNameLst>
                                      </p:cBhvr>
                                      <p:to>
                                        <p:strVal val="visible"/>
                                      </p:to>
                                    </p:set>
                                    <p:animEffect transition="in" filter="randombar(horizontal)">
                                      <p:cBhvr>
                                        <p:cTn id="30" dur="1500"/>
                                        <p:tgtEl>
                                          <p:spTgt spid="4097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0977"/>
                                        </p:tgtEl>
                                        <p:attrNameLst>
                                          <p:attrName>style.visibility</p:attrName>
                                        </p:attrNameLst>
                                      </p:cBhvr>
                                      <p:to>
                                        <p:strVal val="visible"/>
                                      </p:to>
                                    </p:set>
                                    <p:anim calcmode="lin" valueType="num">
                                      <p:cBhvr>
                                        <p:cTn id="35" dur="1500" fill="hold"/>
                                        <p:tgtEl>
                                          <p:spTgt spid="40977"/>
                                        </p:tgtEl>
                                        <p:attrNameLst>
                                          <p:attrName>ppt_w</p:attrName>
                                        </p:attrNameLst>
                                      </p:cBhvr>
                                      <p:tavLst>
                                        <p:tav tm="0">
                                          <p:val>
                                            <p:fltVal val="0"/>
                                          </p:val>
                                        </p:tav>
                                        <p:tav tm="100000">
                                          <p:val>
                                            <p:strVal val="#ppt_w"/>
                                          </p:val>
                                        </p:tav>
                                      </p:tavLst>
                                    </p:anim>
                                    <p:anim calcmode="lin" valueType="num">
                                      <p:cBhvr>
                                        <p:cTn id="36" dur="1500" fill="hold"/>
                                        <p:tgtEl>
                                          <p:spTgt spid="40977"/>
                                        </p:tgtEl>
                                        <p:attrNameLst>
                                          <p:attrName>ppt_h</p:attrName>
                                        </p:attrNameLst>
                                      </p:cBhvr>
                                      <p:tavLst>
                                        <p:tav tm="0">
                                          <p:val>
                                            <p:fltVal val="0"/>
                                          </p:val>
                                        </p:tav>
                                        <p:tav tm="100000">
                                          <p:val>
                                            <p:strVal val="#ppt_h"/>
                                          </p:val>
                                        </p:tav>
                                      </p:tavLst>
                                    </p:anim>
                                    <p:animEffect transition="in" filter="fade">
                                      <p:cBhvr>
                                        <p:cTn id="37" dur="1500"/>
                                        <p:tgtEl>
                                          <p:spTgt spid="40977"/>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0985"/>
                                        </p:tgtEl>
                                        <p:attrNameLst>
                                          <p:attrName>style.visibility</p:attrName>
                                        </p:attrNameLst>
                                      </p:cBhvr>
                                      <p:to>
                                        <p:strVal val="visible"/>
                                      </p:to>
                                    </p:set>
                                    <p:anim calcmode="lin" valueType="num">
                                      <p:cBhvr>
                                        <p:cTn id="40" dur="1500" fill="hold"/>
                                        <p:tgtEl>
                                          <p:spTgt spid="40985"/>
                                        </p:tgtEl>
                                        <p:attrNameLst>
                                          <p:attrName>ppt_w</p:attrName>
                                        </p:attrNameLst>
                                      </p:cBhvr>
                                      <p:tavLst>
                                        <p:tav tm="0">
                                          <p:val>
                                            <p:fltVal val="0"/>
                                          </p:val>
                                        </p:tav>
                                        <p:tav tm="100000">
                                          <p:val>
                                            <p:strVal val="#ppt_w"/>
                                          </p:val>
                                        </p:tav>
                                      </p:tavLst>
                                    </p:anim>
                                    <p:anim calcmode="lin" valueType="num">
                                      <p:cBhvr>
                                        <p:cTn id="41" dur="1500" fill="hold"/>
                                        <p:tgtEl>
                                          <p:spTgt spid="40985"/>
                                        </p:tgtEl>
                                        <p:attrNameLst>
                                          <p:attrName>ppt_h</p:attrName>
                                        </p:attrNameLst>
                                      </p:cBhvr>
                                      <p:tavLst>
                                        <p:tav tm="0">
                                          <p:val>
                                            <p:fltVal val="0"/>
                                          </p:val>
                                        </p:tav>
                                        <p:tav tm="100000">
                                          <p:val>
                                            <p:strVal val="#ppt_h"/>
                                          </p:val>
                                        </p:tav>
                                      </p:tavLst>
                                    </p:anim>
                                    <p:animEffect transition="in" filter="fade">
                                      <p:cBhvr>
                                        <p:cTn id="42" dur="1500"/>
                                        <p:tgtEl>
                                          <p:spTgt spid="4098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40987"/>
                                        </p:tgtEl>
                                        <p:attrNameLst>
                                          <p:attrName>style.visibility</p:attrName>
                                        </p:attrNameLst>
                                      </p:cBhvr>
                                      <p:to>
                                        <p:strVal val="visible"/>
                                      </p:to>
                                    </p:set>
                                    <p:anim calcmode="lin" valueType="num">
                                      <p:cBhvr>
                                        <p:cTn id="45" dur="1500" fill="hold"/>
                                        <p:tgtEl>
                                          <p:spTgt spid="40987"/>
                                        </p:tgtEl>
                                        <p:attrNameLst>
                                          <p:attrName>ppt_w</p:attrName>
                                        </p:attrNameLst>
                                      </p:cBhvr>
                                      <p:tavLst>
                                        <p:tav tm="0">
                                          <p:val>
                                            <p:fltVal val="0"/>
                                          </p:val>
                                        </p:tav>
                                        <p:tav tm="100000">
                                          <p:val>
                                            <p:strVal val="#ppt_w"/>
                                          </p:val>
                                        </p:tav>
                                      </p:tavLst>
                                    </p:anim>
                                    <p:anim calcmode="lin" valueType="num">
                                      <p:cBhvr>
                                        <p:cTn id="46" dur="1500" fill="hold"/>
                                        <p:tgtEl>
                                          <p:spTgt spid="40987"/>
                                        </p:tgtEl>
                                        <p:attrNameLst>
                                          <p:attrName>ppt_h</p:attrName>
                                        </p:attrNameLst>
                                      </p:cBhvr>
                                      <p:tavLst>
                                        <p:tav tm="0">
                                          <p:val>
                                            <p:fltVal val="0"/>
                                          </p:val>
                                        </p:tav>
                                        <p:tav tm="100000">
                                          <p:val>
                                            <p:strVal val="#ppt_h"/>
                                          </p:val>
                                        </p:tav>
                                      </p:tavLst>
                                    </p:anim>
                                    <p:animEffect transition="in" filter="fade">
                                      <p:cBhvr>
                                        <p:cTn id="47" dur="1500"/>
                                        <p:tgtEl>
                                          <p:spTgt spid="40987"/>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0989"/>
                                        </p:tgtEl>
                                        <p:attrNameLst>
                                          <p:attrName>style.visibility</p:attrName>
                                        </p:attrNameLst>
                                      </p:cBhvr>
                                      <p:to>
                                        <p:strVal val="visible"/>
                                      </p:to>
                                    </p:set>
                                    <p:anim calcmode="lin" valueType="num">
                                      <p:cBhvr>
                                        <p:cTn id="50" dur="1500" fill="hold"/>
                                        <p:tgtEl>
                                          <p:spTgt spid="40989"/>
                                        </p:tgtEl>
                                        <p:attrNameLst>
                                          <p:attrName>ppt_w</p:attrName>
                                        </p:attrNameLst>
                                      </p:cBhvr>
                                      <p:tavLst>
                                        <p:tav tm="0">
                                          <p:val>
                                            <p:fltVal val="0"/>
                                          </p:val>
                                        </p:tav>
                                        <p:tav tm="100000">
                                          <p:val>
                                            <p:strVal val="#ppt_w"/>
                                          </p:val>
                                        </p:tav>
                                      </p:tavLst>
                                    </p:anim>
                                    <p:anim calcmode="lin" valueType="num">
                                      <p:cBhvr>
                                        <p:cTn id="51" dur="1500" fill="hold"/>
                                        <p:tgtEl>
                                          <p:spTgt spid="40989"/>
                                        </p:tgtEl>
                                        <p:attrNameLst>
                                          <p:attrName>ppt_h</p:attrName>
                                        </p:attrNameLst>
                                      </p:cBhvr>
                                      <p:tavLst>
                                        <p:tav tm="0">
                                          <p:val>
                                            <p:fltVal val="0"/>
                                          </p:val>
                                        </p:tav>
                                        <p:tav tm="100000">
                                          <p:val>
                                            <p:strVal val="#ppt_h"/>
                                          </p:val>
                                        </p:tav>
                                      </p:tavLst>
                                    </p:anim>
                                    <p:animEffect transition="in" filter="fade">
                                      <p:cBhvr>
                                        <p:cTn id="52" dur="1500"/>
                                        <p:tgtEl>
                                          <p:spTgt spid="40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animBg="1"/>
      <p:bldP spid="40972" grpId="0"/>
      <p:bldP spid="40973" grpId="0"/>
      <p:bldP spid="40974" grpId="0" animBg="1"/>
      <p:bldP spid="40975" grpId="0"/>
      <p:bldP spid="40976" grpId="0"/>
      <p:bldP spid="40985" grpId="0" animBg="1"/>
      <p:bldP spid="40987" grpId="0"/>
      <p:bldP spid="4098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Tích</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457200" y="1033469"/>
            <a:ext cx="8686800" cy="954107"/>
          </a:xfrm>
          <a:prstGeom prst="rect">
            <a:avLst/>
          </a:prstGeom>
          <a:noFill/>
        </p:spPr>
        <p:txBody>
          <a:bodyPr wrap="square" rtlCol="0">
            <a:spAutoFit/>
          </a:bodyPr>
          <a:lstStyle/>
          <a:p>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bớt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thừa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p>
        </p:txBody>
      </p:sp>
      <p:pic>
        <p:nvPicPr>
          <p:cNvPr id="20482" name="Picture 2" descr="D:\Tai lieu\XHCDC\tp-hcm-giam-lao-dong-huong-tro-cap-that-nghiep.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62200" y="2154382"/>
            <a:ext cx="4495800" cy="3389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9179348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wipe(down)">
                                      <p:cBhvr>
                                        <p:cTn id="12" dur="580">
                                          <p:stCondLst>
                                            <p:cond delay="0"/>
                                          </p:stCondLst>
                                        </p:cTn>
                                        <p:tgtEl>
                                          <p:spTgt spid="20482"/>
                                        </p:tgtEl>
                                      </p:cBhvr>
                                    </p:animEffect>
                                    <p:anim calcmode="lin" valueType="num">
                                      <p:cBhvr>
                                        <p:cTn id="13" dur="1822" tmFilter="0,0; 0.14,0.36; 0.43,0.73; 0.71,0.91; 1.0,1.0">
                                          <p:stCondLst>
                                            <p:cond delay="0"/>
                                          </p:stCondLst>
                                        </p:cTn>
                                        <p:tgtEl>
                                          <p:spTgt spid="2048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048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048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048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0482"/>
                                        </p:tgtEl>
                                        <p:attrNameLst>
                                          <p:attrName>ppt_y</p:attrName>
                                        </p:attrNameLst>
                                      </p:cBhvr>
                                      <p:tavLst>
                                        <p:tav tm="0" fmla="#ppt_y-sin(pi*$)/81">
                                          <p:val>
                                            <p:fltVal val="0"/>
                                          </p:val>
                                        </p:tav>
                                        <p:tav tm="100000">
                                          <p:val>
                                            <p:fltVal val="1"/>
                                          </p:val>
                                        </p:tav>
                                      </p:tavLst>
                                    </p:anim>
                                    <p:animScale>
                                      <p:cBhvr>
                                        <p:cTn id="18" dur="26">
                                          <p:stCondLst>
                                            <p:cond delay="650"/>
                                          </p:stCondLst>
                                        </p:cTn>
                                        <p:tgtEl>
                                          <p:spTgt spid="20482"/>
                                        </p:tgtEl>
                                      </p:cBhvr>
                                      <p:to x="100000" y="60000"/>
                                    </p:animScale>
                                    <p:animScale>
                                      <p:cBhvr>
                                        <p:cTn id="19" dur="166" decel="50000">
                                          <p:stCondLst>
                                            <p:cond delay="676"/>
                                          </p:stCondLst>
                                        </p:cTn>
                                        <p:tgtEl>
                                          <p:spTgt spid="20482"/>
                                        </p:tgtEl>
                                      </p:cBhvr>
                                      <p:to x="100000" y="100000"/>
                                    </p:animScale>
                                    <p:animScale>
                                      <p:cBhvr>
                                        <p:cTn id="20" dur="26">
                                          <p:stCondLst>
                                            <p:cond delay="1312"/>
                                          </p:stCondLst>
                                        </p:cTn>
                                        <p:tgtEl>
                                          <p:spTgt spid="20482"/>
                                        </p:tgtEl>
                                      </p:cBhvr>
                                      <p:to x="100000" y="80000"/>
                                    </p:animScale>
                                    <p:animScale>
                                      <p:cBhvr>
                                        <p:cTn id="21" dur="166" decel="50000">
                                          <p:stCondLst>
                                            <p:cond delay="1338"/>
                                          </p:stCondLst>
                                        </p:cTn>
                                        <p:tgtEl>
                                          <p:spTgt spid="20482"/>
                                        </p:tgtEl>
                                      </p:cBhvr>
                                      <p:to x="100000" y="100000"/>
                                    </p:animScale>
                                    <p:animScale>
                                      <p:cBhvr>
                                        <p:cTn id="22" dur="26">
                                          <p:stCondLst>
                                            <p:cond delay="1642"/>
                                          </p:stCondLst>
                                        </p:cTn>
                                        <p:tgtEl>
                                          <p:spTgt spid="20482"/>
                                        </p:tgtEl>
                                      </p:cBhvr>
                                      <p:to x="100000" y="90000"/>
                                    </p:animScale>
                                    <p:animScale>
                                      <p:cBhvr>
                                        <p:cTn id="23" dur="166" decel="50000">
                                          <p:stCondLst>
                                            <p:cond delay="1668"/>
                                          </p:stCondLst>
                                        </p:cTn>
                                        <p:tgtEl>
                                          <p:spTgt spid="20482"/>
                                        </p:tgtEl>
                                      </p:cBhvr>
                                      <p:to x="100000" y="100000"/>
                                    </p:animScale>
                                    <p:animScale>
                                      <p:cBhvr>
                                        <p:cTn id="24" dur="26">
                                          <p:stCondLst>
                                            <p:cond delay="1808"/>
                                          </p:stCondLst>
                                        </p:cTn>
                                        <p:tgtEl>
                                          <p:spTgt spid="20482"/>
                                        </p:tgtEl>
                                      </p:cBhvr>
                                      <p:to x="100000" y="95000"/>
                                    </p:animScale>
                                    <p:animScale>
                                      <p:cBhvr>
                                        <p:cTn id="25" dur="166" decel="50000">
                                          <p:stCondLst>
                                            <p:cond delay="1834"/>
                                          </p:stCondLst>
                                        </p:cTn>
                                        <p:tgtEl>
                                          <p:spTgt spid="204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 name="TextBox 1"/>
          <p:cNvSpPr txBox="1"/>
          <p:nvPr/>
        </p:nvSpPr>
        <p:spPr>
          <a:xfrm>
            <a:off x="457200" y="1038539"/>
            <a:ext cx="8534400" cy="4916731"/>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luôn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đo</a:t>
            </a:r>
            <a:r>
              <a:rPr lang="en-US" sz="2800" dirty="0">
                <a:latin typeface="Times New Roman" pitchFamily="18" charset="0"/>
                <a:cs typeface="Times New Roman" pitchFamily="18" charset="0"/>
              </a:rPr>
              <a:t> hay </a:t>
            </a: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ven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ở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a:t>
            </a:r>
            <a:r>
              <a:rPr lang="en-US" sz="2800" dirty="0">
                <a:latin typeface="Times New Roman" pitchFamily="18" charset="0"/>
                <a:cs typeface="Times New Roman" pitchFamily="18" charset="0"/>
              </a:rPr>
              <a:t> Minh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gần</a:t>
            </a:r>
            <a:r>
              <a:rPr lang="en-US" sz="2800" dirty="0">
                <a:latin typeface="Times New Roman" pitchFamily="18" charset="0"/>
                <a:cs typeface="Times New Roman" pitchFamily="18" charset="0"/>
              </a:rPr>
              <a:t> 30.000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/km2.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ven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vọt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Hóc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sang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quận</a:t>
            </a:r>
            <a:r>
              <a:rPr lang="en-US" sz="2800" dirty="0">
                <a:latin typeface="Times New Roman" pitchFamily="18" charset="0"/>
                <a:cs typeface="Times New Roman" pitchFamily="18" charset="0"/>
              </a:rPr>
              <a:t> 12,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vòng</a:t>
            </a:r>
            <a:r>
              <a:rPr lang="en-US" sz="2800" dirty="0">
                <a:latin typeface="Times New Roman" pitchFamily="18" charset="0"/>
                <a:cs typeface="Times New Roman" pitchFamily="18" charset="0"/>
              </a:rPr>
              <a:t> 5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300 </a:t>
            </a:r>
            <a:r>
              <a:rPr lang="en-US" sz="2800" dirty="0" err="1">
                <a:latin typeface="Times New Roman" pitchFamily="18" charset="0"/>
                <a:cs typeface="Times New Roman" pitchFamily="18" charset="0"/>
              </a:rPr>
              <a:t>ngàn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/ha </a:t>
            </a:r>
            <a:r>
              <a:rPr lang="en-US" sz="2800" dirty="0" err="1">
                <a:latin typeface="Times New Roman" pitchFamily="18" charset="0"/>
                <a:cs typeface="Times New Roman" pitchFamily="18" charset="0"/>
              </a:rPr>
              <a:t>tại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1997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8 </a:t>
            </a:r>
            <a:r>
              <a:rPr lang="en-US" sz="2800" dirty="0" err="1">
                <a:latin typeface="Times New Roman" pitchFamily="18" charset="0"/>
                <a:cs typeface="Times New Roman" pitchFamily="18" charset="0"/>
              </a:rPr>
              <a:t>triệu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/m2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2005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thế</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6" name="TextBox 5"/>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Tích</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081089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Tích</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422564" y="1143001"/>
            <a:ext cx="8686800" cy="954107"/>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đẩy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p>
        </p:txBody>
      </p:sp>
      <p:pic>
        <p:nvPicPr>
          <p:cNvPr id="7" name="Picture 6" descr="142.jpg"/>
          <p:cNvPicPr/>
          <p:nvPr/>
        </p:nvPicPr>
        <p:blipFill>
          <a:blip r:embed="rId2"/>
          <a:stretch>
            <a:fillRect/>
          </a:stretch>
        </p:blipFill>
        <p:spPr>
          <a:xfrm>
            <a:off x="910937" y="2209801"/>
            <a:ext cx="3810000" cy="3126057"/>
          </a:xfrm>
          <a:prstGeom prst="rect">
            <a:avLst/>
          </a:prstGeom>
          <a:ln>
            <a:noFill/>
          </a:ln>
          <a:effectLst>
            <a:softEdge rad="112500"/>
          </a:effectLst>
        </p:spPr>
      </p:pic>
      <p:pic>
        <p:nvPicPr>
          <p:cNvPr id="8" name="Picture 7" descr="144.jpg"/>
          <p:cNvPicPr/>
          <p:nvPr/>
        </p:nvPicPr>
        <p:blipFill>
          <a:blip r:embed="rId3"/>
          <a:stretch>
            <a:fillRect/>
          </a:stretch>
        </p:blipFill>
        <p:spPr>
          <a:xfrm>
            <a:off x="4720938" y="2209801"/>
            <a:ext cx="3813463" cy="3126057"/>
          </a:xfrm>
          <a:prstGeom prst="rect">
            <a:avLst/>
          </a:prstGeom>
          <a:ln>
            <a:noFill/>
          </a:ln>
          <a:effectLst>
            <a:softEdge rad="112500"/>
          </a:effectLst>
        </p:spPr>
      </p:pic>
      <p:sp>
        <p:nvSpPr>
          <p:cNvPr id="3" name="TextBox 2"/>
          <p:cNvSpPr txBox="1"/>
          <p:nvPr/>
        </p:nvSpPr>
        <p:spPr>
          <a:xfrm>
            <a:off x="533401" y="5335858"/>
            <a:ext cx="8575964" cy="1384995"/>
          </a:xfrm>
          <a:prstGeom prst="rect">
            <a:avLst/>
          </a:prstGeom>
          <a:noFill/>
        </p:spPr>
        <p:txBody>
          <a:bodyPr wrap="square" rtlCol="0">
            <a:spAutoFit/>
          </a:bodyPr>
          <a:lstStyle/>
          <a:p>
            <a:pPr algn="ct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giữa</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Mỹ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lượng</a:t>
            </a:r>
            <a:r>
              <a:rPr lang="en-US" sz="2800" dirty="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pPr algn="ctr"/>
            <a:r>
              <a:rPr lang="en-US" sz="2800" dirty="0" err="1" smtClean="0">
                <a:latin typeface="Times New Roman" pitchFamily="18" charset="0"/>
                <a:cs typeface="Times New Roman" pitchFamily="18" charset="0"/>
              </a:rPr>
              <a:t>hạt</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a:t>
            </a:r>
          </a:p>
          <a:p>
            <a:pPr algn="ct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81089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10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10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Tích</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457200" y="1143001"/>
            <a:ext cx="8610600" cy="3108543"/>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gìn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phú</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di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riêng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quê</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góp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hưởng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lưu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phố</a:t>
            </a:r>
            <a:r>
              <a:rPr lang="en-US" sz="2800" dirty="0">
                <a:latin typeface="Times New Roman" pitchFamily="18" charset="0"/>
                <a:cs typeface="Times New Roman" pitchFamily="18" charset="0"/>
              </a:rPr>
              <a:t>.</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4081089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7" name="TextBox 6"/>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Tích</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498765" y="1143000"/>
            <a:ext cx="8492836" cy="1815882"/>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sáu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sang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lúa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phụ</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p>
        </p:txBody>
      </p:sp>
      <p:pic>
        <p:nvPicPr>
          <p:cNvPr id="8" name="Picture 7" descr="137.jpg"/>
          <p:cNvPicPr/>
          <p:nvPr/>
        </p:nvPicPr>
        <p:blipFill>
          <a:blip r:embed="rId2"/>
          <a:stretch>
            <a:fillRect/>
          </a:stretch>
        </p:blipFill>
        <p:spPr>
          <a:xfrm>
            <a:off x="649864" y="3048000"/>
            <a:ext cx="3922136" cy="2743200"/>
          </a:xfrm>
          <a:prstGeom prst="rect">
            <a:avLst/>
          </a:prstGeom>
          <a:ln>
            <a:noFill/>
          </a:ln>
          <a:effectLst>
            <a:outerShdw blurRad="292100" dist="139700" dir="2700000" algn="tl" rotWithShape="0">
              <a:srgbClr val="333333">
                <a:alpha val="65000"/>
              </a:srgbClr>
            </a:outerShdw>
          </a:effectLst>
        </p:spPr>
      </p:pic>
      <p:pic>
        <p:nvPicPr>
          <p:cNvPr id="9" name="Picture 8" descr="138.jpg"/>
          <p:cNvPicPr/>
          <p:nvPr/>
        </p:nvPicPr>
        <p:blipFill>
          <a:blip r:embed="rId3"/>
          <a:stretch>
            <a:fillRect/>
          </a:stretch>
        </p:blipFill>
        <p:spPr>
          <a:xfrm>
            <a:off x="4745181" y="3048000"/>
            <a:ext cx="4017819"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4081089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par>
                                <p:cTn id="26" presetID="26"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80">
                                          <p:stCondLst>
                                            <p:cond delay="0"/>
                                          </p:stCondLst>
                                        </p:cTn>
                                        <p:tgtEl>
                                          <p:spTgt spid="9"/>
                                        </p:tgtEl>
                                      </p:cBhvr>
                                    </p:animEffect>
                                    <p:anim calcmode="lin" valueType="num">
                                      <p:cBhvr>
                                        <p:cTn id="2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4" dur="26">
                                          <p:stCondLst>
                                            <p:cond delay="650"/>
                                          </p:stCondLst>
                                        </p:cTn>
                                        <p:tgtEl>
                                          <p:spTgt spid="9"/>
                                        </p:tgtEl>
                                      </p:cBhvr>
                                      <p:to x="100000" y="60000"/>
                                    </p:animScale>
                                    <p:animScale>
                                      <p:cBhvr>
                                        <p:cTn id="35" dur="166" decel="50000">
                                          <p:stCondLst>
                                            <p:cond delay="676"/>
                                          </p:stCondLst>
                                        </p:cTn>
                                        <p:tgtEl>
                                          <p:spTgt spid="9"/>
                                        </p:tgtEl>
                                      </p:cBhvr>
                                      <p:to x="100000" y="100000"/>
                                    </p:animScale>
                                    <p:animScale>
                                      <p:cBhvr>
                                        <p:cTn id="36" dur="26">
                                          <p:stCondLst>
                                            <p:cond delay="1312"/>
                                          </p:stCondLst>
                                        </p:cTn>
                                        <p:tgtEl>
                                          <p:spTgt spid="9"/>
                                        </p:tgtEl>
                                      </p:cBhvr>
                                      <p:to x="100000" y="80000"/>
                                    </p:animScale>
                                    <p:animScale>
                                      <p:cBhvr>
                                        <p:cTn id="37" dur="166" decel="50000">
                                          <p:stCondLst>
                                            <p:cond delay="1338"/>
                                          </p:stCondLst>
                                        </p:cTn>
                                        <p:tgtEl>
                                          <p:spTgt spid="9"/>
                                        </p:tgtEl>
                                      </p:cBhvr>
                                      <p:to x="100000" y="100000"/>
                                    </p:animScale>
                                    <p:animScale>
                                      <p:cBhvr>
                                        <p:cTn id="38" dur="26">
                                          <p:stCondLst>
                                            <p:cond delay="1642"/>
                                          </p:stCondLst>
                                        </p:cTn>
                                        <p:tgtEl>
                                          <p:spTgt spid="9"/>
                                        </p:tgtEl>
                                      </p:cBhvr>
                                      <p:to x="100000" y="90000"/>
                                    </p:animScale>
                                    <p:animScale>
                                      <p:cBhvr>
                                        <p:cTn id="39" dur="166" decel="50000">
                                          <p:stCondLst>
                                            <p:cond delay="1668"/>
                                          </p:stCondLst>
                                        </p:cTn>
                                        <p:tgtEl>
                                          <p:spTgt spid="9"/>
                                        </p:tgtEl>
                                      </p:cBhvr>
                                      <p:to x="100000" y="100000"/>
                                    </p:animScale>
                                    <p:animScale>
                                      <p:cBhvr>
                                        <p:cTn id="40" dur="26">
                                          <p:stCondLst>
                                            <p:cond delay="1808"/>
                                          </p:stCondLst>
                                        </p:cTn>
                                        <p:tgtEl>
                                          <p:spTgt spid="9"/>
                                        </p:tgtEl>
                                      </p:cBhvr>
                                      <p:to x="100000" y="95000"/>
                                    </p:animScale>
                                    <p:animScale>
                                      <p:cBhvr>
                                        <p:cTn id="41"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450274" y="1040396"/>
            <a:ext cx="8541327" cy="2331407"/>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Ô </a:t>
            </a:r>
            <a:r>
              <a:rPr lang="en-US" sz="2800" dirty="0" err="1">
                <a:latin typeface="Times New Roman" pitchFamily="18" charset="0"/>
                <a:cs typeface="Times New Roman" pitchFamily="18" charset="0"/>
              </a:rPr>
              <a:t>nhiễm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nay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trọng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do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dẫn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thong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biệt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 ố </a:t>
            </a:r>
            <a:r>
              <a:rPr lang="en-US" sz="2800" dirty="0" err="1">
                <a:latin typeface="Times New Roman" pitchFamily="18" charset="0"/>
                <a:cs typeface="Times New Roman" pitchFamily="18" charset="0"/>
              </a:rPr>
              <a:t>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kéo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đông</a:t>
            </a:r>
            <a:r>
              <a:rPr lang="en-US" sz="2800" dirty="0">
                <a:latin typeface="Times New Roman" pitchFamily="18" charset="0"/>
                <a:cs typeface="Times New Roman" pitchFamily="18" charset="0"/>
              </a:rPr>
              <a:t>. </a:t>
            </a:r>
          </a:p>
        </p:txBody>
      </p:sp>
      <p:pic>
        <p:nvPicPr>
          <p:cNvPr id="21506" name="Picture 2" descr="D:\Tai lieu\XHCDC\pollutio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600" y="3287164"/>
            <a:ext cx="4556155" cy="303743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1507" name="Picture 3" descr="D:\Tai lieu\XHCDC\songToLich.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88014" y="3287164"/>
            <a:ext cx="2960687" cy="192329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1508" name="Picture 4" descr="D:\Tai lieu\XHCDC\onhiem27112012-g_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029201" y="3768859"/>
            <a:ext cx="2765396" cy="2074047"/>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1509" name="Picture 5" descr="D:\Tai lieu\XHCDC\onhiem00_thumb.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410201" y="4033688"/>
            <a:ext cx="2924191" cy="22317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81089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1506"/>
                                        </p:tgtEl>
                                        <p:attrNameLst>
                                          <p:attrName>style.visibility</p:attrName>
                                        </p:attrNameLst>
                                      </p:cBhvr>
                                      <p:to>
                                        <p:strVal val="visible"/>
                                      </p:to>
                                    </p:set>
                                    <p:animEffect transition="in" filter="fade">
                                      <p:cBhvr>
                                        <p:cTn id="19" dur="1000"/>
                                        <p:tgtEl>
                                          <p:spTgt spid="2150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1507"/>
                                        </p:tgtEl>
                                        <p:attrNameLst>
                                          <p:attrName>style.visibility</p:attrName>
                                        </p:attrNameLst>
                                      </p:cBhvr>
                                      <p:to>
                                        <p:strVal val="visible"/>
                                      </p:to>
                                    </p:set>
                                    <p:animEffect transition="in" filter="circle(in)">
                                      <p:cBhvr>
                                        <p:cTn id="24" dur="2000"/>
                                        <p:tgtEl>
                                          <p:spTgt spid="21507"/>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21508"/>
                                        </p:tgtEl>
                                        <p:attrNameLst>
                                          <p:attrName>style.visibility</p:attrName>
                                        </p:attrNameLst>
                                      </p:cBhvr>
                                      <p:to>
                                        <p:strVal val="visible"/>
                                      </p:to>
                                    </p:set>
                                    <p:animEffect transition="in" filter="circle(in)">
                                      <p:cBhvr>
                                        <p:cTn id="29" dur="2000"/>
                                        <p:tgtEl>
                                          <p:spTgt spid="2150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1509"/>
                                        </p:tgtEl>
                                        <p:attrNameLst>
                                          <p:attrName>style.visibility</p:attrName>
                                        </p:attrNameLst>
                                      </p:cBhvr>
                                      <p:to>
                                        <p:strVal val="visible"/>
                                      </p:to>
                                    </p:set>
                                    <p:animEffect transition="in" filter="fade">
                                      <p:cBhvr>
                                        <p:cTn id="34" dur="500"/>
                                        <p:tgtEl>
                                          <p:spTgt spid="21509"/>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21509"/>
                                        </p:tgtEl>
                                        <p:attrNameLst>
                                          <p:attrName>style.visibility</p:attrName>
                                        </p:attrNameLst>
                                      </p:cBhvr>
                                      <p:to>
                                        <p:strVal val="visible"/>
                                      </p:to>
                                    </p:set>
                                    <p:animEffect transition="in" filter="randombar(horizontal)">
                                      <p:cBhvr>
                                        <p:cTn id="39" dur="1000"/>
                                        <p:tgtEl>
                                          <p:spTgt spid="21509"/>
                                        </p:tgtEl>
                                      </p:cBhvr>
                                    </p:animEffect>
                                  </p:childTnLst>
                                </p:cTn>
                              </p:par>
                              <p:par>
                                <p:cTn id="40" presetID="42" presetClass="exit" presetSubtype="0" fill="hold" nodeType="withEffect">
                                  <p:stCondLst>
                                    <p:cond delay="0"/>
                                  </p:stCondLst>
                                  <p:childTnLst>
                                    <p:animEffect transition="out" filter="fade">
                                      <p:cBhvr>
                                        <p:cTn id="41" dur="1000"/>
                                        <p:tgtEl>
                                          <p:spTgt spid="21507"/>
                                        </p:tgtEl>
                                      </p:cBhvr>
                                    </p:animEffect>
                                    <p:anim calcmode="lin" valueType="num">
                                      <p:cBhvr>
                                        <p:cTn id="42" dur="1000"/>
                                        <p:tgtEl>
                                          <p:spTgt spid="21507"/>
                                        </p:tgtEl>
                                        <p:attrNameLst>
                                          <p:attrName>ppt_x</p:attrName>
                                        </p:attrNameLst>
                                      </p:cBhvr>
                                      <p:tavLst>
                                        <p:tav tm="0">
                                          <p:val>
                                            <p:strVal val="ppt_x"/>
                                          </p:val>
                                        </p:tav>
                                        <p:tav tm="100000">
                                          <p:val>
                                            <p:strVal val="ppt_x"/>
                                          </p:val>
                                        </p:tav>
                                      </p:tavLst>
                                    </p:anim>
                                    <p:anim calcmode="lin" valueType="num">
                                      <p:cBhvr>
                                        <p:cTn id="43" dur="1000"/>
                                        <p:tgtEl>
                                          <p:spTgt spid="21507"/>
                                        </p:tgtEl>
                                        <p:attrNameLst>
                                          <p:attrName>ppt_y</p:attrName>
                                        </p:attrNameLst>
                                      </p:cBhvr>
                                      <p:tavLst>
                                        <p:tav tm="0">
                                          <p:val>
                                            <p:strVal val="ppt_y"/>
                                          </p:val>
                                        </p:tav>
                                        <p:tav tm="100000">
                                          <p:val>
                                            <p:strVal val="ppt_y+.1"/>
                                          </p:val>
                                        </p:tav>
                                      </p:tavLst>
                                    </p:anim>
                                    <p:set>
                                      <p:cBhvr>
                                        <p:cTn id="44" dur="1" fill="hold">
                                          <p:stCondLst>
                                            <p:cond delay="999"/>
                                          </p:stCondLst>
                                        </p:cTn>
                                        <p:tgtEl>
                                          <p:spTgt spid="21507"/>
                                        </p:tgtEl>
                                        <p:attrNameLst>
                                          <p:attrName>style.visibility</p:attrName>
                                        </p:attrNameLst>
                                      </p:cBhvr>
                                      <p:to>
                                        <p:strVal val="hidden"/>
                                      </p:to>
                                    </p:set>
                                  </p:childTnLst>
                                </p:cTn>
                              </p:par>
                              <p:par>
                                <p:cTn id="45" presetID="42" presetClass="exit" presetSubtype="0" fill="hold" nodeType="withEffect">
                                  <p:stCondLst>
                                    <p:cond delay="0"/>
                                  </p:stCondLst>
                                  <p:childTnLst>
                                    <p:animEffect transition="out" filter="fade">
                                      <p:cBhvr>
                                        <p:cTn id="46" dur="1000"/>
                                        <p:tgtEl>
                                          <p:spTgt spid="21508"/>
                                        </p:tgtEl>
                                      </p:cBhvr>
                                    </p:animEffect>
                                    <p:anim calcmode="lin" valueType="num">
                                      <p:cBhvr>
                                        <p:cTn id="47" dur="1000"/>
                                        <p:tgtEl>
                                          <p:spTgt spid="21508"/>
                                        </p:tgtEl>
                                        <p:attrNameLst>
                                          <p:attrName>ppt_x</p:attrName>
                                        </p:attrNameLst>
                                      </p:cBhvr>
                                      <p:tavLst>
                                        <p:tav tm="0">
                                          <p:val>
                                            <p:strVal val="ppt_x"/>
                                          </p:val>
                                        </p:tav>
                                        <p:tav tm="100000">
                                          <p:val>
                                            <p:strVal val="ppt_x"/>
                                          </p:val>
                                        </p:tav>
                                      </p:tavLst>
                                    </p:anim>
                                    <p:anim calcmode="lin" valueType="num">
                                      <p:cBhvr>
                                        <p:cTn id="48" dur="1000"/>
                                        <p:tgtEl>
                                          <p:spTgt spid="21508"/>
                                        </p:tgtEl>
                                        <p:attrNameLst>
                                          <p:attrName>ppt_y</p:attrName>
                                        </p:attrNameLst>
                                      </p:cBhvr>
                                      <p:tavLst>
                                        <p:tav tm="0">
                                          <p:val>
                                            <p:strVal val="ppt_y"/>
                                          </p:val>
                                        </p:tav>
                                        <p:tav tm="100000">
                                          <p:val>
                                            <p:strVal val="ppt_y+.1"/>
                                          </p:val>
                                        </p:tav>
                                      </p:tavLst>
                                    </p:anim>
                                    <p:set>
                                      <p:cBhvr>
                                        <p:cTn id="49" dur="1" fill="hold">
                                          <p:stCondLst>
                                            <p:cond delay="999"/>
                                          </p:stCondLst>
                                        </p:cTn>
                                        <p:tgtEl>
                                          <p:spTgt spid="2150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6" presetClass="emph" presetSubtype="0" fill="hold" nodeType="clickEffect">
                                  <p:stCondLst>
                                    <p:cond delay="0"/>
                                  </p:stCondLst>
                                  <p:childTnLst>
                                    <p:animScale>
                                      <p:cBhvr>
                                        <p:cTn id="53" dur="2000" fill="hold"/>
                                        <p:tgtEl>
                                          <p:spTgt spid="2150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57200" y="1219201"/>
            <a:ext cx="8534400" cy="3108543"/>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t>
            </a:r>
            <a:r>
              <a:rPr lang="en-US" sz="2800" dirty="0" err="1" smtClean="0">
                <a:latin typeface="Times New Roman" pitchFamily="18" charset="0"/>
                <a:cs typeface="Times New Roman" pitchFamily="18" charset="0"/>
              </a:rPr>
              <a:t>iện</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nay </a:t>
            </a:r>
            <a:r>
              <a:rPr lang="en-US" sz="2800" dirty="0" err="1">
                <a:latin typeface="Times New Roman" pitchFamily="18" charset="0"/>
                <a:cs typeface="Times New Roman" pitchFamily="18" charset="0"/>
              </a:rPr>
              <a:t>nền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nước</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lượng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di </a:t>
            </a:r>
            <a:r>
              <a:rPr lang="en-US" sz="2800" dirty="0" err="1">
                <a:latin typeface="Times New Roman" pitchFamily="18" charset="0"/>
                <a:cs typeface="Times New Roman" pitchFamily="18" charset="0"/>
              </a:rPr>
              <a:t>cư</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ép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lớn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thừa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chênh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p>
          <a:p>
            <a:pPr algn="just"/>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3394803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3846067895"/>
              </p:ext>
            </p:extLst>
          </p:nvPr>
        </p:nvGraphicFramePr>
        <p:xfrm>
          <a:off x="504825" y="947735"/>
          <a:ext cx="7419976" cy="5021265"/>
        </p:xfrm>
        <a:graphic>
          <a:graphicData uri="http://schemas.openxmlformats.org/drawingml/2006/table">
            <a:tbl>
              <a:tblPr firstRow="1" firstCol="1" bandRow="1">
                <a:tableStyleId>{5C22544A-7EE6-4342-B048-85BDC9FD1C3A}</a:tableStyleId>
              </a:tblPr>
              <a:tblGrid>
                <a:gridCol w="4384530"/>
                <a:gridCol w="1517723"/>
                <a:gridCol w="1517723"/>
              </a:tblGrid>
              <a:tr h="804865">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Trình</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độ</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chuyên</a:t>
                      </a:r>
                      <a:r>
                        <a:rPr lang="en-US" sz="2400" dirty="0" smtClean="0">
                          <a:effectLst/>
                          <a:latin typeface="Times New Roman" pitchFamily="18" charset="0"/>
                          <a:cs typeface="Times New Roman" pitchFamily="18" charset="0"/>
                        </a:rPr>
                        <a:t> </a:t>
                      </a:r>
                      <a:r>
                        <a:rPr lang="en-US" sz="2400" dirty="0" err="1" smtClean="0">
                          <a:effectLst/>
                          <a:latin typeface="Times New Roman" pitchFamily="18" charset="0"/>
                          <a:cs typeface="Times New Roman" pitchFamily="18" charset="0"/>
                        </a:rPr>
                        <a:t>môn</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Nông</a:t>
                      </a:r>
                      <a:r>
                        <a:rPr lang="en-US" sz="2400" dirty="0" smtClean="0">
                          <a:effectLst/>
                          <a:latin typeface="Times New Roman" pitchFamily="18" charset="0"/>
                          <a:cs typeface="Times New Roman" pitchFamily="18" charset="0"/>
                        </a:rPr>
                        <a:t> </a:t>
                      </a:r>
                    </a:p>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thôn</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Thành</a:t>
                      </a:r>
                      <a:r>
                        <a:rPr lang="en-US" sz="2400" dirty="0" smtClean="0">
                          <a:effectLst/>
                          <a:latin typeface="Times New Roman" pitchFamily="18" charset="0"/>
                          <a:cs typeface="Times New Roman" pitchFamily="18" charset="0"/>
                        </a:rPr>
                        <a:t> </a:t>
                      </a:r>
                    </a:p>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thị</a:t>
                      </a:r>
                      <a:endParaRPr lang="en-US" sz="2400" dirty="0">
                        <a:effectLst/>
                        <a:latin typeface="Times New Roman" pitchFamily="18" charset="0"/>
                        <a:ea typeface="Times New Roman"/>
                        <a:cs typeface="Times New Roman" pitchFamily="18" charset="0"/>
                      </a:endParaRPr>
                    </a:p>
                  </a:txBody>
                  <a:tcPr marL="68580" marR="68580" marT="0" marB="0" anchor="ctr"/>
                </a:tc>
              </a:tr>
              <a:tr h="612523">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Không</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có</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chuyên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môn</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84,53</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57,28</a:t>
                      </a:r>
                      <a:endParaRPr lang="en-US" sz="2400" dirty="0">
                        <a:effectLst/>
                        <a:latin typeface="Times New Roman" pitchFamily="18" charset="0"/>
                        <a:ea typeface="Times New Roman"/>
                        <a:cs typeface="Times New Roman" pitchFamily="18" charset="0"/>
                      </a:endParaRPr>
                    </a:p>
                  </a:txBody>
                  <a:tcPr marL="68580" marR="68580" marT="0" marB="0" anchor="ctr"/>
                </a:tc>
              </a:tr>
              <a:tr h="1041400">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Công</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nhân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kỹ</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thuật</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không</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có</a:t>
                      </a:r>
                      <a:r>
                        <a:rPr lang="en-US" sz="2400" dirty="0">
                          <a:effectLst/>
                          <a:latin typeface="Times New Roman" pitchFamily="18" charset="0"/>
                          <a:cs typeface="Times New Roman" pitchFamily="18" charset="0"/>
                        </a:rPr>
                        <a:t> </a:t>
                      </a: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bằng</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8,29</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15,30</a:t>
                      </a:r>
                      <a:endParaRPr lang="en-US" sz="2400" dirty="0">
                        <a:effectLst/>
                        <a:latin typeface="Times New Roman" pitchFamily="18" charset="0"/>
                        <a:ea typeface="Times New Roman"/>
                        <a:cs typeface="Times New Roman" pitchFamily="18" charset="0"/>
                      </a:endParaRPr>
                    </a:p>
                  </a:txBody>
                  <a:tcPr marL="68580" marR="68580" marT="0" marB="0" anchor="ctr"/>
                </a:tc>
              </a:tr>
              <a:tr h="612523">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Công</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nhân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kỹ</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thuật</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có</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bằng</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1,90</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6,39</a:t>
                      </a:r>
                      <a:endParaRPr lang="en-US" sz="2400" dirty="0">
                        <a:effectLst/>
                        <a:latin typeface="Times New Roman" pitchFamily="18" charset="0"/>
                        <a:ea typeface="Times New Roman"/>
                        <a:cs typeface="Times New Roman" pitchFamily="18" charset="0"/>
                      </a:endParaRPr>
                    </a:p>
                  </a:txBody>
                  <a:tcPr marL="68580" marR="68580" marT="0" marB="0" anchor="ctr"/>
                </a:tc>
              </a:tr>
              <a:tr h="612523">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Trình</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độ</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sơ</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cấp</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0,63</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1,23</a:t>
                      </a:r>
                      <a:endParaRPr lang="en-US" sz="2400" dirty="0">
                        <a:effectLst/>
                        <a:latin typeface="Times New Roman" pitchFamily="18" charset="0"/>
                        <a:ea typeface="Times New Roman"/>
                        <a:cs typeface="Times New Roman" pitchFamily="18" charset="0"/>
                      </a:endParaRPr>
                    </a:p>
                  </a:txBody>
                  <a:tcPr marL="68580" marR="68580" marT="0" marB="0" anchor="ctr"/>
                </a:tc>
              </a:tr>
              <a:tr h="295275">
                <a:tc>
                  <a:txBody>
                    <a:bodyPr/>
                    <a:lstStyle/>
                    <a:p>
                      <a:pPr marL="0" marR="0" algn="ctr">
                        <a:lnSpc>
                          <a:spcPts val="1600"/>
                        </a:lnSpc>
                        <a:spcBef>
                          <a:spcPts val="600"/>
                        </a:spcBef>
                        <a:spcAft>
                          <a:spcPts val="1200"/>
                        </a:spcAft>
                      </a:pPr>
                      <a:r>
                        <a:rPr lang="en-US" sz="2400" dirty="0" err="1" smtClean="0">
                          <a:effectLst/>
                          <a:latin typeface="Times New Roman" pitchFamily="18" charset="0"/>
                          <a:cs typeface="Times New Roman" pitchFamily="18" charset="0"/>
                        </a:rPr>
                        <a:t>Trung</a:t>
                      </a:r>
                      <a:r>
                        <a:rPr lang="en-US" sz="2400" dirty="0" smtClean="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học</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chuyên</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nghiệp</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2,76</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7,45</a:t>
                      </a:r>
                      <a:endParaRPr lang="en-US" sz="2400" dirty="0">
                        <a:effectLst/>
                        <a:latin typeface="Times New Roman" pitchFamily="18" charset="0"/>
                        <a:ea typeface="Times New Roman"/>
                        <a:cs typeface="Times New Roman" pitchFamily="18" charset="0"/>
                      </a:endParaRPr>
                    </a:p>
                  </a:txBody>
                  <a:tcPr marL="68580" marR="68580" marT="0" marB="0" anchor="ctr"/>
                </a:tc>
              </a:tr>
              <a:tr h="612523">
                <a:tc>
                  <a:txBody>
                    <a:bodyPr/>
                    <a:lstStyle/>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Cao </a:t>
                      </a:r>
                      <a:r>
                        <a:rPr lang="en-US" sz="2400" dirty="0" err="1">
                          <a:effectLst/>
                          <a:latin typeface="Times New Roman" pitchFamily="18" charset="0"/>
                          <a:cs typeface="Times New Roman" pitchFamily="18" charset="0"/>
                        </a:rPr>
                        <a:t>đẳng</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đại</a:t>
                      </a:r>
                      <a:r>
                        <a:rPr lang="en-US" sz="2400" dirty="0">
                          <a:effectLst/>
                          <a:latin typeface="Times New Roman" pitchFamily="18" charset="0"/>
                          <a:cs typeface="Times New Roman" pitchFamily="18" charset="0"/>
                        </a:rPr>
                        <a:t> </a:t>
                      </a:r>
                      <a:r>
                        <a:rPr lang="en-US" sz="2400" dirty="0" err="1">
                          <a:effectLst/>
                          <a:latin typeface="Times New Roman" pitchFamily="18" charset="0"/>
                          <a:cs typeface="Times New Roman" pitchFamily="18" charset="0"/>
                        </a:rPr>
                        <a:t>học</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1,89</a:t>
                      </a:r>
                      <a:endParaRPr lang="en-US" sz="2400" dirty="0">
                        <a:effectLst/>
                        <a:latin typeface="Times New Roman" pitchFamily="18" charset="0"/>
                        <a:ea typeface="Times New Roman"/>
                        <a:cs typeface="Times New Roman" pitchFamily="18" charset="0"/>
                      </a:endParaRPr>
                    </a:p>
                  </a:txBody>
                  <a:tcPr marL="68580" marR="68580" marT="0" marB="0" anchor="ctr"/>
                </a:tc>
                <a:tc>
                  <a:txBody>
                    <a:bodyPr/>
                    <a:lstStyle/>
                    <a:p>
                      <a:pPr marL="0" marR="0" algn="ctr">
                        <a:lnSpc>
                          <a:spcPts val="1600"/>
                        </a:lnSpc>
                        <a:spcBef>
                          <a:spcPts val="600"/>
                        </a:spcBef>
                        <a:spcAft>
                          <a:spcPts val="1200"/>
                        </a:spcAft>
                      </a:pPr>
                      <a:endParaRPr lang="en-US" sz="2400" dirty="0" smtClean="0">
                        <a:effectLst/>
                        <a:latin typeface="Times New Roman" pitchFamily="18" charset="0"/>
                        <a:cs typeface="Times New Roman" pitchFamily="18" charset="0"/>
                      </a:endParaRPr>
                    </a:p>
                    <a:p>
                      <a:pPr marL="0" marR="0" algn="ctr">
                        <a:lnSpc>
                          <a:spcPts val="1600"/>
                        </a:lnSpc>
                        <a:spcBef>
                          <a:spcPts val="600"/>
                        </a:spcBef>
                        <a:spcAft>
                          <a:spcPts val="1200"/>
                        </a:spcAft>
                      </a:pPr>
                      <a:r>
                        <a:rPr lang="en-US" sz="2400" dirty="0" smtClean="0">
                          <a:effectLst/>
                          <a:latin typeface="Times New Roman" pitchFamily="18" charset="0"/>
                          <a:cs typeface="Times New Roman" pitchFamily="18" charset="0"/>
                        </a:rPr>
                        <a:t>12,36</a:t>
                      </a:r>
                      <a:endParaRPr lang="en-US" sz="2400" dirty="0">
                        <a:effectLst/>
                        <a:latin typeface="Times New Roman" pitchFamily="18" charset="0"/>
                        <a:ea typeface="Times New Roman"/>
                        <a:cs typeface="Times New Roman" pitchFamily="18" charset="0"/>
                      </a:endParaRPr>
                    </a:p>
                  </a:txBody>
                  <a:tcPr marL="68580" marR="68580" marT="0" marB="0" anchor="ctr"/>
                </a:tc>
              </a:tr>
            </a:tbl>
          </a:graphicData>
        </a:graphic>
      </p:graphicFrame>
      <p:sp>
        <p:nvSpPr>
          <p:cNvPr id="7" name="TextBox 6"/>
          <p:cNvSpPr txBox="1"/>
          <p:nvPr/>
        </p:nvSpPr>
        <p:spPr>
          <a:xfrm>
            <a:off x="381000" y="5925740"/>
            <a:ext cx="7543800" cy="954107"/>
          </a:xfrm>
          <a:prstGeom prst="rect">
            <a:avLst/>
          </a:prstGeom>
          <a:noFill/>
        </p:spPr>
        <p:txBody>
          <a:bodyPr wrap="square" rtlCol="0">
            <a:spAutoFit/>
          </a:bodyPr>
          <a:lstStyle/>
          <a:p>
            <a:pPr algn="ctr"/>
            <a:r>
              <a:rPr lang="en-US" sz="2800" dirty="0" err="1">
                <a:latin typeface="Times New Roman" pitchFamily="18" charset="0"/>
                <a:cs typeface="Times New Roman" pitchFamily="18" charset="0"/>
              </a:rPr>
              <a:t>Nguồn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Bộ</a:t>
            </a:r>
            <a:r>
              <a:rPr lang="en-US" sz="2800" dirty="0">
                <a:latin typeface="Times New Roman" pitchFamily="18" charset="0"/>
                <a:cs typeface="Times New Roman" pitchFamily="18" charset="0"/>
              </a:rPr>
              <a:t> LĐTB&amp;XH.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kê</a:t>
            </a:r>
            <a:r>
              <a:rPr lang="en-US" sz="2800" dirty="0">
                <a:latin typeface="Times New Roman" pitchFamily="18" charset="0"/>
                <a:cs typeface="Times New Roman" pitchFamily="18" charset="0"/>
              </a:rPr>
              <a:t> </a:t>
            </a:r>
            <a:endParaRPr lang="en-US" sz="2800" dirty="0" smtClean="0">
              <a:latin typeface="Times New Roman" pitchFamily="18" charset="0"/>
              <a:cs typeface="Times New Roman" pitchFamily="18" charset="0"/>
            </a:endParaRPr>
          </a:p>
          <a:p>
            <a:pPr algn="ctr"/>
            <a:r>
              <a:rPr lang="en-US" sz="2800" dirty="0" smtClean="0">
                <a:latin typeface="Times New Roman" pitchFamily="18" charset="0"/>
                <a:cs typeface="Times New Roman" pitchFamily="18" charset="0"/>
              </a:rPr>
              <a:t>Lao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 </a:t>
            </a:r>
            <a:r>
              <a:rPr lang="en-US" sz="2800" dirty="0" err="1">
                <a:latin typeface="Times New Roman" pitchFamily="18" charset="0"/>
                <a:cs typeface="Times New Roman" pitchFamily="18" charset="0"/>
              </a:rPr>
              <a:t>V</a:t>
            </a:r>
            <a:r>
              <a:rPr lang="en-US" sz="2800" dirty="0" err="1" smtClean="0">
                <a:latin typeface="Times New Roman" pitchFamily="18" charset="0"/>
                <a:cs typeface="Times New Roman" pitchFamily="18" charset="0"/>
              </a:rPr>
              <a:t>iệc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4859989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pic>
        <p:nvPicPr>
          <p:cNvPr id="7" name="Picture 6" descr="143.jpg"/>
          <p:cNvPicPr/>
          <p:nvPr/>
        </p:nvPicPr>
        <p:blipFill>
          <a:blip r:embed="rId2"/>
          <a:stretch>
            <a:fillRect/>
          </a:stretch>
        </p:blipFill>
        <p:spPr>
          <a:xfrm>
            <a:off x="685800" y="1643495"/>
            <a:ext cx="4038600" cy="2928505"/>
          </a:xfrm>
          <a:prstGeom prst="rect">
            <a:avLst/>
          </a:prstGeom>
          <a:ln>
            <a:noFill/>
          </a:ln>
          <a:effectLst>
            <a:softEdge rad="112500"/>
          </a:effectLst>
        </p:spPr>
      </p:pic>
      <p:pic>
        <p:nvPicPr>
          <p:cNvPr id="8" name="Picture 7" descr="141.jpg"/>
          <p:cNvPicPr/>
          <p:nvPr/>
        </p:nvPicPr>
        <p:blipFill>
          <a:blip r:embed="rId3"/>
          <a:stretch>
            <a:fillRect/>
          </a:stretch>
        </p:blipFill>
        <p:spPr>
          <a:xfrm>
            <a:off x="4717474" y="1615786"/>
            <a:ext cx="3761511" cy="2956214"/>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685801" y="4800600"/>
            <a:ext cx="4031673"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Cán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đều</a:t>
            </a:r>
            <a:endParaRPr lang="en-US" sz="2800" dirty="0">
              <a:latin typeface="Times New Roman" pitchFamily="18" charset="0"/>
              <a:cs typeface="Times New Roman" pitchFamily="18" charset="0"/>
            </a:endParaRPr>
          </a:p>
        </p:txBody>
      </p:sp>
      <p:sp>
        <p:nvSpPr>
          <p:cNvPr id="3" name="TextBox 2"/>
          <p:cNvSpPr txBox="1"/>
          <p:nvPr/>
        </p:nvSpPr>
        <p:spPr>
          <a:xfrm>
            <a:off x="4724402" y="4800600"/>
            <a:ext cx="3754583" cy="523220"/>
          </a:xfrm>
          <a:prstGeom prst="rect">
            <a:avLst/>
          </a:prstGeom>
          <a:noFill/>
        </p:spPr>
        <p:txBody>
          <a:bodyPr wrap="square" rtlCol="0">
            <a:spAutoFit/>
          </a:bodyPr>
          <a:lstStyle/>
          <a:p>
            <a:pPr algn="ctr"/>
            <a:r>
              <a:rPr lang="en-US" sz="2800" dirty="0" err="1" smtClean="0">
                <a:latin typeface="Times New Roman" pitchFamily="18" charset="0"/>
                <a:cs typeface="Times New Roman" pitchFamily="18" charset="0"/>
              </a:rPr>
              <a:t>Thất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nghiệp</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1574531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ircle(in)">
                                      <p:cBhvr>
                                        <p:cTn id="21" dur="2000"/>
                                        <p:tgtEl>
                                          <p:spTgt spid="8"/>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ircle(in)">
                                      <p:cBhvr>
                                        <p:cTn id="2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471056" y="1019614"/>
            <a:ext cx="8520545" cy="2246769"/>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ĐTH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thêm</a:t>
            </a:r>
            <a:r>
              <a:rPr lang="en-US" sz="2800" dirty="0">
                <a:latin typeface="Times New Roman" pitchFamily="18" charset="0"/>
                <a:cs typeface="Times New Roman" pitchFamily="18" charset="0"/>
              </a:rPr>
              <a:t> chi </a:t>
            </a:r>
            <a:r>
              <a:rPr lang="en-US" sz="2800" dirty="0" err="1">
                <a:latin typeface="Times New Roman" pitchFamily="18" charset="0"/>
                <a:cs typeface="Times New Roman" pitchFamily="18" charset="0"/>
              </a:rPr>
              <a:t>phí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KCNghiệp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vực</a:t>
            </a:r>
            <a:r>
              <a:rPr lang="en-US" sz="2800" dirty="0">
                <a:latin typeface="Times New Roman" pitchFamily="18" charset="0"/>
                <a:cs typeface="Times New Roman" pitchFamily="18" charset="0"/>
              </a:rPr>
              <a:t> ở </a:t>
            </a:r>
            <a:r>
              <a:rPr lang="en-US" sz="2800" dirty="0" err="1">
                <a:latin typeface="Times New Roman" pitchFamily="18" charset="0"/>
                <a:cs typeface="Times New Roman" pitchFamily="18" charset="0"/>
              </a:rPr>
              <a:t>nông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hoach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méo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a:t>
            </a:r>
          </a:p>
        </p:txBody>
      </p:sp>
      <p:pic>
        <p:nvPicPr>
          <p:cNvPr id="7" name="Picture 6" descr="119.jpg"/>
          <p:cNvPicPr/>
          <p:nvPr/>
        </p:nvPicPr>
        <p:blipFill>
          <a:blip r:embed="rId2"/>
          <a:stretch>
            <a:fillRect/>
          </a:stretch>
        </p:blipFill>
        <p:spPr>
          <a:xfrm>
            <a:off x="921327" y="3301020"/>
            <a:ext cx="3810000" cy="3210617"/>
          </a:xfrm>
          <a:prstGeom prst="rect">
            <a:avLst/>
          </a:prstGeom>
          <a:ln>
            <a:noFill/>
          </a:ln>
          <a:effectLst>
            <a:softEdge rad="112500"/>
          </a:effectLst>
        </p:spPr>
      </p:pic>
      <p:pic>
        <p:nvPicPr>
          <p:cNvPr id="8" name="Picture 7" descr="114.jpg"/>
          <p:cNvPicPr/>
          <p:nvPr/>
        </p:nvPicPr>
        <p:blipFill>
          <a:blip r:embed="rId3"/>
          <a:stretch>
            <a:fillRect/>
          </a:stretch>
        </p:blipFill>
        <p:spPr>
          <a:xfrm>
            <a:off x="4876801" y="3301020"/>
            <a:ext cx="3602183" cy="3210617"/>
          </a:xfrm>
          <a:prstGeom prst="rect">
            <a:avLst/>
          </a:prstGeom>
          <a:ln>
            <a:noFill/>
          </a:ln>
          <a:effectLst>
            <a:softEdge rad="112500"/>
          </a:effectLst>
        </p:spPr>
      </p:pic>
    </p:spTree>
    <p:extLst>
      <p:ext uri="{BB962C8B-B14F-4D97-AF65-F5344CB8AC3E}">
        <p14:creationId xmlns:p14="http://schemas.microsoft.com/office/powerpoint/2010/main" xmlns="" val="3802969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par>
                                <p:cTn id="13" presetID="8"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amond(in)">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Đặc</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điểm</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của</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lối</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sống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thị</a:t>
            </a:r>
            <a:endParaRPr lang="en-US" sz="4000" b="1" i="1" dirty="0">
              <a:latin typeface="Times New Roman" pitchFamily="18" charset="0"/>
              <a:cs typeface="Times New Roman" pitchFamily="18" charset="0"/>
            </a:endParaRPr>
          </a:p>
        </p:txBody>
      </p:sp>
      <p:sp>
        <p:nvSpPr>
          <p:cNvPr id="2" name="Content Placeholder 1"/>
          <p:cNvSpPr>
            <a:spLocks noGrp="1"/>
          </p:cNvSpPr>
          <p:nvPr>
            <p:ph idx="1"/>
          </p:nvPr>
        </p:nvSpPr>
        <p:spPr/>
        <p:txBody>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endParaRPr lang="en-US" sz="2800" dirty="0" smtClean="0">
              <a:latin typeface="Times New Roman" pitchFamily="18" charset="0"/>
              <a:cs typeface="Times New Roman" pitchFamily="18" charset="0"/>
            </a:endParaRPr>
          </a:p>
          <a:p>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tục</a:t>
            </a:r>
            <a:endParaRPr lang="en-US" sz="2800" dirty="0" smtClean="0">
              <a:latin typeface="Times New Roman" pitchFamily="18" charset="0"/>
              <a:cs typeface="Times New Roman" pitchFamily="18" charset="0"/>
            </a:endParaRPr>
          </a:p>
          <a:p>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endParaRPr lang="en-US" sz="2800" dirty="0">
              <a:latin typeface="Times New Roman" pitchFamily="18" charset="0"/>
              <a:cs typeface="Times New Roman" pitchFamily="18" charset="0"/>
            </a:endParaRPr>
          </a:p>
        </p:txBody>
      </p:sp>
      <p:sp>
        <p:nvSpPr>
          <p:cNvPr id="6" name="Rectangle 5"/>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randombar(horizontal)">
                                      <p:cBhvr>
                                        <p:cTn id="7" dur="1500"/>
                                        <p:tgtEl>
                                          <p:spTgt spid="4198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000"/>
                                        <p:tgtEl>
                                          <p:spTgt spid="2">
                                            <p:txEl>
                                              <p:pRg st="1" end="1"/>
                                            </p:txEl>
                                          </p:spTgt>
                                        </p:tgtEl>
                                      </p:cBhvr>
                                    </p:animEffect>
                                    <p:anim calcmode="lin" valueType="num">
                                      <p:cBhvr>
                                        <p:cTn id="20"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fade">
                                      <p:cBhvr>
                                        <p:cTn id="26" dur="1000"/>
                                        <p:tgtEl>
                                          <p:spTgt spid="2">
                                            <p:txEl>
                                              <p:pRg st="2" end="2"/>
                                            </p:txEl>
                                          </p:spTgt>
                                        </p:tgtEl>
                                      </p:cBhvr>
                                    </p:animEffect>
                                    <p:anim calcmode="lin" valueType="num">
                                      <p:cBhvr>
                                        <p:cTn id="2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2" name="TextBox 1"/>
          <p:cNvSpPr txBox="1"/>
          <p:nvPr/>
        </p:nvSpPr>
        <p:spPr>
          <a:xfrm>
            <a:off x="533401" y="1219201"/>
            <a:ext cx="8115300" cy="1384995"/>
          </a:xfrm>
          <a:prstGeom prst="rect">
            <a:avLst/>
          </a:prstGeom>
          <a:noFill/>
        </p:spPr>
        <p:txBody>
          <a:bodyPr wrap="square" rtlCol="0">
            <a:spAutoFit/>
          </a:bodyPr>
          <a:lstStyle/>
          <a:p>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Ù</a:t>
            </a:r>
            <a:r>
              <a:rPr lang="en-US" sz="2800" dirty="0" err="1" smtClean="0">
                <a:latin typeface="Times New Roman" pitchFamily="18" charset="0"/>
                <a:cs typeface="Times New Roman" pitchFamily="18" charset="0"/>
              </a:rPr>
              <a:t>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tắc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tai </a:t>
            </a:r>
            <a:r>
              <a:rPr lang="en-US" sz="2800" dirty="0" err="1">
                <a:latin typeface="Times New Roman" pitchFamily="18" charset="0"/>
                <a:cs typeface="Times New Roman" pitchFamily="18" charset="0"/>
              </a:rPr>
              <a:t>nạn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gây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a:t>
            </a:r>
          </a:p>
        </p:txBody>
      </p:sp>
      <p:pic>
        <p:nvPicPr>
          <p:cNvPr id="35842" name="Picture 2" descr="D:\Tai lieu\XHCDC\21590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33426" y="2743201"/>
            <a:ext cx="3857625" cy="290512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5843" name="Picture 3" descr="D:\Tai lieu\XHCDC\tai-nan-giao-thong-5-nguoi-thuong-nan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86051" y="3017838"/>
            <a:ext cx="3810000" cy="28575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5844" name="Picture 4" descr="D:\Tai lieu\XHCDC\895788090_2008714114111_tainan147.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591050" y="3352800"/>
            <a:ext cx="3943351" cy="2758440"/>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3413491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5842"/>
                                        </p:tgtEl>
                                        <p:attrNameLst>
                                          <p:attrName>style.visibility</p:attrName>
                                        </p:attrNameLst>
                                      </p:cBhvr>
                                      <p:to>
                                        <p:strVal val="visible"/>
                                      </p:to>
                                    </p:set>
                                    <p:animEffect transition="in" filter="randombar(horizontal)">
                                      <p:cBhvr>
                                        <p:cTn id="12" dur="500"/>
                                        <p:tgtEl>
                                          <p:spTgt spid="3584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5843"/>
                                        </p:tgtEl>
                                        <p:attrNameLst>
                                          <p:attrName>style.visibility</p:attrName>
                                        </p:attrNameLst>
                                      </p:cBhvr>
                                      <p:to>
                                        <p:strVal val="visible"/>
                                      </p:to>
                                    </p:set>
                                    <p:animEffect transition="in" filter="randombar(vertical)">
                                      <p:cBhvr>
                                        <p:cTn id="17" dur="500"/>
                                        <p:tgtEl>
                                          <p:spTgt spid="3584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randombar(horizontal)">
                                      <p:cBhvr>
                                        <p:cTn id="22"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381000" y="304800"/>
            <a:ext cx="7543800" cy="707886"/>
          </a:xfrm>
          <a:prstGeom prst="rect">
            <a:avLst/>
          </a:prstGeom>
          <a:noFill/>
        </p:spPr>
        <p:txBody>
          <a:bodyPr wrap="square" rtlCol="0">
            <a:spAutoFit/>
          </a:bodyPr>
          <a:lstStyle/>
          <a:p>
            <a:pPr algn="ctr"/>
            <a:r>
              <a:rPr lang="en-US" sz="4000" b="1" i="1" dirty="0" err="1" smtClean="0">
                <a:solidFill>
                  <a:schemeClr val="bg1"/>
                </a:solidFill>
                <a:latin typeface="Times New Roman" pitchFamily="18" charset="0"/>
                <a:cs typeface="Times New Roman" pitchFamily="18" charset="0"/>
              </a:rPr>
              <a:t>Tiêu</a:t>
            </a:r>
            <a:r>
              <a:rPr lang="en-US" sz="4000" b="1" i="1" dirty="0" smtClean="0">
                <a:solidFill>
                  <a:schemeClr val="bg1"/>
                </a:solidFill>
                <a:latin typeface="Times New Roman" pitchFamily="18" charset="0"/>
                <a:cs typeface="Times New Roman" pitchFamily="18" charset="0"/>
              </a:rPr>
              <a:t> </a:t>
            </a:r>
            <a:r>
              <a:rPr lang="en-US" sz="4000" b="1" i="1" dirty="0" err="1" smtClean="0">
                <a:solidFill>
                  <a:schemeClr val="bg1"/>
                </a:solidFill>
                <a:latin typeface="Times New Roman" pitchFamily="18" charset="0"/>
                <a:cs typeface="Times New Roman" pitchFamily="18" charset="0"/>
              </a:rPr>
              <a:t>cực</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533400" y="1219201"/>
            <a:ext cx="8458200" cy="954107"/>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Tệ</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a:t>
            </a:r>
            <a:r>
              <a:rPr lang="en-US" sz="2800" dirty="0" err="1" smtClean="0">
                <a:latin typeface="Times New Roman" pitchFamily="18" charset="0"/>
                <a:cs typeface="Times New Roman" pitchFamily="18" charset="0"/>
              </a:rPr>
              <a:t>ướp</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giật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cờ</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em</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nghiện</a:t>
            </a:r>
            <a:r>
              <a:rPr lang="en-US" sz="2800" dirty="0" smtClean="0">
                <a:latin typeface="Times New Roman" pitchFamily="18" charset="0"/>
                <a:cs typeface="Times New Roman" pitchFamily="18" charset="0"/>
              </a:rPr>
              <a:t> game,… </a:t>
            </a:r>
            <a:r>
              <a:rPr lang="en-US" sz="2800" dirty="0" err="1">
                <a:latin typeface="Times New Roman" pitchFamily="18" charset="0"/>
                <a:cs typeface="Times New Roman" pitchFamily="18" charset="0"/>
              </a:rPr>
              <a:t>ngày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tăng</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026" name="Picture 2" descr="D:\Tai lieu\XHCDC\anhhr-2-62c2754.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601" y="2286000"/>
            <a:ext cx="4343400" cy="3170294"/>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27" name="Picture 3" descr="D:\Tai lieu\XHCDC\t (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438400" y="2641600"/>
            <a:ext cx="4209595" cy="33782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028" name="Picture 4" descr="D:\Tai lieu\XHCDC\SV170109.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152900" y="3124201"/>
            <a:ext cx="4495800" cy="33718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979313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plus(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fade">
                                      <p:cBhvr>
                                        <p:cTn id="17" dur="5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randombar(vertical)">
                                      <p:cBhvr>
                                        <p:cTn id="2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19088"/>
            <a:ext cx="8001000" cy="563562"/>
          </a:xfrm>
        </p:spPr>
        <p:txBody>
          <a:bodyPr/>
          <a:lstStyle/>
          <a:p>
            <a:pPr algn="l"/>
            <a:r>
              <a:rPr lang="en-US" sz="4000" b="1" i="1" dirty="0" err="1" smtClean="0">
                <a:latin typeface="Times New Roman" pitchFamily="18" charset="0"/>
                <a:cs typeface="Times New Roman" pitchFamily="18" charset="0"/>
              </a:rPr>
              <a:t>Vấn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đề</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ly</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hôn</a:t>
            </a:r>
            <a:r>
              <a:rPr lang="en-US" sz="4000" b="1" i="1" dirty="0" smtClean="0">
                <a:latin typeface="Times New Roman" pitchFamily="18" charset="0"/>
                <a:cs typeface="Times New Roman" pitchFamily="18" charset="0"/>
              </a:rPr>
              <a:t> ở </a:t>
            </a:r>
            <a:r>
              <a:rPr lang="en-US" sz="4000" b="1" i="1" dirty="0" err="1" smtClean="0">
                <a:latin typeface="Times New Roman" pitchFamily="18" charset="0"/>
                <a:cs typeface="Times New Roman" pitchFamily="18" charset="0"/>
              </a:rPr>
              <a:t>đô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thị</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và</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nông</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thôn</a:t>
            </a:r>
            <a:endParaRPr lang="en-US" sz="4000" b="1" i="1" dirty="0">
              <a:latin typeface="Times New Roman" pitchFamily="18" charset="0"/>
              <a:cs typeface="Times New Roman" pitchFamily="18" charset="0"/>
            </a:endParaRPr>
          </a:p>
        </p:txBody>
      </p:sp>
      <p:sp>
        <p:nvSpPr>
          <p:cNvPr id="3" name="Content Placeholder 2"/>
          <p:cNvSpPr>
            <a:spLocks noGrp="1"/>
          </p:cNvSpPr>
          <p:nvPr>
            <p:ph idx="1"/>
          </p:nvPr>
        </p:nvSpPr>
        <p:spPr>
          <a:xfrm>
            <a:off x="304800" y="1143001"/>
            <a:ext cx="8229600" cy="5400675"/>
          </a:xfrm>
        </p:spPr>
        <p:txBody>
          <a:bodyPr/>
          <a:lstStyle/>
          <a:p>
            <a:r>
              <a:rPr lang="en-US" dirty="0" smtClean="0"/>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đô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so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a:t>
            </a:r>
          </a:p>
          <a:p>
            <a:pPr>
              <a:buNone/>
            </a:pPr>
            <a:endParaRPr lang="en-US" dirty="0"/>
          </a:p>
        </p:txBody>
      </p:sp>
      <p:pic>
        <p:nvPicPr>
          <p:cNvPr id="4" name="Picture 3" descr="images.jpg"/>
          <p:cNvPicPr>
            <a:picLocks noChangeAspect="1"/>
          </p:cNvPicPr>
          <p:nvPr/>
        </p:nvPicPr>
        <p:blipFill>
          <a:blip r:embed="rId2"/>
          <a:stretch>
            <a:fillRect/>
          </a:stretch>
        </p:blipFill>
        <p:spPr>
          <a:xfrm>
            <a:off x="838200" y="1143000"/>
            <a:ext cx="6967193" cy="519859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i="1" dirty="0" err="1" smtClean="0">
                <a:latin typeface="Times New Roman" pitchFamily="18" charset="0"/>
                <a:cs typeface="Times New Roman" pitchFamily="18" charset="0"/>
              </a:rPr>
              <a:t>Tình</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trạng</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r>
              <a:rPr lang="en-US" b="1" i="1" dirty="0" smtClean="0">
                <a:latin typeface="Times New Roman" pitchFamily="18" charset="0"/>
                <a:cs typeface="Times New Roman" pitchFamily="18" charset="0"/>
              </a:rPr>
              <a:t> ở </a:t>
            </a:r>
            <a:r>
              <a:rPr lang="en-US" b="1" i="1" dirty="0" err="1" smtClean="0">
                <a:latin typeface="Times New Roman" pitchFamily="18" charset="0"/>
                <a:cs typeface="Times New Roman" pitchFamily="18" charset="0"/>
              </a:rPr>
              <a:t>nước</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ta</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hiện</a:t>
            </a:r>
            <a:r>
              <a:rPr lang="en-US" b="1" i="1" dirty="0" smtClean="0">
                <a:latin typeface="Times New Roman" pitchFamily="18" charset="0"/>
                <a:cs typeface="Times New Roman" pitchFamily="18" charset="0"/>
              </a:rPr>
              <a:t> nay</a:t>
            </a:r>
            <a:endParaRPr lang="en-US" b="1" i="1" dirty="0">
              <a:latin typeface="Times New Roman" pitchFamily="18" charset="0"/>
              <a:cs typeface="Times New Roman" pitchFamily="18" charset="0"/>
            </a:endParaRPr>
          </a:p>
        </p:txBody>
      </p:sp>
      <p:sp>
        <p:nvSpPr>
          <p:cNvPr id="3" name="Content Placeholder 2"/>
          <p:cNvSpPr>
            <a:spLocks noGrp="1"/>
          </p:cNvSpPr>
          <p:nvPr>
            <p:ph idx="1"/>
          </p:nvPr>
        </p:nvSpPr>
        <p:spPr>
          <a:xfrm>
            <a:off x="228600" y="1066801"/>
            <a:ext cx="8610600" cy="5248275"/>
          </a:xfrm>
        </p:spPr>
        <p:txBody>
          <a:bodyPr/>
          <a:lstStyle/>
          <a:p>
            <a:pPr>
              <a:buNone/>
            </a:pPr>
            <a:r>
              <a:rPr lang="en-US" sz="2600" b="1" dirty="0" smtClean="0">
                <a:latin typeface="Times New Roman" pitchFamily="18" charset="0"/>
                <a:cs typeface="Times New Roman" pitchFamily="18" charset="0"/>
              </a:rPr>
              <a:t>        </a:t>
            </a:r>
            <a:r>
              <a:rPr lang="vi-VN" sz="2600" b="1" dirty="0" smtClean="0">
                <a:latin typeface="Times New Roman" pitchFamily="18" charset="0"/>
                <a:cs typeface="Times New Roman" pitchFamily="18" charset="0"/>
              </a:rPr>
              <a:t>Tỷ lệ ly hôn ngày một tăng.</a:t>
            </a:r>
            <a:r>
              <a:rPr lang="vi-VN" sz="2600" dirty="0" smtClean="0">
                <a:latin typeface="Times New Roman" pitchFamily="18" charset="0"/>
                <a:cs typeface="Times New Roman" pitchFamily="18" charset="0"/>
              </a:rPr>
              <a:t> Cuộc điều tra do Bộ VH</a:t>
            </a:r>
            <a:r>
              <a:rPr lang="en-US" sz="26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TT&amp;DL, phối hợp với Tổng cục Thống kê, với sự hỗ trợ của UNICEF </a:t>
            </a:r>
            <a:r>
              <a:rPr lang="vi-VN" sz="2800" dirty="0" smtClean="0">
                <a:latin typeface="Times New Roman" pitchFamily="18" charset="0"/>
                <a:cs typeface="Times New Roman" pitchFamily="18" charset="0"/>
              </a:rPr>
              <a:t>cho</a:t>
            </a:r>
            <a:r>
              <a:rPr lang="vi-VN" sz="2600" dirty="0" smtClean="0">
                <a:latin typeface="Times New Roman" pitchFamily="18" charset="0"/>
                <a:cs typeface="Times New Roman" pitchFamily="18" charset="0"/>
              </a:rPr>
              <a:t> thấy, số vụ ly hôn đang tăng nhanh. Nếu năm 2000 chỉ có 51.361 vụ ly hôn thì năm 2005 đã tăng lên 65.929 vụ. Người vợ đứng đơn ly hôn hiện gấp 2 lần so với người chồng đứng đơn. Người tốt nghiệp đại học, cao đẳng có tỷ lệ ly hôn từ 1,7- 2%, thấp hơn tỷ lệ 4- 6% của người không có bằng cấp. Số năm sống trung bình trước khi ly hôn của các cặp vợ chồng 18- 60 tuổi là 9,4 năm; còn riêng ở các khu vực nội thành, các thành phố lớn, chỉ 8 năm</a:t>
            </a:r>
            <a:r>
              <a:rPr lang="en-US" sz="2600" dirty="0" smtClean="0">
                <a:latin typeface="Times New Roman" pitchFamily="18" charset="0"/>
                <a:cs typeface="Times New Roman" pitchFamily="18" charset="0"/>
              </a:rPr>
              <a:t>.</a:t>
            </a:r>
          </a:p>
          <a:p>
            <a:pPr>
              <a:buNone/>
            </a:pPr>
            <a:endParaRPr lang="en-US" sz="2600" dirty="0" smtClean="0">
              <a:latin typeface="Times New Roman" pitchFamily="18" charset="0"/>
              <a:cs typeface="Times New Roman" pitchFamily="18" charset="0"/>
            </a:endParaRPr>
          </a:p>
          <a:p>
            <a:pPr>
              <a:buNone/>
            </a:pPr>
            <a:endParaRPr lang="en-US" sz="2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i="1" dirty="0" err="1" smtClean="0">
                <a:latin typeface="Times New Roman" pitchFamily="18" charset="0"/>
                <a:cs typeface="Times New Roman" pitchFamily="18" charset="0"/>
              </a:rPr>
              <a:t>Nguyên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nhân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dẫn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đến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ly</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hôn</a:t>
            </a:r>
            <a:r>
              <a:rPr lang="en-US" sz="4000" b="1" i="1" dirty="0" smtClean="0">
                <a:latin typeface="Times New Roman" pitchFamily="18" charset="0"/>
                <a:cs typeface="Times New Roman" pitchFamily="18" charset="0"/>
              </a:rPr>
              <a:t>.</a:t>
            </a:r>
            <a:endParaRPr lang="en-US" sz="4000" b="1" i="1" dirty="0">
              <a:latin typeface="Times New Roman" pitchFamily="18" charset="0"/>
              <a:cs typeface="Times New Roman" pitchFamily="18" charset="0"/>
            </a:endParaRPr>
          </a:p>
        </p:txBody>
      </p:sp>
      <p:sp>
        <p:nvSpPr>
          <p:cNvPr id="3" name="Content Placeholder 2"/>
          <p:cNvSpPr>
            <a:spLocks noGrp="1"/>
          </p:cNvSpPr>
          <p:nvPr>
            <p:ph idx="1"/>
          </p:nvPr>
        </p:nvSpPr>
        <p:spPr>
          <a:xfrm>
            <a:off x="228600" y="1076326"/>
            <a:ext cx="8915400" cy="5248275"/>
          </a:xfrm>
        </p:spPr>
        <p:txBody>
          <a:bodyPr/>
          <a:lstStyle/>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Rất nhiều cặp vợ chồng sau khi ly hôn không thể đưa ra một câu trả lời chính xác nguyên nhân nào dẫn đến việc chia tay. Nhiều khi, quyết định ly hôn của hai vợ chồng hoặc của một mình vợ hoặc một mình chồng được đưa ra chỉ xuất phát từ câu nói buột miệng, từ sự hẫng hụt gắn với một tình huống mâu thuẫn giữa hai vợ chồng ”Nếu anh thích thì chúng ta chia tay”. Ly hôn vì lý do này thực sự là một sự đáng tiếc cho một cuộc hôn nhân.</a:t>
            </a:r>
            <a:endParaRPr lang="en-US" sz="2800" dirty="0" smtClean="0">
              <a:latin typeface="Times New Roman" pitchFamily="18" charset="0"/>
              <a:cs typeface="Times New Roman" pitchFamily="18" charset="0"/>
            </a:endParaRPr>
          </a:p>
          <a:p>
            <a:pPr>
              <a:buNone/>
            </a:pPr>
            <a:endParaRPr lang="en-US" sz="2800" dirty="0">
              <a:latin typeface="Times New Roman" pitchFamily="18" charset="0"/>
              <a:cs typeface="Times New Roman" pitchFamily="18" charset="0"/>
            </a:endParaRPr>
          </a:p>
        </p:txBody>
      </p:sp>
      <p:pic>
        <p:nvPicPr>
          <p:cNvPr id="4" name="Picture 3" descr="me.jpg"/>
          <p:cNvPicPr>
            <a:picLocks noChangeAspect="1"/>
          </p:cNvPicPr>
          <p:nvPr/>
        </p:nvPicPr>
        <p:blipFill>
          <a:blip r:embed="rId2"/>
          <a:stretch>
            <a:fillRect/>
          </a:stretch>
        </p:blipFill>
        <p:spPr>
          <a:xfrm>
            <a:off x="685800" y="1066800"/>
            <a:ext cx="8001000" cy="5562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r>
              <a:rPr lang="en-US" b="1" i="1" dirty="0" smtClean="0">
                <a:latin typeface="Times New Roman" pitchFamily="18" charset="0"/>
                <a:cs typeface="Times New Roman" pitchFamily="18" charset="0"/>
              </a:rPr>
              <a:t>.</a:t>
            </a:r>
            <a:endParaRPr lang="en-US" dirty="0"/>
          </a:p>
        </p:txBody>
      </p:sp>
      <p:sp>
        <p:nvSpPr>
          <p:cNvPr id="3" name="Content Placeholder 2"/>
          <p:cNvSpPr>
            <a:spLocks noGrp="1"/>
          </p:cNvSpPr>
          <p:nvPr>
            <p:ph idx="1"/>
          </p:nvPr>
        </p:nvSpPr>
        <p:spPr>
          <a:xfrm>
            <a:off x="304800" y="1076326"/>
            <a:ext cx="8382000" cy="5248275"/>
          </a:xfrm>
        </p:spPr>
        <p:txBody>
          <a:bodyPr/>
          <a:lstStyle/>
          <a:p>
            <a:pPr>
              <a:buNone/>
            </a:pPr>
            <a:r>
              <a:rPr lang="en-US"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Hai vợ chồng thiếu kỹ năng tổ chức cuộc sống gia đình</a:t>
            </a:r>
            <a:r>
              <a:rPr lang="en-US" sz="2400" dirty="0" smtClean="0">
                <a:latin typeface="Times New Roman" pitchFamily="18" charset="0"/>
                <a:cs typeface="Times New Roman" pitchFamily="18" charset="0"/>
              </a:rPr>
              <a:t>.</a:t>
            </a:r>
          </a:p>
          <a:p>
            <a:pPr>
              <a:buNone/>
            </a:pPr>
            <a:r>
              <a:rPr lang="en-US" sz="2000" dirty="0" smtClean="0">
                <a:latin typeface="Times New Roman" pitchFamily="18" charset="0"/>
                <a:cs typeface="Times New Roman" pitchFamily="18" charset="0"/>
              </a:rPr>
              <a:t>      T</a:t>
            </a:r>
            <a:r>
              <a:rPr lang="vi-VN" sz="2000" dirty="0" smtClean="0">
                <a:latin typeface="Times New Roman" pitchFamily="18" charset="0"/>
                <a:cs typeface="Times New Roman" pitchFamily="18" charset="0"/>
              </a:rPr>
              <a:t>hực tế chỉ ra cho thấy sau khi kết hôn, sinh con vợ/chồng luôn sống và xây</a:t>
            </a: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dựng hạnh phúc gia đình theo định kiến giới: phụ nữ chăm sóc con và gia đình, đàn ông lo công danh sự nghiệp hoặc hai vợ chồng bê nguyên si mô hình gia đình của bố mẹ mình áp dụng vào gia đình nhỏ dẫn đến sự khác nhau về suy nghĩ và cảm nhận về cuộc sống trong gia đình trong hai người.</a:t>
            </a:r>
            <a:endParaRPr lang="en-US" sz="2000" dirty="0" smtClean="0">
              <a:latin typeface="Times New Roman" pitchFamily="18" charset="0"/>
              <a:cs typeface="Times New Roman" pitchFamily="18" charset="0"/>
            </a:endParaRPr>
          </a:p>
          <a:p>
            <a:pPr>
              <a:buNone/>
            </a:pPr>
            <a:r>
              <a:rPr lang="en-US" sz="2000" dirty="0" smtClean="0">
                <a:latin typeface="Times New Roman" pitchFamily="18" charset="0"/>
                <a:cs typeface="Times New Roman" pitchFamily="18" charset="0"/>
              </a:rPr>
              <a:t>      </a:t>
            </a:r>
            <a:r>
              <a:rPr lang="vi-VN" sz="2000" dirty="0" smtClean="0">
                <a:latin typeface="Times New Roman" pitchFamily="18" charset="0"/>
                <a:cs typeface="Times New Roman" pitchFamily="18" charset="0"/>
              </a:rPr>
              <a:t>Khi công việc chăm sóc con và gia đình gặp khó khăn, nam giới có xu hướng phàn nàn vợ, cho rằng vợ vụng về; vợ phàn nàn chồng không giúp gì cả, chỉ biết cằn nhằn và trách móc. Từ đó, mâu thuẫn, xung đột gia đình gia tăng; những suy nghĩ tiêu cực kiểu như “tôi không ngờ cô lại vụng đến thế”; “tôi không nghĩ anh vô trách nhiệm đến vậy” cứ xuất hiện trong đầu mỗi người, những suy nghĩ tốt đẹp về nhau giảm. Hai vợ chồng cảm thấy mệt mỏi cho cuộc sống gia đình, đến khi không chịu được nhau nữa giải pháp chia tay đã được đưa ra, kết thúc cuộc hôn nhân.</a:t>
            </a:r>
            <a:endParaRPr lang="en-US" sz="2000"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3">
                                            <p:txEl>
                                              <p:pRg st="0" end="0"/>
                                            </p:txEl>
                                          </p:spTgt>
                                        </p:tgtEl>
                                      </p:cBhvr>
                                    </p:animEffect>
                                    <p:set>
                                      <p:cBhvr>
                                        <p:cTn id="12"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ox(i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r>
              <a:rPr lang="en-US" b="1" i="1" dirty="0" smtClean="0">
                <a:latin typeface="Times New Roman" pitchFamily="18" charset="0"/>
                <a:cs typeface="Times New Roman" pitchFamily="18" charset="0"/>
              </a:rPr>
              <a:t>.</a:t>
            </a:r>
            <a:endParaRPr lang="en-US" dirty="0"/>
          </a:p>
        </p:txBody>
      </p:sp>
      <p:pic>
        <p:nvPicPr>
          <p:cNvPr id="4" name="Content Placeholder 3" descr="hxo1368411577.jpg"/>
          <p:cNvPicPr>
            <a:picLocks noGrp="1" noChangeAspect="1"/>
          </p:cNvPicPr>
          <p:nvPr>
            <p:ph idx="1"/>
          </p:nvPr>
        </p:nvPicPr>
        <p:blipFill>
          <a:blip r:embed="rId3"/>
          <a:stretch>
            <a:fillRect/>
          </a:stretch>
        </p:blipFill>
        <p:spPr>
          <a:xfrm>
            <a:off x="609600" y="1066800"/>
            <a:ext cx="3886200" cy="4876800"/>
          </a:xfrm>
        </p:spPr>
      </p:pic>
      <p:pic>
        <p:nvPicPr>
          <p:cNvPr id="6" name="Picture 5" descr="images (4).jpg"/>
          <p:cNvPicPr>
            <a:picLocks noChangeAspect="1"/>
          </p:cNvPicPr>
          <p:nvPr/>
        </p:nvPicPr>
        <p:blipFill>
          <a:blip r:embed="rId4"/>
          <a:stretch>
            <a:fillRect/>
          </a:stretch>
        </p:blipFill>
        <p:spPr>
          <a:xfrm>
            <a:off x="4572000" y="1066800"/>
            <a:ext cx="4572000" cy="4876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endParaRPr lang="en-US" dirty="0"/>
          </a:p>
        </p:txBody>
      </p:sp>
      <p:sp>
        <p:nvSpPr>
          <p:cNvPr id="3" name="Content Placeholder 2"/>
          <p:cNvSpPr>
            <a:spLocks noGrp="1"/>
          </p:cNvSpPr>
          <p:nvPr>
            <p:ph idx="1"/>
          </p:nvPr>
        </p:nvSpPr>
        <p:spPr>
          <a:xfrm>
            <a:off x="152400" y="1076326"/>
            <a:ext cx="8534400" cy="5248275"/>
          </a:xfrm>
        </p:spPr>
        <p:txBody>
          <a:bodyPr/>
          <a:lstStyle/>
          <a:p>
            <a:pPr>
              <a:buNone/>
            </a:pPr>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Mâu thuẫn, xung đột với bố mẹ hai bên</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Nhiều cặp vợ chồng ly hôn nhau vì mâu thuẫn với bố mẹ hai bên chứ không phải mâu thuẫn giữa hai vợ chồng. Những cặp vợ chồng ly hôn vì nguyên nhân này thường là sống chung với bố mẹ chồng, sau khi kết hôn được 2 – 3 năm</a:t>
            </a:r>
            <a:r>
              <a:rPr lang="vi-VN" sz="2800" dirty="0" smtClean="0"/>
              <a:t>.</a:t>
            </a:r>
            <a:endParaRPr lang="en-US" sz="2800" dirty="0" smtClean="0"/>
          </a:p>
          <a:p>
            <a:pPr>
              <a:buNone/>
            </a:pPr>
            <a:endParaRPr lang="en-US" sz="2800" dirty="0">
              <a:latin typeface="Times New Roman" pitchFamily="18" charset="0"/>
              <a:cs typeface="Times New Roman" pitchFamily="18" charset="0"/>
            </a:endParaRPr>
          </a:p>
        </p:txBody>
      </p:sp>
      <p:pic>
        <p:nvPicPr>
          <p:cNvPr id="4" name="Picture 3" descr="tải xuống (4).jpg"/>
          <p:cNvPicPr>
            <a:picLocks noChangeAspect="1"/>
          </p:cNvPicPr>
          <p:nvPr/>
        </p:nvPicPr>
        <p:blipFill>
          <a:blip r:embed="rId2"/>
          <a:stretch>
            <a:fillRect/>
          </a:stretch>
        </p:blipFill>
        <p:spPr>
          <a:xfrm>
            <a:off x="609600" y="1066800"/>
            <a:ext cx="8305800" cy="5638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3" presetClass="exit" presetSubtype="10" fill="hold" nodeType="withEffect">
                                  <p:stCondLst>
                                    <p:cond delay="0"/>
                                  </p:stCondLst>
                                  <p:childTnLst>
                                    <p:animEffect transition="out" filter="blinds(horizontal)">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endParaRPr lang="en-US" dirty="0"/>
          </a:p>
        </p:txBody>
      </p:sp>
      <p:sp>
        <p:nvSpPr>
          <p:cNvPr id="3" name="Content Placeholder 2"/>
          <p:cNvSpPr>
            <a:spLocks noGrp="1"/>
          </p:cNvSpPr>
          <p:nvPr>
            <p:ph idx="1"/>
          </p:nvPr>
        </p:nvSpPr>
        <p:spPr>
          <a:xfrm>
            <a:off x="152400" y="1076326"/>
            <a:ext cx="8534400" cy="5248275"/>
          </a:xfrm>
        </p:spPr>
        <p:txBody>
          <a:bodyPr/>
          <a:lstStyle/>
          <a:p>
            <a:pPr>
              <a:buNone/>
            </a:pPr>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Ngoại tình</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Ngoại tình có thể xuất phát từ nhiều nguyên nhân khác nhau, nhưng có một điểm chung là ngoại tình phá hủy hạnh phúc gia đình, dẫn đến hai vợ chồng ly hôn. Có sự khác nhau về giới trong ngoại tình và ly hôn. Đàn ông ngoại tình dẫn đến ly hôn thấp hơn phụ nữ ngoại tình dẫn đến ly hôn. Phụ nữ có thể dễ dàng bỏ qua sự không chung thủy của đàn ông ngược lại người đàn ông rất khó chấp nhận sự phản bội của phụ nữ. Khi người phụ nữ ngoại tình họ đã hình dung ra trước hậu quả của nó với gia đình, do vậy họ sẽ dễ chấp nhận việc ly hôn dễ dàng hơn.</a:t>
            </a:r>
            <a:endParaRPr lang="en-US" sz="2800" dirty="0" smtClean="0">
              <a:latin typeface="Times New Roman" pitchFamily="18" charset="0"/>
              <a:cs typeface="Times New Roman" pitchFamily="18" charset="0"/>
            </a:endParaRPr>
          </a:p>
          <a:p>
            <a:pPr>
              <a:buNone/>
            </a:pPr>
            <a:endParaRPr lang="en-US" sz="2800" dirty="0">
              <a:latin typeface="Times New Roman" pitchFamily="18" charset="0"/>
              <a:cs typeface="Times New Roman" pitchFamily="18" charset="0"/>
            </a:endParaRPr>
          </a:p>
        </p:txBody>
      </p:sp>
      <p:pic>
        <p:nvPicPr>
          <p:cNvPr id="4" name="Picture 3" descr="tải xuống (2).jpg"/>
          <p:cNvPicPr>
            <a:picLocks noChangeAspect="1"/>
          </p:cNvPicPr>
          <p:nvPr/>
        </p:nvPicPr>
        <p:blipFill>
          <a:blip r:embed="rId2"/>
          <a:stretch>
            <a:fillRect/>
          </a:stretch>
        </p:blipFill>
        <p:spPr>
          <a:xfrm>
            <a:off x="533400" y="1066800"/>
            <a:ext cx="4114800" cy="5257800"/>
          </a:xfrm>
          <a:prstGeom prst="rect">
            <a:avLst/>
          </a:prstGeom>
        </p:spPr>
      </p:pic>
      <p:pic>
        <p:nvPicPr>
          <p:cNvPr id="5" name="Picture 4" descr="tải xuống (3).jpg"/>
          <p:cNvPicPr>
            <a:picLocks noChangeAspect="1"/>
          </p:cNvPicPr>
          <p:nvPr/>
        </p:nvPicPr>
        <p:blipFill>
          <a:blip r:embed="rId3"/>
          <a:stretch>
            <a:fillRect/>
          </a:stretch>
        </p:blipFill>
        <p:spPr>
          <a:xfrm>
            <a:off x="4800600" y="967596"/>
            <a:ext cx="4114800" cy="53570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5" presetClass="exit" presetSubtype="10" fill="hold" nodeType="withEffect">
                                  <p:stCondLst>
                                    <p:cond delay="0"/>
                                  </p:stCondLst>
                                  <p:childTnLst>
                                    <p:animEffect transition="out" filter="checkerboard(across)">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4)">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heel(4)">
                                      <p:cBhvr>
                                        <p:cTn id="3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endParaRPr lang="en-US" dirty="0"/>
          </a:p>
        </p:txBody>
      </p:sp>
      <p:sp>
        <p:nvSpPr>
          <p:cNvPr id="3" name="Content Placeholder 2"/>
          <p:cNvSpPr>
            <a:spLocks noGrp="1"/>
          </p:cNvSpPr>
          <p:nvPr>
            <p:ph idx="1"/>
          </p:nvPr>
        </p:nvSpPr>
        <p:spPr>
          <a:xfrm>
            <a:off x="0" y="1076326"/>
            <a:ext cx="8686800" cy="5248275"/>
          </a:xfrm>
        </p:spPr>
        <p:txBody>
          <a:bodyPr/>
          <a:lstStyle/>
          <a:p>
            <a:pPr>
              <a:buNone/>
            </a:pPr>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Mâu thuẫn, xung đột, bạo lực kéo dài</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Mâu thuẫn, xung đột, bạo lực kéo dài, triền miên từ năm này sang năm khác giữa hai vợ chồng cũng là một loại nguyên nhân dẫn đến ly hôn. Trong những gia đình loại này, ban đầu nạn nhân của bạo lực gia đình (nhất là người vợ) không nghĩ và tính đến việc ly hôn. Họ có xu hướng chịu đựng để gia đình đoàn tụ, con cái có cả bố và mẹ. Chỉ đến khi họ không chịu đựng được nữa, ý thức về sự tự do, quyền bình đẳng, hạnh phúc trong họ được thức tỉnh, họ thấy được những ảnh hưởng tiêu cực của bạo lực gia đình đối với trẻ và bản thân lúc đó họ sẽ ly hôn. Ly hôn được xem như là một giải pháp giải phóng chính bản thân họ và con cái họ.</a:t>
            </a:r>
            <a:endParaRPr lang="en-US" sz="2800" dirty="0" smtClean="0">
              <a:latin typeface="Times New Roman" pitchFamily="18" charset="0"/>
              <a:cs typeface="Times New Roman" pitchFamily="18" charset="0"/>
            </a:endParaRPr>
          </a:p>
          <a:p>
            <a:pPr>
              <a:buNone/>
            </a:pPr>
            <a:endParaRPr lang="en-US" sz="2800" dirty="0">
              <a:latin typeface="Times New Roman" pitchFamily="18" charset="0"/>
              <a:cs typeface="Times New Roman" pitchFamily="18" charset="0"/>
            </a:endParaRPr>
          </a:p>
        </p:txBody>
      </p:sp>
      <p:pic>
        <p:nvPicPr>
          <p:cNvPr id="5" name="Picture 4" descr="tải xuống (1).jpg"/>
          <p:cNvPicPr>
            <a:picLocks noChangeAspect="1"/>
          </p:cNvPicPr>
          <p:nvPr/>
        </p:nvPicPr>
        <p:blipFill>
          <a:blip r:embed="rId2"/>
          <a:stretch>
            <a:fillRect/>
          </a:stretch>
        </p:blipFill>
        <p:spPr>
          <a:xfrm>
            <a:off x="533400" y="838200"/>
            <a:ext cx="7924800" cy="5608948"/>
          </a:xfrm>
          <a:prstGeom prst="rect">
            <a:avLst/>
          </a:prstGeom>
        </p:spPr>
      </p:pic>
      <p:pic>
        <p:nvPicPr>
          <p:cNvPr id="6" name="Picture 5" descr="images (5).jpg"/>
          <p:cNvPicPr>
            <a:picLocks noChangeAspect="1"/>
          </p:cNvPicPr>
          <p:nvPr/>
        </p:nvPicPr>
        <p:blipFill>
          <a:blip r:embed="rId3"/>
          <a:stretch>
            <a:fillRect/>
          </a:stretch>
        </p:blipFill>
        <p:spPr>
          <a:xfrm>
            <a:off x="228600" y="685800"/>
            <a:ext cx="8077199" cy="5867400"/>
          </a:xfrm>
          <a:prstGeom prst="rect">
            <a:avLst/>
          </a:prstGeom>
        </p:spPr>
      </p:pic>
      <p:pic>
        <p:nvPicPr>
          <p:cNvPr id="7" name="Picture 6" descr="tải xuống.jpg"/>
          <p:cNvPicPr>
            <a:picLocks noChangeAspect="1"/>
          </p:cNvPicPr>
          <p:nvPr/>
        </p:nvPicPr>
        <p:blipFill>
          <a:blip r:embed="rId4"/>
          <a:stretch>
            <a:fillRect/>
          </a:stretch>
        </p:blipFill>
        <p:spPr>
          <a:xfrm>
            <a:off x="533400" y="838200"/>
            <a:ext cx="8153400" cy="5867400"/>
          </a:xfrm>
          <a:prstGeom prst="rect">
            <a:avLst/>
          </a:prstGeom>
        </p:spPr>
      </p:pic>
      <p:pic>
        <p:nvPicPr>
          <p:cNvPr id="9" name="Picture 8" descr="images (2).jpg"/>
          <p:cNvPicPr>
            <a:picLocks noChangeAspect="1"/>
          </p:cNvPicPr>
          <p:nvPr/>
        </p:nvPicPr>
        <p:blipFill>
          <a:blip r:embed="rId5"/>
          <a:stretch>
            <a:fillRect/>
          </a:stretch>
        </p:blipFill>
        <p:spPr>
          <a:xfrm>
            <a:off x="228600" y="990600"/>
            <a:ext cx="8915400" cy="5867400"/>
          </a:xfrm>
          <a:prstGeom prst="rect">
            <a:avLst/>
          </a:prstGeom>
          <a:ln>
            <a:noFill/>
          </a:ln>
          <a:effectLst>
            <a:softEdge rad="11250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3" presetClass="exit" presetSubtype="10" fill="hold" nodeType="withEffect">
                                  <p:stCondLst>
                                    <p:cond delay="0"/>
                                  </p:stCondLst>
                                  <p:childTnLst>
                                    <p:animEffect transition="out" filter="blinds(horizontal)">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heckerboard(across)">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nodeType="clickEffect">
                                  <p:stCondLst>
                                    <p:cond delay="0"/>
                                  </p:stCondLst>
                                  <p:childTnLst>
                                    <p:animEffect transition="out" filter="blinds(horizontal)">
                                      <p:cBhvr>
                                        <p:cTn id="39" dur="500"/>
                                        <p:tgtEl>
                                          <p:spTgt spid="6"/>
                                        </p:tgtEl>
                                      </p:cBhvr>
                                    </p:animEffect>
                                    <p:set>
                                      <p:cBhvr>
                                        <p:cTn id="40" dur="1" fill="hold">
                                          <p:stCondLst>
                                            <p:cond delay="499"/>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checkerboard(across)">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xit" presetSubtype="16" fill="hold" nodeType="clickEffect">
                                  <p:stCondLst>
                                    <p:cond delay="0"/>
                                  </p:stCondLst>
                                  <p:childTnLst>
                                    <p:animEffect transition="out" filter="box(in)">
                                      <p:cBhvr>
                                        <p:cTn id="49" dur="500"/>
                                        <p:tgtEl>
                                          <p:spTgt spid="7"/>
                                        </p:tgtEl>
                                      </p:cBhvr>
                                    </p:animEffect>
                                    <p:set>
                                      <p:cBhvr>
                                        <p:cTn id="50" dur="1" fill="hold">
                                          <p:stCondLst>
                                            <p:cond delay="499"/>
                                          </p:stCondLst>
                                        </p:cTn>
                                        <p:tgtEl>
                                          <p:spTgt spid="7"/>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linds(horizontal)">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43018" name="Freeform 10"/>
          <p:cNvSpPr>
            <a:spLocks/>
          </p:cNvSpPr>
          <p:nvPr/>
        </p:nvSpPr>
        <p:spPr bwMode="gray">
          <a:xfrm flipH="1">
            <a:off x="1157650" y="2652896"/>
            <a:ext cx="903287" cy="124142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1"/>
              </a:gs>
              <a:gs pos="100000">
                <a:schemeClr val="accent1">
                  <a:gamma/>
                  <a:tint val="31765"/>
                  <a:invGamma/>
                </a:schemeClr>
              </a:gs>
            </a:gsLst>
            <a:lin ang="0" scaled="1"/>
          </a:gradFill>
          <a:ln>
            <a:noFill/>
          </a:ln>
          <a:extLst>
            <a:ext uri="{91240B29-F687-4F45-9708-019B960494DF}">
              <a14:hiddenLine xmlns:a14="http://schemas.microsoft.com/office/drawing/2010/main" xmlns="" w="0">
                <a:solidFill>
                  <a:srgbClr val="00A06C"/>
                </a:solidFill>
                <a:prstDash val="solid"/>
                <a:round/>
                <a:headEnd/>
                <a:tailEnd/>
              </a14:hiddenLine>
            </a:ext>
          </a:extLst>
        </p:spPr>
        <p:txBody>
          <a:bodyPr/>
          <a:lstStyle/>
          <a:p>
            <a:endParaRPr lang="en-US"/>
          </a:p>
        </p:txBody>
      </p:sp>
      <p:sp>
        <p:nvSpPr>
          <p:cNvPr id="21" name="Rectangle 20"/>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 name="TextBox 1"/>
          <p:cNvSpPr txBox="1"/>
          <p:nvPr/>
        </p:nvSpPr>
        <p:spPr>
          <a:xfrm>
            <a:off x="457200" y="1163783"/>
            <a:ext cx="8686800" cy="1384995"/>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endParaRPr lang="en-US" sz="2800" dirty="0" smtClean="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Sợ</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Sợ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kẻ</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lụy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lừa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đảo</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026" name="Picture 2" descr="D:\Tai lieu\XHCDC\500_thumb.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81717" y="2652895"/>
            <a:ext cx="2718883" cy="1908656"/>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D:\Tai lieu\XHCDC\mhsoraduong_3c322.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57600" y="3429000"/>
            <a:ext cx="3126747" cy="22860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9" name="Picture 5" descr="D:\Tai lieu\XHCDC\vnm_2012_50104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95571" y="2770097"/>
            <a:ext cx="4734884" cy="331545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1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018"/>
                                        </p:tgtEl>
                                        <p:attrNameLst>
                                          <p:attrName>style.visibility</p:attrName>
                                        </p:attrNameLst>
                                      </p:cBhvr>
                                      <p:to>
                                        <p:strVal val="visible"/>
                                      </p:to>
                                    </p:set>
                                    <p:animEffect transition="in" filter="fade">
                                      <p:cBhvr>
                                        <p:cTn id="17" dur="500"/>
                                        <p:tgtEl>
                                          <p:spTgt spid="430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randombar(horizontal)">
                                      <p:cBhvr>
                                        <p:cTn id="22" dur="500"/>
                                        <p:tgtEl>
                                          <p:spTgt spid="102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randombar(horizontal)">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randombar(horizontal)">
                                      <p:cBhvr>
                                        <p:cTn id="32"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latin typeface="Times New Roman" pitchFamily="18" charset="0"/>
                <a:cs typeface="Times New Roman" pitchFamily="18" charset="0"/>
              </a:rPr>
              <a:t>Nguyên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nhân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dẫn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đến</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ly</a:t>
            </a:r>
            <a:r>
              <a:rPr lang="en-US" b="1" i="1" dirty="0" smtClean="0">
                <a:latin typeface="Times New Roman" pitchFamily="18" charset="0"/>
                <a:cs typeface="Times New Roman" pitchFamily="18" charset="0"/>
              </a:rPr>
              <a:t> </a:t>
            </a:r>
            <a:r>
              <a:rPr lang="en-US" b="1" i="1" dirty="0" err="1" smtClean="0">
                <a:latin typeface="Times New Roman" pitchFamily="18" charset="0"/>
                <a:cs typeface="Times New Roman" pitchFamily="18" charset="0"/>
              </a:rPr>
              <a:t>hôn</a:t>
            </a:r>
            <a:endParaRPr lang="en-US" dirty="0"/>
          </a:p>
        </p:txBody>
      </p:sp>
      <p:sp>
        <p:nvSpPr>
          <p:cNvPr id="3" name="Content Placeholder 2"/>
          <p:cNvSpPr>
            <a:spLocks noGrp="1"/>
          </p:cNvSpPr>
          <p:nvPr>
            <p:ph idx="1"/>
          </p:nvPr>
        </p:nvSpPr>
        <p:spPr>
          <a:xfrm>
            <a:off x="457200" y="1066801"/>
            <a:ext cx="8229600" cy="5248275"/>
          </a:xfrm>
        </p:spPr>
        <p:txBody>
          <a:bodyPr/>
          <a:lstStyle/>
          <a:p>
            <a:pPr>
              <a:buNone/>
            </a:pPr>
            <a:r>
              <a:rPr lang="en-US" sz="3600" dirty="0" err="1" smtClean="0">
                <a:latin typeface="Times New Roman" pitchFamily="18" charset="0"/>
                <a:cs typeface="Times New Roman" pitchFamily="18" charset="0"/>
              </a:rPr>
              <a:t>Thiếu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kỷ</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năng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sống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trước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bước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đời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sống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hôn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nhân</a:t>
            </a:r>
            <a:r>
              <a:rPr lang="en-US" sz="3600" dirty="0" smtClean="0">
                <a:latin typeface="Times New Roman" pitchFamily="18" charset="0"/>
                <a:cs typeface="Times New Roman" pitchFamily="18" charset="0"/>
              </a:rPr>
              <a:t>.</a:t>
            </a:r>
          </a:p>
          <a:p>
            <a:pPr>
              <a:buNone/>
            </a:pPr>
            <a:r>
              <a:rPr lang="en-US" sz="3600" dirty="0" smtClean="0">
                <a:latin typeface="Times New Roman" pitchFamily="18" charset="0"/>
                <a:cs typeface="Times New Roman" pitchFamily="18" charset="0"/>
              </a:rPr>
              <a:t> “ </a:t>
            </a:r>
            <a:r>
              <a:rPr lang="en-US" sz="3600" dirty="0" err="1" smtClean="0">
                <a:latin typeface="Times New Roman" pitchFamily="18" charset="0"/>
                <a:cs typeface="Times New Roman" pitchFamily="18" charset="0"/>
              </a:rPr>
              <a:t>Yêu</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nhanh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cưới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vội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sớm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ra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tòa</a:t>
            </a:r>
            <a:r>
              <a:rPr lang="en-US" sz="3600" dirty="0" smtClean="0">
                <a:latin typeface="Times New Roman" pitchFamily="18" charset="0"/>
                <a:cs typeface="Times New Roman" pitchFamily="18" charset="0"/>
              </a:rPr>
              <a:t>”</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620000" cy="838200"/>
          </a:xfrm>
        </p:spPr>
        <p:txBody>
          <a:bodyPr/>
          <a:lstStyle/>
          <a:p>
            <a:r>
              <a:rPr lang="en-US" sz="3000" b="1" i="1" dirty="0" err="1" smtClean="0">
                <a:latin typeface="Times New Roman" pitchFamily="18" charset="0"/>
                <a:cs typeface="Times New Roman" pitchFamily="18" charset="0"/>
              </a:rPr>
              <a:t>Tình</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trạng</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ly</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hôn</a:t>
            </a:r>
            <a:r>
              <a:rPr lang="en-US" sz="3000" b="1" i="1" dirty="0" smtClean="0">
                <a:latin typeface="Times New Roman" pitchFamily="18" charset="0"/>
                <a:cs typeface="Times New Roman" pitchFamily="18" charset="0"/>
              </a:rPr>
              <a:t> ở </a:t>
            </a:r>
            <a:r>
              <a:rPr lang="en-US" sz="3000" b="1" i="1" dirty="0" err="1" smtClean="0">
                <a:latin typeface="Times New Roman" pitchFamily="18" charset="0"/>
                <a:cs typeface="Times New Roman" pitchFamily="18" charset="0"/>
              </a:rPr>
              <a:t>đô</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thị</a:t>
            </a:r>
            <a:r>
              <a:rPr lang="en-US" sz="3000" b="1" i="1" dirty="0" smtClean="0">
                <a:latin typeface="Times New Roman" pitchFamily="18" charset="0"/>
                <a:cs typeface="Times New Roman" pitchFamily="18" charset="0"/>
              </a:rPr>
              <a:t> so </a:t>
            </a:r>
            <a:r>
              <a:rPr lang="en-US" sz="3000" b="1" i="1" dirty="0" err="1" smtClean="0">
                <a:latin typeface="Times New Roman" pitchFamily="18" charset="0"/>
                <a:cs typeface="Times New Roman" pitchFamily="18" charset="0"/>
              </a:rPr>
              <a:t>với</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nông</a:t>
            </a:r>
            <a:r>
              <a:rPr lang="en-US" sz="3000" b="1" i="1" dirty="0" smtClean="0">
                <a:latin typeface="Times New Roman" pitchFamily="18" charset="0"/>
                <a:cs typeface="Times New Roman" pitchFamily="18" charset="0"/>
              </a:rPr>
              <a:t> </a:t>
            </a:r>
            <a:r>
              <a:rPr lang="en-US" sz="3000" b="1" i="1" dirty="0" err="1" smtClean="0">
                <a:latin typeface="Times New Roman" pitchFamily="18" charset="0"/>
                <a:cs typeface="Times New Roman" pitchFamily="18" charset="0"/>
              </a:rPr>
              <a:t>thôn</a:t>
            </a:r>
            <a:endParaRPr lang="en-US" sz="3000" b="1" i="1" dirty="0">
              <a:latin typeface="Times New Roman" pitchFamily="18" charset="0"/>
              <a:cs typeface="Times New Roman" pitchFamily="18" charset="0"/>
            </a:endParaRPr>
          </a:p>
        </p:txBody>
      </p:sp>
      <p:sp>
        <p:nvSpPr>
          <p:cNvPr id="3" name="Content Placeholder 2"/>
          <p:cNvSpPr>
            <a:spLocks noGrp="1"/>
          </p:cNvSpPr>
          <p:nvPr>
            <p:ph idx="1"/>
          </p:nvPr>
        </p:nvSpPr>
        <p:spPr>
          <a:xfrm>
            <a:off x="457200" y="1076326"/>
            <a:ext cx="8229600" cy="5248275"/>
          </a:xfrm>
        </p:spPr>
        <p:txBody>
          <a:bodyPr/>
          <a:lstStyle/>
          <a:p>
            <a:pPr>
              <a:buNone/>
            </a:pP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Tỷ lệ ly hôn ở thành thị cao hơn ở nông thôn (3,3% so với 2,4%), ở nhóm học vấn cao thấp hơn nhóm học vấn thấp. Tỷ lệ người vợ đứng đơn ly hôn cao gần gấp đôi người chồng (47% so với 28,1%). Số năm chung sống trung bình khi ly hôn tương đối ngắn (khoảng 9 năm). Đa số những trường hợp sau ly hôn con cái ở với mẹ (64%).</a:t>
            </a:r>
            <a:endParaRPr lang="en-US" sz="2800" dirty="0" smtClean="0">
              <a:latin typeface="Times New Roman" pitchFamily="18" charset="0"/>
              <a:cs typeface="Times New Roman" pitchFamily="18" charset="0"/>
            </a:endParaRPr>
          </a:p>
          <a:p>
            <a:pPr>
              <a:buNone/>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Nguồn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Tòa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năm</a:t>
            </a:r>
            <a:r>
              <a:rPr lang="en-U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2010).</a:t>
            </a:r>
            <a:endParaRPr lang="en-US" sz="2800" dirty="0" smtClean="0">
              <a:latin typeface="Times New Roman" pitchFamily="18" charset="0"/>
              <a:cs typeface="Times New Roman" pitchFamily="18" charset="0"/>
            </a:endParaRPr>
          </a:p>
          <a:p>
            <a:pPr>
              <a:buNone/>
            </a:pPr>
            <a:endParaRPr lang="en-US" sz="2800" dirty="0" smtClean="0">
              <a:latin typeface="Times New Roman" pitchFamily="18" charset="0"/>
              <a:cs typeface="Times New Roman" pitchFamily="18" charset="0"/>
            </a:endParaRPr>
          </a:p>
          <a:p>
            <a:pPr>
              <a:buNone/>
            </a:pPr>
            <a:endParaRPr lang="en-US" sz="28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19088"/>
            <a:ext cx="7543800" cy="563562"/>
          </a:xfrm>
        </p:spPr>
        <p:txBody>
          <a:bodyPr/>
          <a:lstStyle/>
          <a:p>
            <a:r>
              <a:rPr lang="en-US" sz="2800" b="1" i="1" dirty="0" err="1" smtClean="0">
                <a:latin typeface="Times New Roman" pitchFamily="18" charset="0"/>
                <a:cs typeface="Times New Roman" pitchFamily="18" charset="0"/>
              </a:rPr>
              <a:t>Tình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trạng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ly</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hôn</a:t>
            </a:r>
            <a:r>
              <a:rPr lang="en-US" sz="2800" b="1" i="1" dirty="0" smtClean="0">
                <a:latin typeface="Times New Roman" pitchFamily="18" charset="0"/>
                <a:cs typeface="Times New Roman" pitchFamily="18" charset="0"/>
              </a:rPr>
              <a:t> ở </a:t>
            </a:r>
            <a:r>
              <a:rPr lang="en-US" sz="2800" b="1" i="1" dirty="0" err="1" smtClean="0">
                <a:latin typeface="Times New Roman" pitchFamily="18" charset="0"/>
                <a:cs typeface="Times New Roman" pitchFamily="18" charset="0"/>
              </a:rPr>
              <a:t>đô</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thị</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cao</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hơn</a:t>
            </a:r>
            <a:r>
              <a:rPr lang="en-US" sz="2800" b="1" i="1" dirty="0" smtClean="0">
                <a:latin typeface="Times New Roman" pitchFamily="18" charset="0"/>
                <a:cs typeface="Times New Roman" pitchFamily="18" charset="0"/>
              </a:rPr>
              <a:t> so </a:t>
            </a:r>
            <a:r>
              <a:rPr lang="en-US" sz="2800" b="1" i="1" dirty="0" err="1" smtClean="0">
                <a:latin typeface="Times New Roman" pitchFamily="18" charset="0"/>
                <a:cs typeface="Times New Roman" pitchFamily="18" charset="0"/>
              </a:rPr>
              <a:t>với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nông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thôn</a:t>
            </a:r>
            <a:endParaRPr lang="en-US" sz="2800" dirty="0"/>
          </a:p>
        </p:txBody>
      </p:sp>
      <p:sp>
        <p:nvSpPr>
          <p:cNvPr id="3" name="Content Placeholder 2"/>
          <p:cNvSpPr>
            <a:spLocks noGrp="1"/>
          </p:cNvSpPr>
          <p:nvPr>
            <p:ph idx="1"/>
          </p:nvPr>
        </p:nvSpPr>
        <p:spPr/>
        <p:txBody>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p>
          <a:p>
            <a:pPr>
              <a:buFontTx/>
              <a:buChar char="-"/>
            </a:pP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ngọt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gê</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gớm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lắm</a:t>
            </a:r>
            <a:r>
              <a:rPr lang="en-US" sz="2800" dirty="0" smtClean="0">
                <a:latin typeface="Times New Roman" pitchFamily="18" charset="0"/>
                <a:cs typeface="Times New Roman" pitchFamily="18" charset="0"/>
              </a:rPr>
              <a:t>.</a:t>
            </a:r>
          </a:p>
          <a:p>
            <a:pPr>
              <a:buFontTx/>
              <a:buChar char="-"/>
            </a:pPr>
            <a:r>
              <a:rPr lang="en-US" sz="2800" dirty="0" smtClean="0">
                <a:latin typeface="Times New Roman" pitchFamily="18" charset="0"/>
                <a:cs typeface="Times New Roman" pitchFamily="18" charset="0"/>
              </a:rPr>
              <a:t>Ở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đèn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luận</a:t>
            </a:r>
            <a:r>
              <a:rPr lang="en-US" sz="2800" dirty="0" smtClean="0">
                <a:latin typeface="Times New Roman" pitchFamily="18" charset="0"/>
                <a:cs typeface="Times New Roman" pitchFamily="18" charset="0"/>
              </a:rPr>
              <a:t>.</a:t>
            </a:r>
          </a:p>
          <a:p>
            <a:pPr>
              <a:buFontTx/>
              <a:buChar char="-"/>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a:t>
            </a:r>
            <a:r>
              <a:rPr lang="en-US" sz="2800" dirty="0" smtClean="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533400" y="990600"/>
            <a:ext cx="8610600" cy="2246769"/>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Hệ</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quả</a:t>
            </a:r>
            <a:r>
              <a:rPr lang="en-US" sz="2800" b="1" i="1" u="sng" dirty="0" smtClean="0">
                <a:latin typeface="Times New Roman" pitchFamily="18" charset="0"/>
                <a:cs typeface="Times New Roman" pitchFamily="18" charset="0"/>
              </a:rPr>
              <a:t>:</a:t>
            </a:r>
          </a:p>
          <a:p>
            <a:r>
              <a:rPr lang="en-US" sz="2800"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Tác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động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tích</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cực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của</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việc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ly</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hôn</a:t>
            </a:r>
            <a:endParaRPr lang="en-US" sz="2800" b="1" i="1" dirty="0" smtClean="0">
              <a:latin typeface="Times New Roman" pitchFamily="18" charset="0"/>
              <a:cs typeface="Times New Roman" pitchFamily="18" charset="0"/>
            </a:endParaRP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Ly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098" name="Picture 2" descr="D:\Tai lieu\Xa hoi hoc\Hinh\ly-hon.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5800" y="3389769"/>
            <a:ext cx="3762375" cy="2628900"/>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D:\Tai lieu\Xa hoi hoc\Hinh\e5496b45b223a06e29388cee770efffc.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838700" y="3962400"/>
            <a:ext cx="4192141" cy="2800350"/>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D:\Tai lieu\Xa hoi hoc\Hinh\la-don-ly-hon-dac-biet-duoc-like-nhieu-nhat-tren-facebook.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04468" y="3505200"/>
            <a:ext cx="4668463" cy="32575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17477612"/>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heel(1)">
                                      <p:cBhvr>
                                        <p:cTn id="17" dur="1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fade">
                                      <p:cBhvr>
                                        <p:cTn id="22" dur="1000"/>
                                        <p:tgtEl>
                                          <p:spTgt spid="4098"/>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4099"/>
                                        </p:tgtEl>
                                        <p:attrNameLst>
                                          <p:attrName>style.visibility</p:attrName>
                                        </p:attrNameLst>
                                      </p:cBhvr>
                                      <p:to>
                                        <p:strVal val="visible"/>
                                      </p:to>
                                    </p:set>
                                    <p:animEffect transition="in" filter="circle(in)">
                                      <p:cBhvr>
                                        <p:cTn id="27" dur="2000"/>
                                        <p:tgtEl>
                                          <p:spTgt spid="4099"/>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wipe(down)">
                                      <p:cBhvr>
                                        <p:cTn id="32" dur="580">
                                          <p:stCondLst>
                                            <p:cond delay="0"/>
                                          </p:stCondLst>
                                        </p:cTn>
                                        <p:tgtEl>
                                          <p:spTgt spid="4100"/>
                                        </p:tgtEl>
                                      </p:cBhvr>
                                    </p:animEffect>
                                    <p:anim calcmode="lin" valueType="num">
                                      <p:cBhvr>
                                        <p:cTn id="33" dur="1822" tmFilter="0,0; 0.14,0.36; 0.43,0.73; 0.71,0.91; 1.0,1.0">
                                          <p:stCondLst>
                                            <p:cond delay="0"/>
                                          </p:stCondLst>
                                        </p:cTn>
                                        <p:tgtEl>
                                          <p:spTgt spid="4100"/>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100"/>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4100"/>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4100"/>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4100"/>
                                        </p:tgtEl>
                                        <p:attrNameLst>
                                          <p:attrName>ppt_y</p:attrName>
                                        </p:attrNameLst>
                                      </p:cBhvr>
                                      <p:tavLst>
                                        <p:tav tm="0" fmla="#ppt_y-sin(pi*$)/81">
                                          <p:val>
                                            <p:fltVal val="0"/>
                                          </p:val>
                                        </p:tav>
                                        <p:tav tm="100000">
                                          <p:val>
                                            <p:fltVal val="1"/>
                                          </p:val>
                                        </p:tav>
                                      </p:tavLst>
                                    </p:anim>
                                    <p:animScale>
                                      <p:cBhvr>
                                        <p:cTn id="38" dur="26">
                                          <p:stCondLst>
                                            <p:cond delay="650"/>
                                          </p:stCondLst>
                                        </p:cTn>
                                        <p:tgtEl>
                                          <p:spTgt spid="4100"/>
                                        </p:tgtEl>
                                      </p:cBhvr>
                                      <p:to x="100000" y="60000"/>
                                    </p:animScale>
                                    <p:animScale>
                                      <p:cBhvr>
                                        <p:cTn id="39" dur="166" decel="50000">
                                          <p:stCondLst>
                                            <p:cond delay="676"/>
                                          </p:stCondLst>
                                        </p:cTn>
                                        <p:tgtEl>
                                          <p:spTgt spid="4100"/>
                                        </p:tgtEl>
                                      </p:cBhvr>
                                      <p:to x="100000" y="100000"/>
                                    </p:animScale>
                                    <p:animScale>
                                      <p:cBhvr>
                                        <p:cTn id="40" dur="26">
                                          <p:stCondLst>
                                            <p:cond delay="1312"/>
                                          </p:stCondLst>
                                        </p:cTn>
                                        <p:tgtEl>
                                          <p:spTgt spid="4100"/>
                                        </p:tgtEl>
                                      </p:cBhvr>
                                      <p:to x="100000" y="80000"/>
                                    </p:animScale>
                                    <p:animScale>
                                      <p:cBhvr>
                                        <p:cTn id="41" dur="166" decel="50000">
                                          <p:stCondLst>
                                            <p:cond delay="1338"/>
                                          </p:stCondLst>
                                        </p:cTn>
                                        <p:tgtEl>
                                          <p:spTgt spid="4100"/>
                                        </p:tgtEl>
                                      </p:cBhvr>
                                      <p:to x="100000" y="100000"/>
                                    </p:animScale>
                                    <p:animScale>
                                      <p:cBhvr>
                                        <p:cTn id="42" dur="26">
                                          <p:stCondLst>
                                            <p:cond delay="1642"/>
                                          </p:stCondLst>
                                        </p:cTn>
                                        <p:tgtEl>
                                          <p:spTgt spid="4100"/>
                                        </p:tgtEl>
                                      </p:cBhvr>
                                      <p:to x="100000" y="90000"/>
                                    </p:animScale>
                                    <p:animScale>
                                      <p:cBhvr>
                                        <p:cTn id="43" dur="166" decel="50000">
                                          <p:stCondLst>
                                            <p:cond delay="1668"/>
                                          </p:stCondLst>
                                        </p:cTn>
                                        <p:tgtEl>
                                          <p:spTgt spid="4100"/>
                                        </p:tgtEl>
                                      </p:cBhvr>
                                      <p:to x="100000" y="100000"/>
                                    </p:animScale>
                                    <p:animScale>
                                      <p:cBhvr>
                                        <p:cTn id="44" dur="26">
                                          <p:stCondLst>
                                            <p:cond delay="1808"/>
                                          </p:stCondLst>
                                        </p:cTn>
                                        <p:tgtEl>
                                          <p:spTgt spid="4100"/>
                                        </p:tgtEl>
                                      </p:cBhvr>
                                      <p:to x="100000" y="95000"/>
                                    </p:animScale>
                                    <p:animScale>
                                      <p:cBhvr>
                                        <p:cTn id="45" dur="166" decel="50000">
                                          <p:stCondLst>
                                            <p:cond delay="1834"/>
                                          </p:stCondLst>
                                        </p:cTn>
                                        <p:tgtEl>
                                          <p:spTgt spid="4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066800"/>
            <a:ext cx="8686800" cy="3539430"/>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chồng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kèm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chửi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vi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hậu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mất</a:t>
            </a:r>
            <a:r>
              <a:rPr lang="en-US" sz="2800" dirty="0" smtClean="0">
                <a:latin typeface="Times New Roman" pitchFamily="18" charset="0"/>
                <a:cs typeface="Times New Roman" pitchFamily="18" charset="0"/>
              </a:rPr>
              <a:t> an </a:t>
            </a:r>
            <a:r>
              <a:rPr lang="en-US" sz="2800" dirty="0" err="1" smtClean="0">
                <a:latin typeface="Times New Roman" pitchFamily="18" charset="0"/>
                <a:cs typeface="Times New Roman" pitchFamily="18" charset="0"/>
              </a:rPr>
              <a:t>ninh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phố</a:t>
            </a:r>
            <a:r>
              <a:rPr lang="en-US" sz="2800" dirty="0" smtClean="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pháp</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3633442469"/>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1000"/>
                                        <p:tgtEl>
                                          <p:spTgt spid="4">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0"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95300" y="953631"/>
            <a:ext cx="8686800" cy="2246769"/>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Tác</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động</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tiêu</a:t>
            </a:r>
            <a:r>
              <a:rPr lang="en-US" sz="2800" b="1" i="1" u="sng" dirty="0" smtClean="0">
                <a:latin typeface="Times New Roman" pitchFamily="18" charset="0"/>
                <a:cs typeface="Times New Roman" pitchFamily="18" charset="0"/>
              </a:rPr>
              <a:t> </a:t>
            </a:r>
            <a:r>
              <a:rPr lang="en-US" sz="2800" b="1" i="1" u="sng" dirty="0" err="1" smtClean="0">
                <a:latin typeface="Times New Roman" pitchFamily="18" charset="0"/>
                <a:cs typeface="Times New Roman" pitchFamily="18" charset="0"/>
              </a:rPr>
              <a:t>cực</a:t>
            </a:r>
            <a:endParaRPr lang="en-US" sz="2800" b="1" i="1" u="sng" dirty="0" smtClean="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Ly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cha </a:t>
            </a:r>
            <a:r>
              <a:rPr lang="en-US" sz="2800" dirty="0" err="1" smtClean="0">
                <a:latin typeface="Times New Roman" pitchFamily="18" charset="0"/>
                <a:cs typeface="Times New Roman" pitchFamily="18" charset="0"/>
              </a:rPr>
              <a:t>mẹ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cha </a:t>
            </a:r>
            <a:r>
              <a:rPr lang="en-US" sz="2800" dirty="0" err="1" smtClean="0">
                <a:latin typeface="Times New Roman" pitchFamily="18" charset="0"/>
                <a:cs typeface="Times New Roman" pitchFamily="18" charset="0"/>
              </a:rPr>
              <a:t>mẹ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cái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cha </a:t>
            </a:r>
            <a:r>
              <a:rPr lang="en-US" sz="2800" dirty="0" err="1" smtClean="0">
                <a:latin typeface="Times New Roman" pitchFamily="18" charset="0"/>
                <a:cs typeface="Times New Roman" pitchFamily="18" charset="0"/>
              </a:rPr>
              <a:t>mẹ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smtClean="0">
                <a:latin typeface="Times New Roman" pitchFamily="18" charset="0"/>
                <a:cs typeface="Times New Roman" pitchFamily="18" charset="0"/>
              </a:rPr>
              <a:t>.</a:t>
            </a:r>
          </a:p>
        </p:txBody>
      </p:sp>
      <p:pic>
        <p:nvPicPr>
          <p:cNvPr id="5122" name="Picture 2" descr="D:\Tai lieu\Xa hoi hoc\Hinh\images415251_lyhon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600" y="3276600"/>
            <a:ext cx="3779284" cy="2514600"/>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D:\Tai lieu\Xa hoi hoc\Hinh\1274317614-phong-tuc-la--8-.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205821" y="3297555"/>
            <a:ext cx="3633379" cy="2493645"/>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D:\Tai lieu\Xa hoi hoc\Hinh\39cb438a06a469d4f80c00a5df7730d8.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86000" y="3276600"/>
            <a:ext cx="4800600" cy="32004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01152216"/>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fade">
                                      <p:cBhvr>
                                        <p:cTn id="19" dur="1000"/>
                                        <p:tgtEl>
                                          <p:spTgt spid="5122"/>
                                        </p:tgtEl>
                                      </p:cBhvr>
                                    </p:animEffect>
                                    <p:anim calcmode="lin" valueType="num">
                                      <p:cBhvr>
                                        <p:cTn id="20" dur="1000" fill="hold"/>
                                        <p:tgtEl>
                                          <p:spTgt spid="5122"/>
                                        </p:tgtEl>
                                        <p:attrNameLst>
                                          <p:attrName>ppt_x</p:attrName>
                                        </p:attrNameLst>
                                      </p:cBhvr>
                                      <p:tavLst>
                                        <p:tav tm="0">
                                          <p:val>
                                            <p:strVal val="#ppt_x"/>
                                          </p:val>
                                        </p:tav>
                                        <p:tav tm="100000">
                                          <p:val>
                                            <p:strVal val="#ppt_x"/>
                                          </p:val>
                                        </p:tav>
                                      </p:tavLst>
                                    </p:anim>
                                    <p:anim calcmode="lin" valueType="num">
                                      <p:cBhvr>
                                        <p:cTn id="21"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5123"/>
                                        </p:tgtEl>
                                        <p:attrNameLst>
                                          <p:attrName>style.visibility</p:attrName>
                                        </p:attrNameLst>
                                      </p:cBhvr>
                                      <p:to>
                                        <p:strVal val="visible"/>
                                      </p:to>
                                    </p:set>
                                    <p:animEffect transition="in" filter="fade">
                                      <p:cBhvr>
                                        <p:cTn id="26" dur="1000"/>
                                        <p:tgtEl>
                                          <p:spTgt spid="5123"/>
                                        </p:tgtEl>
                                      </p:cBhvr>
                                    </p:animEffect>
                                    <p:anim calcmode="lin" valueType="num">
                                      <p:cBhvr>
                                        <p:cTn id="27" dur="1000" fill="hold"/>
                                        <p:tgtEl>
                                          <p:spTgt spid="5123"/>
                                        </p:tgtEl>
                                        <p:attrNameLst>
                                          <p:attrName>ppt_x</p:attrName>
                                        </p:attrNameLst>
                                      </p:cBhvr>
                                      <p:tavLst>
                                        <p:tav tm="0">
                                          <p:val>
                                            <p:strVal val="#ppt_x"/>
                                          </p:val>
                                        </p:tav>
                                        <p:tav tm="100000">
                                          <p:val>
                                            <p:strVal val="#ppt_x"/>
                                          </p:val>
                                        </p:tav>
                                      </p:tavLst>
                                    </p:anim>
                                    <p:anim calcmode="lin" valueType="num">
                                      <p:cBhvr>
                                        <p:cTn id="28" dur="1000" fill="hold"/>
                                        <p:tgtEl>
                                          <p:spTgt spid="51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5124"/>
                                        </p:tgtEl>
                                        <p:attrNameLst>
                                          <p:attrName>style.visibility</p:attrName>
                                        </p:attrNameLst>
                                      </p:cBhvr>
                                      <p:to>
                                        <p:strVal val="visible"/>
                                      </p:to>
                                    </p:set>
                                    <p:animEffect transition="in" filter="randombar(horizontal)">
                                      <p:cBhvr>
                                        <p:cTn id="33" dur="1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71488" y="914400"/>
            <a:ext cx="8686800" cy="2677656"/>
          </a:xfrm>
          <a:prstGeom prst="rect">
            <a:avLst/>
          </a:prstGeom>
          <a:noFill/>
        </p:spPr>
        <p:txBody>
          <a:bodyPr wrap="square" rtlCol="0">
            <a:spAutoFit/>
          </a:bodyPr>
          <a:lstStyle/>
          <a:p>
            <a:pPr algn="just"/>
            <a:r>
              <a:rPr lang="en-US" sz="2800" dirty="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Phụ</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nữ</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luôn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người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chịu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thiệt</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thòi</a:t>
            </a:r>
            <a:endParaRPr lang="en-US" sz="2800" b="1" i="1" dirty="0" smtClean="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Khi </a:t>
            </a:r>
            <a:r>
              <a:rPr lang="vi-VN" sz="2800" dirty="0">
                <a:latin typeface="Times New Roman" pitchFamily="18" charset="0"/>
                <a:cs typeface="Times New Roman" pitchFamily="18" charset="0"/>
              </a:rPr>
              <a:t>một cuộc hôn nhân đỗ vỡ, thì đó là nỗi đau mất mát của hai vợ chồng, trong thực tế phụ nữ sẽ gặp khó khăn gấp bội, phải gồng mình để gánh vác trách nhiệm vừa làm cha, vừa làm mẹ, nuôi dạy con và luôn phải chịu áp </a:t>
            </a:r>
            <a:r>
              <a:rPr lang="vi-VN" sz="2800" dirty="0"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về </a:t>
            </a:r>
            <a:r>
              <a:rPr lang="vi-VN" sz="2800" dirty="0">
                <a:latin typeface="Times New Roman" pitchFamily="18" charset="0"/>
                <a:cs typeface="Times New Roman" pitchFamily="18" charset="0"/>
              </a:rPr>
              <a:t>tài chính</a:t>
            </a: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bị </a:t>
            </a:r>
            <a:r>
              <a:rPr lang="vi-VN" sz="2800" dirty="0">
                <a:latin typeface="Times New Roman" pitchFamily="18" charset="0"/>
                <a:cs typeface="Times New Roman" pitchFamily="18" charset="0"/>
              </a:rPr>
              <a:t>thiệt thòi </a:t>
            </a:r>
            <a:r>
              <a:rPr lang="vi-VN" sz="2800" dirty="0"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tâm </a:t>
            </a:r>
            <a:r>
              <a:rPr lang="vi-VN" sz="2800" dirty="0">
                <a:latin typeface="Times New Roman" pitchFamily="18" charset="0"/>
                <a:cs typeface="Times New Roman" pitchFamily="18" charset="0"/>
              </a:rPr>
              <a:t>lý, tình cảm</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038033847"/>
      </p:ext>
    </p:extLst>
  </p:cSld>
  <p:clrMapOvr>
    <a:masterClrMapping/>
  </p:clrMapOvr>
  <mc:AlternateContent xmlns:mc="http://schemas.openxmlformats.org/markup-compatibility/2006">
    <mc:Choice xmlns:p14="http://schemas.microsoft.com/office/powerpoint/2010/main" xmlns="" Requires="p14">
      <p:transition spd="slow" p14:dur="15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57200" y="990600"/>
            <a:ext cx="8534400" cy="4832092"/>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Trái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với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thuần</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phong</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mỹ</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tục</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Việt</a:t>
            </a:r>
            <a:r>
              <a:rPr lang="en-US" sz="2800" b="1" i="1" dirty="0" smtClean="0">
                <a:latin typeface="Times New Roman" pitchFamily="18" charset="0"/>
                <a:cs typeface="Times New Roman" pitchFamily="18" charset="0"/>
              </a:rPr>
              <a:t> Nam</a:t>
            </a:r>
          </a:p>
          <a:p>
            <a:pPr algn="just"/>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Gia </a:t>
            </a:r>
            <a:r>
              <a:rPr lang="vi-VN" sz="2800" dirty="0">
                <a:latin typeface="Times New Roman" pitchFamily="18" charset="0"/>
                <a:cs typeface="Times New Roman" pitchFamily="18" charset="0"/>
              </a:rPr>
              <a:t>đình là tế bào của xã hội, là cái nôi nuôi dưỡng con người, là môi trường quan trọng hình thành và giáo dục nhân cách, góp phần vào sự nghiệp xây dựng và bảo vệ Tổ quốc. Gia đình tốt thì xã hội mới tốt, xã hội tốt thì gia đình càng </a:t>
            </a:r>
            <a:r>
              <a:rPr lang="vi-VN" sz="2800" dirty="0"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lệch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trẻ</a:t>
            </a:r>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trước</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sự </a:t>
            </a:r>
            <a:r>
              <a:rPr lang="vi-VN" sz="2800" dirty="0">
                <a:latin typeface="Times New Roman" pitchFamily="18" charset="0"/>
                <a:cs typeface="Times New Roman" pitchFamily="18" charset="0"/>
              </a:rPr>
              <a:t>tuyên truyền, giáo dục của các đoàn thể để xây dựng được ý thức trong mỗi </a:t>
            </a:r>
            <a:r>
              <a:rPr lang="vi-VN" sz="2800" dirty="0" smtClean="0">
                <a:latin typeface="Times New Roman" pitchFamily="18" charset="0"/>
                <a:cs typeface="Times New Roman" pitchFamily="18" charset="0"/>
              </a:rPr>
              <a:t>người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xmlns="" val="1171112082"/>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52496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57200" y="914400"/>
            <a:ext cx="8686800" cy="3108543"/>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Đâu</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là</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giải</a:t>
            </a:r>
            <a:r>
              <a:rPr lang="en-US" sz="2800" b="1" i="1" dirty="0" smtClean="0">
                <a:latin typeface="Times New Roman" pitchFamily="18" charset="0"/>
                <a:cs typeface="Times New Roman" pitchFamily="18" charset="0"/>
              </a:rPr>
              <a:t> </a:t>
            </a:r>
            <a:r>
              <a:rPr lang="en-US" sz="2800" b="1" i="1" dirty="0" err="1" smtClean="0">
                <a:latin typeface="Times New Roman" pitchFamily="18" charset="0"/>
                <a:cs typeface="Times New Roman" pitchFamily="18" charset="0"/>
              </a:rPr>
              <a:t>pháp</a:t>
            </a:r>
            <a:r>
              <a:rPr lang="en-US" sz="2800" b="1" i="1" dirty="0" smtClean="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Để từng bước hạn chế thực trạng ly hôn gia tăng như hiện nay, trước hết cần tập trung các giải pháp</a:t>
            </a:r>
            <a:r>
              <a:rPr lang="vi-V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Các </a:t>
            </a:r>
            <a:r>
              <a:rPr lang="vi-VN" sz="2800" dirty="0">
                <a:latin typeface="Times New Roman" pitchFamily="18" charset="0"/>
                <a:cs typeface="Times New Roman" pitchFamily="18" charset="0"/>
              </a:rPr>
              <a:t>cặp vợ chồng cần nhận thức vai trò, vị trí của mình trong xây dựng gia đình, biết yêu thương, lắng nghe và chia sẻ, biết tôn trọng, nhường nhịn nhau “chồng bảo vợ nghe, vợ nói chồng đồng tình”. </a:t>
            </a:r>
            <a:endParaRPr lang="en-US" sz="2800" dirty="0">
              <a:latin typeface="Times New Roman" pitchFamily="18" charset="0"/>
              <a:cs typeface="Times New Roman" pitchFamily="18" charset="0"/>
            </a:endParaRPr>
          </a:p>
        </p:txBody>
      </p:sp>
      <p:pic>
        <p:nvPicPr>
          <p:cNvPr id="7170" name="Picture 2" descr="D:\Tai lieu\Xa hoi hoc\Hinh\61c49be5a677b1606b438d6b886d5617.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9600" y="3948708"/>
            <a:ext cx="3667125" cy="2704505"/>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D:\Tai lieu\Xa hoi hoc\Hinh\020511-gia-dinh.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76726" y="5345902"/>
            <a:ext cx="2090738" cy="1307311"/>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D:\Tai lieu\Xa hoi hoc\Hinh\chong_toi_cu_di_di_ve_ve_giua_hai_nguoi_dan_ba_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276726" y="3948708"/>
            <a:ext cx="2090738" cy="1392431"/>
          </a:xfrm>
          <a:prstGeom prst="rect">
            <a:avLst/>
          </a:prstGeom>
          <a:noFill/>
          <a:extLst>
            <a:ext uri="{909E8E84-426E-40DD-AFC4-6F175D3DCCD1}">
              <a14:hiddenFill xmlns:a14="http://schemas.microsoft.com/office/drawing/2010/main" xmlns="">
                <a:solidFill>
                  <a:srgbClr val="FFFFFF"/>
                </a:solidFill>
              </a14:hiddenFill>
            </a:ext>
          </a:extLst>
        </p:spPr>
      </p:pic>
      <p:pic>
        <p:nvPicPr>
          <p:cNvPr id="7173" name="Picture 5" descr="D:\Tai lieu\Xa hoi hoc\Hinh\gia dinh hanh phuc1.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367463" y="4462760"/>
            <a:ext cx="2684453" cy="17856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34838927"/>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5" dur="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170"/>
                                        </p:tgtEl>
                                        <p:attrNameLst>
                                          <p:attrName>style.visibility</p:attrName>
                                        </p:attrNameLst>
                                      </p:cBhvr>
                                      <p:to>
                                        <p:strVal val="visible"/>
                                      </p:to>
                                    </p:set>
                                    <p:animEffect transition="in" filter="fade">
                                      <p:cBhvr>
                                        <p:cTn id="20" dur="500"/>
                                        <p:tgtEl>
                                          <p:spTgt spid="717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172"/>
                                        </p:tgtEl>
                                        <p:attrNameLst>
                                          <p:attrName>style.visibility</p:attrName>
                                        </p:attrNameLst>
                                      </p:cBhvr>
                                      <p:to>
                                        <p:strVal val="visible"/>
                                      </p:to>
                                    </p:set>
                                    <p:animEffect transition="in" filter="fade">
                                      <p:cBhvr>
                                        <p:cTn id="25" dur="500"/>
                                        <p:tgtEl>
                                          <p:spTgt spid="7172"/>
                                        </p:tgtEl>
                                      </p:cBhvr>
                                    </p:animEffect>
                                  </p:childTnLst>
                                </p:cTn>
                              </p:par>
                              <p:par>
                                <p:cTn id="26" presetID="10" presetClass="entr" presetSubtype="0" fill="hold" nodeType="withEffect">
                                  <p:stCondLst>
                                    <p:cond delay="0"/>
                                  </p:stCondLst>
                                  <p:childTnLst>
                                    <p:set>
                                      <p:cBhvr>
                                        <p:cTn id="27" dur="1" fill="hold">
                                          <p:stCondLst>
                                            <p:cond delay="0"/>
                                          </p:stCondLst>
                                        </p:cTn>
                                        <p:tgtEl>
                                          <p:spTgt spid="7171"/>
                                        </p:tgtEl>
                                        <p:attrNameLst>
                                          <p:attrName>style.visibility</p:attrName>
                                        </p:attrNameLst>
                                      </p:cBhvr>
                                      <p:to>
                                        <p:strVal val="visible"/>
                                      </p:to>
                                    </p:set>
                                    <p:animEffect transition="in" filter="fade">
                                      <p:cBhvr>
                                        <p:cTn id="28" dur="500"/>
                                        <p:tgtEl>
                                          <p:spTgt spid="7171"/>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7173"/>
                                        </p:tgtEl>
                                        <p:attrNameLst>
                                          <p:attrName>style.visibility</p:attrName>
                                        </p:attrNameLst>
                                      </p:cBhvr>
                                      <p:to>
                                        <p:strVal val="visible"/>
                                      </p:to>
                                    </p:set>
                                    <p:animEffect transition="in" filter="randombar(horizontal)">
                                      <p:cBhvr>
                                        <p:cTn id="33" dur="1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990600"/>
            <a:ext cx="8686800" cy="4832092"/>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Các </a:t>
            </a:r>
            <a:r>
              <a:rPr lang="vi-VN" sz="2800" dirty="0">
                <a:latin typeface="Times New Roman" pitchFamily="18" charset="0"/>
                <a:cs typeface="Times New Roman" pitchFamily="18" charset="0"/>
              </a:rPr>
              <a:t>ngành, các cấp, các tổ chức đoàn thể đẩy mạnh các hoạt động truyền thông về xây dựng gia đình, đặc biệt, chú trọng đến truyền thông, giáo dục đời sống gia đình thông qua các nghi lễ tôn giáo, phong tục tập quán, gia phong, gia pháp, gia đạo, gia </a:t>
            </a:r>
            <a:r>
              <a:rPr lang="vi-VN" sz="2800" dirty="0" smtClean="0">
                <a:latin typeface="Times New Roman" pitchFamily="18" charset="0"/>
                <a:cs typeface="Times New Roman" pitchFamily="18" charset="0"/>
              </a:rPr>
              <a:t>lễ</a:t>
            </a:r>
            <a:r>
              <a:rPr lang="en-US" sz="2800" dirty="0" smtClean="0">
                <a:latin typeface="Times New Roman" pitchFamily="18" charset="0"/>
                <a:cs typeface="Times New Roman" pitchFamily="18" charset="0"/>
              </a:rPr>
              <a:t>,</a:t>
            </a: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N</a:t>
            </a:r>
            <a:r>
              <a:rPr lang="vi-VN" sz="2800" dirty="0" smtClean="0">
                <a:latin typeface="Times New Roman" pitchFamily="18" charset="0"/>
                <a:cs typeface="Times New Roman" pitchFamily="18" charset="0"/>
              </a:rPr>
              <a:t>hằm </a:t>
            </a:r>
            <a:r>
              <a:rPr lang="vi-VN" sz="2800" dirty="0">
                <a:latin typeface="Times New Roman" pitchFamily="18" charset="0"/>
                <a:cs typeface="Times New Roman" pitchFamily="18" charset="0"/>
              </a:rPr>
              <a:t>cung cấp cho các thành viên trong gia đình những kiến thức, kinh </a:t>
            </a:r>
            <a:r>
              <a:rPr lang="vi-VN" sz="2800" dirty="0" smtClean="0">
                <a:latin typeface="Times New Roman" pitchFamily="18" charset="0"/>
                <a:cs typeface="Times New Roman" pitchFamily="18" charset="0"/>
              </a:rPr>
              <a:t>nghiệ</a:t>
            </a:r>
            <a:r>
              <a:rPr lang="en-US" sz="2800" dirty="0" smtClean="0">
                <a:latin typeface="Times New Roman" pitchFamily="18" charset="0"/>
                <a:cs typeface="Times New Roman" pitchFamily="18" charset="0"/>
              </a:rPr>
              <a:t>m,…</a:t>
            </a:r>
            <a:r>
              <a:rPr lang="vi-VN"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G</a:t>
            </a:r>
            <a:r>
              <a:rPr lang="vi-VN" sz="2800" dirty="0" smtClean="0">
                <a:latin typeface="Times New Roman" pitchFamily="18" charset="0"/>
                <a:cs typeface="Times New Roman" pitchFamily="18" charset="0"/>
              </a:rPr>
              <a:t>iúp </a:t>
            </a:r>
            <a:r>
              <a:rPr lang="vi-VN" sz="2800" dirty="0">
                <a:latin typeface="Times New Roman" pitchFamily="18" charset="0"/>
                <a:cs typeface="Times New Roman" pitchFamily="18" charset="0"/>
              </a:rPr>
              <a:t>cho các thành viên trong gia đình xây dựng mối quan hệ tương hỗ, thân thiện, gần gũi </a:t>
            </a:r>
            <a:r>
              <a:rPr lang="vi-VN" sz="2800" dirty="0"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a:t>
            </a:r>
          </a:p>
          <a:p>
            <a:pPr algn="just"/>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Gia </a:t>
            </a:r>
            <a:r>
              <a:rPr lang="vi-VN" sz="2800" dirty="0">
                <a:latin typeface="Times New Roman" pitchFamily="18" charset="0"/>
                <a:cs typeface="Times New Roman" pitchFamily="18" charset="0"/>
              </a:rPr>
              <a:t>đình là tổ ấm mang lại giá trị hạnh phúc, là sự hài hòa cho đời sống của mỗi thành viên trong gia đình, mỗi cá nhân trong xã hội</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15690090"/>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 name="TextBox 1"/>
          <p:cNvSpPr txBox="1"/>
          <p:nvPr/>
        </p:nvSpPr>
        <p:spPr>
          <a:xfrm>
            <a:off x="457200" y="1143001"/>
            <a:ext cx="8686800" cy="954107"/>
          </a:xfrm>
          <a:prstGeom prst="rect">
            <a:avLst/>
          </a:prstGeom>
          <a:noFill/>
        </p:spPr>
        <p:txBody>
          <a:bodyPr wrap="square" rtlCol="0">
            <a:spAutoFit/>
          </a:bodyPr>
          <a:lstStyle/>
          <a:p>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G</a:t>
            </a:r>
            <a:r>
              <a:rPr lang="en-US" sz="2800" dirty="0" err="1" smtClean="0">
                <a:latin typeface="Times New Roman" pitchFamily="18" charset="0"/>
                <a:cs typeface="Times New Roman" pitchFamily="18" charset="0"/>
              </a:rPr>
              <a:t>iáo</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a:t>
            </a:r>
            <a:r>
              <a:rPr lang="en-US" sz="2800" dirty="0" err="1" smtClean="0">
                <a:latin typeface="Times New Roman" pitchFamily="18" charset="0"/>
                <a:cs typeface="Times New Roman" pitchFamily="18" charset="0"/>
              </a:rPr>
              <a:t>ạy</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con </a:t>
            </a:r>
            <a:r>
              <a:rPr lang="en-US" sz="2800" dirty="0" err="1">
                <a:latin typeface="Times New Roman" pitchFamily="18" charset="0"/>
                <a:cs typeface="Times New Roman" pitchFamily="18" charset="0"/>
              </a:rPr>
              <a:t>lối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mặc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7"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pic>
        <p:nvPicPr>
          <p:cNvPr id="2050" name="Picture 2" descr="D:\Tai lieu\XHCDC\images654127_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5800" y="2362200"/>
            <a:ext cx="3740728"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1" name="Picture 3" descr="D:\Tai lieu\XHCDC\ibumarahanak.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86745" y="2376055"/>
            <a:ext cx="4051811" cy="27293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052" name="Picture 4" descr="D:\Tai lieu\XHCDC\giaoduc.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261932" y="2151486"/>
            <a:ext cx="5077336" cy="396032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barn(inVertical)">
                                      <p:cBhvr>
                                        <p:cTn id="19" dur="500"/>
                                        <p:tgtEl>
                                          <p:spTgt spid="2051"/>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1000"/>
                                        <p:tgtEl>
                                          <p:spTgt spid="2050"/>
                                        </p:tgtEl>
                                      </p:cBhvr>
                                    </p:animEffect>
                                    <p:anim calcmode="lin" valueType="num">
                                      <p:cBhvr>
                                        <p:cTn id="24" dur="1000"/>
                                        <p:tgtEl>
                                          <p:spTgt spid="2050"/>
                                        </p:tgtEl>
                                        <p:attrNameLst>
                                          <p:attrName>ppt_x</p:attrName>
                                        </p:attrNameLst>
                                      </p:cBhvr>
                                      <p:tavLst>
                                        <p:tav tm="0">
                                          <p:val>
                                            <p:strVal val="ppt_x"/>
                                          </p:val>
                                        </p:tav>
                                        <p:tav tm="100000">
                                          <p:val>
                                            <p:strVal val="ppt_x"/>
                                          </p:val>
                                        </p:tav>
                                      </p:tavLst>
                                    </p:anim>
                                    <p:anim calcmode="lin" valueType="num">
                                      <p:cBhvr>
                                        <p:cTn id="25" dur="1000"/>
                                        <p:tgtEl>
                                          <p:spTgt spid="2050"/>
                                        </p:tgtEl>
                                        <p:attrNameLst>
                                          <p:attrName>ppt_y</p:attrName>
                                        </p:attrNameLst>
                                      </p:cBhvr>
                                      <p:tavLst>
                                        <p:tav tm="0">
                                          <p:val>
                                            <p:strVal val="ppt_y"/>
                                          </p:val>
                                        </p:tav>
                                        <p:tav tm="100000">
                                          <p:val>
                                            <p:strVal val="ppt_y+.1"/>
                                          </p:val>
                                        </p:tav>
                                      </p:tavLst>
                                    </p:anim>
                                    <p:set>
                                      <p:cBhvr>
                                        <p:cTn id="26" dur="1" fill="hold">
                                          <p:stCondLst>
                                            <p:cond delay="999"/>
                                          </p:stCondLst>
                                        </p:cTn>
                                        <p:tgtEl>
                                          <p:spTgt spid="2050"/>
                                        </p:tgtEl>
                                        <p:attrNameLst>
                                          <p:attrName>style.visibility</p:attrName>
                                        </p:attrNameLst>
                                      </p:cBhvr>
                                      <p:to>
                                        <p:strVal val="hidden"/>
                                      </p:to>
                                    </p:set>
                                  </p:childTnLst>
                                </p:cTn>
                              </p:par>
                              <p:par>
                                <p:cTn id="27" presetID="42" presetClass="exit" presetSubtype="0" fill="hold" nodeType="withEffect">
                                  <p:stCondLst>
                                    <p:cond delay="0"/>
                                  </p:stCondLst>
                                  <p:childTnLst>
                                    <p:animEffect transition="out" filter="fade">
                                      <p:cBhvr>
                                        <p:cTn id="28" dur="1000"/>
                                        <p:tgtEl>
                                          <p:spTgt spid="2051"/>
                                        </p:tgtEl>
                                      </p:cBhvr>
                                    </p:animEffect>
                                    <p:anim calcmode="lin" valueType="num">
                                      <p:cBhvr>
                                        <p:cTn id="29" dur="1000"/>
                                        <p:tgtEl>
                                          <p:spTgt spid="2051"/>
                                        </p:tgtEl>
                                        <p:attrNameLst>
                                          <p:attrName>ppt_x</p:attrName>
                                        </p:attrNameLst>
                                      </p:cBhvr>
                                      <p:tavLst>
                                        <p:tav tm="0">
                                          <p:val>
                                            <p:strVal val="ppt_x"/>
                                          </p:val>
                                        </p:tav>
                                        <p:tav tm="100000">
                                          <p:val>
                                            <p:strVal val="ppt_x"/>
                                          </p:val>
                                        </p:tav>
                                      </p:tavLst>
                                    </p:anim>
                                    <p:anim calcmode="lin" valueType="num">
                                      <p:cBhvr>
                                        <p:cTn id="30" dur="1000"/>
                                        <p:tgtEl>
                                          <p:spTgt spid="2051"/>
                                        </p:tgtEl>
                                        <p:attrNameLst>
                                          <p:attrName>ppt_y</p:attrName>
                                        </p:attrNameLst>
                                      </p:cBhvr>
                                      <p:tavLst>
                                        <p:tav tm="0">
                                          <p:val>
                                            <p:strVal val="ppt_y"/>
                                          </p:val>
                                        </p:tav>
                                        <p:tav tm="100000">
                                          <p:val>
                                            <p:strVal val="ppt_y+.1"/>
                                          </p:val>
                                        </p:tav>
                                      </p:tavLst>
                                    </p:anim>
                                    <p:set>
                                      <p:cBhvr>
                                        <p:cTn id="31" dur="1" fill="hold">
                                          <p:stCondLst>
                                            <p:cond delay="999"/>
                                          </p:stCondLst>
                                        </p:cTn>
                                        <p:tgtEl>
                                          <p:spTgt spid="205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2052"/>
                                        </p:tgtEl>
                                        <p:attrNameLst>
                                          <p:attrName>style.visibility</p:attrName>
                                        </p:attrNameLst>
                                      </p:cBhvr>
                                      <p:to>
                                        <p:strVal val="visible"/>
                                      </p:to>
                                    </p:set>
                                    <p:animEffect transition="in" filter="randombar(horizontal)">
                                      <p:cBhvr>
                                        <p:cTn id="36"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5" name="TextBox 4"/>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err="1">
                <a:solidFill>
                  <a:schemeClr val="bg1"/>
                </a:solidFill>
                <a:latin typeface="Times New Roman" pitchFamily="18" charset="0"/>
                <a:cs typeface="Times New Roman" pitchFamily="18" charset="0"/>
              </a:rPr>
              <a:t>Vấn</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đề</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ly</a:t>
            </a:r>
            <a:r>
              <a:rPr lang="en-US" sz="4000" b="1" i="1" dirty="0">
                <a:solidFill>
                  <a:schemeClr val="bg1"/>
                </a:solidFill>
                <a:latin typeface="Times New Roman" pitchFamily="18" charset="0"/>
                <a:cs typeface="Times New Roman" pitchFamily="18" charset="0"/>
              </a:rPr>
              <a:t> </a:t>
            </a:r>
            <a:r>
              <a:rPr lang="en-US" sz="4000" b="1" i="1" dirty="0" err="1">
                <a:solidFill>
                  <a:schemeClr val="bg1"/>
                </a:solidFill>
                <a:latin typeface="Times New Roman" pitchFamily="18" charset="0"/>
                <a:cs typeface="Times New Roman" pitchFamily="18" charset="0"/>
              </a:rPr>
              <a:t>hôn</a:t>
            </a:r>
            <a:r>
              <a:rPr lang="en-US" sz="4000" b="1" i="1" dirty="0">
                <a:solidFill>
                  <a:schemeClr val="bg1"/>
                </a:solidFill>
                <a:latin typeface="Times New Roman" pitchFamily="18" charset="0"/>
                <a:cs typeface="Times New Roman" pitchFamily="18" charset="0"/>
              </a:rPr>
              <a:t> ở </a:t>
            </a:r>
            <a:r>
              <a:rPr lang="en-US" sz="4000" b="1" i="1" dirty="0" err="1" smtClean="0">
                <a:solidFill>
                  <a:schemeClr val="bg1"/>
                </a:solidFill>
                <a:latin typeface="Times New Roman" pitchFamily="18" charset="0"/>
                <a:cs typeface="Times New Roman" pitchFamily="18" charset="0"/>
              </a:rPr>
              <a:t>nước</a:t>
            </a:r>
            <a:r>
              <a:rPr lang="en-US" sz="4000" b="1" i="1" dirty="0" smtClean="0">
                <a:solidFill>
                  <a:schemeClr val="bg1"/>
                </a:solidFill>
                <a:latin typeface="Times New Roman" pitchFamily="18" charset="0"/>
                <a:cs typeface="Times New Roman" pitchFamily="18" charset="0"/>
              </a:rPr>
              <a:t> ta </a:t>
            </a:r>
            <a:r>
              <a:rPr lang="en-US" sz="4000" b="1" i="1" dirty="0" err="1" smtClean="0">
                <a:solidFill>
                  <a:schemeClr val="bg1"/>
                </a:solidFill>
                <a:latin typeface="Times New Roman" pitchFamily="18" charset="0"/>
                <a:cs typeface="Times New Roman" pitchFamily="18" charset="0"/>
              </a:rPr>
              <a:t>hiện</a:t>
            </a:r>
            <a:r>
              <a:rPr lang="en-US" sz="4000" b="1" i="1" dirty="0" smtClean="0">
                <a:solidFill>
                  <a:schemeClr val="bg1"/>
                </a:solidFill>
                <a:latin typeface="Times New Roman" pitchFamily="18" charset="0"/>
                <a:cs typeface="Times New Roman" pitchFamily="18" charset="0"/>
              </a:rPr>
              <a:t> nay</a:t>
            </a:r>
            <a:endParaRPr lang="en-US" sz="4000" b="1" i="1" dirty="0">
              <a:solidFill>
                <a:schemeClr val="bg1"/>
              </a:solidFill>
              <a:latin typeface="Times New Roman" pitchFamily="18" charset="0"/>
              <a:cs typeface="Times New Roman" pitchFamily="18" charset="0"/>
            </a:endParaRPr>
          </a:p>
        </p:txBody>
      </p:sp>
      <p:sp>
        <p:nvSpPr>
          <p:cNvPr id="6" name="TextBox 5"/>
          <p:cNvSpPr txBox="1"/>
          <p:nvPr/>
        </p:nvSpPr>
        <p:spPr>
          <a:xfrm>
            <a:off x="457200" y="952500"/>
            <a:ext cx="8686800" cy="4401205"/>
          </a:xfrm>
          <a:prstGeom prst="rect">
            <a:avLst/>
          </a:prstGeom>
          <a:noFill/>
        </p:spPr>
        <p:txBody>
          <a:bodyPr wrap="square" rtlCol="0">
            <a:spAutoFit/>
          </a:bodyPr>
          <a:lstStyle/>
          <a:p>
            <a:pPr algn="just"/>
            <a:r>
              <a:rPr lang="en-US" sz="2800" dirty="0" smtClean="0">
                <a:latin typeface="Times New Roman" pitchFamily="18" charset="0"/>
                <a:cs typeface="Times New Roman" pitchFamily="18" charset="0"/>
              </a:rPr>
              <a:t>	- </a:t>
            </a:r>
            <a:r>
              <a:rPr lang="vi-VN" sz="2800" dirty="0" smtClean="0">
                <a:latin typeface="Times New Roman" pitchFamily="18" charset="0"/>
                <a:cs typeface="Times New Roman" pitchFamily="18" charset="0"/>
              </a:rPr>
              <a:t>Cuộc </a:t>
            </a:r>
            <a:r>
              <a:rPr lang="vi-VN" sz="2800" dirty="0">
                <a:latin typeface="Times New Roman" pitchFamily="18" charset="0"/>
                <a:cs typeface="Times New Roman" pitchFamily="18" charset="0"/>
              </a:rPr>
              <a:t>sống luôn cần có niềm tin và sự chia sẻ. Vì vậy, hãy dành những điều đơn giản nhưng hết sức thiêng liêng ấy cho những người thân của bạn. Chỉ một vài mâu thuẫn nhỏ, nếu không được giải quyết triệt để, sẽ dẫn đến hậu quả là những vụ ly hôn đáng buồn. Để hiểu được nền tảng của hạnh phúc thì khó nhưng để tìm ra nguyên nhân của sự đổ vỡ lại hết sức đơn giản</a:t>
            </a: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Hãy</a:t>
            </a:r>
            <a:r>
              <a:rPr lang="en-US" sz="2800" dirty="0" smtClean="0">
                <a:latin typeface="Times New Roman" pitchFamily="18" charset="0"/>
                <a:cs typeface="Times New Roman" pitchFamily="18" charset="0"/>
              </a:rPr>
              <a:t> chia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nâng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đẹp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Việt</a:t>
            </a:r>
            <a:r>
              <a:rPr lang="en-US" sz="2800" dirty="0" smtClean="0">
                <a:latin typeface="Times New Roman" pitchFamily="18" charset="0"/>
                <a:cs typeface="Times New Roman" pitchFamily="18" charset="0"/>
              </a:rPr>
              <a:t> Nam,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minh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1645878221"/>
      </p:ext>
    </p:extLst>
  </p:cSld>
  <p:clrMapOvr>
    <a:masterClrMapping/>
  </p:clrMapOvr>
  <mc:AlternateContent xmlns:mc="http://schemas.openxmlformats.org/markup-compatibility/2006">
    <mc:Choice xmlns:p14="http://schemas.microsoft.com/office/powerpoint/2010/main" xmlns="" Requires="p14">
      <p:transition spd="slow" p14:dur="15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horizontal)">
                                      <p:cBhvr>
                                        <p:cTn id="7" dur="1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pic>
        <p:nvPicPr>
          <p:cNvPr id="8194" name="Picture 2" descr="D:\Tai lieu\Xa hoi hoc\Hinh\thank-you.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600" y="1012686"/>
            <a:ext cx="5181600" cy="25750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304800" y="3276600"/>
            <a:ext cx="5715000" cy="1323439"/>
          </a:xfrm>
          <a:prstGeom prst="rect">
            <a:avLst/>
          </a:prstGeom>
          <a:noFill/>
        </p:spPr>
        <p:txBody>
          <a:bodyPr wrap="square" rtlCol="0">
            <a:spAutoFit/>
          </a:bodyPr>
          <a:lstStyle/>
          <a:p>
            <a:pPr algn="ctr"/>
            <a:r>
              <a:rPr lang="en-US" sz="4000" b="1" dirty="0" err="1" smtClean="0">
                <a:latin typeface="Times New Roman" pitchFamily="18" charset="0"/>
                <a:cs typeface="Times New Roman" pitchFamily="18" charset="0"/>
              </a:rPr>
              <a:t>Cảm</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ơn</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Thầy</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và</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các</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bạn</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đã</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lắng</a:t>
            </a:r>
            <a:r>
              <a:rPr lang="en-US" sz="4000" b="1" dirty="0" smtClean="0">
                <a:latin typeface="Times New Roman" pitchFamily="18" charset="0"/>
                <a:cs typeface="Times New Roman" pitchFamily="18" charset="0"/>
              </a:rPr>
              <a:t> </a:t>
            </a:r>
            <a:r>
              <a:rPr lang="en-US" sz="4000" b="1" dirty="0" err="1" smtClean="0">
                <a:latin typeface="Times New Roman" pitchFamily="18" charset="0"/>
                <a:cs typeface="Times New Roman" pitchFamily="18" charset="0"/>
              </a:rPr>
              <a:t>nghe</a:t>
            </a:r>
            <a:endParaRPr lang="en-US" sz="4000" b="1" dirty="0">
              <a:latin typeface="Times New Roman" pitchFamily="18" charset="0"/>
              <a:cs typeface="Times New Roman" pitchFamily="18" charset="0"/>
            </a:endParaRPr>
          </a:p>
        </p:txBody>
      </p:sp>
      <p:sp>
        <p:nvSpPr>
          <p:cNvPr id="6" name="Rectangle 5"/>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7" name="TextBox 6"/>
          <p:cNvSpPr txBox="1"/>
          <p:nvPr/>
        </p:nvSpPr>
        <p:spPr>
          <a:xfrm>
            <a:off x="228600" y="304800"/>
            <a:ext cx="7848600" cy="707886"/>
          </a:xfrm>
          <a:prstGeom prst="rect">
            <a:avLst/>
          </a:prstGeom>
          <a:noFill/>
        </p:spPr>
        <p:txBody>
          <a:bodyPr wrap="square" rtlCol="0">
            <a:spAutoFit/>
          </a:bodyPr>
          <a:lstStyle/>
          <a:p>
            <a:pPr algn="ctr" eaLnBrk="0" hangingPunct="0"/>
            <a:r>
              <a:rPr lang="en-US" sz="4000" b="1" i="1" dirty="0" smtClean="0">
                <a:solidFill>
                  <a:schemeClr val="bg1"/>
                </a:solidFill>
                <a:latin typeface="Times New Roman" pitchFamily="18" charset="0"/>
                <a:cs typeface="Times New Roman" pitchFamily="18" charset="0"/>
              </a:rPr>
              <a:t>The end</a:t>
            </a:r>
            <a:endParaRPr lang="en-US" sz="4000" b="1" i="1" dirty="0">
              <a:solidFill>
                <a:schemeClr val="bg1"/>
              </a:solidFill>
              <a:latin typeface="Times New Roman" pitchFamily="18" charset="0"/>
              <a:cs typeface="Times New Roman" pitchFamily="18" charset="0"/>
            </a:endParaRPr>
          </a:p>
        </p:txBody>
      </p:sp>
      <p:sp>
        <p:nvSpPr>
          <p:cNvPr id="5" name="Rectangle 4"/>
          <p:cNvSpPr/>
          <p:nvPr/>
        </p:nvSpPr>
        <p:spPr>
          <a:xfrm>
            <a:off x="6791325" y="1525517"/>
            <a:ext cx="1600200" cy="796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16379519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wipe(down)">
                                      <p:cBhvr>
                                        <p:cTn id="14" dur="870">
                                          <p:stCondLst>
                                            <p:cond delay="0"/>
                                          </p:stCondLst>
                                        </p:cTn>
                                        <p:tgtEl>
                                          <p:spTgt spid="4">
                                            <p:txEl>
                                              <p:pRg st="0" end="0"/>
                                            </p:txEl>
                                          </p:spTgt>
                                        </p:tgtEl>
                                      </p:cBhvr>
                                    </p:animEffect>
                                    <p:anim calcmode="lin" valueType="num">
                                      <p:cBhvr>
                                        <p:cTn id="15" dur="2733"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6" dur="996"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7" dur="996" tmFilter="0, 0; 0.125,0.2665; 0.25,0.4; 0.375,0.465; 0.5,0.5;  0.625,0.535; 0.75,0.6; 0.875,0.7335; 1,1">
                                          <p:stCondLst>
                                            <p:cond delay="996"/>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8" dur="498" tmFilter="0, 0; 0.125,0.2665; 0.25,0.4; 0.375,0.465; 0.5,0.5;  0.625,0.535; 0.75,0.6; 0.875,0.7335; 1,1">
                                          <p:stCondLst>
                                            <p:cond delay="1986"/>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9" dur="246" tmFilter="0, 0; 0.125,0.2665; 0.25,0.4; 0.375,0.465; 0.5,0.5;  0.625,0.535; 0.75,0.6; 0.875,0.7335; 1,1">
                                          <p:stCondLst>
                                            <p:cond delay="2484"/>
                                          </p:stCondLst>
                                        </p:cTn>
                                        <p:tgtEl>
                                          <p:spTgt spid="4">
                                            <p:txEl>
                                              <p:pRg st="0" end="0"/>
                                            </p:txEl>
                                          </p:spTgt>
                                        </p:tgtEl>
                                        <p:attrNameLst>
                                          <p:attrName>ppt_y</p:attrName>
                                        </p:attrNameLst>
                                      </p:cBhvr>
                                      <p:tavLst>
                                        <p:tav tm="0" fmla="#ppt_y-sin(pi*$)/81">
                                          <p:val>
                                            <p:fltVal val="0"/>
                                          </p:val>
                                        </p:tav>
                                        <p:tav tm="100000">
                                          <p:val>
                                            <p:fltVal val="1"/>
                                          </p:val>
                                        </p:tav>
                                      </p:tavLst>
                                    </p:anim>
                                    <p:animScale>
                                      <p:cBhvr>
                                        <p:cTn id="20" dur="39">
                                          <p:stCondLst>
                                            <p:cond delay="975"/>
                                          </p:stCondLst>
                                        </p:cTn>
                                        <p:tgtEl>
                                          <p:spTgt spid="4">
                                            <p:txEl>
                                              <p:pRg st="0" end="0"/>
                                            </p:txEl>
                                          </p:spTgt>
                                        </p:tgtEl>
                                      </p:cBhvr>
                                      <p:to x="100000" y="60000"/>
                                    </p:animScale>
                                    <p:animScale>
                                      <p:cBhvr>
                                        <p:cTn id="21" dur="249" decel="50000">
                                          <p:stCondLst>
                                            <p:cond delay="1014"/>
                                          </p:stCondLst>
                                        </p:cTn>
                                        <p:tgtEl>
                                          <p:spTgt spid="4">
                                            <p:txEl>
                                              <p:pRg st="0" end="0"/>
                                            </p:txEl>
                                          </p:spTgt>
                                        </p:tgtEl>
                                      </p:cBhvr>
                                      <p:to x="100000" y="100000"/>
                                    </p:animScale>
                                    <p:animScale>
                                      <p:cBhvr>
                                        <p:cTn id="22" dur="39">
                                          <p:stCondLst>
                                            <p:cond delay="1968"/>
                                          </p:stCondLst>
                                        </p:cTn>
                                        <p:tgtEl>
                                          <p:spTgt spid="4">
                                            <p:txEl>
                                              <p:pRg st="0" end="0"/>
                                            </p:txEl>
                                          </p:spTgt>
                                        </p:tgtEl>
                                      </p:cBhvr>
                                      <p:to x="100000" y="80000"/>
                                    </p:animScale>
                                    <p:animScale>
                                      <p:cBhvr>
                                        <p:cTn id="23" dur="249" decel="50000">
                                          <p:stCondLst>
                                            <p:cond delay="2007"/>
                                          </p:stCondLst>
                                        </p:cTn>
                                        <p:tgtEl>
                                          <p:spTgt spid="4">
                                            <p:txEl>
                                              <p:pRg st="0" end="0"/>
                                            </p:txEl>
                                          </p:spTgt>
                                        </p:tgtEl>
                                      </p:cBhvr>
                                      <p:to x="100000" y="100000"/>
                                    </p:animScale>
                                    <p:animScale>
                                      <p:cBhvr>
                                        <p:cTn id="24" dur="39">
                                          <p:stCondLst>
                                            <p:cond delay="2463"/>
                                          </p:stCondLst>
                                        </p:cTn>
                                        <p:tgtEl>
                                          <p:spTgt spid="4">
                                            <p:txEl>
                                              <p:pRg st="0" end="0"/>
                                            </p:txEl>
                                          </p:spTgt>
                                        </p:tgtEl>
                                      </p:cBhvr>
                                      <p:to x="100000" y="90000"/>
                                    </p:animScale>
                                    <p:animScale>
                                      <p:cBhvr>
                                        <p:cTn id="25" dur="249" decel="50000">
                                          <p:stCondLst>
                                            <p:cond delay="2502"/>
                                          </p:stCondLst>
                                        </p:cTn>
                                        <p:tgtEl>
                                          <p:spTgt spid="4">
                                            <p:txEl>
                                              <p:pRg st="0" end="0"/>
                                            </p:txEl>
                                          </p:spTgt>
                                        </p:tgtEl>
                                      </p:cBhvr>
                                      <p:to x="100000" y="100000"/>
                                    </p:animScale>
                                    <p:animScale>
                                      <p:cBhvr>
                                        <p:cTn id="26" dur="39">
                                          <p:stCondLst>
                                            <p:cond delay="2712"/>
                                          </p:stCondLst>
                                        </p:cTn>
                                        <p:tgtEl>
                                          <p:spTgt spid="4">
                                            <p:txEl>
                                              <p:pRg st="0" end="0"/>
                                            </p:txEl>
                                          </p:spTgt>
                                        </p:tgtEl>
                                      </p:cBhvr>
                                      <p:to x="100000" y="95000"/>
                                    </p:animScale>
                                    <p:animScale>
                                      <p:cBhvr>
                                        <p:cTn id="27" dur="249" decel="50000">
                                          <p:stCondLst>
                                            <p:cond delay="2751"/>
                                          </p:stCondLst>
                                        </p:cTn>
                                        <p:tgtEl>
                                          <p:spTgt spid="4">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32" presetClass="emph" presetSubtype="0" fill="hold" nodeType="clickEffect">
                                  <p:stCondLst>
                                    <p:cond delay="0"/>
                                  </p:stCondLst>
                                  <p:childTnLst>
                                    <p:animRot by="120000">
                                      <p:cBhvr>
                                        <p:cTn id="31" dur="100" fill="hold">
                                          <p:stCondLst>
                                            <p:cond delay="0"/>
                                          </p:stCondLst>
                                        </p:cTn>
                                        <p:tgtEl>
                                          <p:spTgt spid="8194"/>
                                        </p:tgtEl>
                                        <p:attrNameLst>
                                          <p:attrName>r</p:attrName>
                                        </p:attrNameLst>
                                      </p:cBhvr>
                                    </p:animRot>
                                    <p:animRot by="-240000">
                                      <p:cBhvr>
                                        <p:cTn id="32" dur="200" fill="hold">
                                          <p:stCondLst>
                                            <p:cond delay="200"/>
                                          </p:stCondLst>
                                        </p:cTn>
                                        <p:tgtEl>
                                          <p:spTgt spid="8194"/>
                                        </p:tgtEl>
                                        <p:attrNameLst>
                                          <p:attrName>r</p:attrName>
                                        </p:attrNameLst>
                                      </p:cBhvr>
                                    </p:animRot>
                                    <p:animRot by="240000">
                                      <p:cBhvr>
                                        <p:cTn id="33" dur="200" fill="hold">
                                          <p:stCondLst>
                                            <p:cond delay="400"/>
                                          </p:stCondLst>
                                        </p:cTn>
                                        <p:tgtEl>
                                          <p:spTgt spid="8194"/>
                                        </p:tgtEl>
                                        <p:attrNameLst>
                                          <p:attrName>r</p:attrName>
                                        </p:attrNameLst>
                                      </p:cBhvr>
                                    </p:animRot>
                                    <p:animRot by="-240000">
                                      <p:cBhvr>
                                        <p:cTn id="34" dur="200" fill="hold">
                                          <p:stCondLst>
                                            <p:cond delay="600"/>
                                          </p:stCondLst>
                                        </p:cTn>
                                        <p:tgtEl>
                                          <p:spTgt spid="8194"/>
                                        </p:tgtEl>
                                        <p:attrNameLst>
                                          <p:attrName>r</p:attrName>
                                        </p:attrNameLst>
                                      </p:cBhvr>
                                    </p:animRot>
                                    <p:animRot by="120000">
                                      <p:cBhvr>
                                        <p:cTn id="35" dur="200" fill="hold">
                                          <p:stCondLst>
                                            <p:cond delay="800"/>
                                          </p:stCondLst>
                                        </p:cTn>
                                        <p:tgtEl>
                                          <p:spTgt spid="819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3"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3" name="TextBox 2"/>
          <p:cNvSpPr txBox="1"/>
          <p:nvPr/>
        </p:nvSpPr>
        <p:spPr>
          <a:xfrm>
            <a:off x="457200" y="1143001"/>
            <a:ext cx="8686800" cy="954107"/>
          </a:xfrm>
          <a:prstGeom prst="rect">
            <a:avLst/>
          </a:prstGeom>
          <a:noFill/>
        </p:spPr>
        <p:txBody>
          <a:bodyPr wrap="square" rtlCol="0">
            <a:spAutoFit/>
          </a:bodyPr>
          <a:lstStyle/>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V</a:t>
            </a:r>
            <a:r>
              <a:rPr lang="en-US" sz="2800" dirty="0" err="1" smtClean="0">
                <a:latin typeface="Times New Roman" pitchFamily="18" charset="0"/>
                <a:cs typeface="Times New Roman" pitchFamily="18" charset="0"/>
              </a:rPr>
              <a:t>ô</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thấp</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hèn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dụng</a:t>
            </a:r>
            <a:r>
              <a:rPr lang="en-US" sz="2800" dirty="0">
                <a:latin typeface="Times New Roman" pitchFamily="18" charset="0"/>
                <a:cs typeface="Times New Roman" pitchFamily="18" charset="0"/>
              </a:rPr>
              <a:t> tai </a:t>
            </a:r>
            <a:r>
              <a:rPr lang="en-US" sz="2800" dirty="0" err="1">
                <a:latin typeface="Times New Roman" pitchFamily="18" charset="0"/>
                <a:cs typeface="Times New Roman" pitchFamily="18" charset="0"/>
              </a:rPr>
              <a:t>nạn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lấy</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cắp</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đồ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3074" name="Picture 2" descr="D:\Tai lieu\XHCDC\75297341-anhhoicua.JPG.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90601" y="2356572"/>
            <a:ext cx="4314825" cy="35108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3075" name="Picture 3" descr="D:\Tai lieu\XHCDC\tải xuống.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58258" y="2356572"/>
            <a:ext cx="2999943" cy="1695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3076" name="Picture 4" descr="D:\Tai lieu\XHCDC\0004.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458256" y="4111987"/>
            <a:ext cx="2999944" cy="17554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circle(in)">
                                      <p:cBhvr>
                                        <p:cTn id="12" dur="20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1000" fill="hold"/>
                                        <p:tgtEl>
                                          <p:spTgt spid="3075"/>
                                        </p:tgtEl>
                                        <p:attrNameLst>
                                          <p:attrName>ppt_w</p:attrName>
                                        </p:attrNameLst>
                                      </p:cBhvr>
                                      <p:tavLst>
                                        <p:tav tm="0">
                                          <p:val>
                                            <p:fltVal val="0"/>
                                          </p:val>
                                        </p:tav>
                                        <p:tav tm="100000">
                                          <p:val>
                                            <p:strVal val="#ppt_w"/>
                                          </p:val>
                                        </p:tav>
                                      </p:tavLst>
                                    </p:anim>
                                    <p:anim calcmode="lin" valueType="num">
                                      <p:cBhvr>
                                        <p:cTn id="18" dur="1000" fill="hold"/>
                                        <p:tgtEl>
                                          <p:spTgt spid="3075"/>
                                        </p:tgtEl>
                                        <p:attrNameLst>
                                          <p:attrName>ppt_h</p:attrName>
                                        </p:attrNameLst>
                                      </p:cBhvr>
                                      <p:tavLst>
                                        <p:tav tm="0">
                                          <p:val>
                                            <p:fltVal val="0"/>
                                          </p:val>
                                        </p:tav>
                                        <p:tav tm="100000">
                                          <p:val>
                                            <p:strVal val="#ppt_h"/>
                                          </p:val>
                                        </p:tav>
                                      </p:tavLst>
                                    </p:anim>
                                    <p:animEffect transition="in" filter="fade">
                                      <p:cBhvr>
                                        <p:cTn id="19" dur="1000"/>
                                        <p:tgtEl>
                                          <p:spTgt spid="3075"/>
                                        </p:tgtEl>
                                      </p:cBhvr>
                                    </p:animEffect>
                                  </p:childTnLst>
                                </p:cTn>
                              </p:par>
                              <p:par>
                                <p:cTn id="20" presetID="53" presetClass="entr" presetSubtype="16" fill="hold" nodeType="withEffect">
                                  <p:stCondLst>
                                    <p:cond delay="0"/>
                                  </p:stCondLst>
                                  <p:childTnLst>
                                    <p:set>
                                      <p:cBhvr>
                                        <p:cTn id="21" dur="1" fill="hold">
                                          <p:stCondLst>
                                            <p:cond delay="0"/>
                                          </p:stCondLst>
                                        </p:cTn>
                                        <p:tgtEl>
                                          <p:spTgt spid="3076"/>
                                        </p:tgtEl>
                                        <p:attrNameLst>
                                          <p:attrName>style.visibility</p:attrName>
                                        </p:attrNameLst>
                                      </p:cBhvr>
                                      <p:to>
                                        <p:strVal val="visible"/>
                                      </p:to>
                                    </p:set>
                                    <p:anim calcmode="lin" valueType="num">
                                      <p:cBhvr>
                                        <p:cTn id="22" dur="1000" fill="hold"/>
                                        <p:tgtEl>
                                          <p:spTgt spid="3076"/>
                                        </p:tgtEl>
                                        <p:attrNameLst>
                                          <p:attrName>ppt_w</p:attrName>
                                        </p:attrNameLst>
                                      </p:cBhvr>
                                      <p:tavLst>
                                        <p:tav tm="0">
                                          <p:val>
                                            <p:fltVal val="0"/>
                                          </p:val>
                                        </p:tav>
                                        <p:tav tm="100000">
                                          <p:val>
                                            <p:strVal val="#ppt_w"/>
                                          </p:val>
                                        </p:tav>
                                      </p:tavLst>
                                    </p:anim>
                                    <p:anim calcmode="lin" valueType="num">
                                      <p:cBhvr>
                                        <p:cTn id="23" dur="1000" fill="hold"/>
                                        <p:tgtEl>
                                          <p:spTgt spid="3076"/>
                                        </p:tgtEl>
                                        <p:attrNameLst>
                                          <p:attrName>ppt_h</p:attrName>
                                        </p:attrNameLst>
                                      </p:cBhvr>
                                      <p:tavLst>
                                        <p:tav tm="0">
                                          <p:val>
                                            <p:fltVal val="0"/>
                                          </p:val>
                                        </p:tav>
                                        <p:tav tm="100000">
                                          <p:val>
                                            <p:strVal val="#ppt_h"/>
                                          </p:val>
                                        </p:tav>
                                      </p:tavLst>
                                    </p:anim>
                                    <p:animEffect transition="in" filter="fade">
                                      <p:cBhvr>
                                        <p:cTn id="24"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29"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3" name="TextBox 2"/>
          <p:cNvSpPr txBox="1"/>
          <p:nvPr/>
        </p:nvSpPr>
        <p:spPr>
          <a:xfrm>
            <a:off x="457200" y="1143000"/>
            <a:ext cx="8686800" cy="523220"/>
          </a:xfrm>
          <a:prstGeom prst="rect">
            <a:avLst/>
          </a:prstGeom>
          <a:noFill/>
        </p:spPr>
        <p:txBody>
          <a:bodyPr wrap="square" rtlCol="0">
            <a:spAutoFit/>
          </a:bodyPr>
          <a:lstStyle/>
          <a:p>
            <a:r>
              <a:rPr lang="en-US" sz="2800" dirty="0" smtClean="0">
                <a:latin typeface="Times New Roman" pitchFamily="18" charset="0"/>
                <a:cs typeface="Times New Roman" pitchFamily="18" charset="0"/>
              </a:rPr>
              <a:t>	- </a:t>
            </a:r>
            <a:r>
              <a:rPr lang="en-US" sz="2800" dirty="0" err="1">
                <a:latin typeface="Times New Roman" pitchFamily="18" charset="0"/>
                <a:cs typeface="Times New Roman" pitchFamily="18" charset="0"/>
              </a:rPr>
              <a:t>N</a:t>
            </a:r>
            <a:r>
              <a:rPr lang="en-US" sz="2800" dirty="0" err="1" smtClean="0">
                <a:latin typeface="Times New Roman" pitchFamily="18" charset="0"/>
                <a:cs typeface="Times New Roman" pitchFamily="18" charset="0"/>
              </a:rPr>
              <a:t>guyên</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099" name="Picture 3" descr="D:\Tai lieu\XHCDC\cv.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5039" y="1828800"/>
            <a:ext cx="4523503" cy="327501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4100" name="Picture 4" descr="D:\Tai lieu\XHCDC\T.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18468" y="2286000"/>
            <a:ext cx="4638168" cy="323015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4102" name="Picture 6" descr="D:\Tai lieu\XHCDC\hoc_sinh_danh_nhau.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828801" y="1913732"/>
            <a:ext cx="5949569" cy="33440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Effect transition="in" filter="circle(in)">
                                      <p:cBhvr>
                                        <p:cTn id="14" dur="2000"/>
                                        <p:tgtEl>
                                          <p:spTgt spid="409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fade">
                                      <p:cBhvr>
                                        <p:cTn id="19" dur="1000"/>
                                        <p:tgtEl>
                                          <p:spTgt spid="4100"/>
                                        </p:tgtEl>
                                      </p:cBhvr>
                                    </p:animEffect>
                                    <p:anim calcmode="lin" valueType="num">
                                      <p:cBhvr>
                                        <p:cTn id="20" dur="1000" fill="hold"/>
                                        <p:tgtEl>
                                          <p:spTgt spid="4100"/>
                                        </p:tgtEl>
                                        <p:attrNameLst>
                                          <p:attrName>ppt_x</p:attrName>
                                        </p:attrNameLst>
                                      </p:cBhvr>
                                      <p:tavLst>
                                        <p:tav tm="0">
                                          <p:val>
                                            <p:strVal val="#ppt_x"/>
                                          </p:val>
                                        </p:tav>
                                        <p:tav tm="100000">
                                          <p:val>
                                            <p:strVal val="#ppt_x"/>
                                          </p:val>
                                        </p:tav>
                                      </p:tavLst>
                                    </p:anim>
                                    <p:anim calcmode="lin" valueType="num">
                                      <p:cBhvr>
                                        <p:cTn id="21"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4099"/>
                                        </p:tgtEl>
                                      </p:cBhvr>
                                    </p:animEffect>
                                    <p:set>
                                      <p:cBhvr>
                                        <p:cTn id="26" dur="1" fill="hold">
                                          <p:stCondLst>
                                            <p:cond delay="499"/>
                                          </p:stCondLst>
                                        </p:cTn>
                                        <p:tgtEl>
                                          <p:spTgt spid="4099"/>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4100"/>
                                        </p:tgtEl>
                                      </p:cBhvr>
                                    </p:animEffect>
                                    <p:set>
                                      <p:cBhvr>
                                        <p:cTn id="29" dur="1" fill="hold">
                                          <p:stCondLst>
                                            <p:cond delay="499"/>
                                          </p:stCondLst>
                                        </p:cTn>
                                        <p:tgtEl>
                                          <p:spTgt spid="410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randombar(horizontal)">
                                      <p:cBhvr>
                                        <p:cTn id="34" dur="10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sz="4000" b="1" i="1" dirty="0" err="1" smtClean="0">
                <a:latin typeface="Times New Roman" pitchFamily="18" charset="0"/>
                <a:cs typeface="Times New Roman" pitchFamily="18" charset="0"/>
              </a:rPr>
              <a:t>Vô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2400" b="1" i="1" dirty="0">
              <a:latin typeface="Times New Roman" pitchFamily="18" charset="0"/>
              <a:cs typeface="Times New Roman" pitchFamily="18" charset="0"/>
            </a:endParaRPr>
          </a:p>
        </p:txBody>
      </p:sp>
      <p:sp>
        <p:nvSpPr>
          <p:cNvPr id="5" name="Rectangle 4"/>
          <p:cNvSpPr/>
          <p:nvPr/>
        </p:nvSpPr>
        <p:spPr>
          <a:xfrm>
            <a:off x="8153400" y="27709"/>
            <a:ext cx="990600" cy="609600"/>
          </a:xfrm>
          <a:prstGeom prst="rect">
            <a:avLst/>
          </a:prstGeom>
          <a:solidFill>
            <a:schemeClr val="accent1"/>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n>
                <a:solidFill>
                  <a:schemeClr val="bg1"/>
                </a:solidFill>
              </a:ln>
              <a:solidFill>
                <a:schemeClr val="bg1"/>
              </a:solidFill>
            </a:endParaRPr>
          </a:p>
        </p:txBody>
      </p:sp>
      <p:sp>
        <p:nvSpPr>
          <p:cNvPr id="6" name="TextBox 5"/>
          <p:cNvSpPr txBox="1"/>
          <p:nvPr/>
        </p:nvSpPr>
        <p:spPr>
          <a:xfrm>
            <a:off x="609601" y="1045081"/>
            <a:ext cx="8534401" cy="1815882"/>
          </a:xfrm>
          <a:prstGeom prst="rect">
            <a:avLst/>
          </a:prstGeom>
          <a:noFill/>
        </p:spPr>
        <p:txBody>
          <a:bodyPr wrap="square" rtlCol="0">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biểu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ta </a:t>
            </a:r>
            <a:r>
              <a:rPr lang="en-US" sz="2800" dirty="0" err="1">
                <a:latin typeface="Times New Roman" pitchFamily="18" charset="0"/>
                <a:cs typeface="Times New Roman" pitchFamily="18" charset="0"/>
              </a:rPr>
              <a:t>chỉ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còn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thuộc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6146" name="Picture 2" descr="D:\Tai lieu\XHCDC\vo-tam-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11380" y="3198875"/>
            <a:ext cx="4419600" cy="31785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148" name="Picture 4" descr="D:\Tai lieu\XHCDC\hinhbiemhoa.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867401" y="2854036"/>
            <a:ext cx="2781300" cy="34137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12804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animEffect transition="in" filter="wipe(down)">
                                      <p:cBhvr>
                                        <p:cTn id="19" dur="580">
                                          <p:stCondLst>
                                            <p:cond delay="0"/>
                                          </p:stCondLst>
                                        </p:cTn>
                                        <p:tgtEl>
                                          <p:spTgt spid="6146"/>
                                        </p:tgtEl>
                                      </p:cBhvr>
                                    </p:animEffect>
                                    <p:anim calcmode="lin" valueType="num">
                                      <p:cBhvr>
                                        <p:cTn id="20" dur="1822" tmFilter="0,0; 0.14,0.36; 0.43,0.73; 0.71,0.91; 1.0,1.0">
                                          <p:stCondLst>
                                            <p:cond delay="0"/>
                                          </p:stCondLst>
                                        </p:cTn>
                                        <p:tgtEl>
                                          <p:spTgt spid="614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614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614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614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6146"/>
                                        </p:tgtEl>
                                        <p:attrNameLst>
                                          <p:attrName>ppt_y</p:attrName>
                                        </p:attrNameLst>
                                      </p:cBhvr>
                                      <p:tavLst>
                                        <p:tav tm="0" fmla="#ppt_y-sin(pi*$)/81">
                                          <p:val>
                                            <p:fltVal val="0"/>
                                          </p:val>
                                        </p:tav>
                                        <p:tav tm="100000">
                                          <p:val>
                                            <p:fltVal val="1"/>
                                          </p:val>
                                        </p:tav>
                                      </p:tavLst>
                                    </p:anim>
                                    <p:animScale>
                                      <p:cBhvr>
                                        <p:cTn id="25" dur="26">
                                          <p:stCondLst>
                                            <p:cond delay="650"/>
                                          </p:stCondLst>
                                        </p:cTn>
                                        <p:tgtEl>
                                          <p:spTgt spid="6146"/>
                                        </p:tgtEl>
                                      </p:cBhvr>
                                      <p:to x="100000" y="60000"/>
                                    </p:animScale>
                                    <p:animScale>
                                      <p:cBhvr>
                                        <p:cTn id="26" dur="166" decel="50000">
                                          <p:stCondLst>
                                            <p:cond delay="676"/>
                                          </p:stCondLst>
                                        </p:cTn>
                                        <p:tgtEl>
                                          <p:spTgt spid="6146"/>
                                        </p:tgtEl>
                                      </p:cBhvr>
                                      <p:to x="100000" y="100000"/>
                                    </p:animScale>
                                    <p:animScale>
                                      <p:cBhvr>
                                        <p:cTn id="27" dur="26">
                                          <p:stCondLst>
                                            <p:cond delay="1312"/>
                                          </p:stCondLst>
                                        </p:cTn>
                                        <p:tgtEl>
                                          <p:spTgt spid="6146"/>
                                        </p:tgtEl>
                                      </p:cBhvr>
                                      <p:to x="100000" y="80000"/>
                                    </p:animScale>
                                    <p:animScale>
                                      <p:cBhvr>
                                        <p:cTn id="28" dur="166" decel="50000">
                                          <p:stCondLst>
                                            <p:cond delay="1338"/>
                                          </p:stCondLst>
                                        </p:cTn>
                                        <p:tgtEl>
                                          <p:spTgt spid="6146"/>
                                        </p:tgtEl>
                                      </p:cBhvr>
                                      <p:to x="100000" y="100000"/>
                                    </p:animScale>
                                    <p:animScale>
                                      <p:cBhvr>
                                        <p:cTn id="29" dur="26">
                                          <p:stCondLst>
                                            <p:cond delay="1642"/>
                                          </p:stCondLst>
                                        </p:cTn>
                                        <p:tgtEl>
                                          <p:spTgt spid="6146"/>
                                        </p:tgtEl>
                                      </p:cBhvr>
                                      <p:to x="100000" y="90000"/>
                                    </p:animScale>
                                    <p:animScale>
                                      <p:cBhvr>
                                        <p:cTn id="30" dur="166" decel="50000">
                                          <p:stCondLst>
                                            <p:cond delay="1668"/>
                                          </p:stCondLst>
                                        </p:cTn>
                                        <p:tgtEl>
                                          <p:spTgt spid="6146"/>
                                        </p:tgtEl>
                                      </p:cBhvr>
                                      <p:to x="100000" y="100000"/>
                                    </p:animScale>
                                    <p:animScale>
                                      <p:cBhvr>
                                        <p:cTn id="31" dur="26">
                                          <p:stCondLst>
                                            <p:cond delay="1808"/>
                                          </p:stCondLst>
                                        </p:cTn>
                                        <p:tgtEl>
                                          <p:spTgt spid="6146"/>
                                        </p:tgtEl>
                                      </p:cBhvr>
                                      <p:to x="100000" y="95000"/>
                                    </p:animScale>
                                    <p:animScale>
                                      <p:cBhvr>
                                        <p:cTn id="32" dur="166" decel="50000">
                                          <p:stCondLst>
                                            <p:cond delay="1834"/>
                                          </p:stCondLst>
                                        </p:cTn>
                                        <p:tgtEl>
                                          <p:spTgt spid="6146"/>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6148"/>
                                        </p:tgtEl>
                                        <p:attrNameLst>
                                          <p:attrName>style.visibility</p:attrName>
                                        </p:attrNameLst>
                                      </p:cBhvr>
                                      <p:to>
                                        <p:strVal val="visible"/>
                                      </p:to>
                                    </p:set>
                                    <p:animEffect transition="in" filter="randombar(horizontal)">
                                      <p:cBhvr>
                                        <p:cTn id="37" dur="1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theme/theme1.xml><?xml version="1.0" encoding="utf-8"?>
<a:theme xmlns:a="http://schemas.openxmlformats.org/drawingml/2006/main" name="cdb2004158l">
  <a:themeElements>
    <a:clrScheme name="Office Theme 1">
      <a:dk1>
        <a:srgbClr val="1D4940"/>
      </a:dk1>
      <a:lt1>
        <a:srgbClr val="FFFFFF"/>
      </a:lt1>
      <a:dk2>
        <a:srgbClr val="3F716F"/>
      </a:dk2>
      <a:lt2>
        <a:srgbClr val="C0C0C0"/>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1D4940"/>
        </a:dk1>
        <a:lt1>
          <a:srgbClr val="FFFFFF"/>
        </a:lt1>
        <a:dk2>
          <a:srgbClr val="3F716F"/>
        </a:dk2>
        <a:lt2>
          <a:srgbClr val="C0C0C0"/>
        </a:lt2>
        <a:accent1>
          <a:srgbClr val="669E86"/>
        </a:accent1>
        <a:accent2>
          <a:srgbClr val="A2CAB4"/>
        </a:accent2>
        <a:accent3>
          <a:srgbClr val="FFFFFF"/>
        </a:accent3>
        <a:accent4>
          <a:srgbClr val="173D35"/>
        </a:accent4>
        <a:accent5>
          <a:srgbClr val="B8CCC3"/>
        </a:accent5>
        <a:accent6>
          <a:srgbClr val="92B7A3"/>
        </a:accent6>
        <a:hlink>
          <a:srgbClr val="8CA35F"/>
        </a:hlink>
        <a:folHlink>
          <a:srgbClr val="C1B05D"/>
        </a:folHlink>
      </a:clrScheme>
      <a:clrMap bg1="lt1" tx1="dk1" bg2="lt2" tx2="dk2" accent1="accent1" accent2="accent2" accent3="accent3" accent4="accent4" accent5="accent5" accent6="accent6" hlink="hlink" folHlink="folHlink"/>
    </a:extraClrScheme>
    <a:extraClrScheme>
      <a:clrScheme name="Office Theme 2">
        <a:dk1>
          <a:srgbClr val="093575"/>
        </a:dk1>
        <a:lt1>
          <a:srgbClr val="FFFFFF"/>
        </a:lt1>
        <a:dk2>
          <a:srgbClr val="000066"/>
        </a:dk2>
        <a:lt2>
          <a:srgbClr val="808080"/>
        </a:lt2>
        <a:accent1>
          <a:srgbClr val="4B92E1"/>
        </a:accent1>
        <a:accent2>
          <a:srgbClr val="99CCFF"/>
        </a:accent2>
        <a:accent3>
          <a:srgbClr val="FFFFFF"/>
        </a:accent3>
        <a:accent4>
          <a:srgbClr val="062C63"/>
        </a:accent4>
        <a:accent5>
          <a:srgbClr val="B1C7EE"/>
        </a:accent5>
        <a:accent6>
          <a:srgbClr val="8AB9E7"/>
        </a:accent6>
        <a:hlink>
          <a:srgbClr val="0066CC"/>
        </a:hlink>
        <a:folHlink>
          <a:srgbClr val="AF67FF"/>
        </a:folHlink>
      </a:clrScheme>
      <a:clrMap bg1="lt1" tx1="dk1" bg2="lt2" tx2="dk2" accent1="accent1" accent2="accent2" accent3="accent3" accent4="accent4" accent5="accent5" accent6="accent6" hlink="hlink" folHlink="folHlink"/>
    </a:extraClrScheme>
    <a:extraClrScheme>
      <a:clrScheme name="Office Theme 3">
        <a:dk1>
          <a:srgbClr val="0B4C5B"/>
        </a:dk1>
        <a:lt1>
          <a:srgbClr val="FFFFFF"/>
        </a:lt1>
        <a:dk2>
          <a:srgbClr val="000000"/>
        </a:dk2>
        <a:lt2>
          <a:srgbClr val="969696"/>
        </a:lt2>
        <a:accent1>
          <a:srgbClr val="E3BE05"/>
        </a:accent1>
        <a:accent2>
          <a:srgbClr val="81C200"/>
        </a:accent2>
        <a:accent3>
          <a:srgbClr val="FFFFFF"/>
        </a:accent3>
        <a:accent4>
          <a:srgbClr val="08404C"/>
        </a:accent4>
        <a:accent5>
          <a:srgbClr val="EFDBAA"/>
        </a:accent5>
        <a:accent6>
          <a:srgbClr val="74B000"/>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1005</TotalTime>
  <Words>925</Words>
  <Application>Microsoft Office PowerPoint</Application>
  <PresentationFormat>On-screen Show (4:3)</PresentationFormat>
  <Paragraphs>226</Paragraphs>
  <Slides>61</Slides>
  <Notes>1</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cdb2004158l</vt:lpstr>
      <vt:lpstr>XÃ HỘI HỌC ĐẠI CƯƠNG</vt:lpstr>
      <vt:lpstr>DANH SÁCH NHÓM 10</vt:lpstr>
      <vt:lpstr>XÃ HỘI HỌC ĐẠI CƯƠNG</vt:lpstr>
      <vt:lpstr>Đặc điểm của lối sống đô thị</vt:lpstr>
      <vt:lpstr>Vô cảm</vt:lpstr>
      <vt:lpstr>Vô cảm</vt:lpstr>
      <vt:lpstr>Vô cảm</vt:lpstr>
      <vt:lpstr>Vô cảm</vt:lpstr>
      <vt:lpstr>Vô cảm</vt:lpstr>
      <vt:lpstr>Vô cảm</vt:lpstr>
      <vt:lpstr>Vô cảm</vt:lpstr>
      <vt:lpstr>Vô cảm</vt:lpstr>
      <vt:lpstr>Vô cảm</vt:lpstr>
      <vt:lpstr>Vô cảm</vt:lpstr>
      <vt:lpstr>Vô cảm</vt:lpstr>
      <vt:lpstr>Vô cảm</vt:lpstr>
      <vt:lpstr>Vô cảm</vt:lpstr>
      <vt:lpstr>Vô cảm</vt:lpstr>
      <vt:lpstr>Vô cảm</vt:lpstr>
      <vt:lpstr>Lối sống lệch lạc</vt:lpstr>
      <vt:lpstr>Lối sống lệch lạc</vt:lpstr>
      <vt:lpstr>Lối sống lệch lạc</vt:lpstr>
      <vt:lpstr>Phong cách sống</vt:lpstr>
      <vt:lpstr>Phong cách sống</vt:lpstr>
      <vt:lpstr>Phong cách sống</vt:lpstr>
      <vt:lpstr>Phong cách sống</vt:lpstr>
      <vt:lpstr>Phong cách sống</vt:lpstr>
      <vt:lpstr>Phong cách sống</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Vấn đề ly hôn ở đô thị và nông thôn</vt:lpstr>
      <vt:lpstr>Tình trạng ly hôn ở nước ta hiện nay</vt:lpstr>
      <vt:lpstr>Nguyên nhân dẫn đến ly hôn.</vt:lpstr>
      <vt:lpstr>Nguyên nhân dẫn đến ly hôn.</vt:lpstr>
      <vt:lpstr>Nguyên nhân dẫn đến ly hôn.</vt:lpstr>
      <vt:lpstr>Nguyên nhân dẫn đến ly hôn</vt:lpstr>
      <vt:lpstr>Nguyên nhân dẫn đến ly hôn</vt:lpstr>
      <vt:lpstr>Nguyên nhân dẫn đến ly hôn</vt:lpstr>
      <vt:lpstr>Nguyên nhân dẫn đến ly hôn</vt:lpstr>
      <vt:lpstr>Tình trạng ly hôn ở đô thị so với nông thôn</vt:lpstr>
      <vt:lpstr>Tình trạng ly hôn ở đô thị cao hơn so với nông thôn</vt:lpstr>
      <vt:lpstr>Slide 53</vt:lpstr>
      <vt:lpstr>Slide 54</vt:lpstr>
      <vt:lpstr>Slide 55</vt:lpstr>
      <vt:lpstr>Slide 56</vt:lpstr>
      <vt:lpstr>Slide 57</vt:lpstr>
      <vt:lpstr>Slide 58</vt:lpstr>
      <vt:lpstr>Slide 59</vt:lpstr>
      <vt:lpstr>Slide 60</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XÃ HỘI HỌC ĐẠI CƯƠNG</dc:title>
  <dc:creator>user</dc:creator>
  <cp:lastModifiedBy>SOS</cp:lastModifiedBy>
  <cp:revision>83</cp:revision>
  <dcterms:created xsi:type="dcterms:W3CDTF">2013-10-10T18:58:36Z</dcterms:created>
  <dcterms:modified xsi:type="dcterms:W3CDTF">2013-10-21T03:54:16Z</dcterms:modified>
</cp:coreProperties>
</file>