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43"/>
  </p:notesMasterIdLst>
  <p:sldIdLst>
    <p:sldId id="256" r:id="rId2"/>
    <p:sldId id="299" r:id="rId3"/>
    <p:sldId id="337" r:id="rId4"/>
    <p:sldId id="339" r:id="rId5"/>
    <p:sldId id="340" r:id="rId6"/>
    <p:sldId id="258" r:id="rId7"/>
    <p:sldId id="259" r:id="rId8"/>
    <p:sldId id="279" r:id="rId9"/>
    <p:sldId id="260" r:id="rId10"/>
    <p:sldId id="267" r:id="rId11"/>
    <p:sldId id="270" r:id="rId12"/>
    <p:sldId id="332" r:id="rId13"/>
    <p:sldId id="268" r:id="rId14"/>
    <p:sldId id="280" r:id="rId15"/>
    <p:sldId id="281" r:id="rId16"/>
    <p:sldId id="271" r:id="rId17"/>
    <p:sldId id="272" r:id="rId18"/>
    <p:sldId id="273" r:id="rId19"/>
    <p:sldId id="285" r:id="rId20"/>
    <p:sldId id="309" r:id="rId21"/>
    <p:sldId id="282" r:id="rId22"/>
    <p:sldId id="287" r:id="rId23"/>
    <p:sldId id="289" r:id="rId24"/>
    <p:sldId id="290" r:id="rId25"/>
    <p:sldId id="291" r:id="rId26"/>
    <p:sldId id="304" r:id="rId27"/>
    <p:sldId id="293" r:id="rId28"/>
    <p:sldId id="294" r:id="rId29"/>
    <p:sldId id="310" r:id="rId30"/>
    <p:sldId id="336" r:id="rId31"/>
    <p:sldId id="311" r:id="rId32"/>
    <p:sldId id="314" r:id="rId33"/>
    <p:sldId id="316" r:id="rId34"/>
    <p:sldId id="318" r:id="rId35"/>
    <p:sldId id="321" r:id="rId36"/>
    <p:sldId id="324" r:id="rId37"/>
    <p:sldId id="323" r:id="rId38"/>
    <p:sldId id="333" r:id="rId39"/>
    <p:sldId id="334" r:id="rId40"/>
    <p:sldId id="326" r:id="rId41"/>
    <p:sldId id="329"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162" autoAdjust="0"/>
    <p:restoredTop sz="94660"/>
  </p:normalViewPr>
  <p:slideViewPr>
    <p:cSldViewPr>
      <p:cViewPr varScale="1">
        <p:scale>
          <a:sx n="68" d="100"/>
          <a:sy n="68" d="100"/>
        </p:scale>
        <p:origin x="-154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DB6B79B-1055-422A-B215-81BB5BF3C73E}" type="datetimeFigureOut">
              <a:rPr lang="en-US" smtClean="0"/>
              <a:pPr/>
              <a:t>10/11/2013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54F335-8C96-4A1C-9C2C-452E384BC67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1E54F335-8C96-4A1C-9C2C-452E384BC675}"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5.png"/><Relationship Id="rId11" Type="http://schemas.openxmlformats.org/officeDocument/2006/relationships/image" Target="../media/image10.png"/><Relationship Id="rId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13.png"/><Relationship Id="rId9" Type="http://schemas.openxmlformats.org/officeDocument/2006/relationships/image" Target="../media/image1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223" name="Rectangle 127"/>
          <p:cNvSpPr>
            <a:spLocks noChangeArrowheads="1"/>
          </p:cNvSpPr>
          <p:nvPr/>
        </p:nvSpPr>
        <p:spPr bwMode="gray">
          <a:xfrm>
            <a:off x="0" y="0"/>
            <a:ext cx="9144000" cy="1828800"/>
          </a:xfrm>
          <a:prstGeom prst="rect">
            <a:avLst/>
          </a:prstGeom>
          <a:gradFill rotWithShape="1">
            <a:gsLst>
              <a:gs pos="0">
                <a:schemeClr val="accent1"/>
              </a:gs>
              <a:gs pos="100000">
                <a:schemeClr val="accent1">
                  <a:gamma/>
                  <a:tint val="0"/>
                  <a:invGamma/>
                  <a:alpha val="0"/>
                </a:schemeClr>
              </a:gs>
            </a:gsLst>
            <a:lin ang="5400000" scaled="1"/>
          </a:gradFill>
          <a:ln w="9525">
            <a:noFill/>
            <a:miter lim="800000"/>
            <a:headEnd/>
            <a:tailEnd/>
          </a:ln>
          <a:effectLst/>
        </p:spPr>
        <p:txBody>
          <a:bodyPr wrap="none" anchor="ctr"/>
          <a:lstStyle/>
          <a:p>
            <a:endParaRPr lang="en-US"/>
          </a:p>
        </p:txBody>
      </p:sp>
      <p:grpSp>
        <p:nvGrpSpPr>
          <p:cNvPr id="2" name="Group 15"/>
          <p:cNvGrpSpPr>
            <a:grpSpLocks/>
          </p:cNvGrpSpPr>
          <p:nvPr/>
        </p:nvGrpSpPr>
        <p:grpSpPr bwMode="auto">
          <a:xfrm>
            <a:off x="152400" y="381000"/>
            <a:ext cx="6838950" cy="3365500"/>
            <a:chOff x="664" y="1951"/>
            <a:chExt cx="4308" cy="2120"/>
          </a:xfrm>
        </p:grpSpPr>
        <p:sp>
          <p:nvSpPr>
            <p:cNvPr id="4112" name="Freeform 16"/>
            <p:cNvSpPr>
              <a:spLocks/>
            </p:cNvSpPr>
            <p:nvPr/>
          </p:nvSpPr>
          <p:spPr bwMode="invGray">
            <a:xfrm>
              <a:off x="743" y="2045"/>
              <a:ext cx="1267" cy="1938"/>
            </a:xfrm>
            <a:custGeom>
              <a:avLst/>
              <a:gdLst/>
              <a:ahLst/>
              <a:cxnLst>
                <a:cxn ang="0">
                  <a:pos x="116" y="258"/>
                </a:cxn>
                <a:cxn ang="0">
                  <a:pos x="320" y="210"/>
                </a:cxn>
                <a:cxn ang="0">
                  <a:pos x="434" y="240"/>
                </a:cxn>
                <a:cxn ang="0">
                  <a:pos x="416" y="444"/>
                </a:cxn>
                <a:cxn ang="0">
                  <a:pos x="272" y="582"/>
                </a:cxn>
                <a:cxn ang="0">
                  <a:pos x="218" y="714"/>
                </a:cxn>
                <a:cxn ang="0">
                  <a:pos x="284" y="964"/>
                </a:cxn>
                <a:cxn ang="0">
                  <a:pos x="316" y="960"/>
                </a:cxn>
                <a:cxn ang="0">
                  <a:pos x="328" y="906"/>
                </a:cxn>
                <a:cxn ang="0">
                  <a:pos x="478" y="1154"/>
                </a:cxn>
                <a:cxn ang="0">
                  <a:pos x="650" y="1200"/>
                </a:cxn>
                <a:cxn ang="0">
                  <a:pos x="794" y="1350"/>
                </a:cxn>
                <a:cxn ang="0">
                  <a:pos x="854" y="1422"/>
                </a:cxn>
                <a:cxn ang="0">
                  <a:pos x="770" y="1608"/>
                </a:cxn>
                <a:cxn ang="0">
                  <a:pos x="916" y="1782"/>
                </a:cxn>
                <a:cxn ang="0">
                  <a:pos x="1034" y="2022"/>
                </a:cxn>
                <a:cxn ang="0">
                  <a:pos x="1094" y="2310"/>
                </a:cxn>
                <a:cxn ang="0">
                  <a:pos x="1194" y="2540"/>
                </a:cxn>
                <a:cxn ang="0">
                  <a:pos x="1280" y="2520"/>
                </a:cxn>
                <a:cxn ang="0">
                  <a:pos x="1244" y="2394"/>
                </a:cxn>
                <a:cxn ang="0">
                  <a:pos x="1288" y="2306"/>
                </a:cxn>
                <a:cxn ang="0">
                  <a:pos x="1368" y="2228"/>
                </a:cxn>
                <a:cxn ang="0">
                  <a:pos x="1448" y="2076"/>
                </a:cxn>
                <a:cxn ang="0">
                  <a:pos x="1568" y="1950"/>
                </a:cxn>
                <a:cxn ang="0">
                  <a:pos x="1622" y="1746"/>
                </a:cxn>
                <a:cxn ang="0">
                  <a:pos x="1552" y="1538"/>
                </a:cxn>
                <a:cxn ang="0">
                  <a:pos x="1376" y="1410"/>
                </a:cxn>
                <a:cxn ang="0">
                  <a:pos x="1104" y="1280"/>
                </a:cxn>
                <a:cxn ang="0">
                  <a:pos x="974" y="1260"/>
                </a:cxn>
                <a:cxn ang="0">
                  <a:pos x="904" y="1268"/>
                </a:cxn>
                <a:cxn ang="0">
                  <a:pos x="794" y="1308"/>
                </a:cxn>
                <a:cxn ang="0">
                  <a:pos x="758" y="1174"/>
                </a:cxn>
                <a:cxn ang="0">
                  <a:pos x="736" y="1062"/>
                </a:cxn>
                <a:cxn ang="0">
                  <a:pos x="632" y="1104"/>
                </a:cxn>
                <a:cxn ang="0">
                  <a:pos x="568" y="950"/>
                </a:cxn>
                <a:cxn ang="0">
                  <a:pos x="740" y="912"/>
                </a:cxn>
                <a:cxn ang="0">
                  <a:pos x="842" y="906"/>
                </a:cxn>
                <a:cxn ang="0">
                  <a:pos x="896" y="900"/>
                </a:cxn>
                <a:cxn ang="0">
                  <a:pos x="1058" y="750"/>
                </a:cxn>
                <a:cxn ang="0">
                  <a:pos x="1184" y="678"/>
                </a:cxn>
                <a:cxn ang="0">
                  <a:pos x="1278" y="636"/>
                </a:cxn>
                <a:cxn ang="0">
                  <a:pos x="1340" y="538"/>
                </a:cxn>
                <a:cxn ang="0">
                  <a:pos x="1288" y="512"/>
                </a:cxn>
                <a:cxn ang="0">
                  <a:pos x="1526" y="456"/>
                </a:cxn>
                <a:cxn ang="0">
                  <a:pos x="1406" y="342"/>
                </a:cxn>
                <a:cxn ang="0">
                  <a:pos x="1328" y="264"/>
                </a:cxn>
                <a:cxn ang="0">
                  <a:pos x="1222" y="364"/>
                </a:cxn>
                <a:cxn ang="0">
                  <a:pos x="1110" y="444"/>
                </a:cxn>
                <a:cxn ang="0">
                  <a:pos x="1022" y="304"/>
                </a:cxn>
                <a:cxn ang="0">
                  <a:pos x="1212" y="240"/>
                </a:cxn>
                <a:cxn ang="0">
                  <a:pos x="1266" y="198"/>
                </a:cxn>
                <a:cxn ang="0">
                  <a:pos x="1328" y="172"/>
                </a:cxn>
                <a:cxn ang="0">
                  <a:pos x="1286" y="144"/>
                </a:cxn>
                <a:cxn ang="0">
                  <a:pos x="1262" y="120"/>
                </a:cxn>
                <a:cxn ang="0">
                  <a:pos x="1202" y="102"/>
                </a:cxn>
                <a:cxn ang="0">
                  <a:pos x="1106" y="136"/>
                </a:cxn>
                <a:cxn ang="0">
                  <a:pos x="950" y="120"/>
                </a:cxn>
                <a:cxn ang="0">
                  <a:pos x="550" y="0"/>
                </a:cxn>
                <a:cxn ang="0">
                  <a:pos x="344" y="32"/>
                </a:cxn>
                <a:cxn ang="0">
                  <a:pos x="290" y="102"/>
                </a:cxn>
                <a:cxn ang="0">
                  <a:pos x="128" y="174"/>
                </a:cxn>
                <a:cxn ang="0">
                  <a:pos x="128" y="216"/>
                </a:cxn>
                <a:cxn ang="0">
                  <a:pos x="2" y="252"/>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3" name="Freeform 17"/>
            <p:cNvSpPr>
              <a:spLocks/>
            </p:cNvSpPr>
            <p:nvPr/>
          </p:nvSpPr>
          <p:spPr bwMode="invGray">
            <a:xfrm>
              <a:off x="703" y="2230"/>
              <a:ext cx="34" cy="28"/>
            </a:xfrm>
            <a:custGeom>
              <a:avLst/>
              <a:gdLst/>
              <a:ahLst/>
              <a:cxnLst>
                <a:cxn ang="0">
                  <a:pos x="16" y="4"/>
                </a:cxn>
                <a:cxn ang="0">
                  <a:pos x="0" y="22"/>
                </a:cxn>
                <a:cxn ang="0">
                  <a:pos x="22" y="38"/>
                </a:cxn>
                <a:cxn ang="0">
                  <a:pos x="46" y="26"/>
                </a:cxn>
                <a:cxn ang="0">
                  <a:pos x="30" y="0"/>
                </a:cxn>
                <a:cxn ang="0">
                  <a:pos x="16" y="4"/>
                </a:cxn>
              </a:cxnLst>
              <a:rect l="0" t="0" r="r" b="b"/>
              <a:pathLst>
                <a:path w="46" h="38">
                  <a:moveTo>
                    <a:pt x="16" y="4"/>
                  </a:moveTo>
                  <a:lnTo>
                    <a:pt x="0" y="22"/>
                  </a:lnTo>
                  <a:lnTo>
                    <a:pt x="22" y="38"/>
                  </a:lnTo>
                  <a:lnTo>
                    <a:pt x="46" y="26"/>
                  </a:lnTo>
                  <a:lnTo>
                    <a:pt x="30" y="0"/>
                  </a:lnTo>
                  <a:lnTo>
                    <a:pt x="16" y="4"/>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4" name="Freeform 18"/>
            <p:cNvSpPr>
              <a:spLocks/>
            </p:cNvSpPr>
            <p:nvPr/>
          </p:nvSpPr>
          <p:spPr bwMode="invGray">
            <a:xfrm>
              <a:off x="1010" y="2353"/>
              <a:ext cx="39" cy="32"/>
            </a:xfrm>
            <a:custGeom>
              <a:avLst/>
              <a:gdLst/>
              <a:ahLst/>
              <a:cxnLst>
                <a:cxn ang="0">
                  <a:pos x="12" y="0"/>
                </a:cxn>
                <a:cxn ang="0">
                  <a:pos x="26" y="44"/>
                </a:cxn>
                <a:cxn ang="0">
                  <a:pos x="42" y="42"/>
                </a:cxn>
                <a:cxn ang="0">
                  <a:pos x="38" y="16"/>
                </a:cxn>
                <a:cxn ang="0">
                  <a:pos x="26" y="2"/>
                </a:cxn>
                <a:cxn ang="0">
                  <a:pos x="12" y="0"/>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5" name="Freeform 19"/>
            <p:cNvSpPr>
              <a:spLocks/>
            </p:cNvSpPr>
            <p:nvPr/>
          </p:nvSpPr>
          <p:spPr bwMode="invGray">
            <a:xfrm>
              <a:off x="1792" y="2409"/>
              <a:ext cx="98" cy="74"/>
            </a:xfrm>
            <a:custGeom>
              <a:avLst/>
              <a:gdLst/>
              <a:ahLst/>
              <a:cxnLst>
                <a:cxn ang="0">
                  <a:pos x="97" y="0"/>
                </a:cxn>
                <a:cxn ang="0">
                  <a:pos x="79" y="8"/>
                </a:cxn>
                <a:cxn ang="0">
                  <a:pos x="53" y="24"/>
                </a:cxn>
                <a:cxn ang="0">
                  <a:pos x="39" y="40"/>
                </a:cxn>
                <a:cxn ang="0">
                  <a:pos x="21" y="52"/>
                </a:cxn>
                <a:cxn ang="0">
                  <a:pos x="63" y="82"/>
                </a:cxn>
                <a:cxn ang="0">
                  <a:pos x="79" y="94"/>
                </a:cxn>
                <a:cxn ang="0">
                  <a:pos x="85" y="92"/>
                </a:cxn>
                <a:cxn ang="0">
                  <a:pos x="89" y="86"/>
                </a:cxn>
                <a:cxn ang="0">
                  <a:pos x="97" y="98"/>
                </a:cxn>
                <a:cxn ang="0">
                  <a:pos x="123" y="86"/>
                </a:cxn>
                <a:cxn ang="0">
                  <a:pos x="129" y="74"/>
                </a:cxn>
                <a:cxn ang="0">
                  <a:pos x="101" y="40"/>
                </a:cxn>
                <a:cxn ang="0">
                  <a:pos x="115" y="24"/>
                </a:cxn>
                <a:cxn ang="0">
                  <a:pos x="111" y="4"/>
                </a:cxn>
                <a:cxn ang="0">
                  <a:pos x="97" y="0"/>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6" name="Freeform 20"/>
            <p:cNvSpPr>
              <a:spLocks/>
            </p:cNvSpPr>
            <p:nvPr/>
          </p:nvSpPr>
          <p:spPr bwMode="invGray">
            <a:xfrm>
              <a:off x="1318" y="2793"/>
              <a:ext cx="158" cy="84"/>
            </a:xfrm>
            <a:custGeom>
              <a:avLst/>
              <a:gdLst/>
              <a:ahLst/>
              <a:cxnLst>
                <a:cxn ang="0">
                  <a:pos x="47" y="12"/>
                </a:cxn>
                <a:cxn ang="0">
                  <a:pos x="17" y="12"/>
                </a:cxn>
                <a:cxn ang="0">
                  <a:pos x="5" y="16"/>
                </a:cxn>
                <a:cxn ang="0">
                  <a:pos x="25" y="52"/>
                </a:cxn>
                <a:cxn ang="0">
                  <a:pos x="51" y="44"/>
                </a:cxn>
                <a:cxn ang="0">
                  <a:pos x="93" y="54"/>
                </a:cxn>
                <a:cxn ang="0">
                  <a:pos x="111" y="60"/>
                </a:cxn>
                <a:cxn ang="0">
                  <a:pos x="133" y="88"/>
                </a:cxn>
                <a:cxn ang="0">
                  <a:pos x="141" y="112"/>
                </a:cxn>
                <a:cxn ang="0">
                  <a:pos x="157" y="100"/>
                </a:cxn>
                <a:cxn ang="0">
                  <a:pos x="169" y="96"/>
                </a:cxn>
                <a:cxn ang="0">
                  <a:pos x="187" y="102"/>
                </a:cxn>
                <a:cxn ang="0">
                  <a:pos x="195" y="80"/>
                </a:cxn>
                <a:cxn ang="0">
                  <a:pos x="153" y="54"/>
                </a:cxn>
                <a:cxn ang="0">
                  <a:pos x="105" y="20"/>
                </a:cxn>
                <a:cxn ang="0">
                  <a:pos x="53" y="26"/>
                </a:cxn>
                <a:cxn ang="0">
                  <a:pos x="47" y="12"/>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7" name="Freeform 21"/>
            <p:cNvSpPr>
              <a:spLocks/>
            </p:cNvSpPr>
            <p:nvPr/>
          </p:nvSpPr>
          <p:spPr bwMode="invGray">
            <a:xfrm>
              <a:off x="1448" y="2857"/>
              <a:ext cx="99" cy="41"/>
            </a:xfrm>
            <a:custGeom>
              <a:avLst/>
              <a:gdLst/>
              <a:ahLst/>
              <a:cxnLst>
                <a:cxn ang="0">
                  <a:pos x="57" y="0"/>
                </a:cxn>
                <a:cxn ang="0">
                  <a:pos x="43" y="6"/>
                </a:cxn>
                <a:cxn ang="0">
                  <a:pos x="31" y="30"/>
                </a:cxn>
                <a:cxn ang="0">
                  <a:pos x="15" y="34"/>
                </a:cxn>
                <a:cxn ang="0">
                  <a:pos x="3" y="42"/>
                </a:cxn>
                <a:cxn ang="0">
                  <a:pos x="13" y="54"/>
                </a:cxn>
                <a:cxn ang="0">
                  <a:pos x="133" y="34"/>
                </a:cxn>
                <a:cxn ang="0">
                  <a:pos x="123" y="16"/>
                </a:cxn>
                <a:cxn ang="0">
                  <a:pos x="105" y="8"/>
                </a:cxn>
                <a:cxn ang="0">
                  <a:pos x="101" y="24"/>
                </a:cxn>
                <a:cxn ang="0">
                  <a:pos x="89" y="18"/>
                </a:cxn>
                <a:cxn ang="0">
                  <a:pos x="67" y="14"/>
                </a:cxn>
                <a:cxn ang="0">
                  <a:pos x="57" y="0"/>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8" name="Freeform 22"/>
            <p:cNvSpPr>
              <a:spLocks/>
            </p:cNvSpPr>
            <p:nvPr/>
          </p:nvSpPr>
          <p:spPr bwMode="invGray">
            <a:xfrm>
              <a:off x="1553" y="288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19" name="Freeform 23"/>
            <p:cNvSpPr>
              <a:spLocks/>
            </p:cNvSpPr>
            <p:nvPr/>
          </p:nvSpPr>
          <p:spPr bwMode="invGray">
            <a:xfrm>
              <a:off x="1609" y="2886"/>
              <a:ext cx="12" cy="25"/>
            </a:xfrm>
            <a:custGeom>
              <a:avLst/>
              <a:gdLst/>
              <a:ahLst/>
              <a:cxnLst>
                <a:cxn ang="0">
                  <a:pos x="14" y="0"/>
                </a:cxn>
                <a:cxn ang="0">
                  <a:pos x="0" y="14"/>
                </a:cxn>
                <a:cxn ang="0">
                  <a:pos x="16" y="34"/>
                </a:cxn>
                <a:cxn ang="0">
                  <a:pos x="12" y="18"/>
                </a:cxn>
                <a:cxn ang="0">
                  <a:pos x="16" y="6"/>
                </a:cxn>
                <a:cxn ang="0">
                  <a:pos x="14" y="0"/>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0" name="Freeform 24"/>
            <p:cNvSpPr>
              <a:spLocks/>
            </p:cNvSpPr>
            <p:nvPr/>
          </p:nvSpPr>
          <p:spPr bwMode="invGray">
            <a:xfrm>
              <a:off x="1426" y="2040"/>
              <a:ext cx="180" cy="88"/>
            </a:xfrm>
            <a:custGeom>
              <a:avLst/>
              <a:gdLst/>
              <a:ahLst/>
              <a:cxnLst>
                <a:cxn ang="0">
                  <a:pos x="64" y="1"/>
                </a:cxn>
                <a:cxn ang="0">
                  <a:pos x="24" y="31"/>
                </a:cxn>
                <a:cxn ang="0">
                  <a:pos x="6" y="37"/>
                </a:cxn>
                <a:cxn ang="0">
                  <a:pos x="0" y="39"/>
                </a:cxn>
                <a:cxn ang="0">
                  <a:pos x="26" y="59"/>
                </a:cxn>
                <a:cxn ang="0">
                  <a:pos x="38" y="63"/>
                </a:cxn>
                <a:cxn ang="0">
                  <a:pos x="68" y="47"/>
                </a:cxn>
                <a:cxn ang="0">
                  <a:pos x="80" y="43"/>
                </a:cxn>
                <a:cxn ang="0">
                  <a:pos x="82" y="55"/>
                </a:cxn>
                <a:cxn ang="0">
                  <a:pos x="64" y="61"/>
                </a:cxn>
                <a:cxn ang="0">
                  <a:pos x="72" y="73"/>
                </a:cxn>
                <a:cxn ang="0">
                  <a:pos x="40" y="87"/>
                </a:cxn>
                <a:cxn ang="0">
                  <a:pos x="70" y="109"/>
                </a:cxn>
                <a:cxn ang="0">
                  <a:pos x="82" y="113"/>
                </a:cxn>
                <a:cxn ang="0">
                  <a:pos x="118" y="103"/>
                </a:cxn>
                <a:cxn ang="0">
                  <a:pos x="150" y="105"/>
                </a:cxn>
                <a:cxn ang="0">
                  <a:pos x="168" y="117"/>
                </a:cxn>
                <a:cxn ang="0">
                  <a:pos x="204" y="109"/>
                </a:cxn>
                <a:cxn ang="0">
                  <a:pos x="224" y="103"/>
                </a:cxn>
                <a:cxn ang="0">
                  <a:pos x="222" y="77"/>
                </a:cxn>
                <a:cxn ang="0">
                  <a:pos x="234" y="69"/>
                </a:cxn>
                <a:cxn ang="0">
                  <a:pos x="238" y="47"/>
                </a:cxn>
                <a:cxn ang="0">
                  <a:pos x="210" y="57"/>
                </a:cxn>
                <a:cxn ang="0">
                  <a:pos x="200" y="43"/>
                </a:cxn>
                <a:cxn ang="0">
                  <a:pos x="172" y="45"/>
                </a:cxn>
                <a:cxn ang="0">
                  <a:pos x="134" y="9"/>
                </a:cxn>
                <a:cxn ang="0">
                  <a:pos x="94" y="11"/>
                </a:cxn>
                <a:cxn ang="0">
                  <a:pos x="82" y="1"/>
                </a:cxn>
                <a:cxn ang="0">
                  <a:pos x="64" y="1"/>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1" name="Freeform 25"/>
            <p:cNvSpPr>
              <a:spLocks/>
            </p:cNvSpPr>
            <p:nvPr/>
          </p:nvSpPr>
          <p:spPr bwMode="invGray">
            <a:xfrm>
              <a:off x="1506" y="1999"/>
              <a:ext cx="146" cy="60"/>
            </a:xfrm>
            <a:custGeom>
              <a:avLst/>
              <a:gdLst/>
              <a:ahLst/>
              <a:cxnLst>
                <a:cxn ang="0">
                  <a:pos x="97" y="10"/>
                </a:cxn>
                <a:cxn ang="0">
                  <a:pos x="13" y="24"/>
                </a:cxn>
                <a:cxn ang="0">
                  <a:pos x="9" y="34"/>
                </a:cxn>
                <a:cxn ang="0">
                  <a:pos x="57" y="52"/>
                </a:cxn>
                <a:cxn ang="0">
                  <a:pos x="135" y="74"/>
                </a:cxn>
                <a:cxn ang="0">
                  <a:pos x="175" y="68"/>
                </a:cxn>
                <a:cxn ang="0">
                  <a:pos x="187" y="64"/>
                </a:cxn>
                <a:cxn ang="0">
                  <a:pos x="175" y="44"/>
                </a:cxn>
                <a:cxn ang="0">
                  <a:pos x="163" y="36"/>
                </a:cxn>
                <a:cxn ang="0">
                  <a:pos x="129" y="26"/>
                </a:cxn>
                <a:cxn ang="0">
                  <a:pos x="97" y="10"/>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2" name="Freeform 26"/>
            <p:cNvSpPr>
              <a:spLocks/>
            </p:cNvSpPr>
            <p:nvPr/>
          </p:nvSpPr>
          <p:spPr bwMode="invGray">
            <a:xfrm>
              <a:off x="1711" y="2069"/>
              <a:ext cx="233" cy="190"/>
            </a:xfrm>
            <a:custGeom>
              <a:avLst/>
              <a:gdLst/>
              <a:ahLst/>
              <a:cxnLst>
                <a:cxn ang="0">
                  <a:pos x="67" y="9"/>
                </a:cxn>
                <a:cxn ang="0">
                  <a:pos x="51" y="23"/>
                </a:cxn>
                <a:cxn ang="0">
                  <a:pos x="21" y="39"/>
                </a:cxn>
                <a:cxn ang="0">
                  <a:pos x="53" y="77"/>
                </a:cxn>
                <a:cxn ang="0">
                  <a:pos x="79" y="85"/>
                </a:cxn>
                <a:cxn ang="0">
                  <a:pos x="103" y="99"/>
                </a:cxn>
                <a:cxn ang="0">
                  <a:pos x="127" y="85"/>
                </a:cxn>
                <a:cxn ang="0">
                  <a:pos x="143" y="101"/>
                </a:cxn>
                <a:cxn ang="0">
                  <a:pos x="149" y="127"/>
                </a:cxn>
                <a:cxn ang="0">
                  <a:pos x="115" y="151"/>
                </a:cxn>
                <a:cxn ang="0">
                  <a:pos x="89" y="173"/>
                </a:cxn>
                <a:cxn ang="0">
                  <a:pos x="69" y="169"/>
                </a:cxn>
                <a:cxn ang="0">
                  <a:pos x="57" y="165"/>
                </a:cxn>
                <a:cxn ang="0">
                  <a:pos x="43" y="187"/>
                </a:cxn>
                <a:cxn ang="0">
                  <a:pos x="39" y="199"/>
                </a:cxn>
                <a:cxn ang="0">
                  <a:pos x="73" y="205"/>
                </a:cxn>
                <a:cxn ang="0">
                  <a:pos x="95" y="203"/>
                </a:cxn>
                <a:cxn ang="0">
                  <a:pos x="115" y="231"/>
                </a:cxn>
                <a:cxn ang="0">
                  <a:pos x="127" y="235"/>
                </a:cxn>
                <a:cxn ang="0">
                  <a:pos x="139" y="239"/>
                </a:cxn>
                <a:cxn ang="0">
                  <a:pos x="155" y="251"/>
                </a:cxn>
                <a:cxn ang="0">
                  <a:pos x="181" y="237"/>
                </a:cxn>
                <a:cxn ang="0">
                  <a:pos x="203" y="235"/>
                </a:cxn>
                <a:cxn ang="0">
                  <a:pos x="229" y="213"/>
                </a:cxn>
                <a:cxn ang="0">
                  <a:pos x="225" y="185"/>
                </a:cxn>
                <a:cxn ang="0">
                  <a:pos x="217" y="173"/>
                </a:cxn>
                <a:cxn ang="0">
                  <a:pos x="233" y="167"/>
                </a:cxn>
                <a:cxn ang="0">
                  <a:pos x="245" y="183"/>
                </a:cxn>
                <a:cxn ang="0">
                  <a:pos x="247" y="197"/>
                </a:cxn>
                <a:cxn ang="0">
                  <a:pos x="261" y="193"/>
                </a:cxn>
                <a:cxn ang="0">
                  <a:pos x="303" y="169"/>
                </a:cxn>
                <a:cxn ang="0">
                  <a:pos x="293" y="147"/>
                </a:cxn>
                <a:cxn ang="0">
                  <a:pos x="259" y="123"/>
                </a:cxn>
                <a:cxn ang="0">
                  <a:pos x="265" y="107"/>
                </a:cxn>
                <a:cxn ang="0">
                  <a:pos x="277" y="103"/>
                </a:cxn>
                <a:cxn ang="0">
                  <a:pos x="253" y="63"/>
                </a:cxn>
                <a:cxn ang="0">
                  <a:pos x="233" y="59"/>
                </a:cxn>
                <a:cxn ang="0">
                  <a:pos x="221" y="55"/>
                </a:cxn>
                <a:cxn ang="0">
                  <a:pos x="201" y="33"/>
                </a:cxn>
                <a:cxn ang="0">
                  <a:pos x="155" y="45"/>
                </a:cxn>
                <a:cxn ang="0">
                  <a:pos x="167" y="25"/>
                </a:cxn>
                <a:cxn ang="0">
                  <a:pos x="139" y="17"/>
                </a:cxn>
                <a:cxn ang="0">
                  <a:pos x="119" y="19"/>
                </a:cxn>
                <a:cxn ang="0">
                  <a:pos x="67" y="9"/>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3" name="Freeform 27"/>
            <p:cNvSpPr>
              <a:spLocks/>
            </p:cNvSpPr>
            <p:nvPr/>
          </p:nvSpPr>
          <p:spPr bwMode="invGray">
            <a:xfrm>
              <a:off x="1709" y="1987"/>
              <a:ext cx="44" cy="37"/>
            </a:xfrm>
            <a:custGeom>
              <a:avLst/>
              <a:gdLst/>
              <a:ahLst/>
              <a:cxnLst>
                <a:cxn ang="0">
                  <a:pos x="26" y="0"/>
                </a:cxn>
                <a:cxn ang="0">
                  <a:pos x="0" y="10"/>
                </a:cxn>
                <a:cxn ang="0">
                  <a:pos x="30" y="40"/>
                </a:cxn>
                <a:cxn ang="0">
                  <a:pos x="48" y="50"/>
                </a:cxn>
                <a:cxn ang="0">
                  <a:pos x="58" y="28"/>
                </a:cxn>
                <a:cxn ang="0">
                  <a:pos x="44" y="8"/>
                </a:cxn>
                <a:cxn ang="0">
                  <a:pos x="26" y="0"/>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4" name="Freeform 28"/>
            <p:cNvSpPr>
              <a:spLocks/>
            </p:cNvSpPr>
            <p:nvPr/>
          </p:nvSpPr>
          <p:spPr bwMode="invGray">
            <a:xfrm>
              <a:off x="1625" y="2057"/>
              <a:ext cx="65" cy="42"/>
            </a:xfrm>
            <a:custGeom>
              <a:avLst/>
              <a:gdLst/>
              <a:ahLst/>
              <a:cxnLst>
                <a:cxn ang="0">
                  <a:pos x="44" y="7"/>
                </a:cxn>
                <a:cxn ang="0">
                  <a:pos x="24" y="25"/>
                </a:cxn>
                <a:cxn ang="0">
                  <a:pos x="4" y="27"/>
                </a:cxn>
                <a:cxn ang="0">
                  <a:pos x="16" y="57"/>
                </a:cxn>
                <a:cxn ang="0">
                  <a:pos x="74" y="35"/>
                </a:cxn>
                <a:cxn ang="0">
                  <a:pos x="86" y="17"/>
                </a:cxn>
                <a:cxn ang="0">
                  <a:pos x="56" y="7"/>
                </a:cxn>
                <a:cxn ang="0">
                  <a:pos x="44" y="7"/>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5" name="Freeform 29"/>
            <p:cNvSpPr>
              <a:spLocks/>
            </p:cNvSpPr>
            <p:nvPr/>
          </p:nvSpPr>
          <p:spPr bwMode="invGray">
            <a:xfrm>
              <a:off x="1693" y="2065"/>
              <a:ext cx="54" cy="25"/>
            </a:xfrm>
            <a:custGeom>
              <a:avLst/>
              <a:gdLst/>
              <a:ahLst/>
              <a:cxnLst>
                <a:cxn ang="0">
                  <a:pos x="40" y="0"/>
                </a:cxn>
                <a:cxn ang="0">
                  <a:pos x="10" y="16"/>
                </a:cxn>
                <a:cxn ang="0">
                  <a:pos x="24" y="34"/>
                </a:cxn>
                <a:cxn ang="0">
                  <a:pos x="52" y="28"/>
                </a:cxn>
                <a:cxn ang="0">
                  <a:pos x="64" y="20"/>
                </a:cxn>
                <a:cxn ang="0">
                  <a:pos x="40" y="0"/>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6" name="Freeform 30"/>
            <p:cNvSpPr>
              <a:spLocks/>
            </p:cNvSpPr>
            <p:nvPr/>
          </p:nvSpPr>
          <p:spPr bwMode="invGray">
            <a:xfrm>
              <a:off x="1664" y="2029"/>
              <a:ext cx="64" cy="34"/>
            </a:xfrm>
            <a:custGeom>
              <a:avLst/>
              <a:gdLst/>
              <a:ahLst/>
              <a:cxnLst>
                <a:cxn ang="0">
                  <a:pos x="58" y="10"/>
                </a:cxn>
                <a:cxn ang="0">
                  <a:pos x="28" y="4"/>
                </a:cxn>
                <a:cxn ang="0">
                  <a:pos x="0" y="18"/>
                </a:cxn>
                <a:cxn ang="0">
                  <a:pos x="40" y="32"/>
                </a:cxn>
                <a:cxn ang="0">
                  <a:pos x="64" y="40"/>
                </a:cxn>
                <a:cxn ang="0">
                  <a:pos x="84" y="18"/>
                </a:cxn>
                <a:cxn ang="0">
                  <a:pos x="82" y="6"/>
                </a:cxn>
                <a:cxn ang="0">
                  <a:pos x="64" y="0"/>
                </a:cxn>
                <a:cxn ang="0">
                  <a:pos x="58" y="10"/>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7" name="Freeform 31"/>
            <p:cNvSpPr>
              <a:spLocks/>
            </p:cNvSpPr>
            <p:nvPr/>
          </p:nvSpPr>
          <p:spPr bwMode="invGray">
            <a:xfrm>
              <a:off x="1637" y="1997"/>
              <a:ext cx="44" cy="24"/>
            </a:xfrm>
            <a:custGeom>
              <a:avLst/>
              <a:gdLst/>
              <a:ahLst/>
              <a:cxnLst>
                <a:cxn ang="0">
                  <a:pos x="16" y="4"/>
                </a:cxn>
                <a:cxn ang="0">
                  <a:pos x="0" y="18"/>
                </a:cxn>
                <a:cxn ang="0">
                  <a:pos x="20" y="28"/>
                </a:cxn>
                <a:cxn ang="0">
                  <a:pos x="28" y="20"/>
                </a:cxn>
                <a:cxn ang="0">
                  <a:pos x="52" y="12"/>
                </a:cxn>
                <a:cxn ang="0">
                  <a:pos x="44" y="0"/>
                </a:cxn>
                <a:cxn ang="0">
                  <a:pos x="16" y="4"/>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8" name="Freeform 32"/>
            <p:cNvSpPr>
              <a:spLocks/>
            </p:cNvSpPr>
            <p:nvPr/>
          </p:nvSpPr>
          <p:spPr bwMode="invGray">
            <a:xfrm>
              <a:off x="1751" y="2000"/>
              <a:ext cx="114" cy="77"/>
            </a:xfrm>
            <a:custGeom>
              <a:avLst/>
              <a:gdLst/>
              <a:ahLst/>
              <a:cxnLst>
                <a:cxn ang="0">
                  <a:pos x="38" y="0"/>
                </a:cxn>
                <a:cxn ang="0">
                  <a:pos x="14" y="6"/>
                </a:cxn>
                <a:cxn ang="0">
                  <a:pos x="4" y="38"/>
                </a:cxn>
                <a:cxn ang="0">
                  <a:pos x="12" y="56"/>
                </a:cxn>
                <a:cxn ang="0">
                  <a:pos x="0" y="72"/>
                </a:cxn>
                <a:cxn ang="0">
                  <a:pos x="56" y="86"/>
                </a:cxn>
                <a:cxn ang="0">
                  <a:pos x="82" y="92"/>
                </a:cxn>
                <a:cxn ang="0">
                  <a:pos x="152" y="86"/>
                </a:cxn>
                <a:cxn ang="0">
                  <a:pos x="76" y="70"/>
                </a:cxn>
                <a:cxn ang="0">
                  <a:pos x="54" y="62"/>
                </a:cxn>
                <a:cxn ang="0">
                  <a:pos x="44" y="52"/>
                </a:cxn>
                <a:cxn ang="0">
                  <a:pos x="50" y="34"/>
                </a:cxn>
                <a:cxn ang="0">
                  <a:pos x="38" y="0"/>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29" name="Freeform 33"/>
            <p:cNvSpPr>
              <a:spLocks/>
            </p:cNvSpPr>
            <p:nvPr/>
          </p:nvSpPr>
          <p:spPr bwMode="invGray">
            <a:xfrm>
              <a:off x="664" y="2245"/>
              <a:ext cx="25" cy="15"/>
            </a:xfrm>
            <a:custGeom>
              <a:avLst/>
              <a:gdLst/>
              <a:ahLst/>
              <a:cxnLst>
                <a:cxn ang="0">
                  <a:pos x="34" y="0"/>
                </a:cxn>
                <a:cxn ang="0">
                  <a:pos x="24" y="20"/>
                </a:cxn>
                <a:cxn ang="0">
                  <a:pos x="4" y="18"/>
                </a:cxn>
                <a:cxn ang="0">
                  <a:pos x="4" y="6"/>
                </a:cxn>
                <a:cxn ang="0">
                  <a:pos x="34" y="0"/>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0" name="Freeform 34"/>
            <p:cNvSpPr>
              <a:spLocks/>
            </p:cNvSpPr>
            <p:nvPr/>
          </p:nvSpPr>
          <p:spPr bwMode="invGray">
            <a:xfrm>
              <a:off x="1421" y="2756"/>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1" name="Freeform 35"/>
            <p:cNvSpPr>
              <a:spLocks/>
            </p:cNvSpPr>
            <p:nvPr/>
          </p:nvSpPr>
          <p:spPr bwMode="invGray">
            <a:xfrm>
              <a:off x="1424" y="2781"/>
              <a:ext cx="16"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2" name="Freeform 36"/>
            <p:cNvSpPr>
              <a:spLocks/>
            </p:cNvSpPr>
            <p:nvPr/>
          </p:nvSpPr>
          <p:spPr bwMode="invGray">
            <a:xfrm>
              <a:off x="1628" y="2913"/>
              <a:ext cx="15" cy="12"/>
            </a:xfrm>
            <a:custGeom>
              <a:avLst/>
              <a:gdLst/>
              <a:ahLst/>
              <a:cxnLst>
                <a:cxn ang="0">
                  <a:pos x="3" y="0"/>
                </a:cxn>
                <a:cxn ang="0">
                  <a:pos x="13" y="16"/>
                </a:cxn>
                <a:cxn ang="0">
                  <a:pos x="3" y="0"/>
                </a:cxn>
              </a:cxnLst>
              <a:rect l="0" t="0" r="r" b="b"/>
              <a:pathLst>
                <a:path w="21" h="16">
                  <a:moveTo>
                    <a:pt x="3" y="0"/>
                  </a:moveTo>
                  <a:cubicBezTo>
                    <a:pt x="0" y="9"/>
                    <a:pt x="6" y="11"/>
                    <a:pt x="13" y="16"/>
                  </a:cubicBezTo>
                  <a:cubicBezTo>
                    <a:pt x="21" y="4"/>
                    <a:pt x="16" y="2"/>
                    <a:pt x="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3" name="Freeform 37"/>
            <p:cNvSpPr>
              <a:spLocks/>
            </p:cNvSpPr>
            <p:nvPr/>
          </p:nvSpPr>
          <p:spPr bwMode="invGray">
            <a:xfrm>
              <a:off x="1752" y="2429"/>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4" name="Freeform 38"/>
            <p:cNvSpPr>
              <a:spLocks/>
            </p:cNvSpPr>
            <p:nvPr/>
          </p:nvSpPr>
          <p:spPr bwMode="invGray">
            <a:xfrm>
              <a:off x="1652" y="2224"/>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5" name="Freeform 39"/>
            <p:cNvSpPr>
              <a:spLocks/>
            </p:cNvSpPr>
            <p:nvPr/>
          </p:nvSpPr>
          <p:spPr bwMode="invGray">
            <a:xfrm>
              <a:off x="1717" y="2045"/>
              <a:ext cx="39"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6" name="Freeform 40"/>
            <p:cNvSpPr>
              <a:spLocks/>
            </p:cNvSpPr>
            <p:nvPr/>
          </p:nvSpPr>
          <p:spPr bwMode="invGray">
            <a:xfrm>
              <a:off x="1780" y="2153"/>
              <a:ext cx="38" cy="18"/>
            </a:xfrm>
            <a:custGeom>
              <a:avLst/>
              <a:gdLst/>
              <a:ahLst/>
              <a:cxnLst>
                <a:cxn ang="0">
                  <a:pos x="13" y="0"/>
                </a:cxn>
                <a:cxn ang="0">
                  <a:pos x="7" y="18"/>
                </a:cxn>
                <a:cxn ang="0">
                  <a:pos x="27" y="24"/>
                </a:cxn>
                <a:cxn ang="0">
                  <a:pos x="33" y="4"/>
                </a:cxn>
                <a:cxn ang="0">
                  <a:pos x="13" y="0"/>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7" name="Freeform 41"/>
            <p:cNvSpPr>
              <a:spLocks/>
            </p:cNvSpPr>
            <p:nvPr/>
          </p:nvSpPr>
          <p:spPr bwMode="invGray">
            <a:xfrm>
              <a:off x="1796" y="1951"/>
              <a:ext cx="696" cy="346"/>
            </a:xfrm>
            <a:custGeom>
              <a:avLst/>
              <a:gdLst/>
              <a:ahLst/>
              <a:cxnLst>
                <a:cxn ang="0">
                  <a:pos x="28" y="56"/>
                </a:cxn>
                <a:cxn ang="0">
                  <a:pos x="6" y="92"/>
                </a:cxn>
                <a:cxn ang="0">
                  <a:pos x="36" y="100"/>
                </a:cxn>
                <a:cxn ang="0">
                  <a:pos x="16" y="116"/>
                </a:cxn>
                <a:cxn ang="0">
                  <a:pos x="104" y="136"/>
                </a:cxn>
                <a:cxn ang="0">
                  <a:pos x="142" y="130"/>
                </a:cxn>
                <a:cxn ang="0">
                  <a:pos x="250" y="78"/>
                </a:cxn>
                <a:cxn ang="0">
                  <a:pos x="300" y="66"/>
                </a:cxn>
                <a:cxn ang="0">
                  <a:pos x="324" y="80"/>
                </a:cxn>
                <a:cxn ang="0">
                  <a:pos x="272" y="88"/>
                </a:cxn>
                <a:cxn ang="0">
                  <a:pos x="242" y="112"/>
                </a:cxn>
                <a:cxn ang="0">
                  <a:pos x="254" y="120"/>
                </a:cxn>
                <a:cxn ang="0">
                  <a:pos x="260" y="158"/>
                </a:cxn>
                <a:cxn ang="0">
                  <a:pos x="350" y="192"/>
                </a:cxn>
                <a:cxn ang="0">
                  <a:pos x="336" y="210"/>
                </a:cxn>
                <a:cxn ang="0">
                  <a:pos x="368" y="246"/>
                </a:cxn>
                <a:cxn ang="0">
                  <a:pos x="348" y="266"/>
                </a:cxn>
                <a:cxn ang="0">
                  <a:pos x="324" y="294"/>
                </a:cxn>
                <a:cxn ang="0">
                  <a:pos x="294" y="324"/>
                </a:cxn>
                <a:cxn ang="0">
                  <a:pos x="292" y="420"/>
                </a:cxn>
                <a:cxn ang="0">
                  <a:pos x="332" y="446"/>
                </a:cxn>
                <a:cxn ang="0">
                  <a:pos x="388" y="448"/>
                </a:cxn>
                <a:cxn ang="0">
                  <a:pos x="412" y="422"/>
                </a:cxn>
                <a:cxn ang="0">
                  <a:pos x="506" y="356"/>
                </a:cxn>
                <a:cxn ang="0">
                  <a:pos x="572" y="334"/>
                </a:cxn>
                <a:cxn ang="0">
                  <a:pos x="646" y="308"/>
                </a:cxn>
                <a:cxn ang="0">
                  <a:pos x="720" y="290"/>
                </a:cxn>
                <a:cxn ang="0">
                  <a:pos x="762" y="260"/>
                </a:cxn>
                <a:cxn ang="0">
                  <a:pos x="800" y="200"/>
                </a:cxn>
                <a:cxn ang="0">
                  <a:pos x="802" y="154"/>
                </a:cxn>
                <a:cxn ang="0">
                  <a:pos x="802" y="124"/>
                </a:cxn>
                <a:cxn ang="0">
                  <a:pos x="832" y="90"/>
                </a:cxn>
                <a:cxn ang="0">
                  <a:pos x="876" y="94"/>
                </a:cxn>
                <a:cxn ang="0">
                  <a:pos x="922" y="52"/>
                </a:cxn>
                <a:cxn ang="0">
                  <a:pos x="888" y="56"/>
                </a:cxn>
                <a:cxn ang="0">
                  <a:pos x="848" y="46"/>
                </a:cxn>
                <a:cxn ang="0">
                  <a:pos x="794" y="22"/>
                </a:cxn>
                <a:cxn ang="0">
                  <a:pos x="642" y="26"/>
                </a:cxn>
                <a:cxn ang="0">
                  <a:pos x="584" y="38"/>
                </a:cxn>
                <a:cxn ang="0">
                  <a:pos x="556" y="38"/>
                </a:cxn>
                <a:cxn ang="0">
                  <a:pos x="516" y="54"/>
                </a:cxn>
                <a:cxn ang="0">
                  <a:pos x="478" y="30"/>
                </a:cxn>
                <a:cxn ang="0">
                  <a:pos x="432" y="40"/>
                </a:cxn>
                <a:cxn ang="0">
                  <a:pos x="366" y="52"/>
                </a:cxn>
                <a:cxn ang="0">
                  <a:pos x="410" y="38"/>
                </a:cxn>
                <a:cxn ang="0">
                  <a:pos x="352" y="8"/>
                </a:cxn>
                <a:cxn ang="0">
                  <a:pos x="334" y="2"/>
                </a:cxn>
                <a:cxn ang="0">
                  <a:pos x="314" y="8"/>
                </a:cxn>
                <a:cxn ang="0">
                  <a:pos x="240" y="16"/>
                </a:cxn>
                <a:cxn ang="0">
                  <a:pos x="160" y="28"/>
                </a:cxn>
                <a:cxn ang="0">
                  <a:pos x="108" y="26"/>
                </a:cxn>
                <a:cxn ang="0">
                  <a:pos x="114" y="68"/>
                </a:cxn>
                <a:cxn ang="0">
                  <a:pos x="104" y="52"/>
                </a:cxn>
                <a:cxn ang="0">
                  <a:pos x="60" y="42"/>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8" name="Freeform 42"/>
            <p:cNvSpPr>
              <a:spLocks/>
            </p:cNvSpPr>
            <p:nvPr/>
          </p:nvSpPr>
          <p:spPr bwMode="invGray">
            <a:xfrm>
              <a:off x="2009" y="2135"/>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39" name="Freeform 43"/>
            <p:cNvSpPr>
              <a:spLocks/>
            </p:cNvSpPr>
            <p:nvPr/>
          </p:nvSpPr>
          <p:spPr bwMode="invGray">
            <a:xfrm>
              <a:off x="2292" y="2201"/>
              <a:ext cx="128" cy="54"/>
            </a:xfrm>
            <a:custGeom>
              <a:avLst/>
              <a:gdLst/>
              <a:ahLst/>
              <a:cxnLst>
                <a:cxn ang="0">
                  <a:pos x="102" y="8"/>
                </a:cxn>
                <a:cxn ang="0">
                  <a:pos x="66" y="4"/>
                </a:cxn>
                <a:cxn ang="0">
                  <a:pos x="54" y="0"/>
                </a:cxn>
                <a:cxn ang="0">
                  <a:pos x="0" y="28"/>
                </a:cxn>
                <a:cxn ang="0">
                  <a:pos x="28" y="40"/>
                </a:cxn>
                <a:cxn ang="0">
                  <a:pos x="42" y="60"/>
                </a:cxn>
                <a:cxn ang="0">
                  <a:pos x="66" y="68"/>
                </a:cxn>
                <a:cxn ang="0">
                  <a:pos x="78" y="72"/>
                </a:cxn>
                <a:cxn ang="0">
                  <a:pos x="130" y="60"/>
                </a:cxn>
                <a:cxn ang="0">
                  <a:pos x="172" y="44"/>
                </a:cxn>
                <a:cxn ang="0">
                  <a:pos x="148" y="18"/>
                </a:cxn>
                <a:cxn ang="0">
                  <a:pos x="136" y="4"/>
                </a:cxn>
                <a:cxn ang="0">
                  <a:pos x="102" y="8"/>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0" name="Freeform 44"/>
            <p:cNvSpPr>
              <a:spLocks/>
            </p:cNvSpPr>
            <p:nvPr/>
          </p:nvSpPr>
          <p:spPr bwMode="invGray">
            <a:xfrm>
              <a:off x="2393" y="2038"/>
              <a:ext cx="39" cy="24"/>
            </a:xfrm>
            <a:custGeom>
              <a:avLst/>
              <a:gdLst/>
              <a:ahLst/>
              <a:cxnLst>
                <a:cxn ang="0">
                  <a:pos x="34" y="0"/>
                </a:cxn>
                <a:cxn ang="0">
                  <a:pos x="8" y="20"/>
                </a:cxn>
                <a:cxn ang="0">
                  <a:pos x="24" y="32"/>
                </a:cxn>
                <a:cxn ang="0">
                  <a:pos x="42" y="30"/>
                </a:cxn>
                <a:cxn ang="0">
                  <a:pos x="34" y="0"/>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1" name="Freeform 45"/>
            <p:cNvSpPr>
              <a:spLocks/>
            </p:cNvSpPr>
            <p:nvPr/>
          </p:nvSpPr>
          <p:spPr bwMode="invGray">
            <a:xfrm>
              <a:off x="2662" y="2006"/>
              <a:ext cx="155" cy="63"/>
            </a:xfrm>
            <a:custGeom>
              <a:avLst/>
              <a:gdLst/>
              <a:ahLst/>
              <a:cxnLst>
                <a:cxn ang="0">
                  <a:pos x="191" y="7"/>
                </a:cxn>
                <a:cxn ang="0">
                  <a:pos x="103" y="9"/>
                </a:cxn>
                <a:cxn ang="0">
                  <a:pos x="109" y="25"/>
                </a:cxn>
                <a:cxn ang="0">
                  <a:pos x="107" y="33"/>
                </a:cxn>
                <a:cxn ang="0">
                  <a:pos x="89" y="27"/>
                </a:cxn>
                <a:cxn ang="0">
                  <a:pos x="77" y="19"/>
                </a:cxn>
                <a:cxn ang="0">
                  <a:pos x="23" y="27"/>
                </a:cxn>
                <a:cxn ang="0">
                  <a:pos x="31" y="49"/>
                </a:cxn>
                <a:cxn ang="0">
                  <a:pos x="55" y="53"/>
                </a:cxn>
                <a:cxn ang="0">
                  <a:pos x="75" y="73"/>
                </a:cxn>
                <a:cxn ang="0">
                  <a:pos x="89" y="85"/>
                </a:cxn>
                <a:cxn ang="0">
                  <a:pos x="109" y="67"/>
                </a:cxn>
                <a:cxn ang="0">
                  <a:pos x="121" y="59"/>
                </a:cxn>
                <a:cxn ang="0">
                  <a:pos x="127" y="47"/>
                </a:cxn>
                <a:cxn ang="0">
                  <a:pos x="167" y="35"/>
                </a:cxn>
                <a:cxn ang="0">
                  <a:pos x="187" y="31"/>
                </a:cxn>
                <a:cxn ang="0">
                  <a:pos x="199" y="27"/>
                </a:cxn>
                <a:cxn ang="0">
                  <a:pos x="191" y="7"/>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2" name="Freeform 46"/>
            <p:cNvSpPr>
              <a:spLocks/>
            </p:cNvSpPr>
            <p:nvPr/>
          </p:nvSpPr>
          <p:spPr bwMode="invGray">
            <a:xfrm>
              <a:off x="2759" y="2039"/>
              <a:ext cx="48" cy="21"/>
            </a:xfrm>
            <a:custGeom>
              <a:avLst/>
              <a:gdLst/>
              <a:ahLst/>
              <a:cxnLst>
                <a:cxn ang="0">
                  <a:pos x="36" y="6"/>
                </a:cxn>
                <a:cxn ang="0">
                  <a:pos x="8" y="4"/>
                </a:cxn>
                <a:cxn ang="0">
                  <a:pos x="24" y="28"/>
                </a:cxn>
                <a:cxn ang="0">
                  <a:pos x="54" y="14"/>
                </a:cxn>
                <a:cxn ang="0">
                  <a:pos x="36" y="6"/>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3" name="Freeform 47"/>
            <p:cNvSpPr>
              <a:spLocks/>
            </p:cNvSpPr>
            <p:nvPr/>
          </p:nvSpPr>
          <p:spPr bwMode="invGray">
            <a:xfrm>
              <a:off x="2467" y="2311"/>
              <a:ext cx="109" cy="132"/>
            </a:xfrm>
            <a:custGeom>
              <a:avLst/>
              <a:gdLst/>
              <a:ahLst/>
              <a:cxnLst>
                <a:cxn ang="0">
                  <a:pos x="24" y="19"/>
                </a:cxn>
                <a:cxn ang="0">
                  <a:pos x="0" y="25"/>
                </a:cxn>
                <a:cxn ang="0">
                  <a:pos x="14" y="43"/>
                </a:cxn>
                <a:cxn ang="0">
                  <a:pos x="34" y="87"/>
                </a:cxn>
                <a:cxn ang="0">
                  <a:pos x="52" y="91"/>
                </a:cxn>
                <a:cxn ang="0">
                  <a:pos x="50" y="107"/>
                </a:cxn>
                <a:cxn ang="0">
                  <a:pos x="28" y="113"/>
                </a:cxn>
                <a:cxn ang="0">
                  <a:pos x="16" y="131"/>
                </a:cxn>
                <a:cxn ang="0">
                  <a:pos x="18" y="137"/>
                </a:cxn>
                <a:cxn ang="0">
                  <a:pos x="30" y="141"/>
                </a:cxn>
                <a:cxn ang="0">
                  <a:pos x="18" y="169"/>
                </a:cxn>
                <a:cxn ang="0">
                  <a:pos x="20" y="175"/>
                </a:cxn>
                <a:cxn ang="0">
                  <a:pos x="34" y="171"/>
                </a:cxn>
                <a:cxn ang="0">
                  <a:pos x="58" y="169"/>
                </a:cxn>
                <a:cxn ang="0">
                  <a:pos x="92" y="171"/>
                </a:cxn>
                <a:cxn ang="0">
                  <a:pos x="110" y="169"/>
                </a:cxn>
                <a:cxn ang="0">
                  <a:pos x="122" y="165"/>
                </a:cxn>
                <a:cxn ang="0">
                  <a:pos x="128" y="141"/>
                </a:cxn>
                <a:cxn ang="0">
                  <a:pos x="146" y="133"/>
                </a:cxn>
                <a:cxn ang="0">
                  <a:pos x="110" y="109"/>
                </a:cxn>
                <a:cxn ang="0">
                  <a:pos x="88" y="83"/>
                </a:cxn>
                <a:cxn ang="0">
                  <a:pos x="82" y="69"/>
                </a:cxn>
                <a:cxn ang="0">
                  <a:pos x="64" y="61"/>
                </a:cxn>
                <a:cxn ang="0">
                  <a:pos x="86" y="45"/>
                </a:cxn>
                <a:cxn ang="0">
                  <a:pos x="64" y="31"/>
                </a:cxn>
                <a:cxn ang="0">
                  <a:pos x="70" y="13"/>
                </a:cxn>
                <a:cxn ang="0">
                  <a:pos x="46" y="1"/>
                </a:cxn>
                <a:cxn ang="0">
                  <a:pos x="30" y="9"/>
                </a:cxn>
                <a:cxn ang="0">
                  <a:pos x="24" y="19"/>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4" name="Freeform 48"/>
            <p:cNvSpPr>
              <a:spLocks/>
            </p:cNvSpPr>
            <p:nvPr/>
          </p:nvSpPr>
          <p:spPr bwMode="invGray">
            <a:xfrm>
              <a:off x="2413" y="2359"/>
              <a:ext cx="69" cy="68"/>
            </a:xfrm>
            <a:custGeom>
              <a:avLst/>
              <a:gdLst/>
              <a:ahLst/>
              <a:cxnLst>
                <a:cxn ang="0">
                  <a:pos x="58" y="6"/>
                </a:cxn>
                <a:cxn ang="0">
                  <a:pos x="82" y="8"/>
                </a:cxn>
                <a:cxn ang="0">
                  <a:pos x="92" y="26"/>
                </a:cxn>
                <a:cxn ang="0">
                  <a:pos x="78" y="48"/>
                </a:cxn>
                <a:cxn ang="0">
                  <a:pos x="46" y="76"/>
                </a:cxn>
                <a:cxn ang="0">
                  <a:pos x="18" y="92"/>
                </a:cxn>
                <a:cxn ang="0">
                  <a:pos x="8" y="72"/>
                </a:cxn>
                <a:cxn ang="0">
                  <a:pos x="20" y="64"/>
                </a:cxn>
                <a:cxn ang="0">
                  <a:pos x="14" y="46"/>
                </a:cxn>
                <a:cxn ang="0">
                  <a:pos x="40" y="28"/>
                </a:cxn>
                <a:cxn ang="0">
                  <a:pos x="58" y="6"/>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5" name="Freeform 49"/>
            <p:cNvSpPr>
              <a:spLocks/>
            </p:cNvSpPr>
            <p:nvPr/>
          </p:nvSpPr>
          <p:spPr bwMode="invGray">
            <a:xfrm>
              <a:off x="4099" y="3502"/>
              <a:ext cx="474" cy="495"/>
            </a:xfrm>
            <a:custGeom>
              <a:avLst/>
              <a:gdLst/>
              <a:ahLst/>
              <a:cxnLst>
                <a:cxn ang="0">
                  <a:pos x="212" y="11"/>
                </a:cxn>
                <a:cxn ang="0">
                  <a:pos x="176" y="19"/>
                </a:cxn>
                <a:cxn ang="0">
                  <a:pos x="144" y="51"/>
                </a:cxn>
                <a:cxn ang="0">
                  <a:pos x="104" y="59"/>
                </a:cxn>
                <a:cxn ang="0">
                  <a:pos x="84" y="75"/>
                </a:cxn>
                <a:cxn ang="0">
                  <a:pos x="68" y="115"/>
                </a:cxn>
                <a:cxn ang="0">
                  <a:pos x="36" y="167"/>
                </a:cxn>
                <a:cxn ang="0">
                  <a:pos x="0" y="179"/>
                </a:cxn>
                <a:cxn ang="0">
                  <a:pos x="72" y="323"/>
                </a:cxn>
                <a:cxn ang="0">
                  <a:pos x="120" y="427"/>
                </a:cxn>
                <a:cxn ang="0">
                  <a:pos x="144" y="443"/>
                </a:cxn>
                <a:cxn ang="0">
                  <a:pos x="168" y="451"/>
                </a:cxn>
                <a:cxn ang="0">
                  <a:pos x="228" y="431"/>
                </a:cxn>
                <a:cxn ang="0">
                  <a:pos x="252" y="423"/>
                </a:cxn>
                <a:cxn ang="0">
                  <a:pos x="300" y="451"/>
                </a:cxn>
                <a:cxn ang="0">
                  <a:pos x="324" y="527"/>
                </a:cxn>
                <a:cxn ang="0">
                  <a:pos x="336" y="523"/>
                </a:cxn>
                <a:cxn ang="0">
                  <a:pos x="344" y="511"/>
                </a:cxn>
                <a:cxn ang="0">
                  <a:pos x="368" y="547"/>
                </a:cxn>
                <a:cxn ang="0">
                  <a:pos x="404" y="571"/>
                </a:cxn>
                <a:cxn ang="0">
                  <a:pos x="436" y="603"/>
                </a:cxn>
                <a:cxn ang="0">
                  <a:pos x="444" y="615"/>
                </a:cxn>
                <a:cxn ang="0">
                  <a:pos x="456" y="623"/>
                </a:cxn>
                <a:cxn ang="0">
                  <a:pos x="484" y="655"/>
                </a:cxn>
                <a:cxn ang="0">
                  <a:pos x="492" y="631"/>
                </a:cxn>
                <a:cxn ang="0">
                  <a:pos x="540" y="659"/>
                </a:cxn>
                <a:cxn ang="0">
                  <a:pos x="588" y="655"/>
                </a:cxn>
                <a:cxn ang="0">
                  <a:pos x="616" y="531"/>
                </a:cxn>
                <a:cxn ang="0">
                  <a:pos x="632" y="463"/>
                </a:cxn>
                <a:cxn ang="0">
                  <a:pos x="620" y="367"/>
                </a:cxn>
                <a:cxn ang="0">
                  <a:pos x="536" y="271"/>
                </a:cxn>
                <a:cxn ang="0">
                  <a:pos x="528" y="235"/>
                </a:cxn>
                <a:cxn ang="0">
                  <a:pos x="460" y="179"/>
                </a:cxn>
                <a:cxn ang="0">
                  <a:pos x="472" y="155"/>
                </a:cxn>
                <a:cxn ang="0">
                  <a:pos x="456" y="131"/>
                </a:cxn>
                <a:cxn ang="0">
                  <a:pos x="416" y="79"/>
                </a:cxn>
                <a:cxn ang="0">
                  <a:pos x="392" y="31"/>
                </a:cxn>
                <a:cxn ang="0">
                  <a:pos x="388" y="19"/>
                </a:cxn>
                <a:cxn ang="0">
                  <a:pos x="364" y="151"/>
                </a:cxn>
                <a:cxn ang="0">
                  <a:pos x="324" y="115"/>
                </a:cxn>
                <a:cxn ang="0">
                  <a:pos x="292" y="111"/>
                </a:cxn>
                <a:cxn ang="0">
                  <a:pos x="272" y="87"/>
                </a:cxn>
                <a:cxn ang="0">
                  <a:pos x="264" y="63"/>
                </a:cxn>
                <a:cxn ang="0">
                  <a:pos x="276" y="55"/>
                </a:cxn>
                <a:cxn ang="0">
                  <a:pos x="240" y="19"/>
                </a:cxn>
                <a:cxn ang="0">
                  <a:pos x="216" y="11"/>
                </a:cxn>
                <a:cxn ang="0">
                  <a:pos x="204" y="7"/>
                </a:cxn>
                <a:cxn ang="0">
                  <a:pos x="212" y="11"/>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6" name="Freeform 50"/>
            <p:cNvSpPr>
              <a:spLocks/>
            </p:cNvSpPr>
            <p:nvPr/>
          </p:nvSpPr>
          <p:spPr bwMode="invGray">
            <a:xfrm>
              <a:off x="4246" y="3241"/>
              <a:ext cx="319" cy="210"/>
            </a:xfrm>
            <a:custGeom>
              <a:avLst/>
              <a:gdLst/>
              <a:ahLst/>
              <a:cxnLst>
                <a:cxn ang="0">
                  <a:pos x="84" y="60"/>
                </a:cxn>
                <a:cxn ang="0">
                  <a:pos x="68" y="36"/>
                </a:cxn>
                <a:cxn ang="0">
                  <a:pos x="64" y="16"/>
                </a:cxn>
                <a:cxn ang="0">
                  <a:pos x="52" y="12"/>
                </a:cxn>
                <a:cxn ang="0">
                  <a:pos x="16" y="16"/>
                </a:cxn>
                <a:cxn ang="0">
                  <a:pos x="44" y="40"/>
                </a:cxn>
                <a:cxn ang="0">
                  <a:pos x="48" y="52"/>
                </a:cxn>
                <a:cxn ang="0">
                  <a:pos x="24" y="68"/>
                </a:cxn>
                <a:cxn ang="0">
                  <a:pos x="88" y="92"/>
                </a:cxn>
                <a:cxn ang="0">
                  <a:pos x="124" y="112"/>
                </a:cxn>
                <a:cxn ang="0">
                  <a:pos x="128" y="124"/>
                </a:cxn>
                <a:cxn ang="0">
                  <a:pos x="140" y="132"/>
                </a:cxn>
                <a:cxn ang="0">
                  <a:pos x="148" y="156"/>
                </a:cxn>
                <a:cxn ang="0">
                  <a:pos x="132" y="196"/>
                </a:cxn>
                <a:cxn ang="0">
                  <a:pos x="180" y="188"/>
                </a:cxn>
                <a:cxn ang="0">
                  <a:pos x="192" y="216"/>
                </a:cxn>
                <a:cxn ang="0">
                  <a:pos x="216" y="224"/>
                </a:cxn>
                <a:cxn ang="0">
                  <a:pos x="228" y="228"/>
                </a:cxn>
                <a:cxn ang="0">
                  <a:pos x="252" y="224"/>
                </a:cxn>
                <a:cxn ang="0">
                  <a:pos x="276" y="196"/>
                </a:cxn>
                <a:cxn ang="0">
                  <a:pos x="336" y="252"/>
                </a:cxn>
                <a:cxn ang="0">
                  <a:pos x="364" y="280"/>
                </a:cxn>
                <a:cxn ang="0">
                  <a:pos x="360" y="224"/>
                </a:cxn>
                <a:cxn ang="0">
                  <a:pos x="336" y="200"/>
                </a:cxn>
                <a:cxn ang="0">
                  <a:pos x="372" y="168"/>
                </a:cxn>
                <a:cxn ang="0">
                  <a:pos x="408" y="156"/>
                </a:cxn>
                <a:cxn ang="0">
                  <a:pos x="420" y="152"/>
                </a:cxn>
                <a:cxn ang="0">
                  <a:pos x="424" y="140"/>
                </a:cxn>
                <a:cxn ang="0">
                  <a:pos x="356" y="148"/>
                </a:cxn>
                <a:cxn ang="0">
                  <a:pos x="304" y="140"/>
                </a:cxn>
                <a:cxn ang="0">
                  <a:pos x="300" y="128"/>
                </a:cxn>
                <a:cxn ang="0">
                  <a:pos x="292" y="116"/>
                </a:cxn>
                <a:cxn ang="0">
                  <a:pos x="220" y="80"/>
                </a:cxn>
                <a:cxn ang="0">
                  <a:pos x="160" y="60"/>
                </a:cxn>
                <a:cxn ang="0">
                  <a:pos x="136" y="52"/>
                </a:cxn>
                <a:cxn ang="0">
                  <a:pos x="80" y="52"/>
                </a:cxn>
                <a:cxn ang="0">
                  <a:pos x="68" y="32"/>
                </a:cxn>
                <a:cxn ang="0">
                  <a:pos x="68" y="0"/>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7" name="Freeform 51"/>
            <p:cNvSpPr>
              <a:spLocks/>
            </p:cNvSpPr>
            <p:nvPr/>
          </p:nvSpPr>
          <p:spPr bwMode="invGray">
            <a:xfrm>
              <a:off x="4255" y="3243"/>
              <a:ext cx="311" cy="211"/>
            </a:xfrm>
            <a:custGeom>
              <a:avLst/>
              <a:gdLst/>
              <a:ahLst/>
              <a:cxnLst>
                <a:cxn ang="0">
                  <a:pos x="0" y="1"/>
                </a:cxn>
                <a:cxn ang="0">
                  <a:pos x="20" y="37"/>
                </a:cxn>
                <a:cxn ang="0">
                  <a:pos x="28" y="49"/>
                </a:cxn>
                <a:cxn ang="0">
                  <a:pos x="84" y="89"/>
                </a:cxn>
                <a:cxn ang="0">
                  <a:pos x="120" y="113"/>
                </a:cxn>
                <a:cxn ang="0">
                  <a:pos x="132" y="121"/>
                </a:cxn>
                <a:cxn ang="0">
                  <a:pos x="136" y="169"/>
                </a:cxn>
                <a:cxn ang="0">
                  <a:pos x="116" y="201"/>
                </a:cxn>
                <a:cxn ang="0">
                  <a:pos x="136" y="197"/>
                </a:cxn>
                <a:cxn ang="0">
                  <a:pos x="148" y="189"/>
                </a:cxn>
                <a:cxn ang="0">
                  <a:pos x="160" y="201"/>
                </a:cxn>
                <a:cxn ang="0">
                  <a:pos x="184" y="217"/>
                </a:cxn>
                <a:cxn ang="0">
                  <a:pos x="208" y="233"/>
                </a:cxn>
                <a:cxn ang="0">
                  <a:pos x="240" y="221"/>
                </a:cxn>
                <a:cxn ang="0">
                  <a:pos x="248" y="197"/>
                </a:cxn>
                <a:cxn ang="0">
                  <a:pos x="268" y="201"/>
                </a:cxn>
                <a:cxn ang="0">
                  <a:pos x="292" y="209"/>
                </a:cxn>
                <a:cxn ang="0">
                  <a:pos x="340" y="281"/>
                </a:cxn>
                <a:cxn ang="0">
                  <a:pos x="356" y="277"/>
                </a:cxn>
                <a:cxn ang="0">
                  <a:pos x="352" y="253"/>
                </a:cxn>
                <a:cxn ang="0">
                  <a:pos x="316" y="197"/>
                </a:cxn>
                <a:cxn ang="0">
                  <a:pos x="360" y="173"/>
                </a:cxn>
                <a:cxn ang="0">
                  <a:pos x="408" y="145"/>
                </a:cxn>
                <a:cxn ang="0">
                  <a:pos x="409" y="120"/>
                </a:cxn>
                <a:cxn ang="0">
                  <a:pos x="367" y="138"/>
                </a:cxn>
                <a:cxn ang="0">
                  <a:pos x="308" y="137"/>
                </a:cxn>
                <a:cxn ang="0">
                  <a:pos x="264" y="97"/>
                </a:cxn>
                <a:cxn ang="0">
                  <a:pos x="180" y="61"/>
                </a:cxn>
                <a:cxn ang="0">
                  <a:pos x="132" y="33"/>
                </a:cxn>
                <a:cxn ang="0">
                  <a:pos x="92" y="41"/>
                </a:cxn>
                <a:cxn ang="0">
                  <a:pos x="76" y="57"/>
                </a:cxn>
                <a:cxn ang="0">
                  <a:pos x="56" y="17"/>
                </a:cxn>
                <a:cxn ang="0">
                  <a:pos x="0" y="1"/>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8" name="Freeform 52"/>
            <p:cNvSpPr>
              <a:spLocks/>
            </p:cNvSpPr>
            <p:nvPr/>
          </p:nvSpPr>
          <p:spPr bwMode="invGray">
            <a:xfrm>
              <a:off x="4485" y="4013"/>
              <a:ext cx="45" cy="58"/>
            </a:xfrm>
            <a:custGeom>
              <a:avLst/>
              <a:gdLst/>
              <a:ahLst/>
              <a:cxnLst>
                <a:cxn ang="0">
                  <a:pos x="32" y="18"/>
                </a:cxn>
                <a:cxn ang="0">
                  <a:pos x="0" y="18"/>
                </a:cxn>
                <a:cxn ang="0">
                  <a:pos x="20" y="42"/>
                </a:cxn>
                <a:cxn ang="0">
                  <a:pos x="28" y="66"/>
                </a:cxn>
                <a:cxn ang="0">
                  <a:pos x="32" y="78"/>
                </a:cxn>
                <a:cxn ang="0">
                  <a:pos x="60" y="50"/>
                </a:cxn>
                <a:cxn ang="0">
                  <a:pos x="32" y="18"/>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49" name="Freeform 53"/>
            <p:cNvSpPr>
              <a:spLocks/>
            </p:cNvSpPr>
            <p:nvPr/>
          </p:nvSpPr>
          <p:spPr bwMode="invGray">
            <a:xfrm>
              <a:off x="4621" y="3923"/>
              <a:ext cx="164" cy="85"/>
            </a:xfrm>
            <a:custGeom>
              <a:avLst/>
              <a:gdLst/>
              <a:ahLst/>
              <a:cxnLst>
                <a:cxn ang="0">
                  <a:pos x="47" y="73"/>
                </a:cxn>
                <a:cxn ang="0">
                  <a:pos x="39" y="61"/>
                </a:cxn>
                <a:cxn ang="0">
                  <a:pos x="15" y="69"/>
                </a:cxn>
                <a:cxn ang="0">
                  <a:pos x="39" y="113"/>
                </a:cxn>
                <a:cxn ang="0">
                  <a:pos x="123" y="89"/>
                </a:cxn>
                <a:cxn ang="0">
                  <a:pos x="147" y="73"/>
                </a:cxn>
                <a:cxn ang="0">
                  <a:pos x="171" y="65"/>
                </a:cxn>
                <a:cxn ang="0">
                  <a:pos x="219" y="19"/>
                </a:cxn>
                <a:cxn ang="0">
                  <a:pos x="210" y="0"/>
                </a:cxn>
                <a:cxn ang="0">
                  <a:pos x="179" y="17"/>
                </a:cxn>
                <a:cxn ang="0">
                  <a:pos x="107" y="41"/>
                </a:cxn>
                <a:cxn ang="0">
                  <a:pos x="83" y="45"/>
                </a:cxn>
                <a:cxn ang="0">
                  <a:pos x="59" y="53"/>
                </a:cxn>
                <a:cxn ang="0">
                  <a:pos x="47" y="73"/>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0" name="Freeform 54"/>
            <p:cNvSpPr>
              <a:spLocks/>
            </p:cNvSpPr>
            <p:nvPr/>
          </p:nvSpPr>
          <p:spPr bwMode="invGray">
            <a:xfrm>
              <a:off x="4791" y="3873"/>
              <a:ext cx="104" cy="92"/>
            </a:xfrm>
            <a:custGeom>
              <a:avLst/>
              <a:gdLst/>
              <a:ahLst/>
              <a:cxnLst>
                <a:cxn ang="0">
                  <a:pos x="12" y="60"/>
                </a:cxn>
                <a:cxn ang="0">
                  <a:pos x="8" y="84"/>
                </a:cxn>
                <a:cxn ang="0">
                  <a:pos x="0" y="108"/>
                </a:cxn>
                <a:cxn ang="0">
                  <a:pos x="36" y="116"/>
                </a:cxn>
                <a:cxn ang="0">
                  <a:pos x="52" y="96"/>
                </a:cxn>
                <a:cxn ang="0">
                  <a:pos x="124" y="68"/>
                </a:cxn>
                <a:cxn ang="0">
                  <a:pos x="136" y="44"/>
                </a:cxn>
                <a:cxn ang="0">
                  <a:pos x="112" y="28"/>
                </a:cxn>
                <a:cxn ang="0">
                  <a:pos x="100" y="20"/>
                </a:cxn>
                <a:cxn ang="0">
                  <a:pos x="64" y="12"/>
                </a:cxn>
                <a:cxn ang="0">
                  <a:pos x="52" y="36"/>
                </a:cxn>
                <a:cxn ang="0">
                  <a:pos x="12" y="60"/>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1" name="Freeform 55"/>
            <p:cNvSpPr>
              <a:spLocks/>
            </p:cNvSpPr>
            <p:nvPr/>
          </p:nvSpPr>
          <p:spPr bwMode="invGray">
            <a:xfrm>
              <a:off x="4846" y="3832"/>
              <a:ext cx="37" cy="26"/>
            </a:xfrm>
            <a:custGeom>
              <a:avLst/>
              <a:gdLst/>
              <a:ahLst/>
              <a:cxnLst>
                <a:cxn ang="0">
                  <a:pos x="29" y="0"/>
                </a:cxn>
                <a:cxn ang="0">
                  <a:pos x="8" y="11"/>
                </a:cxn>
                <a:cxn ang="0">
                  <a:pos x="24" y="35"/>
                </a:cxn>
                <a:cxn ang="0">
                  <a:pos x="39" y="26"/>
                </a:cxn>
                <a:cxn ang="0">
                  <a:pos x="29" y="0"/>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2" name="Freeform 56"/>
            <p:cNvSpPr>
              <a:spLocks/>
            </p:cNvSpPr>
            <p:nvPr/>
          </p:nvSpPr>
          <p:spPr bwMode="invGray">
            <a:xfrm>
              <a:off x="3123" y="3346"/>
              <a:ext cx="123" cy="201"/>
            </a:xfrm>
            <a:custGeom>
              <a:avLst/>
              <a:gdLst/>
              <a:ahLst/>
              <a:cxnLst>
                <a:cxn ang="0">
                  <a:pos x="128" y="0"/>
                </a:cxn>
                <a:cxn ang="0">
                  <a:pos x="104" y="28"/>
                </a:cxn>
                <a:cxn ang="0">
                  <a:pos x="88" y="64"/>
                </a:cxn>
                <a:cxn ang="0">
                  <a:pos x="36" y="84"/>
                </a:cxn>
                <a:cxn ang="0">
                  <a:pos x="28" y="96"/>
                </a:cxn>
                <a:cxn ang="0">
                  <a:pos x="16" y="100"/>
                </a:cxn>
                <a:cxn ang="0">
                  <a:pos x="20" y="132"/>
                </a:cxn>
                <a:cxn ang="0">
                  <a:pos x="28" y="156"/>
                </a:cxn>
                <a:cxn ang="0">
                  <a:pos x="0" y="200"/>
                </a:cxn>
                <a:cxn ang="0">
                  <a:pos x="28" y="260"/>
                </a:cxn>
                <a:cxn ang="0">
                  <a:pos x="52" y="268"/>
                </a:cxn>
                <a:cxn ang="0">
                  <a:pos x="88" y="216"/>
                </a:cxn>
                <a:cxn ang="0">
                  <a:pos x="104" y="192"/>
                </a:cxn>
                <a:cxn ang="0">
                  <a:pos x="128" y="116"/>
                </a:cxn>
                <a:cxn ang="0">
                  <a:pos x="140" y="76"/>
                </a:cxn>
                <a:cxn ang="0">
                  <a:pos x="164" y="72"/>
                </a:cxn>
                <a:cxn ang="0">
                  <a:pos x="128" y="0"/>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3" name="Freeform 57"/>
            <p:cNvSpPr>
              <a:spLocks/>
            </p:cNvSpPr>
            <p:nvPr/>
          </p:nvSpPr>
          <p:spPr bwMode="invGray">
            <a:xfrm>
              <a:off x="3655" y="3034"/>
              <a:ext cx="49" cy="61"/>
            </a:xfrm>
            <a:custGeom>
              <a:avLst/>
              <a:gdLst/>
              <a:ahLst/>
              <a:cxnLst>
                <a:cxn ang="0">
                  <a:pos x="29" y="0"/>
                </a:cxn>
                <a:cxn ang="0">
                  <a:pos x="25" y="60"/>
                </a:cxn>
                <a:cxn ang="0">
                  <a:pos x="29" y="76"/>
                </a:cxn>
                <a:cxn ang="0">
                  <a:pos x="41" y="80"/>
                </a:cxn>
                <a:cxn ang="0">
                  <a:pos x="57" y="76"/>
                </a:cxn>
                <a:cxn ang="0">
                  <a:pos x="29" y="0"/>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4" name="Freeform 58"/>
            <p:cNvSpPr>
              <a:spLocks/>
            </p:cNvSpPr>
            <p:nvPr/>
          </p:nvSpPr>
          <p:spPr bwMode="invGray">
            <a:xfrm>
              <a:off x="3988" y="3100"/>
              <a:ext cx="111" cy="183"/>
            </a:xfrm>
            <a:custGeom>
              <a:avLst/>
              <a:gdLst/>
              <a:ahLst/>
              <a:cxnLst>
                <a:cxn ang="0">
                  <a:pos x="96" y="0"/>
                </a:cxn>
                <a:cxn ang="0">
                  <a:pos x="60" y="84"/>
                </a:cxn>
                <a:cxn ang="0">
                  <a:pos x="36" y="92"/>
                </a:cxn>
                <a:cxn ang="0">
                  <a:pos x="12" y="108"/>
                </a:cxn>
                <a:cxn ang="0">
                  <a:pos x="40" y="188"/>
                </a:cxn>
                <a:cxn ang="0">
                  <a:pos x="52" y="224"/>
                </a:cxn>
                <a:cxn ang="0">
                  <a:pos x="60" y="236"/>
                </a:cxn>
                <a:cxn ang="0">
                  <a:pos x="84" y="244"/>
                </a:cxn>
                <a:cxn ang="0">
                  <a:pos x="96" y="196"/>
                </a:cxn>
                <a:cxn ang="0">
                  <a:pos x="124" y="168"/>
                </a:cxn>
                <a:cxn ang="0">
                  <a:pos x="112" y="68"/>
                </a:cxn>
                <a:cxn ang="0">
                  <a:pos x="140" y="48"/>
                </a:cxn>
                <a:cxn ang="0">
                  <a:pos x="112" y="20"/>
                </a:cxn>
                <a:cxn ang="0">
                  <a:pos x="96" y="0"/>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5" name="Freeform 59"/>
            <p:cNvSpPr>
              <a:spLocks/>
            </p:cNvSpPr>
            <p:nvPr/>
          </p:nvSpPr>
          <p:spPr bwMode="invGray">
            <a:xfrm>
              <a:off x="3894" y="3043"/>
              <a:ext cx="72" cy="137"/>
            </a:xfrm>
            <a:custGeom>
              <a:avLst/>
              <a:gdLst/>
              <a:ahLst/>
              <a:cxnLst>
                <a:cxn ang="0">
                  <a:pos x="48" y="2"/>
                </a:cxn>
                <a:cxn ang="0">
                  <a:pos x="51" y="35"/>
                </a:cxn>
                <a:cxn ang="0">
                  <a:pos x="60" y="62"/>
                </a:cxn>
                <a:cxn ang="0">
                  <a:pos x="62" y="92"/>
                </a:cxn>
                <a:cxn ang="0">
                  <a:pos x="68" y="105"/>
                </a:cxn>
                <a:cxn ang="0">
                  <a:pos x="71" y="126"/>
                </a:cxn>
                <a:cxn ang="0">
                  <a:pos x="57" y="93"/>
                </a:cxn>
                <a:cxn ang="0">
                  <a:pos x="35" y="78"/>
                </a:cxn>
                <a:cxn ang="0">
                  <a:pos x="5" y="83"/>
                </a:cxn>
                <a:cxn ang="0">
                  <a:pos x="8" y="102"/>
                </a:cxn>
                <a:cxn ang="0">
                  <a:pos x="41" y="114"/>
                </a:cxn>
                <a:cxn ang="0">
                  <a:pos x="57" y="135"/>
                </a:cxn>
                <a:cxn ang="0">
                  <a:pos x="71" y="135"/>
                </a:cxn>
                <a:cxn ang="0">
                  <a:pos x="78" y="150"/>
                </a:cxn>
                <a:cxn ang="0">
                  <a:pos x="96" y="179"/>
                </a:cxn>
                <a:cxn ang="0">
                  <a:pos x="81" y="126"/>
                </a:cxn>
                <a:cxn ang="0">
                  <a:pos x="80" y="93"/>
                </a:cxn>
                <a:cxn ang="0">
                  <a:pos x="71" y="63"/>
                </a:cxn>
                <a:cxn ang="0">
                  <a:pos x="63" y="41"/>
                </a:cxn>
                <a:cxn ang="0">
                  <a:pos x="57" y="20"/>
                </a:cxn>
                <a:cxn ang="0">
                  <a:pos x="48" y="2"/>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6" name="Freeform 60"/>
            <p:cNvSpPr>
              <a:spLocks/>
            </p:cNvSpPr>
            <p:nvPr/>
          </p:nvSpPr>
          <p:spPr bwMode="invGray">
            <a:xfrm>
              <a:off x="3943" y="3153"/>
              <a:ext cx="40" cy="131"/>
            </a:xfrm>
            <a:custGeom>
              <a:avLst/>
              <a:gdLst/>
              <a:ahLst/>
              <a:cxnLst>
                <a:cxn ang="0">
                  <a:pos x="6" y="0"/>
                </a:cxn>
                <a:cxn ang="0">
                  <a:pos x="0" y="25"/>
                </a:cxn>
                <a:cxn ang="0">
                  <a:pos x="9" y="54"/>
                </a:cxn>
                <a:cxn ang="0">
                  <a:pos x="18" y="94"/>
                </a:cxn>
                <a:cxn ang="0">
                  <a:pos x="34" y="129"/>
                </a:cxn>
                <a:cxn ang="0">
                  <a:pos x="54" y="175"/>
                </a:cxn>
                <a:cxn ang="0">
                  <a:pos x="40" y="115"/>
                </a:cxn>
                <a:cxn ang="0">
                  <a:pos x="34" y="93"/>
                </a:cxn>
                <a:cxn ang="0">
                  <a:pos x="28" y="61"/>
                </a:cxn>
                <a:cxn ang="0">
                  <a:pos x="25" y="46"/>
                </a:cxn>
                <a:cxn ang="0">
                  <a:pos x="16" y="37"/>
                </a:cxn>
                <a:cxn ang="0">
                  <a:pos x="6" y="0"/>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7" name="Freeform 61"/>
            <p:cNvSpPr>
              <a:spLocks/>
            </p:cNvSpPr>
            <p:nvPr/>
          </p:nvSpPr>
          <p:spPr bwMode="invGray">
            <a:xfrm>
              <a:off x="3988" y="3290"/>
              <a:ext cx="65" cy="54"/>
            </a:xfrm>
            <a:custGeom>
              <a:avLst/>
              <a:gdLst/>
              <a:ahLst/>
              <a:cxnLst>
                <a:cxn ang="0">
                  <a:pos x="2" y="0"/>
                </a:cxn>
                <a:cxn ang="0">
                  <a:pos x="8" y="34"/>
                </a:cxn>
                <a:cxn ang="0">
                  <a:pos x="23" y="43"/>
                </a:cxn>
                <a:cxn ang="0">
                  <a:pos x="48" y="49"/>
                </a:cxn>
                <a:cxn ang="0">
                  <a:pos x="62" y="57"/>
                </a:cxn>
                <a:cxn ang="0">
                  <a:pos x="74" y="66"/>
                </a:cxn>
                <a:cxn ang="0">
                  <a:pos x="86" y="69"/>
                </a:cxn>
                <a:cxn ang="0">
                  <a:pos x="72" y="39"/>
                </a:cxn>
                <a:cxn ang="0">
                  <a:pos x="63" y="22"/>
                </a:cxn>
                <a:cxn ang="0">
                  <a:pos x="36" y="24"/>
                </a:cxn>
                <a:cxn ang="0">
                  <a:pos x="24" y="19"/>
                </a:cxn>
                <a:cxn ang="0">
                  <a:pos x="6" y="0"/>
                </a:cxn>
                <a:cxn ang="0">
                  <a:pos x="2" y="0"/>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8" name="Freeform 62"/>
            <p:cNvSpPr>
              <a:spLocks/>
            </p:cNvSpPr>
            <p:nvPr/>
          </p:nvSpPr>
          <p:spPr bwMode="invGray">
            <a:xfrm>
              <a:off x="4092" y="3195"/>
              <a:ext cx="83" cy="117"/>
            </a:xfrm>
            <a:custGeom>
              <a:avLst/>
              <a:gdLst/>
              <a:ahLst/>
              <a:cxnLst>
                <a:cxn ang="0">
                  <a:pos x="98" y="0"/>
                </a:cxn>
                <a:cxn ang="0">
                  <a:pos x="75" y="10"/>
                </a:cxn>
                <a:cxn ang="0">
                  <a:pos x="23" y="15"/>
                </a:cxn>
                <a:cxn ang="0">
                  <a:pos x="14" y="33"/>
                </a:cxn>
                <a:cxn ang="0">
                  <a:pos x="11" y="61"/>
                </a:cxn>
                <a:cxn ang="0">
                  <a:pos x="14" y="75"/>
                </a:cxn>
                <a:cxn ang="0">
                  <a:pos x="3" y="88"/>
                </a:cxn>
                <a:cxn ang="0">
                  <a:pos x="14" y="109"/>
                </a:cxn>
                <a:cxn ang="0">
                  <a:pos x="23" y="124"/>
                </a:cxn>
                <a:cxn ang="0">
                  <a:pos x="15" y="144"/>
                </a:cxn>
                <a:cxn ang="0">
                  <a:pos x="24" y="156"/>
                </a:cxn>
                <a:cxn ang="0">
                  <a:pos x="42" y="144"/>
                </a:cxn>
                <a:cxn ang="0">
                  <a:pos x="50" y="93"/>
                </a:cxn>
                <a:cxn ang="0">
                  <a:pos x="56" y="126"/>
                </a:cxn>
                <a:cxn ang="0">
                  <a:pos x="65" y="145"/>
                </a:cxn>
                <a:cxn ang="0">
                  <a:pos x="62" y="112"/>
                </a:cxn>
                <a:cxn ang="0">
                  <a:pos x="72" y="73"/>
                </a:cxn>
                <a:cxn ang="0">
                  <a:pos x="69" y="51"/>
                </a:cxn>
                <a:cxn ang="0">
                  <a:pos x="54" y="60"/>
                </a:cxn>
                <a:cxn ang="0">
                  <a:pos x="35" y="54"/>
                </a:cxn>
                <a:cxn ang="0">
                  <a:pos x="41" y="36"/>
                </a:cxn>
                <a:cxn ang="0">
                  <a:pos x="62" y="34"/>
                </a:cxn>
                <a:cxn ang="0">
                  <a:pos x="78" y="39"/>
                </a:cxn>
                <a:cxn ang="0">
                  <a:pos x="98" y="30"/>
                </a:cxn>
                <a:cxn ang="0">
                  <a:pos x="111" y="13"/>
                </a:cxn>
                <a:cxn ang="0">
                  <a:pos x="98" y="0"/>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59" name="Freeform 63"/>
            <p:cNvSpPr>
              <a:spLocks/>
            </p:cNvSpPr>
            <p:nvPr/>
          </p:nvSpPr>
          <p:spPr bwMode="invGray">
            <a:xfrm>
              <a:off x="4064" y="2777"/>
              <a:ext cx="22" cy="71"/>
            </a:xfrm>
            <a:custGeom>
              <a:avLst/>
              <a:gdLst/>
              <a:ahLst/>
              <a:cxnLst>
                <a:cxn ang="0">
                  <a:pos x="12" y="0"/>
                </a:cxn>
                <a:cxn ang="0">
                  <a:pos x="0" y="16"/>
                </a:cxn>
                <a:cxn ang="0">
                  <a:pos x="6" y="37"/>
                </a:cxn>
                <a:cxn ang="0">
                  <a:pos x="1" y="61"/>
                </a:cxn>
                <a:cxn ang="0">
                  <a:pos x="16" y="94"/>
                </a:cxn>
                <a:cxn ang="0">
                  <a:pos x="30" y="82"/>
                </a:cxn>
                <a:cxn ang="0">
                  <a:pos x="22" y="61"/>
                </a:cxn>
                <a:cxn ang="0">
                  <a:pos x="12" y="0"/>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0" name="Freeform 64"/>
            <p:cNvSpPr>
              <a:spLocks/>
            </p:cNvSpPr>
            <p:nvPr/>
          </p:nvSpPr>
          <p:spPr bwMode="invGray">
            <a:xfrm>
              <a:off x="4078" y="2896"/>
              <a:ext cx="61" cy="118"/>
            </a:xfrm>
            <a:custGeom>
              <a:avLst/>
              <a:gdLst/>
              <a:ahLst/>
              <a:cxnLst>
                <a:cxn ang="0">
                  <a:pos x="12" y="2"/>
                </a:cxn>
                <a:cxn ang="0">
                  <a:pos x="0" y="20"/>
                </a:cxn>
                <a:cxn ang="0">
                  <a:pos x="8" y="49"/>
                </a:cxn>
                <a:cxn ang="0">
                  <a:pos x="6" y="107"/>
                </a:cxn>
                <a:cxn ang="0">
                  <a:pos x="17" y="103"/>
                </a:cxn>
                <a:cxn ang="0">
                  <a:pos x="20" y="115"/>
                </a:cxn>
                <a:cxn ang="0">
                  <a:pos x="29" y="122"/>
                </a:cxn>
                <a:cxn ang="0">
                  <a:pos x="38" y="140"/>
                </a:cxn>
                <a:cxn ang="0">
                  <a:pos x="48" y="128"/>
                </a:cxn>
                <a:cxn ang="0">
                  <a:pos x="65" y="134"/>
                </a:cxn>
                <a:cxn ang="0">
                  <a:pos x="63" y="109"/>
                </a:cxn>
                <a:cxn ang="0">
                  <a:pos x="48" y="104"/>
                </a:cxn>
                <a:cxn ang="0">
                  <a:pos x="39" y="91"/>
                </a:cxn>
                <a:cxn ang="0">
                  <a:pos x="33" y="73"/>
                </a:cxn>
                <a:cxn ang="0">
                  <a:pos x="41" y="53"/>
                </a:cxn>
                <a:cxn ang="0">
                  <a:pos x="35" y="35"/>
                </a:cxn>
                <a:cxn ang="0">
                  <a:pos x="42" y="20"/>
                </a:cxn>
                <a:cxn ang="0">
                  <a:pos x="29" y="4"/>
                </a:cxn>
                <a:cxn ang="0">
                  <a:pos x="18" y="7"/>
                </a:cxn>
                <a:cxn ang="0">
                  <a:pos x="12" y="2"/>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1" name="Freeform 65"/>
            <p:cNvSpPr>
              <a:spLocks/>
            </p:cNvSpPr>
            <p:nvPr/>
          </p:nvSpPr>
          <p:spPr bwMode="invGray">
            <a:xfrm>
              <a:off x="4121" y="3052"/>
              <a:ext cx="64" cy="79"/>
            </a:xfrm>
            <a:custGeom>
              <a:avLst/>
              <a:gdLst/>
              <a:ahLst/>
              <a:cxnLst>
                <a:cxn ang="0">
                  <a:pos x="52" y="0"/>
                </a:cxn>
                <a:cxn ang="0">
                  <a:pos x="44" y="18"/>
                </a:cxn>
                <a:cxn ang="0">
                  <a:pos x="32" y="30"/>
                </a:cxn>
                <a:cxn ang="0">
                  <a:pos x="16" y="35"/>
                </a:cxn>
                <a:cxn ang="0">
                  <a:pos x="8" y="48"/>
                </a:cxn>
                <a:cxn ang="0">
                  <a:pos x="4" y="74"/>
                </a:cxn>
                <a:cxn ang="0">
                  <a:pos x="13" y="71"/>
                </a:cxn>
                <a:cxn ang="0">
                  <a:pos x="25" y="62"/>
                </a:cxn>
                <a:cxn ang="0">
                  <a:pos x="34" y="69"/>
                </a:cxn>
                <a:cxn ang="0">
                  <a:pos x="58" y="99"/>
                </a:cxn>
                <a:cxn ang="0">
                  <a:pos x="71" y="72"/>
                </a:cxn>
                <a:cxn ang="0">
                  <a:pos x="85" y="68"/>
                </a:cxn>
                <a:cxn ang="0">
                  <a:pos x="74" y="39"/>
                </a:cxn>
                <a:cxn ang="0">
                  <a:pos x="52" y="0"/>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2" name="Freeform 66"/>
            <p:cNvSpPr>
              <a:spLocks/>
            </p:cNvSpPr>
            <p:nvPr/>
          </p:nvSpPr>
          <p:spPr bwMode="invGray">
            <a:xfrm>
              <a:off x="4197" y="3193"/>
              <a:ext cx="29" cy="49"/>
            </a:xfrm>
            <a:custGeom>
              <a:avLst/>
              <a:gdLst/>
              <a:ahLst/>
              <a:cxnLst>
                <a:cxn ang="0">
                  <a:pos x="6" y="27"/>
                </a:cxn>
                <a:cxn ang="0">
                  <a:pos x="26" y="66"/>
                </a:cxn>
                <a:cxn ang="0">
                  <a:pos x="30" y="52"/>
                </a:cxn>
                <a:cxn ang="0">
                  <a:pos x="38" y="40"/>
                </a:cxn>
                <a:cxn ang="0">
                  <a:pos x="30" y="25"/>
                </a:cxn>
                <a:cxn ang="0">
                  <a:pos x="20" y="13"/>
                </a:cxn>
                <a:cxn ang="0">
                  <a:pos x="11" y="1"/>
                </a:cxn>
                <a:cxn ang="0">
                  <a:pos x="2" y="12"/>
                </a:cxn>
                <a:cxn ang="0">
                  <a:pos x="6" y="2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3" name="Freeform 67"/>
            <p:cNvSpPr>
              <a:spLocks/>
            </p:cNvSpPr>
            <p:nvPr/>
          </p:nvSpPr>
          <p:spPr bwMode="invGray">
            <a:xfrm>
              <a:off x="4181" y="3275"/>
              <a:ext cx="18" cy="17"/>
            </a:xfrm>
            <a:custGeom>
              <a:avLst/>
              <a:gdLst/>
              <a:ahLst/>
              <a:cxnLst>
                <a:cxn ang="0">
                  <a:pos x="0" y="0"/>
                </a:cxn>
                <a:cxn ang="0">
                  <a:pos x="6" y="23"/>
                </a:cxn>
                <a:cxn ang="0">
                  <a:pos x="24" y="11"/>
                </a:cxn>
                <a:cxn ang="0">
                  <a:pos x="0" y="0"/>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4" name="Freeform 68"/>
            <p:cNvSpPr>
              <a:spLocks/>
            </p:cNvSpPr>
            <p:nvPr/>
          </p:nvSpPr>
          <p:spPr bwMode="invGray">
            <a:xfrm>
              <a:off x="4208" y="3265"/>
              <a:ext cx="45" cy="37"/>
            </a:xfrm>
            <a:custGeom>
              <a:avLst/>
              <a:gdLst/>
              <a:ahLst/>
              <a:cxnLst>
                <a:cxn ang="0">
                  <a:pos x="9" y="0"/>
                </a:cxn>
                <a:cxn ang="0">
                  <a:pos x="0" y="18"/>
                </a:cxn>
                <a:cxn ang="0">
                  <a:pos x="28" y="33"/>
                </a:cxn>
                <a:cxn ang="0">
                  <a:pos x="42" y="46"/>
                </a:cxn>
                <a:cxn ang="0">
                  <a:pos x="60" y="42"/>
                </a:cxn>
                <a:cxn ang="0">
                  <a:pos x="49" y="24"/>
                </a:cxn>
                <a:cxn ang="0">
                  <a:pos x="28" y="3"/>
                </a:cxn>
                <a:cxn ang="0">
                  <a:pos x="19" y="16"/>
                </a:cxn>
                <a:cxn ang="0">
                  <a:pos x="9" y="0"/>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5" name="Freeform 69"/>
            <p:cNvSpPr>
              <a:spLocks/>
            </p:cNvSpPr>
            <p:nvPr/>
          </p:nvSpPr>
          <p:spPr bwMode="invGray">
            <a:xfrm>
              <a:off x="4277" y="3335"/>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6" name="Freeform 70"/>
            <p:cNvSpPr>
              <a:spLocks/>
            </p:cNvSpPr>
            <p:nvPr/>
          </p:nvSpPr>
          <p:spPr bwMode="invGray">
            <a:xfrm>
              <a:off x="4544" y="3293"/>
              <a:ext cx="46" cy="47"/>
            </a:xfrm>
            <a:custGeom>
              <a:avLst/>
              <a:gdLst/>
              <a:ahLst/>
              <a:cxnLst>
                <a:cxn ang="0">
                  <a:pos x="7" y="0"/>
                </a:cxn>
                <a:cxn ang="0">
                  <a:pos x="0" y="14"/>
                </a:cxn>
                <a:cxn ang="0">
                  <a:pos x="24" y="35"/>
                </a:cxn>
                <a:cxn ang="0">
                  <a:pos x="36" y="54"/>
                </a:cxn>
                <a:cxn ang="0">
                  <a:pos x="46" y="63"/>
                </a:cxn>
                <a:cxn ang="0">
                  <a:pos x="61" y="56"/>
                </a:cxn>
                <a:cxn ang="0">
                  <a:pos x="33" y="17"/>
                </a:cxn>
                <a:cxn ang="0">
                  <a:pos x="7" y="0"/>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7" name="Freeform 71"/>
            <p:cNvSpPr>
              <a:spLocks/>
            </p:cNvSpPr>
            <p:nvPr/>
          </p:nvSpPr>
          <p:spPr bwMode="invGray">
            <a:xfrm>
              <a:off x="4147" y="3352"/>
              <a:ext cx="46" cy="50"/>
            </a:xfrm>
            <a:custGeom>
              <a:avLst/>
              <a:gdLst/>
              <a:ahLst/>
              <a:cxnLst>
                <a:cxn ang="0">
                  <a:pos x="28" y="7"/>
                </a:cxn>
                <a:cxn ang="0">
                  <a:pos x="30" y="34"/>
                </a:cxn>
                <a:cxn ang="0">
                  <a:pos x="16" y="43"/>
                </a:cxn>
                <a:cxn ang="0">
                  <a:pos x="22" y="67"/>
                </a:cxn>
                <a:cxn ang="0">
                  <a:pos x="48" y="58"/>
                </a:cxn>
                <a:cxn ang="0">
                  <a:pos x="60" y="47"/>
                </a:cxn>
                <a:cxn ang="0">
                  <a:pos x="51" y="28"/>
                </a:cxn>
                <a:cxn ang="0">
                  <a:pos x="57" y="14"/>
                </a:cxn>
                <a:cxn ang="0">
                  <a:pos x="55" y="2"/>
                </a:cxn>
                <a:cxn ang="0">
                  <a:pos x="46" y="4"/>
                </a:cxn>
                <a:cxn ang="0">
                  <a:pos x="51" y="5"/>
                </a:cxn>
                <a:cxn ang="0">
                  <a:pos x="49" y="16"/>
                </a:cxn>
                <a:cxn ang="0">
                  <a:pos x="43" y="23"/>
                </a:cxn>
                <a:cxn ang="0">
                  <a:pos x="28" y="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8" name="Freeform 72"/>
            <p:cNvSpPr>
              <a:spLocks/>
            </p:cNvSpPr>
            <p:nvPr/>
          </p:nvSpPr>
          <p:spPr bwMode="invGray">
            <a:xfrm>
              <a:off x="4098" y="3371"/>
              <a:ext cx="32" cy="27"/>
            </a:xfrm>
            <a:custGeom>
              <a:avLst/>
              <a:gdLst/>
              <a:ahLst/>
              <a:cxnLst>
                <a:cxn ang="0">
                  <a:pos x="21" y="3"/>
                </a:cxn>
                <a:cxn ang="0">
                  <a:pos x="6" y="6"/>
                </a:cxn>
                <a:cxn ang="0">
                  <a:pos x="33" y="36"/>
                </a:cxn>
                <a:cxn ang="0">
                  <a:pos x="42" y="30"/>
                </a:cxn>
                <a:cxn ang="0">
                  <a:pos x="21" y="3"/>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69" name="Freeform 73"/>
            <p:cNvSpPr>
              <a:spLocks/>
            </p:cNvSpPr>
            <p:nvPr/>
          </p:nvSpPr>
          <p:spPr bwMode="invGray">
            <a:xfrm>
              <a:off x="4077" y="3342"/>
              <a:ext cx="24" cy="31"/>
            </a:xfrm>
            <a:custGeom>
              <a:avLst/>
              <a:gdLst/>
              <a:ahLst/>
              <a:cxnLst>
                <a:cxn ang="0">
                  <a:pos x="21" y="0"/>
                </a:cxn>
                <a:cxn ang="0">
                  <a:pos x="0" y="26"/>
                </a:cxn>
                <a:cxn ang="0">
                  <a:pos x="16" y="24"/>
                </a:cxn>
                <a:cxn ang="0">
                  <a:pos x="19" y="29"/>
                </a:cxn>
                <a:cxn ang="0">
                  <a:pos x="16" y="35"/>
                </a:cxn>
                <a:cxn ang="0">
                  <a:pos x="30" y="21"/>
                </a:cxn>
                <a:cxn ang="0">
                  <a:pos x="24" y="9"/>
                </a:cxn>
                <a:cxn ang="0">
                  <a:pos x="21" y="0"/>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0" name="Freeform 74"/>
            <p:cNvSpPr>
              <a:spLocks/>
            </p:cNvSpPr>
            <p:nvPr/>
          </p:nvSpPr>
          <p:spPr bwMode="invGray">
            <a:xfrm>
              <a:off x="4111" y="3353"/>
              <a:ext cx="34" cy="24"/>
            </a:xfrm>
            <a:custGeom>
              <a:avLst/>
              <a:gdLst/>
              <a:ahLst/>
              <a:cxnLst>
                <a:cxn ang="0">
                  <a:pos x="21" y="0"/>
                </a:cxn>
                <a:cxn ang="0">
                  <a:pos x="0" y="7"/>
                </a:cxn>
                <a:cxn ang="0">
                  <a:pos x="27" y="31"/>
                </a:cxn>
                <a:cxn ang="0">
                  <a:pos x="45" y="24"/>
                </a:cxn>
                <a:cxn ang="0">
                  <a:pos x="22" y="10"/>
                </a:cxn>
                <a:cxn ang="0">
                  <a:pos x="21" y="0"/>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1" name="Freeform 75"/>
            <p:cNvSpPr>
              <a:spLocks/>
            </p:cNvSpPr>
            <p:nvPr/>
          </p:nvSpPr>
          <p:spPr bwMode="invGray">
            <a:xfrm>
              <a:off x="4062" y="3021"/>
              <a:ext cx="27" cy="55"/>
            </a:xfrm>
            <a:custGeom>
              <a:avLst/>
              <a:gdLst/>
              <a:ahLst/>
              <a:cxnLst>
                <a:cxn ang="0">
                  <a:pos x="30" y="0"/>
                </a:cxn>
                <a:cxn ang="0">
                  <a:pos x="21" y="15"/>
                </a:cxn>
                <a:cxn ang="0">
                  <a:pos x="9" y="36"/>
                </a:cxn>
                <a:cxn ang="0">
                  <a:pos x="0" y="59"/>
                </a:cxn>
                <a:cxn ang="0">
                  <a:pos x="8" y="74"/>
                </a:cxn>
                <a:cxn ang="0">
                  <a:pos x="20" y="59"/>
                </a:cxn>
                <a:cxn ang="0">
                  <a:pos x="35" y="32"/>
                </a:cxn>
                <a:cxn ang="0">
                  <a:pos x="30" y="0"/>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2" name="Freeform 76"/>
            <p:cNvSpPr>
              <a:spLocks/>
            </p:cNvSpPr>
            <p:nvPr/>
          </p:nvSpPr>
          <p:spPr bwMode="invGray">
            <a:xfrm>
              <a:off x="4113" y="3012"/>
              <a:ext cx="19" cy="55"/>
            </a:xfrm>
            <a:custGeom>
              <a:avLst/>
              <a:gdLst/>
              <a:ahLst/>
              <a:cxnLst>
                <a:cxn ang="0">
                  <a:pos x="13" y="7"/>
                </a:cxn>
                <a:cxn ang="0">
                  <a:pos x="4" y="8"/>
                </a:cxn>
                <a:cxn ang="0">
                  <a:pos x="0" y="22"/>
                </a:cxn>
                <a:cxn ang="0">
                  <a:pos x="15" y="41"/>
                </a:cxn>
                <a:cxn ang="0">
                  <a:pos x="25" y="56"/>
                </a:cxn>
                <a:cxn ang="0">
                  <a:pos x="16" y="20"/>
                </a:cxn>
                <a:cxn ang="0">
                  <a:pos x="13" y="7"/>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3" name="Freeform 77"/>
            <p:cNvSpPr>
              <a:spLocks/>
            </p:cNvSpPr>
            <p:nvPr/>
          </p:nvSpPr>
          <p:spPr bwMode="invGray">
            <a:xfrm>
              <a:off x="4135" y="2995"/>
              <a:ext cx="10" cy="25"/>
            </a:xfrm>
            <a:custGeom>
              <a:avLst/>
              <a:gdLst/>
              <a:ahLst/>
              <a:cxnLst>
                <a:cxn ang="0">
                  <a:pos x="11" y="0"/>
                </a:cxn>
                <a:cxn ang="0">
                  <a:pos x="1" y="10"/>
                </a:cxn>
                <a:cxn ang="0">
                  <a:pos x="11" y="25"/>
                </a:cxn>
                <a:cxn ang="0">
                  <a:pos x="11" y="0"/>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4" name="Freeform 78"/>
            <p:cNvSpPr>
              <a:spLocks/>
            </p:cNvSpPr>
            <p:nvPr/>
          </p:nvSpPr>
          <p:spPr bwMode="invGray">
            <a:xfrm>
              <a:off x="4145" y="3007"/>
              <a:ext cx="21" cy="48"/>
            </a:xfrm>
            <a:custGeom>
              <a:avLst/>
              <a:gdLst/>
              <a:ahLst/>
              <a:cxnLst>
                <a:cxn ang="0">
                  <a:pos x="5" y="0"/>
                </a:cxn>
                <a:cxn ang="0">
                  <a:pos x="11" y="14"/>
                </a:cxn>
                <a:cxn ang="0">
                  <a:pos x="20" y="21"/>
                </a:cxn>
                <a:cxn ang="0">
                  <a:pos x="8" y="39"/>
                </a:cxn>
                <a:cxn ang="0">
                  <a:pos x="0" y="56"/>
                </a:cxn>
                <a:cxn ang="0">
                  <a:pos x="11" y="57"/>
                </a:cxn>
                <a:cxn ang="0">
                  <a:pos x="26" y="26"/>
                </a:cxn>
                <a:cxn ang="0">
                  <a:pos x="5" y="0"/>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5" name="Freeform 79"/>
            <p:cNvSpPr>
              <a:spLocks/>
            </p:cNvSpPr>
            <p:nvPr/>
          </p:nvSpPr>
          <p:spPr bwMode="invGray">
            <a:xfrm>
              <a:off x="3876" y="3076"/>
              <a:ext cx="12" cy="27"/>
            </a:xfrm>
            <a:custGeom>
              <a:avLst/>
              <a:gdLst/>
              <a:ahLst/>
              <a:cxnLst>
                <a:cxn ang="0">
                  <a:pos x="14" y="3"/>
                </a:cxn>
                <a:cxn ang="0">
                  <a:pos x="0" y="7"/>
                </a:cxn>
                <a:cxn ang="0">
                  <a:pos x="8" y="22"/>
                </a:cxn>
                <a:cxn ang="0">
                  <a:pos x="14" y="3"/>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6" name="Freeform 80"/>
            <p:cNvSpPr>
              <a:spLocks/>
            </p:cNvSpPr>
            <p:nvPr/>
          </p:nvSpPr>
          <p:spPr bwMode="invGray">
            <a:xfrm>
              <a:off x="3866" y="305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7" name="Freeform 81"/>
            <p:cNvSpPr>
              <a:spLocks/>
            </p:cNvSpPr>
            <p:nvPr/>
          </p:nvSpPr>
          <p:spPr bwMode="invGray">
            <a:xfrm>
              <a:off x="3862" y="3035"/>
              <a:ext cx="12" cy="14"/>
            </a:xfrm>
            <a:custGeom>
              <a:avLst/>
              <a:gdLst/>
              <a:ahLst/>
              <a:cxnLst>
                <a:cxn ang="0">
                  <a:pos x="10" y="5"/>
                </a:cxn>
                <a:cxn ang="0">
                  <a:pos x="0" y="10"/>
                </a:cxn>
                <a:cxn ang="0">
                  <a:pos x="12" y="19"/>
                </a:cxn>
                <a:cxn ang="0">
                  <a:pos x="10" y="5"/>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8" name="Freeform 82"/>
            <p:cNvSpPr>
              <a:spLocks/>
            </p:cNvSpPr>
            <p:nvPr/>
          </p:nvSpPr>
          <p:spPr bwMode="invGray">
            <a:xfrm>
              <a:off x="3850" y="2995"/>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79" name="Freeform 83"/>
            <p:cNvSpPr>
              <a:spLocks/>
            </p:cNvSpPr>
            <p:nvPr/>
          </p:nvSpPr>
          <p:spPr bwMode="invGray">
            <a:xfrm>
              <a:off x="3852" y="3020"/>
              <a:ext cx="16" cy="13"/>
            </a:xfrm>
            <a:custGeom>
              <a:avLst/>
              <a:gdLst/>
              <a:ahLst/>
              <a:cxnLst>
                <a:cxn ang="0">
                  <a:pos x="13" y="0"/>
                </a:cxn>
                <a:cxn ang="0">
                  <a:pos x="19" y="18"/>
                </a:cxn>
                <a:cxn ang="0">
                  <a:pos x="14" y="6"/>
                </a:cxn>
                <a:cxn ang="0">
                  <a:pos x="13" y="0"/>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0" name="Freeform 84"/>
            <p:cNvSpPr>
              <a:spLocks/>
            </p:cNvSpPr>
            <p:nvPr/>
          </p:nvSpPr>
          <p:spPr bwMode="invGray">
            <a:xfrm>
              <a:off x="4688" y="3643"/>
              <a:ext cx="45" cy="60"/>
            </a:xfrm>
            <a:custGeom>
              <a:avLst/>
              <a:gdLst/>
              <a:ahLst/>
              <a:cxnLst>
                <a:cxn ang="0">
                  <a:pos x="10" y="7"/>
                </a:cxn>
                <a:cxn ang="0">
                  <a:pos x="3" y="18"/>
                </a:cxn>
                <a:cxn ang="0">
                  <a:pos x="15" y="39"/>
                </a:cxn>
                <a:cxn ang="0">
                  <a:pos x="27" y="54"/>
                </a:cxn>
                <a:cxn ang="0">
                  <a:pos x="40" y="63"/>
                </a:cxn>
                <a:cxn ang="0">
                  <a:pos x="51" y="81"/>
                </a:cxn>
                <a:cxn ang="0">
                  <a:pos x="52" y="57"/>
                </a:cxn>
                <a:cxn ang="0">
                  <a:pos x="43" y="37"/>
                </a:cxn>
                <a:cxn ang="0">
                  <a:pos x="25" y="18"/>
                </a:cxn>
                <a:cxn ang="0">
                  <a:pos x="10" y="7"/>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1" name="Freeform 85"/>
            <p:cNvSpPr>
              <a:spLocks/>
            </p:cNvSpPr>
            <p:nvPr/>
          </p:nvSpPr>
          <p:spPr bwMode="invGray">
            <a:xfrm>
              <a:off x="4919" y="3594"/>
              <a:ext cx="53" cy="46"/>
            </a:xfrm>
            <a:custGeom>
              <a:avLst/>
              <a:gdLst/>
              <a:ahLst/>
              <a:cxnLst>
                <a:cxn ang="0">
                  <a:pos x="28" y="23"/>
                </a:cxn>
                <a:cxn ang="0">
                  <a:pos x="13" y="32"/>
                </a:cxn>
                <a:cxn ang="0">
                  <a:pos x="1" y="44"/>
                </a:cxn>
                <a:cxn ang="0">
                  <a:pos x="13" y="59"/>
                </a:cxn>
                <a:cxn ang="0">
                  <a:pos x="28" y="44"/>
                </a:cxn>
                <a:cxn ang="0">
                  <a:pos x="40" y="23"/>
                </a:cxn>
                <a:cxn ang="0">
                  <a:pos x="55" y="0"/>
                </a:cxn>
                <a:cxn ang="0">
                  <a:pos x="71" y="11"/>
                </a:cxn>
                <a:cxn ang="0">
                  <a:pos x="35" y="23"/>
                </a:cxn>
                <a:cxn ang="0">
                  <a:pos x="28" y="23"/>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2" name="Freeform 86"/>
            <p:cNvSpPr>
              <a:spLocks/>
            </p:cNvSpPr>
            <p:nvPr/>
          </p:nvSpPr>
          <p:spPr bwMode="invGray">
            <a:xfrm>
              <a:off x="4759" y="3569"/>
              <a:ext cx="17" cy="23"/>
            </a:xfrm>
            <a:custGeom>
              <a:avLst/>
              <a:gdLst/>
              <a:ahLst/>
              <a:cxnLst>
                <a:cxn ang="0">
                  <a:pos x="9" y="0"/>
                </a:cxn>
                <a:cxn ang="0">
                  <a:pos x="0" y="14"/>
                </a:cxn>
                <a:cxn ang="0">
                  <a:pos x="12" y="30"/>
                </a:cxn>
                <a:cxn ang="0">
                  <a:pos x="9" y="0"/>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3" name="Freeform 87"/>
            <p:cNvSpPr>
              <a:spLocks/>
            </p:cNvSpPr>
            <p:nvPr/>
          </p:nvSpPr>
          <p:spPr bwMode="invGray">
            <a:xfrm>
              <a:off x="4751" y="3547"/>
              <a:ext cx="20" cy="17"/>
            </a:xfrm>
            <a:custGeom>
              <a:avLst/>
              <a:gdLst/>
              <a:ahLst/>
              <a:cxnLst>
                <a:cxn ang="0">
                  <a:pos x="19" y="0"/>
                </a:cxn>
                <a:cxn ang="0">
                  <a:pos x="0" y="14"/>
                </a:cxn>
                <a:cxn ang="0">
                  <a:pos x="21" y="20"/>
                </a:cxn>
                <a:cxn ang="0">
                  <a:pos x="19" y="0"/>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4" name="Freeform 88"/>
            <p:cNvSpPr>
              <a:spLocks/>
            </p:cNvSpPr>
            <p:nvPr/>
          </p:nvSpPr>
          <p:spPr bwMode="invGray">
            <a:xfrm>
              <a:off x="4598" y="3353"/>
              <a:ext cx="24" cy="33"/>
            </a:xfrm>
            <a:custGeom>
              <a:avLst/>
              <a:gdLst/>
              <a:ahLst/>
              <a:cxnLst>
                <a:cxn ang="0">
                  <a:pos x="28" y="0"/>
                </a:cxn>
                <a:cxn ang="0">
                  <a:pos x="10" y="11"/>
                </a:cxn>
                <a:cxn ang="0">
                  <a:pos x="12" y="32"/>
                </a:cxn>
                <a:cxn ang="0">
                  <a:pos x="24" y="36"/>
                </a:cxn>
                <a:cxn ang="0">
                  <a:pos x="28" y="0"/>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5" name="Freeform 89"/>
            <p:cNvSpPr>
              <a:spLocks/>
            </p:cNvSpPr>
            <p:nvPr/>
          </p:nvSpPr>
          <p:spPr bwMode="invGray">
            <a:xfrm>
              <a:off x="4632" y="3396"/>
              <a:ext cx="26" cy="33"/>
            </a:xfrm>
            <a:custGeom>
              <a:avLst/>
              <a:gdLst/>
              <a:ahLst/>
              <a:cxnLst>
                <a:cxn ang="0">
                  <a:pos x="30" y="0"/>
                </a:cxn>
                <a:cxn ang="0">
                  <a:pos x="10" y="9"/>
                </a:cxn>
                <a:cxn ang="0">
                  <a:pos x="14" y="32"/>
                </a:cxn>
                <a:cxn ang="0">
                  <a:pos x="26" y="36"/>
                </a:cxn>
                <a:cxn ang="0">
                  <a:pos x="30" y="0"/>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6" name="Freeform 90"/>
            <p:cNvSpPr>
              <a:spLocks/>
            </p:cNvSpPr>
            <p:nvPr/>
          </p:nvSpPr>
          <p:spPr bwMode="invGray">
            <a:xfrm>
              <a:off x="4659" y="3459"/>
              <a:ext cx="28" cy="28"/>
            </a:xfrm>
            <a:custGeom>
              <a:avLst/>
              <a:gdLst/>
              <a:ahLst/>
              <a:cxnLst>
                <a:cxn ang="0">
                  <a:pos x="34" y="2"/>
                </a:cxn>
                <a:cxn ang="0">
                  <a:pos x="10" y="2"/>
                </a:cxn>
                <a:cxn ang="0">
                  <a:pos x="14" y="25"/>
                </a:cxn>
                <a:cxn ang="0">
                  <a:pos x="26" y="29"/>
                </a:cxn>
                <a:cxn ang="0">
                  <a:pos x="34" y="2"/>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7" name="Freeform 91"/>
            <p:cNvSpPr>
              <a:spLocks/>
            </p:cNvSpPr>
            <p:nvPr/>
          </p:nvSpPr>
          <p:spPr bwMode="invGray">
            <a:xfrm>
              <a:off x="4693" y="3449"/>
              <a:ext cx="28" cy="26"/>
            </a:xfrm>
            <a:custGeom>
              <a:avLst/>
              <a:gdLst/>
              <a:ahLst/>
              <a:cxnLst>
                <a:cxn ang="0">
                  <a:pos x="34" y="2"/>
                </a:cxn>
                <a:cxn ang="0">
                  <a:pos x="10" y="2"/>
                </a:cxn>
                <a:cxn ang="0">
                  <a:pos x="16" y="22"/>
                </a:cxn>
                <a:cxn ang="0">
                  <a:pos x="27" y="22"/>
                </a:cxn>
                <a:cxn ang="0">
                  <a:pos x="34" y="2"/>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8" name="Freeform 92"/>
            <p:cNvSpPr>
              <a:spLocks/>
            </p:cNvSpPr>
            <p:nvPr/>
          </p:nvSpPr>
          <p:spPr bwMode="invGray">
            <a:xfrm>
              <a:off x="4683" y="3413"/>
              <a:ext cx="26" cy="20"/>
            </a:xfrm>
            <a:custGeom>
              <a:avLst/>
              <a:gdLst/>
              <a:ahLst/>
              <a:cxnLst>
                <a:cxn ang="0">
                  <a:pos x="31" y="1"/>
                </a:cxn>
                <a:cxn ang="0">
                  <a:pos x="10" y="2"/>
                </a:cxn>
                <a:cxn ang="0">
                  <a:pos x="13" y="15"/>
                </a:cxn>
                <a:cxn ang="0">
                  <a:pos x="25" y="19"/>
                </a:cxn>
                <a:cxn ang="0">
                  <a:pos x="31" y="1"/>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89" name="Freeform 93"/>
            <p:cNvSpPr>
              <a:spLocks/>
            </p:cNvSpPr>
            <p:nvPr/>
          </p:nvSpPr>
          <p:spPr bwMode="invGray">
            <a:xfrm>
              <a:off x="4657" y="3388"/>
              <a:ext cx="26" cy="35"/>
            </a:xfrm>
            <a:custGeom>
              <a:avLst/>
              <a:gdLst/>
              <a:ahLst/>
              <a:cxnLst>
                <a:cxn ang="0">
                  <a:pos x="28" y="16"/>
                </a:cxn>
                <a:cxn ang="0">
                  <a:pos x="19" y="2"/>
                </a:cxn>
                <a:cxn ang="0">
                  <a:pos x="10" y="25"/>
                </a:cxn>
                <a:cxn ang="0">
                  <a:pos x="19" y="35"/>
                </a:cxn>
                <a:cxn ang="0">
                  <a:pos x="27" y="29"/>
                </a:cxn>
                <a:cxn ang="0">
                  <a:pos x="28" y="16"/>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0" name="Freeform 94"/>
            <p:cNvSpPr>
              <a:spLocks/>
            </p:cNvSpPr>
            <p:nvPr/>
          </p:nvSpPr>
          <p:spPr bwMode="invGray">
            <a:xfrm>
              <a:off x="4625" y="3372"/>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1" name="Freeform 95"/>
            <p:cNvSpPr>
              <a:spLocks/>
            </p:cNvSpPr>
            <p:nvPr/>
          </p:nvSpPr>
          <p:spPr bwMode="invGray">
            <a:xfrm>
              <a:off x="4665" y="3425"/>
              <a:ext cx="24" cy="26"/>
            </a:xfrm>
            <a:custGeom>
              <a:avLst/>
              <a:gdLst/>
              <a:ahLst/>
              <a:cxnLst>
                <a:cxn ang="0">
                  <a:pos x="22" y="10"/>
                </a:cxn>
                <a:cxn ang="0">
                  <a:pos x="10" y="2"/>
                </a:cxn>
                <a:cxn ang="0">
                  <a:pos x="12" y="23"/>
                </a:cxn>
                <a:cxn ang="0">
                  <a:pos x="24" y="27"/>
                </a:cxn>
                <a:cxn ang="0">
                  <a:pos x="22" y="10"/>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2" name="Freeform 96"/>
            <p:cNvSpPr>
              <a:spLocks/>
            </p:cNvSpPr>
            <p:nvPr/>
          </p:nvSpPr>
          <p:spPr bwMode="invGray">
            <a:xfrm>
              <a:off x="3055" y="2051"/>
              <a:ext cx="141" cy="108"/>
            </a:xfrm>
            <a:custGeom>
              <a:avLst/>
              <a:gdLst/>
              <a:ahLst/>
              <a:cxnLst>
                <a:cxn ang="0">
                  <a:pos x="171" y="4"/>
                </a:cxn>
                <a:cxn ang="0">
                  <a:pos x="185" y="4"/>
                </a:cxn>
                <a:cxn ang="0">
                  <a:pos x="189" y="16"/>
                </a:cxn>
                <a:cxn ang="0">
                  <a:pos x="187" y="24"/>
                </a:cxn>
                <a:cxn ang="0">
                  <a:pos x="131" y="44"/>
                </a:cxn>
                <a:cxn ang="0">
                  <a:pos x="109" y="58"/>
                </a:cxn>
                <a:cxn ang="0">
                  <a:pos x="97" y="62"/>
                </a:cxn>
                <a:cxn ang="0">
                  <a:pos x="71" y="82"/>
                </a:cxn>
                <a:cxn ang="0">
                  <a:pos x="75" y="92"/>
                </a:cxn>
                <a:cxn ang="0">
                  <a:pos x="83" y="116"/>
                </a:cxn>
                <a:cxn ang="0">
                  <a:pos x="107" y="126"/>
                </a:cxn>
                <a:cxn ang="0">
                  <a:pos x="93" y="140"/>
                </a:cxn>
                <a:cxn ang="0">
                  <a:pos x="83" y="130"/>
                </a:cxn>
                <a:cxn ang="0">
                  <a:pos x="71" y="134"/>
                </a:cxn>
                <a:cxn ang="0">
                  <a:pos x="21" y="122"/>
                </a:cxn>
                <a:cxn ang="0">
                  <a:pos x="19" y="106"/>
                </a:cxn>
                <a:cxn ang="0">
                  <a:pos x="47" y="90"/>
                </a:cxn>
                <a:cxn ang="0">
                  <a:pos x="51" y="76"/>
                </a:cxn>
                <a:cxn ang="0">
                  <a:pos x="47" y="64"/>
                </a:cxn>
                <a:cxn ang="0">
                  <a:pos x="73" y="46"/>
                </a:cxn>
                <a:cxn ang="0">
                  <a:pos x="97" y="36"/>
                </a:cxn>
                <a:cxn ang="0">
                  <a:pos x="113" y="24"/>
                </a:cxn>
                <a:cxn ang="0">
                  <a:pos x="171" y="4"/>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3" name="Freeform 97"/>
            <p:cNvSpPr>
              <a:spLocks/>
            </p:cNvSpPr>
            <p:nvPr/>
          </p:nvSpPr>
          <p:spPr bwMode="invGray">
            <a:xfrm>
              <a:off x="3139" y="2155"/>
              <a:ext cx="40" cy="12"/>
            </a:xfrm>
            <a:custGeom>
              <a:avLst/>
              <a:gdLst/>
              <a:ahLst/>
              <a:cxnLst>
                <a:cxn ang="0">
                  <a:pos x="24" y="0"/>
                </a:cxn>
                <a:cxn ang="0">
                  <a:pos x="12" y="2"/>
                </a:cxn>
                <a:cxn ang="0">
                  <a:pos x="32" y="16"/>
                </a:cxn>
                <a:cxn ang="0">
                  <a:pos x="44" y="14"/>
                </a:cxn>
                <a:cxn ang="0">
                  <a:pos x="24" y="0"/>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4" name="Freeform 98"/>
            <p:cNvSpPr>
              <a:spLocks/>
            </p:cNvSpPr>
            <p:nvPr/>
          </p:nvSpPr>
          <p:spPr bwMode="invGray">
            <a:xfrm>
              <a:off x="3344" y="1999"/>
              <a:ext cx="42" cy="28"/>
            </a:xfrm>
            <a:custGeom>
              <a:avLst/>
              <a:gdLst/>
              <a:ahLst/>
              <a:cxnLst>
                <a:cxn ang="0">
                  <a:pos x="57" y="4"/>
                </a:cxn>
                <a:cxn ang="0">
                  <a:pos x="25" y="24"/>
                </a:cxn>
                <a:cxn ang="0">
                  <a:pos x="11" y="34"/>
                </a:cxn>
                <a:cxn ang="0">
                  <a:pos x="9" y="4"/>
                </a:cxn>
                <a:cxn ang="0">
                  <a:pos x="21" y="0"/>
                </a:cxn>
                <a:cxn ang="0">
                  <a:pos x="57" y="4"/>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5" name="Freeform 99"/>
            <p:cNvSpPr>
              <a:spLocks/>
            </p:cNvSpPr>
            <p:nvPr/>
          </p:nvSpPr>
          <p:spPr bwMode="invGray">
            <a:xfrm>
              <a:off x="3374" y="2012"/>
              <a:ext cx="50" cy="20"/>
            </a:xfrm>
            <a:custGeom>
              <a:avLst/>
              <a:gdLst/>
              <a:ahLst/>
              <a:cxnLst>
                <a:cxn ang="0">
                  <a:pos x="29" y="0"/>
                </a:cxn>
                <a:cxn ang="0">
                  <a:pos x="11" y="6"/>
                </a:cxn>
                <a:cxn ang="0">
                  <a:pos x="57" y="26"/>
                </a:cxn>
                <a:cxn ang="0">
                  <a:pos x="63" y="24"/>
                </a:cxn>
                <a:cxn ang="0">
                  <a:pos x="29" y="0"/>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6" name="Freeform 100"/>
            <p:cNvSpPr>
              <a:spLocks/>
            </p:cNvSpPr>
            <p:nvPr/>
          </p:nvSpPr>
          <p:spPr bwMode="invGray">
            <a:xfrm>
              <a:off x="3428" y="2015"/>
              <a:ext cx="50" cy="32"/>
            </a:xfrm>
            <a:custGeom>
              <a:avLst/>
              <a:gdLst/>
              <a:ahLst/>
              <a:cxnLst>
                <a:cxn ang="0">
                  <a:pos x="50" y="9"/>
                </a:cxn>
                <a:cxn ang="0">
                  <a:pos x="26" y="9"/>
                </a:cxn>
                <a:cxn ang="0">
                  <a:pos x="10" y="9"/>
                </a:cxn>
                <a:cxn ang="0">
                  <a:pos x="8" y="35"/>
                </a:cxn>
                <a:cxn ang="0">
                  <a:pos x="32" y="43"/>
                </a:cxn>
                <a:cxn ang="0">
                  <a:pos x="62" y="27"/>
                </a:cxn>
                <a:cxn ang="0">
                  <a:pos x="50" y="9"/>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7" name="Freeform 101"/>
            <p:cNvSpPr>
              <a:spLocks/>
            </p:cNvSpPr>
            <p:nvPr/>
          </p:nvSpPr>
          <p:spPr bwMode="invGray">
            <a:xfrm>
              <a:off x="3777" y="2042"/>
              <a:ext cx="88" cy="31"/>
            </a:xfrm>
            <a:custGeom>
              <a:avLst/>
              <a:gdLst/>
              <a:ahLst/>
              <a:cxnLst>
                <a:cxn ang="0">
                  <a:pos x="14" y="0"/>
                </a:cxn>
                <a:cxn ang="0">
                  <a:pos x="8" y="16"/>
                </a:cxn>
                <a:cxn ang="0">
                  <a:pos x="50" y="30"/>
                </a:cxn>
                <a:cxn ang="0">
                  <a:pos x="76" y="36"/>
                </a:cxn>
                <a:cxn ang="0">
                  <a:pos x="112" y="22"/>
                </a:cxn>
                <a:cxn ang="0">
                  <a:pos x="78" y="4"/>
                </a:cxn>
                <a:cxn ang="0">
                  <a:pos x="14" y="0"/>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8" name="Freeform 102"/>
            <p:cNvSpPr>
              <a:spLocks/>
            </p:cNvSpPr>
            <p:nvPr/>
          </p:nvSpPr>
          <p:spPr bwMode="invGray">
            <a:xfrm>
              <a:off x="3867" y="2041"/>
              <a:ext cx="46" cy="24"/>
            </a:xfrm>
            <a:custGeom>
              <a:avLst/>
              <a:gdLst/>
              <a:ahLst/>
              <a:cxnLst>
                <a:cxn ang="0">
                  <a:pos x="32" y="4"/>
                </a:cxn>
                <a:cxn ang="0">
                  <a:pos x="62" y="10"/>
                </a:cxn>
                <a:cxn ang="0">
                  <a:pos x="30" y="32"/>
                </a:cxn>
                <a:cxn ang="0">
                  <a:pos x="6" y="22"/>
                </a:cxn>
                <a:cxn ang="0">
                  <a:pos x="32" y="4"/>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199" name="Freeform 103"/>
            <p:cNvSpPr>
              <a:spLocks/>
            </p:cNvSpPr>
            <p:nvPr/>
          </p:nvSpPr>
          <p:spPr bwMode="invGray">
            <a:xfrm>
              <a:off x="3846" y="2070"/>
              <a:ext cx="37" cy="17"/>
            </a:xfrm>
            <a:custGeom>
              <a:avLst/>
              <a:gdLst/>
              <a:ahLst/>
              <a:cxnLst>
                <a:cxn ang="0">
                  <a:pos x="20" y="1"/>
                </a:cxn>
                <a:cxn ang="0">
                  <a:pos x="6" y="5"/>
                </a:cxn>
                <a:cxn ang="0">
                  <a:pos x="38" y="23"/>
                </a:cxn>
                <a:cxn ang="0">
                  <a:pos x="20" y="1"/>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0" name="Freeform 104"/>
            <p:cNvSpPr>
              <a:spLocks/>
            </p:cNvSpPr>
            <p:nvPr/>
          </p:nvSpPr>
          <p:spPr bwMode="invGray">
            <a:xfrm>
              <a:off x="4098" y="2294"/>
              <a:ext cx="76" cy="114"/>
            </a:xfrm>
            <a:custGeom>
              <a:avLst/>
              <a:gdLst/>
              <a:ahLst/>
              <a:cxnLst>
                <a:cxn ang="0">
                  <a:pos x="6" y="0"/>
                </a:cxn>
                <a:cxn ang="0">
                  <a:pos x="0" y="18"/>
                </a:cxn>
                <a:cxn ang="0">
                  <a:pos x="14" y="42"/>
                </a:cxn>
                <a:cxn ang="0">
                  <a:pos x="32" y="72"/>
                </a:cxn>
                <a:cxn ang="0">
                  <a:pos x="36" y="104"/>
                </a:cxn>
                <a:cxn ang="0">
                  <a:pos x="80" y="152"/>
                </a:cxn>
                <a:cxn ang="0">
                  <a:pos x="86" y="124"/>
                </a:cxn>
                <a:cxn ang="0">
                  <a:pos x="74" y="102"/>
                </a:cxn>
                <a:cxn ang="0">
                  <a:pos x="62" y="92"/>
                </a:cxn>
                <a:cxn ang="0">
                  <a:pos x="52" y="74"/>
                </a:cxn>
                <a:cxn ang="0">
                  <a:pos x="42" y="44"/>
                </a:cxn>
                <a:cxn ang="0">
                  <a:pos x="4" y="12"/>
                </a:cxn>
                <a:cxn ang="0">
                  <a:pos x="6" y="0"/>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1" name="Freeform 105"/>
            <p:cNvSpPr>
              <a:spLocks/>
            </p:cNvSpPr>
            <p:nvPr/>
          </p:nvSpPr>
          <p:spPr bwMode="invGray">
            <a:xfrm>
              <a:off x="4159" y="2412"/>
              <a:ext cx="55" cy="78"/>
            </a:xfrm>
            <a:custGeom>
              <a:avLst/>
              <a:gdLst/>
              <a:ahLst/>
              <a:cxnLst>
                <a:cxn ang="0">
                  <a:pos x="64" y="22"/>
                </a:cxn>
                <a:cxn ang="0">
                  <a:pos x="74" y="40"/>
                </a:cxn>
                <a:cxn ang="0">
                  <a:pos x="30" y="84"/>
                </a:cxn>
                <a:cxn ang="0">
                  <a:pos x="32" y="100"/>
                </a:cxn>
                <a:cxn ang="0">
                  <a:pos x="20" y="94"/>
                </a:cxn>
                <a:cxn ang="0">
                  <a:pos x="6" y="84"/>
                </a:cxn>
                <a:cxn ang="0">
                  <a:pos x="0" y="82"/>
                </a:cxn>
                <a:cxn ang="0">
                  <a:pos x="10" y="58"/>
                </a:cxn>
                <a:cxn ang="0">
                  <a:pos x="12" y="52"/>
                </a:cxn>
                <a:cxn ang="0">
                  <a:pos x="2" y="24"/>
                </a:cxn>
                <a:cxn ang="0">
                  <a:pos x="4" y="14"/>
                </a:cxn>
                <a:cxn ang="0">
                  <a:pos x="26" y="22"/>
                </a:cxn>
                <a:cxn ang="0">
                  <a:pos x="36" y="36"/>
                </a:cxn>
                <a:cxn ang="0">
                  <a:pos x="64" y="22"/>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2" name="Freeform 106"/>
            <p:cNvSpPr>
              <a:spLocks/>
            </p:cNvSpPr>
            <p:nvPr/>
          </p:nvSpPr>
          <p:spPr bwMode="invGray">
            <a:xfrm>
              <a:off x="4123" y="2492"/>
              <a:ext cx="109" cy="189"/>
            </a:xfrm>
            <a:custGeom>
              <a:avLst/>
              <a:gdLst/>
              <a:ahLst/>
              <a:cxnLst>
                <a:cxn ang="0">
                  <a:pos x="82" y="100"/>
                </a:cxn>
                <a:cxn ang="0">
                  <a:pos x="66" y="106"/>
                </a:cxn>
                <a:cxn ang="0">
                  <a:pos x="64" y="132"/>
                </a:cxn>
                <a:cxn ang="0">
                  <a:pos x="22" y="146"/>
                </a:cxn>
                <a:cxn ang="0">
                  <a:pos x="8" y="168"/>
                </a:cxn>
                <a:cxn ang="0">
                  <a:pos x="20" y="182"/>
                </a:cxn>
                <a:cxn ang="0">
                  <a:pos x="8" y="198"/>
                </a:cxn>
                <a:cxn ang="0">
                  <a:pos x="24" y="252"/>
                </a:cxn>
                <a:cxn ang="0">
                  <a:pos x="28" y="214"/>
                </a:cxn>
                <a:cxn ang="0">
                  <a:pos x="22" y="192"/>
                </a:cxn>
                <a:cxn ang="0">
                  <a:pos x="42" y="176"/>
                </a:cxn>
                <a:cxn ang="0">
                  <a:pos x="52" y="158"/>
                </a:cxn>
                <a:cxn ang="0">
                  <a:pos x="66" y="174"/>
                </a:cxn>
                <a:cxn ang="0">
                  <a:pos x="44" y="190"/>
                </a:cxn>
                <a:cxn ang="0">
                  <a:pos x="56" y="200"/>
                </a:cxn>
                <a:cxn ang="0">
                  <a:pos x="68" y="178"/>
                </a:cxn>
                <a:cxn ang="0">
                  <a:pos x="84" y="184"/>
                </a:cxn>
                <a:cxn ang="0">
                  <a:pos x="104" y="148"/>
                </a:cxn>
                <a:cxn ang="0">
                  <a:pos x="114" y="156"/>
                </a:cxn>
                <a:cxn ang="0">
                  <a:pos x="136" y="148"/>
                </a:cxn>
                <a:cxn ang="0">
                  <a:pos x="146" y="130"/>
                </a:cxn>
                <a:cxn ang="0">
                  <a:pos x="142" y="110"/>
                </a:cxn>
                <a:cxn ang="0">
                  <a:pos x="134" y="98"/>
                </a:cxn>
                <a:cxn ang="0">
                  <a:pos x="122" y="40"/>
                </a:cxn>
                <a:cxn ang="0">
                  <a:pos x="94" y="0"/>
                </a:cxn>
                <a:cxn ang="0">
                  <a:pos x="78" y="12"/>
                </a:cxn>
                <a:cxn ang="0">
                  <a:pos x="96" y="34"/>
                </a:cxn>
                <a:cxn ang="0">
                  <a:pos x="96" y="64"/>
                </a:cxn>
                <a:cxn ang="0">
                  <a:pos x="82" y="100"/>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3" name="Freeform 107"/>
            <p:cNvSpPr>
              <a:spLocks/>
            </p:cNvSpPr>
            <p:nvPr/>
          </p:nvSpPr>
          <p:spPr bwMode="invGray">
            <a:xfrm>
              <a:off x="3062" y="1988"/>
              <a:ext cx="52" cy="30"/>
            </a:xfrm>
            <a:custGeom>
              <a:avLst/>
              <a:gdLst/>
              <a:ahLst/>
              <a:cxnLst>
                <a:cxn ang="0">
                  <a:pos x="59" y="0"/>
                </a:cxn>
                <a:cxn ang="0">
                  <a:pos x="65" y="20"/>
                </a:cxn>
                <a:cxn ang="0">
                  <a:pos x="41" y="24"/>
                </a:cxn>
                <a:cxn ang="0">
                  <a:pos x="31" y="40"/>
                </a:cxn>
                <a:cxn ang="0">
                  <a:pos x="7" y="38"/>
                </a:cxn>
                <a:cxn ang="0">
                  <a:pos x="1" y="36"/>
                </a:cxn>
                <a:cxn ang="0">
                  <a:pos x="33" y="20"/>
                </a:cxn>
                <a:cxn ang="0">
                  <a:pos x="59" y="0"/>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4" name="Freeform 108"/>
            <p:cNvSpPr>
              <a:spLocks/>
            </p:cNvSpPr>
            <p:nvPr/>
          </p:nvSpPr>
          <p:spPr bwMode="invGray">
            <a:xfrm>
              <a:off x="2955" y="1997"/>
              <a:ext cx="19" cy="22"/>
            </a:xfrm>
            <a:custGeom>
              <a:avLst/>
              <a:gdLst/>
              <a:ahLst/>
              <a:cxnLst>
                <a:cxn ang="0">
                  <a:pos x="18" y="0"/>
                </a:cxn>
                <a:cxn ang="0">
                  <a:pos x="0" y="18"/>
                </a:cxn>
                <a:cxn ang="0">
                  <a:pos x="18" y="26"/>
                </a:cxn>
                <a:cxn ang="0">
                  <a:pos x="18" y="0"/>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5" name="Freeform 109"/>
            <p:cNvSpPr>
              <a:spLocks/>
            </p:cNvSpPr>
            <p:nvPr/>
          </p:nvSpPr>
          <p:spPr bwMode="invGray">
            <a:xfrm>
              <a:off x="2979" y="1996"/>
              <a:ext cx="37" cy="27"/>
            </a:xfrm>
            <a:custGeom>
              <a:avLst/>
              <a:gdLst/>
              <a:ahLst/>
              <a:cxnLst>
                <a:cxn ang="0">
                  <a:pos x="14" y="6"/>
                </a:cxn>
                <a:cxn ang="0">
                  <a:pos x="0" y="18"/>
                </a:cxn>
                <a:cxn ang="0">
                  <a:pos x="6" y="32"/>
                </a:cxn>
                <a:cxn ang="0">
                  <a:pos x="18" y="36"/>
                </a:cxn>
                <a:cxn ang="0">
                  <a:pos x="40" y="26"/>
                </a:cxn>
                <a:cxn ang="0">
                  <a:pos x="14" y="6"/>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6" name="Freeform 110"/>
            <p:cNvSpPr>
              <a:spLocks/>
            </p:cNvSpPr>
            <p:nvPr/>
          </p:nvSpPr>
          <p:spPr bwMode="invGray">
            <a:xfrm>
              <a:off x="3040" y="1987"/>
              <a:ext cx="20" cy="16"/>
            </a:xfrm>
            <a:custGeom>
              <a:avLst/>
              <a:gdLst/>
              <a:ahLst/>
              <a:cxnLst>
                <a:cxn ang="0">
                  <a:pos x="11" y="0"/>
                </a:cxn>
                <a:cxn ang="0">
                  <a:pos x="3" y="12"/>
                </a:cxn>
                <a:cxn ang="0">
                  <a:pos x="19" y="22"/>
                </a:cxn>
                <a:cxn ang="0">
                  <a:pos x="11" y="0"/>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7" name="Freeform 111"/>
            <p:cNvSpPr>
              <a:spLocks/>
            </p:cNvSpPr>
            <p:nvPr/>
          </p:nvSpPr>
          <p:spPr bwMode="invGray">
            <a:xfrm>
              <a:off x="3022" y="2005"/>
              <a:ext cx="15" cy="13"/>
            </a:xfrm>
            <a:custGeom>
              <a:avLst/>
              <a:gdLst/>
              <a:ahLst/>
              <a:cxnLst>
                <a:cxn ang="0">
                  <a:pos x="11" y="0"/>
                </a:cxn>
                <a:cxn ang="0">
                  <a:pos x="9" y="18"/>
                </a:cxn>
                <a:cxn ang="0">
                  <a:pos x="11" y="0"/>
                </a:cxn>
              </a:cxnLst>
              <a:rect l="0" t="0" r="r" b="b"/>
              <a:pathLst>
                <a:path w="20" h="18">
                  <a:moveTo>
                    <a:pt x="11" y="0"/>
                  </a:moveTo>
                  <a:cubicBezTo>
                    <a:pt x="1" y="14"/>
                    <a:pt x="0" y="9"/>
                    <a:pt x="9" y="18"/>
                  </a:cubicBezTo>
                  <a:cubicBezTo>
                    <a:pt x="20" y="14"/>
                    <a:pt x="16" y="18"/>
                    <a:pt x="11"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8" name="Freeform 112"/>
            <p:cNvSpPr>
              <a:spLocks/>
            </p:cNvSpPr>
            <p:nvPr/>
          </p:nvSpPr>
          <p:spPr bwMode="invGray">
            <a:xfrm>
              <a:off x="4162" y="2021"/>
              <a:ext cx="18" cy="33"/>
            </a:xfrm>
            <a:custGeom>
              <a:avLst/>
              <a:gdLst/>
              <a:ahLst/>
              <a:cxnLst>
                <a:cxn ang="0">
                  <a:pos x="24" y="0"/>
                </a:cxn>
                <a:cxn ang="0">
                  <a:pos x="8" y="16"/>
                </a:cxn>
                <a:cxn ang="0">
                  <a:pos x="0" y="34"/>
                </a:cxn>
                <a:cxn ang="0">
                  <a:pos x="16" y="40"/>
                </a:cxn>
                <a:cxn ang="0">
                  <a:pos x="24" y="0"/>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09" name="Freeform 113"/>
            <p:cNvSpPr>
              <a:spLocks/>
            </p:cNvSpPr>
            <p:nvPr/>
          </p:nvSpPr>
          <p:spPr bwMode="invGray">
            <a:xfrm>
              <a:off x="3278" y="3473"/>
              <a:ext cx="31" cy="18"/>
            </a:xfrm>
            <a:custGeom>
              <a:avLst/>
              <a:gdLst/>
              <a:ahLst/>
              <a:cxnLst>
                <a:cxn ang="0">
                  <a:pos x="30" y="0"/>
                </a:cxn>
                <a:cxn ang="0">
                  <a:pos x="26" y="24"/>
                </a:cxn>
                <a:cxn ang="0">
                  <a:pos x="30" y="0"/>
                </a:cxn>
              </a:cxnLst>
              <a:rect l="0" t="0" r="r" b="b"/>
              <a:pathLst>
                <a:path w="41" h="24">
                  <a:moveTo>
                    <a:pt x="30" y="0"/>
                  </a:moveTo>
                  <a:cubicBezTo>
                    <a:pt x="4" y="4"/>
                    <a:pt x="0" y="17"/>
                    <a:pt x="26" y="24"/>
                  </a:cubicBezTo>
                  <a:cubicBezTo>
                    <a:pt x="41" y="19"/>
                    <a:pt x="38" y="10"/>
                    <a:pt x="30"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0" name="Freeform 114"/>
            <p:cNvSpPr>
              <a:spLocks/>
            </p:cNvSpPr>
            <p:nvPr/>
          </p:nvSpPr>
          <p:spPr bwMode="invGray">
            <a:xfrm>
              <a:off x="3318" y="3466"/>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1" name="Freeform 115"/>
            <p:cNvSpPr>
              <a:spLocks/>
            </p:cNvSpPr>
            <p:nvPr/>
          </p:nvSpPr>
          <p:spPr bwMode="invGray">
            <a:xfrm>
              <a:off x="3251" y="3312"/>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2" name="Freeform 116"/>
            <p:cNvSpPr>
              <a:spLocks/>
            </p:cNvSpPr>
            <p:nvPr/>
          </p:nvSpPr>
          <p:spPr bwMode="invGray">
            <a:xfrm>
              <a:off x="3311" y="3239"/>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3" name="Freeform 117"/>
            <p:cNvSpPr>
              <a:spLocks/>
            </p:cNvSpPr>
            <p:nvPr/>
          </p:nvSpPr>
          <p:spPr bwMode="invGray">
            <a:xfrm>
              <a:off x="3287" y="3238"/>
              <a:ext cx="11" cy="19"/>
            </a:xfrm>
            <a:custGeom>
              <a:avLst/>
              <a:gdLst/>
              <a:ahLst/>
              <a:cxnLst>
                <a:cxn ang="0">
                  <a:pos x="6" y="0"/>
                </a:cxn>
                <a:cxn ang="0">
                  <a:pos x="0" y="13"/>
                </a:cxn>
                <a:cxn ang="0">
                  <a:pos x="12" y="24"/>
                </a:cxn>
                <a:cxn ang="0">
                  <a:pos x="6" y="0"/>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4" name="Freeform 118"/>
            <p:cNvSpPr>
              <a:spLocks/>
            </p:cNvSpPr>
            <p:nvPr/>
          </p:nvSpPr>
          <p:spPr bwMode="invGray">
            <a:xfrm>
              <a:off x="3276" y="3260"/>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5" name="Freeform 119"/>
            <p:cNvSpPr>
              <a:spLocks/>
            </p:cNvSpPr>
            <p:nvPr/>
          </p:nvSpPr>
          <p:spPr bwMode="invGray">
            <a:xfrm>
              <a:off x="3251" y="3294"/>
              <a:ext cx="9"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6" name="Freeform 120"/>
            <p:cNvSpPr>
              <a:spLocks/>
            </p:cNvSpPr>
            <p:nvPr/>
          </p:nvSpPr>
          <p:spPr bwMode="invGray">
            <a:xfrm>
              <a:off x="3270" y="3281"/>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7" name="Freeform 121"/>
            <p:cNvSpPr>
              <a:spLocks/>
            </p:cNvSpPr>
            <p:nvPr/>
          </p:nvSpPr>
          <p:spPr bwMode="invGray">
            <a:xfrm>
              <a:off x="2537" y="2293"/>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8" name="Freeform 122"/>
            <p:cNvSpPr>
              <a:spLocks/>
            </p:cNvSpPr>
            <p:nvPr/>
          </p:nvSpPr>
          <p:spPr bwMode="invGray">
            <a:xfrm>
              <a:off x="2476" y="2259"/>
              <a:ext cx="10" cy="15"/>
            </a:xfrm>
            <a:custGeom>
              <a:avLst/>
              <a:gdLst/>
              <a:ahLst/>
              <a:cxnLst>
                <a:cxn ang="0">
                  <a:pos x="10" y="5"/>
                </a:cxn>
                <a:cxn ang="0">
                  <a:pos x="1" y="11"/>
                </a:cxn>
                <a:cxn ang="0">
                  <a:pos x="9" y="20"/>
                </a:cxn>
                <a:cxn ang="0">
                  <a:pos x="10" y="5"/>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sp>
          <p:nvSpPr>
            <p:cNvPr id="4219" name="Freeform 123"/>
            <p:cNvSpPr>
              <a:spLocks/>
            </p:cNvSpPr>
            <p:nvPr/>
          </p:nvSpPr>
          <p:spPr bwMode="invGray">
            <a:xfrm>
              <a:off x="2238" y="2042"/>
              <a:ext cx="2060" cy="1644"/>
            </a:xfrm>
            <a:custGeom>
              <a:avLst/>
              <a:gdLst/>
              <a:ahLst/>
              <a:cxnLst>
                <a:cxn ang="0">
                  <a:pos x="452" y="653"/>
                </a:cxn>
                <a:cxn ang="0">
                  <a:pos x="333" y="595"/>
                </a:cxn>
                <a:cxn ang="0">
                  <a:pos x="158" y="645"/>
                </a:cxn>
                <a:cxn ang="0">
                  <a:pos x="46" y="759"/>
                </a:cxn>
                <a:cxn ang="0">
                  <a:pos x="12" y="941"/>
                </a:cxn>
                <a:cxn ang="0">
                  <a:pos x="146" y="1059"/>
                </a:cxn>
                <a:cxn ang="0">
                  <a:pos x="308" y="1041"/>
                </a:cxn>
                <a:cxn ang="0">
                  <a:pos x="396" y="1138"/>
                </a:cxn>
                <a:cxn ang="0">
                  <a:pos x="452" y="1447"/>
                </a:cxn>
                <a:cxn ang="0">
                  <a:pos x="497" y="1628"/>
                </a:cxn>
                <a:cxn ang="0">
                  <a:pos x="704" y="1574"/>
                </a:cxn>
                <a:cxn ang="0">
                  <a:pos x="817" y="1380"/>
                </a:cxn>
                <a:cxn ang="0">
                  <a:pos x="885" y="1153"/>
                </a:cxn>
                <a:cxn ang="0">
                  <a:pos x="998" y="999"/>
                </a:cxn>
                <a:cxn ang="0">
                  <a:pos x="796" y="856"/>
                </a:cxn>
                <a:cxn ang="0">
                  <a:pos x="817" y="819"/>
                </a:cxn>
                <a:cxn ang="0">
                  <a:pos x="1003" y="916"/>
                </a:cxn>
                <a:cxn ang="0">
                  <a:pos x="1098" y="792"/>
                </a:cxn>
                <a:cxn ang="0">
                  <a:pos x="1046" y="763"/>
                </a:cxn>
                <a:cxn ang="0">
                  <a:pos x="929" y="716"/>
                </a:cxn>
                <a:cxn ang="0">
                  <a:pos x="1141" y="761"/>
                </a:cxn>
                <a:cxn ang="0">
                  <a:pos x="1296" y="852"/>
                </a:cxn>
                <a:cxn ang="0">
                  <a:pos x="1373" y="1033"/>
                </a:cxn>
                <a:cxn ang="0">
                  <a:pos x="1608" y="847"/>
                </a:cxn>
                <a:cxn ang="0">
                  <a:pos x="1704" y="1030"/>
                </a:cxn>
                <a:cxn ang="0">
                  <a:pos x="1707" y="874"/>
                </a:cxn>
                <a:cxn ang="0">
                  <a:pos x="1759" y="800"/>
                </a:cxn>
                <a:cxn ang="0">
                  <a:pos x="1783" y="544"/>
                </a:cxn>
                <a:cxn ang="0">
                  <a:pos x="1824" y="528"/>
                </a:cxn>
                <a:cxn ang="0">
                  <a:pos x="1844" y="427"/>
                </a:cxn>
                <a:cxn ang="0">
                  <a:pos x="1805" y="226"/>
                </a:cxn>
                <a:cxn ang="0">
                  <a:pos x="1899" y="108"/>
                </a:cxn>
                <a:cxn ang="0">
                  <a:pos x="1947" y="209"/>
                </a:cxn>
                <a:cxn ang="0">
                  <a:pos x="1943" y="123"/>
                </a:cxn>
                <a:cxn ang="0">
                  <a:pos x="1975" y="51"/>
                </a:cxn>
                <a:cxn ang="0">
                  <a:pos x="2038" y="0"/>
                </a:cxn>
                <a:cxn ang="0">
                  <a:pos x="1820" y="63"/>
                </a:cxn>
                <a:cxn ang="0">
                  <a:pos x="1583" y="83"/>
                </a:cxn>
                <a:cxn ang="0">
                  <a:pos x="1349" y="30"/>
                </a:cxn>
                <a:cxn ang="0">
                  <a:pos x="1132" y="65"/>
                </a:cxn>
                <a:cxn ang="0">
                  <a:pos x="1040" y="170"/>
                </a:cxn>
                <a:cxn ang="0">
                  <a:pos x="926" y="137"/>
                </a:cxn>
                <a:cxn ang="0">
                  <a:pos x="758" y="183"/>
                </a:cxn>
                <a:cxn ang="0">
                  <a:pos x="667" y="140"/>
                </a:cxn>
                <a:cxn ang="0">
                  <a:pos x="364" y="248"/>
                </a:cxn>
                <a:cxn ang="0">
                  <a:pos x="535" y="213"/>
                </a:cxn>
                <a:cxn ang="0">
                  <a:pos x="638" y="276"/>
                </a:cxn>
                <a:cxn ang="0">
                  <a:pos x="443" y="357"/>
                </a:cxn>
                <a:cxn ang="0">
                  <a:pos x="275" y="416"/>
                </a:cxn>
                <a:cxn ang="0">
                  <a:pos x="167" y="537"/>
                </a:cxn>
                <a:cxn ang="0">
                  <a:pos x="283" y="552"/>
                </a:cxn>
                <a:cxn ang="0">
                  <a:pos x="381" y="573"/>
                </a:cxn>
                <a:cxn ang="0">
                  <a:pos x="493" y="590"/>
                </a:cxn>
                <a:cxn ang="0">
                  <a:pos x="487" y="512"/>
                </a:cxn>
                <a:cxn ang="0">
                  <a:pos x="592" y="548"/>
                </a:cxn>
                <a:cxn ang="0">
                  <a:pos x="686" y="470"/>
                </a:cxn>
                <a:cxn ang="0">
                  <a:pos x="772" y="480"/>
                </a:cxn>
                <a:cxn ang="0">
                  <a:pos x="639" y="598"/>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solidFill>
              <a:srgbClr val="FEFEFE">
                <a:alpha val="30000"/>
              </a:srgbClr>
            </a:solidFill>
            <a:ln w="12700" cap="flat" cmpd="sng">
              <a:noFill/>
              <a:prstDash val="dash"/>
              <a:round/>
              <a:headEnd type="none" w="med" len="med"/>
              <a:tailEnd type="none" w="med" len="med"/>
            </a:ln>
            <a:effectLst/>
          </p:spPr>
          <p:txBody>
            <a:bodyPr/>
            <a:lstStyle/>
            <a:p>
              <a:endParaRPr lang="en-US"/>
            </a:p>
          </p:txBody>
        </p:sp>
      </p:grpSp>
      <p:sp>
        <p:nvSpPr>
          <p:cNvPr id="4100" name="Rectangle 4"/>
          <p:cNvSpPr>
            <a:spLocks noGrp="1" noChangeArrowheads="1"/>
          </p:cNvSpPr>
          <p:nvPr>
            <p:ph type="dt" sz="half" idx="2"/>
          </p:nvPr>
        </p:nvSpPr>
        <p:spPr>
          <a:xfrm>
            <a:off x="304800" y="6477000"/>
            <a:ext cx="2133600" cy="168275"/>
          </a:xfrm>
        </p:spPr>
        <p:txBody>
          <a:bodyPr/>
          <a:lstStyle>
            <a:lvl1pPr>
              <a:defRPr/>
            </a:lvl1pPr>
          </a:lstStyle>
          <a:p>
            <a:fld id="{00CFD31E-6AC7-4143-92D3-55436AB03E60}" type="datetimeFigureOut">
              <a:rPr lang="en-US" smtClean="0"/>
              <a:pPr/>
              <a:t>10/11/2013</a:t>
            </a:fld>
            <a:endParaRPr lang="en-US"/>
          </a:p>
        </p:txBody>
      </p:sp>
      <p:sp>
        <p:nvSpPr>
          <p:cNvPr id="4101" name="Rectangle 5"/>
          <p:cNvSpPr>
            <a:spLocks noGrp="1" noChangeArrowheads="1"/>
          </p:cNvSpPr>
          <p:nvPr>
            <p:ph type="ftr" sz="quarter" idx="3"/>
          </p:nvPr>
        </p:nvSpPr>
        <p:spPr>
          <a:xfrm>
            <a:off x="6705600" y="6477000"/>
            <a:ext cx="2286000" cy="168275"/>
          </a:xfrm>
        </p:spPr>
        <p:txBody>
          <a:bodyPr/>
          <a:lstStyle>
            <a:lvl1pPr algn="r">
              <a:defRPr/>
            </a:lvl1pPr>
          </a:lstStyle>
          <a:p>
            <a:endParaRPr lang="en-US"/>
          </a:p>
        </p:txBody>
      </p:sp>
      <p:sp>
        <p:nvSpPr>
          <p:cNvPr id="4102" name="Rectangle 6"/>
          <p:cNvSpPr>
            <a:spLocks noGrp="1" noChangeArrowheads="1"/>
          </p:cNvSpPr>
          <p:nvPr>
            <p:ph type="sldNum" sz="quarter" idx="4"/>
          </p:nvPr>
        </p:nvSpPr>
        <p:spPr>
          <a:xfrm>
            <a:off x="3657600" y="6477000"/>
            <a:ext cx="2133600" cy="168275"/>
          </a:xfrm>
        </p:spPr>
        <p:txBody>
          <a:bodyPr/>
          <a:lstStyle>
            <a:lvl1pPr algn="ctr">
              <a:defRPr/>
            </a:lvl1pPr>
          </a:lstStyle>
          <a:p>
            <a:fld id="{31D2D325-3830-413D-BA94-D2FBEC879CB7}" type="slidenum">
              <a:rPr lang="en-US" smtClean="0"/>
              <a:pPr/>
              <a:t>‹#›</a:t>
            </a:fld>
            <a:endParaRPr lang="en-US"/>
          </a:p>
        </p:txBody>
      </p:sp>
      <p:pic>
        <p:nvPicPr>
          <p:cNvPr id="4103" name="Picture 7" descr="artplus_nature_naturalcity42_a"/>
          <p:cNvPicPr>
            <a:picLocks noChangeAspect="1" noChangeArrowheads="1"/>
          </p:cNvPicPr>
          <p:nvPr/>
        </p:nvPicPr>
        <p:blipFill>
          <a:blip r:embed="rId3" cstate="print"/>
          <a:srcRect/>
          <a:stretch>
            <a:fillRect/>
          </a:stretch>
        </p:blipFill>
        <p:spPr bwMode="auto">
          <a:xfrm>
            <a:off x="4870450" y="3167063"/>
            <a:ext cx="4425950" cy="2989262"/>
          </a:xfrm>
          <a:prstGeom prst="rect">
            <a:avLst/>
          </a:prstGeom>
          <a:noFill/>
        </p:spPr>
      </p:pic>
      <p:pic>
        <p:nvPicPr>
          <p:cNvPr id="4108" name="Picture 12" descr="artplus_nature_naturalcity42_i"/>
          <p:cNvPicPr>
            <a:picLocks noChangeAspect="1" noChangeArrowheads="1"/>
          </p:cNvPicPr>
          <p:nvPr/>
        </p:nvPicPr>
        <p:blipFill>
          <a:blip r:embed="rId4" cstate="print"/>
          <a:srcRect/>
          <a:stretch>
            <a:fillRect/>
          </a:stretch>
        </p:blipFill>
        <p:spPr bwMode="auto">
          <a:xfrm>
            <a:off x="6956425" y="3352800"/>
            <a:ext cx="1654175" cy="877888"/>
          </a:xfrm>
          <a:prstGeom prst="rect">
            <a:avLst/>
          </a:prstGeom>
          <a:noFill/>
        </p:spPr>
      </p:pic>
      <p:pic>
        <p:nvPicPr>
          <p:cNvPr id="4106" name="Picture 10" descr="artplus_nature_naturalcity42_c"/>
          <p:cNvPicPr>
            <a:picLocks noChangeAspect="1" noChangeArrowheads="1"/>
          </p:cNvPicPr>
          <p:nvPr/>
        </p:nvPicPr>
        <p:blipFill>
          <a:blip r:embed="rId5" cstate="print"/>
          <a:srcRect/>
          <a:stretch>
            <a:fillRect/>
          </a:stretch>
        </p:blipFill>
        <p:spPr bwMode="auto">
          <a:xfrm>
            <a:off x="9296400" y="2895600"/>
            <a:ext cx="1112838" cy="866775"/>
          </a:xfrm>
          <a:prstGeom prst="rect">
            <a:avLst/>
          </a:prstGeom>
          <a:noFill/>
        </p:spPr>
      </p:pic>
      <p:pic>
        <p:nvPicPr>
          <p:cNvPr id="4109" name="Picture 13" descr="artplus_nature_naturalcity42_f"/>
          <p:cNvPicPr>
            <a:picLocks noChangeAspect="1" noChangeArrowheads="1"/>
          </p:cNvPicPr>
          <p:nvPr/>
        </p:nvPicPr>
        <p:blipFill>
          <a:blip r:embed="rId6" cstate="print"/>
          <a:srcRect/>
          <a:stretch>
            <a:fillRect/>
          </a:stretch>
        </p:blipFill>
        <p:spPr bwMode="auto">
          <a:xfrm>
            <a:off x="4994275" y="4594225"/>
            <a:ext cx="4911725" cy="1882775"/>
          </a:xfrm>
          <a:prstGeom prst="rect">
            <a:avLst/>
          </a:prstGeom>
          <a:noFill/>
        </p:spPr>
      </p:pic>
      <p:sp>
        <p:nvSpPr>
          <p:cNvPr id="4098" name="Rectangle 2"/>
          <p:cNvSpPr>
            <a:spLocks noGrp="1" noChangeArrowheads="1"/>
          </p:cNvSpPr>
          <p:nvPr>
            <p:ph type="ctrTitle"/>
          </p:nvPr>
        </p:nvSpPr>
        <p:spPr>
          <a:xfrm>
            <a:off x="304800" y="4419600"/>
            <a:ext cx="6400800" cy="1143000"/>
          </a:xfrm>
        </p:spPr>
        <p:txBody>
          <a:bodyPr/>
          <a:lstStyle>
            <a:lvl1pPr algn="l">
              <a:defRPr sz="4300">
                <a:solidFill>
                  <a:schemeClr val="bg1"/>
                </a:solidFill>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304800" y="5715000"/>
            <a:ext cx="6400800" cy="381000"/>
          </a:xfrm>
        </p:spPr>
        <p:txBody>
          <a:bodyPr/>
          <a:lstStyle>
            <a:lvl1pPr marL="0" indent="0">
              <a:buFont typeface="Wingdings" pitchFamily="2" charset="2"/>
              <a:buNone/>
              <a:defRPr sz="1800" b="1" i="1">
                <a:solidFill>
                  <a:schemeClr val="bg1"/>
                </a:solidFill>
              </a:defRPr>
            </a:lvl1pPr>
          </a:lstStyle>
          <a:p>
            <a:r>
              <a:rPr lang="en-US" smtClean="0"/>
              <a:t>Click to edit Master subtitle style</a:t>
            </a:r>
            <a:endParaRPr lang="en-US"/>
          </a:p>
        </p:txBody>
      </p:sp>
      <p:sp>
        <p:nvSpPr>
          <p:cNvPr id="4222" name="Text Box 126"/>
          <p:cNvSpPr txBox="1">
            <a:spLocks noChangeArrowheads="1"/>
          </p:cNvSpPr>
          <p:nvPr/>
        </p:nvSpPr>
        <p:spPr bwMode="auto">
          <a:xfrm>
            <a:off x="8007350" y="152400"/>
            <a:ext cx="984250" cy="396875"/>
          </a:xfrm>
          <a:prstGeom prst="rect">
            <a:avLst/>
          </a:prstGeom>
          <a:noFill/>
          <a:ln w="9525">
            <a:noFill/>
            <a:miter lim="800000"/>
            <a:headEnd/>
            <a:tailEnd/>
          </a:ln>
          <a:effectLst/>
        </p:spPr>
        <p:txBody>
          <a:bodyPr wrap="none">
            <a:spAutoFit/>
          </a:bodyPr>
          <a:lstStyle/>
          <a:p>
            <a:pPr algn="r"/>
            <a:r>
              <a:rPr lang="en-US" sz="2000" b="1">
                <a:solidFill>
                  <a:srgbClr val="000000"/>
                </a:solidFill>
                <a:latin typeface="Verdana" pitchFamily="34" charset="0"/>
              </a:rPr>
              <a:t>LOGO</a:t>
            </a:r>
          </a:p>
        </p:txBody>
      </p:sp>
      <p:pic>
        <p:nvPicPr>
          <p:cNvPr id="4105" name="Picture 9" descr="artplus_nature_naturalcity42_b"/>
          <p:cNvPicPr>
            <a:picLocks noChangeAspect="1" noChangeArrowheads="1"/>
          </p:cNvPicPr>
          <p:nvPr/>
        </p:nvPicPr>
        <p:blipFill>
          <a:blip r:embed="rId7" cstate="print"/>
          <a:srcRect/>
          <a:stretch>
            <a:fillRect/>
          </a:stretch>
        </p:blipFill>
        <p:spPr bwMode="auto">
          <a:xfrm>
            <a:off x="5195888" y="3097213"/>
            <a:ext cx="2971800" cy="571500"/>
          </a:xfrm>
          <a:prstGeom prst="rect">
            <a:avLst/>
          </a:prstGeom>
          <a:noFill/>
        </p:spPr>
      </p:pic>
      <p:pic>
        <p:nvPicPr>
          <p:cNvPr id="4104" name="Picture 8" descr="artplus_nature_naturalcity42_e"/>
          <p:cNvPicPr>
            <a:picLocks noChangeAspect="1" noChangeArrowheads="1"/>
          </p:cNvPicPr>
          <p:nvPr/>
        </p:nvPicPr>
        <p:blipFill>
          <a:blip r:embed="rId8" cstate="print"/>
          <a:srcRect/>
          <a:stretch>
            <a:fillRect/>
          </a:stretch>
        </p:blipFill>
        <p:spPr bwMode="auto">
          <a:xfrm>
            <a:off x="5943600" y="1993900"/>
            <a:ext cx="1546225" cy="1663700"/>
          </a:xfrm>
          <a:prstGeom prst="rect">
            <a:avLst/>
          </a:prstGeom>
          <a:noFill/>
        </p:spPr>
      </p:pic>
      <p:pic>
        <p:nvPicPr>
          <p:cNvPr id="4107" name="Picture 11" descr="artplus_nature_naturalcity42_d"/>
          <p:cNvPicPr>
            <a:picLocks noChangeAspect="1" noChangeArrowheads="1"/>
          </p:cNvPicPr>
          <p:nvPr/>
        </p:nvPicPr>
        <p:blipFill>
          <a:blip r:embed="rId9" cstate="print"/>
          <a:srcRect/>
          <a:stretch>
            <a:fillRect/>
          </a:stretch>
        </p:blipFill>
        <p:spPr bwMode="auto">
          <a:xfrm>
            <a:off x="5626100" y="2862263"/>
            <a:ext cx="623888" cy="579437"/>
          </a:xfrm>
          <a:prstGeom prst="rect">
            <a:avLst/>
          </a:prstGeom>
          <a:noFill/>
        </p:spPr>
      </p:pic>
      <p:pic>
        <p:nvPicPr>
          <p:cNvPr id="4224" name="Picture 128" descr="a1"/>
          <p:cNvPicPr>
            <a:picLocks noChangeAspect="1" noChangeArrowheads="1"/>
          </p:cNvPicPr>
          <p:nvPr/>
        </p:nvPicPr>
        <p:blipFill>
          <a:blip r:embed="rId10" cstate="print"/>
          <a:srcRect/>
          <a:stretch>
            <a:fillRect/>
          </a:stretch>
        </p:blipFill>
        <p:spPr bwMode="auto">
          <a:xfrm>
            <a:off x="9359900" y="95250"/>
            <a:ext cx="1803400" cy="2070100"/>
          </a:xfrm>
          <a:prstGeom prst="rect">
            <a:avLst/>
          </a:prstGeom>
          <a:noFill/>
        </p:spPr>
      </p:pic>
      <p:pic>
        <p:nvPicPr>
          <p:cNvPr id="4225" name="Picture 129" descr="b_1"/>
          <p:cNvPicPr>
            <a:picLocks noChangeAspect="1" noChangeArrowheads="1"/>
          </p:cNvPicPr>
          <p:nvPr/>
        </p:nvPicPr>
        <p:blipFill>
          <a:blip r:embed="rId11" cstate="print"/>
          <a:srcRect/>
          <a:stretch>
            <a:fillRect/>
          </a:stretch>
        </p:blipFill>
        <p:spPr bwMode="auto">
          <a:xfrm>
            <a:off x="10204450" y="1968500"/>
            <a:ext cx="1079500" cy="4699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223"/>
                                        </p:tgtEl>
                                        <p:attrNameLst>
                                          <p:attrName>style.visibility</p:attrName>
                                        </p:attrNameLst>
                                      </p:cBhvr>
                                      <p:to>
                                        <p:strVal val="visible"/>
                                      </p:to>
                                    </p:set>
                                    <p:animEffect transition="in" filter="fade">
                                      <p:cBhvr>
                                        <p:cTn id="7" dur="2000"/>
                                        <p:tgtEl>
                                          <p:spTgt spid="4223"/>
                                        </p:tgtEl>
                                      </p:cBhvr>
                                    </p:animEffect>
                                  </p:childTnLst>
                                </p:cTn>
                              </p:par>
                              <p:par>
                                <p:cTn id="8" presetID="10" presetClass="entr" presetSubtype="0" fill="hold"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2000"/>
                                        <p:tgtEl>
                                          <p:spTgt spid="4103"/>
                                        </p:tgtEl>
                                      </p:cBhvr>
                                    </p:animEffect>
                                  </p:childTnLst>
                                </p:cTn>
                              </p:par>
                            </p:childTnLst>
                          </p:cTn>
                        </p:par>
                        <p:par>
                          <p:cTn id="11" fill="hold">
                            <p:stCondLst>
                              <p:cond delay="2000"/>
                            </p:stCondLst>
                            <p:childTnLst>
                              <p:par>
                                <p:cTn id="12" presetID="10" presetClass="entr" presetSubtype="0" fill="hold" nodeType="afterEffect">
                                  <p:stCondLst>
                                    <p:cond delay="0"/>
                                  </p:stCondLst>
                                  <p:childTnLst>
                                    <p:set>
                                      <p:cBhvr>
                                        <p:cTn id="13" dur="1" fill="hold">
                                          <p:stCondLst>
                                            <p:cond delay="0"/>
                                          </p:stCondLst>
                                        </p:cTn>
                                        <p:tgtEl>
                                          <p:spTgt spid="4105"/>
                                        </p:tgtEl>
                                        <p:attrNameLst>
                                          <p:attrName>style.visibility</p:attrName>
                                        </p:attrNameLst>
                                      </p:cBhvr>
                                      <p:to>
                                        <p:strVal val="visible"/>
                                      </p:to>
                                    </p:set>
                                    <p:animEffect transition="in" filter="fade">
                                      <p:cBhvr>
                                        <p:cTn id="14" dur="1000"/>
                                        <p:tgtEl>
                                          <p:spTgt spid="4105"/>
                                        </p:tgtEl>
                                      </p:cBhvr>
                                    </p:animEffect>
                                  </p:childTnLst>
                                </p:cTn>
                              </p:par>
                            </p:childTnLst>
                          </p:cTn>
                        </p:par>
                        <p:par>
                          <p:cTn id="15" fill="hold">
                            <p:stCondLst>
                              <p:cond delay="3000"/>
                            </p:stCondLst>
                            <p:childTnLst>
                              <p:par>
                                <p:cTn id="16" presetID="22" presetClass="entr" presetSubtype="4" fill="hold" nodeType="afterEffect">
                                  <p:stCondLst>
                                    <p:cond delay="0"/>
                                  </p:stCondLst>
                                  <p:childTnLst>
                                    <p:set>
                                      <p:cBhvr>
                                        <p:cTn id="17" dur="1" fill="hold">
                                          <p:stCondLst>
                                            <p:cond delay="0"/>
                                          </p:stCondLst>
                                        </p:cTn>
                                        <p:tgtEl>
                                          <p:spTgt spid="4107"/>
                                        </p:tgtEl>
                                        <p:attrNameLst>
                                          <p:attrName>style.visibility</p:attrName>
                                        </p:attrNameLst>
                                      </p:cBhvr>
                                      <p:to>
                                        <p:strVal val="visible"/>
                                      </p:to>
                                    </p:set>
                                    <p:animEffect transition="in" filter="wipe(down)">
                                      <p:cBhvr>
                                        <p:cTn id="18" dur="500"/>
                                        <p:tgtEl>
                                          <p:spTgt spid="4107"/>
                                        </p:tgtEl>
                                      </p:cBhvr>
                                    </p:animEffect>
                                  </p:childTnLst>
                                </p:cTn>
                              </p:par>
                            </p:childTnLst>
                          </p:cTn>
                        </p:par>
                        <p:par>
                          <p:cTn id="19" fill="hold">
                            <p:stCondLst>
                              <p:cond delay="3500"/>
                            </p:stCondLst>
                            <p:childTnLst>
                              <p:par>
                                <p:cTn id="20" presetID="22" presetClass="entr" presetSubtype="4" fill="hold" nodeType="afterEffect">
                                  <p:stCondLst>
                                    <p:cond delay="0"/>
                                  </p:stCondLst>
                                  <p:childTnLst>
                                    <p:set>
                                      <p:cBhvr>
                                        <p:cTn id="21" dur="1" fill="hold">
                                          <p:stCondLst>
                                            <p:cond delay="0"/>
                                          </p:stCondLst>
                                        </p:cTn>
                                        <p:tgtEl>
                                          <p:spTgt spid="4104"/>
                                        </p:tgtEl>
                                        <p:attrNameLst>
                                          <p:attrName>style.visibility</p:attrName>
                                        </p:attrNameLst>
                                      </p:cBhvr>
                                      <p:to>
                                        <p:strVal val="visible"/>
                                      </p:to>
                                    </p:set>
                                    <p:animEffect transition="in" filter="wipe(down)">
                                      <p:cBhvr>
                                        <p:cTn id="22" dur="500"/>
                                        <p:tgtEl>
                                          <p:spTgt spid="4104"/>
                                        </p:tgtEl>
                                      </p:cBhvr>
                                    </p:animEffect>
                                  </p:childTnLst>
                                </p:cTn>
                              </p:par>
                            </p:childTnLst>
                          </p:cTn>
                        </p:par>
                        <p:par>
                          <p:cTn id="23" fill="hold">
                            <p:stCondLst>
                              <p:cond delay="4000"/>
                            </p:stCondLst>
                            <p:childTnLst>
                              <p:par>
                                <p:cTn id="24" presetID="35" presetClass="path" presetSubtype="0" accel="50000" decel="50000" fill="hold" nodeType="afterEffect">
                                  <p:stCondLst>
                                    <p:cond delay="0"/>
                                  </p:stCondLst>
                                  <p:childTnLst>
                                    <p:animMotion origin="layout" path="M -5.55556E-7 2.37743E-6 L -0.21076 0.04787 " pathEditMode="relative" rAng="0" ptsTypes="AA">
                                      <p:cBhvr>
                                        <p:cTn id="25" dur="2000" fill="hold"/>
                                        <p:tgtEl>
                                          <p:spTgt spid="4106"/>
                                        </p:tgtEl>
                                        <p:attrNameLst>
                                          <p:attrName>ppt_x</p:attrName>
                                          <p:attrName>ppt_y</p:attrName>
                                        </p:attrNameLst>
                                      </p:cBhvr>
                                      <p:rCtr x="-10500" y="2400"/>
                                    </p:animMotion>
                                  </p:childTnLst>
                                </p:cTn>
                              </p:par>
                              <p:par>
                                <p:cTn id="26" presetID="10" presetClass="entr" presetSubtype="0" fill="hold" nodeType="withEffect">
                                  <p:stCondLst>
                                    <p:cond delay="0"/>
                                  </p:stCondLst>
                                  <p:childTnLst>
                                    <p:set>
                                      <p:cBhvr>
                                        <p:cTn id="27" dur="1" fill="hold">
                                          <p:stCondLst>
                                            <p:cond delay="0"/>
                                          </p:stCondLst>
                                        </p:cTn>
                                        <p:tgtEl>
                                          <p:spTgt spid="4106"/>
                                        </p:tgtEl>
                                        <p:attrNameLst>
                                          <p:attrName>style.visibility</p:attrName>
                                        </p:attrNameLst>
                                      </p:cBhvr>
                                      <p:to>
                                        <p:strVal val="visible"/>
                                      </p:to>
                                    </p:set>
                                    <p:animEffect transition="in" filter="fade">
                                      <p:cBhvr>
                                        <p:cTn id="28" dur="1000"/>
                                        <p:tgtEl>
                                          <p:spTgt spid="4106"/>
                                        </p:tgtEl>
                                      </p:cBhvr>
                                    </p:animEffect>
                                  </p:childTnLst>
                                </p:cTn>
                              </p:par>
                            </p:childTnLst>
                          </p:cTn>
                        </p:par>
                        <p:par>
                          <p:cTn id="29" fill="hold">
                            <p:stCondLst>
                              <p:cond delay="6000"/>
                            </p:stCondLst>
                            <p:childTnLst>
                              <p:par>
                                <p:cTn id="30" presetID="22" presetClass="entr" presetSubtype="4" fill="hold" nodeType="afterEffect">
                                  <p:stCondLst>
                                    <p:cond delay="0"/>
                                  </p:stCondLst>
                                  <p:childTnLst>
                                    <p:set>
                                      <p:cBhvr>
                                        <p:cTn id="31" dur="1" fill="hold">
                                          <p:stCondLst>
                                            <p:cond delay="0"/>
                                          </p:stCondLst>
                                        </p:cTn>
                                        <p:tgtEl>
                                          <p:spTgt spid="4108"/>
                                        </p:tgtEl>
                                        <p:attrNameLst>
                                          <p:attrName>style.visibility</p:attrName>
                                        </p:attrNameLst>
                                      </p:cBhvr>
                                      <p:to>
                                        <p:strVal val="visible"/>
                                      </p:to>
                                    </p:set>
                                    <p:animEffect transition="in" filter="wipe(down)">
                                      <p:cBhvr>
                                        <p:cTn id="32" dur="500"/>
                                        <p:tgtEl>
                                          <p:spTgt spid="4108"/>
                                        </p:tgtEl>
                                      </p:cBhvr>
                                    </p:animEffect>
                                  </p:childTnLst>
                                </p:cTn>
                              </p:par>
                            </p:childTnLst>
                          </p:cTn>
                        </p:par>
                        <p:par>
                          <p:cTn id="33" fill="hold">
                            <p:stCondLst>
                              <p:cond delay="6500"/>
                            </p:stCondLst>
                            <p:childTnLst>
                              <p:par>
                                <p:cTn id="34" presetID="22" presetClass="entr" presetSubtype="4" fill="hold" nodeType="afterEffect">
                                  <p:stCondLst>
                                    <p:cond delay="0"/>
                                  </p:stCondLst>
                                  <p:childTnLst>
                                    <p:set>
                                      <p:cBhvr>
                                        <p:cTn id="35" dur="1" fill="hold">
                                          <p:stCondLst>
                                            <p:cond delay="0"/>
                                          </p:stCondLst>
                                        </p:cTn>
                                        <p:tgtEl>
                                          <p:spTgt spid="4109"/>
                                        </p:tgtEl>
                                        <p:attrNameLst>
                                          <p:attrName>style.visibility</p:attrName>
                                        </p:attrNameLst>
                                      </p:cBhvr>
                                      <p:to>
                                        <p:strVal val="visible"/>
                                      </p:to>
                                    </p:set>
                                    <p:animEffect transition="in" filter="wipe(down)">
                                      <p:cBhvr>
                                        <p:cTn id="36" dur="1000"/>
                                        <p:tgtEl>
                                          <p:spTgt spid="4109"/>
                                        </p:tgtEl>
                                      </p:cBhvr>
                                    </p:animEffect>
                                  </p:childTnLst>
                                </p:cTn>
                              </p:par>
                              <p:par>
                                <p:cTn id="37" presetID="10" presetClass="entr" presetSubtype="0" fill="hold" nodeType="withEffect">
                                  <p:stCondLst>
                                    <p:cond delay="80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2000"/>
                                        <p:tgtEl>
                                          <p:spTgt spid="2"/>
                                        </p:tgtEl>
                                      </p:cBhvr>
                                    </p:animEffect>
                                  </p:childTnLst>
                                </p:cTn>
                              </p:par>
                            </p:childTnLst>
                          </p:cTn>
                        </p:par>
                        <p:par>
                          <p:cTn id="40" fill="hold">
                            <p:stCondLst>
                              <p:cond delay="9300"/>
                            </p:stCondLst>
                            <p:childTnLst>
                              <p:par>
                                <p:cTn id="41" presetID="0" presetClass="path" presetSubtype="0" accel="50000" decel="50000" fill="hold" nodeType="afterEffect">
                                  <p:stCondLst>
                                    <p:cond delay="0"/>
                                  </p:stCondLst>
                                  <p:childTnLst>
                                    <p:animMotion origin="layout" path="M -2.22222E-6 -4.81481E-6 C -0.08906 0.01505 -0.38802 0.03033 -0.53472 0.09075 C -0.68142 0.15116 -0.81198 0.322 -0.88055 0.36297 C -0.94913 0.40394 -0.93229 0.34237 -0.94583 0.33704 " pathEditMode="relative" rAng="0" ptsTypes="aaaa">
                                      <p:cBhvr>
                                        <p:cTn id="42" dur="2000" fill="hold"/>
                                        <p:tgtEl>
                                          <p:spTgt spid="4224"/>
                                        </p:tgtEl>
                                        <p:attrNameLst>
                                          <p:attrName>ppt_x</p:attrName>
                                          <p:attrName>ppt_y</p:attrName>
                                        </p:attrNameLst>
                                      </p:cBhvr>
                                      <p:rCtr x="-47500" y="20200"/>
                                    </p:animMotion>
                                  </p:childTnLst>
                                </p:cTn>
                              </p:par>
                              <p:par>
                                <p:cTn id="43" presetID="0" presetClass="path" presetSubtype="0" accel="50000" decel="50000" fill="hold" nodeType="withEffect">
                                  <p:stCondLst>
                                    <p:cond delay="500"/>
                                  </p:stCondLst>
                                  <p:childTnLst>
                                    <p:animMotion origin="layout" path="M 0 0.04629 C -0.07778 0.05393 -0.34948 0.0956 -0.46667 0.09166 C -0.58385 0.08773 -0.63611 -0.0007 -0.70278 0.02314 C -0.76944 0.04699 -0.83247 0.19027 -0.86667 0.23426 " pathEditMode="relative" rAng="0" ptsTypes="aaaa">
                                      <p:cBhvr>
                                        <p:cTn id="44" dur="2000" fill="hold"/>
                                        <p:tgtEl>
                                          <p:spTgt spid="4225"/>
                                        </p:tgtEl>
                                        <p:attrNameLst>
                                          <p:attrName>ppt_x</p:attrName>
                                          <p:attrName>ppt_y</p:attrName>
                                        </p:attrNameLst>
                                      </p:cBhvr>
                                      <p:rCtr x="-43300" y="7000"/>
                                    </p:animMotion>
                                  </p:childTnLst>
                                </p:cTn>
                              </p:par>
                            </p:childTnLst>
                          </p:cTn>
                        </p:par>
                        <p:par>
                          <p:cTn id="45" fill="hold">
                            <p:stCondLst>
                              <p:cond delay="11800"/>
                            </p:stCondLst>
                            <p:childTnLst>
                              <p:par>
                                <p:cTn id="46" presetID="22" presetClass="entr" presetSubtype="8" fill="hold" grpId="0" nodeType="afterEffect">
                                  <p:stCondLst>
                                    <p:cond delay="0"/>
                                  </p:stCondLst>
                                  <p:childTnLst>
                                    <p:set>
                                      <p:cBhvr>
                                        <p:cTn id="47" dur="1" fill="hold">
                                          <p:stCondLst>
                                            <p:cond delay="0"/>
                                          </p:stCondLst>
                                        </p:cTn>
                                        <p:tgtEl>
                                          <p:spTgt spid="4098"/>
                                        </p:tgtEl>
                                        <p:attrNameLst>
                                          <p:attrName>style.visibility</p:attrName>
                                        </p:attrNameLst>
                                      </p:cBhvr>
                                      <p:to>
                                        <p:strVal val="visible"/>
                                      </p:to>
                                    </p:set>
                                    <p:animEffect transition="in" filter="wipe(left)">
                                      <p:cBhvr>
                                        <p:cTn id="48" dur="1000"/>
                                        <p:tgtEl>
                                          <p:spTgt spid="4098"/>
                                        </p:tgtEl>
                                      </p:cBhvr>
                                    </p:animEffect>
                                  </p:childTnLst>
                                </p:cTn>
                              </p:par>
                            </p:childTnLst>
                          </p:cTn>
                        </p:par>
                        <p:par>
                          <p:cTn id="49" fill="hold">
                            <p:stCondLst>
                              <p:cond delay="12800"/>
                            </p:stCondLst>
                            <p:childTnLst>
                              <p:par>
                                <p:cTn id="50" presetID="22" presetClass="entr" presetSubtype="8" fill="hold" grpId="0" nodeType="afterEffect">
                                  <p:stCondLst>
                                    <p:cond delay="0"/>
                                  </p:stCondLst>
                                  <p:childTnLst>
                                    <p:set>
                                      <p:cBhvr>
                                        <p:cTn id="51" dur="1" fill="hold">
                                          <p:stCondLst>
                                            <p:cond delay="0"/>
                                          </p:stCondLst>
                                        </p:cTn>
                                        <p:tgtEl>
                                          <p:spTgt spid="4099">
                                            <p:txEl>
                                              <p:pRg st="0" end="0"/>
                                            </p:txEl>
                                          </p:spTgt>
                                        </p:tgtEl>
                                        <p:attrNameLst>
                                          <p:attrName>style.visibility</p:attrName>
                                        </p:attrNameLst>
                                      </p:cBhvr>
                                      <p:to>
                                        <p:strVal val="visible"/>
                                      </p:to>
                                    </p:set>
                                    <p:animEffect transition="in" filter="wipe(left)">
                                      <p:cBhvr>
                                        <p:cTn id="52" dur="1000"/>
                                        <p:tgtEl>
                                          <p:spTgt spid="40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23" grpId="0" animBg="1"/>
      <p:bldP spid="4098" grpId="0"/>
      <p:bldP spid="4099" grpId="0" build="p">
        <p:tmplLst>
          <p:tmpl lvl="1">
            <p:tnLst>
              <p:par>
                <p:cTn presetID="22" presetClass="entr" presetSubtype="8" fill="hold" nodeType="afterEffect">
                  <p:stCondLst>
                    <p:cond delay="0"/>
                  </p:stCondLst>
                  <p:childTnLst>
                    <p:set>
                      <p:cBhvr>
                        <p:cTn dur="1" fill="hold">
                          <p:stCondLst>
                            <p:cond delay="0"/>
                          </p:stCondLst>
                        </p:cTn>
                        <p:tgtEl>
                          <p:spTgt spid="4099"/>
                        </p:tgtEl>
                        <p:attrNameLst>
                          <p:attrName>style.visibility</p:attrName>
                        </p:attrNameLst>
                      </p:cBhvr>
                      <p:to>
                        <p:strVal val="visible"/>
                      </p:to>
                    </p:set>
                    <p:animEffect transition="in" filter="wipe(left)">
                      <p:cBhvr>
                        <p:cTn dur="1000"/>
                        <p:tgtEl>
                          <p:spTgt spid="4099"/>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600"/>
            <a:ext cx="20574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28600"/>
            <a:ext cx="60198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8683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295400"/>
            <a:ext cx="8229600" cy="5029200"/>
          </a:xfrm>
        </p:spPr>
        <p:txBody>
          <a:bodyPr/>
          <a:lstStyle/>
          <a:p>
            <a:r>
              <a:rPr lang="en-US" smtClean="0"/>
              <a:t>Click icon to add table</a:t>
            </a:r>
            <a:endParaRPr lang="en-US"/>
          </a:p>
        </p:txBody>
      </p:sp>
      <p:sp>
        <p:nvSpPr>
          <p:cNvPr id="4" name="Date Placeholder 3"/>
          <p:cNvSpPr>
            <a:spLocks noGrp="1"/>
          </p:cNvSpPr>
          <p:nvPr>
            <p:ph type="dt" sz="half" idx="10"/>
          </p:nvPr>
        </p:nvSpPr>
        <p:spPr>
          <a:xfrm>
            <a:off x="457200" y="6537325"/>
            <a:ext cx="2133600" cy="244475"/>
          </a:xfrm>
        </p:spPr>
        <p:txBody>
          <a:bodyPr/>
          <a:lstStyle>
            <a:lvl1pPr>
              <a:defRPr/>
            </a:lvl1pPr>
          </a:lstStyle>
          <a:p>
            <a:fld id="{00CFD31E-6AC7-4143-92D3-55436AB03E60}" type="datetimeFigureOut">
              <a:rPr lang="en-US" smtClean="0"/>
              <a:pPr/>
              <a:t>10/11/2013</a:t>
            </a:fld>
            <a:endParaRPr lang="en-US"/>
          </a:p>
        </p:txBody>
      </p:sp>
      <p:sp>
        <p:nvSpPr>
          <p:cNvPr id="5" name="Footer Placeholder 4"/>
          <p:cNvSpPr>
            <a:spLocks noGrp="1"/>
          </p:cNvSpPr>
          <p:nvPr>
            <p:ph type="ftr" sz="quarter" idx="11"/>
          </p:nvPr>
        </p:nvSpPr>
        <p:spPr>
          <a:xfrm>
            <a:off x="3124200" y="6537325"/>
            <a:ext cx="2895600" cy="244475"/>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537325"/>
            <a:ext cx="2133600" cy="244475"/>
          </a:xfrm>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038600" cy="5029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fld id="{00CFD31E-6AC7-4143-92D3-55436AB03E60}" type="datetimeFigureOut">
              <a:rPr lang="en-US" smtClean="0"/>
              <a:pPr/>
              <a:t>10/11/2013</a:t>
            </a:fld>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31D2D325-3830-413D-BA94-D2FBEC879C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23" Type="http://schemas.openxmlformats.org/officeDocument/2006/relationships/image" Target="../media/image10.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 Id="rId22" Type="http://schemas.openxmlformats.org/officeDocument/2006/relationships/image" Target="../media/image9.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43" name="Picture 19" descr="1"/>
          <p:cNvPicPr>
            <a:picLocks noChangeAspect="1" noChangeArrowheads="1"/>
          </p:cNvPicPr>
          <p:nvPr/>
        </p:nvPicPr>
        <p:blipFill>
          <a:blip r:embed="rId14" cstate="print"/>
          <a:srcRect b="38461"/>
          <a:stretch>
            <a:fillRect/>
          </a:stretch>
        </p:blipFill>
        <p:spPr bwMode="auto">
          <a:xfrm>
            <a:off x="0" y="6324600"/>
            <a:ext cx="9144000" cy="542925"/>
          </a:xfrm>
          <a:prstGeom prst="rect">
            <a:avLst/>
          </a:prstGeom>
          <a:noFill/>
        </p:spPr>
      </p:pic>
      <p:sp>
        <p:nvSpPr>
          <p:cNvPr id="1041" name="Rectangle 17"/>
          <p:cNvSpPr>
            <a:spLocks noChangeArrowheads="1"/>
          </p:cNvSpPr>
          <p:nvPr/>
        </p:nvSpPr>
        <p:spPr bwMode="gray">
          <a:xfrm>
            <a:off x="0" y="0"/>
            <a:ext cx="9144000" cy="1219200"/>
          </a:xfrm>
          <a:prstGeom prst="rect">
            <a:avLst/>
          </a:prstGeom>
          <a:gradFill rotWithShape="1">
            <a:gsLst>
              <a:gs pos="0">
                <a:schemeClr val="accent1"/>
              </a:gs>
              <a:gs pos="100000">
                <a:schemeClr val="accent1">
                  <a:gamma/>
                  <a:tint val="0"/>
                  <a:invGamma/>
                </a:schemeClr>
              </a:gs>
            </a:gsLst>
            <a:lin ang="5400000" scaled="1"/>
          </a:gradFill>
          <a:ln w="9525">
            <a:noFill/>
            <a:miter lim="800000"/>
            <a:headEnd/>
            <a:tailEnd/>
          </a:ln>
          <a:effectLst/>
        </p:spPr>
        <p:txBody>
          <a:bodyPr wrap="none" anchor="ctr"/>
          <a:lstStyle/>
          <a:p>
            <a:endParaRPr lang="en-US"/>
          </a:p>
        </p:txBody>
      </p:sp>
      <p:sp>
        <p:nvSpPr>
          <p:cNvPr id="1027" name="Rectangle 3"/>
          <p:cNvSpPr>
            <a:spLocks noGrp="1" noChangeArrowheads="1"/>
          </p:cNvSpPr>
          <p:nvPr>
            <p:ph type="body" idx="1"/>
          </p:nvPr>
        </p:nvSpPr>
        <p:spPr bwMode="auto">
          <a:xfrm>
            <a:off x="457200" y="1295400"/>
            <a:ext cx="8229600" cy="5029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bg1"/>
                </a:solidFill>
              </a:defRPr>
            </a:lvl1pPr>
          </a:lstStyle>
          <a:p>
            <a:fld id="{00CFD31E-6AC7-4143-92D3-55436AB03E60}" type="datetimeFigureOut">
              <a:rPr lang="en-US" smtClean="0"/>
              <a:pPr/>
              <a:t>10/11/2013</a:t>
            </a:fld>
            <a:endParaRPr lang="en-US"/>
          </a:p>
        </p:txBody>
      </p:sp>
      <p:sp>
        <p:nvSpPr>
          <p:cNvPr id="1029" name="Rectangle 5"/>
          <p:cNvSpPr>
            <a:spLocks noGrp="1" noChangeArrowheads="1"/>
          </p:cNvSpPr>
          <p:nvPr>
            <p:ph type="ftr" sz="quarter" idx="3"/>
          </p:nvPr>
        </p:nvSpPr>
        <p:spPr bwMode="auto">
          <a:xfrm>
            <a:off x="3124200" y="6537325"/>
            <a:ext cx="2895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bg1"/>
                </a:solidFill>
              </a:defRPr>
            </a:lvl1pPr>
          </a:lstStyle>
          <a:p>
            <a:endParaRPr lang="en-US"/>
          </a:p>
        </p:txBody>
      </p:sp>
      <p:sp>
        <p:nvSpPr>
          <p:cNvPr id="1030" name="Rectangle 6"/>
          <p:cNvSpPr>
            <a:spLocks noGrp="1" noChangeArrowheads="1"/>
          </p:cNvSpPr>
          <p:nvPr>
            <p:ph type="sldNum" sz="quarter" idx="4"/>
          </p:nvPr>
        </p:nvSpPr>
        <p:spPr bwMode="auto">
          <a:xfrm>
            <a:off x="6553200" y="6537325"/>
            <a:ext cx="2133600"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bg1"/>
                </a:solidFill>
              </a:defRPr>
            </a:lvl1pPr>
          </a:lstStyle>
          <a:p>
            <a:fld id="{31D2D325-3830-413D-BA94-D2FBEC879CB7}" type="slidenum">
              <a:rPr lang="en-US" smtClean="0"/>
              <a:pPr/>
              <a:t>‹#›</a:t>
            </a:fld>
            <a:endParaRPr lang="en-US"/>
          </a:p>
        </p:txBody>
      </p:sp>
      <p:pic>
        <p:nvPicPr>
          <p:cNvPr id="1033" name="Picture 9" descr="artplus_nature_naturalcity42_a"/>
          <p:cNvPicPr>
            <a:picLocks noChangeAspect="1" noChangeArrowheads="1"/>
          </p:cNvPicPr>
          <p:nvPr/>
        </p:nvPicPr>
        <p:blipFill>
          <a:blip r:embed="rId15" cstate="print"/>
          <a:srcRect/>
          <a:stretch>
            <a:fillRect/>
          </a:stretch>
        </p:blipFill>
        <p:spPr bwMode="auto">
          <a:xfrm>
            <a:off x="7891463" y="5935663"/>
            <a:ext cx="1235075" cy="833437"/>
          </a:xfrm>
          <a:prstGeom prst="rect">
            <a:avLst/>
          </a:prstGeom>
          <a:noFill/>
        </p:spPr>
      </p:pic>
      <p:pic>
        <p:nvPicPr>
          <p:cNvPr id="1034" name="Picture 10" descr="artplus_nature_naturalcity42_b"/>
          <p:cNvPicPr>
            <a:picLocks noChangeAspect="1" noChangeArrowheads="1"/>
          </p:cNvPicPr>
          <p:nvPr/>
        </p:nvPicPr>
        <p:blipFill>
          <a:blip r:embed="rId16" cstate="print"/>
          <a:srcRect/>
          <a:stretch>
            <a:fillRect/>
          </a:stretch>
        </p:blipFill>
        <p:spPr bwMode="auto">
          <a:xfrm>
            <a:off x="7981950" y="5916613"/>
            <a:ext cx="828675" cy="158750"/>
          </a:xfrm>
          <a:prstGeom prst="rect">
            <a:avLst/>
          </a:prstGeom>
          <a:noFill/>
        </p:spPr>
      </p:pic>
      <p:pic>
        <p:nvPicPr>
          <p:cNvPr id="1035" name="Picture 11" descr="artplus_nature_naturalcity42_e"/>
          <p:cNvPicPr>
            <a:picLocks noChangeAspect="1" noChangeArrowheads="1"/>
          </p:cNvPicPr>
          <p:nvPr/>
        </p:nvPicPr>
        <p:blipFill>
          <a:blip r:embed="rId17" cstate="print"/>
          <a:srcRect/>
          <a:stretch>
            <a:fillRect/>
          </a:stretch>
        </p:blipFill>
        <p:spPr bwMode="auto">
          <a:xfrm>
            <a:off x="8161338" y="5608638"/>
            <a:ext cx="430212" cy="463550"/>
          </a:xfrm>
          <a:prstGeom prst="rect">
            <a:avLst/>
          </a:prstGeom>
          <a:noFill/>
        </p:spPr>
      </p:pic>
      <p:pic>
        <p:nvPicPr>
          <p:cNvPr id="1036" name="Picture 12" descr="artplus_nature_naturalcity42_d"/>
          <p:cNvPicPr>
            <a:picLocks noChangeAspect="1" noChangeArrowheads="1"/>
          </p:cNvPicPr>
          <p:nvPr/>
        </p:nvPicPr>
        <p:blipFill>
          <a:blip r:embed="rId18" cstate="print"/>
          <a:srcRect/>
          <a:stretch>
            <a:fillRect/>
          </a:stretch>
        </p:blipFill>
        <p:spPr bwMode="auto">
          <a:xfrm>
            <a:off x="8102600" y="5849938"/>
            <a:ext cx="173038" cy="161925"/>
          </a:xfrm>
          <a:prstGeom prst="rect">
            <a:avLst/>
          </a:prstGeom>
          <a:noFill/>
        </p:spPr>
      </p:pic>
      <p:pic>
        <p:nvPicPr>
          <p:cNvPr id="1037" name="Picture 13" descr="artplus_nature_naturalcity42_i"/>
          <p:cNvPicPr>
            <a:picLocks noChangeAspect="1" noChangeArrowheads="1"/>
          </p:cNvPicPr>
          <p:nvPr/>
        </p:nvPicPr>
        <p:blipFill>
          <a:blip r:embed="rId19" cstate="print"/>
          <a:srcRect/>
          <a:stretch>
            <a:fillRect/>
          </a:stretch>
        </p:blipFill>
        <p:spPr bwMode="auto">
          <a:xfrm>
            <a:off x="8469313" y="5969000"/>
            <a:ext cx="461962" cy="244475"/>
          </a:xfrm>
          <a:prstGeom prst="rect">
            <a:avLst/>
          </a:prstGeom>
          <a:noFill/>
        </p:spPr>
      </p:pic>
      <p:pic>
        <p:nvPicPr>
          <p:cNvPr id="1038" name="Picture 14" descr="artplus_nature_naturalcity42_c"/>
          <p:cNvPicPr>
            <a:picLocks noChangeAspect="1" noChangeArrowheads="1"/>
          </p:cNvPicPr>
          <p:nvPr/>
        </p:nvPicPr>
        <p:blipFill>
          <a:blip r:embed="rId20" cstate="print"/>
          <a:srcRect/>
          <a:stretch>
            <a:fillRect/>
          </a:stretch>
        </p:blipFill>
        <p:spPr bwMode="auto">
          <a:xfrm>
            <a:off x="8562975" y="5943600"/>
            <a:ext cx="309563" cy="241300"/>
          </a:xfrm>
          <a:prstGeom prst="rect">
            <a:avLst/>
          </a:prstGeom>
          <a:noFill/>
        </p:spPr>
      </p:pic>
      <p:pic>
        <p:nvPicPr>
          <p:cNvPr id="1039" name="Picture 15" descr="artplus_nature_naturalcity42_f"/>
          <p:cNvPicPr>
            <a:picLocks noChangeAspect="1" noChangeArrowheads="1"/>
          </p:cNvPicPr>
          <p:nvPr/>
        </p:nvPicPr>
        <p:blipFill>
          <a:blip r:embed="rId21" cstate="print"/>
          <a:srcRect/>
          <a:stretch>
            <a:fillRect/>
          </a:stretch>
        </p:blipFill>
        <p:spPr bwMode="auto">
          <a:xfrm>
            <a:off x="7926388" y="6334125"/>
            <a:ext cx="1370012" cy="523875"/>
          </a:xfrm>
          <a:prstGeom prst="rect">
            <a:avLst/>
          </a:prstGeom>
          <a:noFill/>
        </p:spPr>
      </p:pic>
      <p:sp>
        <p:nvSpPr>
          <p:cNvPr id="1026" name="Rectangle 2"/>
          <p:cNvSpPr>
            <a:spLocks noGrp="1" noChangeArrowheads="1"/>
          </p:cNvSpPr>
          <p:nvPr>
            <p:ph type="title"/>
          </p:nvPr>
        </p:nvSpPr>
        <p:spPr bwMode="auto">
          <a:xfrm>
            <a:off x="457200" y="228600"/>
            <a:ext cx="8229600" cy="8683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pic>
        <p:nvPicPr>
          <p:cNvPr id="1044" name="Picture 20" descr="a1"/>
          <p:cNvPicPr>
            <a:picLocks noChangeAspect="1" noChangeArrowheads="1"/>
          </p:cNvPicPr>
          <p:nvPr/>
        </p:nvPicPr>
        <p:blipFill>
          <a:blip r:embed="rId22" cstate="print"/>
          <a:srcRect/>
          <a:stretch>
            <a:fillRect/>
          </a:stretch>
        </p:blipFill>
        <p:spPr bwMode="auto">
          <a:xfrm>
            <a:off x="9625013" y="328613"/>
            <a:ext cx="942975" cy="1082675"/>
          </a:xfrm>
          <a:prstGeom prst="rect">
            <a:avLst/>
          </a:prstGeom>
          <a:noFill/>
        </p:spPr>
      </p:pic>
      <p:pic>
        <p:nvPicPr>
          <p:cNvPr id="1045" name="Picture 21" descr="b_1"/>
          <p:cNvPicPr>
            <a:picLocks noChangeAspect="1" noChangeArrowheads="1"/>
          </p:cNvPicPr>
          <p:nvPr/>
        </p:nvPicPr>
        <p:blipFill>
          <a:blip r:embed="rId23" cstate="print"/>
          <a:srcRect/>
          <a:stretch>
            <a:fillRect/>
          </a:stretch>
        </p:blipFill>
        <p:spPr bwMode="auto">
          <a:xfrm>
            <a:off x="-990600" y="1371600"/>
            <a:ext cx="825500" cy="358775"/>
          </a:xfrm>
          <a:prstGeom prst="rect">
            <a:avLst/>
          </a:prstGeom>
          <a:noFill/>
        </p:spPr>
      </p:pic>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39"/>
                                        </p:tgtEl>
                                        <p:attrNameLst>
                                          <p:attrName>style.visibility</p:attrName>
                                        </p:attrNameLst>
                                      </p:cBhvr>
                                      <p:to>
                                        <p:strVal val="visible"/>
                                      </p:to>
                                    </p:set>
                                    <p:animEffect transition="in" filter="wipe(down)">
                                      <p:cBhvr>
                                        <p:cTn id="7" dur="1000"/>
                                        <p:tgtEl>
                                          <p:spTgt spid="1039"/>
                                        </p:tgtEl>
                                      </p:cBhvr>
                                    </p:animEffect>
                                  </p:childTnLst>
                                </p:cTn>
                              </p:par>
                            </p:childTnLst>
                          </p:cTn>
                        </p:par>
                        <p:par>
                          <p:cTn id="8" fill="hold">
                            <p:stCondLst>
                              <p:cond delay="1000"/>
                            </p:stCondLst>
                            <p:childTnLst>
                              <p:par>
                                <p:cTn id="9" presetID="0" presetClass="path" presetSubtype="0" accel="50000" decel="50000" fill="hold" nodeType="afterEffect">
                                  <p:stCondLst>
                                    <p:cond delay="0"/>
                                  </p:stCondLst>
                                  <p:childTnLst>
                                    <p:animMotion origin="layout" path="M 3.33333E-6 -1.85185E-6 C -0.09045 -0.01597 -0.36945 -0.08727 -0.54306 -0.09537 C -0.71667 -0.10347 -0.93785 -0.05879 -1.04167 -0.04907 " pathEditMode="relative" rAng="0" ptsTypes="aaa">
                                      <p:cBhvr>
                                        <p:cTn id="10" dur="2000" fill="hold"/>
                                        <p:tgtEl>
                                          <p:spTgt spid="1044"/>
                                        </p:tgtEl>
                                        <p:attrNameLst>
                                          <p:attrName>ppt_x</p:attrName>
                                          <p:attrName>ppt_y</p:attrName>
                                        </p:attrNameLst>
                                      </p:cBhvr>
                                      <p:rCtr x="-52100" y="-5200"/>
                                    </p:animMotion>
                                  </p:childTnLst>
                                </p:cTn>
                              </p:par>
                            </p:childTnLst>
                          </p:cTn>
                        </p:par>
                        <p:par>
                          <p:cTn id="11" fill="hold">
                            <p:stCondLst>
                              <p:cond delay="3000"/>
                            </p:stCondLst>
                            <p:childTnLst>
                              <p:par>
                                <p:cTn id="12" presetID="0" presetClass="path" presetSubtype="0" accel="50000" decel="50000" fill="hold" nodeType="afterEffect">
                                  <p:stCondLst>
                                    <p:cond delay="0"/>
                                  </p:stCondLst>
                                  <p:childTnLst>
                                    <p:animMotion origin="layout" path="M -0.00348 0.05949 C 0.00625 0.0581 0.04097 0.0574 0.05399 0.05324 C 0.06701 0.04907 0.06632 0.04907 0.07638 0.03379 C 0.08628 0.01898 0.10538 -0.02269 0.11319 -0.03727 " pathEditMode="relative" rAng="0" ptsTypes="aaaa">
                                      <p:cBhvr>
                                        <p:cTn id="13" dur="2000" fill="hold"/>
                                        <p:tgtEl>
                                          <p:spTgt spid="1045"/>
                                        </p:tgtEl>
                                        <p:attrNameLst>
                                          <p:attrName>ppt_x</p:attrName>
                                          <p:attrName>ppt_y</p:attrName>
                                        </p:attrNameLst>
                                      </p:cBhvr>
                                      <p:rCtr x="5800" y="-4800"/>
                                    </p:animMotion>
                                  </p:childTnLst>
                                </p:cTn>
                              </p:par>
                              <p:par>
                                <p:cTn id="14" presetID="22" presetClass="entr" presetSubtype="8" fill="hold" grpId="0" nodeType="withEffect">
                                  <p:stCondLst>
                                    <p:cond delay="900"/>
                                  </p:stCondLst>
                                  <p:childTnLst>
                                    <p:set>
                                      <p:cBhvr>
                                        <p:cTn id="15" dur="1" fill="hold">
                                          <p:stCondLst>
                                            <p:cond delay="0"/>
                                          </p:stCondLst>
                                        </p:cTn>
                                        <p:tgtEl>
                                          <p:spTgt spid="1026"/>
                                        </p:tgtEl>
                                        <p:attrNameLst>
                                          <p:attrName>style.visibility</p:attrName>
                                        </p:attrNameLst>
                                      </p:cBhvr>
                                      <p:to>
                                        <p:strVal val="visible"/>
                                      </p:to>
                                    </p:set>
                                    <p:animEffect transition="in" filter="wipe(left)">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ctr" rtl="0" eaLnBrk="1" fontAlgn="base" hangingPunct="1">
        <a:spcBef>
          <a:spcPct val="0"/>
        </a:spcBef>
        <a:spcAft>
          <a:spcPct val="0"/>
        </a:spcAft>
        <a:defRPr sz="4200" b="1" i="1">
          <a:solidFill>
            <a:schemeClr val="tx1"/>
          </a:solidFill>
          <a:latin typeface="+mj-lt"/>
          <a:ea typeface="+mj-ea"/>
          <a:cs typeface="+mj-cs"/>
        </a:defRPr>
      </a:lvl1pPr>
      <a:lvl2pPr algn="ctr" rtl="0" eaLnBrk="1" fontAlgn="base" hangingPunct="1">
        <a:spcBef>
          <a:spcPct val="0"/>
        </a:spcBef>
        <a:spcAft>
          <a:spcPct val="0"/>
        </a:spcAft>
        <a:defRPr sz="4200" b="1" i="1">
          <a:solidFill>
            <a:schemeClr val="tx1"/>
          </a:solidFill>
          <a:latin typeface="Arial" charset="0"/>
        </a:defRPr>
      </a:lvl2pPr>
      <a:lvl3pPr algn="ctr" rtl="0" eaLnBrk="1" fontAlgn="base" hangingPunct="1">
        <a:spcBef>
          <a:spcPct val="0"/>
        </a:spcBef>
        <a:spcAft>
          <a:spcPct val="0"/>
        </a:spcAft>
        <a:defRPr sz="4200" b="1" i="1">
          <a:solidFill>
            <a:schemeClr val="tx1"/>
          </a:solidFill>
          <a:latin typeface="Arial" charset="0"/>
        </a:defRPr>
      </a:lvl3pPr>
      <a:lvl4pPr algn="ctr" rtl="0" eaLnBrk="1" fontAlgn="base" hangingPunct="1">
        <a:spcBef>
          <a:spcPct val="0"/>
        </a:spcBef>
        <a:spcAft>
          <a:spcPct val="0"/>
        </a:spcAft>
        <a:defRPr sz="4200" b="1" i="1">
          <a:solidFill>
            <a:schemeClr val="tx1"/>
          </a:solidFill>
          <a:latin typeface="Arial" charset="0"/>
        </a:defRPr>
      </a:lvl4pPr>
      <a:lvl5pPr algn="ctr" rtl="0" eaLnBrk="1" fontAlgn="base" hangingPunct="1">
        <a:spcBef>
          <a:spcPct val="0"/>
        </a:spcBef>
        <a:spcAft>
          <a:spcPct val="0"/>
        </a:spcAft>
        <a:defRPr sz="4200" b="1" i="1">
          <a:solidFill>
            <a:schemeClr val="tx1"/>
          </a:solidFill>
          <a:latin typeface="Arial" charset="0"/>
        </a:defRPr>
      </a:lvl5pPr>
      <a:lvl6pPr marL="457200" algn="ctr" rtl="0" eaLnBrk="1" fontAlgn="base" hangingPunct="1">
        <a:spcBef>
          <a:spcPct val="0"/>
        </a:spcBef>
        <a:spcAft>
          <a:spcPct val="0"/>
        </a:spcAft>
        <a:defRPr sz="4200" b="1" i="1">
          <a:solidFill>
            <a:schemeClr val="tx1"/>
          </a:solidFill>
          <a:latin typeface="Arial" charset="0"/>
        </a:defRPr>
      </a:lvl6pPr>
      <a:lvl7pPr marL="914400" algn="ctr" rtl="0" eaLnBrk="1" fontAlgn="base" hangingPunct="1">
        <a:spcBef>
          <a:spcPct val="0"/>
        </a:spcBef>
        <a:spcAft>
          <a:spcPct val="0"/>
        </a:spcAft>
        <a:defRPr sz="4200" b="1" i="1">
          <a:solidFill>
            <a:schemeClr val="tx1"/>
          </a:solidFill>
          <a:latin typeface="Arial" charset="0"/>
        </a:defRPr>
      </a:lvl7pPr>
      <a:lvl8pPr marL="1371600" algn="ctr" rtl="0" eaLnBrk="1" fontAlgn="base" hangingPunct="1">
        <a:spcBef>
          <a:spcPct val="0"/>
        </a:spcBef>
        <a:spcAft>
          <a:spcPct val="0"/>
        </a:spcAft>
        <a:defRPr sz="4200" b="1" i="1">
          <a:solidFill>
            <a:schemeClr val="tx1"/>
          </a:solidFill>
          <a:latin typeface="Arial" charset="0"/>
        </a:defRPr>
      </a:lvl8pPr>
      <a:lvl9pPr marL="1828800" algn="ctr" rtl="0" eaLnBrk="1" fontAlgn="base" hangingPunct="1">
        <a:spcBef>
          <a:spcPct val="0"/>
        </a:spcBef>
        <a:spcAft>
          <a:spcPct val="0"/>
        </a:spcAft>
        <a:defRPr sz="4200" b="1" i="1">
          <a:solidFill>
            <a:schemeClr val="tx1"/>
          </a:solidFill>
          <a:latin typeface="Arial" charset="0"/>
        </a:defRPr>
      </a:lvl9pPr>
    </p:titleStyle>
    <p:bodyStyle>
      <a:lvl1pPr marL="342900" indent="-342900" algn="l" rtl="0" eaLnBrk="1" fontAlgn="base" hangingPunct="1">
        <a:spcBef>
          <a:spcPct val="20000"/>
        </a:spcBef>
        <a:spcAft>
          <a:spcPct val="0"/>
        </a:spcAft>
        <a:buClr>
          <a:schemeClr val="folHlink"/>
        </a:buClr>
        <a:buFont typeface="Wingdings" pitchFamily="2" charset="2"/>
        <a:buChar char="v"/>
        <a:defRPr sz="32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Font typeface="Wingdings" pitchFamily="2" charset="2"/>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2714620"/>
            <a:ext cx="6357950" cy="1000132"/>
          </a:xfrm>
        </p:spPr>
        <p:txBody>
          <a:bodyPr>
            <a:normAutofit fontScale="77500" lnSpcReduction="20000"/>
          </a:bodyPr>
          <a:lstStyle/>
          <a:p>
            <a:r>
              <a:rPr lang="en-US" sz="4000" err="1" smtClean="0">
                <a:solidFill>
                  <a:schemeClr val="accent4">
                    <a:lumMod val="90000"/>
                    <a:lumOff val="10000"/>
                  </a:schemeClr>
                </a:solidFill>
              </a:rPr>
              <a:t>Gvhd</a:t>
            </a:r>
            <a:r>
              <a:rPr lang="en-US" sz="4000" smtClean="0">
                <a:solidFill>
                  <a:schemeClr val="accent4">
                    <a:lumMod val="90000"/>
                    <a:lumOff val="10000"/>
                  </a:schemeClr>
                </a:solidFill>
              </a:rPr>
              <a:t>:</a:t>
            </a:r>
          </a:p>
          <a:p>
            <a:r>
              <a:rPr lang="en-US" sz="4000" smtClean="0">
                <a:solidFill>
                  <a:schemeClr val="accent4">
                    <a:lumMod val="90000"/>
                    <a:lumOff val="10000"/>
                  </a:schemeClr>
                </a:solidFill>
              </a:rPr>
              <a:t>TH.S: </a:t>
            </a:r>
            <a:r>
              <a:rPr lang="en-US" sz="4000" err="1" smtClean="0">
                <a:solidFill>
                  <a:schemeClr val="accent4">
                    <a:lumMod val="90000"/>
                    <a:lumOff val="10000"/>
                  </a:schemeClr>
                </a:solidFill>
              </a:rPr>
              <a:t>Nguyễn</a:t>
            </a:r>
            <a:r>
              <a:rPr lang="en-US" sz="4000" smtClean="0">
                <a:solidFill>
                  <a:schemeClr val="accent4">
                    <a:lumMod val="90000"/>
                    <a:lumOff val="10000"/>
                  </a:schemeClr>
                </a:solidFill>
              </a:rPr>
              <a:t> </a:t>
            </a:r>
            <a:r>
              <a:rPr lang="en-US" sz="4000" err="1" smtClean="0">
                <a:solidFill>
                  <a:schemeClr val="accent4">
                    <a:lumMod val="90000"/>
                    <a:lumOff val="10000"/>
                  </a:schemeClr>
                </a:solidFill>
              </a:rPr>
              <a:t>Đức</a:t>
            </a:r>
            <a:r>
              <a:rPr lang="en-US" sz="4000" smtClean="0">
                <a:solidFill>
                  <a:schemeClr val="accent4">
                    <a:lumMod val="90000"/>
                    <a:lumOff val="10000"/>
                  </a:schemeClr>
                </a:solidFill>
              </a:rPr>
              <a:t> </a:t>
            </a:r>
            <a:r>
              <a:rPr lang="en-US" sz="4000" err="1" smtClean="0">
                <a:solidFill>
                  <a:schemeClr val="accent4">
                    <a:lumMod val="90000"/>
                    <a:lumOff val="10000"/>
                  </a:schemeClr>
                </a:solidFill>
              </a:rPr>
              <a:t>Thành</a:t>
            </a:r>
            <a:endParaRPr lang="en-US" sz="4000">
              <a:solidFill>
                <a:schemeClr val="accent4">
                  <a:lumMod val="90000"/>
                  <a:lumOff val="10000"/>
                </a:schemeClr>
              </a:solidFill>
            </a:endParaRPr>
          </a:p>
        </p:txBody>
      </p:sp>
      <p:sp>
        <p:nvSpPr>
          <p:cNvPr id="5" name="Rectangle 4"/>
          <p:cNvSpPr/>
          <p:nvPr/>
        </p:nvSpPr>
        <p:spPr>
          <a:xfrm>
            <a:off x="285720" y="214290"/>
            <a:ext cx="8577679" cy="923330"/>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cap="none" spc="0" smtClean="0">
                <a:ln w="11430"/>
                <a:solidFill>
                  <a:schemeClr val="accent6">
                    <a:lumMod val="60000"/>
                    <a:lumOff val="40000"/>
                  </a:schemeClr>
                </a:solidFill>
                <a:effectLst>
                  <a:outerShdw blurRad="80000" dist="40000" dir="5040000" algn="tl">
                    <a:srgbClr val="000000">
                      <a:alpha val="30000"/>
                    </a:srgbClr>
                  </a:outerShdw>
                </a:effectLst>
              </a:rPr>
              <a:t>XÃ HỘI HỌC ĐẠI CƯƠNG</a:t>
            </a:r>
            <a:endParaRPr lang="en-US" sz="5400" b="1" cap="none" spc="0">
              <a:ln w="11430"/>
              <a:solidFill>
                <a:schemeClr val="accent6">
                  <a:lumMod val="60000"/>
                  <a:lumOff val="40000"/>
                </a:schemeClr>
              </a:solidFill>
              <a:effectLst>
                <a:outerShdw blurRad="80000" dist="40000" dir="5040000" algn="tl">
                  <a:srgbClr val="000000">
                    <a:alpha val="30000"/>
                  </a:srgbClr>
                </a:outerShdw>
              </a:effectLst>
            </a:endParaRPr>
          </a:p>
        </p:txBody>
      </p:sp>
      <p:sp>
        <p:nvSpPr>
          <p:cNvPr id="6" name="TextBox 5"/>
          <p:cNvSpPr txBox="1"/>
          <p:nvPr/>
        </p:nvSpPr>
        <p:spPr>
          <a:xfrm>
            <a:off x="571472" y="1357298"/>
            <a:ext cx="8358246" cy="646331"/>
          </a:xfrm>
          <a:prstGeom prst="rect">
            <a:avLst/>
          </a:prstGeom>
          <a:noFill/>
        </p:spPr>
        <p:txBody>
          <a:bodyPr wrap="square" rtlCol="0">
            <a:spAutoFit/>
          </a:bodyPr>
          <a:lstStyle/>
          <a:p>
            <a:pPr algn="ctr"/>
            <a:r>
              <a:rPr lang="en-US" sz="3600" b="1" smtClean="0">
                <a:solidFill>
                  <a:srgbClr val="FFFF00"/>
                </a:solidFill>
              </a:rPr>
              <a:t>Chủ Đề : VĂN HÓA VÀ XÃ HỘI</a:t>
            </a:r>
            <a:endParaRPr lang="en-US" sz="3600" b="1">
              <a:solidFill>
                <a:srgbClr val="FFFF00"/>
              </a:solidFill>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endParaRPr lang="en-US"/>
          </a:p>
        </p:txBody>
      </p:sp>
      <p:sp>
        <p:nvSpPr>
          <p:cNvPr id="3" name="Content Placeholder 2"/>
          <p:cNvSpPr>
            <a:spLocks noGrp="1"/>
          </p:cNvSpPr>
          <p:nvPr>
            <p:ph idx="1"/>
          </p:nvPr>
        </p:nvSpPr>
        <p:spPr>
          <a:xfrm>
            <a:off x="428596" y="1428736"/>
            <a:ext cx="8229600" cy="4389120"/>
          </a:xfrm>
        </p:spPr>
        <p:txBody>
          <a:bodyPr>
            <a:noAutofit/>
          </a:bodyPr>
          <a:lstStyle/>
          <a:p>
            <a:r>
              <a:rPr lang="en-US" sz="4000" err="1" smtClean="0"/>
              <a:t>Trong</a:t>
            </a:r>
            <a:r>
              <a:rPr lang="en-US" sz="4000" smtClean="0"/>
              <a:t> XHH “</a:t>
            </a:r>
            <a:r>
              <a:rPr lang="en-US" sz="4000" err="1" smtClean="0"/>
              <a:t>văn</a:t>
            </a:r>
            <a:r>
              <a:rPr lang="en-US" sz="4000" smtClean="0"/>
              <a:t> </a:t>
            </a:r>
            <a:r>
              <a:rPr lang="en-US" sz="4000" err="1" smtClean="0"/>
              <a:t>hoá</a:t>
            </a:r>
            <a:r>
              <a:rPr lang="en-US" sz="4000" smtClean="0"/>
              <a:t> </a:t>
            </a:r>
            <a:r>
              <a:rPr lang="en-US" sz="4000" err="1" smtClean="0"/>
              <a:t>có</a:t>
            </a:r>
            <a:r>
              <a:rPr lang="en-US" sz="4000" smtClean="0"/>
              <a:t> </a:t>
            </a:r>
            <a:r>
              <a:rPr lang="en-US" sz="4000" err="1" smtClean="0"/>
              <a:t>thể</a:t>
            </a:r>
            <a:r>
              <a:rPr lang="en-US" sz="4000" smtClean="0"/>
              <a:t> </a:t>
            </a:r>
            <a:r>
              <a:rPr lang="en-US" sz="4000" err="1" smtClean="0"/>
              <a:t>được</a:t>
            </a:r>
            <a:r>
              <a:rPr lang="en-US" sz="4000" smtClean="0"/>
              <a:t> </a:t>
            </a:r>
            <a:r>
              <a:rPr lang="en-US" sz="4000" err="1" smtClean="0"/>
              <a:t>xem</a:t>
            </a:r>
            <a:r>
              <a:rPr lang="en-US" sz="4000" smtClean="0"/>
              <a:t> </a:t>
            </a:r>
            <a:r>
              <a:rPr lang="en-US" sz="4000" err="1" smtClean="0"/>
              <a:t>xét</a:t>
            </a:r>
            <a:r>
              <a:rPr lang="en-US" sz="4000" smtClean="0"/>
              <a:t> </a:t>
            </a:r>
            <a:r>
              <a:rPr lang="en-US" sz="4000" err="1" smtClean="0"/>
              <a:t>như</a:t>
            </a:r>
            <a:r>
              <a:rPr lang="en-US" sz="4000" smtClean="0"/>
              <a:t> </a:t>
            </a:r>
            <a:r>
              <a:rPr lang="en-US" sz="4000" err="1" smtClean="0"/>
              <a:t>là</a:t>
            </a:r>
            <a:r>
              <a:rPr lang="en-US" sz="4000" smtClean="0"/>
              <a:t> </a:t>
            </a:r>
            <a:r>
              <a:rPr lang="en-US" sz="4000" err="1" smtClean="0"/>
              <a:t>một</a:t>
            </a:r>
            <a:r>
              <a:rPr lang="en-US" sz="4000" smtClean="0"/>
              <a:t> </a:t>
            </a:r>
            <a:r>
              <a:rPr lang="en-US" sz="4000" err="1" smtClean="0"/>
              <a:t>của</a:t>
            </a:r>
            <a:r>
              <a:rPr lang="en-US" sz="4000" smtClean="0"/>
              <a:t> </a:t>
            </a:r>
            <a:r>
              <a:rPr lang="en-US" sz="4000" err="1" smtClean="0"/>
              <a:t>các</a:t>
            </a:r>
            <a:r>
              <a:rPr lang="en-US" sz="4000" smtClean="0"/>
              <a:t> </a:t>
            </a:r>
            <a:r>
              <a:rPr lang="en-US" sz="4000" err="1" smtClean="0"/>
              <a:t>giá</a:t>
            </a:r>
            <a:r>
              <a:rPr lang="en-US" sz="4000" smtClean="0"/>
              <a:t> </a:t>
            </a:r>
            <a:r>
              <a:rPr lang="en-US" sz="4000" err="1" smtClean="0"/>
              <a:t>trị</a:t>
            </a:r>
            <a:r>
              <a:rPr lang="en-US" sz="4000" smtClean="0"/>
              <a:t>, </a:t>
            </a:r>
            <a:r>
              <a:rPr lang="en-US" sz="4000" err="1" smtClean="0"/>
              <a:t>chân</a:t>
            </a:r>
            <a:r>
              <a:rPr lang="en-US" sz="4000" smtClean="0"/>
              <a:t> </a:t>
            </a:r>
            <a:r>
              <a:rPr lang="en-US" sz="4000" err="1" smtClean="0"/>
              <a:t>lý</a:t>
            </a:r>
            <a:r>
              <a:rPr lang="en-US" sz="4000" smtClean="0"/>
              <a:t>, </a:t>
            </a:r>
            <a:r>
              <a:rPr lang="en-US" sz="4000" err="1" smtClean="0"/>
              <a:t>các</a:t>
            </a:r>
            <a:r>
              <a:rPr lang="en-US" sz="4000" smtClean="0"/>
              <a:t> </a:t>
            </a:r>
            <a:r>
              <a:rPr lang="en-US" sz="4000" err="1" smtClean="0"/>
              <a:t>chuẩn</a:t>
            </a:r>
            <a:r>
              <a:rPr lang="en-US" sz="4000" smtClean="0"/>
              <a:t> </a:t>
            </a:r>
            <a:r>
              <a:rPr lang="en-US" sz="4000" err="1" smtClean="0"/>
              <a:t>mực</a:t>
            </a:r>
            <a:r>
              <a:rPr lang="en-US" sz="4000" smtClean="0"/>
              <a:t> </a:t>
            </a:r>
            <a:r>
              <a:rPr lang="en-US" sz="4000" err="1" smtClean="0"/>
              <a:t>và</a:t>
            </a:r>
            <a:r>
              <a:rPr lang="en-US" sz="4000" smtClean="0"/>
              <a:t> </a:t>
            </a:r>
            <a:r>
              <a:rPr lang="en-US" sz="4000" err="1" smtClean="0"/>
              <a:t>mục</a:t>
            </a:r>
            <a:r>
              <a:rPr lang="en-US" sz="4000" smtClean="0"/>
              <a:t> </a:t>
            </a:r>
            <a:r>
              <a:rPr lang="en-US" sz="4000" err="1" smtClean="0"/>
              <a:t>tiêu</a:t>
            </a:r>
            <a:r>
              <a:rPr lang="en-US" sz="4000" smtClean="0"/>
              <a:t> </a:t>
            </a:r>
            <a:r>
              <a:rPr lang="en-US" sz="4000" err="1" smtClean="0"/>
              <a:t>mà</a:t>
            </a:r>
            <a:r>
              <a:rPr lang="en-US" sz="4000" smtClean="0"/>
              <a:t> con </a:t>
            </a:r>
            <a:r>
              <a:rPr lang="en-US" sz="4000" err="1" smtClean="0"/>
              <a:t>người</a:t>
            </a:r>
            <a:r>
              <a:rPr lang="en-US" sz="4000" smtClean="0"/>
              <a:t> </a:t>
            </a:r>
            <a:r>
              <a:rPr lang="en-US" sz="4000" err="1" smtClean="0"/>
              <a:t>cùng</a:t>
            </a:r>
            <a:r>
              <a:rPr lang="en-US" sz="4000" smtClean="0"/>
              <a:t> </a:t>
            </a:r>
            <a:r>
              <a:rPr lang="en-US" sz="4000" err="1" smtClean="0"/>
              <a:t>thống</a:t>
            </a:r>
            <a:r>
              <a:rPr lang="en-US" sz="4000" smtClean="0"/>
              <a:t> </a:t>
            </a:r>
            <a:r>
              <a:rPr lang="en-US" sz="4000" err="1" smtClean="0"/>
              <a:t>nhất</a:t>
            </a:r>
            <a:r>
              <a:rPr lang="en-US" sz="4000" smtClean="0"/>
              <a:t> </a:t>
            </a:r>
            <a:r>
              <a:rPr lang="en-US" sz="4000" err="1" smtClean="0"/>
              <a:t>với</a:t>
            </a:r>
            <a:r>
              <a:rPr lang="en-US" sz="4000" smtClean="0"/>
              <a:t> </a:t>
            </a:r>
            <a:r>
              <a:rPr lang="en-US" sz="4000" err="1" smtClean="0"/>
              <a:t>nhau</a:t>
            </a:r>
            <a:r>
              <a:rPr lang="en-US" sz="4000" smtClean="0"/>
              <a:t> </a:t>
            </a:r>
            <a:r>
              <a:rPr lang="en-US" sz="4000" err="1" smtClean="0"/>
              <a:t>trong</a:t>
            </a:r>
            <a:r>
              <a:rPr lang="en-US" sz="4000" smtClean="0"/>
              <a:t> </a:t>
            </a:r>
            <a:r>
              <a:rPr lang="en-US" sz="4000" err="1" smtClean="0"/>
              <a:t>quá</a:t>
            </a:r>
            <a:r>
              <a:rPr lang="en-US" sz="4000" smtClean="0"/>
              <a:t> </a:t>
            </a:r>
            <a:r>
              <a:rPr lang="en-US" sz="4000" err="1" smtClean="0"/>
              <a:t>trình</a:t>
            </a:r>
            <a:r>
              <a:rPr lang="en-US" sz="4000" smtClean="0"/>
              <a:t> </a:t>
            </a:r>
            <a:r>
              <a:rPr lang="en-US" sz="4000" err="1" smtClean="0"/>
              <a:t>tương</a:t>
            </a:r>
            <a:r>
              <a:rPr lang="en-US" sz="4000" smtClean="0"/>
              <a:t> </a:t>
            </a:r>
            <a:r>
              <a:rPr lang="en-US" sz="4000" err="1" smtClean="0"/>
              <a:t>tác</a:t>
            </a:r>
            <a:r>
              <a:rPr lang="en-US" sz="4000" smtClean="0"/>
              <a:t> </a:t>
            </a:r>
            <a:r>
              <a:rPr lang="en-US" sz="4000" err="1" smtClean="0"/>
              <a:t>và</a:t>
            </a:r>
            <a:r>
              <a:rPr lang="en-US" sz="4000" smtClean="0"/>
              <a:t> </a:t>
            </a:r>
            <a:r>
              <a:rPr lang="en-US" sz="4000" err="1" smtClean="0"/>
              <a:t>trải</a:t>
            </a:r>
            <a:r>
              <a:rPr lang="en-US" sz="4000" smtClean="0"/>
              <a:t> qua </a:t>
            </a:r>
            <a:r>
              <a:rPr lang="en-US" sz="4000" err="1" smtClean="0"/>
              <a:t>thời</a:t>
            </a:r>
            <a:r>
              <a:rPr lang="en-US" sz="4000" smtClean="0"/>
              <a:t> </a:t>
            </a:r>
            <a:r>
              <a:rPr lang="en-US" sz="4000" err="1" smtClean="0"/>
              <a:t>gian</a:t>
            </a:r>
            <a:r>
              <a:rPr lang="en-US" sz="4000" smtClean="0"/>
              <a:t>”.</a:t>
            </a:r>
            <a:endParaRPr lang="en-US" sz="4000"/>
          </a:p>
        </p:txBody>
      </p:sp>
    </p:spTree>
  </p:cSld>
  <p:clrMapOvr>
    <a:masterClrMapping/>
  </p:clrMapOvr>
  <p:transition>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tải xuống.jpg"/>
          <p:cNvPicPr>
            <a:picLocks noGrp="1" noChangeAspect="1"/>
          </p:cNvPicPr>
          <p:nvPr>
            <p:ph idx="1"/>
          </p:nvPr>
        </p:nvPicPr>
        <p:blipFill>
          <a:blip r:embed="rId2"/>
          <a:stretch>
            <a:fillRect/>
          </a:stretch>
        </p:blipFill>
        <p:spPr>
          <a:xfrm>
            <a:off x="785786" y="2285992"/>
            <a:ext cx="6858048" cy="3857652"/>
          </a:xfrm>
        </p:spPr>
      </p:pic>
    </p:spTree>
  </p:cSld>
  <p:clrMapOvr>
    <a:masterClrMapping/>
  </p:clrMapOvr>
  <p:transition>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2.Cơ cấu của văn hóa</a:t>
            </a:r>
            <a:endParaRPr lang="en-US"/>
          </a:p>
        </p:txBody>
      </p:sp>
      <p:sp>
        <p:nvSpPr>
          <p:cNvPr id="3" name="Content Placeholder 2"/>
          <p:cNvSpPr>
            <a:spLocks noGrp="1"/>
          </p:cNvSpPr>
          <p:nvPr>
            <p:ph idx="1"/>
          </p:nvPr>
        </p:nvSpPr>
        <p:spPr/>
        <p:txBody>
          <a:bodyPr/>
          <a:lstStyle/>
          <a:p>
            <a:endParaRPr lang="en-US"/>
          </a:p>
        </p:txBody>
      </p:sp>
      <p:sp>
        <p:nvSpPr>
          <p:cNvPr id="4" name="Freeform 3"/>
          <p:cNvSpPr>
            <a:spLocks noEditPoints="1"/>
          </p:cNvSpPr>
          <p:nvPr/>
        </p:nvSpPr>
        <p:spPr bwMode="gray">
          <a:xfrm rot="20241944">
            <a:off x="1109663" y="2600325"/>
            <a:ext cx="6615112" cy="2919413"/>
          </a:xfrm>
          <a:custGeom>
            <a:avLst/>
            <a:gdLst/>
            <a:ahLst/>
            <a:cxnLst>
              <a:cxn ang="0">
                <a:pos x="1692" y="12"/>
              </a:cxn>
              <a:cxn ang="0">
                <a:pos x="1234" y="74"/>
              </a:cxn>
              <a:cxn ang="0">
                <a:pos x="828" y="182"/>
              </a:cxn>
              <a:cxn ang="0">
                <a:pos x="486" y="330"/>
              </a:cxn>
              <a:cxn ang="0">
                <a:pos x="226" y="510"/>
              </a:cxn>
              <a:cxn ang="0">
                <a:pos x="58" y="718"/>
              </a:cxn>
              <a:cxn ang="0">
                <a:pos x="0" y="944"/>
              </a:cxn>
              <a:cxn ang="0">
                <a:pos x="58" y="1170"/>
              </a:cxn>
              <a:cxn ang="0">
                <a:pos x="226" y="1378"/>
              </a:cxn>
              <a:cxn ang="0">
                <a:pos x="486" y="1558"/>
              </a:cxn>
              <a:cxn ang="0">
                <a:pos x="828" y="1706"/>
              </a:cxn>
              <a:cxn ang="0">
                <a:pos x="1234" y="1814"/>
              </a:cxn>
              <a:cxn ang="0">
                <a:pos x="1692" y="1876"/>
              </a:cxn>
              <a:cxn ang="0">
                <a:pos x="2186" y="1884"/>
              </a:cxn>
              <a:cxn ang="0">
                <a:pos x="2658" y="1840"/>
              </a:cxn>
              <a:cxn ang="0">
                <a:pos x="3084" y="1746"/>
              </a:cxn>
              <a:cxn ang="0">
                <a:pos x="3448" y="1612"/>
              </a:cxn>
              <a:cxn ang="0">
                <a:pos x="3738" y="1442"/>
              </a:cxn>
              <a:cxn ang="0">
                <a:pos x="3938" y="1242"/>
              </a:cxn>
              <a:cxn ang="0">
                <a:pos x="4034" y="1022"/>
              </a:cxn>
              <a:cxn ang="0">
                <a:pos x="4014" y="790"/>
              </a:cxn>
              <a:cxn ang="0">
                <a:pos x="3882" y="576"/>
              </a:cxn>
              <a:cxn ang="0">
                <a:pos x="3650" y="386"/>
              </a:cxn>
              <a:cxn ang="0">
                <a:pos x="3334" y="228"/>
              </a:cxn>
              <a:cxn ang="0">
                <a:pos x="2948" y="106"/>
              </a:cxn>
              <a:cxn ang="0">
                <a:pos x="2506" y="28"/>
              </a:cxn>
              <a:cxn ang="0">
                <a:pos x="2020" y="0"/>
              </a:cxn>
              <a:cxn ang="0">
                <a:pos x="1606" y="1736"/>
              </a:cxn>
              <a:cxn ang="0">
                <a:pos x="1164" y="1678"/>
              </a:cxn>
              <a:cxn ang="0">
                <a:pos x="776" y="1576"/>
              </a:cxn>
              <a:cxn ang="0">
                <a:pos x="458" y="1436"/>
              </a:cxn>
              <a:cxn ang="0">
                <a:pos x="224" y="1266"/>
              </a:cxn>
              <a:cxn ang="0">
                <a:pos x="88" y="1074"/>
              </a:cxn>
              <a:cxn ang="0">
                <a:pos x="68" y="864"/>
              </a:cxn>
              <a:cxn ang="0">
                <a:pos x="166" y="664"/>
              </a:cxn>
              <a:cxn ang="0">
                <a:pos x="370" y="486"/>
              </a:cxn>
              <a:cxn ang="0">
                <a:pos x="662" y="336"/>
              </a:cxn>
              <a:cxn ang="0">
                <a:pos x="1028" y="222"/>
              </a:cxn>
              <a:cxn ang="0">
                <a:pos x="1454" y="148"/>
              </a:cxn>
              <a:cxn ang="0">
                <a:pos x="1922" y="120"/>
              </a:cxn>
              <a:cxn ang="0">
                <a:pos x="2392" y="148"/>
              </a:cxn>
              <a:cxn ang="0">
                <a:pos x="2818" y="222"/>
              </a:cxn>
              <a:cxn ang="0">
                <a:pos x="3184" y="336"/>
              </a:cxn>
              <a:cxn ang="0">
                <a:pos x="3476" y="486"/>
              </a:cxn>
              <a:cxn ang="0">
                <a:pos x="3680" y="664"/>
              </a:cxn>
              <a:cxn ang="0">
                <a:pos x="3778" y="864"/>
              </a:cxn>
              <a:cxn ang="0">
                <a:pos x="3758" y="1074"/>
              </a:cxn>
              <a:cxn ang="0">
                <a:pos x="3622" y="1266"/>
              </a:cxn>
              <a:cxn ang="0">
                <a:pos x="3388" y="1436"/>
              </a:cxn>
              <a:cxn ang="0">
                <a:pos x="3070" y="1576"/>
              </a:cxn>
              <a:cxn ang="0">
                <a:pos x="2682" y="1678"/>
              </a:cxn>
              <a:cxn ang="0">
                <a:pos x="2240" y="1736"/>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rgbClr val="B2B2B2">
                  <a:gamma/>
                  <a:tint val="9412"/>
                  <a:invGamma/>
                </a:srgbClr>
              </a:gs>
              <a:gs pos="100000">
                <a:srgbClr val="B2B2B2"/>
              </a:gs>
            </a:gsLst>
            <a:lin ang="0" scaled="1"/>
          </a:gradFill>
          <a:ln w="0">
            <a:noFill/>
            <a:prstDash val="solid"/>
            <a:round/>
            <a:headEnd/>
            <a:tailEnd/>
          </a:ln>
        </p:spPr>
        <p:txBody>
          <a:bodyPr/>
          <a:lstStyle/>
          <a:p>
            <a:endParaRPr lang="en-US"/>
          </a:p>
        </p:txBody>
      </p:sp>
      <p:sp>
        <p:nvSpPr>
          <p:cNvPr id="5" name="Text Box 4"/>
          <p:cNvSpPr txBox="1">
            <a:spLocks noChangeArrowheads="1"/>
          </p:cNvSpPr>
          <p:nvPr/>
        </p:nvSpPr>
        <p:spPr bwMode="auto">
          <a:xfrm>
            <a:off x="3276600" y="3810000"/>
            <a:ext cx="2471738" cy="457200"/>
          </a:xfrm>
          <a:prstGeom prst="rect">
            <a:avLst/>
          </a:prstGeom>
          <a:noFill/>
          <a:ln w="9525">
            <a:noFill/>
            <a:miter lim="800000"/>
            <a:headEnd/>
            <a:tailEnd/>
          </a:ln>
          <a:effectLst/>
        </p:spPr>
        <p:txBody>
          <a:bodyPr wrap="none">
            <a:spAutoFit/>
          </a:bodyPr>
          <a:lstStyle/>
          <a:p>
            <a:pPr eaLnBrk="0" hangingPunct="0"/>
            <a:r>
              <a:rPr lang="en-US" sz="2400" b="1">
                <a:solidFill>
                  <a:srgbClr val="FFFFFF"/>
                </a:solidFill>
                <a:latin typeface="Verdana" pitchFamily="34" charset="0"/>
              </a:rPr>
              <a:t>Your Concept</a:t>
            </a:r>
          </a:p>
        </p:txBody>
      </p:sp>
      <p:grpSp>
        <p:nvGrpSpPr>
          <p:cNvPr id="6" name="Group 7"/>
          <p:cNvGrpSpPr>
            <a:grpSpLocks/>
          </p:cNvGrpSpPr>
          <p:nvPr/>
        </p:nvGrpSpPr>
        <p:grpSpPr bwMode="auto">
          <a:xfrm>
            <a:off x="1524000" y="4419600"/>
            <a:ext cx="1295400" cy="1301750"/>
            <a:chOff x="912" y="1920"/>
            <a:chExt cx="816" cy="820"/>
          </a:xfrm>
        </p:grpSpPr>
        <p:sp>
          <p:nvSpPr>
            <p:cNvPr id="7" name="Oval 8"/>
            <p:cNvSpPr>
              <a:spLocks noChangeArrowheads="1"/>
            </p:cNvSpPr>
            <p:nvPr/>
          </p:nvSpPr>
          <p:spPr bwMode="gray">
            <a:xfrm>
              <a:off x="912" y="1920"/>
              <a:ext cx="816" cy="820"/>
            </a:xfrm>
            <a:prstGeom prst="ellipse">
              <a:avLst/>
            </a:prstGeom>
            <a:gradFill rotWithShape="1">
              <a:gsLst>
                <a:gs pos="0">
                  <a:srgbClr val="E9940B"/>
                </a:gs>
                <a:gs pos="100000">
                  <a:srgbClr val="E9940B">
                    <a:gamma/>
                    <a:shade val="31373"/>
                    <a:invGamma/>
                  </a:srgbClr>
                </a:gs>
              </a:gsLst>
              <a:path path="shape">
                <a:fillToRect l="50000" t="50000" r="50000" b="50000"/>
              </a:path>
            </a:gradFill>
            <a:ln w="9525">
              <a:noFill/>
              <a:round/>
              <a:headEnd/>
              <a:tailEnd/>
            </a:ln>
            <a:effectLst>
              <a:prstShdw prst="shdw12" dist="76200" dir="10800000">
                <a:srgbClr val="001D3A">
                  <a:alpha val="50000"/>
                </a:srgbClr>
              </a:prstShdw>
            </a:effectLst>
          </p:spPr>
          <p:txBody>
            <a:bodyPr wrap="none" anchor="ctr"/>
            <a:lstStyle/>
            <a:p>
              <a:pPr algn="ctr"/>
              <a:endParaRPr lang="en-US"/>
            </a:p>
          </p:txBody>
        </p:sp>
        <p:pic>
          <p:nvPicPr>
            <p:cNvPr id="8" name="Picture 9" descr="Picture1"/>
            <p:cNvPicPr>
              <a:picLocks noChangeAspect="1" noChangeArrowheads="1"/>
            </p:cNvPicPr>
            <p:nvPr/>
          </p:nvPicPr>
          <p:blipFill>
            <a:blip r:embed="rId2"/>
            <a:srcRect/>
            <a:stretch>
              <a:fillRect/>
            </a:stretch>
          </p:blipFill>
          <p:spPr bwMode="auto">
            <a:xfrm>
              <a:off x="912" y="1920"/>
              <a:ext cx="632" cy="680"/>
            </a:xfrm>
            <a:prstGeom prst="rect">
              <a:avLst/>
            </a:prstGeom>
            <a:noFill/>
          </p:spPr>
        </p:pic>
        <p:sp>
          <p:nvSpPr>
            <p:cNvPr id="9" name="Text Box 10"/>
            <p:cNvSpPr txBox="1">
              <a:spLocks noChangeArrowheads="1"/>
            </p:cNvSpPr>
            <p:nvPr/>
          </p:nvSpPr>
          <p:spPr bwMode="auto">
            <a:xfrm>
              <a:off x="1008" y="2208"/>
              <a:ext cx="624" cy="368"/>
            </a:xfrm>
            <a:prstGeom prst="rect">
              <a:avLst/>
            </a:prstGeom>
            <a:noFill/>
            <a:ln w="9525">
              <a:noFill/>
              <a:miter lim="800000"/>
              <a:headEnd/>
              <a:tailEnd/>
            </a:ln>
            <a:effectLst/>
          </p:spPr>
          <p:txBody>
            <a:bodyPr>
              <a:spAutoFit/>
            </a:bodyPr>
            <a:lstStyle/>
            <a:p>
              <a:pPr algn="ctr" eaLnBrk="0" hangingPunct="0"/>
              <a:r>
                <a:rPr lang="en-US" sz="1600" b="1" smtClean="0">
                  <a:solidFill>
                    <a:srgbClr val="000000"/>
                  </a:solidFill>
                  <a:latin typeface="Verdana" pitchFamily="34" charset="0"/>
                </a:rPr>
                <a:t>Chuẩn mực</a:t>
              </a:r>
              <a:endParaRPr lang="en-US" sz="1600" b="1">
                <a:solidFill>
                  <a:srgbClr val="000000"/>
                </a:solidFill>
                <a:latin typeface="Verdana" pitchFamily="34" charset="0"/>
              </a:endParaRPr>
            </a:p>
          </p:txBody>
        </p:sp>
      </p:grpSp>
      <p:grpSp>
        <p:nvGrpSpPr>
          <p:cNvPr id="10" name="Group 11"/>
          <p:cNvGrpSpPr>
            <a:grpSpLocks/>
          </p:cNvGrpSpPr>
          <p:nvPr/>
        </p:nvGrpSpPr>
        <p:grpSpPr bwMode="auto">
          <a:xfrm>
            <a:off x="3810000" y="1752600"/>
            <a:ext cx="1295400" cy="1295400"/>
            <a:chOff x="2400" y="1100"/>
            <a:chExt cx="816" cy="820"/>
          </a:xfrm>
        </p:grpSpPr>
        <p:sp>
          <p:nvSpPr>
            <p:cNvPr id="11" name="Oval 12"/>
            <p:cNvSpPr>
              <a:spLocks noChangeArrowheads="1"/>
            </p:cNvSpPr>
            <p:nvPr/>
          </p:nvSpPr>
          <p:spPr bwMode="gray">
            <a:xfrm>
              <a:off x="2400" y="1100"/>
              <a:ext cx="816" cy="820"/>
            </a:xfrm>
            <a:prstGeom prst="ellipse">
              <a:avLst/>
            </a:prstGeom>
            <a:gradFill rotWithShape="1">
              <a:gsLst>
                <a:gs pos="0">
                  <a:srgbClr val="33CCCC"/>
                </a:gs>
                <a:gs pos="100000">
                  <a:srgbClr val="33CCCC">
                    <a:gamma/>
                    <a:shade val="31373"/>
                    <a:invGamma/>
                  </a:srgbClr>
                </a:gs>
              </a:gsLst>
              <a:path path="shape">
                <a:fillToRect l="50000" t="50000" r="50000" b="50000"/>
              </a:path>
            </a:gradFill>
            <a:ln w="9525">
              <a:noFill/>
              <a:round/>
              <a:headEnd/>
              <a:tailEnd/>
            </a:ln>
            <a:effectLst>
              <a:prstShdw prst="shdw12" dist="12700" dir="10800000">
                <a:srgbClr val="001D3A">
                  <a:alpha val="50000"/>
                </a:srgbClr>
              </a:prstShdw>
            </a:effectLst>
          </p:spPr>
          <p:txBody>
            <a:bodyPr wrap="none" anchor="ctr"/>
            <a:lstStyle/>
            <a:p>
              <a:pPr algn="ctr"/>
              <a:endParaRPr lang="en-US"/>
            </a:p>
          </p:txBody>
        </p:sp>
        <p:pic>
          <p:nvPicPr>
            <p:cNvPr id="12" name="Picture 13" descr="Picture1"/>
            <p:cNvPicPr>
              <a:picLocks noChangeAspect="1" noChangeArrowheads="1"/>
            </p:cNvPicPr>
            <p:nvPr/>
          </p:nvPicPr>
          <p:blipFill>
            <a:blip r:embed="rId2"/>
            <a:srcRect/>
            <a:stretch>
              <a:fillRect/>
            </a:stretch>
          </p:blipFill>
          <p:spPr bwMode="auto">
            <a:xfrm>
              <a:off x="2400" y="1104"/>
              <a:ext cx="632" cy="680"/>
            </a:xfrm>
            <a:prstGeom prst="rect">
              <a:avLst/>
            </a:prstGeom>
            <a:noFill/>
          </p:spPr>
        </p:pic>
        <p:sp>
          <p:nvSpPr>
            <p:cNvPr id="13" name="Text Box 14"/>
            <p:cNvSpPr txBox="1">
              <a:spLocks noChangeArrowheads="1"/>
            </p:cNvSpPr>
            <p:nvPr/>
          </p:nvSpPr>
          <p:spPr bwMode="auto">
            <a:xfrm>
              <a:off x="2496" y="1388"/>
              <a:ext cx="624" cy="370"/>
            </a:xfrm>
            <a:prstGeom prst="rect">
              <a:avLst/>
            </a:prstGeom>
            <a:noFill/>
            <a:ln w="9525">
              <a:noFill/>
              <a:miter lim="800000"/>
              <a:headEnd/>
              <a:tailEnd/>
            </a:ln>
            <a:effectLst/>
          </p:spPr>
          <p:txBody>
            <a:bodyPr>
              <a:spAutoFit/>
            </a:bodyPr>
            <a:lstStyle/>
            <a:p>
              <a:pPr eaLnBrk="0" hangingPunct="0"/>
              <a:r>
                <a:rPr lang="en-US" sz="1600" b="1" smtClean="0">
                  <a:solidFill>
                    <a:srgbClr val="000000"/>
                  </a:solidFill>
                  <a:latin typeface="Verdana" pitchFamily="34" charset="0"/>
                </a:rPr>
                <a:t>Chân lý</a:t>
              </a:r>
              <a:endParaRPr lang="en-US" sz="1600" b="1">
                <a:solidFill>
                  <a:srgbClr val="000000"/>
                </a:solidFill>
                <a:latin typeface="Verdana" pitchFamily="34" charset="0"/>
              </a:endParaRPr>
            </a:p>
          </p:txBody>
        </p:sp>
      </p:grpSp>
      <p:grpSp>
        <p:nvGrpSpPr>
          <p:cNvPr id="14" name="Group 15"/>
          <p:cNvGrpSpPr>
            <a:grpSpLocks/>
          </p:cNvGrpSpPr>
          <p:nvPr/>
        </p:nvGrpSpPr>
        <p:grpSpPr bwMode="auto">
          <a:xfrm>
            <a:off x="6629400" y="2057400"/>
            <a:ext cx="1219200" cy="1301750"/>
            <a:chOff x="4176" y="1296"/>
            <a:chExt cx="768" cy="820"/>
          </a:xfrm>
        </p:grpSpPr>
        <p:sp>
          <p:nvSpPr>
            <p:cNvPr id="15" name="Oval 16"/>
            <p:cNvSpPr>
              <a:spLocks noChangeArrowheads="1"/>
            </p:cNvSpPr>
            <p:nvPr/>
          </p:nvSpPr>
          <p:spPr bwMode="gray">
            <a:xfrm>
              <a:off x="4176" y="1296"/>
              <a:ext cx="768" cy="820"/>
            </a:xfrm>
            <a:prstGeom prst="ellipse">
              <a:avLst/>
            </a:prstGeom>
            <a:gradFill rotWithShape="1">
              <a:gsLst>
                <a:gs pos="0">
                  <a:srgbClr val="669900"/>
                </a:gs>
                <a:gs pos="100000">
                  <a:srgbClr val="669900">
                    <a:gamma/>
                    <a:shade val="31373"/>
                    <a:invGamma/>
                  </a:srgbClr>
                </a:gs>
              </a:gsLst>
              <a:path path="shape">
                <a:fillToRect l="50000" t="50000" r="50000" b="50000"/>
              </a:path>
            </a:gradFill>
            <a:ln w="9525">
              <a:noFill/>
              <a:round/>
              <a:headEnd/>
              <a:tailEnd/>
            </a:ln>
            <a:effectLst>
              <a:prstShdw prst="shdw12" dist="63500" dir="10800000">
                <a:srgbClr val="001D3A">
                  <a:alpha val="50000"/>
                </a:srgbClr>
              </a:prstShdw>
            </a:effectLst>
          </p:spPr>
          <p:txBody>
            <a:bodyPr wrap="none" anchor="ctr"/>
            <a:lstStyle/>
            <a:p>
              <a:pPr algn="ctr"/>
              <a:endParaRPr lang="en-US"/>
            </a:p>
          </p:txBody>
        </p:sp>
        <p:pic>
          <p:nvPicPr>
            <p:cNvPr id="16" name="Picture 17" descr="Picture1"/>
            <p:cNvPicPr>
              <a:picLocks noChangeAspect="1" noChangeArrowheads="1"/>
            </p:cNvPicPr>
            <p:nvPr/>
          </p:nvPicPr>
          <p:blipFill>
            <a:blip r:embed="rId2"/>
            <a:srcRect/>
            <a:stretch>
              <a:fillRect/>
            </a:stretch>
          </p:blipFill>
          <p:spPr bwMode="auto">
            <a:xfrm>
              <a:off x="4176" y="1296"/>
              <a:ext cx="632" cy="680"/>
            </a:xfrm>
            <a:prstGeom prst="rect">
              <a:avLst/>
            </a:prstGeom>
            <a:noFill/>
          </p:spPr>
        </p:pic>
        <p:sp>
          <p:nvSpPr>
            <p:cNvPr id="17" name="Text Box 18"/>
            <p:cNvSpPr txBox="1">
              <a:spLocks noChangeArrowheads="1"/>
            </p:cNvSpPr>
            <p:nvPr/>
          </p:nvSpPr>
          <p:spPr bwMode="auto">
            <a:xfrm>
              <a:off x="4266" y="1584"/>
              <a:ext cx="588" cy="213"/>
            </a:xfrm>
            <a:prstGeom prst="rect">
              <a:avLst/>
            </a:prstGeom>
            <a:noFill/>
            <a:ln w="9525">
              <a:noFill/>
              <a:miter lim="800000"/>
              <a:headEnd/>
              <a:tailEnd/>
            </a:ln>
            <a:effectLst/>
          </p:spPr>
          <p:txBody>
            <a:bodyPr>
              <a:spAutoFit/>
            </a:bodyPr>
            <a:lstStyle/>
            <a:p>
              <a:pPr algn="ctr" eaLnBrk="0" hangingPunct="0"/>
              <a:r>
                <a:rPr lang="en-US" sz="1600" b="1" smtClean="0">
                  <a:solidFill>
                    <a:srgbClr val="000000"/>
                  </a:solidFill>
                  <a:latin typeface="Verdana" pitchFamily="34" charset="0"/>
                </a:rPr>
                <a:t>Giá trị</a:t>
              </a:r>
              <a:endParaRPr lang="en-US" sz="1600" b="1">
                <a:solidFill>
                  <a:srgbClr val="000000"/>
                </a:solidFill>
                <a:latin typeface="Verdana" pitchFamily="34" charset="0"/>
              </a:endParaRPr>
            </a:p>
          </p:txBody>
        </p:sp>
      </p:grpSp>
      <p:grpSp>
        <p:nvGrpSpPr>
          <p:cNvPr id="18" name="Group 19"/>
          <p:cNvGrpSpPr>
            <a:grpSpLocks/>
          </p:cNvGrpSpPr>
          <p:nvPr/>
        </p:nvGrpSpPr>
        <p:grpSpPr bwMode="auto">
          <a:xfrm>
            <a:off x="4876800" y="4330700"/>
            <a:ext cx="1295400" cy="1308100"/>
            <a:chOff x="3072" y="2728"/>
            <a:chExt cx="816" cy="824"/>
          </a:xfrm>
        </p:grpSpPr>
        <p:sp>
          <p:nvSpPr>
            <p:cNvPr id="19" name="Oval 20"/>
            <p:cNvSpPr>
              <a:spLocks noChangeArrowheads="1"/>
            </p:cNvSpPr>
            <p:nvPr/>
          </p:nvSpPr>
          <p:spPr bwMode="gray">
            <a:xfrm>
              <a:off x="3072" y="2736"/>
              <a:ext cx="816" cy="816"/>
            </a:xfrm>
            <a:prstGeom prst="ellipse">
              <a:avLst/>
            </a:prstGeom>
            <a:gradFill rotWithShape="1">
              <a:gsLst>
                <a:gs pos="0">
                  <a:srgbClr val="0099FF"/>
                </a:gs>
                <a:gs pos="100000">
                  <a:srgbClr val="0099FF">
                    <a:gamma/>
                    <a:shade val="35686"/>
                    <a:invGamma/>
                  </a:srgbClr>
                </a:gs>
              </a:gsLst>
              <a:path path="shape">
                <a:fillToRect l="50000" t="50000" r="50000" b="50000"/>
              </a:path>
            </a:gradFill>
            <a:ln w="9525">
              <a:noFill/>
              <a:round/>
              <a:headEnd/>
              <a:tailEnd/>
            </a:ln>
            <a:effectLst>
              <a:prstShdw prst="shdw12">
                <a:srgbClr val="001D3A">
                  <a:alpha val="50000"/>
                </a:srgbClr>
              </a:prstShdw>
            </a:effectLst>
          </p:spPr>
          <p:txBody>
            <a:bodyPr wrap="none" anchor="ctr"/>
            <a:lstStyle/>
            <a:p>
              <a:pPr algn="ctr"/>
              <a:endParaRPr lang="en-US"/>
            </a:p>
          </p:txBody>
        </p:sp>
        <p:pic>
          <p:nvPicPr>
            <p:cNvPr id="20" name="Picture 21" descr="Picture1"/>
            <p:cNvPicPr>
              <a:picLocks noChangeAspect="1" noChangeArrowheads="1"/>
            </p:cNvPicPr>
            <p:nvPr/>
          </p:nvPicPr>
          <p:blipFill>
            <a:blip r:embed="rId2"/>
            <a:srcRect/>
            <a:stretch>
              <a:fillRect/>
            </a:stretch>
          </p:blipFill>
          <p:spPr bwMode="auto">
            <a:xfrm>
              <a:off x="3072" y="2728"/>
              <a:ext cx="632" cy="680"/>
            </a:xfrm>
            <a:prstGeom prst="rect">
              <a:avLst/>
            </a:prstGeom>
            <a:noFill/>
          </p:spPr>
        </p:pic>
        <p:sp>
          <p:nvSpPr>
            <p:cNvPr id="21" name="Text Box 22"/>
            <p:cNvSpPr txBox="1">
              <a:spLocks noChangeArrowheads="1"/>
            </p:cNvSpPr>
            <p:nvPr/>
          </p:nvSpPr>
          <p:spPr bwMode="auto">
            <a:xfrm>
              <a:off x="3216" y="3024"/>
              <a:ext cx="441" cy="368"/>
            </a:xfrm>
            <a:prstGeom prst="rect">
              <a:avLst/>
            </a:prstGeom>
            <a:noFill/>
            <a:ln w="9525">
              <a:noFill/>
              <a:miter lim="800000"/>
              <a:headEnd/>
              <a:tailEnd/>
            </a:ln>
            <a:effectLst/>
          </p:spPr>
          <p:txBody>
            <a:bodyPr wrap="none">
              <a:spAutoFit/>
            </a:bodyPr>
            <a:lstStyle/>
            <a:p>
              <a:pPr eaLnBrk="0" hangingPunct="0"/>
              <a:r>
                <a:rPr lang="en-US" sz="1600" b="1" smtClean="0">
                  <a:solidFill>
                    <a:srgbClr val="000000"/>
                  </a:solidFill>
                  <a:latin typeface="Verdana" pitchFamily="34" charset="0"/>
                </a:rPr>
                <a:t>Mục</a:t>
              </a:r>
            </a:p>
            <a:p>
              <a:pPr eaLnBrk="0" hangingPunct="0"/>
              <a:r>
                <a:rPr lang="en-US" sz="1600" b="1" smtClean="0">
                  <a:solidFill>
                    <a:srgbClr val="000000"/>
                  </a:solidFill>
                  <a:latin typeface="Verdana" pitchFamily="34" charset="0"/>
                </a:rPr>
                <a:t> tiêu</a:t>
              </a:r>
              <a:endParaRPr lang="en-US" sz="1600" b="1">
                <a:solidFill>
                  <a:srgbClr val="000000"/>
                </a:solidFill>
                <a:latin typeface="Verdana" pitchFamily="34" charset="0"/>
              </a:endParaRPr>
            </a:p>
          </p:txBody>
        </p:sp>
      </p:grpSp>
    </p:spTree>
  </p:cSld>
  <p:clrMapOvr>
    <a:masterClrMapping/>
  </p:clrMapOvr>
  <p:transition>
    <p:wipe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2143116"/>
            <a:ext cx="8229600" cy="4714884"/>
          </a:xfrm>
        </p:spPr>
        <p:txBody>
          <a:bodyPr>
            <a:normAutofit lnSpcReduction="10000"/>
          </a:bodyPr>
          <a:lstStyle/>
          <a:p>
            <a:r>
              <a:rPr lang="en-US" sz="4400" smtClean="0"/>
              <a:t>- </a:t>
            </a:r>
            <a:r>
              <a:rPr lang="en-US" sz="4400" b="1" err="1" smtClean="0"/>
              <a:t>Chân</a:t>
            </a:r>
            <a:r>
              <a:rPr lang="en-US" sz="4400" b="1" smtClean="0"/>
              <a:t> </a:t>
            </a:r>
            <a:r>
              <a:rPr lang="en-US" sz="4400" b="1" err="1" smtClean="0"/>
              <a:t>lý</a:t>
            </a:r>
            <a:r>
              <a:rPr lang="en-US" sz="4400" smtClean="0"/>
              <a:t>: </a:t>
            </a:r>
            <a:r>
              <a:rPr lang="en-US" sz="4400" err="1" smtClean="0"/>
              <a:t>là</a:t>
            </a:r>
            <a:r>
              <a:rPr lang="en-US" sz="4400" smtClean="0"/>
              <a:t> </a:t>
            </a:r>
            <a:r>
              <a:rPr lang="en-US" sz="4400" err="1" smtClean="0"/>
              <a:t>tính</a:t>
            </a:r>
            <a:r>
              <a:rPr lang="en-US" sz="4400" smtClean="0"/>
              <a:t> </a:t>
            </a:r>
            <a:r>
              <a:rPr lang="en-US" sz="4400" err="1" smtClean="0"/>
              <a:t>chính</a:t>
            </a:r>
            <a:r>
              <a:rPr lang="en-US" sz="4400" smtClean="0"/>
              <a:t> </a:t>
            </a:r>
            <a:r>
              <a:rPr lang="en-US" sz="4400" err="1" smtClean="0"/>
              <a:t>xác</a:t>
            </a:r>
            <a:r>
              <a:rPr lang="en-US" sz="4400" smtClean="0"/>
              <a:t>, </a:t>
            </a:r>
            <a:r>
              <a:rPr lang="en-US" sz="4400" err="1" smtClean="0"/>
              <a:t>rõ</a:t>
            </a:r>
            <a:r>
              <a:rPr lang="en-US" sz="4400" smtClean="0"/>
              <a:t> </a:t>
            </a:r>
            <a:r>
              <a:rPr lang="en-US" sz="4400" err="1" smtClean="0"/>
              <a:t>ràng</a:t>
            </a:r>
            <a:r>
              <a:rPr lang="en-US" sz="4400" smtClean="0"/>
              <a:t> </a:t>
            </a:r>
            <a:r>
              <a:rPr lang="en-US" sz="4400" err="1" smtClean="0"/>
              <a:t>của</a:t>
            </a:r>
            <a:r>
              <a:rPr lang="en-US" sz="4400" smtClean="0"/>
              <a:t> </a:t>
            </a:r>
            <a:r>
              <a:rPr lang="en-US" sz="4400" err="1" smtClean="0"/>
              <a:t>tư</a:t>
            </a:r>
            <a:r>
              <a:rPr lang="en-US" sz="4400" smtClean="0"/>
              <a:t> </a:t>
            </a:r>
            <a:r>
              <a:rPr lang="en-US" sz="4400" err="1" smtClean="0"/>
              <a:t>duy</a:t>
            </a:r>
            <a:r>
              <a:rPr lang="en-US" sz="4400" smtClean="0"/>
              <a:t> </a:t>
            </a:r>
            <a:r>
              <a:rPr lang="en-US" sz="4400" err="1" smtClean="0"/>
              <a:t>hoặc</a:t>
            </a:r>
            <a:r>
              <a:rPr lang="en-US" sz="4400" smtClean="0"/>
              <a:t> </a:t>
            </a:r>
            <a:r>
              <a:rPr lang="en-US" sz="4400" err="1" smtClean="0"/>
              <a:t>chân</a:t>
            </a:r>
            <a:r>
              <a:rPr lang="en-US" sz="4400" smtClean="0"/>
              <a:t> </a:t>
            </a:r>
            <a:r>
              <a:rPr lang="en-US" sz="4400" err="1" smtClean="0"/>
              <a:t>lý</a:t>
            </a:r>
            <a:r>
              <a:rPr lang="en-US" sz="4400" smtClean="0"/>
              <a:t> </a:t>
            </a:r>
          </a:p>
          <a:p>
            <a:r>
              <a:rPr lang="en-US" sz="4400" smtClean="0"/>
              <a:t>- </a:t>
            </a:r>
            <a:r>
              <a:rPr lang="en-US" sz="4400" b="1" err="1" smtClean="0"/>
              <a:t>Giá</a:t>
            </a:r>
            <a:r>
              <a:rPr lang="en-US" sz="4400" b="1" smtClean="0"/>
              <a:t> </a:t>
            </a:r>
            <a:r>
              <a:rPr lang="en-US" sz="4400" b="1" err="1" smtClean="0"/>
              <a:t>trị</a:t>
            </a:r>
            <a:r>
              <a:rPr lang="en-US" sz="4400" smtClean="0"/>
              <a:t>: </a:t>
            </a:r>
            <a:r>
              <a:rPr lang="en-US" sz="4400" err="1" smtClean="0"/>
              <a:t>là</a:t>
            </a:r>
            <a:r>
              <a:rPr lang="en-US" sz="4400" smtClean="0"/>
              <a:t> </a:t>
            </a:r>
            <a:r>
              <a:rPr lang="en-US" sz="4400" err="1" smtClean="0"/>
              <a:t>cái</a:t>
            </a:r>
            <a:r>
              <a:rPr lang="en-US" sz="4400" smtClean="0"/>
              <a:t> </a:t>
            </a:r>
            <a:r>
              <a:rPr lang="en-US" sz="4400" err="1" smtClean="0"/>
              <a:t>mà</a:t>
            </a:r>
            <a:r>
              <a:rPr lang="en-US" sz="4400" smtClean="0"/>
              <a:t> </a:t>
            </a:r>
            <a:r>
              <a:rPr lang="en-US" sz="4400" err="1" smtClean="0"/>
              <a:t>ta</a:t>
            </a:r>
            <a:r>
              <a:rPr lang="en-US" sz="4400" smtClean="0"/>
              <a:t> </a:t>
            </a:r>
            <a:r>
              <a:rPr lang="en-US" sz="4400" err="1" smtClean="0"/>
              <a:t>cho</a:t>
            </a:r>
            <a:r>
              <a:rPr lang="en-US" sz="4400" smtClean="0"/>
              <a:t> </a:t>
            </a:r>
            <a:r>
              <a:rPr lang="en-US" sz="4400" err="1" smtClean="0"/>
              <a:t>là</a:t>
            </a:r>
            <a:r>
              <a:rPr lang="en-US" sz="4400" smtClean="0"/>
              <a:t> </a:t>
            </a:r>
            <a:r>
              <a:rPr lang="en-US" sz="4400" err="1" smtClean="0"/>
              <a:t>đáng</a:t>
            </a:r>
            <a:r>
              <a:rPr lang="en-US" sz="4400" smtClean="0"/>
              <a:t> </a:t>
            </a:r>
            <a:r>
              <a:rPr lang="en-US" sz="4400" err="1" smtClean="0"/>
              <a:t>có</a:t>
            </a:r>
            <a:r>
              <a:rPr lang="en-US" sz="4400" smtClean="0"/>
              <a:t>, </a:t>
            </a:r>
            <a:r>
              <a:rPr lang="en-US" sz="4400" err="1" smtClean="0"/>
              <a:t>mà</a:t>
            </a:r>
            <a:r>
              <a:rPr lang="en-US" sz="4400" smtClean="0"/>
              <a:t> </a:t>
            </a:r>
            <a:r>
              <a:rPr lang="en-US" sz="4400" err="1" smtClean="0"/>
              <a:t>ta</a:t>
            </a:r>
            <a:r>
              <a:rPr lang="en-US" sz="4400" smtClean="0"/>
              <a:t> </a:t>
            </a:r>
            <a:r>
              <a:rPr lang="en-US" sz="4400" err="1" smtClean="0"/>
              <a:t>thích</a:t>
            </a:r>
            <a:r>
              <a:rPr lang="en-US" sz="4400" smtClean="0"/>
              <a:t>, </a:t>
            </a:r>
            <a:r>
              <a:rPr lang="en-US" sz="4400" err="1" smtClean="0"/>
              <a:t>ta</a:t>
            </a:r>
            <a:r>
              <a:rPr lang="en-US" sz="4400" smtClean="0"/>
              <a:t> </a:t>
            </a:r>
            <a:r>
              <a:rPr lang="en-US" sz="4400" err="1" smtClean="0"/>
              <a:t>cho</a:t>
            </a:r>
            <a:r>
              <a:rPr lang="en-US" sz="4400" smtClean="0"/>
              <a:t> </a:t>
            </a:r>
            <a:r>
              <a:rPr lang="en-US" sz="4400" err="1" smtClean="0"/>
              <a:t>là</a:t>
            </a:r>
            <a:r>
              <a:rPr lang="en-US" sz="4400" smtClean="0"/>
              <a:t> </a:t>
            </a:r>
            <a:r>
              <a:rPr lang="en-US" sz="4400" err="1" smtClean="0"/>
              <a:t>quan</a:t>
            </a:r>
            <a:r>
              <a:rPr lang="en-US" sz="4400" smtClean="0"/>
              <a:t> </a:t>
            </a:r>
            <a:r>
              <a:rPr lang="en-US" sz="4400" err="1" smtClean="0"/>
              <a:t>trọng</a:t>
            </a:r>
            <a:r>
              <a:rPr lang="en-US" sz="4400" smtClean="0"/>
              <a:t> </a:t>
            </a:r>
            <a:r>
              <a:rPr lang="en-US" sz="4400" err="1" smtClean="0"/>
              <a:t>để</a:t>
            </a:r>
            <a:r>
              <a:rPr lang="en-US" sz="4400" smtClean="0"/>
              <a:t> </a:t>
            </a:r>
            <a:r>
              <a:rPr lang="en-US" sz="4400" err="1" smtClean="0"/>
              <a:t>hướng</a:t>
            </a:r>
            <a:r>
              <a:rPr lang="en-US" sz="4400" smtClean="0"/>
              <a:t> </a:t>
            </a:r>
            <a:r>
              <a:rPr lang="en-US" sz="4400" err="1" smtClean="0"/>
              <a:t>dẫn</a:t>
            </a:r>
            <a:r>
              <a:rPr lang="en-US" sz="4400" smtClean="0"/>
              <a:t> </a:t>
            </a:r>
            <a:r>
              <a:rPr lang="en-US" sz="4400" err="1" smtClean="0"/>
              <a:t>cho</a:t>
            </a:r>
            <a:r>
              <a:rPr lang="en-US" sz="4400" smtClean="0"/>
              <a:t> </a:t>
            </a:r>
            <a:r>
              <a:rPr lang="en-US" sz="4400" err="1" smtClean="0"/>
              <a:t>hành</a:t>
            </a:r>
            <a:r>
              <a:rPr lang="en-US" sz="4400" smtClean="0"/>
              <a:t> </a:t>
            </a:r>
            <a:r>
              <a:rPr lang="en-US" sz="4400" err="1" smtClean="0"/>
              <a:t>động</a:t>
            </a:r>
            <a:r>
              <a:rPr lang="en-US" sz="4400" smtClean="0"/>
              <a:t> </a:t>
            </a:r>
            <a:r>
              <a:rPr lang="en-US" sz="4400" err="1" smtClean="0"/>
              <a:t>của</a:t>
            </a:r>
            <a:r>
              <a:rPr lang="en-US" sz="4400" smtClean="0"/>
              <a:t> con </a:t>
            </a:r>
            <a:r>
              <a:rPr lang="en-US" sz="4400" err="1" smtClean="0"/>
              <a:t>người</a:t>
            </a:r>
            <a:endParaRPr lang="en-US" sz="4400"/>
          </a:p>
        </p:txBody>
      </p:sp>
      <p:sp>
        <p:nvSpPr>
          <p:cNvPr id="4" name="Title 3"/>
          <p:cNvSpPr>
            <a:spLocks noGrp="1"/>
          </p:cNvSpPr>
          <p:nvPr>
            <p:ph type="title"/>
          </p:nvPr>
        </p:nvSpPr>
        <p:spPr/>
        <p:txBody>
          <a:bodyPr/>
          <a:lstStyle/>
          <a:p>
            <a:r>
              <a:rPr lang="en-US" smtClean="0"/>
              <a:t>2.Cơ cấu của văn hóa</a:t>
            </a:r>
            <a:endParaRPr lang="en-US"/>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2.Cơ cấu của văn hóa</a:t>
            </a:r>
            <a:endParaRPr lang="en-US" sz="4000"/>
          </a:p>
        </p:txBody>
      </p:sp>
      <p:sp>
        <p:nvSpPr>
          <p:cNvPr id="3" name="Content Placeholder 2"/>
          <p:cNvSpPr>
            <a:spLocks noGrp="1"/>
          </p:cNvSpPr>
          <p:nvPr>
            <p:ph idx="1"/>
          </p:nvPr>
        </p:nvSpPr>
        <p:spPr/>
        <p:txBody>
          <a:bodyPr>
            <a:noAutofit/>
          </a:bodyPr>
          <a:lstStyle/>
          <a:p>
            <a:r>
              <a:rPr lang="en-US" sz="4400" b="1" err="1" smtClean="0"/>
              <a:t>Mục</a:t>
            </a:r>
            <a:r>
              <a:rPr lang="en-US" sz="4400" b="1" smtClean="0"/>
              <a:t> </a:t>
            </a:r>
            <a:r>
              <a:rPr lang="en-US" sz="4400" b="1" err="1" smtClean="0"/>
              <a:t>tiêu</a:t>
            </a:r>
            <a:r>
              <a:rPr lang="en-US" sz="4400" smtClean="0"/>
              <a:t>: </a:t>
            </a:r>
            <a:r>
              <a:rPr lang="en-US" sz="4400" err="1" smtClean="0"/>
              <a:t>được</a:t>
            </a:r>
            <a:r>
              <a:rPr lang="en-US" sz="4400" smtClean="0"/>
              <a:t> </a:t>
            </a:r>
            <a:r>
              <a:rPr lang="en-US" sz="4400" err="1" smtClean="0"/>
              <a:t>coi</a:t>
            </a:r>
            <a:r>
              <a:rPr lang="en-US" sz="4400" smtClean="0"/>
              <a:t> </a:t>
            </a:r>
            <a:r>
              <a:rPr lang="en-US" sz="4400" err="1" smtClean="0"/>
              <a:t>như</a:t>
            </a:r>
            <a:r>
              <a:rPr lang="en-US" sz="4400" smtClean="0"/>
              <a:t> </a:t>
            </a:r>
            <a:r>
              <a:rPr lang="en-US" sz="4400" err="1" smtClean="0"/>
              <a:t>sự</a:t>
            </a:r>
            <a:r>
              <a:rPr lang="en-US" sz="4400" smtClean="0"/>
              <a:t> </a:t>
            </a:r>
            <a:r>
              <a:rPr lang="en-US" sz="4400" err="1" smtClean="0"/>
              <a:t>dự</a:t>
            </a:r>
            <a:r>
              <a:rPr lang="en-US" sz="4400" smtClean="0"/>
              <a:t> </a:t>
            </a:r>
            <a:r>
              <a:rPr lang="en-US" sz="4400" err="1" smtClean="0"/>
              <a:t>đoán</a:t>
            </a:r>
            <a:r>
              <a:rPr lang="en-US" sz="4400" smtClean="0"/>
              <a:t> </a:t>
            </a:r>
            <a:r>
              <a:rPr lang="en-US" sz="4400" err="1" smtClean="0"/>
              <a:t>trước</a:t>
            </a:r>
            <a:r>
              <a:rPr lang="en-US" sz="4400" smtClean="0"/>
              <a:t> </a:t>
            </a:r>
            <a:r>
              <a:rPr lang="en-US" sz="4400" err="1" smtClean="0"/>
              <a:t>kết</a:t>
            </a:r>
            <a:r>
              <a:rPr lang="en-US" sz="4400" smtClean="0"/>
              <a:t> </a:t>
            </a:r>
            <a:r>
              <a:rPr lang="en-US" sz="4400" err="1" smtClean="0"/>
              <a:t>quả</a:t>
            </a:r>
            <a:r>
              <a:rPr lang="en-US" sz="4400" smtClean="0"/>
              <a:t> </a:t>
            </a:r>
            <a:r>
              <a:rPr lang="en-US" sz="4400" err="1" smtClean="0"/>
              <a:t>của</a:t>
            </a:r>
            <a:r>
              <a:rPr lang="en-US" sz="4400" smtClean="0"/>
              <a:t> </a:t>
            </a:r>
            <a:r>
              <a:rPr lang="en-US" sz="4400" err="1" smtClean="0"/>
              <a:t>hành</a:t>
            </a:r>
            <a:r>
              <a:rPr lang="en-US" sz="4400" smtClean="0"/>
              <a:t> </a:t>
            </a:r>
            <a:r>
              <a:rPr lang="en-US" sz="4400" err="1" smtClean="0"/>
              <a:t>động</a:t>
            </a:r>
            <a:r>
              <a:rPr lang="en-US" sz="4400" smtClean="0"/>
              <a:t>. </a:t>
            </a:r>
            <a:r>
              <a:rPr lang="en-US" sz="4400" err="1" smtClean="0"/>
              <a:t>Là</a:t>
            </a:r>
            <a:r>
              <a:rPr lang="en-US" sz="4400" smtClean="0"/>
              <a:t> </a:t>
            </a:r>
            <a:r>
              <a:rPr lang="en-US" sz="4400" err="1" smtClean="0"/>
              <a:t>cái</a:t>
            </a:r>
            <a:r>
              <a:rPr lang="en-US" sz="4400" smtClean="0"/>
              <a:t> </a:t>
            </a:r>
            <a:r>
              <a:rPr lang="en-US" sz="4400" err="1" smtClean="0"/>
              <a:t>đích</a:t>
            </a:r>
            <a:r>
              <a:rPr lang="en-US" sz="4400" smtClean="0"/>
              <a:t> </a:t>
            </a:r>
            <a:r>
              <a:rPr lang="en-US" sz="4400" err="1" smtClean="0"/>
              <a:t>cần</a:t>
            </a:r>
            <a:r>
              <a:rPr lang="en-US" sz="4400" smtClean="0"/>
              <a:t> </a:t>
            </a:r>
            <a:r>
              <a:rPr lang="en-US" sz="4400" err="1" smtClean="0"/>
              <a:t>phải</a:t>
            </a:r>
            <a:r>
              <a:rPr lang="en-US" sz="4400" smtClean="0"/>
              <a:t> </a:t>
            </a:r>
            <a:r>
              <a:rPr lang="en-US" sz="4400" err="1" smtClean="0"/>
              <a:t>hoàn</a:t>
            </a:r>
            <a:r>
              <a:rPr lang="en-US" sz="4400" smtClean="0"/>
              <a:t> </a:t>
            </a:r>
            <a:r>
              <a:rPr lang="en-US" sz="4400" err="1" smtClean="0"/>
              <a:t>thành</a:t>
            </a:r>
            <a:r>
              <a:rPr lang="en-US" sz="4400" smtClean="0"/>
              <a:t>.</a:t>
            </a:r>
          </a:p>
          <a:p>
            <a:pPr>
              <a:buNone/>
            </a:pPr>
            <a:endParaRPr lang="en-US" sz="4400"/>
          </a:p>
        </p:txBody>
      </p:sp>
    </p:spTree>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2.Cơ cấu của văn hóa</a:t>
            </a:r>
            <a:endParaRPr lang="en-US"/>
          </a:p>
        </p:txBody>
      </p:sp>
      <p:sp>
        <p:nvSpPr>
          <p:cNvPr id="3" name="Content Placeholder 2"/>
          <p:cNvSpPr>
            <a:spLocks noGrp="1"/>
          </p:cNvSpPr>
          <p:nvPr>
            <p:ph idx="1"/>
          </p:nvPr>
        </p:nvSpPr>
        <p:spPr/>
        <p:txBody>
          <a:bodyPr>
            <a:normAutofit/>
          </a:bodyPr>
          <a:lstStyle/>
          <a:p>
            <a:r>
              <a:rPr lang="en-US" sz="4400" smtClean="0"/>
              <a:t>- </a:t>
            </a:r>
            <a:r>
              <a:rPr lang="en-US" sz="4400" b="1" err="1" smtClean="0"/>
              <a:t>Chuẩn</a:t>
            </a:r>
            <a:r>
              <a:rPr lang="en-US" sz="4400" b="1" smtClean="0"/>
              <a:t> </a:t>
            </a:r>
            <a:r>
              <a:rPr lang="en-US" sz="4400" b="1" err="1" smtClean="0"/>
              <a:t>mực</a:t>
            </a:r>
            <a:r>
              <a:rPr lang="en-US" sz="4400" smtClean="0"/>
              <a:t>: </a:t>
            </a:r>
            <a:r>
              <a:rPr lang="en-US" sz="4400" err="1" smtClean="0"/>
              <a:t>là</a:t>
            </a:r>
            <a:r>
              <a:rPr lang="en-US" sz="4400" smtClean="0"/>
              <a:t> </a:t>
            </a:r>
            <a:r>
              <a:rPr lang="en-US" sz="4400" err="1" smtClean="0"/>
              <a:t>tổng</a:t>
            </a:r>
            <a:r>
              <a:rPr lang="en-US" sz="4400" smtClean="0"/>
              <a:t> </a:t>
            </a:r>
            <a:r>
              <a:rPr lang="en-US" sz="4400" err="1" smtClean="0"/>
              <a:t>số</a:t>
            </a:r>
            <a:r>
              <a:rPr lang="en-US" sz="4400" smtClean="0"/>
              <a:t> </a:t>
            </a:r>
            <a:r>
              <a:rPr lang="en-US" sz="4400" err="1" smtClean="0"/>
              <a:t>những</a:t>
            </a:r>
            <a:r>
              <a:rPr lang="en-US" sz="4400" smtClean="0"/>
              <a:t> </a:t>
            </a:r>
            <a:r>
              <a:rPr lang="en-US" sz="4400" err="1" smtClean="0"/>
              <a:t>mong</a:t>
            </a:r>
            <a:r>
              <a:rPr lang="en-US" sz="4400" smtClean="0"/>
              <a:t> </a:t>
            </a:r>
            <a:r>
              <a:rPr lang="en-US" sz="4400" err="1" smtClean="0"/>
              <a:t>đợi</a:t>
            </a:r>
            <a:r>
              <a:rPr lang="en-US" sz="4400" smtClean="0"/>
              <a:t>, </a:t>
            </a:r>
            <a:r>
              <a:rPr lang="en-US" sz="4400" err="1" smtClean="0"/>
              <a:t>những</a:t>
            </a:r>
            <a:r>
              <a:rPr lang="en-US" sz="4400" smtClean="0"/>
              <a:t> </a:t>
            </a:r>
            <a:r>
              <a:rPr lang="en-US" sz="4400" err="1" smtClean="0"/>
              <a:t>yêu</a:t>
            </a:r>
            <a:r>
              <a:rPr lang="en-US" sz="4400" smtClean="0"/>
              <a:t> </a:t>
            </a:r>
            <a:r>
              <a:rPr lang="en-US" sz="4400" err="1" smtClean="0"/>
              <a:t>cầu</a:t>
            </a:r>
            <a:r>
              <a:rPr lang="en-US" sz="4400" smtClean="0"/>
              <a:t>, </a:t>
            </a:r>
            <a:r>
              <a:rPr lang="en-US" sz="4400" err="1" smtClean="0"/>
              <a:t>những</a:t>
            </a:r>
            <a:r>
              <a:rPr lang="en-US" sz="4400" smtClean="0"/>
              <a:t> </a:t>
            </a:r>
            <a:r>
              <a:rPr lang="en-US" sz="4400" err="1" smtClean="0"/>
              <a:t>quy</a:t>
            </a:r>
            <a:r>
              <a:rPr lang="en-US" sz="4400" smtClean="0"/>
              <a:t> </a:t>
            </a:r>
            <a:r>
              <a:rPr lang="en-US" sz="4400" err="1" smtClean="0"/>
              <a:t>tắc</a:t>
            </a:r>
            <a:r>
              <a:rPr lang="en-US" sz="4400" smtClean="0"/>
              <a:t> </a:t>
            </a:r>
            <a:r>
              <a:rPr lang="en-US" sz="4400" err="1" smtClean="0"/>
              <a:t>của</a:t>
            </a:r>
            <a:r>
              <a:rPr lang="en-US" sz="4400" smtClean="0"/>
              <a:t> </a:t>
            </a:r>
            <a:r>
              <a:rPr lang="en-US" sz="4400" err="1" smtClean="0"/>
              <a:t>xã</a:t>
            </a:r>
            <a:r>
              <a:rPr lang="en-US" sz="4400" smtClean="0"/>
              <a:t> </a:t>
            </a:r>
            <a:r>
              <a:rPr lang="en-US" sz="4400" err="1" smtClean="0"/>
              <a:t>hội</a:t>
            </a:r>
            <a:r>
              <a:rPr lang="en-US" sz="4400" smtClean="0"/>
              <a:t> </a:t>
            </a:r>
            <a:r>
              <a:rPr lang="en-US" sz="4400" err="1" smtClean="0"/>
              <a:t>được</a:t>
            </a:r>
            <a:r>
              <a:rPr lang="en-US" sz="4400" smtClean="0"/>
              <a:t> </a:t>
            </a:r>
            <a:r>
              <a:rPr lang="en-US" sz="4400" err="1" smtClean="0"/>
              <a:t>ghi</a:t>
            </a:r>
            <a:r>
              <a:rPr lang="en-US" sz="4400" smtClean="0"/>
              <a:t> </a:t>
            </a:r>
            <a:r>
              <a:rPr lang="en-US" sz="4400" err="1" smtClean="0"/>
              <a:t>nhận</a:t>
            </a:r>
            <a:r>
              <a:rPr lang="en-US" sz="4400" smtClean="0"/>
              <a:t> </a:t>
            </a:r>
            <a:r>
              <a:rPr lang="en-US" sz="4400" err="1" smtClean="0"/>
              <a:t>bằng</a:t>
            </a:r>
            <a:r>
              <a:rPr lang="en-US" sz="4400" smtClean="0"/>
              <a:t> </a:t>
            </a:r>
            <a:r>
              <a:rPr lang="en-US" sz="4400" err="1" smtClean="0"/>
              <a:t>lời</a:t>
            </a:r>
            <a:r>
              <a:rPr lang="en-US" sz="4400" smtClean="0"/>
              <a:t>, </a:t>
            </a:r>
            <a:r>
              <a:rPr lang="en-US" sz="4400" err="1" smtClean="0"/>
              <a:t>bằng</a:t>
            </a:r>
            <a:r>
              <a:rPr lang="en-US" sz="4400" smtClean="0"/>
              <a:t> </a:t>
            </a:r>
            <a:r>
              <a:rPr lang="en-US" sz="4400" err="1" smtClean="0"/>
              <a:t>ký</a:t>
            </a:r>
            <a:r>
              <a:rPr lang="en-US" sz="4400" smtClean="0"/>
              <a:t> </a:t>
            </a:r>
            <a:r>
              <a:rPr lang="en-US" sz="4400" err="1" smtClean="0"/>
              <a:t>hiệu</a:t>
            </a:r>
            <a:r>
              <a:rPr lang="en-US" sz="4400" smtClean="0"/>
              <a:t> hay </a:t>
            </a:r>
            <a:r>
              <a:rPr lang="en-US" sz="4400" err="1" smtClean="0"/>
              <a:t>bằng</a:t>
            </a:r>
            <a:r>
              <a:rPr lang="en-US" sz="4400" smtClean="0"/>
              <a:t> </a:t>
            </a:r>
            <a:r>
              <a:rPr lang="en-US" sz="4400" err="1" smtClean="0"/>
              <a:t>các</a:t>
            </a:r>
            <a:r>
              <a:rPr lang="en-US" sz="4400" smtClean="0"/>
              <a:t> </a:t>
            </a:r>
            <a:r>
              <a:rPr lang="en-US" sz="4400" err="1" smtClean="0"/>
              <a:t>biểu</a:t>
            </a:r>
            <a:r>
              <a:rPr lang="en-US" sz="4400" smtClean="0"/>
              <a:t> </a:t>
            </a:r>
            <a:r>
              <a:rPr lang="en-US" sz="4400" err="1" smtClean="0"/>
              <a:t>tượng</a:t>
            </a:r>
            <a:r>
              <a:rPr lang="en-US" sz="4400" smtClean="0"/>
              <a:t>.</a:t>
            </a:r>
          </a:p>
          <a:p>
            <a:endParaRPr lang="en-US" sz="4400"/>
          </a:p>
        </p:txBody>
      </p:sp>
    </p:spTree>
  </p:cSld>
  <p:clrMapOvr>
    <a:masterClrMapping/>
  </p:clrMapOvr>
  <p:transition>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400" b="1" i="1" smtClean="0"/>
              <a:t>3. </a:t>
            </a:r>
            <a:r>
              <a:rPr lang="en-US" sz="4400" b="1" i="1" err="1" smtClean="0"/>
              <a:t>Tiểu</a:t>
            </a:r>
            <a:r>
              <a:rPr lang="en-US" sz="4400" b="1" i="1" smtClean="0"/>
              <a:t> </a:t>
            </a:r>
            <a:r>
              <a:rPr lang="en-US" sz="4400" b="1" i="1" err="1" smtClean="0"/>
              <a:t>văn</a:t>
            </a:r>
            <a:r>
              <a:rPr lang="en-US" sz="4400" b="1" i="1" smtClean="0"/>
              <a:t> </a:t>
            </a:r>
            <a:r>
              <a:rPr lang="en-US" sz="4400" b="1" i="1" err="1" smtClean="0"/>
              <a:t>hoá</a:t>
            </a:r>
            <a:r>
              <a:rPr lang="en-US" sz="4400" b="1" i="1" smtClean="0"/>
              <a:t> </a:t>
            </a:r>
            <a:r>
              <a:rPr lang="en-US" sz="4400" b="1" i="1" err="1" smtClean="0"/>
              <a:t>và</a:t>
            </a:r>
            <a:r>
              <a:rPr lang="en-US" sz="4400" b="1" i="1" smtClean="0"/>
              <a:t> </a:t>
            </a:r>
            <a:r>
              <a:rPr lang="en-US" sz="4400" b="1" i="1" err="1" smtClean="0"/>
              <a:t>phản</a:t>
            </a:r>
            <a:r>
              <a:rPr lang="en-US" sz="4400" b="1" i="1" smtClean="0"/>
              <a:t> </a:t>
            </a:r>
            <a:r>
              <a:rPr lang="en-US" sz="4400" b="1" i="1" err="1" smtClean="0"/>
              <a:t>văn</a:t>
            </a:r>
            <a:r>
              <a:rPr lang="en-US" sz="4400" b="1" i="1" smtClean="0"/>
              <a:t> </a:t>
            </a:r>
            <a:r>
              <a:rPr lang="en-US" sz="4400" b="1" i="1" err="1" smtClean="0"/>
              <a:t>hoá</a:t>
            </a:r>
            <a:r>
              <a:rPr lang="en-US" smtClean="0"/>
              <a:t/>
            </a:r>
            <a:br>
              <a:rPr lang="en-US" smtClean="0"/>
            </a:br>
            <a:endParaRPr lang="en-US"/>
          </a:p>
        </p:txBody>
      </p:sp>
      <p:sp>
        <p:nvSpPr>
          <p:cNvPr id="3" name="Content Placeholder 2"/>
          <p:cNvSpPr>
            <a:spLocks noGrp="1"/>
          </p:cNvSpPr>
          <p:nvPr>
            <p:ph idx="1"/>
          </p:nvPr>
        </p:nvSpPr>
        <p:spPr/>
        <p:txBody>
          <a:bodyPr>
            <a:normAutofit/>
          </a:bodyPr>
          <a:lstStyle/>
          <a:p>
            <a:r>
              <a:rPr lang="en-US" sz="4400" smtClean="0"/>
              <a:t>- </a:t>
            </a:r>
            <a:r>
              <a:rPr lang="en-US" sz="4400" b="1" err="1" smtClean="0"/>
              <a:t>Tiểu</a:t>
            </a:r>
            <a:r>
              <a:rPr lang="en-US" sz="4400" b="1" smtClean="0"/>
              <a:t> </a:t>
            </a:r>
            <a:r>
              <a:rPr lang="en-US" sz="4400" b="1" err="1" smtClean="0"/>
              <a:t>văn</a:t>
            </a:r>
            <a:r>
              <a:rPr lang="en-US" sz="4400" b="1" smtClean="0"/>
              <a:t> </a:t>
            </a:r>
            <a:r>
              <a:rPr lang="en-US" sz="4400" b="1" err="1" smtClean="0"/>
              <a:t>hoá</a:t>
            </a:r>
            <a:r>
              <a:rPr lang="en-US" sz="4400" smtClean="0"/>
              <a:t>: </a:t>
            </a:r>
            <a:r>
              <a:rPr lang="en-US" sz="4400" err="1" smtClean="0"/>
              <a:t>Các</a:t>
            </a:r>
            <a:r>
              <a:rPr lang="en-US" sz="4400" smtClean="0"/>
              <a:t> </a:t>
            </a:r>
            <a:r>
              <a:rPr lang="en-US" sz="4400" err="1" smtClean="0"/>
              <a:t>nhóm</a:t>
            </a:r>
            <a:r>
              <a:rPr lang="en-US" sz="4400" smtClean="0"/>
              <a:t>, </a:t>
            </a:r>
            <a:r>
              <a:rPr lang="en-US" sz="4400" err="1" smtClean="0"/>
              <a:t>các</a:t>
            </a:r>
            <a:r>
              <a:rPr lang="en-US" sz="4400" smtClean="0"/>
              <a:t> </a:t>
            </a:r>
            <a:r>
              <a:rPr lang="en-US" sz="4400" err="1" smtClean="0"/>
              <a:t>cộng</a:t>
            </a:r>
            <a:r>
              <a:rPr lang="en-US" sz="4400" smtClean="0"/>
              <a:t> </a:t>
            </a:r>
            <a:r>
              <a:rPr lang="en-US" sz="4400" err="1" smtClean="0"/>
              <a:t>đồng</a:t>
            </a:r>
            <a:r>
              <a:rPr lang="en-US" sz="4400" smtClean="0"/>
              <a:t> </a:t>
            </a:r>
            <a:r>
              <a:rPr lang="en-US" sz="4400" err="1" smtClean="0"/>
              <a:t>của</a:t>
            </a:r>
            <a:r>
              <a:rPr lang="en-US" sz="4400" smtClean="0"/>
              <a:t> </a:t>
            </a:r>
            <a:r>
              <a:rPr lang="en-US" sz="4400" err="1" smtClean="0"/>
              <a:t>mỗi</a:t>
            </a:r>
            <a:r>
              <a:rPr lang="en-US" sz="4400" smtClean="0"/>
              <a:t> </a:t>
            </a:r>
            <a:r>
              <a:rPr lang="en-US" sz="4400" err="1" smtClean="0"/>
              <a:t>xã</a:t>
            </a:r>
            <a:r>
              <a:rPr lang="en-US" sz="4400" smtClean="0"/>
              <a:t> </a:t>
            </a:r>
            <a:r>
              <a:rPr lang="en-US" sz="4400" err="1" smtClean="0"/>
              <a:t>hội</a:t>
            </a:r>
            <a:r>
              <a:rPr lang="en-US" sz="4400" smtClean="0"/>
              <a:t> </a:t>
            </a:r>
            <a:r>
              <a:rPr lang="en-US" sz="4400" err="1" smtClean="0"/>
              <a:t>đều</a:t>
            </a:r>
            <a:r>
              <a:rPr lang="en-US" sz="4400" smtClean="0"/>
              <a:t> </a:t>
            </a:r>
            <a:r>
              <a:rPr lang="en-US" sz="4400" err="1" smtClean="0"/>
              <a:t>xây</a:t>
            </a:r>
            <a:r>
              <a:rPr lang="en-US" sz="4400" smtClean="0"/>
              <a:t> </a:t>
            </a:r>
            <a:r>
              <a:rPr lang="en-US" sz="4400" err="1" smtClean="0"/>
              <a:t>dựng</a:t>
            </a:r>
            <a:r>
              <a:rPr lang="en-US" sz="4400" smtClean="0"/>
              <a:t> </a:t>
            </a:r>
            <a:r>
              <a:rPr lang="en-US" sz="4400" err="1" smtClean="0"/>
              <a:t>những</a:t>
            </a:r>
            <a:r>
              <a:rPr lang="en-US" sz="4400" smtClean="0"/>
              <a:t> </a:t>
            </a:r>
            <a:r>
              <a:rPr lang="en-US" sz="4400" err="1" smtClean="0"/>
              <a:t>khuôn</a:t>
            </a:r>
            <a:r>
              <a:rPr lang="en-US" sz="4400" smtClean="0"/>
              <a:t> </a:t>
            </a:r>
            <a:r>
              <a:rPr lang="en-US" sz="4400" err="1" smtClean="0"/>
              <a:t>mẫu</a:t>
            </a:r>
            <a:r>
              <a:rPr lang="en-US" sz="4400" smtClean="0"/>
              <a:t> </a:t>
            </a:r>
            <a:r>
              <a:rPr lang="en-US" sz="4400" err="1" smtClean="0"/>
              <a:t>hành</a:t>
            </a:r>
            <a:r>
              <a:rPr lang="en-US" sz="4400" smtClean="0"/>
              <a:t> vi, </a:t>
            </a:r>
            <a:r>
              <a:rPr lang="en-US" sz="4400" err="1" smtClean="0"/>
              <a:t>các</a:t>
            </a:r>
            <a:r>
              <a:rPr lang="en-US" sz="4400" smtClean="0"/>
              <a:t> </a:t>
            </a:r>
            <a:r>
              <a:rPr lang="en-US" sz="4400" err="1" smtClean="0"/>
              <a:t>quan</a:t>
            </a:r>
            <a:r>
              <a:rPr lang="en-US" sz="4400" smtClean="0"/>
              <a:t> </a:t>
            </a:r>
            <a:r>
              <a:rPr lang="en-US" sz="4400" err="1" smtClean="0"/>
              <a:t>điểm</a:t>
            </a:r>
            <a:r>
              <a:rPr lang="en-US" sz="4400" smtClean="0"/>
              <a:t>, </a:t>
            </a:r>
            <a:r>
              <a:rPr lang="en-US" sz="4400" err="1" smtClean="0"/>
              <a:t>các</a:t>
            </a:r>
            <a:r>
              <a:rPr lang="en-US" sz="4400" smtClean="0"/>
              <a:t> </a:t>
            </a:r>
            <a:r>
              <a:rPr lang="en-US" sz="4400" err="1" smtClean="0"/>
              <a:t>giá</a:t>
            </a:r>
            <a:r>
              <a:rPr lang="en-US" sz="4400" smtClean="0"/>
              <a:t> </a:t>
            </a:r>
            <a:r>
              <a:rPr lang="en-US" sz="4400" err="1" smtClean="0"/>
              <a:t>trị</a:t>
            </a:r>
            <a:r>
              <a:rPr lang="en-US" sz="4400" smtClean="0"/>
              <a:t> </a:t>
            </a:r>
            <a:r>
              <a:rPr lang="en-US" sz="4400" err="1" smtClean="0"/>
              <a:t>đặc</a:t>
            </a:r>
            <a:r>
              <a:rPr lang="en-US" sz="4400" smtClean="0"/>
              <a:t> </a:t>
            </a:r>
            <a:r>
              <a:rPr lang="en-US" sz="4400" err="1" smtClean="0"/>
              <a:t>trưng</a:t>
            </a:r>
            <a:r>
              <a:rPr lang="en-US" sz="4400" smtClean="0"/>
              <a:t> </a:t>
            </a:r>
            <a:r>
              <a:rPr lang="en-US" sz="4400" err="1" smtClean="0"/>
              <a:t>của</a:t>
            </a:r>
            <a:r>
              <a:rPr lang="en-US" sz="4400" smtClean="0"/>
              <a:t> </a:t>
            </a:r>
            <a:r>
              <a:rPr lang="en-US" sz="4400" err="1" smtClean="0"/>
              <a:t>mình</a:t>
            </a:r>
            <a:endParaRPr lang="en-US" sz="4400" smtClean="0"/>
          </a:p>
          <a:p>
            <a:endParaRPr lang="en-US" sz="4400"/>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098" name="Picture 2" descr="C:\Users\admin\Downloads\34.jpg"/>
          <p:cNvPicPr>
            <a:picLocks noGrp="1" noChangeAspect="1" noChangeArrowheads="1"/>
          </p:cNvPicPr>
          <p:nvPr>
            <p:ph idx="1"/>
          </p:nvPr>
        </p:nvPicPr>
        <p:blipFill>
          <a:blip r:embed="rId2"/>
          <a:stretch>
            <a:fillRect/>
          </a:stretch>
        </p:blipFill>
        <p:spPr bwMode="auto">
          <a:xfrm>
            <a:off x="1214414" y="2071678"/>
            <a:ext cx="6715172" cy="3929089"/>
          </a:xfrm>
          <a:prstGeom prst="rect">
            <a:avLst/>
          </a:prstGeom>
          <a:noFill/>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ages (3).jpg"/>
          <p:cNvPicPr>
            <a:picLocks noGrp="1" noChangeAspect="1"/>
          </p:cNvPicPr>
          <p:nvPr>
            <p:ph idx="1"/>
          </p:nvPr>
        </p:nvPicPr>
        <p:blipFill>
          <a:blip r:embed="rId2"/>
          <a:stretch>
            <a:fillRect/>
          </a:stretch>
        </p:blipFill>
        <p:spPr>
          <a:xfrm>
            <a:off x="1500166" y="1071546"/>
            <a:ext cx="5857916" cy="4643446"/>
          </a:xfrm>
        </p:spPr>
      </p:pic>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14348" y="928670"/>
            <a:ext cx="7358114" cy="4154984"/>
          </a:xfrm>
          <a:prstGeom prst="rect">
            <a:avLst/>
          </a:prstGeom>
        </p:spPr>
        <p:txBody>
          <a:bodyPr wrap="square">
            <a:spAutoFit/>
          </a:bodyPr>
          <a:lstStyle/>
          <a:p>
            <a:r>
              <a:rPr lang="en-US" sz="4400" b="1" err="1" smtClean="0"/>
              <a:t>Phản</a:t>
            </a:r>
            <a:r>
              <a:rPr lang="en-US" sz="4400" b="1" smtClean="0"/>
              <a:t> </a:t>
            </a:r>
            <a:r>
              <a:rPr lang="en-US" sz="4400" b="1" err="1" smtClean="0"/>
              <a:t>văn</a:t>
            </a:r>
            <a:r>
              <a:rPr lang="en-US" sz="4400" b="1" smtClean="0"/>
              <a:t> </a:t>
            </a:r>
            <a:r>
              <a:rPr lang="en-US" sz="4400" b="1" err="1" smtClean="0"/>
              <a:t>hoá</a:t>
            </a:r>
            <a:r>
              <a:rPr lang="en-US" sz="4400" b="1" smtClean="0"/>
              <a:t> </a:t>
            </a:r>
            <a:r>
              <a:rPr lang="en-US" sz="4400" err="1" smtClean="0"/>
              <a:t>được</a:t>
            </a:r>
            <a:r>
              <a:rPr lang="en-US" sz="4400" smtClean="0"/>
              <a:t> </a:t>
            </a:r>
            <a:r>
              <a:rPr lang="en-US" sz="4400" err="1" smtClean="0"/>
              <a:t>coi</a:t>
            </a:r>
            <a:r>
              <a:rPr lang="en-US" sz="4400" smtClean="0"/>
              <a:t> </a:t>
            </a:r>
            <a:r>
              <a:rPr lang="en-US" sz="4400" err="1" smtClean="0"/>
              <a:t>như</a:t>
            </a:r>
            <a:r>
              <a:rPr lang="en-US" sz="4400" smtClean="0"/>
              <a:t> </a:t>
            </a:r>
            <a:r>
              <a:rPr lang="en-US" sz="4400" err="1" smtClean="0"/>
              <a:t>tập</a:t>
            </a:r>
            <a:r>
              <a:rPr lang="en-US" sz="4400" smtClean="0"/>
              <a:t> </a:t>
            </a:r>
            <a:r>
              <a:rPr lang="en-US" sz="4400" err="1" smtClean="0"/>
              <a:t>hợp</a:t>
            </a:r>
            <a:r>
              <a:rPr lang="en-US" sz="4400" smtClean="0"/>
              <a:t> </a:t>
            </a:r>
            <a:r>
              <a:rPr lang="en-US" sz="4400" err="1" smtClean="0"/>
              <a:t>các</a:t>
            </a:r>
            <a:r>
              <a:rPr lang="en-US" sz="4400" smtClean="0"/>
              <a:t> </a:t>
            </a:r>
            <a:r>
              <a:rPr lang="en-US" sz="4400" err="1" smtClean="0"/>
              <a:t>chuẩn</a:t>
            </a:r>
            <a:r>
              <a:rPr lang="en-US" sz="4400" smtClean="0"/>
              <a:t> </a:t>
            </a:r>
            <a:r>
              <a:rPr lang="en-US" sz="4400" err="1" smtClean="0"/>
              <a:t>mực</a:t>
            </a:r>
            <a:r>
              <a:rPr lang="en-US" sz="4400" smtClean="0"/>
              <a:t>, </a:t>
            </a:r>
            <a:r>
              <a:rPr lang="en-US" sz="4400" err="1" smtClean="0"/>
              <a:t>giá</a:t>
            </a:r>
            <a:r>
              <a:rPr lang="en-US" sz="4400" smtClean="0"/>
              <a:t> </a:t>
            </a:r>
            <a:r>
              <a:rPr lang="en-US" sz="4400" err="1" smtClean="0"/>
              <a:t>trị</a:t>
            </a:r>
            <a:r>
              <a:rPr lang="en-US" sz="4400" smtClean="0"/>
              <a:t> </a:t>
            </a:r>
            <a:r>
              <a:rPr lang="en-US" sz="4400" err="1" smtClean="0"/>
              <a:t>của</a:t>
            </a:r>
            <a:r>
              <a:rPr lang="en-US" sz="4400" smtClean="0"/>
              <a:t> </a:t>
            </a:r>
            <a:r>
              <a:rPr lang="en-US" sz="4400" err="1" smtClean="0"/>
              <a:t>một</a:t>
            </a:r>
            <a:r>
              <a:rPr lang="en-US" sz="4400" smtClean="0"/>
              <a:t> </a:t>
            </a:r>
            <a:r>
              <a:rPr lang="en-US" sz="4400" err="1" smtClean="0"/>
              <a:t>nhóm</a:t>
            </a:r>
            <a:r>
              <a:rPr lang="en-US" sz="4400" smtClean="0"/>
              <a:t> </a:t>
            </a:r>
            <a:r>
              <a:rPr lang="en-US" sz="4400" err="1" smtClean="0"/>
              <a:t>người</a:t>
            </a:r>
            <a:r>
              <a:rPr lang="en-US" sz="4400" smtClean="0"/>
              <a:t> </a:t>
            </a:r>
            <a:r>
              <a:rPr lang="en-US" sz="4400" err="1" smtClean="0"/>
              <a:t>trong</a:t>
            </a:r>
            <a:r>
              <a:rPr lang="en-US" sz="4400" smtClean="0"/>
              <a:t> </a:t>
            </a:r>
            <a:r>
              <a:rPr lang="en-US" sz="4400" err="1" smtClean="0"/>
              <a:t>xã</a:t>
            </a:r>
            <a:r>
              <a:rPr lang="en-US" sz="4400" smtClean="0"/>
              <a:t> </a:t>
            </a:r>
            <a:r>
              <a:rPr lang="en-US" sz="4400" err="1" smtClean="0"/>
              <a:t>hội</a:t>
            </a:r>
            <a:r>
              <a:rPr lang="en-US" sz="4400" smtClean="0"/>
              <a:t>, </a:t>
            </a:r>
            <a:r>
              <a:rPr lang="en-US" sz="4400" err="1" smtClean="0"/>
              <a:t>mà</a:t>
            </a:r>
            <a:r>
              <a:rPr lang="en-US" sz="4400" smtClean="0"/>
              <a:t> </a:t>
            </a:r>
            <a:r>
              <a:rPr lang="en-US" sz="4400" err="1" smtClean="0"/>
              <a:t>chúng</a:t>
            </a:r>
            <a:r>
              <a:rPr lang="en-US" sz="4400" smtClean="0"/>
              <a:t> </a:t>
            </a:r>
            <a:r>
              <a:rPr lang="en-US" sz="4400" err="1" smtClean="0"/>
              <a:t>đối</a:t>
            </a:r>
            <a:r>
              <a:rPr lang="en-US" sz="4400" smtClean="0"/>
              <a:t> </a:t>
            </a:r>
            <a:r>
              <a:rPr lang="en-US" sz="4400" err="1" smtClean="0"/>
              <a:t>lập</a:t>
            </a:r>
            <a:r>
              <a:rPr lang="en-US" sz="4400" smtClean="0"/>
              <a:t> </a:t>
            </a:r>
            <a:r>
              <a:rPr lang="en-US" sz="4400" err="1" smtClean="0"/>
              <a:t>với</a:t>
            </a:r>
            <a:r>
              <a:rPr lang="en-US" sz="4400" smtClean="0"/>
              <a:t> </a:t>
            </a:r>
            <a:r>
              <a:rPr lang="en-US" sz="4400" err="1" smtClean="0"/>
              <a:t>các</a:t>
            </a:r>
            <a:r>
              <a:rPr lang="en-US" sz="4400" smtClean="0"/>
              <a:t> </a:t>
            </a:r>
            <a:r>
              <a:rPr lang="en-US" sz="4400" err="1" smtClean="0"/>
              <a:t>giá</a:t>
            </a:r>
            <a:r>
              <a:rPr lang="en-US" sz="4400" smtClean="0"/>
              <a:t> </a:t>
            </a:r>
            <a:r>
              <a:rPr lang="en-US" sz="4400" err="1" smtClean="0"/>
              <a:t>trị</a:t>
            </a:r>
            <a:r>
              <a:rPr lang="en-US" sz="4400" smtClean="0"/>
              <a:t> </a:t>
            </a:r>
            <a:r>
              <a:rPr lang="en-US" sz="4400" err="1" smtClean="0"/>
              <a:t>và</a:t>
            </a:r>
            <a:r>
              <a:rPr lang="en-US" sz="4400" smtClean="0"/>
              <a:t> </a:t>
            </a:r>
            <a:r>
              <a:rPr lang="en-US" sz="4400" err="1" smtClean="0"/>
              <a:t>chuẩn</a:t>
            </a:r>
            <a:r>
              <a:rPr lang="en-US" sz="4400" smtClean="0"/>
              <a:t> </a:t>
            </a:r>
            <a:r>
              <a:rPr lang="en-US" sz="4400" err="1" smtClean="0"/>
              <a:t>mực</a:t>
            </a:r>
            <a:r>
              <a:rPr lang="en-US" sz="4400" smtClean="0"/>
              <a:t> </a:t>
            </a:r>
            <a:r>
              <a:rPr lang="en-US" sz="4400" err="1" smtClean="0"/>
              <a:t>chung</a:t>
            </a:r>
            <a:r>
              <a:rPr lang="en-US" sz="4400" smtClean="0"/>
              <a:t> </a:t>
            </a:r>
            <a:r>
              <a:rPr lang="en-US" sz="4400" err="1" smtClean="0"/>
              <a:t>của</a:t>
            </a:r>
            <a:r>
              <a:rPr lang="en-US" sz="4400" smtClean="0"/>
              <a:t> </a:t>
            </a:r>
            <a:r>
              <a:rPr lang="en-US" sz="4400" err="1" smtClean="0"/>
              <a:t>toàn</a:t>
            </a:r>
            <a:r>
              <a:rPr lang="en-US" sz="4400" smtClean="0"/>
              <a:t> </a:t>
            </a:r>
            <a:r>
              <a:rPr lang="en-US" sz="4400" err="1" smtClean="0"/>
              <a:t>xã</a:t>
            </a:r>
            <a:r>
              <a:rPr lang="en-US" sz="4400" smtClean="0"/>
              <a:t> </a:t>
            </a:r>
            <a:r>
              <a:rPr lang="en-US" sz="4400" err="1" smtClean="0"/>
              <a:t>hội</a:t>
            </a:r>
            <a:r>
              <a:rPr lang="en-US" sz="4400" smtClean="0"/>
              <a:t>.</a:t>
            </a:r>
            <a:endParaRPr lang="en-US" sz="4400"/>
          </a:p>
        </p:txBody>
      </p:sp>
    </p:spTree>
  </p:cSld>
  <p:clrMapOvr>
    <a:masterClrMapping/>
  </p:clrMapOvr>
  <p:transition>
    <p:wipe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smtClean="0">
                <a:latin typeface="Arial" pitchFamily="34" charset="0"/>
                <a:cs typeface="Arial" pitchFamily="34" charset="0"/>
              </a:rPr>
              <a:t>DANH SÁCH SINH VIÊN THỰC HIỆN</a:t>
            </a:r>
            <a:endParaRPr lang="en-US"/>
          </a:p>
        </p:txBody>
      </p:sp>
      <p:sp>
        <p:nvSpPr>
          <p:cNvPr id="3" name="Content Placeholder 2"/>
          <p:cNvSpPr>
            <a:spLocks noGrp="1"/>
          </p:cNvSpPr>
          <p:nvPr>
            <p:ph idx="1"/>
          </p:nvPr>
        </p:nvSpPr>
        <p:spPr/>
        <p:txBody>
          <a:bodyPr>
            <a:normAutofit fontScale="92500" lnSpcReduction="10000"/>
          </a:bodyPr>
          <a:lstStyle/>
          <a:p>
            <a:pPr>
              <a:buNone/>
            </a:pPr>
            <a:r>
              <a:rPr lang="en-US" dirty="0" smtClean="0">
                <a:latin typeface="Times New Roman" pitchFamily="18" charset="0"/>
                <a:cs typeface="Times New Roman" pitchFamily="18" charset="0"/>
              </a:rPr>
              <a:t>1 Nay </a:t>
            </a:r>
            <a:r>
              <a:rPr lang="en-US" dirty="0" err="1" smtClean="0">
                <a:latin typeface="Times New Roman" pitchFamily="18" charset="0"/>
                <a:cs typeface="Times New Roman" pitchFamily="18" charset="0"/>
              </a:rPr>
              <a:t>Thiên</a:t>
            </a:r>
            <a:r>
              <a:rPr lang="en-US" dirty="0" smtClean="0">
                <a:latin typeface="Times New Roman" pitchFamily="18" charset="0"/>
                <a:cs typeface="Times New Roman" pitchFamily="18" charset="0"/>
              </a:rPr>
              <a:t>                          12120219</a:t>
            </a:r>
          </a:p>
          <a:p>
            <a:pPr>
              <a:buNone/>
            </a:pPr>
            <a:r>
              <a:rPr lang="en-US" dirty="0" smtClean="0">
                <a:latin typeface="Times New Roman" pitchFamily="18" charset="0"/>
                <a:cs typeface="Times New Roman" pitchFamily="18" charset="0"/>
              </a:rPr>
              <a:t>2  </a:t>
            </a:r>
            <a:r>
              <a:rPr lang="en-US" dirty="0" err="1" smtClean="0">
                <a:latin typeface="Times New Roman" pitchFamily="18" charset="0"/>
                <a:cs typeface="Times New Roman" pitchFamily="18" charset="0"/>
              </a:rPr>
              <a:t>Lê</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Đức</a:t>
            </a:r>
            <a:r>
              <a:rPr lang="en-US" dirty="0" smtClean="0">
                <a:latin typeface="Times New Roman" pitchFamily="18" charset="0"/>
                <a:cs typeface="Times New Roman" pitchFamily="18" charset="0"/>
              </a:rPr>
              <a:t> An                         12122001</a:t>
            </a:r>
          </a:p>
          <a:p>
            <a:pPr>
              <a:buNone/>
            </a:pPr>
            <a:r>
              <a:rPr lang="en-US" dirty="0" smtClean="0">
                <a:latin typeface="Times New Roman" pitchFamily="18" charset="0"/>
                <a:cs typeface="Times New Roman" pitchFamily="18" charset="0"/>
              </a:rPr>
              <a:t>3  </a:t>
            </a:r>
            <a:r>
              <a:rPr lang="en-US" dirty="0" err="1" smtClean="0">
                <a:latin typeface="Times New Roman" pitchFamily="18" charset="0"/>
                <a:cs typeface="Times New Roman" pitchFamily="18" charset="0"/>
              </a:rPr>
              <a:t>Đỗ</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Linh</a:t>
            </a:r>
            <a:r>
              <a:rPr lang="en-US" dirty="0" smtClean="0">
                <a:latin typeface="Times New Roman" pitchFamily="18" charset="0"/>
                <a:cs typeface="Times New Roman" pitchFamily="18" charset="0"/>
              </a:rPr>
              <a:t>                       12124202</a:t>
            </a:r>
          </a:p>
          <a:p>
            <a:pPr>
              <a:buNone/>
            </a:pPr>
            <a:r>
              <a:rPr lang="en-US" dirty="0" smtClean="0">
                <a:latin typeface="Times New Roman" pitchFamily="18" charset="0"/>
                <a:cs typeface="Times New Roman" pitchFamily="18" charset="0"/>
              </a:rPr>
              <a:t>4  </a:t>
            </a:r>
            <a:r>
              <a:rPr lang="en-US" dirty="0" err="1" smtClean="0">
                <a:latin typeface="Times New Roman" pitchFamily="18" charset="0"/>
                <a:cs typeface="Times New Roman" pitchFamily="18" charset="0"/>
              </a:rPr>
              <a:t>Võ</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Hòa</a:t>
            </a:r>
            <a:r>
              <a:rPr lang="en-US" dirty="0" smtClean="0">
                <a:latin typeface="Times New Roman" pitchFamily="18" charset="0"/>
                <a:cs typeface="Times New Roman" pitchFamily="18" charset="0"/>
              </a:rPr>
              <a:t>                        12124030 </a:t>
            </a:r>
          </a:p>
          <a:p>
            <a:pPr>
              <a:buNone/>
            </a:pPr>
            <a:r>
              <a:rPr lang="en-US" dirty="0" smtClean="0">
                <a:latin typeface="Times New Roman" pitchFamily="18" charset="0"/>
                <a:cs typeface="Times New Roman" pitchFamily="18" charset="0"/>
              </a:rPr>
              <a:t>5  </a:t>
            </a:r>
            <a:r>
              <a:rPr lang="en-US" dirty="0" err="1" smtClean="0">
                <a:latin typeface="Times New Roman" pitchFamily="18" charset="0"/>
                <a:cs typeface="Times New Roman" pitchFamily="18" charset="0"/>
              </a:rPr>
              <a:t>Phan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Vy</a:t>
            </a:r>
            <a:r>
              <a:rPr lang="en-US" dirty="0" smtClean="0">
                <a:latin typeface="Times New Roman" pitchFamily="18" charset="0"/>
                <a:cs typeface="Times New Roman" pitchFamily="18" charset="0"/>
              </a:rPr>
              <a:t>                    12122072</a:t>
            </a:r>
          </a:p>
          <a:p>
            <a:pPr>
              <a:buNone/>
            </a:pPr>
            <a:r>
              <a:rPr lang="en-US" dirty="0" smtClean="0">
                <a:latin typeface="Times New Roman" pitchFamily="18" charset="0"/>
                <a:cs typeface="Times New Roman" pitchFamily="18" charset="0"/>
              </a:rPr>
              <a:t>6  </a:t>
            </a: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Tâm</a:t>
            </a:r>
            <a:r>
              <a:rPr lang="en-US" dirty="0" smtClean="0">
                <a:latin typeface="Times New Roman" pitchFamily="18" charset="0"/>
                <a:cs typeface="Times New Roman" pitchFamily="18" charset="0"/>
              </a:rPr>
              <a:t>                12124394</a:t>
            </a:r>
          </a:p>
          <a:p>
            <a:pPr>
              <a:buNone/>
            </a:pPr>
            <a:r>
              <a:rPr lang="en-US" dirty="0" smtClean="0">
                <a:latin typeface="Times New Roman" pitchFamily="18" charset="0"/>
                <a:cs typeface="Times New Roman" pitchFamily="18" charset="0"/>
              </a:rPr>
              <a:t>7  </a:t>
            </a:r>
            <a:r>
              <a:rPr lang="en-US" dirty="0" err="1" smtClean="0">
                <a:latin typeface="Times New Roman" pitchFamily="18" charset="0"/>
                <a:cs typeface="Times New Roman" pitchFamily="18" charset="0"/>
              </a:rPr>
              <a:t>Đỗ</a:t>
            </a:r>
            <a:r>
              <a:rPr lang="en-US" dirty="0" smtClean="0">
                <a:latin typeface="Times New Roman" pitchFamily="18" charset="0"/>
                <a:cs typeface="Times New Roman" pitchFamily="18" charset="0"/>
              </a:rPr>
              <a:t> Minh </a:t>
            </a:r>
            <a:r>
              <a:rPr lang="en-US" dirty="0" err="1" smtClean="0">
                <a:latin typeface="Times New Roman" pitchFamily="18" charset="0"/>
                <a:cs typeface="Times New Roman" pitchFamily="18" charset="0"/>
              </a:rPr>
              <a:t>Tiến</a:t>
            </a:r>
            <a:r>
              <a:rPr lang="en-US" dirty="0" smtClean="0">
                <a:latin typeface="Times New Roman" pitchFamily="18" charset="0"/>
                <a:cs typeface="Times New Roman" pitchFamily="18" charset="0"/>
              </a:rPr>
              <a:t>                     12145037</a:t>
            </a:r>
          </a:p>
          <a:p>
            <a:pPr>
              <a:buNone/>
            </a:pPr>
            <a:r>
              <a:rPr lang="en-US" dirty="0" smtClean="0">
                <a:latin typeface="Times New Roman" pitchFamily="18" charset="0"/>
                <a:cs typeface="Times New Roman" pitchFamily="18" charset="0"/>
              </a:rPr>
              <a:t>8  </a:t>
            </a:r>
            <a:r>
              <a:rPr lang="en-US" dirty="0" err="1" smtClean="0">
                <a:latin typeface="Times New Roman" pitchFamily="18" charset="0"/>
                <a:cs typeface="Times New Roman" pitchFamily="18" charset="0"/>
              </a:rPr>
              <a:t>Dương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Văn</a:t>
            </a:r>
            <a:r>
              <a:rPr lang="en-US" dirty="0" smtClean="0">
                <a:latin typeface="Times New Roman" pitchFamily="18" charset="0"/>
                <a:cs typeface="Times New Roman" pitchFamily="18" charset="0"/>
              </a:rPr>
              <a:t> Ty                    12114098</a:t>
            </a:r>
          </a:p>
          <a:p>
            <a:pPr>
              <a:buNone/>
            </a:pPr>
            <a:r>
              <a:rPr lang="en-US" dirty="0" smtClean="0">
                <a:latin typeface="Times New Roman" pitchFamily="18" charset="0"/>
                <a:cs typeface="Times New Roman" pitchFamily="18" charset="0"/>
              </a:rPr>
              <a:t>9  </a:t>
            </a:r>
            <a:r>
              <a:rPr lang="en-US" dirty="0" err="1" smtClean="0">
                <a:latin typeface="Times New Roman" pitchFamily="18" charset="0"/>
                <a:cs typeface="Times New Roman" pitchFamily="18" charset="0"/>
              </a:rPr>
              <a:t>Lê</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Thùy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Dương</a:t>
            </a:r>
            <a:r>
              <a:rPr lang="en-US" dirty="0" smtClean="0">
                <a:latin typeface="Times New Roman" pitchFamily="18" charset="0"/>
                <a:cs typeface="Times New Roman" pitchFamily="18" charset="0"/>
              </a:rPr>
              <a:t>            12113117</a:t>
            </a:r>
          </a:p>
          <a:p>
            <a:pPr>
              <a:buNone/>
            </a:pPr>
            <a:r>
              <a:rPr lang="en-US" dirty="0" smtClean="0">
                <a:latin typeface="Times New Roman" pitchFamily="18" charset="0"/>
                <a:cs typeface="Times New Roman" pitchFamily="18" charset="0"/>
              </a:rPr>
              <a:t>10 </a:t>
            </a:r>
            <a:r>
              <a:rPr lang="en-US" dirty="0" err="1" smtClean="0">
                <a:latin typeface="Times New Roman" pitchFamily="18" charset="0"/>
                <a:cs typeface="Times New Roman" pitchFamily="18" charset="0"/>
              </a:rPr>
              <a:t>Nguyễn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Châu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Ngọc</a:t>
            </a:r>
            <a:r>
              <a:rPr lang="en-US" dirty="0" smtClean="0">
                <a:latin typeface="Times New Roman" pitchFamily="18" charset="0"/>
                <a:cs typeface="Times New Roman" pitchFamily="18" charset="0"/>
              </a:rPr>
              <a:t>  12155119</a:t>
            </a:r>
          </a:p>
          <a:p>
            <a:pPr>
              <a:buNone/>
            </a:pPr>
            <a:endParaRPr lang="en-US" dirty="0" smtClean="0">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s (2).jpg"/>
          <p:cNvPicPr>
            <a:picLocks noChangeAspect="1"/>
          </p:cNvPicPr>
          <p:nvPr/>
        </p:nvPicPr>
        <p:blipFill>
          <a:blip r:embed="rId2"/>
          <a:stretch>
            <a:fillRect/>
          </a:stretch>
        </p:blipFill>
        <p:spPr>
          <a:xfrm>
            <a:off x="4429124" y="3714752"/>
            <a:ext cx="4714876" cy="3143248"/>
          </a:xfrm>
          <a:prstGeom prst="rect">
            <a:avLst/>
          </a:prstGeom>
        </p:spPr>
      </p:pic>
      <p:pic>
        <p:nvPicPr>
          <p:cNvPr id="7" name="Picture 6" descr="tải xuống.jpg"/>
          <p:cNvPicPr>
            <a:picLocks noChangeAspect="1"/>
          </p:cNvPicPr>
          <p:nvPr/>
        </p:nvPicPr>
        <p:blipFill>
          <a:blip r:embed="rId3"/>
          <a:stretch>
            <a:fillRect/>
          </a:stretch>
        </p:blipFill>
        <p:spPr>
          <a:xfrm>
            <a:off x="-85176" y="0"/>
            <a:ext cx="4514300" cy="3786190"/>
          </a:xfrm>
          <a:prstGeom prst="rect">
            <a:avLst/>
          </a:prstGeom>
        </p:spPr>
      </p:pic>
      <p:pic>
        <p:nvPicPr>
          <p:cNvPr id="8" name="Picture 7" descr="tải xuống (2).jpg"/>
          <p:cNvPicPr>
            <a:picLocks noChangeAspect="1"/>
          </p:cNvPicPr>
          <p:nvPr/>
        </p:nvPicPr>
        <p:blipFill>
          <a:blip r:embed="rId4"/>
          <a:stretch>
            <a:fillRect/>
          </a:stretch>
        </p:blipFill>
        <p:spPr>
          <a:xfrm>
            <a:off x="0" y="3727066"/>
            <a:ext cx="4429092" cy="3130934"/>
          </a:xfrm>
          <a:prstGeom prst="rect">
            <a:avLst/>
          </a:prstGeom>
        </p:spPr>
      </p:pic>
      <p:pic>
        <p:nvPicPr>
          <p:cNvPr id="9" name="Picture 8" descr="images (3).jpg"/>
          <p:cNvPicPr>
            <a:picLocks noChangeAspect="1"/>
          </p:cNvPicPr>
          <p:nvPr/>
        </p:nvPicPr>
        <p:blipFill>
          <a:blip r:embed="rId5"/>
          <a:stretch>
            <a:fillRect/>
          </a:stretch>
        </p:blipFill>
        <p:spPr>
          <a:xfrm>
            <a:off x="4429124" y="0"/>
            <a:ext cx="4714876" cy="3714752"/>
          </a:xfrm>
          <a:prstGeom prst="rect">
            <a:avLst/>
          </a:prstGeom>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smtClean="0"/>
              <a:t>4. </a:t>
            </a:r>
            <a:r>
              <a:rPr lang="en-US" b="1" i="1" err="1" smtClean="0"/>
              <a:t>Tính</a:t>
            </a:r>
            <a:r>
              <a:rPr lang="en-US" b="1" i="1" smtClean="0"/>
              <a:t> </a:t>
            </a:r>
            <a:r>
              <a:rPr lang="en-US" b="1" i="1" err="1" smtClean="0"/>
              <a:t>xã</a:t>
            </a:r>
            <a:r>
              <a:rPr lang="en-US" b="1" i="1" smtClean="0"/>
              <a:t> </a:t>
            </a:r>
            <a:r>
              <a:rPr lang="en-US" b="1" i="1" err="1" smtClean="0"/>
              <a:t>hội</a:t>
            </a:r>
            <a:r>
              <a:rPr lang="en-US" b="1" i="1" smtClean="0"/>
              <a:t> </a:t>
            </a:r>
            <a:r>
              <a:rPr lang="en-US" b="1" i="1" err="1" smtClean="0"/>
              <a:t>của</a:t>
            </a:r>
            <a:r>
              <a:rPr lang="en-US" b="1" i="1" smtClean="0"/>
              <a:t> </a:t>
            </a:r>
            <a:r>
              <a:rPr lang="en-US" b="1" i="1" err="1" smtClean="0"/>
              <a:t>văn</a:t>
            </a:r>
            <a:r>
              <a:rPr lang="en-US" b="1" i="1" smtClean="0"/>
              <a:t> </a:t>
            </a:r>
            <a:r>
              <a:rPr lang="en-US" b="1" i="1" err="1" smtClean="0"/>
              <a:t>hoá</a:t>
            </a:r>
            <a:endParaRPr lang="en-US"/>
          </a:p>
        </p:txBody>
      </p:sp>
      <p:sp>
        <p:nvSpPr>
          <p:cNvPr id="3" name="Content Placeholder 2"/>
          <p:cNvSpPr>
            <a:spLocks noGrp="1"/>
          </p:cNvSpPr>
          <p:nvPr>
            <p:ph idx="1"/>
          </p:nvPr>
        </p:nvSpPr>
        <p:spPr/>
        <p:txBody>
          <a:bodyPr>
            <a:normAutofit/>
          </a:bodyPr>
          <a:lstStyle/>
          <a:p>
            <a:r>
              <a:rPr lang="en-US" sz="4400" smtClean="0"/>
              <a:t>- </a:t>
            </a:r>
            <a:r>
              <a:rPr lang="en-US" sz="4400" err="1" smtClean="0"/>
              <a:t>Văn</a:t>
            </a:r>
            <a:r>
              <a:rPr lang="en-US" sz="4400" smtClean="0"/>
              <a:t> </a:t>
            </a:r>
            <a:r>
              <a:rPr lang="en-US" sz="4400" err="1" smtClean="0"/>
              <a:t>hoá</a:t>
            </a:r>
            <a:r>
              <a:rPr lang="en-US" sz="4400" smtClean="0"/>
              <a:t> </a:t>
            </a:r>
            <a:r>
              <a:rPr lang="en-US" sz="4400" err="1" smtClean="0"/>
              <a:t>được</a:t>
            </a:r>
            <a:r>
              <a:rPr lang="en-US" sz="4400" smtClean="0"/>
              <a:t> </a:t>
            </a:r>
            <a:r>
              <a:rPr lang="en-US" sz="4400" err="1" smtClean="0"/>
              <a:t>truyền</a:t>
            </a:r>
            <a:r>
              <a:rPr lang="en-US" sz="4400" smtClean="0"/>
              <a:t> </a:t>
            </a:r>
            <a:r>
              <a:rPr lang="en-US" sz="4400" err="1" smtClean="0"/>
              <a:t>từ</a:t>
            </a:r>
            <a:r>
              <a:rPr lang="en-US" sz="4400" smtClean="0"/>
              <a:t> </a:t>
            </a:r>
            <a:r>
              <a:rPr lang="en-US" sz="4400" err="1" smtClean="0"/>
              <a:t>thế</a:t>
            </a:r>
            <a:r>
              <a:rPr lang="en-US" sz="4400" smtClean="0"/>
              <a:t> </a:t>
            </a:r>
            <a:r>
              <a:rPr lang="en-US" sz="4400" err="1" smtClean="0"/>
              <a:t>hệ</a:t>
            </a:r>
            <a:r>
              <a:rPr lang="en-US" sz="4400" smtClean="0"/>
              <a:t> </a:t>
            </a:r>
            <a:r>
              <a:rPr lang="en-US" sz="4400" err="1" smtClean="0"/>
              <a:t>này</a:t>
            </a:r>
            <a:r>
              <a:rPr lang="en-US" sz="4400" smtClean="0"/>
              <a:t> sang </a:t>
            </a:r>
            <a:r>
              <a:rPr lang="en-US" sz="4400" err="1" smtClean="0"/>
              <a:t>thế</a:t>
            </a:r>
            <a:r>
              <a:rPr lang="en-US" sz="4400" smtClean="0"/>
              <a:t> </a:t>
            </a:r>
            <a:r>
              <a:rPr lang="en-US" sz="4400" err="1" smtClean="0"/>
              <a:t>hệ</a:t>
            </a:r>
            <a:r>
              <a:rPr lang="en-US" sz="4400" smtClean="0"/>
              <a:t> </a:t>
            </a:r>
            <a:r>
              <a:rPr lang="en-US" sz="4400" err="1" smtClean="0"/>
              <a:t>khác</a:t>
            </a:r>
            <a:r>
              <a:rPr lang="en-US" sz="4400" smtClean="0"/>
              <a:t> </a:t>
            </a:r>
            <a:r>
              <a:rPr lang="en-US" sz="4400" err="1" smtClean="0"/>
              <a:t>thông</a:t>
            </a:r>
            <a:r>
              <a:rPr lang="en-US" sz="4400" smtClean="0"/>
              <a:t> qua </a:t>
            </a:r>
            <a:r>
              <a:rPr lang="en-US" sz="4400" err="1" smtClean="0"/>
              <a:t>quá</a:t>
            </a:r>
            <a:r>
              <a:rPr lang="en-US" sz="4400" smtClean="0"/>
              <a:t> </a:t>
            </a:r>
            <a:r>
              <a:rPr lang="en-US" sz="4400" err="1" smtClean="0"/>
              <a:t>trình</a:t>
            </a:r>
            <a:r>
              <a:rPr lang="en-US" sz="4400" smtClean="0"/>
              <a:t> </a:t>
            </a:r>
            <a:r>
              <a:rPr lang="en-US" sz="4400" err="1" smtClean="0"/>
              <a:t>xã</a:t>
            </a:r>
            <a:r>
              <a:rPr lang="en-US" sz="4400" smtClean="0"/>
              <a:t> </a:t>
            </a:r>
            <a:r>
              <a:rPr lang="en-US" sz="4400" err="1" smtClean="0"/>
              <a:t>hội</a:t>
            </a:r>
            <a:r>
              <a:rPr lang="en-US" sz="4400" smtClean="0"/>
              <a:t> </a:t>
            </a:r>
            <a:r>
              <a:rPr lang="en-US" sz="4400" err="1" smtClean="0"/>
              <a:t>hoá</a:t>
            </a:r>
            <a:endParaRPr lang="en-US" sz="4400"/>
          </a:p>
        </p:txBody>
      </p:sp>
    </p:spTree>
  </p:cSld>
  <p:clrMapOvr>
    <a:masterClrMapping/>
  </p:clrMapOvr>
  <p:transition>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8662" y="500042"/>
            <a:ext cx="7572428" cy="4524315"/>
          </a:xfrm>
          <a:prstGeom prst="rect">
            <a:avLst/>
          </a:prstGeom>
        </p:spPr>
        <p:txBody>
          <a:bodyPr wrap="square">
            <a:spAutoFit/>
          </a:bodyPr>
          <a:lstStyle/>
          <a:p>
            <a:r>
              <a:rPr lang="en-US" sz="3600" err="1" smtClean="0"/>
              <a:t>Mà</a:t>
            </a:r>
            <a:r>
              <a:rPr lang="en-US" sz="3600" smtClean="0"/>
              <a:t> </a:t>
            </a:r>
            <a:r>
              <a:rPr lang="en-US" sz="3600" err="1" smtClean="0"/>
              <a:t>ngôn</a:t>
            </a:r>
            <a:r>
              <a:rPr lang="en-US" sz="3600" smtClean="0"/>
              <a:t> </a:t>
            </a:r>
            <a:r>
              <a:rPr lang="en-US" sz="3600" err="1" smtClean="0"/>
              <a:t>ngữ</a:t>
            </a:r>
            <a:r>
              <a:rPr lang="en-US" sz="3600" smtClean="0"/>
              <a:t> </a:t>
            </a:r>
            <a:r>
              <a:rPr lang="en-US" sz="3600" err="1" smtClean="0"/>
              <a:t>là</a:t>
            </a:r>
            <a:r>
              <a:rPr lang="en-US" sz="3600" smtClean="0"/>
              <a:t> </a:t>
            </a:r>
            <a:r>
              <a:rPr lang="en-US" sz="3600" err="1" smtClean="0"/>
              <a:t>trong</a:t>
            </a:r>
            <a:r>
              <a:rPr lang="en-US" sz="3600" smtClean="0"/>
              <a:t> </a:t>
            </a:r>
            <a:r>
              <a:rPr lang="en-US" sz="3600" err="1" smtClean="0"/>
              <a:t>những</a:t>
            </a:r>
            <a:r>
              <a:rPr lang="en-US" sz="3600" smtClean="0"/>
              <a:t> </a:t>
            </a:r>
            <a:r>
              <a:rPr lang="en-US" sz="3600" err="1" smtClean="0"/>
              <a:t>biểu</a:t>
            </a:r>
            <a:r>
              <a:rPr lang="en-US" sz="3600" smtClean="0"/>
              <a:t> </a:t>
            </a:r>
            <a:r>
              <a:rPr lang="en-US" sz="3600" err="1" smtClean="0"/>
              <a:t>hiện</a:t>
            </a:r>
            <a:r>
              <a:rPr lang="en-US" sz="3600" smtClean="0"/>
              <a:t> </a:t>
            </a:r>
            <a:r>
              <a:rPr lang="en-US" sz="3600" err="1" smtClean="0"/>
              <a:t>cơ</a:t>
            </a:r>
            <a:r>
              <a:rPr lang="en-US" sz="3600" smtClean="0"/>
              <a:t> </a:t>
            </a:r>
            <a:r>
              <a:rPr lang="en-US" sz="3600" err="1" smtClean="0"/>
              <a:t>bản</a:t>
            </a:r>
            <a:r>
              <a:rPr lang="en-US" sz="3600" smtClean="0"/>
              <a:t> </a:t>
            </a:r>
            <a:r>
              <a:rPr lang="en-US" sz="3600" err="1" smtClean="0"/>
              <a:t>để</a:t>
            </a:r>
            <a:r>
              <a:rPr lang="en-US" sz="3600" smtClean="0"/>
              <a:t> </a:t>
            </a:r>
            <a:r>
              <a:rPr lang="en-US" sz="3600" err="1" smtClean="0"/>
              <a:t>phân</a:t>
            </a:r>
            <a:r>
              <a:rPr lang="en-US" sz="3600" smtClean="0"/>
              <a:t> </a:t>
            </a:r>
            <a:r>
              <a:rPr lang="en-US" sz="3600" err="1" smtClean="0"/>
              <a:t>biệt</a:t>
            </a:r>
            <a:r>
              <a:rPr lang="en-US" sz="3600" smtClean="0"/>
              <a:t> </a:t>
            </a:r>
            <a:r>
              <a:rPr lang="en-US" sz="3600" err="1" smtClean="0"/>
              <a:t>người</a:t>
            </a:r>
            <a:r>
              <a:rPr lang="en-US" sz="3600" smtClean="0"/>
              <a:t> </a:t>
            </a:r>
            <a:r>
              <a:rPr lang="en-US" sz="3600" err="1" smtClean="0"/>
              <a:t>với</a:t>
            </a:r>
            <a:r>
              <a:rPr lang="en-US" sz="3600" smtClean="0"/>
              <a:t> </a:t>
            </a:r>
            <a:r>
              <a:rPr lang="en-US" sz="3600" err="1" smtClean="0"/>
              <a:t>các</a:t>
            </a:r>
            <a:r>
              <a:rPr lang="en-US" sz="3600" smtClean="0"/>
              <a:t> </a:t>
            </a:r>
            <a:r>
              <a:rPr lang="en-US" sz="3600" err="1" smtClean="0"/>
              <a:t>động</a:t>
            </a:r>
            <a:r>
              <a:rPr lang="en-US" sz="3600" smtClean="0"/>
              <a:t> </a:t>
            </a:r>
            <a:r>
              <a:rPr lang="en-US" sz="3600" err="1" smtClean="0"/>
              <a:t>vật</a:t>
            </a:r>
            <a:r>
              <a:rPr lang="en-US" sz="3600" smtClean="0"/>
              <a:t> </a:t>
            </a:r>
            <a:r>
              <a:rPr lang="en-US" sz="3600" err="1" smtClean="0"/>
              <a:t>khác</a:t>
            </a:r>
            <a:r>
              <a:rPr lang="en-US" sz="3600" smtClean="0"/>
              <a:t>. Ở </a:t>
            </a:r>
            <a:r>
              <a:rPr lang="en-US" sz="3600" err="1" smtClean="0"/>
              <a:t>đây</a:t>
            </a:r>
            <a:r>
              <a:rPr lang="en-US" sz="3600" smtClean="0"/>
              <a:t> </a:t>
            </a:r>
            <a:r>
              <a:rPr lang="en-US" sz="3600" err="1" smtClean="0"/>
              <a:t>ngôn</a:t>
            </a:r>
            <a:r>
              <a:rPr lang="en-US" sz="3600" smtClean="0"/>
              <a:t> </a:t>
            </a:r>
            <a:r>
              <a:rPr lang="en-US" sz="3600" err="1" smtClean="0"/>
              <a:t>ngữ</a:t>
            </a:r>
            <a:r>
              <a:rPr lang="en-US" sz="3600" smtClean="0"/>
              <a:t> </a:t>
            </a:r>
            <a:r>
              <a:rPr lang="en-US" sz="3600" err="1" smtClean="0"/>
              <a:t>được</a:t>
            </a:r>
            <a:r>
              <a:rPr lang="en-US" sz="3600" smtClean="0"/>
              <a:t> </a:t>
            </a:r>
            <a:r>
              <a:rPr lang="en-US" sz="3600" err="1" smtClean="0"/>
              <a:t>định</a:t>
            </a:r>
            <a:r>
              <a:rPr lang="en-US" sz="3600" smtClean="0"/>
              <a:t> </a:t>
            </a:r>
            <a:r>
              <a:rPr lang="en-US" sz="3600" err="1" smtClean="0"/>
              <a:t>nghĩa</a:t>
            </a:r>
            <a:r>
              <a:rPr lang="en-US" sz="3600" smtClean="0"/>
              <a:t> </a:t>
            </a:r>
            <a:r>
              <a:rPr lang="en-US" sz="3600" err="1" smtClean="0"/>
              <a:t>như</a:t>
            </a:r>
            <a:r>
              <a:rPr lang="en-US" sz="3600" smtClean="0"/>
              <a:t> </a:t>
            </a:r>
            <a:r>
              <a:rPr lang="en-US" sz="3600" err="1" smtClean="0"/>
              <a:t>là</a:t>
            </a:r>
            <a:r>
              <a:rPr lang="en-US" sz="3600" smtClean="0"/>
              <a:t> </a:t>
            </a:r>
            <a:r>
              <a:rPr lang="en-US" sz="3600" err="1" smtClean="0"/>
              <a:t>một</a:t>
            </a:r>
            <a:r>
              <a:rPr lang="en-US" sz="3600" smtClean="0"/>
              <a:t> </a:t>
            </a:r>
            <a:r>
              <a:rPr lang="en-US" sz="3600" err="1" smtClean="0"/>
              <a:t>hệ</a:t>
            </a:r>
            <a:r>
              <a:rPr lang="en-US" sz="3600" smtClean="0"/>
              <a:t> </a:t>
            </a:r>
            <a:r>
              <a:rPr lang="en-US" sz="3600" err="1" smtClean="0"/>
              <a:t>thống</a:t>
            </a:r>
            <a:r>
              <a:rPr lang="en-US" sz="3600" smtClean="0"/>
              <a:t> </a:t>
            </a:r>
            <a:r>
              <a:rPr lang="en-US" sz="3600" err="1" smtClean="0"/>
              <a:t>giao</a:t>
            </a:r>
            <a:r>
              <a:rPr lang="en-US" sz="3600" smtClean="0"/>
              <a:t> </a:t>
            </a:r>
            <a:r>
              <a:rPr lang="en-US" sz="3600" err="1" smtClean="0"/>
              <a:t>tiếp</a:t>
            </a:r>
            <a:r>
              <a:rPr lang="en-US" sz="3600" smtClean="0"/>
              <a:t>, </a:t>
            </a:r>
            <a:r>
              <a:rPr lang="en-US" sz="3600" err="1" smtClean="0"/>
              <a:t>sử</a:t>
            </a:r>
            <a:r>
              <a:rPr lang="en-US" sz="3600" smtClean="0"/>
              <a:t> </a:t>
            </a:r>
            <a:r>
              <a:rPr lang="en-US" sz="3600" err="1" smtClean="0"/>
              <a:t>dụng</a:t>
            </a:r>
            <a:r>
              <a:rPr lang="en-US" sz="3600" smtClean="0"/>
              <a:t> </a:t>
            </a:r>
            <a:r>
              <a:rPr lang="en-US" sz="3600" err="1" smtClean="0"/>
              <a:t>âm</a:t>
            </a:r>
            <a:r>
              <a:rPr lang="en-US" sz="3600" smtClean="0"/>
              <a:t> </a:t>
            </a:r>
            <a:r>
              <a:rPr lang="en-US" sz="3600" err="1" smtClean="0"/>
              <a:t>thanh</a:t>
            </a:r>
            <a:r>
              <a:rPr lang="en-US" sz="3600" smtClean="0"/>
              <a:t> </a:t>
            </a:r>
            <a:r>
              <a:rPr lang="en-US" sz="3600" err="1" smtClean="0"/>
              <a:t>hoặc</a:t>
            </a:r>
            <a:r>
              <a:rPr lang="en-US" sz="3600" smtClean="0"/>
              <a:t> </a:t>
            </a:r>
            <a:r>
              <a:rPr lang="en-US" sz="3600" err="1" smtClean="0"/>
              <a:t>các</a:t>
            </a:r>
            <a:r>
              <a:rPr lang="en-US" sz="3600" smtClean="0"/>
              <a:t> </a:t>
            </a:r>
            <a:r>
              <a:rPr lang="en-US" sz="3600" err="1" smtClean="0"/>
              <a:t>biểu</a:t>
            </a:r>
            <a:r>
              <a:rPr lang="en-US" sz="3600" smtClean="0"/>
              <a:t> </a:t>
            </a:r>
            <a:r>
              <a:rPr lang="en-US" sz="3600" err="1" smtClean="0"/>
              <a:t>trưng</a:t>
            </a:r>
            <a:r>
              <a:rPr lang="en-US" sz="3600" smtClean="0"/>
              <a:t> </a:t>
            </a:r>
            <a:r>
              <a:rPr lang="en-US" sz="3600" err="1" smtClean="0"/>
              <a:t>khác</a:t>
            </a:r>
            <a:r>
              <a:rPr lang="en-US" sz="3600" smtClean="0"/>
              <a:t> </a:t>
            </a:r>
            <a:r>
              <a:rPr lang="en-US" sz="3600" err="1" smtClean="0"/>
              <a:t>nhau</a:t>
            </a:r>
            <a:r>
              <a:rPr lang="en-US" sz="3600" smtClean="0"/>
              <a:t> </a:t>
            </a:r>
            <a:r>
              <a:rPr lang="en-US" sz="3600" err="1" smtClean="0"/>
              <a:t>nhưng</a:t>
            </a:r>
            <a:r>
              <a:rPr lang="en-US" sz="3600" smtClean="0"/>
              <a:t> </a:t>
            </a:r>
            <a:r>
              <a:rPr lang="en-US" sz="3600" err="1" smtClean="0"/>
              <a:t>có</a:t>
            </a:r>
            <a:r>
              <a:rPr lang="en-US" sz="3600" smtClean="0"/>
              <a:t> </a:t>
            </a:r>
            <a:r>
              <a:rPr lang="en-US" sz="3600" err="1" smtClean="0"/>
              <a:t>những</a:t>
            </a:r>
            <a:r>
              <a:rPr lang="en-US" sz="3600" smtClean="0"/>
              <a:t> </a:t>
            </a:r>
            <a:r>
              <a:rPr lang="en-US" sz="3600" err="1" smtClean="0"/>
              <a:t>nghĩa</a:t>
            </a:r>
            <a:r>
              <a:rPr lang="en-US" sz="3600" smtClean="0"/>
              <a:t> </a:t>
            </a:r>
            <a:r>
              <a:rPr lang="en-US" sz="3600" err="1" smtClean="0"/>
              <a:t>được</a:t>
            </a:r>
            <a:r>
              <a:rPr lang="en-US" sz="3600" smtClean="0"/>
              <a:t> </a:t>
            </a:r>
            <a:r>
              <a:rPr lang="en-US" sz="3600" err="1" smtClean="0"/>
              <a:t>quy</a:t>
            </a:r>
            <a:r>
              <a:rPr lang="en-US" sz="3600" smtClean="0"/>
              <a:t> </a:t>
            </a:r>
            <a:r>
              <a:rPr lang="en-US" sz="3600" err="1" smtClean="0"/>
              <a:t>định</a:t>
            </a:r>
            <a:r>
              <a:rPr lang="en-US" sz="3600" smtClean="0"/>
              <a:t>.</a:t>
            </a:r>
            <a:endParaRPr lang="en-US" sz="3600"/>
          </a:p>
        </p:txBody>
      </p:sp>
    </p:spTree>
  </p:cSld>
  <p:clrMapOvr>
    <a:masterClrMapping/>
  </p:clrMapOvr>
  <p:transition>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28596" y="642918"/>
            <a:ext cx="8358246" cy="6186309"/>
          </a:xfrm>
          <a:prstGeom prst="rect">
            <a:avLst/>
          </a:prstGeom>
        </p:spPr>
        <p:txBody>
          <a:bodyPr wrap="square">
            <a:spAutoFit/>
          </a:bodyPr>
          <a:lstStyle/>
          <a:p>
            <a:r>
              <a:rPr lang="en-US" sz="4400" err="1" smtClean="0"/>
              <a:t>Nhờ</a:t>
            </a:r>
            <a:r>
              <a:rPr lang="en-US" sz="4400" smtClean="0"/>
              <a:t> </a:t>
            </a:r>
            <a:r>
              <a:rPr lang="en-US" sz="4400" err="1" smtClean="0"/>
              <a:t>ngôn</a:t>
            </a:r>
            <a:r>
              <a:rPr lang="en-US" sz="4400" smtClean="0"/>
              <a:t> </a:t>
            </a:r>
            <a:r>
              <a:rPr lang="en-US" sz="4400" err="1" smtClean="0"/>
              <a:t>ngữ</a:t>
            </a:r>
            <a:r>
              <a:rPr lang="en-US" sz="4400" smtClean="0"/>
              <a:t> </a:t>
            </a:r>
            <a:r>
              <a:rPr lang="en-US" sz="4400" err="1" smtClean="0"/>
              <a:t>mà</a:t>
            </a:r>
            <a:r>
              <a:rPr lang="en-US" sz="4400" smtClean="0"/>
              <a:t> </a:t>
            </a:r>
            <a:r>
              <a:rPr lang="en-US" sz="4400" err="1" smtClean="0"/>
              <a:t>tư</a:t>
            </a:r>
            <a:r>
              <a:rPr lang="en-US" sz="4400" smtClean="0"/>
              <a:t> </a:t>
            </a:r>
            <a:r>
              <a:rPr lang="en-US" sz="4400" err="1" smtClean="0"/>
              <a:t>duy</a:t>
            </a:r>
            <a:r>
              <a:rPr lang="en-US" sz="4400" smtClean="0"/>
              <a:t> con </a:t>
            </a:r>
            <a:r>
              <a:rPr lang="en-US" sz="4400" err="1" smtClean="0"/>
              <a:t>người</a:t>
            </a:r>
            <a:r>
              <a:rPr lang="en-US" sz="4400" smtClean="0"/>
              <a:t> </a:t>
            </a:r>
            <a:r>
              <a:rPr lang="en-US" sz="4400" err="1" smtClean="0"/>
              <a:t>có</a:t>
            </a:r>
            <a:r>
              <a:rPr lang="en-US" sz="4400" smtClean="0"/>
              <a:t> </a:t>
            </a:r>
            <a:r>
              <a:rPr lang="en-US" sz="4400" err="1" smtClean="0"/>
              <a:t>thể</a:t>
            </a:r>
            <a:r>
              <a:rPr lang="en-US" sz="4400" smtClean="0"/>
              <a:t> </a:t>
            </a:r>
            <a:r>
              <a:rPr lang="en-US" sz="4400" err="1" smtClean="0"/>
              <a:t>chuyển</a:t>
            </a:r>
            <a:r>
              <a:rPr lang="en-US" sz="4400" smtClean="0"/>
              <a:t> </a:t>
            </a:r>
            <a:r>
              <a:rPr lang="en-US" sz="4400" err="1" smtClean="0"/>
              <a:t>giao</a:t>
            </a:r>
            <a:r>
              <a:rPr lang="en-US" sz="4400" smtClean="0"/>
              <a:t> </a:t>
            </a:r>
            <a:r>
              <a:rPr lang="en-US" sz="4400" err="1" smtClean="0"/>
              <a:t>và</a:t>
            </a:r>
            <a:r>
              <a:rPr lang="en-US" sz="4400" smtClean="0"/>
              <a:t> </a:t>
            </a:r>
            <a:r>
              <a:rPr lang="en-US" sz="4400" err="1" smtClean="0"/>
              <a:t>thu</a:t>
            </a:r>
            <a:r>
              <a:rPr lang="en-US" sz="4400" smtClean="0"/>
              <a:t> </a:t>
            </a:r>
            <a:r>
              <a:rPr lang="en-US" sz="4400" err="1" smtClean="0"/>
              <a:t>nhận</a:t>
            </a:r>
            <a:r>
              <a:rPr lang="en-US" sz="4400" smtClean="0"/>
              <a:t> </a:t>
            </a:r>
            <a:r>
              <a:rPr lang="en-US" sz="4400" err="1" smtClean="0"/>
              <a:t>các</a:t>
            </a:r>
            <a:r>
              <a:rPr lang="en-US" sz="4400" smtClean="0"/>
              <a:t> </a:t>
            </a:r>
            <a:r>
              <a:rPr lang="en-US" sz="4400" err="1" smtClean="0"/>
              <a:t>giá</a:t>
            </a:r>
            <a:r>
              <a:rPr lang="en-US" sz="4400" smtClean="0"/>
              <a:t> </a:t>
            </a:r>
            <a:r>
              <a:rPr lang="en-US" sz="4400" err="1" smtClean="0"/>
              <a:t>trị</a:t>
            </a:r>
            <a:r>
              <a:rPr lang="en-US" sz="4400" smtClean="0"/>
              <a:t>, </a:t>
            </a:r>
            <a:r>
              <a:rPr lang="en-US" sz="4400" err="1" smtClean="0"/>
              <a:t>chuẩn</a:t>
            </a:r>
            <a:r>
              <a:rPr lang="en-US" sz="4400" smtClean="0"/>
              <a:t> </a:t>
            </a:r>
            <a:r>
              <a:rPr lang="en-US" sz="4400" err="1" smtClean="0"/>
              <a:t>mực</a:t>
            </a:r>
            <a:r>
              <a:rPr lang="en-US" sz="4400" smtClean="0"/>
              <a:t>, </a:t>
            </a:r>
            <a:r>
              <a:rPr lang="en-US" sz="4400" err="1" smtClean="0"/>
              <a:t>văn</a:t>
            </a:r>
            <a:r>
              <a:rPr lang="en-US" sz="4400" smtClean="0"/>
              <a:t> </a:t>
            </a:r>
            <a:r>
              <a:rPr lang="en-US" sz="4400" err="1" smtClean="0"/>
              <a:t>hoá</a:t>
            </a:r>
            <a:r>
              <a:rPr lang="en-US" sz="4400" smtClean="0"/>
              <a:t>, </a:t>
            </a:r>
            <a:r>
              <a:rPr lang="en-US" sz="4400" err="1" smtClean="0"/>
              <a:t>các</a:t>
            </a:r>
            <a:r>
              <a:rPr lang="en-US" sz="4400" smtClean="0"/>
              <a:t> </a:t>
            </a:r>
            <a:r>
              <a:rPr lang="en-US" sz="4400" err="1" smtClean="0"/>
              <a:t>khuôn</a:t>
            </a:r>
            <a:r>
              <a:rPr lang="en-US" sz="4400" smtClean="0"/>
              <a:t> </a:t>
            </a:r>
            <a:r>
              <a:rPr lang="en-US" sz="4400" err="1" smtClean="0"/>
              <a:t>mẫu</a:t>
            </a:r>
            <a:r>
              <a:rPr lang="en-US" sz="4400" smtClean="0"/>
              <a:t> </a:t>
            </a:r>
            <a:r>
              <a:rPr lang="en-US" sz="4400" err="1" smtClean="0"/>
              <a:t>của</a:t>
            </a:r>
            <a:r>
              <a:rPr lang="en-US" sz="4400" smtClean="0"/>
              <a:t> hành vi </a:t>
            </a:r>
            <a:r>
              <a:rPr lang="en-US" sz="4400" err="1" smtClean="0"/>
              <a:t>cá</a:t>
            </a:r>
            <a:r>
              <a:rPr lang="en-US" sz="4400" smtClean="0"/>
              <a:t> </a:t>
            </a:r>
            <a:r>
              <a:rPr lang="en-US" sz="4400" err="1" smtClean="0"/>
              <a:t>nhân</a:t>
            </a:r>
            <a:r>
              <a:rPr lang="en-US" sz="4400" smtClean="0"/>
              <a:t>. Ngôn ngữ có tính xã hội, con người không thể học được ngôn ngữ bên ngoài xã hội.</a:t>
            </a:r>
          </a:p>
          <a:p>
            <a:endParaRPr lang="en-US" sz="4400"/>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00100" y="2428868"/>
            <a:ext cx="7500990" cy="2123658"/>
          </a:xfrm>
          <a:prstGeom prst="rect">
            <a:avLst/>
          </a:prstGeom>
        </p:spPr>
        <p:txBody>
          <a:bodyPr wrap="square">
            <a:spAutoFit/>
          </a:bodyPr>
          <a:lstStyle/>
          <a:p>
            <a:r>
              <a:rPr lang="en-US" sz="4400" err="1" smtClean="0"/>
              <a:t>Ngôn</a:t>
            </a:r>
            <a:r>
              <a:rPr lang="en-US" sz="4400" smtClean="0"/>
              <a:t> </a:t>
            </a:r>
            <a:r>
              <a:rPr lang="en-US" sz="4400" err="1" smtClean="0"/>
              <a:t>ngữ</a:t>
            </a:r>
            <a:r>
              <a:rPr lang="en-US" sz="4400" smtClean="0"/>
              <a:t> </a:t>
            </a:r>
            <a:r>
              <a:rPr lang="en-US" sz="4400" err="1" smtClean="0"/>
              <a:t>có</a:t>
            </a:r>
            <a:r>
              <a:rPr lang="en-US" sz="4400" smtClean="0"/>
              <a:t> </a:t>
            </a:r>
            <a:r>
              <a:rPr lang="en-US" sz="4400" err="1" smtClean="0"/>
              <a:t>tính</a:t>
            </a:r>
            <a:r>
              <a:rPr lang="en-US" sz="4400" smtClean="0"/>
              <a:t> </a:t>
            </a:r>
            <a:r>
              <a:rPr lang="en-US" sz="4400" err="1" smtClean="0"/>
              <a:t>xã</a:t>
            </a:r>
            <a:r>
              <a:rPr lang="en-US" sz="4400" smtClean="0"/>
              <a:t> </a:t>
            </a:r>
            <a:r>
              <a:rPr lang="en-US" sz="4400" err="1" smtClean="0"/>
              <a:t>hội</a:t>
            </a:r>
            <a:r>
              <a:rPr lang="en-US" sz="4400" smtClean="0"/>
              <a:t>, con </a:t>
            </a:r>
            <a:r>
              <a:rPr lang="en-US" sz="4400" err="1" smtClean="0"/>
              <a:t>người</a:t>
            </a:r>
            <a:r>
              <a:rPr lang="en-US" sz="4400" smtClean="0"/>
              <a:t> </a:t>
            </a:r>
            <a:r>
              <a:rPr lang="en-US" sz="4400" err="1" smtClean="0"/>
              <a:t>không</a:t>
            </a:r>
            <a:r>
              <a:rPr lang="en-US" sz="4400" smtClean="0"/>
              <a:t> </a:t>
            </a:r>
            <a:r>
              <a:rPr lang="en-US" sz="4400" err="1" smtClean="0"/>
              <a:t>thể</a:t>
            </a:r>
            <a:r>
              <a:rPr lang="en-US" sz="4400" smtClean="0"/>
              <a:t> </a:t>
            </a:r>
            <a:r>
              <a:rPr lang="en-US" sz="4400" err="1" smtClean="0"/>
              <a:t>học</a:t>
            </a:r>
            <a:r>
              <a:rPr lang="en-US" sz="4400" smtClean="0"/>
              <a:t> </a:t>
            </a:r>
            <a:r>
              <a:rPr lang="en-US" sz="4400" err="1" smtClean="0"/>
              <a:t>được</a:t>
            </a:r>
            <a:r>
              <a:rPr lang="en-US" sz="4400" smtClean="0"/>
              <a:t> </a:t>
            </a:r>
            <a:r>
              <a:rPr lang="en-US" sz="4400" err="1" smtClean="0"/>
              <a:t>ngôn</a:t>
            </a:r>
            <a:r>
              <a:rPr lang="en-US" sz="4400" smtClean="0"/>
              <a:t> </a:t>
            </a:r>
            <a:r>
              <a:rPr lang="en-US" sz="4400" err="1" smtClean="0"/>
              <a:t>ngữ</a:t>
            </a:r>
            <a:r>
              <a:rPr lang="en-US" sz="4400" smtClean="0"/>
              <a:t> </a:t>
            </a:r>
            <a:r>
              <a:rPr lang="en-US" sz="4400" err="1" smtClean="0"/>
              <a:t>bên</a:t>
            </a:r>
            <a:r>
              <a:rPr lang="en-US" sz="4400" smtClean="0"/>
              <a:t> </a:t>
            </a:r>
            <a:r>
              <a:rPr lang="en-US" sz="4400" err="1" smtClean="0"/>
              <a:t>ngoài</a:t>
            </a:r>
            <a:r>
              <a:rPr lang="en-US" sz="4400" smtClean="0"/>
              <a:t> </a:t>
            </a:r>
            <a:r>
              <a:rPr lang="en-US" sz="4400" err="1" smtClean="0"/>
              <a:t>xã</a:t>
            </a:r>
            <a:r>
              <a:rPr lang="en-US" sz="4400" smtClean="0"/>
              <a:t> </a:t>
            </a:r>
            <a:r>
              <a:rPr lang="en-US" sz="4400" err="1" smtClean="0"/>
              <a:t>hội</a:t>
            </a:r>
            <a:r>
              <a:rPr lang="en-US" sz="4400" smtClean="0"/>
              <a:t>.</a:t>
            </a:r>
            <a:endParaRPr lang="en-US" sz="4400"/>
          </a:p>
        </p:txBody>
      </p:sp>
    </p:spTree>
  </p:cSld>
  <p:clrMapOvr>
    <a:masterClrMapping/>
  </p:clrMapOvr>
  <p:transition>
    <p:pull dir="d"/>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1538" y="1000108"/>
            <a:ext cx="6816704" cy="1323439"/>
          </a:xfrm>
          <a:prstGeom prst="rect">
            <a:avLst/>
          </a:prstGeom>
        </p:spPr>
        <p:txBody>
          <a:bodyPr wrap="square">
            <a:spAutoFit/>
          </a:bodyPr>
          <a:lstStyle/>
          <a:p>
            <a:pPr algn="ctr"/>
            <a:r>
              <a:rPr lang="en-US" sz="8000" b="1" smtClean="0"/>
              <a:t>II. </a:t>
            </a:r>
            <a:r>
              <a:rPr lang="en-US" sz="8000" b="1" err="1" smtClean="0"/>
              <a:t>Xã</a:t>
            </a:r>
            <a:r>
              <a:rPr lang="en-US" sz="8000" b="1" smtClean="0"/>
              <a:t> </a:t>
            </a:r>
            <a:r>
              <a:rPr lang="en-US" sz="8000" b="1" err="1" smtClean="0"/>
              <a:t>hội</a:t>
            </a:r>
            <a:r>
              <a:rPr lang="en-US" sz="8000" b="1" smtClean="0"/>
              <a:t> </a:t>
            </a:r>
            <a:endParaRPr lang="en-US" sz="8000"/>
          </a:p>
        </p:txBody>
      </p:sp>
      <p:pic>
        <p:nvPicPr>
          <p:cNvPr id="4" name="Picture 3" descr="1250264059_Mang_ketnoichuan.JPG"/>
          <p:cNvPicPr>
            <a:picLocks noChangeAspect="1"/>
          </p:cNvPicPr>
          <p:nvPr/>
        </p:nvPicPr>
        <p:blipFill>
          <a:blip r:embed="rId2"/>
          <a:stretch>
            <a:fillRect/>
          </a:stretch>
        </p:blipFill>
        <p:spPr>
          <a:xfrm>
            <a:off x="1000100" y="2214554"/>
            <a:ext cx="7643866" cy="3857652"/>
          </a:xfrm>
          <a:prstGeom prst="rect">
            <a:avLst/>
          </a:prstGeom>
        </p:spPr>
      </p:pic>
    </p:spTree>
  </p:cSld>
  <p:clrMapOvr>
    <a:masterClrMapping/>
  </p:clrMapOvr>
  <p:transition>
    <p:wedg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ages (6).jpg"/>
          <p:cNvPicPr>
            <a:picLocks noChangeAspect="1"/>
          </p:cNvPicPr>
          <p:nvPr/>
        </p:nvPicPr>
        <p:blipFill>
          <a:blip r:embed="rId2"/>
          <a:stretch>
            <a:fillRect/>
          </a:stretch>
        </p:blipFill>
        <p:spPr>
          <a:xfrm>
            <a:off x="642910" y="714356"/>
            <a:ext cx="7429552" cy="5357850"/>
          </a:xfrm>
          <a:prstGeom prst="rect">
            <a:avLst/>
          </a:prstGeom>
        </p:spPr>
      </p:pic>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i="1" smtClean="0"/>
              <a:t>1. </a:t>
            </a:r>
            <a:r>
              <a:rPr lang="en-US" b="1" i="1" err="1" smtClean="0"/>
              <a:t>Khái</a:t>
            </a:r>
            <a:r>
              <a:rPr lang="en-US" b="1" i="1" smtClean="0"/>
              <a:t> </a:t>
            </a:r>
            <a:r>
              <a:rPr lang="en-US" b="1" i="1" err="1" smtClean="0"/>
              <a:t>niệm</a:t>
            </a:r>
            <a:r>
              <a:rPr lang="en-US" b="1" i="1" smtClean="0"/>
              <a:t> </a:t>
            </a:r>
            <a:r>
              <a:rPr lang="en-US" b="1" i="1" err="1" smtClean="0"/>
              <a:t>xã</a:t>
            </a:r>
            <a:r>
              <a:rPr lang="en-US" b="1" i="1" smtClean="0"/>
              <a:t> </a:t>
            </a:r>
            <a:r>
              <a:rPr lang="en-US" b="1" i="1" err="1" smtClean="0"/>
              <a:t>hội</a:t>
            </a:r>
            <a:r>
              <a:rPr lang="en-US" smtClean="0"/>
              <a:t/>
            </a:r>
            <a:br>
              <a:rPr lang="en-US" smtClean="0"/>
            </a:br>
            <a:endParaRPr lang="en-US"/>
          </a:p>
        </p:txBody>
      </p:sp>
      <p:sp>
        <p:nvSpPr>
          <p:cNvPr id="3" name="Content Placeholder 2"/>
          <p:cNvSpPr>
            <a:spLocks noGrp="1"/>
          </p:cNvSpPr>
          <p:nvPr>
            <p:ph idx="1"/>
          </p:nvPr>
        </p:nvSpPr>
        <p:spPr/>
        <p:txBody>
          <a:bodyPr>
            <a:normAutofit/>
          </a:bodyPr>
          <a:lstStyle/>
          <a:p>
            <a:r>
              <a:rPr lang="en-US" sz="4400" err="1" smtClean="0"/>
              <a:t>Xã</a:t>
            </a:r>
            <a:r>
              <a:rPr lang="en-US" sz="4400" smtClean="0"/>
              <a:t> </a:t>
            </a:r>
            <a:r>
              <a:rPr lang="en-US" sz="4400" err="1" smtClean="0"/>
              <a:t>hội</a:t>
            </a:r>
            <a:r>
              <a:rPr lang="en-US" sz="4400" smtClean="0"/>
              <a:t> </a:t>
            </a:r>
            <a:r>
              <a:rPr lang="en-US" sz="4400" err="1" smtClean="0"/>
              <a:t>là</a:t>
            </a:r>
            <a:r>
              <a:rPr lang="en-US" sz="4400" smtClean="0"/>
              <a:t> </a:t>
            </a:r>
            <a:r>
              <a:rPr lang="en-US" sz="4400" err="1" smtClean="0"/>
              <a:t>một</a:t>
            </a:r>
            <a:r>
              <a:rPr lang="en-US" sz="4400" smtClean="0"/>
              <a:t> </a:t>
            </a:r>
            <a:r>
              <a:rPr lang="en-US" sz="4400" err="1" smtClean="0"/>
              <a:t>thuật</a:t>
            </a:r>
            <a:r>
              <a:rPr lang="en-US" sz="4400" smtClean="0"/>
              <a:t> </a:t>
            </a:r>
            <a:r>
              <a:rPr lang="en-US" sz="4400" err="1" smtClean="0"/>
              <a:t>ngữ</a:t>
            </a:r>
            <a:r>
              <a:rPr lang="en-US" sz="4400" smtClean="0"/>
              <a:t> </a:t>
            </a:r>
            <a:r>
              <a:rPr lang="en-US" sz="4400" err="1" smtClean="0"/>
              <a:t>rất</a:t>
            </a:r>
            <a:r>
              <a:rPr lang="en-US" sz="4400" smtClean="0"/>
              <a:t> </a:t>
            </a:r>
            <a:r>
              <a:rPr lang="en-US" sz="4400" err="1" smtClean="0"/>
              <a:t>thông</a:t>
            </a:r>
            <a:r>
              <a:rPr lang="en-US" sz="4400" smtClean="0"/>
              <a:t> </a:t>
            </a:r>
            <a:r>
              <a:rPr lang="en-US" sz="4400" err="1" smtClean="0"/>
              <a:t>dụng</a:t>
            </a:r>
            <a:r>
              <a:rPr lang="en-US" sz="4400" smtClean="0"/>
              <a:t> dung </a:t>
            </a:r>
            <a:r>
              <a:rPr lang="en-US" sz="4400" err="1" smtClean="0"/>
              <a:t>để</a:t>
            </a:r>
            <a:r>
              <a:rPr lang="en-US" sz="4400" smtClean="0"/>
              <a:t> </a:t>
            </a:r>
            <a:r>
              <a:rPr lang="en-US" sz="4400" err="1" smtClean="0"/>
              <a:t>chỉ</a:t>
            </a:r>
            <a:r>
              <a:rPr lang="en-US" sz="4400" smtClean="0"/>
              <a:t> </a:t>
            </a:r>
            <a:r>
              <a:rPr lang="en-US" sz="4400" err="1" smtClean="0"/>
              <a:t>một</a:t>
            </a:r>
            <a:r>
              <a:rPr lang="en-US" sz="4400" smtClean="0"/>
              <a:t> </a:t>
            </a:r>
            <a:r>
              <a:rPr lang="en-US" sz="4400" err="1" smtClean="0"/>
              <a:t>tập</a:t>
            </a:r>
            <a:r>
              <a:rPr lang="en-US" sz="4400" smtClean="0"/>
              <a:t> </a:t>
            </a:r>
            <a:r>
              <a:rPr lang="en-US" sz="4400" err="1" smtClean="0"/>
              <a:t>hợp</a:t>
            </a:r>
            <a:r>
              <a:rPr lang="en-US" sz="4400" smtClean="0"/>
              <a:t> </a:t>
            </a:r>
            <a:r>
              <a:rPr lang="en-US" sz="4400" err="1" smtClean="0"/>
              <a:t>người</a:t>
            </a:r>
            <a:r>
              <a:rPr lang="en-US" sz="4400" smtClean="0"/>
              <a:t> </a:t>
            </a:r>
            <a:r>
              <a:rPr lang="en-US" sz="4400" err="1" smtClean="0"/>
              <a:t>có</a:t>
            </a:r>
            <a:r>
              <a:rPr lang="en-US" sz="4400" smtClean="0"/>
              <a:t> </a:t>
            </a:r>
            <a:r>
              <a:rPr lang="en-US" sz="4400" err="1" smtClean="0"/>
              <a:t>những</a:t>
            </a:r>
            <a:r>
              <a:rPr lang="en-US" sz="4400" smtClean="0"/>
              <a:t> </a:t>
            </a:r>
            <a:r>
              <a:rPr lang="en-US" sz="4400" err="1" smtClean="0"/>
              <a:t>quan</a:t>
            </a:r>
            <a:r>
              <a:rPr lang="en-US" sz="4400" smtClean="0"/>
              <a:t> </a:t>
            </a:r>
            <a:r>
              <a:rPr lang="en-US" sz="4400" err="1" smtClean="0"/>
              <a:t>hệ</a:t>
            </a:r>
            <a:r>
              <a:rPr lang="en-US" sz="4400" smtClean="0"/>
              <a:t> </a:t>
            </a:r>
            <a:r>
              <a:rPr lang="en-US" sz="4400" err="1" smtClean="0"/>
              <a:t>kinh</a:t>
            </a:r>
            <a:r>
              <a:rPr lang="en-US" sz="4400" smtClean="0"/>
              <a:t> </a:t>
            </a:r>
            <a:r>
              <a:rPr lang="en-US" sz="4400" err="1" smtClean="0"/>
              <a:t>tế</a:t>
            </a:r>
            <a:r>
              <a:rPr lang="en-US" sz="4400" smtClean="0"/>
              <a:t>, </a:t>
            </a:r>
            <a:r>
              <a:rPr lang="en-US" sz="4400" err="1" smtClean="0"/>
              <a:t>chính</a:t>
            </a:r>
            <a:r>
              <a:rPr lang="en-US" sz="4400" smtClean="0"/>
              <a:t> </a:t>
            </a:r>
            <a:r>
              <a:rPr lang="en-US" sz="4400" err="1" smtClean="0"/>
              <a:t>trị</a:t>
            </a:r>
            <a:r>
              <a:rPr lang="en-US" sz="4400" smtClean="0"/>
              <a:t>, </a:t>
            </a:r>
            <a:r>
              <a:rPr lang="en-US" sz="4400" err="1" smtClean="0"/>
              <a:t>văn</a:t>
            </a:r>
            <a:r>
              <a:rPr lang="en-US" sz="4400" smtClean="0"/>
              <a:t> </a:t>
            </a:r>
            <a:r>
              <a:rPr lang="en-US" sz="4400" err="1" smtClean="0"/>
              <a:t>hoá</a:t>
            </a:r>
            <a:r>
              <a:rPr lang="en-US" sz="4400" smtClean="0"/>
              <a:t>, </a:t>
            </a:r>
            <a:r>
              <a:rPr lang="en-US" sz="4400" err="1" smtClean="0"/>
              <a:t>xã</a:t>
            </a:r>
            <a:r>
              <a:rPr lang="en-US" sz="4400" smtClean="0"/>
              <a:t> </a:t>
            </a:r>
            <a:r>
              <a:rPr lang="en-US" sz="4400" err="1" smtClean="0"/>
              <a:t>hội</a:t>
            </a:r>
            <a:r>
              <a:rPr lang="en-US" sz="4400" smtClean="0"/>
              <a:t> </a:t>
            </a:r>
            <a:r>
              <a:rPr lang="en-US" sz="4400" err="1" smtClean="0"/>
              <a:t>chặt</a:t>
            </a:r>
            <a:r>
              <a:rPr lang="en-US" sz="4400" smtClean="0"/>
              <a:t> </a:t>
            </a:r>
            <a:r>
              <a:rPr lang="en-US" sz="4400" err="1" smtClean="0"/>
              <a:t>chẽ</a:t>
            </a:r>
            <a:r>
              <a:rPr lang="en-US" sz="4400" smtClean="0"/>
              <a:t> </a:t>
            </a:r>
            <a:r>
              <a:rPr lang="en-US" sz="4400" err="1" smtClean="0"/>
              <a:t>với</a:t>
            </a:r>
            <a:r>
              <a:rPr lang="en-US" sz="4400" smtClean="0"/>
              <a:t> </a:t>
            </a:r>
            <a:r>
              <a:rPr lang="en-US" sz="4400" err="1" smtClean="0"/>
              <a:t>nhau</a:t>
            </a:r>
            <a:endParaRPr lang="en-US" sz="4400"/>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smtClean="0"/>
              <a:t>2. </a:t>
            </a:r>
            <a:r>
              <a:rPr lang="en-US" b="1" i="1" err="1" smtClean="0"/>
              <a:t>Mô</a:t>
            </a:r>
            <a:r>
              <a:rPr lang="en-US" b="1" i="1" smtClean="0"/>
              <a:t> </a:t>
            </a:r>
            <a:r>
              <a:rPr lang="en-US" b="1" i="1" err="1" smtClean="0"/>
              <a:t>hình</a:t>
            </a:r>
            <a:r>
              <a:rPr lang="en-US" b="1" i="1" smtClean="0"/>
              <a:t> </a:t>
            </a:r>
            <a:r>
              <a:rPr lang="en-US" b="1" i="1" err="1" smtClean="0"/>
              <a:t>xã</a:t>
            </a:r>
            <a:r>
              <a:rPr lang="en-US" b="1" i="1" smtClean="0"/>
              <a:t> </a:t>
            </a:r>
            <a:r>
              <a:rPr lang="en-US" b="1" i="1" err="1" smtClean="0"/>
              <a:t>hội</a:t>
            </a:r>
            <a:endParaRPr lang="en-US"/>
          </a:p>
        </p:txBody>
      </p:sp>
      <p:sp>
        <p:nvSpPr>
          <p:cNvPr id="3" name="Content Placeholder 2"/>
          <p:cNvSpPr>
            <a:spLocks noGrp="1"/>
          </p:cNvSpPr>
          <p:nvPr>
            <p:ph idx="1"/>
          </p:nvPr>
        </p:nvSpPr>
        <p:spPr/>
        <p:txBody>
          <a:bodyPr/>
          <a:lstStyle/>
          <a:p>
            <a:r>
              <a:rPr lang="en-US" sz="4400" smtClean="0"/>
              <a:t>- </a:t>
            </a:r>
            <a:r>
              <a:rPr lang="en-US" sz="4400" err="1" smtClean="0"/>
              <a:t>Mô</a:t>
            </a:r>
            <a:r>
              <a:rPr lang="en-US" sz="4400" smtClean="0"/>
              <a:t> </a:t>
            </a:r>
            <a:r>
              <a:rPr lang="en-US" sz="4400" err="1" smtClean="0"/>
              <a:t>hình</a:t>
            </a:r>
            <a:r>
              <a:rPr lang="en-US" sz="4400" smtClean="0"/>
              <a:t> </a:t>
            </a:r>
            <a:r>
              <a:rPr lang="en-US" sz="4400" err="1" smtClean="0"/>
              <a:t>xã</a:t>
            </a:r>
            <a:r>
              <a:rPr lang="en-US" sz="4400" smtClean="0"/>
              <a:t> </a:t>
            </a:r>
            <a:r>
              <a:rPr lang="en-US" sz="4400" err="1" smtClean="0"/>
              <a:t>hội</a:t>
            </a:r>
            <a:r>
              <a:rPr lang="en-US" sz="4400" smtClean="0"/>
              <a:t> </a:t>
            </a:r>
            <a:r>
              <a:rPr lang="en-US" sz="4400" err="1" smtClean="0"/>
              <a:t>là</a:t>
            </a:r>
            <a:r>
              <a:rPr lang="en-US" sz="4400" smtClean="0"/>
              <a:t> </a:t>
            </a:r>
            <a:r>
              <a:rPr lang="en-US" sz="4400" err="1" smtClean="0"/>
              <a:t>một</a:t>
            </a:r>
            <a:r>
              <a:rPr lang="en-US" sz="4400" smtClean="0"/>
              <a:t> </a:t>
            </a:r>
            <a:r>
              <a:rPr lang="en-US" sz="4400" err="1" smtClean="0"/>
              <a:t>kiểu</a:t>
            </a:r>
            <a:r>
              <a:rPr lang="en-US" sz="4400" smtClean="0"/>
              <a:t> </a:t>
            </a:r>
            <a:r>
              <a:rPr lang="en-US" sz="4400" err="1" smtClean="0"/>
              <a:t>mẫu</a:t>
            </a:r>
            <a:r>
              <a:rPr lang="en-US" sz="4400" smtClean="0"/>
              <a:t> </a:t>
            </a:r>
            <a:r>
              <a:rPr lang="en-US" sz="4400" err="1" smtClean="0"/>
              <a:t>tương</a:t>
            </a:r>
            <a:r>
              <a:rPr lang="en-US" sz="4400" smtClean="0"/>
              <a:t> </a:t>
            </a:r>
            <a:r>
              <a:rPr lang="en-US" sz="4400" err="1" smtClean="0"/>
              <a:t>tác</a:t>
            </a:r>
            <a:r>
              <a:rPr lang="en-US" sz="4400" smtClean="0"/>
              <a:t> </a:t>
            </a:r>
            <a:r>
              <a:rPr lang="en-US" sz="4400" err="1" smtClean="0"/>
              <a:t>xã</a:t>
            </a:r>
            <a:r>
              <a:rPr lang="en-US" sz="4400" smtClean="0"/>
              <a:t> </a:t>
            </a:r>
            <a:r>
              <a:rPr lang="en-US" sz="4400" err="1" smtClean="0"/>
              <a:t>hội</a:t>
            </a:r>
            <a:r>
              <a:rPr lang="en-US" sz="4400" smtClean="0"/>
              <a:t>, </a:t>
            </a:r>
            <a:r>
              <a:rPr lang="en-US" sz="4400" err="1" smtClean="0"/>
              <a:t>một</a:t>
            </a:r>
            <a:r>
              <a:rPr lang="en-US" sz="4400" smtClean="0"/>
              <a:t> </a:t>
            </a:r>
            <a:r>
              <a:rPr lang="en-US" sz="4400" err="1" smtClean="0"/>
              <a:t>cung</a:t>
            </a:r>
            <a:r>
              <a:rPr lang="en-US" sz="4400" smtClean="0"/>
              <a:t> </a:t>
            </a:r>
            <a:r>
              <a:rPr lang="en-US" sz="4400" err="1" smtClean="0"/>
              <a:t>cách</a:t>
            </a:r>
            <a:r>
              <a:rPr lang="en-US" sz="4400" smtClean="0"/>
              <a:t> </a:t>
            </a:r>
            <a:r>
              <a:rPr lang="en-US" sz="4400" err="1" smtClean="0"/>
              <a:t>ứng</a:t>
            </a:r>
            <a:r>
              <a:rPr lang="en-US" sz="4400" smtClean="0"/>
              <a:t> </a:t>
            </a:r>
            <a:r>
              <a:rPr lang="en-US" sz="4400" err="1" smtClean="0"/>
              <a:t>xử</a:t>
            </a:r>
            <a:r>
              <a:rPr lang="en-US" sz="4400" smtClean="0"/>
              <a:t>, </a:t>
            </a:r>
            <a:r>
              <a:rPr lang="en-US" sz="4400" err="1" smtClean="0"/>
              <a:t>một</a:t>
            </a:r>
            <a:r>
              <a:rPr lang="en-US" sz="4400" smtClean="0"/>
              <a:t> </a:t>
            </a:r>
            <a:r>
              <a:rPr lang="en-US" sz="4400" err="1" smtClean="0"/>
              <a:t>mẫu</a:t>
            </a:r>
            <a:r>
              <a:rPr lang="en-US" sz="4400" smtClean="0"/>
              <a:t> </a:t>
            </a:r>
            <a:r>
              <a:rPr lang="en-US" sz="4400" err="1" smtClean="0"/>
              <a:t>tương</a:t>
            </a:r>
            <a:r>
              <a:rPr lang="en-US" sz="4400" smtClean="0"/>
              <a:t> </a:t>
            </a:r>
            <a:r>
              <a:rPr lang="en-US" sz="4400" err="1" smtClean="0"/>
              <a:t>tác</a:t>
            </a:r>
            <a:r>
              <a:rPr lang="en-US" sz="4400" smtClean="0"/>
              <a:t> </a:t>
            </a:r>
            <a:r>
              <a:rPr lang="en-US" sz="4400" err="1" smtClean="0"/>
              <a:t>mà</a:t>
            </a:r>
            <a:r>
              <a:rPr lang="en-US" sz="4400" smtClean="0"/>
              <a:t> </a:t>
            </a:r>
            <a:r>
              <a:rPr lang="en-US" sz="4400" err="1" smtClean="0"/>
              <a:t>chủ</a:t>
            </a:r>
            <a:r>
              <a:rPr lang="en-US" sz="4400" smtClean="0"/>
              <a:t> </a:t>
            </a:r>
            <a:r>
              <a:rPr lang="en-US" sz="4400" err="1" smtClean="0"/>
              <a:t>thể</a:t>
            </a:r>
            <a:r>
              <a:rPr lang="en-US" sz="4400" smtClean="0"/>
              <a:t> </a:t>
            </a:r>
            <a:r>
              <a:rPr lang="en-US" sz="4400" err="1" smtClean="0"/>
              <a:t>xã</a:t>
            </a:r>
            <a:r>
              <a:rPr lang="en-US" sz="4400" smtClean="0"/>
              <a:t> </a:t>
            </a:r>
            <a:r>
              <a:rPr lang="en-US" sz="4400" err="1" smtClean="0"/>
              <a:t>hội</a:t>
            </a:r>
            <a:r>
              <a:rPr lang="en-US" sz="4400" smtClean="0"/>
              <a:t> </a:t>
            </a:r>
            <a:r>
              <a:rPr lang="en-US" sz="4400" err="1" smtClean="0"/>
              <a:t>bắt</a:t>
            </a:r>
            <a:r>
              <a:rPr lang="en-US" sz="4400" smtClean="0"/>
              <a:t> </a:t>
            </a:r>
            <a:r>
              <a:rPr lang="en-US" sz="4400" err="1" smtClean="0"/>
              <a:t>chước</a:t>
            </a:r>
            <a:r>
              <a:rPr lang="en-US" sz="4400" smtClean="0"/>
              <a:t>, </a:t>
            </a:r>
            <a:r>
              <a:rPr lang="en-US" sz="4400" err="1" smtClean="0"/>
              <a:t>học</a:t>
            </a:r>
            <a:r>
              <a:rPr lang="en-US" sz="4400" smtClean="0"/>
              <a:t> </a:t>
            </a:r>
            <a:r>
              <a:rPr lang="en-US" sz="4400" err="1" smtClean="0"/>
              <a:t>hỏi</a:t>
            </a:r>
            <a:r>
              <a:rPr lang="en-US" sz="4400" smtClean="0"/>
              <a:t> </a:t>
            </a:r>
            <a:r>
              <a:rPr lang="en-US" sz="4400" err="1" smtClean="0"/>
              <a:t>và</a:t>
            </a:r>
            <a:r>
              <a:rPr lang="en-US" sz="4400" smtClean="0"/>
              <a:t> </a:t>
            </a:r>
            <a:r>
              <a:rPr lang="en-US" sz="4400" err="1" smtClean="0"/>
              <a:t>tiến</a:t>
            </a:r>
            <a:r>
              <a:rPr lang="en-US" sz="4400" smtClean="0"/>
              <a:t> </a:t>
            </a:r>
            <a:r>
              <a:rPr lang="en-US" sz="4400" err="1" smtClean="0"/>
              <a:t>hành</a:t>
            </a:r>
            <a:r>
              <a:rPr lang="en-US" sz="4400" smtClean="0"/>
              <a:t> </a:t>
            </a:r>
            <a:r>
              <a:rPr lang="en-US" sz="4400" err="1" smtClean="0"/>
              <a:t>theo</a:t>
            </a:r>
            <a:r>
              <a:rPr lang="en-US" sz="4400" smtClean="0"/>
              <a:t>.</a:t>
            </a:r>
          </a:p>
          <a:p>
            <a:endParaRPr lang="en-US"/>
          </a:p>
        </p:txBody>
      </p:sp>
    </p:spTree>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smtClean="0"/>
              <a:t>Cấu trúc của một mô hình xã hội</a:t>
            </a:r>
            <a:endParaRPr lang="en-US" sz="4000"/>
          </a:p>
        </p:txBody>
      </p:sp>
      <p:grpSp>
        <p:nvGrpSpPr>
          <p:cNvPr id="4" name="Content Placeholder 3"/>
          <p:cNvGrpSpPr>
            <a:grpSpLocks noGrp="1"/>
          </p:cNvGrpSpPr>
          <p:nvPr>
            <p:ph idx="1"/>
          </p:nvPr>
        </p:nvGrpSpPr>
        <p:grpSpPr bwMode="auto">
          <a:xfrm>
            <a:off x="-1785982" y="1571612"/>
            <a:ext cx="8229600" cy="5029200"/>
            <a:chOff x="-1344" y="912"/>
            <a:chExt cx="6336" cy="2791"/>
          </a:xfrm>
        </p:grpSpPr>
        <p:sp>
          <p:nvSpPr>
            <p:cNvPr id="5" name="AutoShape 4"/>
            <p:cNvSpPr>
              <a:spLocks noChangeArrowheads="1"/>
            </p:cNvSpPr>
            <p:nvPr/>
          </p:nvSpPr>
          <p:spPr bwMode="gray">
            <a:xfrm rot="5400000">
              <a:off x="-1344" y="912"/>
              <a:ext cx="2791" cy="2791"/>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0">
              <a:gsLst>
                <a:gs pos="0">
                  <a:srgbClr val="0099FF">
                    <a:gamma/>
                    <a:tint val="0"/>
                    <a:invGamma/>
                  </a:srgbClr>
                </a:gs>
                <a:gs pos="100000">
                  <a:srgbClr val="0099FF"/>
                </a:gs>
              </a:gsLst>
              <a:lin ang="0" scaled="1"/>
            </a:gradFill>
            <a:ln w="9525" algn="ctr">
              <a:noFill/>
              <a:miter lim="800000"/>
              <a:headEnd/>
              <a:tailEnd/>
            </a:ln>
            <a:effectLst/>
          </p:spPr>
          <p:txBody>
            <a:bodyPr wrap="none" anchor="ctr"/>
            <a:lstStyle/>
            <a:p>
              <a:endParaRPr lang="en-US"/>
            </a:p>
          </p:txBody>
        </p:sp>
        <p:sp>
          <p:nvSpPr>
            <p:cNvPr id="6" name="AutoShape 5"/>
            <p:cNvSpPr>
              <a:spLocks noChangeArrowheads="1"/>
            </p:cNvSpPr>
            <p:nvPr/>
          </p:nvSpPr>
          <p:spPr bwMode="gray">
            <a:xfrm rot="5400000">
              <a:off x="-1185" y="1118"/>
              <a:ext cx="2374" cy="2373"/>
            </a:xfrm>
            <a:custGeom>
              <a:avLst/>
              <a:gdLst>
                <a:gd name="G0" fmla="+- 744 0 0"/>
                <a:gd name="G1" fmla="+- 11756105 0 0"/>
                <a:gd name="G2" fmla="+- 0 0 11756105"/>
                <a:gd name="T0" fmla="*/ 0 256 1"/>
                <a:gd name="T1" fmla="*/ 180 256 1"/>
                <a:gd name="G3" fmla="+- 11756105 T0 T1"/>
                <a:gd name="T2" fmla="*/ 0 256 1"/>
                <a:gd name="T3" fmla="*/ 90 256 1"/>
                <a:gd name="G4" fmla="+- 11756105 T2 T3"/>
                <a:gd name="G5" fmla="*/ G4 2 1"/>
                <a:gd name="T4" fmla="*/ 90 256 1"/>
                <a:gd name="T5" fmla="*/ 0 256 1"/>
                <a:gd name="G6" fmla="+- 11756105 T4 T5"/>
                <a:gd name="G7" fmla="*/ G6 2 1"/>
                <a:gd name="G8" fmla="abs 117561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4"/>
                <a:gd name="G18" fmla="*/ 744 1 2"/>
                <a:gd name="G19" fmla="+- G18 5400 0"/>
                <a:gd name="G20" fmla="cos G19 11756105"/>
                <a:gd name="G21" fmla="sin G19 11756105"/>
                <a:gd name="G22" fmla="+- G20 10800 0"/>
                <a:gd name="G23" fmla="+- G21 10800 0"/>
                <a:gd name="G24" fmla="+- 10800 0 G20"/>
                <a:gd name="G25" fmla="+- 744 10800 0"/>
                <a:gd name="G26" fmla="?: G9 G17 G25"/>
                <a:gd name="G27" fmla="?: G9 0 21600"/>
                <a:gd name="G28" fmla="cos 10800 11756105"/>
                <a:gd name="G29" fmla="sin 10800 11756105"/>
                <a:gd name="G30" fmla="sin 744 11756105"/>
                <a:gd name="G31" fmla="+- G28 10800 0"/>
                <a:gd name="G32" fmla="+- G29 10800 0"/>
                <a:gd name="G33" fmla="+- G30 10800 0"/>
                <a:gd name="G34" fmla="?: G4 0 G31"/>
                <a:gd name="G35" fmla="?: 11756105 G34 0"/>
                <a:gd name="G36" fmla="?: G6 G35 G31"/>
                <a:gd name="G37" fmla="+- 21600 0 G36"/>
                <a:gd name="G38" fmla="?: G4 0 G33"/>
                <a:gd name="G39" fmla="?: 11756105 G38 G32"/>
                <a:gd name="G40" fmla="?: G6 G39 0"/>
                <a:gd name="G41" fmla="?: G4 G32 21600"/>
                <a:gd name="G42" fmla="?: G6 G41 G33"/>
                <a:gd name="T12" fmla="*/ 10800 w 21600"/>
                <a:gd name="T13" fmla="*/ 0 h 21600"/>
                <a:gd name="T14" fmla="*/ 5028 w 21600"/>
                <a:gd name="T15" fmla="*/ 10862 h 21600"/>
                <a:gd name="T16" fmla="*/ 10800 w 21600"/>
                <a:gd name="T17" fmla="*/ 10056 h 21600"/>
                <a:gd name="T18" fmla="*/ 16572 w 21600"/>
                <a:gd name="T19" fmla="*/ 10862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056" y="10807"/>
                  </a:moveTo>
                  <a:cubicBezTo>
                    <a:pt x="10056" y="10805"/>
                    <a:pt x="10056" y="10802"/>
                    <a:pt x="10056" y="10800"/>
                  </a:cubicBezTo>
                  <a:cubicBezTo>
                    <a:pt x="10056" y="10389"/>
                    <a:pt x="10389" y="10056"/>
                    <a:pt x="10800" y="10056"/>
                  </a:cubicBezTo>
                  <a:cubicBezTo>
                    <a:pt x="11210" y="10056"/>
                    <a:pt x="11544" y="10389"/>
                    <a:pt x="11544" y="10800"/>
                  </a:cubicBezTo>
                  <a:cubicBezTo>
                    <a:pt x="11544" y="10802"/>
                    <a:pt x="11543" y="10805"/>
                    <a:pt x="11543" y="10807"/>
                  </a:cubicBezTo>
                  <a:lnTo>
                    <a:pt x="21599" y="10916"/>
                  </a:lnTo>
                  <a:cubicBezTo>
                    <a:pt x="21599" y="10877"/>
                    <a:pt x="21600" y="10838"/>
                    <a:pt x="21600" y="10800"/>
                  </a:cubicBezTo>
                  <a:cubicBezTo>
                    <a:pt x="21600" y="4835"/>
                    <a:pt x="16764" y="0"/>
                    <a:pt x="10800" y="0"/>
                  </a:cubicBezTo>
                  <a:cubicBezTo>
                    <a:pt x="4835" y="0"/>
                    <a:pt x="0" y="4835"/>
                    <a:pt x="0" y="10800"/>
                  </a:cubicBezTo>
                  <a:cubicBezTo>
                    <a:pt x="-1" y="10838"/>
                    <a:pt x="0" y="10877"/>
                    <a:pt x="0" y="10916"/>
                  </a:cubicBezTo>
                  <a:close/>
                </a:path>
              </a:pathLst>
            </a:custGeom>
            <a:gradFill rotWithShape="0">
              <a:gsLst>
                <a:gs pos="0">
                  <a:srgbClr val="0099FF"/>
                </a:gs>
                <a:gs pos="100000">
                  <a:srgbClr val="33CC33"/>
                </a:gs>
              </a:gsLst>
              <a:lin ang="0" scaled="1"/>
            </a:gradFill>
            <a:ln w="9525" algn="ctr">
              <a:noFill/>
              <a:miter lim="800000"/>
              <a:headEnd/>
              <a:tailEnd/>
            </a:ln>
            <a:effectLst/>
          </p:spPr>
          <p:txBody>
            <a:bodyPr wrap="none" anchor="ctr"/>
            <a:lstStyle/>
            <a:p>
              <a:endParaRPr lang="en-US"/>
            </a:p>
          </p:txBody>
        </p:sp>
        <p:sp>
          <p:nvSpPr>
            <p:cNvPr id="7" name="Text Box 6"/>
            <p:cNvSpPr txBox="1">
              <a:spLocks noChangeArrowheads="1"/>
            </p:cNvSpPr>
            <p:nvPr/>
          </p:nvSpPr>
          <p:spPr bwMode="gray">
            <a:xfrm>
              <a:off x="-24" y="1757"/>
              <a:ext cx="1032" cy="598"/>
            </a:xfrm>
            <a:prstGeom prst="rect">
              <a:avLst/>
            </a:prstGeom>
            <a:noFill/>
            <a:ln w="9525" algn="ctr">
              <a:noFill/>
              <a:miter lim="800000"/>
              <a:headEnd/>
              <a:tailEnd/>
            </a:ln>
            <a:effectLst/>
          </p:spPr>
          <p:txBody>
            <a:bodyPr wrap="square">
              <a:spAutoFit/>
            </a:bodyPr>
            <a:lstStyle/>
            <a:p>
              <a:pPr algn="r" eaLnBrk="0" hangingPunct="0"/>
              <a:r>
                <a:rPr lang="en-US" sz="3200" b="1" smtClean="0">
                  <a:solidFill>
                    <a:srgbClr val="FFFFFF"/>
                  </a:solidFill>
                  <a:effectLst>
                    <a:outerShdw blurRad="38100" dist="38100" dir="2700000" algn="tl">
                      <a:srgbClr val="C0C0C0"/>
                    </a:outerShdw>
                  </a:effectLst>
                </a:rPr>
                <a:t>Cấu</a:t>
              </a:r>
            </a:p>
            <a:p>
              <a:pPr algn="r" eaLnBrk="0" hangingPunct="0"/>
              <a:r>
                <a:rPr lang="en-US" sz="3200" b="1" smtClean="0">
                  <a:solidFill>
                    <a:srgbClr val="FFFFFF"/>
                  </a:solidFill>
                  <a:effectLst>
                    <a:outerShdw blurRad="38100" dist="38100" dir="2700000" algn="tl">
                      <a:srgbClr val="C0C0C0"/>
                    </a:outerShdw>
                  </a:effectLst>
                </a:rPr>
                <a:t> trúc</a:t>
              </a:r>
              <a:endParaRPr lang="en-US" sz="3200" b="1">
                <a:solidFill>
                  <a:srgbClr val="FFFFFF"/>
                </a:solidFill>
                <a:effectLst>
                  <a:outerShdw blurRad="38100" dist="38100" dir="2700000" algn="tl">
                    <a:srgbClr val="C0C0C0"/>
                  </a:outerShdw>
                </a:effectLst>
              </a:endParaRPr>
            </a:p>
          </p:txBody>
        </p:sp>
        <p:grpSp>
          <p:nvGrpSpPr>
            <p:cNvPr id="8" name="Group 7"/>
            <p:cNvGrpSpPr>
              <a:grpSpLocks/>
            </p:cNvGrpSpPr>
            <p:nvPr/>
          </p:nvGrpSpPr>
          <p:grpSpPr bwMode="auto">
            <a:xfrm>
              <a:off x="980" y="1245"/>
              <a:ext cx="3676" cy="339"/>
              <a:chOff x="980" y="1245"/>
              <a:chExt cx="3676" cy="339"/>
            </a:xfrm>
          </p:grpSpPr>
          <p:sp>
            <p:nvSpPr>
              <p:cNvPr id="30" name="AutoShape 8"/>
              <p:cNvSpPr>
                <a:spLocks noChangeArrowheads="1"/>
              </p:cNvSpPr>
              <p:nvPr/>
            </p:nvSpPr>
            <p:spPr bwMode="gray">
              <a:xfrm>
                <a:off x="1163" y="1245"/>
                <a:ext cx="3493" cy="334"/>
              </a:xfrm>
              <a:prstGeom prst="roundRect">
                <a:avLst>
                  <a:gd name="adj" fmla="val 50000"/>
                </a:avLst>
              </a:prstGeom>
              <a:gradFill rotWithShape="0">
                <a:gsLst>
                  <a:gs pos="0">
                    <a:srgbClr val="33CC33"/>
                  </a:gs>
                  <a:gs pos="100000">
                    <a:schemeClr val="tx1">
                      <a:alpha val="98000"/>
                    </a:schemeClr>
                  </a:gs>
                </a:gsLst>
                <a:lin ang="0" scaled="1"/>
              </a:gradFill>
              <a:ln w="9525" algn="ctr">
                <a:noFill/>
                <a:round/>
                <a:headEnd/>
                <a:tailEnd/>
              </a:ln>
              <a:effectLst/>
            </p:spPr>
            <p:txBody>
              <a:bodyPr wrap="none" anchor="ctr"/>
              <a:lstStyle/>
              <a:p>
                <a:endParaRPr lang="en-US"/>
              </a:p>
            </p:txBody>
          </p:sp>
          <p:grpSp>
            <p:nvGrpSpPr>
              <p:cNvPr id="31" name="Group 9"/>
              <p:cNvGrpSpPr>
                <a:grpSpLocks/>
              </p:cNvGrpSpPr>
              <p:nvPr/>
            </p:nvGrpSpPr>
            <p:grpSpPr bwMode="auto">
              <a:xfrm>
                <a:off x="980" y="1268"/>
                <a:ext cx="316" cy="316"/>
                <a:chOff x="980" y="1412"/>
                <a:chExt cx="316" cy="316"/>
              </a:xfrm>
            </p:grpSpPr>
            <p:sp>
              <p:nvSpPr>
                <p:cNvPr id="34" name="Oval 10"/>
                <p:cNvSpPr>
                  <a:spLocks noChangeArrowheads="1"/>
                </p:cNvSpPr>
                <p:nvPr/>
              </p:nvSpPr>
              <p:spPr bwMode="gray">
                <a:xfrm>
                  <a:off x="980" y="1412"/>
                  <a:ext cx="316" cy="316"/>
                </a:xfrm>
                <a:prstGeom prst="ellipse">
                  <a:avLst/>
                </a:prstGeom>
                <a:solidFill>
                  <a:srgbClr val="33CC33"/>
                </a:solidFill>
                <a:ln w="9525" algn="ctr">
                  <a:noFill/>
                  <a:round/>
                  <a:headEnd/>
                  <a:tailEnd/>
                </a:ln>
                <a:effectLst/>
              </p:spPr>
              <p:txBody>
                <a:bodyPr wrap="none" anchor="ctr"/>
                <a:lstStyle/>
                <a:p>
                  <a:endParaRPr lang="en-US"/>
                </a:p>
              </p:txBody>
            </p:sp>
            <p:sp>
              <p:nvSpPr>
                <p:cNvPr id="35" name="Oval 11"/>
                <p:cNvSpPr>
                  <a:spLocks noChangeArrowheads="1"/>
                </p:cNvSpPr>
                <p:nvPr/>
              </p:nvSpPr>
              <p:spPr bwMode="gray">
                <a:xfrm>
                  <a:off x="1028" y="1461"/>
                  <a:ext cx="220" cy="220"/>
                </a:xfrm>
                <a:prstGeom prst="ellipse">
                  <a:avLst/>
                </a:prstGeom>
                <a:solidFill>
                  <a:srgbClr val="FFFFFF"/>
                </a:solidFill>
                <a:ln w="9525" algn="ctr">
                  <a:noFill/>
                  <a:round/>
                  <a:headEnd/>
                  <a:tailEnd/>
                </a:ln>
                <a:effectLst/>
              </p:spPr>
              <p:txBody>
                <a:bodyPr wrap="none" anchor="ctr"/>
                <a:lstStyle/>
                <a:p>
                  <a:endParaRPr lang="en-US"/>
                </a:p>
              </p:txBody>
            </p:sp>
          </p:grpSp>
          <p:sp>
            <p:nvSpPr>
              <p:cNvPr id="32" name="Text Box 12"/>
              <p:cNvSpPr txBox="1">
                <a:spLocks noChangeArrowheads="1"/>
              </p:cNvSpPr>
              <p:nvPr/>
            </p:nvSpPr>
            <p:spPr bwMode="gray">
              <a:xfrm>
                <a:off x="1035" y="1317"/>
                <a:ext cx="196" cy="231"/>
              </a:xfrm>
              <a:prstGeom prst="rect">
                <a:avLst/>
              </a:prstGeom>
              <a:noFill/>
              <a:ln w="9525" algn="ctr">
                <a:noFill/>
                <a:miter lim="800000"/>
                <a:headEnd/>
                <a:tailEnd/>
              </a:ln>
              <a:effectLst/>
            </p:spPr>
            <p:txBody>
              <a:bodyPr wrap="none">
                <a:spAutoFit/>
              </a:bodyPr>
              <a:lstStyle/>
              <a:p>
                <a:pPr algn="ctr" eaLnBrk="0" hangingPunct="0"/>
                <a:r>
                  <a:rPr lang="en-US" b="1">
                    <a:solidFill>
                      <a:srgbClr val="000000"/>
                    </a:solidFill>
                  </a:rPr>
                  <a:t>1</a:t>
                </a:r>
              </a:p>
            </p:txBody>
          </p:sp>
          <p:sp>
            <p:nvSpPr>
              <p:cNvPr id="33" name="Text Box 13"/>
              <p:cNvSpPr txBox="1">
                <a:spLocks noChangeArrowheads="1"/>
              </p:cNvSpPr>
              <p:nvPr/>
            </p:nvSpPr>
            <p:spPr bwMode="gray">
              <a:xfrm>
                <a:off x="1296" y="1299"/>
                <a:ext cx="2588" cy="205"/>
              </a:xfrm>
              <a:prstGeom prst="rect">
                <a:avLst/>
              </a:prstGeom>
              <a:noFill/>
              <a:ln w="9525">
                <a:noFill/>
                <a:miter lim="800000"/>
                <a:headEnd/>
                <a:tailEnd/>
              </a:ln>
              <a:effectLst/>
            </p:spPr>
            <p:txBody>
              <a:bodyPr wrap="none">
                <a:spAutoFit/>
              </a:bodyPr>
              <a:lstStyle/>
              <a:p>
                <a:pPr eaLnBrk="0" hangingPunct="0"/>
                <a:r>
                  <a:rPr lang="en-US" dirty="0" smtClean="0"/>
                  <a:t> </a:t>
                </a:r>
                <a:r>
                  <a:rPr lang="en-US" dirty="0" err="1" smtClean="0"/>
                  <a:t>Mục</a:t>
                </a:r>
                <a:r>
                  <a:rPr lang="en-US" dirty="0" smtClean="0"/>
                  <a:t> </a:t>
                </a:r>
                <a:r>
                  <a:rPr lang="en-US" dirty="0" err="1" smtClean="0"/>
                  <a:t>tiêu</a:t>
                </a:r>
                <a:r>
                  <a:rPr lang="en-US" dirty="0" smtClean="0"/>
                  <a:t> </a:t>
                </a:r>
                <a:r>
                  <a:rPr lang="en-US" dirty="0" err="1" smtClean="0"/>
                  <a:t>của</a:t>
                </a:r>
                <a:r>
                  <a:rPr lang="en-US" dirty="0" smtClean="0"/>
                  <a:t> </a:t>
                </a:r>
                <a:r>
                  <a:rPr lang="en-US" dirty="0" err="1" smtClean="0"/>
                  <a:t>tương</a:t>
                </a:r>
                <a:r>
                  <a:rPr lang="en-US" dirty="0" smtClean="0"/>
                  <a:t> </a:t>
                </a:r>
                <a:r>
                  <a:rPr lang="en-US" dirty="0" err="1" smtClean="0"/>
                  <a:t>tác</a:t>
                </a:r>
                <a:r>
                  <a:rPr lang="en-US" dirty="0" smtClean="0"/>
                  <a:t> </a:t>
                </a:r>
                <a:r>
                  <a:rPr lang="en-US" dirty="0" err="1" smtClean="0"/>
                  <a:t>xã</a:t>
                </a:r>
                <a:r>
                  <a:rPr lang="en-US" dirty="0" smtClean="0"/>
                  <a:t> </a:t>
                </a:r>
                <a:r>
                  <a:rPr lang="en-US" smtClean="0"/>
                  <a:t>hội </a:t>
                </a:r>
                <a:endParaRPr lang="en-US" dirty="0" smtClean="0"/>
              </a:p>
            </p:txBody>
          </p:sp>
        </p:grpSp>
        <p:grpSp>
          <p:nvGrpSpPr>
            <p:cNvPr id="9" name="Group 14"/>
            <p:cNvGrpSpPr>
              <a:grpSpLocks/>
            </p:cNvGrpSpPr>
            <p:nvPr/>
          </p:nvGrpSpPr>
          <p:grpSpPr bwMode="auto">
            <a:xfrm>
              <a:off x="1200" y="1704"/>
              <a:ext cx="3648" cy="340"/>
              <a:chOff x="1200" y="1704"/>
              <a:chExt cx="3648" cy="340"/>
            </a:xfrm>
          </p:grpSpPr>
          <p:sp>
            <p:nvSpPr>
              <p:cNvPr id="24" name="AutoShape 15"/>
              <p:cNvSpPr>
                <a:spLocks noChangeArrowheads="1"/>
              </p:cNvSpPr>
              <p:nvPr/>
            </p:nvSpPr>
            <p:spPr bwMode="gray">
              <a:xfrm>
                <a:off x="1417" y="1704"/>
                <a:ext cx="3431" cy="333"/>
              </a:xfrm>
              <a:prstGeom prst="roundRect">
                <a:avLst>
                  <a:gd name="adj" fmla="val 50000"/>
                </a:avLst>
              </a:prstGeom>
              <a:gradFill rotWithShape="0">
                <a:gsLst>
                  <a:gs pos="0">
                    <a:srgbClr val="0099FF"/>
                  </a:gs>
                  <a:gs pos="100000">
                    <a:schemeClr val="tx1"/>
                  </a:gs>
                </a:gsLst>
                <a:lin ang="0" scaled="1"/>
              </a:gradFill>
              <a:ln w="9525" algn="ctr">
                <a:noFill/>
                <a:round/>
                <a:headEnd/>
                <a:tailEnd/>
              </a:ln>
              <a:effectLst/>
            </p:spPr>
            <p:txBody>
              <a:bodyPr wrap="none" anchor="ctr"/>
              <a:lstStyle/>
              <a:p>
                <a:endParaRPr lang="en-US"/>
              </a:p>
            </p:txBody>
          </p:sp>
          <p:sp>
            <p:nvSpPr>
              <p:cNvPr id="25" name="Text Box 16"/>
              <p:cNvSpPr txBox="1">
                <a:spLocks noChangeArrowheads="1"/>
              </p:cNvSpPr>
              <p:nvPr/>
            </p:nvSpPr>
            <p:spPr bwMode="gray">
              <a:xfrm>
                <a:off x="1536" y="1758"/>
                <a:ext cx="1520" cy="205"/>
              </a:xfrm>
              <a:prstGeom prst="rect">
                <a:avLst/>
              </a:prstGeom>
              <a:noFill/>
              <a:ln w="9525">
                <a:noFill/>
                <a:miter lim="800000"/>
                <a:headEnd/>
                <a:tailEnd/>
              </a:ln>
              <a:effectLst/>
            </p:spPr>
            <p:txBody>
              <a:bodyPr wrap="square">
                <a:spAutoFit/>
              </a:bodyPr>
              <a:lstStyle/>
              <a:p>
                <a:pPr eaLnBrk="0" hangingPunct="0"/>
                <a:endParaRPr lang="en-US" b="1"/>
              </a:p>
            </p:txBody>
          </p:sp>
          <p:grpSp>
            <p:nvGrpSpPr>
              <p:cNvPr id="26" name="Group 17"/>
              <p:cNvGrpSpPr>
                <a:grpSpLocks/>
              </p:cNvGrpSpPr>
              <p:nvPr/>
            </p:nvGrpSpPr>
            <p:grpSpPr bwMode="auto">
              <a:xfrm>
                <a:off x="1200" y="1728"/>
                <a:ext cx="316" cy="316"/>
                <a:chOff x="980" y="1412"/>
                <a:chExt cx="316" cy="316"/>
              </a:xfrm>
            </p:grpSpPr>
            <p:sp>
              <p:nvSpPr>
                <p:cNvPr id="28" name="Oval 18"/>
                <p:cNvSpPr>
                  <a:spLocks noChangeArrowheads="1"/>
                </p:cNvSpPr>
                <p:nvPr/>
              </p:nvSpPr>
              <p:spPr bwMode="gray">
                <a:xfrm>
                  <a:off x="980" y="1412"/>
                  <a:ext cx="316" cy="316"/>
                </a:xfrm>
                <a:prstGeom prst="ellipse">
                  <a:avLst/>
                </a:prstGeom>
                <a:solidFill>
                  <a:srgbClr val="0099FF"/>
                </a:solidFill>
                <a:ln w="9525" algn="ctr">
                  <a:noFill/>
                  <a:round/>
                  <a:headEnd/>
                  <a:tailEnd/>
                </a:ln>
                <a:effectLst/>
              </p:spPr>
              <p:txBody>
                <a:bodyPr wrap="none" anchor="ctr"/>
                <a:lstStyle/>
                <a:p>
                  <a:endParaRPr lang="en-US"/>
                </a:p>
              </p:txBody>
            </p:sp>
            <p:sp>
              <p:nvSpPr>
                <p:cNvPr id="29" name="Oval 19"/>
                <p:cNvSpPr>
                  <a:spLocks noChangeArrowheads="1"/>
                </p:cNvSpPr>
                <p:nvPr/>
              </p:nvSpPr>
              <p:spPr bwMode="gray">
                <a:xfrm>
                  <a:off x="1028" y="1461"/>
                  <a:ext cx="220" cy="220"/>
                </a:xfrm>
                <a:prstGeom prst="ellipse">
                  <a:avLst/>
                </a:prstGeom>
                <a:solidFill>
                  <a:srgbClr val="FFFFFF"/>
                </a:solidFill>
                <a:ln w="9525" algn="ctr">
                  <a:noFill/>
                  <a:round/>
                  <a:headEnd/>
                  <a:tailEnd/>
                </a:ln>
                <a:effectLst/>
              </p:spPr>
              <p:txBody>
                <a:bodyPr wrap="none" anchor="ctr"/>
                <a:lstStyle/>
                <a:p>
                  <a:endParaRPr lang="en-US"/>
                </a:p>
              </p:txBody>
            </p:sp>
          </p:grpSp>
          <p:sp>
            <p:nvSpPr>
              <p:cNvPr id="27" name="Text Box 20"/>
              <p:cNvSpPr txBox="1">
                <a:spLocks noChangeArrowheads="1"/>
              </p:cNvSpPr>
              <p:nvPr/>
            </p:nvSpPr>
            <p:spPr bwMode="gray">
              <a:xfrm>
                <a:off x="1257" y="1776"/>
                <a:ext cx="196" cy="231"/>
              </a:xfrm>
              <a:prstGeom prst="rect">
                <a:avLst/>
              </a:prstGeom>
              <a:noFill/>
              <a:ln w="9525" algn="ctr">
                <a:noFill/>
                <a:miter lim="800000"/>
                <a:headEnd/>
                <a:tailEnd/>
              </a:ln>
              <a:effectLst/>
            </p:spPr>
            <p:txBody>
              <a:bodyPr wrap="none">
                <a:spAutoFit/>
              </a:bodyPr>
              <a:lstStyle/>
              <a:p>
                <a:pPr algn="ctr" eaLnBrk="0" hangingPunct="0"/>
                <a:r>
                  <a:rPr lang="en-US" b="1">
                    <a:solidFill>
                      <a:srgbClr val="000000"/>
                    </a:solidFill>
                  </a:rPr>
                  <a:t>2</a:t>
                </a:r>
              </a:p>
            </p:txBody>
          </p:sp>
        </p:grpSp>
        <p:grpSp>
          <p:nvGrpSpPr>
            <p:cNvPr id="10" name="Group 21"/>
            <p:cNvGrpSpPr>
              <a:grpSpLocks/>
            </p:cNvGrpSpPr>
            <p:nvPr/>
          </p:nvGrpSpPr>
          <p:grpSpPr bwMode="auto">
            <a:xfrm>
              <a:off x="1289" y="2160"/>
              <a:ext cx="3703" cy="339"/>
              <a:chOff x="1289" y="2160"/>
              <a:chExt cx="3703" cy="339"/>
            </a:xfrm>
          </p:grpSpPr>
          <p:sp>
            <p:nvSpPr>
              <p:cNvPr id="18" name="AutoShape 22"/>
              <p:cNvSpPr>
                <a:spLocks noChangeArrowheads="1"/>
              </p:cNvSpPr>
              <p:nvPr/>
            </p:nvSpPr>
            <p:spPr bwMode="gray">
              <a:xfrm>
                <a:off x="1571" y="2160"/>
                <a:ext cx="3421" cy="334"/>
              </a:xfrm>
              <a:prstGeom prst="roundRect">
                <a:avLst>
                  <a:gd name="adj" fmla="val 50000"/>
                </a:avLst>
              </a:prstGeom>
              <a:gradFill rotWithShape="0">
                <a:gsLst>
                  <a:gs pos="0">
                    <a:srgbClr val="33CC33"/>
                  </a:gs>
                  <a:gs pos="100000">
                    <a:schemeClr val="tx1">
                      <a:alpha val="98000"/>
                    </a:schemeClr>
                  </a:gs>
                </a:gsLst>
                <a:lin ang="0" scaled="1"/>
              </a:gradFill>
              <a:ln w="9525" algn="ctr">
                <a:noFill/>
                <a:round/>
                <a:headEnd/>
                <a:tailEnd/>
              </a:ln>
              <a:effectLst/>
            </p:spPr>
            <p:txBody>
              <a:bodyPr wrap="none" anchor="ctr"/>
              <a:lstStyle/>
              <a:p>
                <a:endParaRPr lang="en-US"/>
              </a:p>
            </p:txBody>
          </p:sp>
          <p:grpSp>
            <p:nvGrpSpPr>
              <p:cNvPr id="19" name="Group 23"/>
              <p:cNvGrpSpPr>
                <a:grpSpLocks/>
              </p:cNvGrpSpPr>
              <p:nvPr/>
            </p:nvGrpSpPr>
            <p:grpSpPr bwMode="auto">
              <a:xfrm>
                <a:off x="1289" y="2183"/>
                <a:ext cx="316" cy="316"/>
                <a:chOff x="980" y="1412"/>
                <a:chExt cx="316" cy="316"/>
              </a:xfrm>
            </p:grpSpPr>
            <p:sp>
              <p:nvSpPr>
                <p:cNvPr id="22" name="Oval 24"/>
                <p:cNvSpPr>
                  <a:spLocks noChangeArrowheads="1"/>
                </p:cNvSpPr>
                <p:nvPr/>
              </p:nvSpPr>
              <p:spPr bwMode="gray">
                <a:xfrm>
                  <a:off x="980" y="1412"/>
                  <a:ext cx="316" cy="316"/>
                </a:xfrm>
                <a:prstGeom prst="ellipse">
                  <a:avLst/>
                </a:prstGeom>
                <a:solidFill>
                  <a:srgbClr val="33CC33"/>
                </a:solidFill>
                <a:ln w="9525" algn="ctr">
                  <a:noFill/>
                  <a:round/>
                  <a:headEnd/>
                  <a:tailEnd/>
                </a:ln>
                <a:effectLst/>
              </p:spPr>
              <p:txBody>
                <a:bodyPr wrap="none" anchor="ctr"/>
                <a:lstStyle/>
                <a:p>
                  <a:endParaRPr lang="en-US"/>
                </a:p>
              </p:txBody>
            </p:sp>
            <p:sp>
              <p:nvSpPr>
                <p:cNvPr id="23" name="Oval 25"/>
                <p:cNvSpPr>
                  <a:spLocks noChangeArrowheads="1"/>
                </p:cNvSpPr>
                <p:nvPr/>
              </p:nvSpPr>
              <p:spPr bwMode="gray">
                <a:xfrm>
                  <a:off x="1028" y="1461"/>
                  <a:ext cx="220" cy="220"/>
                </a:xfrm>
                <a:prstGeom prst="ellipse">
                  <a:avLst/>
                </a:prstGeom>
                <a:solidFill>
                  <a:srgbClr val="FFFFFF"/>
                </a:solidFill>
                <a:ln w="9525" algn="ctr">
                  <a:noFill/>
                  <a:round/>
                  <a:headEnd/>
                  <a:tailEnd/>
                </a:ln>
                <a:effectLst/>
              </p:spPr>
              <p:txBody>
                <a:bodyPr wrap="none" anchor="ctr"/>
                <a:lstStyle/>
                <a:p>
                  <a:endParaRPr lang="en-US"/>
                </a:p>
              </p:txBody>
            </p:sp>
          </p:grpSp>
          <p:sp>
            <p:nvSpPr>
              <p:cNvPr id="20" name="Text Box 26"/>
              <p:cNvSpPr txBox="1">
                <a:spLocks noChangeArrowheads="1"/>
              </p:cNvSpPr>
              <p:nvPr/>
            </p:nvSpPr>
            <p:spPr bwMode="gray">
              <a:xfrm>
                <a:off x="1344" y="2232"/>
                <a:ext cx="196" cy="231"/>
              </a:xfrm>
              <a:prstGeom prst="rect">
                <a:avLst/>
              </a:prstGeom>
              <a:noFill/>
              <a:ln w="9525" algn="ctr">
                <a:noFill/>
                <a:miter lim="800000"/>
                <a:headEnd/>
                <a:tailEnd/>
              </a:ln>
              <a:effectLst/>
            </p:spPr>
            <p:txBody>
              <a:bodyPr wrap="none">
                <a:spAutoFit/>
              </a:bodyPr>
              <a:lstStyle/>
              <a:p>
                <a:pPr algn="ctr" eaLnBrk="0" hangingPunct="0"/>
                <a:r>
                  <a:rPr lang="en-US" b="1">
                    <a:solidFill>
                      <a:srgbClr val="000000"/>
                    </a:solidFill>
                  </a:rPr>
                  <a:t>3</a:t>
                </a:r>
              </a:p>
            </p:txBody>
          </p:sp>
          <p:sp>
            <p:nvSpPr>
              <p:cNvPr id="21" name="Text Box 27"/>
              <p:cNvSpPr txBox="1">
                <a:spLocks noChangeArrowheads="1"/>
              </p:cNvSpPr>
              <p:nvPr/>
            </p:nvSpPr>
            <p:spPr bwMode="gray">
              <a:xfrm>
                <a:off x="1605" y="2214"/>
                <a:ext cx="1341" cy="205"/>
              </a:xfrm>
              <a:prstGeom prst="rect">
                <a:avLst/>
              </a:prstGeom>
              <a:noFill/>
              <a:ln w="9525">
                <a:noFill/>
                <a:miter lim="800000"/>
                <a:headEnd/>
                <a:tailEnd/>
              </a:ln>
              <a:effectLst/>
            </p:spPr>
            <p:txBody>
              <a:bodyPr wrap="square">
                <a:spAutoFit/>
              </a:bodyPr>
              <a:lstStyle/>
              <a:p>
                <a:pPr eaLnBrk="0" hangingPunct="0"/>
                <a:endParaRPr lang="en-US" b="1"/>
              </a:p>
            </p:txBody>
          </p:sp>
        </p:grpSp>
        <p:grpSp>
          <p:nvGrpSpPr>
            <p:cNvPr id="11" name="Group 28"/>
            <p:cNvGrpSpPr>
              <a:grpSpLocks/>
            </p:cNvGrpSpPr>
            <p:nvPr/>
          </p:nvGrpSpPr>
          <p:grpSpPr bwMode="auto">
            <a:xfrm>
              <a:off x="1200" y="2634"/>
              <a:ext cx="3648" cy="340"/>
              <a:chOff x="1200" y="2634"/>
              <a:chExt cx="3648" cy="340"/>
            </a:xfrm>
          </p:grpSpPr>
          <p:sp>
            <p:nvSpPr>
              <p:cNvPr id="12" name="AutoShape 29"/>
              <p:cNvSpPr>
                <a:spLocks noChangeArrowheads="1"/>
              </p:cNvSpPr>
              <p:nvPr/>
            </p:nvSpPr>
            <p:spPr bwMode="gray">
              <a:xfrm>
                <a:off x="1417" y="2634"/>
                <a:ext cx="3431" cy="333"/>
              </a:xfrm>
              <a:prstGeom prst="roundRect">
                <a:avLst>
                  <a:gd name="adj" fmla="val 50000"/>
                </a:avLst>
              </a:prstGeom>
              <a:gradFill rotWithShape="0">
                <a:gsLst>
                  <a:gs pos="0">
                    <a:srgbClr val="0099FF"/>
                  </a:gs>
                  <a:gs pos="100000">
                    <a:schemeClr val="tx1"/>
                  </a:gs>
                </a:gsLst>
                <a:lin ang="0" scaled="1"/>
              </a:gradFill>
              <a:ln w="9525" algn="ctr">
                <a:noFill/>
                <a:round/>
                <a:headEnd/>
                <a:tailEnd/>
              </a:ln>
              <a:effectLst/>
            </p:spPr>
            <p:txBody>
              <a:bodyPr wrap="none" anchor="ctr"/>
              <a:lstStyle/>
              <a:p>
                <a:endParaRPr lang="en-US"/>
              </a:p>
            </p:txBody>
          </p:sp>
          <p:grpSp>
            <p:nvGrpSpPr>
              <p:cNvPr id="14" name="Group 31"/>
              <p:cNvGrpSpPr>
                <a:grpSpLocks/>
              </p:cNvGrpSpPr>
              <p:nvPr/>
            </p:nvGrpSpPr>
            <p:grpSpPr bwMode="auto">
              <a:xfrm>
                <a:off x="1200" y="2658"/>
                <a:ext cx="316" cy="316"/>
                <a:chOff x="980" y="1412"/>
                <a:chExt cx="316" cy="316"/>
              </a:xfrm>
            </p:grpSpPr>
            <p:sp>
              <p:nvSpPr>
                <p:cNvPr id="16" name="Oval 32"/>
                <p:cNvSpPr>
                  <a:spLocks noChangeArrowheads="1"/>
                </p:cNvSpPr>
                <p:nvPr/>
              </p:nvSpPr>
              <p:spPr bwMode="gray">
                <a:xfrm>
                  <a:off x="980" y="1412"/>
                  <a:ext cx="316" cy="316"/>
                </a:xfrm>
                <a:prstGeom prst="ellipse">
                  <a:avLst/>
                </a:prstGeom>
                <a:solidFill>
                  <a:srgbClr val="0099FF"/>
                </a:solidFill>
                <a:ln w="9525" algn="ctr">
                  <a:noFill/>
                  <a:round/>
                  <a:headEnd/>
                  <a:tailEnd/>
                </a:ln>
                <a:effectLst/>
              </p:spPr>
              <p:txBody>
                <a:bodyPr wrap="none" anchor="ctr"/>
                <a:lstStyle/>
                <a:p>
                  <a:endParaRPr lang="en-US"/>
                </a:p>
              </p:txBody>
            </p:sp>
            <p:sp>
              <p:nvSpPr>
                <p:cNvPr id="17" name="Oval 33"/>
                <p:cNvSpPr>
                  <a:spLocks noChangeArrowheads="1"/>
                </p:cNvSpPr>
                <p:nvPr/>
              </p:nvSpPr>
              <p:spPr bwMode="gray">
                <a:xfrm>
                  <a:off x="1028" y="1461"/>
                  <a:ext cx="220" cy="220"/>
                </a:xfrm>
                <a:prstGeom prst="ellipse">
                  <a:avLst/>
                </a:prstGeom>
                <a:solidFill>
                  <a:srgbClr val="FFFFFF"/>
                </a:solidFill>
                <a:ln w="9525" algn="ctr">
                  <a:noFill/>
                  <a:round/>
                  <a:headEnd/>
                  <a:tailEnd/>
                </a:ln>
                <a:effectLst/>
              </p:spPr>
              <p:txBody>
                <a:bodyPr wrap="none" anchor="ctr"/>
                <a:lstStyle/>
                <a:p>
                  <a:endParaRPr lang="en-US"/>
                </a:p>
              </p:txBody>
            </p:sp>
          </p:grpSp>
          <p:sp>
            <p:nvSpPr>
              <p:cNvPr id="15" name="Text Box 34"/>
              <p:cNvSpPr txBox="1">
                <a:spLocks noChangeArrowheads="1"/>
              </p:cNvSpPr>
              <p:nvPr/>
            </p:nvSpPr>
            <p:spPr bwMode="gray">
              <a:xfrm>
                <a:off x="1257" y="2706"/>
                <a:ext cx="196" cy="231"/>
              </a:xfrm>
              <a:prstGeom prst="rect">
                <a:avLst/>
              </a:prstGeom>
              <a:noFill/>
              <a:ln w="9525" algn="ctr">
                <a:noFill/>
                <a:miter lim="800000"/>
                <a:headEnd/>
                <a:tailEnd/>
              </a:ln>
              <a:effectLst/>
            </p:spPr>
            <p:txBody>
              <a:bodyPr wrap="none">
                <a:spAutoFit/>
              </a:bodyPr>
              <a:lstStyle/>
              <a:p>
                <a:pPr algn="ctr" eaLnBrk="0" hangingPunct="0"/>
                <a:r>
                  <a:rPr lang="en-US" b="1">
                    <a:solidFill>
                      <a:srgbClr val="000000"/>
                    </a:solidFill>
                  </a:rPr>
                  <a:t>4</a:t>
                </a:r>
              </a:p>
            </p:txBody>
          </p:sp>
        </p:grpSp>
      </p:grpSp>
      <p:sp>
        <p:nvSpPr>
          <p:cNvPr id="36" name="Rectangle 35"/>
          <p:cNvSpPr/>
          <p:nvPr/>
        </p:nvSpPr>
        <p:spPr>
          <a:xfrm>
            <a:off x="2071670" y="3143248"/>
            <a:ext cx="4226123" cy="369332"/>
          </a:xfrm>
          <a:prstGeom prst="rect">
            <a:avLst/>
          </a:prstGeom>
        </p:spPr>
        <p:txBody>
          <a:bodyPr wrap="square">
            <a:spAutoFit/>
          </a:bodyPr>
          <a:lstStyle/>
          <a:p>
            <a:r>
              <a:rPr lang="en-US" smtClean="0"/>
              <a:t>Quá trình tương tác của hành vi</a:t>
            </a:r>
            <a:endParaRPr lang="en-US"/>
          </a:p>
        </p:txBody>
      </p:sp>
      <p:sp>
        <p:nvSpPr>
          <p:cNvPr id="39" name="Rectangle 38"/>
          <p:cNvSpPr/>
          <p:nvPr/>
        </p:nvSpPr>
        <p:spPr>
          <a:xfrm rot="10800000" flipV="1">
            <a:off x="2000232" y="3929066"/>
            <a:ext cx="4572000" cy="369332"/>
          </a:xfrm>
          <a:prstGeom prst="rect">
            <a:avLst/>
          </a:prstGeom>
        </p:spPr>
        <p:txBody>
          <a:bodyPr wrap="square">
            <a:spAutoFit/>
          </a:bodyPr>
          <a:lstStyle/>
          <a:p>
            <a:r>
              <a:rPr lang="en-US" smtClean="0"/>
              <a:t>Hệ thống chuẩn mực, giá trị nhất định</a:t>
            </a:r>
            <a:endParaRPr lang="en-US"/>
          </a:p>
        </p:txBody>
      </p:sp>
      <p:sp>
        <p:nvSpPr>
          <p:cNvPr id="40" name="Rectangle 39"/>
          <p:cNvSpPr/>
          <p:nvPr/>
        </p:nvSpPr>
        <p:spPr>
          <a:xfrm>
            <a:off x="1857356" y="4786323"/>
            <a:ext cx="5000644" cy="369332"/>
          </a:xfrm>
          <a:prstGeom prst="rect">
            <a:avLst/>
          </a:prstGeom>
        </p:spPr>
        <p:txBody>
          <a:bodyPr wrap="square">
            <a:spAutoFit/>
          </a:bodyPr>
          <a:lstStyle/>
          <a:p>
            <a:r>
              <a:rPr lang="en-US" smtClean="0"/>
              <a:t>Có ít nhất 2 chủ thể cùng hoạt động</a:t>
            </a:r>
            <a:endParaRPr lang="en-US"/>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smtClean="0"/>
              <a:t>I. VĂN HÓA</a:t>
            </a:r>
            <a:endParaRPr lang="en-US" sz="5400"/>
          </a:p>
        </p:txBody>
      </p:sp>
      <p:pic>
        <p:nvPicPr>
          <p:cNvPr id="4" name="Content Placeholder 3" descr="images (4).jpg"/>
          <p:cNvPicPr>
            <a:picLocks noGrp="1" noChangeAspect="1"/>
          </p:cNvPicPr>
          <p:nvPr>
            <p:ph idx="1"/>
          </p:nvPr>
        </p:nvPicPr>
        <p:blipFill>
          <a:blip r:embed="rId2"/>
          <a:stretch>
            <a:fillRect/>
          </a:stretch>
        </p:blipFill>
        <p:spPr>
          <a:xfrm>
            <a:off x="0" y="1214422"/>
            <a:ext cx="9144000" cy="5286412"/>
          </a:xfrm>
        </p:spPr>
      </p:pic>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28600"/>
            <a:ext cx="8115328" cy="1985954"/>
          </a:xfrm>
        </p:spPr>
        <p:txBody>
          <a:bodyPr/>
          <a:lstStyle/>
          <a:p>
            <a:r>
              <a:rPr lang="en-US" smtClean="0"/>
              <a:t>Cấu trúc của một mô hình xã hội</a:t>
            </a:r>
            <a:endParaRPr lang="en-US"/>
          </a:p>
        </p:txBody>
      </p:sp>
      <p:sp>
        <p:nvSpPr>
          <p:cNvPr id="3" name="Content Placeholder 2"/>
          <p:cNvSpPr>
            <a:spLocks noGrp="1"/>
          </p:cNvSpPr>
          <p:nvPr>
            <p:ph idx="1"/>
          </p:nvPr>
        </p:nvSpPr>
        <p:spPr>
          <a:xfrm>
            <a:off x="500034" y="2357430"/>
            <a:ext cx="8186766" cy="3967170"/>
          </a:xfrm>
        </p:spPr>
        <p:txBody>
          <a:bodyPr/>
          <a:lstStyle/>
          <a:p>
            <a:r>
              <a:rPr lang="en-US" sz="4000" smtClean="0"/>
              <a:t> Mục tiêu của tương tác xã hội</a:t>
            </a:r>
          </a:p>
          <a:p>
            <a:r>
              <a:rPr lang="en-US" sz="4000" smtClean="0"/>
              <a:t> Quá trình tương tác của hành vi</a:t>
            </a:r>
            <a:endParaRPr lang="en-US" sz="4000"/>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Các loại mô hình xã hội cơ bản</a:t>
            </a:r>
            <a:endParaRPr lang="en-US"/>
          </a:p>
        </p:txBody>
      </p:sp>
      <p:grpSp>
        <p:nvGrpSpPr>
          <p:cNvPr id="4" name="Content Placeholder 3"/>
          <p:cNvGrpSpPr>
            <a:grpSpLocks noGrp="1"/>
          </p:cNvGrpSpPr>
          <p:nvPr>
            <p:ph idx="1"/>
          </p:nvPr>
        </p:nvGrpSpPr>
        <p:grpSpPr bwMode="auto">
          <a:xfrm>
            <a:off x="457200" y="1295400"/>
            <a:ext cx="8330325" cy="5029200"/>
            <a:chOff x="720" y="912"/>
            <a:chExt cx="4466" cy="2919"/>
          </a:xfrm>
        </p:grpSpPr>
        <p:sp>
          <p:nvSpPr>
            <p:cNvPr id="5" name="Freeform 4"/>
            <p:cNvSpPr>
              <a:spLocks/>
            </p:cNvSpPr>
            <p:nvPr/>
          </p:nvSpPr>
          <p:spPr bwMode="gray">
            <a:xfrm>
              <a:off x="2352" y="2772"/>
              <a:ext cx="1554" cy="486"/>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CC66FF"/>
            </a:solidFill>
            <a:ln w="12700" cap="rnd" cmpd="sng">
              <a:noFill/>
              <a:prstDash val="solid"/>
              <a:round/>
              <a:headEnd type="none" w="med" len="med"/>
              <a:tailEnd type="none" w="med" len="med"/>
            </a:ln>
            <a:effectLst/>
          </p:spPr>
          <p:txBody>
            <a:bodyPr/>
            <a:lstStyle/>
            <a:p>
              <a:endParaRPr lang="en-US"/>
            </a:p>
          </p:txBody>
        </p:sp>
        <p:sp>
          <p:nvSpPr>
            <p:cNvPr id="6" name="Freeform 5"/>
            <p:cNvSpPr>
              <a:spLocks/>
            </p:cNvSpPr>
            <p:nvPr/>
          </p:nvSpPr>
          <p:spPr bwMode="gray">
            <a:xfrm rot="3600000">
              <a:off x="1602" y="2629"/>
              <a:ext cx="1553" cy="485"/>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FF9966"/>
            </a:solidFill>
            <a:ln w="12700" cap="rnd" cmpd="sng">
              <a:noFill/>
              <a:prstDash val="solid"/>
              <a:round/>
              <a:headEnd type="none" w="med" len="med"/>
              <a:tailEnd type="none" w="med" len="med"/>
            </a:ln>
            <a:effectLst/>
          </p:spPr>
          <p:txBody>
            <a:bodyPr/>
            <a:lstStyle/>
            <a:p>
              <a:endParaRPr lang="en-US"/>
            </a:p>
          </p:txBody>
        </p:sp>
        <p:sp>
          <p:nvSpPr>
            <p:cNvPr id="7" name="Freeform 6"/>
            <p:cNvSpPr>
              <a:spLocks/>
            </p:cNvSpPr>
            <p:nvPr/>
          </p:nvSpPr>
          <p:spPr bwMode="gray">
            <a:xfrm rot="7200000">
              <a:off x="1395" y="1810"/>
              <a:ext cx="1553" cy="485"/>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99CC00"/>
            </a:solidFill>
            <a:ln w="12700" cap="rnd" cmpd="sng">
              <a:noFill/>
              <a:prstDash val="solid"/>
              <a:round/>
              <a:headEnd type="none" w="med" len="med"/>
              <a:tailEnd type="none" w="med" len="med"/>
            </a:ln>
            <a:effectLst/>
          </p:spPr>
          <p:txBody>
            <a:bodyPr/>
            <a:lstStyle/>
            <a:p>
              <a:endParaRPr lang="en-US"/>
            </a:p>
          </p:txBody>
        </p:sp>
        <p:sp>
          <p:nvSpPr>
            <p:cNvPr id="8" name="Freeform 7"/>
            <p:cNvSpPr>
              <a:spLocks/>
            </p:cNvSpPr>
            <p:nvPr/>
          </p:nvSpPr>
          <p:spPr bwMode="gray">
            <a:xfrm rot="10800000">
              <a:off x="1788" y="1260"/>
              <a:ext cx="1554" cy="485"/>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33CCCC"/>
            </a:solidFill>
            <a:ln w="12700" cap="rnd" cmpd="sng">
              <a:noFill/>
              <a:prstDash val="solid"/>
              <a:round/>
              <a:headEnd type="none" w="med" len="med"/>
              <a:tailEnd type="none" w="med" len="med"/>
            </a:ln>
            <a:effectLst/>
          </p:spPr>
          <p:txBody>
            <a:bodyPr/>
            <a:lstStyle/>
            <a:p>
              <a:endParaRPr lang="en-US"/>
            </a:p>
          </p:txBody>
        </p:sp>
        <p:sp>
          <p:nvSpPr>
            <p:cNvPr id="9" name="Freeform 8"/>
            <p:cNvSpPr>
              <a:spLocks/>
            </p:cNvSpPr>
            <p:nvPr/>
          </p:nvSpPr>
          <p:spPr bwMode="gray">
            <a:xfrm rot="14400000">
              <a:off x="2576" y="1446"/>
              <a:ext cx="1553" cy="485"/>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6699FF"/>
            </a:solidFill>
            <a:ln w="12700" cap="rnd" cmpd="sng">
              <a:noFill/>
              <a:prstDash val="solid"/>
              <a:round/>
              <a:headEnd type="none" w="med" len="med"/>
              <a:tailEnd type="none" w="med" len="med"/>
            </a:ln>
            <a:effectLst/>
          </p:spPr>
          <p:txBody>
            <a:bodyPr/>
            <a:lstStyle/>
            <a:p>
              <a:endParaRPr lang="en-US"/>
            </a:p>
          </p:txBody>
        </p:sp>
        <p:sp>
          <p:nvSpPr>
            <p:cNvPr id="10" name="Freeform 9"/>
            <p:cNvSpPr>
              <a:spLocks/>
            </p:cNvSpPr>
            <p:nvPr/>
          </p:nvSpPr>
          <p:spPr bwMode="gray">
            <a:xfrm rot="18000000">
              <a:off x="2784" y="2211"/>
              <a:ext cx="1554" cy="486"/>
            </a:xfrm>
            <a:custGeom>
              <a:avLst/>
              <a:gdLst/>
              <a:ahLst/>
              <a:cxnLst>
                <a:cxn ang="0">
                  <a:pos x="1405" y="102"/>
                </a:cxn>
                <a:cxn ang="0">
                  <a:pos x="1540" y="395"/>
                </a:cxn>
                <a:cxn ang="0">
                  <a:pos x="1472" y="369"/>
                </a:cxn>
                <a:cxn ang="0">
                  <a:pos x="1373" y="403"/>
                </a:cxn>
                <a:cxn ang="0">
                  <a:pos x="1274" y="433"/>
                </a:cxn>
                <a:cxn ang="0">
                  <a:pos x="1160" y="458"/>
                </a:cxn>
                <a:cxn ang="0">
                  <a:pos x="1062" y="472"/>
                </a:cxn>
                <a:cxn ang="0">
                  <a:pos x="968" y="479"/>
                </a:cxn>
                <a:cxn ang="0">
                  <a:pos x="872" y="479"/>
                </a:cxn>
                <a:cxn ang="0">
                  <a:pos x="766" y="468"/>
                </a:cxn>
                <a:cxn ang="0">
                  <a:pos x="634" y="439"/>
                </a:cxn>
                <a:cxn ang="0">
                  <a:pos x="524" y="407"/>
                </a:cxn>
                <a:cxn ang="0">
                  <a:pos x="435" y="373"/>
                </a:cxn>
                <a:cxn ang="0">
                  <a:pos x="344" y="326"/>
                </a:cxn>
                <a:cxn ang="0">
                  <a:pos x="242" y="256"/>
                </a:cxn>
                <a:cxn ang="0">
                  <a:pos x="157" y="186"/>
                </a:cxn>
                <a:cxn ang="0">
                  <a:pos x="102" y="132"/>
                </a:cxn>
                <a:cxn ang="0">
                  <a:pos x="0" y="0"/>
                </a:cxn>
                <a:cxn ang="0">
                  <a:pos x="135" y="124"/>
                </a:cxn>
                <a:cxn ang="0">
                  <a:pos x="219" y="186"/>
                </a:cxn>
                <a:cxn ang="0">
                  <a:pos x="307" y="231"/>
                </a:cxn>
                <a:cxn ang="0">
                  <a:pos x="395" y="267"/>
                </a:cxn>
                <a:cxn ang="0">
                  <a:pos x="487" y="293"/>
                </a:cxn>
                <a:cxn ang="0">
                  <a:pos x="571" y="309"/>
                </a:cxn>
                <a:cxn ang="0">
                  <a:pos x="673" y="318"/>
                </a:cxn>
                <a:cxn ang="0">
                  <a:pos x="766" y="318"/>
                </a:cxn>
                <a:cxn ang="0">
                  <a:pos x="890" y="311"/>
                </a:cxn>
                <a:cxn ang="0">
                  <a:pos x="1000" y="296"/>
                </a:cxn>
                <a:cxn ang="0">
                  <a:pos x="1106" y="274"/>
                </a:cxn>
                <a:cxn ang="0">
                  <a:pos x="1212" y="245"/>
                </a:cxn>
                <a:cxn ang="0">
                  <a:pos x="1318" y="209"/>
                </a:cxn>
                <a:cxn ang="0">
                  <a:pos x="1427" y="15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rgbClr val="9966FF"/>
            </a:solidFill>
            <a:ln w="12700" cap="rnd" cmpd="sng">
              <a:noFill/>
              <a:prstDash val="solid"/>
              <a:round/>
              <a:headEnd type="none" w="med" len="med"/>
              <a:tailEnd type="none" w="med" len="med"/>
            </a:ln>
            <a:effectLst/>
          </p:spPr>
          <p:txBody>
            <a:bodyPr/>
            <a:lstStyle/>
            <a:p>
              <a:endParaRPr lang="en-US"/>
            </a:p>
          </p:txBody>
        </p:sp>
        <p:grpSp>
          <p:nvGrpSpPr>
            <p:cNvPr id="11" name="Group 10"/>
            <p:cNvGrpSpPr>
              <a:grpSpLocks/>
            </p:cNvGrpSpPr>
            <p:nvPr/>
          </p:nvGrpSpPr>
          <p:grpSpPr bwMode="auto">
            <a:xfrm>
              <a:off x="2220" y="1632"/>
              <a:ext cx="1296" cy="1296"/>
              <a:chOff x="2016" y="1920"/>
              <a:chExt cx="1680" cy="1680"/>
            </a:xfrm>
          </p:grpSpPr>
          <p:sp>
            <p:nvSpPr>
              <p:cNvPr id="19" name="Oval 11"/>
              <p:cNvSpPr>
                <a:spLocks noChangeArrowheads="1"/>
              </p:cNvSpPr>
              <p:nvPr/>
            </p:nvSpPr>
            <p:spPr bwMode="gray">
              <a:xfrm>
                <a:off x="2016" y="1920"/>
                <a:ext cx="1680" cy="1680"/>
              </a:xfrm>
              <a:prstGeom prst="ellipse">
                <a:avLst/>
              </a:prstGeom>
              <a:gradFill rotWithShape="1">
                <a:gsLst>
                  <a:gs pos="0">
                    <a:srgbClr val="FF3300"/>
                  </a:gs>
                  <a:gs pos="100000">
                    <a:srgbClr val="FF3300">
                      <a:gamma/>
                      <a:shade val="24314"/>
                      <a:invGamma/>
                    </a:srgbClr>
                  </a:gs>
                </a:gsLst>
                <a:lin ang="5400000" scaled="1"/>
              </a:gradFill>
              <a:ln w="9525">
                <a:solidFill>
                  <a:srgbClr val="000000"/>
                </a:solidFill>
                <a:round/>
                <a:headEnd/>
                <a:tailEnd/>
              </a:ln>
              <a:effectLst/>
            </p:spPr>
            <p:txBody>
              <a:bodyPr wrap="none" anchor="ctr"/>
              <a:lstStyle/>
              <a:p>
                <a:endParaRPr lang="en-US"/>
              </a:p>
            </p:txBody>
          </p:sp>
          <p:sp>
            <p:nvSpPr>
              <p:cNvPr id="20" name="Freeform 12"/>
              <p:cNvSpPr>
                <a:spLocks/>
              </p:cNvSpPr>
              <p:nvPr/>
            </p:nvSpPr>
            <p:spPr bwMode="gray">
              <a:xfrm>
                <a:off x="2208" y="1948"/>
                <a:ext cx="1296" cy="634"/>
              </a:xfrm>
              <a:custGeom>
                <a:avLst/>
                <a:gdLst/>
                <a:ahLst/>
                <a:cxnLst>
                  <a:cxn ang="0">
                    <a:pos x="1301" y="401"/>
                  </a:cxn>
                  <a:cxn ang="0">
                    <a:pos x="1317" y="442"/>
                  </a:cxn>
                  <a:cxn ang="0">
                    <a:pos x="1321" y="481"/>
                  </a:cxn>
                  <a:cxn ang="0">
                    <a:pos x="1315" y="516"/>
                  </a:cxn>
                  <a:cxn ang="0">
                    <a:pos x="1298" y="550"/>
                  </a:cxn>
                  <a:cxn ang="0">
                    <a:pos x="1272" y="579"/>
                  </a:cxn>
                  <a:cxn ang="0">
                    <a:pos x="1239" y="604"/>
                  </a:cxn>
                  <a:cxn ang="0">
                    <a:pos x="1196" y="628"/>
                  </a:cxn>
                  <a:cxn ang="0">
                    <a:pos x="1147" y="649"/>
                  </a:cxn>
                  <a:cxn ang="0">
                    <a:pos x="1092" y="667"/>
                  </a:cxn>
                  <a:cxn ang="0">
                    <a:pos x="1031" y="683"/>
                  </a:cxn>
                  <a:cxn ang="0">
                    <a:pos x="967" y="694"/>
                  </a:cxn>
                  <a:cxn ang="0">
                    <a:pos x="896" y="704"/>
                  </a:cxn>
                  <a:cxn ang="0">
                    <a:pos x="824" y="710"/>
                  </a:cxn>
                  <a:cxn ang="0">
                    <a:pos x="795" y="712"/>
                  </a:cxn>
                  <a:cxn ang="0">
                    <a:pos x="476" y="712"/>
                  </a:cxn>
                  <a:cxn ang="0">
                    <a:pos x="472" y="712"/>
                  </a:cxn>
                  <a:cxn ang="0">
                    <a:pos x="409" y="708"/>
                  </a:cxn>
                  <a:cxn ang="0">
                    <a:pos x="348" y="704"/>
                  </a:cxn>
                  <a:cxn ang="0">
                    <a:pos x="290" y="696"/>
                  </a:cxn>
                  <a:cxn ang="0">
                    <a:pos x="235" y="689"/>
                  </a:cxn>
                  <a:cxn ang="0">
                    <a:pos x="186" y="677"/>
                  </a:cxn>
                  <a:cxn ang="0">
                    <a:pos x="141" y="663"/>
                  </a:cxn>
                  <a:cxn ang="0">
                    <a:pos x="102" y="648"/>
                  </a:cxn>
                  <a:cxn ang="0">
                    <a:pos x="67" y="630"/>
                  </a:cxn>
                  <a:cxn ang="0">
                    <a:pos x="39" y="608"/>
                  </a:cxn>
                  <a:cxn ang="0">
                    <a:pos x="18" y="583"/>
                  </a:cxn>
                  <a:cxn ang="0">
                    <a:pos x="6" y="554"/>
                  </a:cxn>
                  <a:cxn ang="0">
                    <a:pos x="0" y="524"/>
                  </a:cxn>
                  <a:cxn ang="0">
                    <a:pos x="0" y="520"/>
                  </a:cxn>
                  <a:cxn ang="0">
                    <a:pos x="4" y="487"/>
                  </a:cxn>
                  <a:cxn ang="0">
                    <a:pos x="16" y="446"/>
                  </a:cxn>
                  <a:cxn ang="0">
                    <a:pos x="51" y="370"/>
                  </a:cxn>
                  <a:cxn ang="0">
                    <a:pos x="94" y="299"/>
                  </a:cxn>
                  <a:cxn ang="0">
                    <a:pos x="147" y="235"/>
                  </a:cxn>
                  <a:cxn ang="0">
                    <a:pos x="204" y="176"/>
                  </a:cxn>
                  <a:cxn ang="0">
                    <a:pos x="270" y="125"/>
                  </a:cxn>
                  <a:cxn ang="0">
                    <a:pos x="341" y="82"/>
                  </a:cxn>
                  <a:cxn ang="0">
                    <a:pos x="415" y="47"/>
                  </a:cxn>
                  <a:cxn ang="0">
                    <a:pos x="497" y="21"/>
                  </a:cxn>
                  <a:cxn ang="0">
                    <a:pos x="581" y="6"/>
                  </a:cxn>
                  <a:cxn ang="0">
                    <a:pos x="667" y="0"/>
                  </a:cxn>
                  <a:cxn ang="0">
                    <a:pos x="667" y="0"/>
                  </a:cxn>
                  <a:cxn ang="0">
                    <a:pos x="759" y="6"/>
                  </a:cxn>
                  <a:cxn ang="0">
                    <a:pos x="847" y="23"/>
                  </a:cxn>
                  <a:cxn ang="0">
                    <a:pos x="932" y="53"/>
                  </a:cxn>
                  <a:cxn ang="0">
                    <a:pos x="1010" y="90"/>
                  </a:cxn>
                  <a:cxn ang="0">
                    <a:pos x="1082" y="137"/>
                  </a:cxn>
                  <a:cxn ang="0">
                    <a:pos x="1149" y="194"/>
                  </a:cxn>
                  <a:cxn ang="0">
                    <a:pos x="1208" y="256"/>
                  </a:cxn>
                  <a:cxn ang="0">
                    <a:pos x="1258" y="325"/>
                  </a:cxn>
                  <a:cxn ang="0">
                    <a:pos x="1301" y="401"/>
                  </a:cxn>
                  <a:cxn ang="0">
                    <a:pos x="1301" y="401"/>
                  </a:cxn>
                </a:cxnLst>
                <a:rect l="0" t="0" r="r" b="b"/>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667" y="0"/>
                    </a:lnTo>
                    <a:lnTo>
                      <a:pt x="759" y="6"/>
                    </a:lnTo>
                    <a:lnTo>
                      <a:pt x="847" y="23"/>
                    </a:lnTo>
                    <a:lnTo>
                      <a:pt x="932" y="53"/>
                    </a:lnTo>
                    <a:lnTo>
                      <a:pt x="1010" y="90"/>
                    </a:lnTo>
                    <a:lnTo>
                      <a:pt x="1082" y="137"/>
                    </a:lnTo>
                    <a:lnTo>
                      <a:pt x="1149" y="194"/>
                    </a:lnTo>
                    <a:lnTo>
                      <a:pt x="1208" y="256"/>
                    </a:lnTo>
                    <a:lnTo>
                      <a:pt x="1258" y="325"/>
                    </a:lnTo>
                    <a:lnTo>
                      <a:pt x="1301" y="401"/>
                    </a:lnTo>
                    <a:lnTo>
                      <a:pt x="1301" y="401"/>
                    </a:lnTo>
                    <a:close/>
                  </a:path>
                </a:pathLst>
              </a:custGeom>
              <a:gradFill rotWithShape="1">
                <a:gsLst>
                  <a:gs pos="0">
                    <a:srgbClr val="FFFFFF"/>
                  </a:gs>
                  <a:gs pos="100000">
                    <a:srgbClr val="FF3300"/>
                  </a:gs>
                </a:gsLst>
                <a:lin ang="5400000" scaled="1"/>
              </a:gradFill>
              <a:ln w="0">
                <a:noFill/>
                <a:prstDash val="solid"/>
                <a:round/>
                <a:headEnd/>
                <a:tailEnd/>
              </a:ln>
            </p:spPr>
            <p:txBody>
              <a:bodyPr/>
              <a:lstStyle/>
              <a:p>
                <a:endParaRPr lang="en-US"/>
              </a:p>
            </p:txBody>
          </p:sp>
        </p:grpSp>
        <p:sp>
          <p:nvSpPr>
            <p:cNvPr id="12" name="Text Box 13"/>
            <p:cNvSpPr txBox="1">
              <a:spLocks noChangeArrowheads="1"/>
            </p:cNvSpPr>
            <p:nvPr/>
          </p:nvSpPr>
          <p:spPr bwMode="auto">
            <a:xfrm>
              <a:off x="3922" y="2855"/>
              <a:ext cx="1264" cy="214"/>
            </a:xfrm>
            <a:prstGeom prst="rect">
              <a:avLst/>
            </a:prstGeom>
            <a:noFill/>
            <a:ln w="9525" algn="ctr">
              <a:noFill/>
              <a:miter lim="800000"/>
              <a:headEnd/>
              <a:tailEnd/>
            </a:ln>
            <a:effectLst/>
          </p:spPr>
          <p:txBody>
            <a:bodyPr wrap="square">
              <a:spAutoFit/>
            </a:bodyPr>
            <a:lstStyle/>
            <a:p>
              <a:pPr algn="ctr" eaLnBrk="0" hangingPunct="0"/>
              <a:r>
                <a:rPr lang="en-US" b="1">
                  <a:solidFill>
                    <a:srgbClr val="FFFFFF"/>
                  </a:solidFill>
                </a:rPr>
                <a:t>Add Your Text</a:t>
              </a:r>
            </a:p>
          </p:txBody>
        </p:sp>
        <p:sp>
          <p:nvSpPr>
            <p:cNvPr id="13" name="Text Box 14"/>
            <p:cNvSpPr txBox="1">
              <a:spLocks noChangeArrowheads="1"/>
            </p:cNvSpPr>
            <p:nvPr/>
          </p:nvSpPr>
          <p:spPr bwMode="auto">
            <a:xfrm>
              <a:off x="4032" y="1728"/>
              <a:ext cx="1100" cy="231"/>
            </a:xfrm>
            <a:prstGeom prst="rect">
              <a:avLst/>
            </a:prstGeom>
            <a:noFill/>
            <a:ln w="9525" algn="ctr">
              <a:noFill/>
              <a:miter lim="800000"/>
              <a:headEnd/>
              <a:tailEnd/>
            </a:ln>
            <a:effectLst/>
          </p:spPr>
          <p:txBody>
            <a:bodyPr wrap="none">
              <a:spAutoFit/>
            </a:bodyPr>
            <a:lstStyle/>
            <a:p>
              <a:pPr algn="ctr" eaLnBrk="0" hangingPunct="0"/>
              <a:r>
                <a:rPr lang="en-US" b="1">
                  <a:solidFill>
                    <a:srgbClr val="FFFFFF"/>
                  </a:solidFill>
                </a:rPr>
                <a:t>Add Your Text</a:t>
              </a:r>
            </a:p>
          </p:txBody>
        </p:sp>
        <p:sp>
          <p:nvSpPr>
            <p:cNvPr id="14" name="Text Box 15"/>
            <p:cNvSpPr txBox="1">
              <a:spLocks noChangeArrowheads="1"/>
            </p:cNvSpPr>
            <p:nvPr/>
          </p:nvSpPr>
          <p:spPr bwMode="auto">
            <a:xfrm>
              <a:off x="720" y="1632"/>
              <a:ext cx="1100" cy="231"/>
            </a:xfrm>
            <a:prstGeom prst="rect">
              <a:avLst/>
            </a:prstGeom>
            <a:noFill/>
            <a:ln w="9525" algn="ctr">
              <a:noFill/>
              <a:miter lim="800000"/>
              <a:headEnd/>
              <a:tailEnd/>
            </a:ln>
            <a:effectLst/>
          </p:spPr>
          <p:txBody>
            <a:bodyPr wrap="none">
              <a:spAutoFit/>
            </a:bodyPr>
            <a:lstStyle/>
            <a:p>
              <a:pPr algn="ctr" eaLnBrk="0" hangingPunct="0"/>
              <a:r>
                <a:rPr lang="en-US" b="1">
                  <a:solidFill>
                    <a:srgbClr val="FFFFFF"/>
                  </a:solidFill>
                </a:rPr>
                <a:t>Add Your Text</a:t>
              </a:r>
            </a:p>
          </p:txBody>
        </p:sp>
        <p:sp>
          <p:nvSpPr>
            <p:cNvPr id="15" name="Text Box 16"/>
            <p:cNvSpPr txBox="1">
              <a:spLocks noChangeArrowheads="1"/>
            </p:cNvSpPr>
            <p:nvPr/>
          </p:nvSpPr>
          <p:spPr bwMode="auto">
            <a:xfrm>
              <a:off x="868" y="2832"/>
              <a:ext cx="1100" cy="231"/>
            </a:xfrm>
            <a:prstGeom prst="rect">
              <a:avLst/>
            </a:prstGeom>
            <a:noFill/>
            <a:ln w="9525" algn="ctr">
              <a:noFill/>
              <a:miter lim="800000"/>
              <a:headEnd/>
              <a:tailEnd/>
            </a:ln>
            <a:effectLst/>
          </p:spPr>
          <p:txBody>
            <a:bodyPr wrap="none">
              <a:spAutoFit/>
            </a:bodyPr>
            <a:lstStyle/>
            <a:p>
              <a:pPr algn="ctr" eaLnBrk="0" hangingPunct="0"/>
              <a:r>
                <a:rPr lang="en-US" b="1">
                  <a:solidFill>
                    <a:srgbClr val="FFFFFF"/>
                  </a:solidFill>
                </a:rPr>
                <a:t>Add Your Text</a:t>
              </a:r>
            </a:p>
          </p:txBody>
        </p:sp>
        <p:sp>
          <p:nvSpPr>
            <p:cNvPr id="16" name="Text Box 17"/>
            <p:cNvSpPr txBox="1">
              <a:spLocks noChangeArrowheads="1"/>
            </p:cNvSpPr>
            <p:nvPr/>
          </p:nvSpPr>
          <p:spPr bwMode="auto">
            <a:xfrm>
              <a:off x="2112" y="3600"/>
              <a:ext cx="1408" cy="231"/>
            </a:xfrm>
            <a:prstGeom prst="rect">
              <a:avLst/>
            </a:prstGeom>
            <a:noFill/>
            <a:ln w="9525" algn="ctr">
              <a:noFill/>
              <a:miter lim="800000"/>
              <a:headEnd/>
              <a:tailEnd/>
            </a:ln>
            <a:effectLst/>
          </p:spPr>
          <p:txBody>
            <a:bodyPr>
              <a:spAutoFit/>
            </a:bodyPr>
            <a:lstStyle/>
            <a:p>
              <a:pPr algn="ctr" eaLnBrk="0" hangingPunct="0"/>
              <a:r>
                <a:rPr lang="en-US" b="1">
                  <a:solidFill>
                    <a:srgbClr val="FFFFFF"/>
                  </a:solidFill>
                </a:rPr>
                <a:t>Add Your Text</a:t>
              </a:r>
            </a:p>
          </p:txBody>
        </p:sp>
        <p:sp>
          <p:nvSpPr>
            <p:cNvPr id="17" name="Text Box 18"/>
            <p:cNvSpPr txBox="1">
              <a:spLocks noChangeArrowheads="1"/>
            </p:cNvSpPr>
            <p:nvPr/>
          </p:nvSpPr>
          <p:spPr bwMode="auto">
            <a:xfrm>
              <a:off x="3360" y="960"/>
              <a:ext cx="1100" cy="231"/>
            </a:xfrm>
            <a:prstGeom prst="rect">
              <a:avLst/>
            </a:prstGeom>
            <a:noFill/>
            <a:ln w="9525" algn="ctr">
              <a:noFill/>
              <a:miter lim="800000"/>
              <a:headEnd/>
              <a:tailEnd/>
            </a:ln>
            <a:effectLst/>
          </p:spPr>
          <p:txBody>
            <a:bodyPr wrap="none">
              <a:spAutoFit/>
            </a:bodyPr>
            <a:lstStyle/>
            <a:p>
              <a:pPr algn="ctr" eaLnBrk="0" hangingPunct="0"/>
              <a:r>
                <a:rPr lang="en-US" b="1">
                  <a:solidFill>
                    <a:srgbClr val="FFFFFF"/>
                  </a:solidFill>
                </a:rPr>
                <a:t>Add Your Text</a:t>
              </a:r>
            </a:p>
          </p:txBody>
        </p:sp>
        <p:sp>
          <p:nvSpPr>
            <p:cNvPr id="18" name="Text Box 19"/>
            <p:cNvSpPr txBox="1">
              <a:spLocks noChangeArrowheads="1"/>
            </p:cNvSpPr>
            <p:nvPr/>
          </p:nvSpPr>
          <p:spPr bwMode="gray">
            <a:xfrm>
              <a:off x="2256" y="2109"/>
              <a:ext cx="1200" cy="232"/>
            </a:xfrm>
            <a:prstGeom prst="rect">
              <a:avLst/>
            </a:prstGeom>
            <a:noFill/>
            <a:ln w="9525">
              <a:noFill/>
              <a:miter lim="800000"/>
              <a:headEnd/>
              <a:tailEnd/>
            </a:ln>
            <a:effectLst/>
          </p:spPr>
          <p:txBody>
            <a:bodyPr wrap="square">
              <a:spAutoFit/>
            </a:bodyPr>
            <a:lstStyle/>
            <a:p>
              <a:pPr algn="ctr" eaLnBrk="0" hangingPunct="0"/>
              <a:r>
                <a:rPr lang="en-US" sz="2000" b="1" smtClean="0">
                  <a:solidFill>
                    <a:srgbClr val="DFE29A"/>
                  </a:solidFill>
                  <a:effectLst>
                    <a:outerShdw blurRad="38100" dist="38100" dir="2700000" algn="tl">
                      <a:srgbClr val="C0C0C0"/>
                    </a:outerShdw>
                  </a:effectLst>
                </a:rPr>
                <a:t>Mô hình xã hội</a:t>
              </a:r>
              <a:endParaRPr lang="en-US" sz="2000" b="1">
                <a:solidFill>
                  <a:srgbClr val="DFE29A"/>
                </a:solidFill>
                <a:effectLst>
                  <a:outerShdw blurRad="38100" dist="38100" dir="2700000" algn="tl">
                    <a:srgbClr val="C0C0C0"/>
                  </a:outerShdw>
                </a:effectLst>
              </a:endParaRPr>
            </a:p>
          </p:txBody>
        </p:sp>
      </p:grpSp>
      <p:sp>
        <p:nvSpPr>
          <p:cNvPr id="23" name="TextBox 22"/>
          <p:cNvSpPr txBox="1"/>
          <p:nvPr/>
        </p:nvSpPr>
        <p:spPr>
          <a:xfrm>
            <a:off x="795310" y="1438260"/>
            <a:ext cx="3929090" cy="369332"/>
          </a:xfrm>
          <a:prstGeom prst="rect">
            <a:avLst/>
          </a:prstGeom>
          <a:noFill/>
        </p:spPr>
        <p:txBody>
          <a:bodyPr wrap="square" rtlCol="0">
            <a:spAutoFit/>
          </a:bodyPr>
          <a:lstStyle/>
          <a:p>
            <a:endParaRPr lang="en-US"/>
          </a:p>
        </p:txBody>
      </p:sp>
      <p:sp>
        <p:nvSpPr>
          <p:cNvPr id="24" name="TextBox 23"/>
          <p:cNvSpPr txBox="1"/>
          <p:nvPr/>
        </p:nvSpPr>
        <p:spPr>
          <a:xfrm>
            <a:off x="714348" y="1428736"/>
            <a:ext cx="3929090" cy="369332"/>
          </a:xfrm>
          <a:prstGeom prst="rect">
            <a:avLst/>
          </a:prstGeom>
          <a:noFill/>
        </p:spPr>
        <p:txBody>
          <a:bodyPr wrap="square" rtlCol="0">
            <a:spAutoFit/>
          </a:bodyPr>
          <a:lstStyle/>
          <a:p>
            <a:endParaRPr lang="en-US"/>
          </a:p>
        </p:txBody>
      </p:sp>
      <p:sp>
        <p:nvSpPr>
          <p:cNvPr id="25" name="TextBox 24"/>
          <p:cNvSpPr txBox="1"/>
          <p:nvPr/>
        </p:nvSpPr>
        <p:spPr>
          <a:xfrm>
            <a:off x="1428728" y="1357298"/>
            <a:ext cx="3214710" cy="369332"/>
          </a:xfrm>
          <a:prstGeom prst="rect">
            <a:avLst/>
          </a:prstGeom>
          <a:noFill/>
        </p:spPr>
        <p:txBody>
          <a:bodyPr wrap="square" rtlCol="0">
            <a:spAutoFit/>
          </a:bodyPr>
          <a:lstStyle/>
          <a:p>
            <a:r>
              <a:rPr lang="en-US" smtClean="0"/>
              <a:t>Mô hình hợp tác và giao tiếp</a:t>
            </a:r>
          </a:p>
        </p:txBody>
      </p:sp>
      <p:sp>
        <p:nvSpPr>
          <p:cNvPr id="26" name="TextBox 25"/>
          <p:cNvSpPr txBox="1"/>
          <p:nvPr/>
        </p:nvSpPr>
        <p:spPr>
          <a:xfrm>
            <a:off x="571472" y="2285992"/>
            <a:ext cx="2143140" cy="369332"/>
          </a:xfrm>
          <a:prstGeom prst="rect">
            <a:avLst/>
          </a:prstGeom>
          <a:noFill/>
        </p:spPr>
        <p:txBody>
          <a:bodyPr wrap="square" rtlCol="0">
            <a:spAutoFit/>
          </a:bodyPr>
          <a:lstStyle/>
          <a:p>
            <a:r>
              <a:rPr lang="en-US" smtClean="0"/>
              <a:t>Mô hình xung đột</a:t>
            </a:r>
          </a:p>
        </p:txBody>
      </p:sp>
      <p:sp>
        <p:nvSpPr>
          <p:cNvPr id="28" name="TextBox 27"/>
          <p:cNvSpPr txBox="1"/>
          <p:nvPr/>
        </p:nvSpPr>
        <p:spPr>
          <a:xfrm>
            <a:off x="0" y="4466992"/>
            <a:ext cx="3357554" cy="369332"/>
          </a:xfrm>
          <a:prstGeom prst="rect">
            <a:avLst/>
          </a:prstGeom>
          <a:noFill/>
        </p:spPr>
        <p:txBody>
          <a:bodyPr wrap="square" rtlCol="0">
            <a:spAutoFit/>
          </a:bodyPr>
          <a:lstStyle/>
          <a:p>
            <a:r>
              <a:rPr lang="en-US" smtClean="0"/>
              <a:t>Mô hình trao đổi và quyền lực</a:t>
            </a:r>
          </a:p>
        </p:txBody>
      </p:sp>
      <p:sp>
        <p:nvSpPr>
          <p:cNvPr id="29" name="TextBox 28"/>
          <p:cNvSpPr txBox="1"/>
          <p:nvPr/>
        </p:nvSpPr>
        <p:spPr>
          <a:xfrm>
            <a:off x="4214810" y="5643578"/>
            <a:ext cx="3643338" cy="369332"/>
          </a:xfrm>
          <a:prstGeom prst="rect">
            <a:avLst/>
          </a:prstGeom>
          <a:noFill/>
        </p:spPr>
        <p:txBody>
          <a:bodyPr wrap="square" rtlCol="0">
            <a:spAutoFit/>
          </a:bodyPr>
          <a:lstStyle/>
          <a:p>
            <a:pPr>
              <a:buFontTx/>
              <a:buChar char="-"/>
            </a:pPr>
            <a:r>
              <a:rPr lang="en-US" smtClean="0"/>
              <a:t>Mô hình trao đổi và cạnh tranh</a:t>
            </a:r>
          </a:p>
        </p:txBody>
      </p:sp>
      <p:sp>
        <p:nvSpPr>
          <p:cNvPr id="32" name="TextBox 31"/>
          <p:cNvSpPr txBox="1"/>
          <p:nvPr/>
        </p:nvSpPr>
        <p:spPr>
          <a:xfrm>
            <a:off x="6429388" y="4500570"/>
            <a:ext cx="2714612" cy="646331"/>
          </a:xfrm>
          <a:prstGeom prst="rect">
            <a:avLst/>
          </a:prstGeom>
          <a:noFill/>
        </p:spPr>
        <p:txBody>
          <a:bodyPr wrap="square" rtlCol="0">
            <a:spAutoFit/>
          </a:bodyPr>
          <a:lstStyle/>
          <a:p>
            <a:pPr>
              <a:buFontTx/>
              <a:buChar char="-"/>
            </a:pPr>
            <a:r>
              <a:rPr lang="en-US" smtClean="0"/>
              <a:t>Mô hình ganh đua - thi đua</a:t>
            </a:r>
          </a:p>
        </p:txBody>
      </p:sp>
      <p:sp>
        <p:nvSpPr>
          <p:cNvPr id="33" name="TextBox 32"/>
          <p:cNvSpPr txBox="1"/>
          <p:nvPr/>
        </p:nvSpPr>
        <p:spPr>
          <a:xfrm>
            <a:off x="6215074" y="2357430"/>
            <a:ext cx="2928926" cy="369332"/>
          </a:xfrm>
          <a:prstGeom prst="rect">
            <a:avLst/>
          </a:prstGeom>
          <a:noFill/>
        </p:spPr>
        <p:txBody>
          <a:bodyPr wrap="square" rtlCol="0">
            <a:spAutoFit/>
          </a:bodyPr>
          <a:lstStyle/>
          <a:p>
            <a:pPr>
              <a:buFontTx/>
              <a:buChar char="-"/>
            </a:pPr>
            <a:r>
              <a:rPr lang="en-US" smtClean="0"/>
              <a:t>Mô hình văn hoá </a:t>
            </a:r>
          </a:p>
        </p:txBody>
      </p:sp>
    </p:spTree>
  </p:cSld>
  <p:clrMapOvr>
    <a:masterClrMapping/>
  </p:clrMapOvr>
  <p:transition>
    <p:wedg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hợp tác và giao tiếp</a:t>
            </a:r>
            <a:endParaRPr lang="en-US"/>
          </a:p>
        </p:txBody>
      </p:sp>
      <p:sp>
        <p:nvSpPr>
          <p:cNvPr id="3" name="Content Placeholder 2"/>
          <p:cNvSpPr>
            <a:spLocks noGrp="1"/>
          </p:cNvSpPr>
          <p:nvPr>
            <p:ph sz="half" idx="1"/>
          </p:nvPr>
        </p:nvSpPr>
        <p:spPr/>
        <p:txBody>
          <a:bodyPr/>
          <a:lstStyle/>
          <a:p>
            <a:r>
              <a:rPr lang="en-US" smtClean="0">
                <a:latin typeface="Times New Roman" pitchFamily="18" charset="0"/>
                <a:cs typeface="Times New Roman" pitchFamily="18" charset="0"/>
              </a:rPr>
              <a:t>Trong quá trình cùng nhau hoạt động, chủ thể cùng nhau trao đổi về vật chất hoặc thông tin năng lượng, điều chỉnh hành vi cho nhau, sẻ chia kinh nghiệm, cùng nhau hợp tác và duy trì sự hợp tác tiếp tục.</a:t>
            </a:r>
          </a:p>
          <a:p>
            <a:endParaRPr lang="en-US"/>
          </a:p>
        </p:txBody>
      </p:sp>
      <p:pic>
        <p:nvPicPr>
          <p:cNvPr id="7" name="Content Placeholder 6" descr="1735208613-1-giao-tiep-large.jpg"/>
          <p:cNvPicPr>
            <a:picLocks noGrp="1" noChangeAspect="1"/>
          </p:cNvPicPr>
          <p:nvPr>
            <p:ph sz="half" idx="2"/>
          </p:nvPr>
        </p:nvPicPr>
        <p:blipFill>
          <a:blip r:embed="rId2"/>
          <a:stretch>
            <a:fillRect/>
          </a:stretch>
        </p:blipFill>
        <p:spPr>
          <a:xfrm>
            <a:off x="4648200" y="1071546"/>
            <a:ext cx="4038600" cy="4166162"/>
          </a:xfrm>
        </p:spPr>
      </p:pic>
    </p:spTree>
  </p:cSld>
  <p:clrMapOvr>
    <a:masterClrMapping/>
  </p:clrMapOvr>
  <p:transition>
    <p:pull di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xung đột</a:t>
            </a:r>
            <a:endParaRPr lang="en-US"/>
          </a:p>
        </p:txBody>
      </p:sp>
      <p:sp>
        <p:nvSpPr>
          <p:cNvPr id="3" name="Content Placeholder 2"/>
          <p:cNvSpPr>
            <a:spLocks noGrp="1"/>
          </p:cNvSpPr>
          <p:nvPr>
            <p:ph idx="1"/>
          </p:nvPr>
        </p:nvSpPr>
        <p:spPr/>
        <p:txBody>
          <a:bodyPr/>
          <a:lstStyle/>
          <a:p>
            <a:pPr>
              <a:buNone/>
            </a:pPr>
            <a:r>
              <a:rPr lang="en-US" smtClean="0"/>
              <a:t>   là mô hình nảy sinh một khi sự trao và nhận không đáp ứng mục đích, nhu cầu của một bên đối tác. Hình thức cao nhất là chiến tranh. </a:t>
            </a:r>
          </a:p>
          <a:p>
            <a:endParaRPr lang="en-US"/>
          </a:p>
        </p:txBody>
      </p:sp>
      <p:pic>
        <p:nvPicPr>
          <p:cNvPr id="4" name="Picture 3" descr="images.jpg"/>
          <p:cNvPicPr>
            <a:picLocks noChangeAspect="1"/>
          </p:cNvPicPr>
          <p:nvPr/>
        </p:nvPicPr>
        <p:blipFill>
          <a:blip r:embed="rId2"/>
          <a:stretch>
            <a:fillRect/>
          </a:stretch>
        </p:blipFill>
        <p:spPr>
          <a:xfrm>
            <a:off x="1071538" y="3429000"/>
            <a:ext cx="7358114" cy="3038476"/>
          </a:xfrm>
          <a:prstGeom prst="rect">
            <a:avLst/>
          </a:prstGeom>
        </p:spPr>
      </p:pic>
    </p:spTree>
  </p:cSld>
  <p:clrMapOvr>
    <a:masterClrMapping/>
  </p:clrMapOvr>
  <p:transition>
    <p:wipe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style.rotation</p:attrName>
                                        </p:attrNameLst>
                                      </p:cBhvr>
                                      <p:tavLst>
                                        <p:tav tm="0">
                                          <p:val>
                                            <p:fltVal val="720"/>
                                          </p:val>
                                        </p:tav>
                                        <p:tav tm="100000">
                                          <p:val>
                                            <p:fltVal val="0"/>
                                          </p:val>
                                        </p:tav>
                                      </p:tavLst>
                                    </p:anim>
                                    <p:anim calcmode="lin" valueType="num">
                                      <p:cBhvr>
                                        <p:cTn id="9" dur="2000" fill="hold"/>
                                        <p:tgtEl>
                                          <p:spTgt spid="4"/>
                                        </p:tgtEl>
                                        <p:attrNameLst>
                                          <p:attrName>ppt_h</p:attrName>
                                        </p:attrNameLst>
                                      </p:cBhvr>
                                      <p:tavLst>
                                        <p:tav tm="0">
                                          <p:val>
                                            <p:fltVal val="0"/>
                                          </p:val>
                                        </p:tav>
                                        <p:tav tm="100000">
                                          <p:val>
                                            <p:strVal val="#ppt_h"/>
                                          </p:val>
                                        </p:tav>
                                      </p:tavLst>
                                    </p:anim>
                                    <p:anim calcmode="lin" valueType="num">
                                      <p:cBhvr>
                                        <p:cTn id="10" dur="2000" fill="hold"/>
                                        <p:tgtEl>
                                          <p:spTgt spid="4"/>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trao đổi và quyền lực</a:t>
            </a:r>
            <a:endParaRPr lang="en-US"/>
          </a:p>
        </p:txBody>
      </p:sp>
      <p:sp>
        <p:nvSpPr>
          <p:cNvPr id="3" name="Content Placeholder 2"/>
          <p:cNvSpPr>
            <a:spLocks noGrp="1"/>
          </p:cNvSpPr>
          <p:nvPr>
            <p:ph sz="half" idx="1"/>
          </p:nvPr>
        </p:nvSpPr>
        <p:spPr/>
        <p:txBody>
          <a:bodyPr/>
          <a:lstStyle/>
          <a:p>
            <a:pPr>
              <a:buNone/>
            </a:pPr>
            <a:r>
              <a:rPr lang="en-US" sz="3200" smtClean="0"/>
              <a:t>    Đây là mô hình biểu đạt hành vi thực hiện nghĩa vụ (bắt buộc) của một cá nhân xã hội đang đóng một vai trò nhất định trên cương vị xã hội dành cho.</a:t>
            </a:r>
          </a:p>
          <a:p>
            <a:endParaRPr lang="en-US"/>
          </a:p>
        </p:txBody>
      </p:sp>
      <p:pic>
        <p:nvPicPr>
          <p:cNvPr id="5" name="Content Placeholder 4" descr="chỉ mục.jpg"/>
          <p:cNvPicPr>
            <a:picLocks noGrp="1" noChangeAspect="1"/>
          </p:cNvPicPr>
          <p:nvPr>
            <p:ph sz="half" idx="2"/>
          </p:nvPr>
        </p:nvPicPr>
        <p:blipFill>
          <a:blip r:embed="rId2"/>
          <a:stretch>
            <a:fillRect/>
          </a:stretch>
        </p:blipFill>
        <p:spPr>
          <a:xfrm>
            <a:off x="4857752" y="1500174"/>
            <a:ext cx="3929070" cy="4071966"/>
          </a:xfrm>
          <a:prstGeom prst="rect">
            <a:avLst/>
          </a:prstGeom>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from="(-#ppt_w/2)" to="(#ppt_x)" calcmode="lin" valueType="num">
                                      <p:cBhvr>
                                        <p:cTn id="7" dur="600" fill="hold">
                                          <p:stCondLst>
                                            <p:cond delay="0"/>
                                          </p:stCondLst>
                                        </p:cTn>
                                        <p:tgtEl>
                                          <p:spTgt spid="5"/>
                                        </p:tgtEl>
                                        <p:attrNameLst>
                                          <p:attrName>ppt_x</p:attrName>
                                        </p:attrNameLst>
                                      </p:cBhvr>
                                    </p:anim>
                                    <p:anim from="0" to="-1.0" calcmode="lin" valueType="num">
                                      <p:cBhvr>
                                        <p:cTn id="8" dur="200" decel="50000" autoRev="1" fill="hold">
                                          <p:stCondLst>
                                            <p:cond delay="600"/>
                                          </p:stCondLst>
                                        </p:cTn>
                                        <p:tgtEl>
                                          <p:spTgt spid="5"/>
                                        </p:tgtEl>
                                        <p:attrNameLst>
                                          <p:attrName>xshear</p:attrName>
                                        </p:attrNameLst>
                                      </p:cBhvr>
                                    </p:anim>
                                    <p:animScale>
                                      <p:cBhvr>
                                        <p:cTn id="9" dur="200" decel="100000" autoRev="1" fill="hold">
                                          <p:stCondLst>
                                            <p:cond delay="600"/>
                                          </p:stCondLst>
                                        </p:cTn>
                                        <p:tgtEl>
                                          <p:spTgt spid="5"/>
                                        </p:tgtEl>
                                      </p:cBhvr>
                                      <p:from x="100000" y="100000"/>
                                      <p:to x="80000" y="100000"/>
                                    </p:animScale>
                                    <p:anim by="(#ppt_h/3+#ppt_w*0.1)" calcmode="lin" valueType="num">
                                      <p:cBhvr additive="sum">
                                        <p:cTn id="10" dur="200" decel="100000" autoRev="1" fill="hold">
                                          <p:stCondLst>
                                            <p:cond delay="600"/>
                                          </p:stCondLst>
                                        </p:cTn>
                                        <p:tgtEl>
                                          <p:spTgt spid="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trao đổi cạnh tranh</a:t>
            </a:r>
            <a:endParaRPr lang="en-US"/>
          </a:p>
        </p:txBody>
      </p:sp>
      <p:sp>
        <p:nvSpPr>
          <p:cNvPr id="3" name="Content Placeholder 2"/>
          <p:cNvSpPr>
            <a:spLocks noGrp="1"/>
          </p:cNvSpPr>
          <p:nvPr>
            <p:ph idx="1"/>
          </p:nvPr>
        </p:nvSpPr>
        <p:spPr/>
        <p:txBody>
          <a:bodyPr/>
          <a:lstStyle/>
          <a:p>
            <a:pPr>
              <a:buNone/>
            </a:pPr>
            <a:r>
              <a:rPr lang="en-US" smtClean="0"/>
              <a:t>   Biểu hiện mạnh trong hoạt động kinh tế, thể hiện sự cố gắng để đạt được mục tiêu trong hành động xã hội.</a:t>
            </a:r>
          </a:p>
          <a:p>
            <a:endParaRPr lang="en-US"/>
          </a:p>
        </p:txBody>
      </p:sp>
      <p:pic>
        <p:nvPicPr>
          <p:cNvPr id="4" name="Picture 3" descr="tải xuống (1) - Copy.jpg"/>
          <p:cNvPicPr>
            <a:picLocks noChangeAspect="1"/>
          </p:cNvPicPr>
          <p:nvPr/>
        </p:nvPicPr>
        <p:blipFill>
          <a:blip r:embed="rId2"/>
          <a:stretch>
            <a:fillRect/>
          </a:stretch>
        </p:blipFill>
        <p:spPr>
          <a:xfrm>
            <a:off x="1071538" y="3071810"/>
            <a:ext cx="3357586" cy="3100397"/>
          </a:xfrm>
          <a:prstGeom prst="rect">
            <a:avLst/>
          </a:prstGeom>
        </p:spPr>
      </p:pic>
      <p:pic>
        <p:nvPicPr>
          <p:cNvPr id="5" name="Picture 4" descr="tải xuống.jpg"/>
          <p:cNvPicPr>
            <a:picLocks noChangeAspect="1"/>
          </p:cNvPicPr>
          <p:nvPr/>
        </p:nvPicPr>
        <p:blipFill>
          <a:blip r:embed="rId3"/>
          <a:stretch>
            <a:fillRect/>
          </a:stretch>
        </p:blipFill>
        <p:spPr>
          <a:xfrm>
            <a:off x="4572000" y="3071810"/>
            <a:ext cx="3500462" cy="3143272"/>
          </a:xfrm>
          <a:prstGeom prst="rect">
            <a:avLst/>
          </a:prstGeom>
        </p:spPr>
      </p:pic>
    </p:spTree>
  </p:cSld>
  <p:clrMapOvr>
    <a:masterClrMapping/>
  </p:clrMapOvr>
  <p:transition>
    <p:wipe di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ganh đua-thi đua</a:t>
            </a:r>
            <a:endParaRPr lang="en-US"/>
          </a:p>
        </p:txBody>
      </p:sp>
      <p:sp>
        <p:nvSpPr>
          <p:cNvPr id="3" name="Content Placeholder 2"/>
          <p:cNvSpPr>
            <a:spLocks noGrp="1"/>
          </p:cNvSpPr>
          <p:nvPr>
            <p:ph sz="half" idx="1"/>
          </p:nvPr>
        </p:nvSpPr>
        <p:spPr/>
        <p:txBody>
          <a:bodyPr/>
          <a:lstStyle/>
          <a:p>
            <a:pPr>
              <a:buNone/>
            </a:pPr>
            <a:r>
              <a:rPr lang="en-US" sz="3600" smtClean="0"/>
              <a:t>   Trong hợp tác cùng nhau hoạt động, các chủ thể thi đua với nhau để đạt được mục tiêu trong hành động của mình.</a:t>
            </a:r>
          </a:p>
          <a:p>
            <a:endParaRPr lang="en-US"/>
          </a:p>
        </p:txBody>
      </p:sp>
      <p:pic>
        <p:nvPicPr>
          <p:cNvPr id="5" name="Content Placeholder 4" descr="images.jpg"/>
          <p:cNvPicPr>
            <a:picLocks noGrp="1" noChangeAspect="1"/>
          </p:cNvPicPr>
          <p:nvPr>
            <p:ph sz="half" idx="2"/>
          </p:nvPr>
        </p:nvPicPr>
        <p:blipFill>
          <a:blip r:embed="rId2"/>
          <a:stretch>
            <a:fillRect/>
          </a:stretch>
        </p:blipFill>
        <p:spPr>
          <a:xfrm>
            <a:off x="4429124" y="1500174"/>
            <a:ext cx="3929090" cy="4214842"/>
          </a:xfrm>
          <a:prstGeom prst="rect">
            <a:avLst/>
          </a:prstGeo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Mô hình văn hóa</a:t>
            </a:r>
            <a:endParaRPr lang="en-US"/>
          </a:p>
        </p:txBody>
      </p:sp>
      <p:sp>
        <p:nvSpPr>
          <p:cNvPr id="3" name="Content Placeholder 2"/>
          <p:cNvSpPr>
            <a:spLocks noGrp="1"/>
          </p:cNvSpPr>
          <p:nvPr>
            <p:ph idx="1"/>
          </p:nvPr>
        </p:nvSpPr>
        <p:spPr/>
        <p:txBody>
          <a:bodyPr/>
          <a:lstStyle/>
          <a:p>
            <a:pPr>
              <a:buNone/>
            </a:pPr>
            <a:r>
              <a:rPr lang="en-US" sz="3600" smtClean="0"/>
              <a:t>   Mô hình văn hoá cũng là một mô hình xã hội: Nó đặc trưng riêng cho một nền văn hoá của một xã hội cụ thể, giúp để phân biệt giữa xã hội này với xã hội khác trong cung cách tương tác với nhau của các chủ thể hành động của mình</a:t>
            </a:r>
            <a:endParaRPr lang="en-US" sz="3600"/>
          </a:p>
        </p:txBody>
      </p:sp>
    </p:spTree>
  </p:cSld>
  <p:clrMapOvr>
    <a:masterClrMapping/>
  </p:clrMapOvr>
  <p:transition>
    <p:wipe dir="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sz="4000" smtClean="0"/>
              <a:t>	Dù muốn hay không, mỗi nhân vật xã hội là chủ thể hành động xã hội, khi tương tác với các các nhân vật xã hội khác đều phải thông qua một cung cách (một kiểu mẫu) nhất định trong ứng xử và các cung cách ấy thuộc về một mô hình nào đó. </a:t>
            </a:r>
            <a:endParaRPr lang="en-US" sz="4000"/>
          </a:p>
        </p:txBody>
      </p:sp>
    </p:spTree>
  </p:cSld>
  <p:clrMapOvr>
    <a:masterClrMapping/>
  </p:clrMapOvr>
  <p:transition>
    <p:cut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sz="4000" smtClean="0"/>
              <a:t>  Cùng với thời gian, những mô hình có thể biến đổi, thay đổi và những mô hình mới sẽ được nảy sinh và củng cố. Nhưng những mô hình cơ bản này đã tồn tại, đang tồn tại và sẽ còn tồn tại rất lâu dài.</a:t>
            </a:r>
          </a:p>
          <a:p>
            <a:endParaRPr lang="en-US"/>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smtClean="0"/>
              <a:t>I. VĂN HÓA</a:t>
            </a:r>
            <a:endParaRPr lang="en-US" sz="5400"/>
          </a:p>
        </p:txBody>
      </p:sp>
      <p:sp>
        <p:nvSpPr>
          <p:cNvPr id="3" name="Content Placeholder 2"/>
          <p:cNvSpPr>
            <a:spLocks noGrp="1"/>
          </p:cNvSpPr>
          <p:nvPr>
            <p:ph idx="1"/>
          </p:nvPr>
        </p:nvSpPr>
        <p:spPr/>
        <p:txBody>
          <a:bodyPr/>
          <a:lstStyle/>
          <a:p>
            <a:endParaRPr lang="en-US"/>
          </a:p>
        </p:txBody>
      </p:sp>
      <p:sp>
        <p:nvSpPr>
          <p:cNvPr id="4" name="Rectangle 3"/>
          <p:cNvSpPr>
            <a:spLocks noChangeArrowheads="1"/>
          </p:cNvSpPr>
          <p:nvPr/>
        </p:nvSpPr>
        <p:spPr bwMode="auto">
          <a:xfrm>
            <a:off x="1357290" y="2057400"/>
            <a:ext cx="5424510" cy="523220"/>
          </a:xfrm>
          <a:prstGeom prst="rect">
            <a:avLst/>
          </a:prstGeom>
          <a:noFill/>
          <a:ln w="9525" algn="ctr">
            <a:noFill/>
            <a:miter lim="800000"/>
            <a:headEnd/>
            <a:tailEnd/>
          </a:ln>
          <a:effectLst/>
        </p:spPr>
        <p:txBody>
          <a:bodyPr wrap="square">
            <a:spAutoFit/>
          </a:bodyPr>
          <a:lstStyle/>
          <a:p>
            <a:pPr algn="ctr" eaLnBrk="0" hangingPunct="0"/>
            <a:r>
              <a:rPr lang="en-US" sz="2800" smtClean="0">
                <a:solidFill>
                  <a:srgbClr val="000000"/>
                </a:solidFill>
                <a:latin typeface="Times New Roman" pitchFamily="18" charset="0"/>
              </a:rPr>
              <a:t>1.Khái niệm văn hóa</a:t>
            </a:r>
            <a:endParaRPr lang="en-US" sz="2800">
              <a:solidFill>
                <a:srgbClr val="000000"/>
              </a:solidFill>
              <a:latin typeface="Times New Roman" pitchFamily="18" charset="0"/>
            </a:endParaRPr>
          </a:p>
        </p:txBody>
      </p:sp>
      <p:sp>
        <p:nvSpPr>
          <p:cNvPr id="5" name="Rectangle 4"/>
          <p:cNvSpPr>
            <a:spLocks noChangeArrowheads="1"/>
          </p:cNvSpPr>
          <p:nvPr/>
        </p:nvSpPr>
        <p:spPr bwMode="auto">
          <a:xfrm>
            <a:off x="785786" y="2819400"/>
            <a:ext cx="6572296" cy="519113"/>
          </a:xfrm>
          <a:prstGeom prst="rect">
            <a:avLst/>
          </a:prstGeom>
          <a:noFill/>
          <a:ln w="9525" algn="ctr">
            <a:noFill/>
            <a:miter lim="800000"/>
            <a:headEnd/>
            <a:tailEnd/>
          </a:ln>
          <a:effectLst/>
        </p:spPr>
        <p:txBody>
          <a:bodyPr wrap="square">
            <a:spAutoFit/>
          </a:bodyPr>
          <a:lstStyle/>
          <a:p>
            <a:pPr algn="ctr" eaLnBrk="0" hangingPunct="0"/>
            <a:r>
              <a:rPr lang="en-US" sz="2800" smtClean="0">
                <a:solidFill>
                  <a:srgbClr val="000000"/>
                </a:solidFill>
                <a:latin typeface="Times New Roman" pitchFamily="18" charset="0"/>
              </a:rPr>
              <a:t>2.Cơ cấu của văn hóa</a:t>
            </a:r>
            <a:endParaRPr lang="en-US" sz="2800">
              <a:solidFill>
                <a:srgbClr val="000000"/>
              </a:solidFill>
              <a:latin typeface="Times New Roman" pitchFamily="18" charset="0"/>
            </a:endParaRPr>
          </a:p>
        </p:txBody>
      </p:sp>
      <p:sp>
        <p:nvSpPr>
          <p:cNvPr id="6" name="Rectangle 5"/>
          <p:cNvSpPr>
            <a:spLocks noChangeArrowheads="1"/>
          </p:cNvSpPr>
          <p:nvPr/>
        </p:nvSpPr>
        <p:spPr bwMode="auto">
          <a:xfrm>
            <a:off x="2286000" y="3581400"/>
            <a:ext cx="5143520" cy="954107"/>
          </a:xfrm>
          <a:prstGeom prst="rect">
            <a:avLst/>
          </a:prstGeom>
          <a:noFill/>
          <a:ln w="9525" algn="ctr">
            <a:noFill/>
            <a:miter lim="800000"/>
            <a:headEnd/>
            <a:tailEnd/>
          </a:ln>
          <a:effectLst/>
        </p:spPr>
        <p:txBody>
          <a:bodyPr wrap="square">
            <a:spAutoFit/>
          </a:bodyPr>
          <a:lstStyle/>
          <a:p>
            <a:pPr algn="ctr" eaLnBrk="0" hangingPunct="0"/>
            <a:r>
              <a:rPr lang="en-US" sz="2800" smtClean="0">
                <a:solidFill>
                  <a:srgbClr val="000000"/>
                </a:solidFill>
                <a:latin typeface="Times New Roman" pitchFamily="18" charset="0"/>
              </a:rPr>
              <a:t>3. Tiểu văn hóa và phản văn hóa</a:t>
            </a:r>
          </a:p>
          <a:p>
            <a:pPr algn="ctr" eaLnBrk="0" hangingPunct="0"/>
            <a:endParaRPr lang="en-US" sz="2800">
              <a:solidFill>
                <a:srgbClr val="000000"/>
              </a:solidFill>
              <a:latin typeface="Times New Roman" pitchFamily="18" charset="0"/>
            </a:endParaRPr>
          </a:p>
        </p:txBody>
      </p:sp>
      <p:sp>
        <p:nvSpPr>
          <p:cNvPr id="7" name="Rectangle 6"/>
          <p:cNvSpPr>
            <a:spLocks noChangeArrowheads="1"/>
          </p:cNvSpPr>
          <p:nvPr/>
        </p:nvSpPr>
        <p:spPr bwMode="auto">
          <a:xfrm>
            <a:off x="2143108" y="4419600"/>
            <a:ext cx="4562492" cy="519113"/>
          </a:xfrm>
          <a:prstGeom prst="rect">
            <a:avLst/>
          </a:prstGeom>
          <a:noFill/>
          <a:ln w="9525" algn="ctr">
            <a:noFill/>
            <a:miter lim="800000"/>
            <a:headEnd/>
            <a:tailEnd/>
          </a:ln>
          <a:effectLst/>
        </p:spPr>
        <p:txBody>
          <a:bodyPr wrap="square">
            <a:spAutoFit/>
          </a:bodyPr>
          <a:lstStyle/>
          <a:p>
            <a:pPr algn="ctr" eaLnBrk="0" hangingPunct="0"/>
            <a:r>
              <a:rPr lang="en-US" sz="2800" smtClean="0">
                <a:solidFill>
                  <a:srgbClr val="000000"/>
                </a:solidFill>
                <a:latin typeface="Times New Roman" pitchFamily="18" charset="0"/>
              </a:rPr>
              <a:t>4.Tính xã hội của văn hóa</a:t>
            </a:r>
            <a:endParaRPr lang="en-US" sz="2800">
              <a:solidFill>
                <a:srgbClr val="000000"/>
              </a:solidFill>
              <a:latin typeface="Times New Roman" pitchFamily="18" charset="0"/>
            </a:endParaRPr>
          </a:p>
        </p:txBody>
      </p:sp>
      <p:grpSp>
        <p:nvGrpSpPr>
          <p:cNvPr id="8" name="Group 7"/>
          <p:cNvGrpSpPr>
            <a:grpSpLocks/>
          </p:cNvGrpSpPr>
          <p:nvPr/>
        </p:nvGrpSpPr>
        <p:grpSpPr bwMode="auto">
          <a:xfrm>
            <a:off x="1828800" y="2362200"/>
            <a:ext cx="5867400" cy="533400"/>
            <a:chOff x="1104" y="1488"/>
            <a:chExt cx="3696" cy="336"/>
          </a:xfrm>
        </p:grpSpPr>
        <p:grpSp>
          <p:nvGrpSpPr>
            <p:cNvPr id="9" name="Group 8"/>
            <p:cNvGrpSpPr>
              <a:grpSpLocks/>
            </p:cNvGrpSpPr>
            <p:nvPr/>
          </p:nvGrpSpPr>
          <p:grpSpPr bwMode="auto">
            <a:xfrm>
              <a:off x="1247" y="1622"/>
              <a:ext cx="3553" cy="68"/>
              <a:chOff x="528" y="1824"/>
              <a:chExt cx="4512" cy="71"/>
            </a:xfrm>
          </p:grpSpPr>
          <p:sp>
            <p:nvSpPr>
              <p:cNvPr id="25" name="Rectangle 9"/>
              <p:cNvSpPr>
                <a:spLocks noChangeArrowheads="1"/>
              </p:cNvSpPr>
              <p:nvPr/>
            </p:nvSpPr>
            <p:spPr bwMode="gray">
              <a:xfrm>
                <a:off x="528" y="1844"/>
                <a:ext cx="4512" cy="31"/>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sp>
            <p:nvSpPr>
              <p:cNvPr id="26" name="Rectangle 10"/>
              <p:cNvSpPr>
                <a:spLocks noChangeArrowheads="1"/>
              </p:cNvSpPr>
              <p:nvPr/>
            </p:nvSpPr>
            <p:spPr bwMode="gray">
              <a:xfrm>
                <a:off x="528" y="1885"/>
                <a:ext cx="4512" cy="10"/>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sp>
            <p:nvSpPr>
              <p:cNvPr id="27" name="Rectangle 11"/>
              <p:cNvSpPr>
                <a:spLocks noChangeArrowheads="1"/>
              </p:cNvSpPr>
              <p:nvPr/>
            </p:nvSpPr>
            <p:spPr bwMode="gray">
              <a:xfrm>
                <a:off x="528" y="1824"/>
                <a:ext cx="4512" cy="10"/>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grpSp>
        <p:grpSp>
          <p:nvGrpSpPr>
            <p:cNvPr id="10" name="Group 12"/>
            <p:cNvGrpSpPr>
              <a:grpSpLocks/>
            </p:cNvGrpSpPr>
            <p:nvPr/>
          </p:nvGrpSpPr>
          <p:grpSpPr bwMode="auto">
            <a:xfrm>
              <a:off x="1105" y="1488"/>
              <a:ext cx="327" cy="336"/>
              <a:chOff x="288" y="1632"/>
              <a:chExt cx="2112" cy="2448"/>
            </a:xfrm>
          </p:grpSpPr>
          <p:sp>
            <p:nvSpPr>
              <p:cNvPr id="11" name="Rectangle 13"/>
              <p:cNvSpPr>
                <a:spLocks noChangeArrowheads="1"/>
              </p:cNvSpPr>
              <p:nvPr/>
            </p:nvSpPr>
            <p:spPr bwMode="gray">
              <a:xfrm rot="2686397">
                <a:off x="1252" y="2085"/>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12" name="Rectangle 14"/>
              <p:cNvSpPr>
                <a:spLocks noChangeArrowheads="1"/>
              </p:cNvSpPr>
              <p:nvPr/>
            </p:nvSpPr>
            <p:spPr bwMode="gray">
              <a:xfrm rot="2686397">
                <a:off x="1515" y="2386"/>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13" name="Rectangle 15"/>
              <p:cNvSpPr>
                <a:spLocks noChangeArrowheads="1"/>
              </p:cNvSpPr>
              <p:nvPr/>
            </p:nvSpPr>
            <p:spPr bwMode="gray">
              <a:xfrm rot="2686397">
                <a:off x="986" y="1780"/>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14" name="Rectangle 16"/>
              <p:cNvSpPr>
                <a:spLocks noChangeArrowheads="1"/>
              </p:cNvSpPr>
              <p:nvPr/>
            </p:nvSpPr>
            <p:spPr bwMode="gray">
              <a:xfrm rot="2686397">
                <a:off x="288" y="3237"/>
                <a:ext cx="1327" cy="149"/>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15" name="Rectangle 17"/>
              <p:cNvSpPr>
                <a:spLocks noChangeArrowheads="1"/>
              </p:cNvSpPr>
              <p:nvPr/>
            </p:nvSpPr>
            <p:spPr bwMode="gray">
              <a:xfrm rot="2686397">
                <a:off x="551" y="2936"/>
                <a:ext cx="1327" cy="145"/>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16" name="Rectangle 18"/>
              <p:cNvSpPr>
                <a:spLocks noChangeArrowheads="1"/>
              </p:cNvSpPr>
              <p:nvPr/>
            </p:nvSpPr>
            <p:spPr bwMode="gray">
              <a:xfrm rot="2686397">
                <a:off x="810" y="2627"/>
                <a:ext cx="1327" cy="149"/>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17" name="Rectangle 19"/>
              <p:cNvSpPr>
                <a:spLocks noChangeArrowheads="1"/>
              </p:cNvSpPr>
              <p:nvPr/>
            </p:nvSpPr>
            <p:spPr bwMode="gray">
              <a:xfrm rot="2686397">
                <a:off x="1073" y="2322"/>
                <a:ext cx="1327" cy="145"/>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18" name="Rectangle 20"/>
              <p:cNvSpPr>
                <a:spLocks noChangeArrowheads="1"/>
              </p:cNvSpPr>
              <p:nvPr/>
            </p:nvSpPr>
            <p:spPr bwMode="gray">
              <a:xfrm rot="2686397">
                <a:off x="1646" y="2539"/>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19" name="Rectangle 21"/>
              <p:cNvSpPr>
                <a:spLocks noChangeArrowheads="1"/>
              </p:cNvSpPr>
              <p:nvPr/>
            </p:nvSpPr>
            <p:spPr bwMode="gray">
              <a:xfrm rot="2686397">
                <a:off x="1387" y="2234"/>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20" name="Rectangle 22"/>
              <p:cNvSpPr>
                <a:spLocks noChangeArrowheads="1"/>
              </p:cNvSpPr>
              <p:nvPr/>
            </p:nvSpPr>
            <p:spPr bwMode="gray">
              <a:xfrm rot="2686397">
                <a:off x="858" y="1632"/>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21" name="Rectangle 23"/>
              <p:cNvSpPr>
                <a:spLocks noChangeArrowheads="1"/>
              </p:cNvSpPr>
              <p:nvPr/>
            </p:nvSpPr>
            <p:spPr bwMode="gray">
              <a:xfrm rot="2686397">
                <a:off x="1121" y="1933"/>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22" name="Rectangle 24"/>
              <p:cNvSpPr>
                <a:spLocks noChangeArrowheads="1"/>
              </p:cNvSpPr>
              <p:nvPr/>
            </p:nvSpPr>
            <p:spPr bwMode="gray">
              <a:xfrm rot="2686397">
                <a:off x="419" y="3085"/>
                <a:ext cx="1328"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23" name="Rectangle 25"/>
              <p:cNvSpPr>
                <a:spLocks noChangeArrowheads="1"/>
              </p:cNvSpPr>
              <p:nvPr/>
            </p:nvSpPr>
            <p:spPr bwMode="gray">
              <a:xfrm rot="2686397">
                <a:off x="679" y="2780"/>
                <a:ext cx="1327"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24" name="Rectangle 26"/>
              <p:cNvSpPr>
                <a:spLocks noChangeArrowheads="1"/>
              </p:cNvSpPr>
              <p:nvPr/>
            </p:nvSpPr>
            <p:spPr bwMode="gray">
              <a:xfrm rot="2686397">
                <a:off x="941" y="2471"/>
                <a:ext cx="1328"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grpSp>
      </p:grpSp>
      <p:grpSp>
        <p:nvGrpSpPr>
          <p:cNvPr id="28" name="Group 27"/>
          <p:cNvGrpSpPr>
            <a:grpSpLocks/>
          </p:cNvGrpSpPr>
          <p:nvPr/>
        </p:nvGrpSpPr>
        <p:grpSpPr bwMode="auto">
          <a:xfrm>
            <a:off x="1905000" y="3124200"/>
            <a:ext cx="5867400" cy="533400"/>
            <a:chOff x="960" y="1536"/>
            <a:chExt cx="3696" cy="336"/>
          </a:xfrm>
        </p:grpSpPr>
        <p:grpSp>
          <p:nvGrpSpPr>
            <p:cNvPr id="29" name="Group 28"/>
            <p:cNvGrpSpPr>
              <a:grpSpLocks/>
            </p:cNvGrpSpPr>
            <p:nvPr/>
          </p:nvGrpSpPr>
          <p:grpSpPr bwMode="auto">
            <a:xfrm>
              <a:off x="1103" y="1670"/>
              <a:ext cx="3553" cy="68"/>
              <a:chOff x="528" y="1824"/>
              <a:chExt cx="4512" cy="71"/>
            </a:xfrm>
          </p:grpSpPr>
          <p:sp>
            <p:nvSpPr>
              <p:cNvPr id="45" name="Rectangle 29"/>
              <p:cNvSpPr>
                <a:spLocks noChangeArrowheads="1"/>
              </p:cNvSpPr>
              <p:nvPr/>
            </p:nvSpPr>
            <p:spPr bwMode="gray">
              <a:xfrm>
                <a:off x="528" y="1844"/>
                <a:ext cx="4512" cy="31"/>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sp>
            <p:nvSpPr>
              <p:cNvPr id="46" name="Rectangle 30"/>
              <p:cNvSpPr>
                <a:spLocks noChangeArrowheads="1"/>
              </p:cNvSpPr>
              <p:nvPr/>
            </p:nvSpPr>
            <p:spPr bwMode="gray">
              <a:xfrm>
                <a:off x="528" y="1885"/>
                <a:ext cx="4512" cy="10"/>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sp>
            <p:nvSpPr>
              <p:cNvPr id="47" name="Rectangle 31"/>
              <p:cNvSpPr>
                <a:spLocks noChangeArrowheads="1"/>
              </p:cNvSpPr>
              <p:nvPr/>
            </p:nvSpPr>
            <p:spPr bwMode="gray">
              <a:xfrm>
                <a:off x="528" y="1824"/>
                <a:ext cx="4512" cy="10"/>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grpSp>
        <p:grpSp>
          <p:nvGrpSpPr>
            <p:cNvPr id="30" name="Group 32"/>
            <p:cNvGrpSpPr>
              <a:grpSpLocks/>
            </p:cNvGrpSpPr>
            <p:nvPr/>
          </p:nvGrpSpPr>
          <p:grpSpPr bwMode="auto">
            <a:xfrm>
              <a:off x="961" y="1536"/>
              <a:ext cx="327" cy="336"/>
              <a:chOff x="288" y="1632"/>
              <a:chExt cx="2112" cy="2448"/>
            </a:xfrm>
          </p:grpSpPr>
          <p:sp>
            <p:nvSpPr>
              <p:cNvPr id="31" name="Rectangle 33"/>
              <p:cNvSpPr>
                <a:spLocks noChangeArrowheads="1"/>
              </p:cNvSpPr>
              <p:nvPr/>
            </p:nvSpPr>
            <p:spPr bwMode="gray">
              <a:xfrm rot="2686397">
                <a:off x="1252" y="2085"/>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32" name="Rectangle 34"/>
              <p:cNvSpPr>
                <a:spLocks noChangeArrowheads="1"/>
              </p:cNvSpPr>
              <p:nvPr/>
            </p:nvSpPr>
            <p:spPr bwMode="gray">
              <a:xfrm rot="2686397">
                <a:off x="1515" y="2386"/>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33" name="Rectangle 35"/>
              <p:cNvSpPr>
                <a:spLocks noChangeArrowheads="1"/>
              </p:cNvSpPr>
              <p:nvPr/>
            </p:nvSpPr>
            <p:spPr bwMode="gray">
              <a:xfrm rot="2686397">
                <a:off x="986" y="1780"/>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34" name="Rectangle 36"/>
              <p:cNvSpPr>
                <a:spLocks noChangeArrowheads="1"/>
              </p:cNvSpPr>
              <p:nvPr/>
            </p:nvSpPr>
            <p:spPr bwMode="gray">
              <a:xfrm rot="2686397">
                <a:off x="288" y="3237"/>
                <a:ext cx="1327" cy="149"/>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35" name="Rectangle 37"/>
              <p:cNvSpPr>
                <a:spLocks noChangeArrowheads="1"/>
              </p:cNvSpPr>
              <p:nvPr/>
            </p:nvSpPr>
            <p:spPr bwMode="gray">
              <a:xfrm rot="2686397">
                <a:off x="551" y="2936"/>
                <a:ext cx="1327" cy="14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36" name="Rectangle 38"/>
              <p:cNvSpPr>
                <a:spLocks noChangeArrowheads="1"/>
              </p:cNvSpPr>
              <p:nvPr/>
            </p:nvSpPr>
            <p:spPr bwMode="gray">
              <a:xfrm rot="2686397">
                <a:off x="810" y="2627"/>
                <a:ext cx="1327" cy="149"/>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37" name="Rectangle 39"/>
              <p:cNvSpPr>
                <a:spLocks noChangeArrowheads="1"/>
              </p:cNvSpPr>
              <p:nvPr/>
            </p:nvSpPr>
            <p:spPr bwMode="gray">
              <a:xfrm rot="2686397">
                <a:off x="1073" y="2322"/>
                <a:ext cx="1327" cy="14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38" name="Rectangle 40"/>
              <p:cNvSpPr>
                <a:spLocks noChangeArrowheads="1"/>
              </p:cNvSpPr>
              <p:nvPr/>
            </p:nvSpPr>
            <p:spPr bwMode="gray">
              <a:xfrm rot="2686397">
                <a:off x="1646" y="2539"/>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39" name="Rectangle 41"/>
              <p:cNvSpPr>
                <a:spLocks noChangeArrowheads="1"/>
              </p:cNvSpPr>
              <p:nvPr/>
            </p:nvSpPr>
            <p:spPr bwMode="gray">
              <a:xfrm rot="2686397">
                <a:off x="1387" y="2234"/>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40" name="Rectangle 42"/>
              <p:cNvSpPr>
                <a:spLocks noChangeArrowheads="1"/>
              </p:cNvSpPr>
              <p:nvPr/>
            </p:nvSpPr>
            <p:spPr bwMode="gray">
              <a:xfrm rot="2686397">
                <a:off x="858" y="1632"/>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41" name="Rectangle 43"/>
              <p:cNvSpPr>
                <a:spLocks noChangeArrowheads="1"/>
              </p:cNvSpPr>
              <p:nvPr/>
            </p:nvSpPr>
            <p:spPr bwMode="gray">
              <a:xfrm rot="2686397">
                <a:off x="1121" y="1933"/>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42" name="Rectangle 44"/>
              <p:cNvSpPr>
                <a:spLocks noChangeArrowheads="1"/>
              </p:cNvSpPr>
              <p:nvPr/>
            </p:nvSpPr>
            <p:spPr bwMode="gray">
              <a:xfrm rot="2686397">
                <a:off x="419" y="3085"/>
                <a:ext cx="1328"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43" name="Rectangle 45"/>
              <p:cNvSpPr>
                <a:spLocks noChangeArrowheads="1"/>
              </p:cNvSpPr>
              <p:nvPr/>
            </p:nvSpPr>
            <p:spPr bwMode="gray">
              <a:xfrm rot="2686397">
                <a:off x="679" y="2780"/>
                <a:ext cx="1327"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44" name="Rectangle 46"/>
              <p:cNvSpPr>
                <a:spLocks noChangeArrowheads="1"/>
              </p:cNvSpPr>
              <p:nvPr/>
            </p:nvSpPr>
            <p:spPr bwMode="gray">
              <a:xfrm rot="2686397">
                <a:off x="941" y="2471"/>
                <a:ext cx="1328"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grpSp>
      </p:grpSp>
      <p:grpSp>
        <p:nvGrpSpPr>
          <p:cNvPr id="48" name="Group 47"/>
          <p:cNvGrpSpPr>
            <a:grpSpLocks/>
          </p:cNvGrpSpPr>
          <p:nvPr/>
        </p:nvGrpSpPr>
        <p:grpSpPr bwMode="auto">
          <a:xfrm>
            <a:off x="1905000" y="4724400"/>
            <a:ext cx="5867400" cy="533400"/>
            <a:chOff x="960" y="1536"/>
            <a:chExt cx="3696" cy="336"/>
          </a:xfrm>
        </p:grpSpPr>
        <p:grpSp>
          <p:nvGrpSpPr>
            <p:cNvPr id="49" name="Group 48"/>
            <p:cNvGrpSpPr>
              <a:grpSpLocks/>
            </p:cNvGrpSpPr>
            <p:nvPr/>
          </p:nvGrpSpPr>
          <p:grpSpPr bwMode="auto">
            <a:xfrm>
              <a:off x="1103" y="1670"/>
              <a:ext cx="3553" cy="68"/>
              <a:chOff x="528" y="1824"/>
              <a:chExt cx="4512" cy="71"/>
            </a:xfrm>
          </p:grpSpPr>
          <p:sp>
            <p:nvSpPr>
              <p:cNvPr id="65" name="Rectangle 49"/>
              <p:cNvSpPr>
                <a:spLocks noChangeArrowheads="1"/>
              </p:cNvSpPr>
              <p:nvPr/>
            </p:nvSpPr>
            <p:spPr bwMode="gray">
              <a:xfrm>
                <a:off x="528" y="1844"/>
                <a:ext cx="4512" cy="31"/>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sp>
            <p:nvSpPr>
              <p:cNvPr id="66" name="Rectangle 50"/>
              <p:cNvSpPr>
                <a:spLocks noChangeArrowheads="1"/>
              </p:cNvSpPr>
              <p:nvPr/>
            </p:nvSpPr>
            <p:spPr bwMode="gray">
              <a:xfrm>
                <a:off x="528" y="1885"/>
                <a:ext cx="4512" cy="10"/>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sp>
            <p:nvSpPr>
              <p:cNvPr id="67" name="Rectangle 51"/>
              <p:cNvSpPr>
                <a:spLocks noChangeArrowheads="1"/>
              </p:cNvSpPr>
              <p:nvPr/>
            </p:nvSpPr>
            <p:spPr bwMode="gray">
              <a:xfrm>
                <a:off x="528" y="1824"/>
                <a:ext cx="4512" cy="10"/>
              </a:xfrm>
              <a:prstGeom prst="rect">
                <a:avLst/>
              </a:prstGeom>
              <a:gradFill rotWithShape="0">
                <a:gsLst>
                  <a:gs pos="0">
                    <a:srgbClr val="006699"/>
                  </a:gs>
                  <a:gs pos="100000">
                    <a:srgbClr val="006699">
                      <a:gamma/>
                      <a:shade val="46275"/>
                      <a:invGamma/>
                      <a:alpha val="0"/>
                    </a:srgbClr>
                  </a:gs>
                </a:gsLst>
                <a:lin ang="0" scaled="1"/>
              </a:gradFill>
              <a:ln w="9525">
                <a:noFill/>
                <a:miter lim="800000"/>
                <a:headEnd/>
                <a:tailEnd/>
              </a:ln>
              <a:effectLst/>
            </p:spPr>
            <p:txBody>
              <a:bodyPr wrap="none" anchor="ctr"/>
              <a:lstStyle/>
              <a:p>
                <a:endParaRPr lang="en-US"/>
              </a:p>
            </p:txBody>
          </p:sp>
        </p:grpSp>
        <p:grpSp>
          <p:nvGrpSpPr>
            <p:cNvPr id="50" name="Group 52"/>
            <p:cNvGrpSpPr>
              <a:grpSpLocks/>
            </p:cNvGrpSpPr>
            <p:nvPr/>
          </p:nvGrpSpPr>
          <p:grpSpPr bwMode="auto">
            <a:xfrm>
              <a:off x="961" y="1536"/>
              <a:ext cx="327" cy="336"/>
              <a:chOff x="288" y="1632"/>
              <a:chExt cx="2112" cy="2448"/>
            </a:xfrm>
          </p:grpSpPr>
          <p:sp>
            <p:nvSpPr>
              <p:cNvPr id="51" name="Rectangle 53"/>
              <p:cNvSpPr>
                <a:spLocks noChangeArrowheads="1"/>
              </p:cNvSpPr>
              <p:nvPr/>
            </p:nvSpPr>
            <p:spPr bwMode="gray">
              <a:xfrm rot="2686397">
                <a:off x="1252" y="2085"/>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52" name="Rectangle 54"/>
              <p:cNvSpPr>
                <a:spLocks noChangeArrowheads="1"/>
              </p:cNvSpPr>
              <p:nvPr/>
            </p:nvSpPr>
            <p:spPr bwMode="gray">
              <a:xfrm rot="2686397">
                <a:off x="1515" y="2386"/>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53" name="Rectangle 55"/>
              <p:cNvSpPr>
                <a:spLocks noChangeArrowheads="1"/>
              </p:cNvSpPr>
              <p:nvPr/>
            </p:nvSpPr>
            <p:spPr bwMode="gray">
              <a:xfrm rot="2686397">
                <a:off x="986" y="1780"/>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54" name="Rectangle 56"/>
              <p:cNvSpPr>
                <a:spLocks noChangeArrowheads="1"/>
              </p:cNvSpPr>
              <p:nvPr/>
            </p:nvSpPr>
            <p:spPr bwMode="gray">
              <a:xfrm rot="2686397">
                <a:off x="288" y="3237"/>
                <a:ext cx="1327" cy="149"/>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55" name="Rectangle 57"/>
              <p:cNvSpPr>
                <a:spLocks noChangeArrowheads="1"/>
              </p:cNvSpPr>
              <p:nvPr/>
            </p:nvSpPr>
            <p:spPr bwMode="gray">
              <a:xfrm rot="2686397">
                <a:off x="551" y="2936"/>
                <a:ext cx="1327" cy="14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56" name="Rectangle 58"/>
              <p:cNvSpPr>
                <a:spLocks noChangeArrowheads="1"/>
              </p:cNvSpPr>
              <p:nvPr/>
            </p:nvSpPr>
            <p:spPr bwMode="gray">
              <a:xfrm rot="2686397">
                <a:off x="810" y="2627"/>
                <a:ext cx="1327" cy="149"/>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57" name="Rectangle 59"/>
              <p:cNvSpPr>
                <a:spLocks noChangeArrowheads="1"/>
              </p:cNvSpPr>
              <p:nvPr/>
            </p:nvSpPr>
            <p:spPr bwMode="gray">
              <a:xfrm rot="2686397">
                <a:off x="1073" y="2322"/>
                <a:ext cx="1327" cy="145"/>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58" name="Rectangle 60"/>
              <p:cNvSpPr>
                <a:spLocks noChangeArrowheads="1"/>
              </p:cNvSpPr>
              <p:nvPr/>
            </p:nvSpPr>
            <p:spPr bwMode="gray">
              <a:xfrm rot="2686397">
                <a:off x="1646" y="2539"/>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59" name="Rectangle 61"/>
              <p:cNvSpPr>
                <a:spLocks noChangeArrowheads="1"/>
              </p:cNvSpPr>
              <p:nvPr/>
            </p:nvSpPr>
            <p:spPr bwMode="gray">
              <a:xfrm rot="2686397">
                <a:off x="1387" y="2234"/>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60" name="Rectangle 62"/>
              <p:cNvSpPr>
                <a:spLocks noChangeArrowheads="1"/>
              </p:cNvSpPr>
              <p:nvPr/>
            </p:nvSpPr>
            <p:spPr bwMode="gray">
              <a:xfrm rot="2686397">
                <a:off x="858" y="1632"/>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61" name="Rectangle 63"/>
              <p:cNvSpPr>
                <a:spLocks noChangeArrowheads="1"/>
              </p:cNvSpPr>
              <p:nvPr/>
            </p:nvSpPr>
            <p:spPr bwMode="gray">
              <a:xfrm rot="2686397">
                <a:off x="1121" y="1933"/>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62" name="Rectangle 64"/>
              <p:cNvSpPr>
                <a:spLocks noChangeArrowheads="1"/>
              </p:cNvSpPr>
              <p:nvPr/>
            </p:nvSpPr>
            <p:spPr bwMode="gray">
              <a:xfrm rot="2686397">
                <a:off x="419" y="3085"/>
                <a:ext cx="1328"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63" name="Rectangle 65"/>
              <p:cNvSpPr>
                <a:spLocks noChangeArrowheads="1"/>
              </p:cNvSpPr>
              <p:nvPr/>
            </p:nvSpPr>
            <p:spPr bwMode="gray">
              <a:xfrm rot="2686397">
                <a:off x="679" y="2780"/>
                <a:ext cx="1327"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sp>
            <p:nvSpPr>
              <p:cNvPr id="64" name="Rectangle 66"/>
              <p:cNvSpPr>
                <a:spLocks noChangeArrowheads="1"/>
              </p:cNvSpPr>
              <p:nvPr/>
            </p:nvSpPr>
            <p:spPr bwMode="gray">
              <a:xfrm rot="2686397">
                <a:off x="941" y="2471"/>
                <a:ext cx="1328" cy="148"/>
              </a:xfrm>
              <a:prstGeom prst="rect">
                <a:avLst/>
              </a:prstGeom>
              <a:gradFill rotWithShape="1">
                <a:gsLst>
                  <a:gs pos="0">
                    <a:schemeClr val="hlink">
                      <a:gamma/>
                      <a:shade val="46275"/>
                      <a:invGamma/>
                    </a:schemeClr>
                  </a:gs>
                  <a:gs pos="50000">
                    <a:schemeClr val="hlink"/>
                  </a:gs>
                  <a:gs pos="100000">
                    <a:schemeClr val="hlink">
                      <a:gamma/>
                      <a:shade val="46275"/>
                      <a:invGamma/>
                    </a:schemeClr>
                  </a:gs>
                </a:gsLst>
                <a:lin ang="5400000" scaled="1"/>
              </a:gradFill>
              <a:ln w="9525">
                <a:noFill/>
                <a:miter lim="800000"/>
                <a:headEnd/>
                <a:tailEnd/>
              </a:ln>
            </p:spPr>
            <p:txBody>
              <a:bodyPr/>
              <a:lstStyle/>
              <a:p>
                <a:endParaRPr lang="en-US"/>
              </a:p>
            </p:txBody>
          </p:sp>
        </p:grpSp>
      </p:grpSp>
      <p:grpSp>
        <p:nvGrpSpPr>
          <p:cNvPr id="68" name="Group 67"/>
          <p:cNvGrpSpPr>
            <a:grpSpLocks/>
          </p:cNvGrpSpPr>
          <p:nvPr/>
        </p:nvGrpSpPr>
        <p:grpSpPr bwMode="auto">
          <a:xfrm>
            <a:off x="1905000" y="3962400"/>
            <a:ext cx="5867400" cy="533400"/>
            <a:chOff x="1104" y="1488"/>
            <a:chExt cx="3696" cy="336"/>
          </a:xfrm>
        </p:grpSpPr>
        <p:grpSp>
          <p:nvGrpSpPr>
            <p:cNvPr id="69" name="Group 68"/>
            <p:cNvGrpSpPr>
              <a:grpSpLocks/>
            </p:cNvGrpSpPr>
            <p:nvPr/>
          </p:nvGrpSpPr>
          <p:grpSpPr bwMode="auto">
            <a:xfrm>
              <a:off x="1247" y="1622"/>
              <a:ext cx="3553" cy="68"/>
              <a:chOff x="528" y="1824"/>
              <a:chExt cx="4512" cy="71"/>
            </a:xfrm>
          </p:grpSpPr>
          <p:sp>
            <p:nvSpPr>
              <p:cNvPr id="85" name="Rectangle 69"/>
              <p:cNvSpPr>
                <a:spLocks noChangeArrowheads="1"/>
              </p:cNvSpPr>
              <p:nvPr/>
            </p:nvSpPr>
            <p:spPr bwMode="gray">
              <a:xfrm>
                <a:off x="528" y="1844"/>
                <a:ext cx="4512" cy="31"/>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sp>
            <p:nvSpPr>
              <p:cNvPr id="86" name="Rectangle 70"/>
              <p:cNvSpPr>
                <a:spLocks noChangeArrowheads="1"/>
              </p:cNvSpPr>
              <p:nvPr/>
            </p:nvSpPr>
            <p:spPr bwMode="gray">
              <a:xfrm>
                <a:off x="528" y="1885"/>
                <a:ext cx="4512" cy="10"/>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sp>
            <p:nvSpPr>
              <p:cNvPr id="87" name="Rectangle 71"/>
              <p:cNvSpPr>
                <a:spLocks noChangeArrowheads="1"/>
              </p:cNvSpPr>
              <p:nvPr/>
            </p:nvSpPr>
            <p:spPr bwMode="gray">
              <a:xfrm>
                <a:off x="528" y="1824"/>
                <a:ext cx="4512" cy="10"/>
              </a:xfrm>
              <a:prstGeom prst="rect">
                <a:avLst/>
              </a:prstGeom>
              <a:gradFill rotWithShape="0">
                <a:gsLst>
                  <a:gs pos="0">
                    <a:srgbClr val="009999"/>
                  </a:gs>
                  <a:gs pos="100000">
                    <a:srgbClr val="009999">
                      <a:gamma/>
                      <a:shade val="46275"/>
                      <a:invGamma/>
                      <a:alpha val="0"/>
                    </a:srgbClr>
                  </a:gs>
                </a:gsLst>
                <a:lin ang="0" scaled="1"/>
              </a:gradFill>
              <a:ln w="9525">
                <a:noFill/>
                <a:miter lim="800000"/>
                <a:headEnd/>
                <a:tailEnd/>
              </a:ln>
              <a:effectLst/>
            </p:spPr>
            <p:txBody>
              <a:bodyPr wrap="none" anchor="ctr"/>
              <a:lstStyle/>
              <a:p>
                <a:endParaRPr lang="en-US"/>
              </a:p>
            </p:txBody>
          </p:sp>
        </p:grpSp>
        <p:grpSp>
          <p:nvGrpSpPr>
            <p:cNvPr id="70" name="Group 72"/>
            <p:cNvGrpSpPr>
              <a:grpSpLocks/>
            </p:cNvGrpSpPr>
            <p:nvPr/>
          </p:nvGrpSpPr>
          <p:grpSpPr bwMode="auto">
            <a:xfrm>
              <a:off x="1105" y="1488"/>
              <a:ext cx="327" cy="336"/>
              <a:chOff x="288" y="1632"/>
              <a:chExt cx="2112" cy="2448"/>
            </a:xfrm>
          </p:grpSpPr>
          <p:sp>
            <p:nvSpPr>
              <p:cNvPr id="71" name="Rectangle 73"/>
              <p:cNvSpPr>
                <a:spLocks noChangeArrowheads="1"/>
              </p:cNvSpPr>
              <p:nvPr/>
            </p:nvSpPr>
            <p:spPr bwMode="gray">
              <a:xfrm rot="2686397">
                <a:off x="1252" y="2085"/>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72" name="Rectangle 74"/>
              <p:cNvSpPr>
                <a:spLocks noChangeArrowheads="1"/>
              </p:cNvSpPr>
              <p:nvPr/>
            </p:nvSpPr>
            <p:spPr bwMode="gray">
              <a:xfrm rot="2686397">
                <a:off x="1515" y="2386"/>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73" name="Rectangle 75"/>
              <p:cNvSpPr>
                <a:spLocks noChangeArrowheads="1"/>
              </p:cNvSpPr>
              <p:nvPr/>
            </p:nvSpPr>
            <p:spPr bwMode="gray">
              <a:xfrm rot="2686397">
                <a:off x="986" y="1780"/>
                <a:ext cx="128" cy="1542"/>
              </a:xfrm>
              <a:prstGeom prst="rect">
                <a:avLst/>
              </a:prstGeom>
              <a:gradFill rotWithShape="1">
                <a:gsLst>
                  <a:gs pos="0">
                    <a:srgbClr val="38BAC8">
                      <a:gamma/>
                      <a:shade val="46275"/>
                      <a:invGamma/>
                    </a:srgbClr>
                  </a:gs>
                  <a:gs pos="50000">
                    <a:srgbClr val="38BAC8"/>
                  </a:gs>
                  <a:gs pos="100000">
                    <a:srgbClr val="38BAC8">
                      <a:gamma/>
                      <a:shade val="46275"/>
                      <a:invGamma/>
                    </a:srgbClr>
                  </a:gs>
                </a:gsLst>
                <a:lin ang="0" scaled="1"/>
              </a:gradFill>
              <a:ln w="9525">
                <a:noFill/>
                <a:miter lim="800000"/>
                <a:headEnd/>
                <a:tailEnd/>
              </a:ln>
            </p:spPr>
            <p:txBody>
              <a:bodyPr/>
              <a:lstStyle/>
              <a:p>
                <a:endParaRPr lang="en-US"/>
              </a:p>
            </p:txBody>
          </p:sp>
          <p:sp>
            <p:nvSpPr>
              <p:cNvPr id="74" name="Rectangle 76"/>
              <p:cNvSpPr>
                <a:spLocks noChangeArrowheads="1"/>
              </p:cNvSpPr>
              <p:nvPr/>
            </p:nvSpPr>
            <p:spPr bwMode="gray">
              <a:xfrm rot="2686397">
                <a:off x="288" y="3237"/>
                <a:ext cx="1327" cy="149"/>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75" name="Rectangle 77"/>
              <p:cNvSpPr>
                <a:spLocks noChangeArrowheads="1"/>
              </p:cNvSpPr>
              <p:nvPr/>
            </p:nvSpPr>
            <p:spPr bwMode="gray">
              <a:xfrm rot="2686397">
                <a:off x="551" y="2936"/>
                <a:ext cx="1327" cy="145"/>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76" name="Rectangle 78"/>
              <p:cNvSpPr>
                <a:spLocks noChangeArrowheads="1"/>
              </p:cNvSpPr>
              <p:nvPr/>
            </p:nvSpPr>
            <p:spPr bwMode="gray">
              <a:xfrm rot="2686397">
                <a:off x="810" y="2627"/>
                <a:ext cx="1327" cy="149"/>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77" name="Rectangle 79"/>
              <p:cNvSpPr>
                <a:spLocks noChangeArrowheads="1"/>
              </p:cNvSpPr>
              <p:nvPr/>
            </p:nvSpPr>
            <p:spPr bwMode="gray">
              <a:xfrm rot="2686397">
                <a:off x="1073" y="2322"/>
                <a:ext cx="1327" cy="145"/>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78" name="Rectangle 80"/>
              <p:cNvSpPr>
                <a:spLocks noChangeArrowheads="1"/>
              </p:cNvSpPr>
              <p:nvPr/>
            </p:nvSpPr>
            <p:spPr bwMode="gray">
              <a:xfrm rot="2686397">
                <a:off x="1646" y="2539"/>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79" name="Rectangle 81"/>
              <p:cNvSpPr>
                <a:spLocks noChangeArrowheads="1"/>
              </p:cNvSpPr>
              <p:nvPr/>
            </p:nvSpPr>
            <p:spPr bwMode="gray">
              <a:xfrm rot="2686397">
                <a:off x="1387" y="2234"/>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80" name="Rectangle 82"/>
              <p:cNvSpPr>
                <a:spLocks noChangeArrowheads="1"/>
              </p:cNvSpPr>
              <p:nvPr/>
            </p:nvSpPr>
            <p:spPr bwMode="gray">
              <a:xfrm rot="2686397">
                <a:off x="858" y="1632"/>
                <a:ext cx="125"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81" name="Rectangle 83"/>
              <p:cNvSpPr>
                <a:spLocks noChangeArrowheads="1"/>
              </p:cNvSpPr>
              <p:nvPr/>
            </p:nvSpPr>
            <p:spPr bwMode="gray">
              <a:xfrm rot="2686397">
                <a:off x="1121" y="1933"/>
                <a:ext cx="128" cy="1541"/>
              </a:xfrm>
              <a:prstGeom prst="rect">
                <a:avLst/>
              </a:prstGeom>
              <a:gradFill rotWithShape="1">
                <a:gsLst>
                  <a:gs pos="0">
                    <a:srgbClr val="006699"/>
                  </a:gs>
                  <a:gs pos="100000">
                    <a:srgbClr val="006699">
                      <a:gamma/>
                      <a:shade val="46275"/>
                      <a:invGamma/>
                    </a:srgbClr>
                  </a:gs>
                </a:gsLst>
                <a:lin ang="0" scaled="1"/>
              </a:gradFill>
              <a:ln w="9525">
                <a:noFill/>
                <a:miter lim="800000"/>
                <a:headEnd/>
                <a:tailEnd/>
              </a:ln>
            </p:spPr>
            <p:txBody>
              <a:bodyPr/>
              <a:lstStyle/>
              <a:p>
                <a:endParaRPr lang="en-US"/>
              </a:p>
            </p:txBody>
          </p:sp>
          <p:sp>
            <p:nvSpPr>
              <p:cNvPr id="82" name="Rectangle 84"/>
              <p:cNvSpPr>
                <a:spLocks noChangeArrowheads="1"/>
              </p:cNvSpPr>
              <p:nvPr/>
            </p:nvSpPr>
            <p:spPr bwMode="gray">
              <a:xfrm rot="2686397">
                <a:off x="419" y="3085"/>
                <a:ext cx="1328"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83" name="Rectangle 85"/>
              <p:cNvSpPr>
                <a:spLocks noChangeArrowheads="1"/>
              </p:cNvSpPr>
              <p:nvPr/>
            </p:nvSpPr>
            <p:spPr bwMode="gray">
              <a:xfrm rot="2686397">
                <a:off x="679" y="2780"/>
                <a:ext cx="1327"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sp>
            <p:nvSpPr>
              <p:cNvPr id="84" name="Rectangle 86"/>
              <p:cNvSpPr>
                <a:spLocks noChangeArrowheads="1"/>
              </p:cNvSpPr>
              <p:nvPr/>
            </p:nvSpPr>
            <p:spPr bwMode="gray">
              <a:xfrm rot="2686397">
                <a:off x="941" y="2471"/>
                <a:ext cx="1328" cy="148"/>
              </a:xfrm>
              <a:prstGeom prst="rect">
                <a:avLst/>
              </a:prstGeom>
              <a:gradFill rotWithShape="1">
                <a:gsLst>
                  <a:gs pos="0">
                    <a:srgbClr val="6EC830">
                      <a:gamma/>
                      <a:shade val="46275"/>
                      <a:invGamma/>
                    </a:srgbClr>
                  </a:gs>
                  <a:gs pos="50000">
                    <a:srgbClr val="6EC830"/>
                  </a:gs>
                  <a:gs pos="100000">
                    <a:srgbClr val="6EC830">
                      <a:gamma/>
                      <a:shade val="46275"/>
                      <a:invGamma/>
                    </a:srgbClr>
                  </a:gs>
                </a:gsLst>
                <a:lin ang="5400000" scaled="1"/>
              </a:gradFill>
              <a:ln w="9525">
                <a:noFill/>
                <a:miter lim="800000"/>
                <a:headEnd/>
                <a:tailEnd/>
              </a:ln>
            </p:spPr>
            <p:txBody>
              <a:bodyPr/>
              <a:lstStyle/>
              <a:p>
                <a:endParaRPr lang="en-US"/>
              </a:p>
            </p:txBody>
          </p:sp>
        </p:grpSp>
      </p:gr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10984599_DSC_1999.jpg"/>
          <p:cNvPicPr>
            <a:picLocks noGrp="1" noChangeAspect="1"/>
          </p:cNvPicPr>
          <p:nvPr>
            <p:ph idx="1"/>
          </p:nvPr>
        </p:nvPicPr>
        <p:blipFill>
          <a:blip r:embed="rId2"/>
          <a:stretch>
            <a:fillRect/>
          </a:stretch>
        </p:blipFill>
        <p:spPr>
          <a:xfrm>
            <a:off x="0" y="0"/>
            <a:ext cx="9144000" cy="6858000"/>
          </a:xfrm>
        </p:spPr>
      </p:pic>
    </p:spTree>
  </p:cSld>
  <p:clrMapOvr>
    <a:masterClrMapping/>
  </p:clrMapOvr>
  <p:transition>
    <p:dissolv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CẢM ƠN THẦY VÀ CÁC BẠN LẮNG NGHE !</a:t>
            </a:r>
            <a:endParaRPr lang="en-US"/>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Khái niệm văn hóa</a:t>
            </a:r>
            <a:endParaRPr lang="en-US"/>
          </a:p>
        </p:txBody>
      </p:sp>
      <p:sp>
        <p:nvSpPr>
          <p:cNvPr id="3" name="Content Placeholder 2"/>
          <p:cNvSpPr>
            <a:spLocks noGrp="1"/>
          </p:cNvSpPr>
          <p:nvPr>
            <p:ph idx="1"/>
          </p:nvPr>
        </p:nvSpPr>
        <p:spPr/>
        <p:txBody>
          <a:bodyPr/>
          <a:lstStyle/>
          <a:p>
            <a:r>
              <a:rPr lang="en-US" sz="3600" smtClean="0"/>
              <a:t>Trong tiếng Việt thuật ngữ “văn hoá” cũng có nhiều nghĩa, có lúc nó dùng để chỉ những phong cách ứng xử giữa các cá nhân mà phù hợp với các chuẩn mực, giá trị của các xã hội. </a:t>
            </a:r>
          </a:p>
          <a:p>
            <a:endParaRPr lang="en-US"/>
          </a:p>
        </p:txBody>
      </p:sp>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Point Star 3"/>
          <p:cNvSpPr/>
          <p:nvPr/>
        </p:nvSpPr>
        <p:spPr>
          <a:xfrm>
            <a:off x="2285984" y="3643314"/>
            <a:ext cx="45719" cy="142876"/>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fontScale="90000"/>
          </a:bodyPr>
          <a:lstStyle/>
          <a:p>
            <a:r>
              <a:rPr lang="en-US" b="1" i="1" smtClean="0"/>
              <a:t>1. </a:t>
            </a:r>
            <a:r>
              <a:rPr lang="en-US" b="1" i="1" err="1" smtClean="0"/>
              <a:t>Khái</a:t>
            </a:r>
            <a:r>
              <a:rPr lang="en-US" b="1" i="1" smtClean="0"/>
              <a:t> </a:t>
            </a:r>
            <a:r>
              <a:rPr lang="en-US" b="1" i="1" err="1" smtClean="0"/>
              <a:t>niệm</a:t>
            </a:r>
            <a:r>
              <a:rPr lang="en-US" b="1" i="1" smtClean="0"/>
              <a:t> </a:t>
            </a:r>
            <a:r>
              <a:rPr lang="en-US" b="1" i="1" err="1" smtClean="0"/>
              <a:t>văn</a:t>
            </a:r>
            <a:r>
              <a:rPr lang="en-US" b="1" i="1" smtClean="0"/>
              <a:t> </a:t>
            </a:r>
            <a:r>
              <a:rPr lang="en-US" b="1" i="1" err="1" smtClean="0"/>
              <a:t>hoá</a:t>
            </a:r>
            <a:r>
              <a:rPr lang="en-US" smtClean="0"/>
              <a:t/>
            </a:r>
            <a:br>
              <a:rPr lang="en-US" smtClean="0"/>
            </a:br>
            <a:endParaRPr lang="en-US"/>
          </a:p>
        </p:txBody>
      </p:sp>
      <p:sp>
        <p:nvSpPr>
          <p:cNvPr id="3" name="Content Placeholder 2"/>
          <p:cNvSpPr>
            <a:spLocks noGrp="1"/>
          </p:cNvSpPr>
          <p:nvPr>
            <p:ph idx="1"/>
          </p:nvPr>
        </p:nvSpPr>
        <p:spPr/>
        <p:txBody>
          <a:bodyPr>
            <a:normAutofit/>
          </a:bodyPr>
          <a:lstStyle/>
          <a:p>
            <a:endParaRPr lang="en-US" smtClean="0"/>
          </a:p>
          <a:p>
            <a:pPr>
              <a:buNone/>
            </a:pPr>
            <a:r>
              <a:rPr lang="en-US" smtClean="0"/>
              <a:t> </a:t>
            </a:r>
            <a:r>
              <a:rPr lang="en-US" sz="4000" err="1" smtClean="0"/>
              <a:t>Trong</a:t>
            </a:r>
            <a:r>
              <a:rPr lang="en-US" sz="4000" smtClean="0"/>
              <a:t> </a:t>
            </a:r>
            <a:r>
              <a:rPr lang="en-US" sz="4000" err="1" smtClean="0"/>
              <a:t>tiếng</a:t>
            </a:r>
            <a:r>
              <a:rPr lang="en-US" sz="4000" smtClean="0"/>
              <a:t> </a:t>
            </a:r>
            <a:r>
              <a:rPr lang="en-US" sz="4000" err="1" smtClean="0"/>
              <a:t>Việt</a:t>
            </a:r>
            <a:r>
              <a:rPr lang="en-US" sz="4000" smtClean="0"/>
              <a:t> </a:t>
            </a:r>
            <a:r>
              <a:rPr lang="en-US" sz="4000" err="1" smtClean="0"/>
              <a:t>thuật</a:t>
            </a:r>
            <a:r>
              <a:rPr lang="en-US" sz="4000" smtClean="0"/>
              <a:t> </a:t>
            </a:r>
            <a:r>
              <a:rPr lang="en-US" sz="4000" err="1" smtClean="0"/>
              <a:t>ngữ</a:t>
            </a:r>
            <a:r>
              <a:rPr lang="en-US" sz="4000" smtClean="0"/>
              <a:t> “</a:t>
            </a:r>
            <a:r>
              <a:rPr lang="en-US" sz="4000" err="1" smtClean="0"/>
              <a:t>văn</a:t>
            </a:r>
            <a:r>
              <a:rPr lang="en-US" sz="4000" smtClean="0"/>
              <a:t> </a:t>
            </a:r>
            <a:r>
              <a:rPr lang="en-US" sz="4000" err="1" smtClean="0"/>
              <a:t>hoá</a:t>
            </a:r>
            <a:r>
              <a:rPr lang="en-US" sz="4000" smtClean="0"/>
              <a:t>” </a:t>
            </a:r>
            <a:r>
              <a:rPr lang="en-US" sz="4000" err="1" smtClean="0"/>
              <a:t>cũng</a:t>
            </a:r>
            <a:r>
              <a:rPr lang="en-US" sz="4000" smtClean="0"/>
              <a:t> </a:t>
            </a:r>
            <a:r>
              <a:rPr lang="en-US" sz="4000" err="1" smtClean="0"/>
              <a:t>có</a:t>
            </a:r>
            <a:r>
              <a:rPr lang="en-US" sz="4000" smtClean="0"/>
              <a:t> </a:t>
            </a:r>
            <a:r>
              <a:rPr lang="en-US" sz="4000" err="1" smtClean="0"/>
              <a:t>nhiều</a:t>
            </a:r>
            <a:r>
              <a:rPr lang="en-US" sz="4000" smtClean="0"/>
              <a:t> </a:t>
            </a:r>
            <a:r>
              <a:rPr lang="en-US" sz="4000" err="1" smtClean="0"/>
              <a:t>nghĩa</a:t>
            </a:r>
            <a:r>
              <a:rPr lang="en-US" sz="4000" smtClean="0"/>
              <a:t>, </a:t>
            </a:r>
            <a:r>
              <a:rPr lang="en-US" sz="4000" err="1" smtClean="0"/>
              <a:t>có</a:t>
            </a:r>
            <a:r>
              <a:rPr lang="en-US" sz="4000" smtClean="0"/>
              <a:t> </a:t>
            </a:r>
            <a:r>
              <a:rPr lang="en-US" sz="4000" err="1" smtClean="0"/>
              <a:t>lúc</a:t>
            </a:r>
            <a:r>
              <a:rPr lang="en-US" sz="4000" smtClean="0"/>
              <a:t> </a:t>
            </a:r>
            <a:r>
              <a:rPr lang="en-US" sz="4000" err="1" smtClean="0"/>
              <a:t>nó</a:t>
            </a:r>
            <a:r>
              <a:rPr lang="en-US" sz="4000" smtClean="0"/>
              <a:t> </a:t>
            </a:r>
            <a:r>
              <a:rPr lang="en-US" sz="4000" err="1" smtClean="0"/>
              <a:t>dùng</a:t>
            </a:r>
            <a:r>
              <a:rPr lang="en-US" sz="4000" smtClean="0"/>
              <a:t> </a:t>
            </a:r>
            <a:r>
              <a:rPr lang="en-US" sz="4000" err="1" smtClean="0"/>
              <a:t>để</a:t>
            </a:r>
            <a:r>
              <a:rPr lang="en-US" sz="4000" smtClean="0"/>
              <a:t> </a:t>
            </a:r>
            <a:r>
              <a:rPr lang="en-US" sz="4000" err="1" smtClean="0"/>
              <a:t>chỉ</a:t>
            </a:r>
            <a:r>
              <a:rPr lang="en-US" sz="4000" smtClean="0"/>
              <a:t> </a:t>
            </a:r>
            <a:r>
              <a:rPr lang="en-US" sz="4000" err="1" smtClean="0"/>
              <a:t>những</a:t>
            </a:r>
            <a:r>
              <a:rPr lang="en-US" sz="4000" smtClean="0"/>
              <a:t> </a:t>
            </a:r>
            <a:r>
              <a:rPr lang="en-US" sz="4000" err="1" smtClean="0"/>
              <a:t>phong</a:t>
            </a:r>
            <a:r>
              <a:rPr lang="en-US" sz="4000" smtClean="0"/>
              <a:t> </a:t>
            </a:r>
            <a:r>
              <a:rPr lang="en-US" sz="4000" err="1" smtClean="0"/>
              <a:t>cách</a:t>
            </a:r>
            <a:r>
              <a:rPr lang="en-US" sz="4000" smtClean="0"/>
              <a:t> </a:t>
            </a:r>
            <a:r>
              <a:rPr lang="en-US" sz="4000" err="1" smtClean="0"/>
              <a:t>ứng</a:t>
            </a:r>
            <a:r>
              <a:rPr lang="en-US" sz="4000" smtClean="0"/>
              <a:t> </a:t>
            </a:r>
            <a:r>
              <a:rPr lang="en-US" sz="4000" err="1" smtClean="0"/>
              <a:t>xử</a:t>
            </a:r>
            <a:r>
              <a:rPr lang="en-US" sz="4000" smtClean="0"/>
              <a:t> </a:t>
            </a:r>
            <a:r>
              <a:rPr lang="en-US" sz="4000" err="1" smtClean="0"/>
              <a:t>giữa</a:t>
            </a:r>
            <a:r>
              <a:rPr lang="en-US" sz="4000" smtClean="0"/>
              <a:t> </a:t>
            </a:r>
            <a:r>
              <a:rPr lang="en-US" sz="4000" err="1" smtClean="0"/>
              <a:t>các</a:t>
            </a:r>
            <a:r>
              <a:rPr lang="en-US" sz="4000" smtClean="0"/>
              <a:t> </a:t>
            </a:r>
            <a:r>
              <a:rPr lang="en-US" sz="4000" err="1" smtClean="0"/>
              <a:t>cá</a:t>
            </a:r>
            <a:r>
              <a:rPr lang="en-US" sz="4000" smtClean="0"/>
              <a:t> </a:t>
            </a:r>
            <a:r>
              <a:rPr lang="en-US" sz="4000" err="1" smtClean="0"/>
              <a:t>nhân</a:t>
            </a:r>
            <a:r>
              <a:rPr lang="en-US" sz="4000" smtClean="0"/>
              <a:t> </a:t>
            </a:r>
            <a:r>
              <a:rPr lang="en-US" sz="4000" err="1" smtClean="0"/>
              <a:t>mà</a:t>
            </a:r>
            <a:r>
              <a:rPr lang="en-US" sz="4000" smtClean="0"/>
              <a:t> </a:t>
            </a:r>
            <a:r>
              <a:rPr lang="en-US" sz="4000" err="1" smtClean="0"/>
              <a:t>phù</a:t>
            </a:r>
            <a:r>
              <a:rPr lang="en-US" sz="4000" smtClean="0"/>
              <a:t> </a:t>
            </a:r>
            <a:r>
              <a:rPr lang="en-US" sz="4000" err="1" smtClean="0"/>
              <a:t>hợp</a:t>
            </a:r>
            <a:r>
              <a:rPr lang="en-US" sz="4000" smtClean="0"/>
              <a:t> </a:t>
            </a:r>
            <a:r>
              <a:rPr lang="en-US" sz="4000" err="1" smtClean="0"/>
              <a:t>với</a:t>
            </a:r>
            <a:r>
              <a:rPr lang="en-US" sz="4000" smtClean="0"/>
              <a:t> </a:t>
            </a:r>
            <a:r>
              <a:rPr lang="en-US" sz="4000" err="1" smtClean="0"/>
              <a:t>các</a:t>
            </a:r>
            <a:r>
              <a:rPr lang="en-US" sz="4000" smtClean="0"/>
              <a:t> </a:t>
            </a:r>
            <a:r>
              <a:rPr lang="en-US" sz="4000" err="1" smtClean="0"/>
              <a:t>chuẩn</a:t>
            </a:r>
            <a:r>
              <a:rPr lang="en-US" sz="4000" smtClean="0"/>
              <a:t> </a:t>
            </a:r>
            <a:r>
              <a:rPr lang="en-US" sz="4000" err="1" smtClean="0"/>
              <a:t>mực</a:t>
            </a:r>
            <a:r>
              <a:rPr lang="en-US" sz="4000" smtClean="0"/>
              <a:t>, </a:t>
            </a:r>
            <a:r>
              <a:rPr lang="en-US" sz="4000" err="1" smtClean="0"/>
              <a:t>giá</a:t>
            </a:r>
            <a:r>
              <a:rPr lang="en-US" sz="4000" smtClean="0"/>
              <a:t> </a:t>
            </a:r>
            <a:r>
              <a:rPr lang="en-US" sz="4000" err="1" smtClean="0"/>
              <a:t>trị</a:t>
            </a:r>
            <a:r>
              <a:rPr lang="en-US" sz="4000" smtClean="0"/>
              <a:t> </a:t>
            </a:r>
            <a:r>
              <a:rPr lang="en-US" sz="4000" err="1" smtClean="0"/>
              <a:t>của</a:t>
            </a:r>
            <a:r>
              <a:rPr lang="en-US" sz="4000" smtClean="0"/>
              <a:t> </a:t>
            </a:r>
            <a:r>
              <a:rPr lang="en-US" sz="4000" err="1" smtClean="0"/>
              <a:t>các</a:t>
            </a:r>
            <a:r>
              <a:rPr lang="en-US" sz="4000" smtClean="0"/>
              <a:t> </a:t>
            </a:r>
            <a:r>
              <a:rPr lang="en-US" sz="4000" err="1" smtClean="0"/>
              <a:t>xã</a:t>
            </a:r>
            <a:r>
              <a:rPr lang="en-US" sz="4000" smtClean="0"/>
              <a:t> </a:t>
            </a:r>
            <a:r>
              <a:rPr lang="en-US" sz="4000" err="1" smtClean="0"/>
              <a:t>hội</a:t>
            </a:r>
            <a:r>
              <a:rPr lang="en-US" sz="4000" smtClean="0"/>
              <a:t>. </a:t>
            </a:r>
            <a:endParaRPr lang="en-US" sz="4000"/>
          </a:p>
        </p:txBody>
      </p:sp>
    </p:spTree>
  </p:cSld>
  <p:clrMapOvr>
    <a:masterClrMapping/>
  </p:clrMapOvr>
  <p:transition>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1. Khái niệm văn hoá</a:t>
            </a:r>
            <a:endParaRPr lang="en-US"/>
          </a:p>
        </p:txBody>
      </p:sp>
      <p:sp>
        <p:nvSpPr>
          <p:cNvPr id="3" name="Content Placeholder 2"/>
          <p:cNvSpPr>
            <a:spLocks noGrp="1"/>
          </p:cNvSpPr>
          <p:nvPr>
            <p:ph idx="1"/>
          </p:nvPr>
        </p:nvSpPr>
        <p:spPr/>
        <p:txBody>
          <a:bodyPr>
            <a:normAutofit/>
          </a:bodyPr>
          <a:lstStyle/>
          <a:p>
            <a:r>
              <a:rPr lang="en-US" sz="4000" smtClean="0"/>
              <a:t>. </a:t>
            </a:r>
            <a:r>
              <a:rPr lang="en-US" sz="4000" err="1" smtClean="0"/>
              <a:t>Thuật</a:t>
            </a:r>
            <a:r>
              <a:rPr lang="en-US" sz="4000" smtClean="0"/>
              <a:t> </a:t>
            </a:r>
            <a:r>
              <a:rPr lang="en-US" sz="4000" err="1" smtClean="0"/>
              <a:t>ngữ</a:t>
            </a:r>
            <a:r>
              <a:rPr lang="en-US" sz="4000" smtClean="0"/>
              <a:t> </a:t>
            </a:r>
            <a:r>
              <a:rPr lang="en-US" sz="4000" err="1" smtClean="0"/>
              <a:t>văn</a:t>
            </a:r>
            <a:r>
              <a:rPr lang="en-US" sz="4000" smtClean="0"/>
              <a:t> </a:t>
            </a:r>
            <a:r>
              <a:rPr lang="en-US" sz="4000" err="1" smtClean="0"/>
              <a:t>hoá</a:t>
            </a:r>
            <a:r>
              <a:rPr lang="en-US" sz="4000" smtClean="0"/>
              <a:t> </a:t>
            </a:r>
            <a:r>
              <a:rPr lang="en-US" sz="4000" err="1" smtClean="0"/>
              <a:t>còn</a:t>
            </a:r>
            <a:r>
              <a:rPr lang="en-US" sz="4000" smtClean="0"/>
              <a:t> </a:t>
            </a:r>
            <a:r>
              <a:rPr lang="en-US" sz="4000" err="1" smtClean="0"/>
              <a:t>được</a:t>
            </a:r>
            <a:r>
              <a:rPr lang="en-US" sz="4000" smtClean="0"/>
              <a:t> dung </a:t>
            </a:r>
            <a:r>
              <a:rPr lang="en-US" sz="4000" err="1" smtClean="0"/>
              <a:t>để</a:t>
            </a:r>
            <a:r>
              <a:rPr lang="en-US" sz="4000" smtClean="0"/>
              <a:t> </a:t>
            </a:r>
            <a:r>
              <a:rPr lang="en-US" sz="4000" err="1" smtClean="0"/>
              <a:t>chỉ</a:t>
            </a:r>
            <a:r>
              <a:rPr lang="en-US" sz="4000" smtClean="0"/>
              <a:t> </a:t>
            </a:r>
            <a:r>
              <a:rPr lang="en-US" sz="4000" err="1" smtClean="0"/>
              <a:t>các</a:t>
            </a:r>
            <a:r>
              <a:rPr lang="en-US" sz="4000" smtClean="0"/>
              <a:t> </a:t>
            </a:r>
            <a:r>
              <a:rPr lang="en-US" sz="4000" err="1" smtClean="0"/>
              <a:t>loại</a:t>
            </a:r>
            <a:r>
              <a:rPr lang="en-US" sz="4000" smtClean="0"/>
              <a:t> </a:t>
            </a:r>
            <a:r>
              <a:rPr lang="en-US" sz="4000" err="1" smtClean="0"/>
              <a:t>hình</a:t>
            </a:r>
            <a:r>
              <a:rPr lang="en-US" sz="4000" smtClean="0"/>
              <a:t> </a:t>
            </a:r>
            <a:r>
              <a:rPr lang="en-US" sz="4000" err="1" smtClean="0"/>
              <a:t>nghệ</a:t>
            </a:r>
            <a:r>
              <a:rPr lang="en-US" sz="4000" smtClean="0"/>
              <a:t> </a:t>
            </a:r>
            <a:r>
              <a:rPr lang="en-US" sz="4000" err="1" smtClean="0"/>
              <a:t>thuật</a:t>
            </a:r>
            <a:r>
              <a:rPr lang="en-US" sz="4000" smtClean="0"/>
              <a:t> </a:t>
            </a:r>
            <a:r>
              <a:rPr lang="en-US" sz="4000" err="1" smtClean="0"/>
              <a:t>như</a:t>
            </a:r>
            <a:r>
              <a:rPr lang="en-US" sz="4000" smtClean="0"/>
              <a:t> </a:t>
            </a:r>
            <a:r>
              <a:rPr lang="en-US" sz="4000" err="1" smtClean="0"/>
              <a:t>phim</a:t>
            </a:r>
            <a:r>
              <a:rPr lang="en-US" sz="4000" smtClean="0"/>
              <a:t> </a:t>
            </a:r>
            <a:r>
              <a:rPr lang="en-US" sz="4000" err="1" smtClean="0"/>
              <a:t>ảnh</a:t>
            </a:r>
            <a:r>
              <a:rPr lang="en-US" sz="4000" smtClean="0"/>
              <a:t>, </a:t>
            </a:r>
            <a:r>
              <a:rPr lang="en-US" sz="4000" err="1" smtClean="0"/>
              <a:t>hội</a:t>
            </a:r>
            <a:r>
              <a:rPr lang="en-US" sz="4000" smtClean="0"/>
              <a:t> </a:t>
            </a:r>
            <a:r>
              <a:rPr lang="en-US" sz="4000" err="1" smtClean="0"/>
              <a:t>hoạ</a:t>
            </a:r>
            <a:r>
              <a:rPr lang="en-US" sz="4000" smtClean="0"/>
              <a:t>, </a:t>
            </a:r>
            <a:r>
              <a:rPr lang="en-US" sz="4000" err="1" smtClean="0"/>
              <a:t>điêu</a:t>
            </a:r>
            <a:r>
              <a:rPr lang="en-US" sz="4000" smtClean="0"/>
              <a:t> </a:t>
            </a:r>
            <a:r>
              <a:rPr lang="en-US" sz="4000" err="1" smtClean="0"/>
              <a:t>khắc</a:t>
            </a:r>
            <a:r>
              <a:rPr lang="en-US" sz="4000" smtClean="0"/>
              <a:t>, </a:t>
            </a:r>
            <a:r>
              <a:rPr lang="en-US" sz="4000" err="1" smtClean="0"/>
              <a:t>kịch</a:t>
            </a:r>
            <a:r>
              <a:rPr lang="en-US" sz="4000" smtClean="0"/>
              <a:t>… </a:t>
            </a:r>
            <a:r>
              <a:rPr lang="en-US" sz="4000" err="1" smtClean="0"/>
              <a:t>và</a:t>
            </a:r>
            <a:r>
              <a:rPr lang="en-US" sz="4000" smtClean="0"/>
              <a:t> </a:t>
            </a:r>
            <a:r>
              <a:rPr lang="en-US" sz="4000" err="1" smtClean="0"/>
              <a:t>các</a:t>
            </a:r>
            <a:r>
              <a:rPr lang="en-US" sz="4000" smtClean="0"/>
              <a:t> </a:t>
            </a:r>
            <a:r>
              <a:rPr lang="en-US" sz="4000" err="1" smtClean="0"/>
              <a:t>loại</a:t>
            </a:r>
            <a:r>
              <a:rPr lang="en-US" sz="4000" smtClean="0"/>
              <a:t> </a:t>
            </a:r>
            <a:r>
              <a:rPr lang="en-US" sz="4000" err="1" smtClean="0"/>
              <a:t>hình</a:t>
            </a:r>
            <a:r>
              <a:rPr lang="en-US" sz="4000" smtClean="0"/>
              <a:t> </a:t>
            </a:r>
            <a:r>
              <a:rPr lang="en-US" sz="4000" err="1" smtClean="0"/>
              <a:t>mang</a:t>
            </a:r>
            <a:r>
              <a:rPr lang="en-US" sz="4000" smtClean="0"/>
              <a:t> </a:t>
            </a:r>
            <a:r>
              <a:rPr lang="en-US" sz="4000" err="1" smtClean="0"/>
              <a:t>tính</a:t>
            </a:r>
            <a:r>
              <a:rPr lang="en-US" sz="4000" smtClean="0"/>
              <a:t> </a:t>
            </a:r>
            <a:r>
              <a:rPr lang="en-US" sz="4000" err="1" smtClean="0"/>
              <a:t>chất</a:t>
            </a:r>
            <a:r>
              <a:rPr lang="en-US" sz="4000" smtClean="0"/>
              <a:t> </a:t>
            </a:r>
            <a:r>
              <a:rPr lang="en-US" sz="4000" err="1" smtClean="0"/>
              <a:t>giải</a:t>
            </a:r>
            <a:r>
              <a:rPr lang="en-US" sz="4000" smtClean="0"/>
              <a:t> </a:t>
            </a:r>
            <a:r>
              <a:rPr lang="en-US" sz="4000" err="1" smtClean="0"/>
              <a:t>trí</a:t>
            </a:r>
            <a:r>
              <a:rPr lang="en-US" sz="4000" smtClean="0"/>
              <a:t> </a:t>
            </a:r>
            <a:r>
              <a:rPr lang="en-US" sz="4000" err="1" smtClean="0"/>
              <a:t>khác</a:t>
            </a:r>
            <a:r>
              <a:rPr lang="en-US" sz="4000" smtClean="0"/>
              <a:t>.</a:t>
            </a:r>
          </a:p>
          <a:p>
            <a:endParaRPr lang="en-US"/>
          </a:p>
        </p:txBody>
      </p:sp>
    </p:spTree>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mages (1).jpg"/>
          <p:cNvPicPr>
            <a:picLocks noGrp="1" noChangeAspect="1"/>
          </p:cNvPicPr>
          <p:nvPr>
            <p:ph idx="1"/>
          </p:nvPr>
        </p:nvPicPr>
        <p:blipFill>
          <a:blip r:embed="rId2"/>
          <a:stretch>
            <a:fillRect/>
          </a:stretch>
        </p:blipFill>
        <p:spPr>
          <a:xfrm>
            <a:off x="571472" y="1285860"/>
            <a:ext cx="8358246" cy="5143536"/>
          </a:xfrm>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idx="1"/>
          </p:nvPr>
        </p:nvSpPr>
        <p:spPr/>
        <p:txBody>
          <a:bodyPr>
            <a:noAutofit/>
          </a:bodyPr>
          <a:lstStyle/>
          <a:p>
            <a:r>
              <a:rPr lang="en-US" sz="4400" smtClean="0"/>
              <a:t>. </a:t>
            </a:r>
            <a:r>
              <a:rPr lang="en-US" sz="4400" err="1" smtClean="0"/>
              <a:t>Triết</a:t>
            </a:r>
            <a:r>
              <a:rPr lang="en-US" sz="4400" smtClean="0"/>
              <a:t> </a:t>
            </a:r>
            <a:r>
              <a:rPr lang="en-US" sz="4400" err="1" smtClean="0"/>
              <a:t>học</a:t>
            </a:r>
            <a:r>
              <a:rPr lang="en-US" sz="4400" smtClean="0"/>
              <a:t> </a:t>
            </a:r>
            <a:r>
              <a:rPr lang="en-US" sz="4400" err="1" smtClean="0"/>
              <a:t>coi</a:t>
            </a:r>
            <a:r>
              <a:rPr lang="en-US" sz="4400" smtClean="0"/>
              <a:t> “</a:t>
            </a:r>
            <a:r>
              <a:rPr lang="en-US" sz="4400" err="1" smtClean="0"/>
              <a:t>văn</a:t>
            </a:r>
            <a:r>
              <a:rPr lang="en-US" sz="4400" smtClean="0"/>
              <a:t> </a:t>
            </a:r>
            <a:r>
              <a:rPr lang="en-US" sz="4400" err="1" smtClean="0"/>
              <a:t>hoá</a:t>
            </a:r>
            <a:r>
              <a:rPr lang="en-US" sz="4400" smtClean="0"/>
              <a:t> </a:t>
            </a:r>
            <a:r>
              <a:rPr lang="en-US" sz="4400" err="1" smtClean="0"/>
              <a:t>là</a:t>
            </a:r>
            <a:r>
              <a:rPr lang="en-US" sz="4400" smtClean="0"/>
              <a:t> </a:t>
            </a:r>
            <a:r>
              <a:rPr lang="en-US" sz="4400" err="1" smtClean="0"/>
              <a:t>toàn</a:t>
            </a:r>
            <a:r>
              <a:rPr lang="en-US" sz="4400" smtClean="0"/>
              <a:t> </a:t>
            </a:r>
            <a:r>
              <a:rPr lang="en-US" sz="4400" err="1" smtClean="0"/>
              <a:t>bộ</a:t>
            </a:r>
            <a:r>
              <a:rPr lang="en-US" sz="4400" smtClean="0"/>
              <a:t> </a:t>
            </a:r>
            <a:r>
              <a:rPr lang="en-US" sz="4400" err="1" smtClean="0"/>
              <a:t>những</a:t>
            </a:r>
            <a:r>
              <a:rPr lang="en-US" sz="4400" smtClean="0"/>
              <a:t> </a:t>
            </a:r>
            <a:r>
              <a:rPr lang="en-US" sz="4400" err="1" smtClean="0"/>
              <a:t>giá</a:t>
            </a:r>
            <a:r>
              <a:rPr lang="en-US" sz="4400" smtClean="0"/>
              <a:t> </a:t>
            </a:r>
            <a:r>
              <a:rPr lang="en-US" sz="4400" err="1" smtClean="0"/>
              <a:t>trị</a:t>
            </a:r>
            <a:r>
              <a:rPr lang="en-US" sz="4400" smtClean="0"/>
              <a:t> </a:t>
            </a:r>
            <a:r>
              <a:rPr lang="en-US" sz="4400" err="1" smtClean="0"/>
              <a:t>vật</a:t>
            </a:r>
            <a:r>
              <a:rPr lang="en-US" sz="4400" smtClean="0"/>
              <a:t> </a:t>
            </a:r>
            <a:r>
              <a:rPr lang="en-US" sz="4400" err="1" smtClean="0"/>
              <a:t>chất</a:t>
            </a:r>
            <a:r>
              <a:rPr lang="en-US" sz="4400" smtClean="0"/>
              <a:t> </a:t>
            </a:r>
            <a:r>
              <a:rPr lang="en-US" sz="4400" err="1" smtClean="0"/>
              <a:t>và</a:t>
            </a:r>
            <a:r>
              <a:rPr lang="en-US" sz="4400" smtClean="0"/>
              <a:t> </a:t>
            </a:r>
            <a:r>
              <a:rPr lang="en-US" sz="4400" err="1" smtClean="0"/>
              <a:t>tinh</a:t>
            </a:r>
            <a:r>
              <a:rPr lang="en-US" sz="4400" smtClean="0"/>
              <a:t> </a:t>
            </a:r>
            <a:r>
              <a:rPr lang="en-US" sz="4400" err="1" smtClean="0"/>
              <a:t>thần</a:t>
            </a:r>
            <a:r>
              <a:rPr lang="en-US" sz="4400" smtClean="0"/>
              <a:t> do con </a:t>
            </a:r>
            <a:r>
              <a:rPr lang="en-US" sz="4400" err="1" smtClean="0"/>
              <a:t>người</a:t>
            </a:r>
            <a:r>
              <a:rPr lang="en-US" sz="4400" smtClean="0"/>
              <a:t> </a:t>
            </a:r>
            <a:r>
              <a:rPr lang="en-US" sz="4400" err="1" smtClean="0"/>
              <a:t>tạo</a:t>
            </a:r>
            <a:r>
              <a:rPr lang="en-US" sz="4400" smtClean="0"/>
              <a:t> </a:t>
            </a:r>
            <a:r>
              <a:rPr lang="en-US" sz="4400" err="1" smtClean="0"/>
              <a:t>ra</a:t>
            </a:r>
            <a:r>
              <a:rPr lang="en-US" sz="4400" smtClean="0"/>
              <a:t> </a:t>
            </a:r>
            <a:r>
              <a:rPr lang="en-US" sz="4400" err="1" smtClean="0"/>
              <a:t>trong</a:t>
            </a:r>
            <a:r>
              <a:rPr lang="en-US" sz="4400" smtClean="0"/>
              <a:t> </a:t>
            </a:r>
            <a:r>
              <a:rPr lang="en-US" sz="4400" err="1" smtClean="0"/>
              <a:t>quá</a:t>
            </a:r>
            <a:r>
              <a:rPr lang="en-US" sz="4400" smtClean="0"/>
              <a:t> </a:t>
            </a:r>
            <a:r>
              <a:rPr lang="en-US" sz="4400" err="1" smtClean="0"/>
              <a:t>trình</a:t>
            </a:r>
            <a:r>
              <a:rPr lang="en-US" sz="4400" smtClean="0"/>
              <a:t> </a:t>
            </a:r>
            <a:r>
              <a:rPr lang="en-US" sz="4400" err="1" smtClean="0"/>
              <a:t>thực</a:t>
            </a:r>
            <a:r>
              <a:rPr lang="en-US" sz="4400" smtClean="0"/>
              <a:t> </a:t>
            </a:r>
            <a:r>
              <a:rPr lang="en-US" sz="4400" err="1" smtClean="0"/>
              <a:t>tiễn</a:t>
            </a:r>
            <a:r>
              <a:rPr lang="en-US" sz="4400" smtClean="0"/>
              <a:t> </a:t>
            </a:r>
            <a:r>
              <a:rPr lang="en-US" sz="4400" err="1" smtClean="0"/>
              <a:t>lịch</a:t>
            </a:r>
            <a:r>
              <a:rPr lang="en-US" sz="4400" smtClean="0"/>
              <a:t> </a:t>
            </a:r>
            <a:r>
              <a:rPr lang="en-US" sz="4400" err="1" smtClean="0"/>
              <a:t>sử</a:t>
            </a:r>
            <a:r>
              <a:rPr lang="en-US" sz="4400" smtClean="0"/>
              <a:t> </a:t>
            </a:r>
            <a:r>
              <a:rPr lang="en-US" sz="4400" err="1" smtClean="0"/>
              <a:t>xã</a:t>
            </a:r>
            <a:r>
              <a:rPr lang="en-US" sz="4400" smtClean="0"/>
              <a:t> </a:t>
            </a:r>
            <a:r>
              <a:rPr lang="en-US" sz="4400" err="1" smtClean="0"/>
              <a:t>hội</a:t>
            </a:r>
            <a:r>
              <a:rPr lang="en-US" sz="4400" smtClean="0"/>
              <a:t> </a:t>
            </a:r>
            <a:r>
              <a:rPr lang="en-US" sz="4400" err="1" smtClean="0"/>
              <a:t>và</a:t>
            </a:r>
            <a:r>
              <a:rPr lang="en-US" sz="4400" smtClean="0"/>
              <a:t> </a:t>
            </a:r>
            <a:r>
              <a:rPr lang="en-US" sz="4400" err="1" smtClean="0"/>
              <a:t>đặc</a:t>
            </a:r>
            <a:r>
              <a:rPr lang="en-US" sz="4400" smtClean="0"/>
              <a:t> </a:t>
            </a:r>
            <a:r>
              <a:rPr lang="en-US" sz="4400" err="1" smtClean="0"/>
              <a:t>trưng</a:t>
            </a:r>
            <a:r>
              <a:rPr lang="en-US" sz="4400" smtClean="0"/>
              <a:t> </a:t>
            </a:r>
            <a:r>
              <a:rPr lang="en-US" sz="4400" err="1" smtClean="0"/>
              <a:t>cho</a:t>
            </a:r>
            <a:r>
              <a:rPr lang="en-US" sz="4400" smtClean="0"/>
              <a:t> </a:t>
            </a:r>
            <a:r>
              <a:rPr lang="en-US" sz="4400" err="1" smtClean="0"/>
              <a:t>trình</a:t>
            </a:r>
            <a:r>
              <a:rPr lang="en-US" sz="4400" smtClean="0"/>
              <a:t> </a:t>
            </a:r>
            <a:r>
              <a:rPr lang="en-US" sz="4400" err="1" smtClean="0"/>
              <a:t>độ</a:t>
            </a:r>
            <a:r>
              <a:rPr lang="en-US" sz="4400" smtClean="0"/>
              <a:t> </a:t>
            </a:r>
            <a:r>
              <a:rPr lang="en-US" sz="4400" err="1" smtClean="0"/>
              <a:t>đạt</a:t>
            </a:r>
            <a:r>
              <a:rPr lang="en-US" sz="4400" smtClean="0"/>
              <a:t> </a:t>
            </a:r>
            <a:r>
              <a:rPr lang="en-US" sz="4400" err="1" smtClean="0"/>
              <a:t>được</a:t>
            </a:r>
            <a:r>
              <a:rPr lang="en-US" sz="4400" smtClean="0"/>
              <a:t> </a:t>
            </a:r>
            <a:r>
              <a:rPr lang="en-US" sz="4400" err="1" smtClean="0"/>
              <a:t>trong</a:t>
            </a:r>
            <a:r>
              <a:rPr lang="en-US" sz="4400" smtClean="0"/>
              <a:t> </a:t>
            </a:r>
            <a:r>
              <a:rPr lang="en-US" sz="4400" err="1" smtClean="0"/>
              <a:t>sự</a:t>
            </a:r>
            <a:r>
              <a:rPr lang="en-US" sz="4400" smtClean="0"/>
              <a:t> </a:t>
            </a:r>
            <a:r>
              <a:rPr lang="en-US" sz="4400" err="1" smtClean="0"/>
              <a:t>phát</a:t>
            </a:r>
            <a:r>
              <a:rPr lang="en-US" sz="4400" smtClean="0"/>
              <a:t> </a:t>
            </a:r>
            <a:r>
              <a:rPr lang="en-US" sz="4400" err="1" smtClean="0"/>
              <a:t>triển</a:t>
            </a:r>
            <a:r>
              <a:rPr lang="en-US" sz="4400" smtClean="0"/>
              <a:t> </a:t>
            </a:r>
            <a:r>
              <a:rPr lang="en-US" sz="4400" err="1" smtClean="0"/>
              <a:t>lịch</a:t>
            </a:r>
            <a:r>
              <a:rPr lang="en-US" sz="4400" smtClean="0"/>
              <a:t> </a:t>
            </a:r>
            <a:r>
              <a:rPr lang="en-US" sz="4400" err="1" smtClean="0"/>
              <a:t>sử</a:t>
            </a:r>
            <a:r>
              <a:rPr lang="en-US" sz="4400" smtClean="0"/>
              <a:t> </a:t>
            </a:r>
            <a:r>
              <a:rPr lang="en-US" sz="4400" err="1" smtClean="0"/>
              <a:t>của</a:t>
            </a:r>
            <a:r>
              <a:rPr lang="en-US" sz="4400" smtClean="0"/>
              <a:t> </a:t>
            </a:r>
            <a:r>
              <a:rPr lang="en-US" sz="4400" err="1" smtClean="0"/>
              <a:t>xã</a:t>
            </a:r>
            <a:r>
              <a:rPr lang="en-US" sz="4400" smtClean="0"/>
              <a:t> </a:t>
            </a:r>
            <a:r>
              <a:rPr lang="en-US" sz="4400" err="1" smtClean="0"/>
              <a:t>hội</a:t>
            </a:r>
            <a:r>
              <a:rPr lang="en-US" sz="4400" smtClean="0"/>
              <a:t>”.”.</a:t>
            </a:r>
          </a:p>
          <a:p>
            <a:endParaRPr lang="en-US" sz="4400"/>
          </a:p>
        </p:txBody>
      </p: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Theme1">
  <a:themeElements>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5F5F5F"/>
        </a:dk1>
        <a:lt1>
          <a:srgbClr val="FFFFFF"/>
        </a:lt1>
        <a:dk2>
          <a:srgbClr val="C36609"/>
        </a:dk2>
        <a:lt2>
          <a:srgbClr val="DDDDDD"/>
        </a:lt2>
        <a:accent1>
          <a:srgbClr val="D2B94E"/>
        </a:accent1>
        <a:accent2>
          <a:srgbClr val="2395B9"/>
        </a:accent2>
        <a:accent3>
          <a:srgbClr val="FFFFFF"/>
        </a:accent3>
        <a:accent4>
          <a:srgbClr val="505050"/>
        </a:accent4>
        <a:accent5>
          <a:srgbClr val="E5D9B2"/>
        </a:accent5>
        <a:accent6>
          <a:srgbClr val="1F87A7"/>
        </a:accent6>
        <a:hlink>
          <a:srgbClr val="5C984E"/>
        </a:hlink>
        <a:folHlink>
          <a:srgbClr val="B5C77B"/>
        </a:folHlink>
      </a:clrScheme>
      <a:clrMap bg1="lt1" tx1="dk1" bg2="lt2" tx2="dk2" accent1="accent1" accent2="accent2" accent3="accent3" accent4="accent4" accent5="accent5" accent6="accent6" hlink="hlink" folHlink="folHlink"/>
    </a:extraClrScheme>
    <a:extraClrScheme>
      <a:clrScheme name="Default Design 2">
        <a:dk1>
          <a:srgbClr val="5F5F5F"/>
        </a:dk1>
        <a:lt1>
          <a:srgbClr val="FFFFFF"/>
        </a:lt1>
        <a:dk2>
          <a:srgbClr val="9FC591"/>
        </a:dk2>
        <a:lt2>
          <a:srgbClr val="DDDDDD"/>
        </a:lt2>
        <a:accent1>
          <a:srgbClr val="7B82B7"/>
        </a:accent1>
        <a:accent2>
          <a:srgbClr val="8D337C"/>
        </a:accent2>
        <a:accent3>
          <a:srgbClr val="FFFFFF"/>
        </a:accent3>
        <a:accent4>
          <a:srgbClr val="505050"/>
        </a:accent4>
        <a:accent5>
          <a:srgbClr val="BFC1D8"/>
        </a:accent5>
        <a:accent6>
          <a:srgbClr val="7F2D70"/>
        </a:accent6>
        <a:hlink>
          <a:srgbClr val="CC87E1"/>
        </a:hlink>
        <a:folHlink>
          <a:srgbClr val="76C5D0"/>
        </a:folHlink>
      </a:clrScheme>
      <a:clrMap bg1="lt1" tx1="dk1" bg2="lt2" tx2="dk2" accent1="accent1" accent2="accent2" accent3="accent3" accent4="accent4" accent5="accent5" accent6="accent6" hlink="hlink" folHlink="folHlink"/>
    </a:extraClrScheme>
    <a:extraClrScheme>
      <a:clrScheme name="Default Design 3">
        <a:dk1>
          <a:srgbClr val="080808"/>
        </a:dk1>
        <a:lt1>
          <a:srgbClr val="FFFFFF"/>
        </a:lt1>
        <a:dk2>
          <a:srgbClr val="A59A55"/>
        </a:dk2>
        <a:lt2>
          <a:srgbClr val="DDDDDD"/>
        </a:lt2>
        <a:accent1>
          <a:srgbClr val="4AB1E4"/>
        </a:accent1>
        <a:accent2>
          <a:srgbClr val="8F038F"/>
        </a:accent2>
        <a:accent3>
          <a:srgbClr val="FFFFFF"/>
        </a:accent3>
        <a:accent4>
          <a:srgbClr val="060606"/>
        </a:accent4>
        <a:accent5>
          <a:srgbClr val="B1D5EF"/>
        </a:accent5>
        <a:accent6>
          <a:srgbClr val="810281"/>
        </a:accent6>
        <a:hlink>
          <a:srgbClr val="F77A1D"/>
        </a:hlink>
        <a:folHlink>
          <a:srgbClr val="5BBE4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571</TotalTime>
  <Words>1279</Words>
  <Application>Microsoft Office PowerPoint</Application>
  <PresentationFormat>On-screen Show (4:3)</PresentationFormat>
  <Paragraphs>101</Paragraphs>
  <Slides>41</Slides>
  <Notes>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Theme1</vt:lpstr>
      <vt:lpstr>Slide 1</vt:lpstr>
      <vt:lpstr>DANH SÁCH SINH VIÊN THỰC HIỆN</vt:lpstr>
      <vt:lpstr>I. VĂN HÓA</vt:lpstr>
      <vt:lpstr>I. VĂN HÓA</vt:lpstr>
      <vt:lpstr>1. Khái niệm văn hóa</vt:lpstr>
      <vt:lpstr>1. Khái niệm văn hoá </vt:lpstr>
      <vt:lpstr>1. Khái niệm văn hoá</vt:lpstr>
      <vt:lpstr>Slide 8</vt:lpstr>
      <vt:lpstr>Slide 9</vt:lpstr>
      <vt:lpstr>Slide 10</vt:lpstr>
      <vt:lpstr>Slide 11</vt:lpstr>
      <vt:lpstr>2.Cơ cấu của văn hóa</vt:lpstr>
      <vt:lpstr>2.Cơ cấu của văn hóa</vt:lpstr>
      <vt:lpstr>2.Cơ cấu của văn hóa</vt:lpstr>
      <vt:lpstr>2.Cơ cấu của văn hóa</vt:lpstr>
      <vt:lpstr>3. Tiểu văn hoá và phản văn hoá </vt:lpstr>
      <vt:lpstr>Slide 17</vt:lpstr>
      <vt:lpstr>Slide 18</vt:lpstr>
      <vt:lpstr>Slide 19</vt:lpstr>
      <vt:lpstr>Slide 20</vt:lpstr>
      <vt:lpstr>4. Tính xã hội của văn hoá</vt:lpstr>
      <vt:lpstr>Slide 22</vt:lpstr>
      <vt:lpstr>Slide 23</vt:lpstr>
      <vt:lpstr>Slide 24</vt:lpstr>
      <vt:lpstr>Slide 25</vt:lpstr>
      <vt:lpstr>Slide 26</vt:lpstr>
      <vt:lpstr>1. Khái niệm xã hội </vt:lpstr>
      <vt:lpstr>2. Mô hình xã hội</vt:lpstr>
      <vt:lpstr>Cấu trúc của một mô hình xã hội</vt:lpstr>
      <vt:lpstr>Cấu trúc của một mô hình xã hội</vt:lpstr>
      <vt:lpstr>Các loại mô hình xã hội cơ bản</vt:lpstr>
      <vt:lpstr>Mô hình hợp tác và giao tiếp</vt:lpstr>
      <vt:lpstr>Mô hình xung đột</vt:lpstr>
      <vt:lpstr>Mô hình trao đổi và quyền lực</vt:lpstr>
      <vt:lpstr>Mô hình trao đổi cạnh tranh</vt:lpstr>
      <vt:lpstr>Mô hình ganh đua-thi đua</vt:lpstr>
      <vt:lpstr>Mô hình văn hóa</vt:lpstr>
      <vt:lpstr>Slide 38</vt:lpstr>
      <vt:lpstr>Slide 39</vt:lpstr>
      <vt:lpstr>Slide 40</vt:lpstr>
      <vt:lpstr>CẢM ƠN THẦY VÀ CÁC BẠN LẮNG NGHE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Xã hôi học đại cương</dc:title>
  <dc:creator>admin</dc:creator>
  <cp:lastModifiedBy>admin</cp:lastModifiedBy>
  <cp:revision>59</cp:revision>
  <dcterms:created xsi:type="dcterms:W3CDTF">2013-10-03T08:36:59Z</dcterms:created>
  <dcterms:modified xsi:type="dcterms:W3CDTF">2013-10-11T00:16:01Z</dcterms:modified>
</cp:coreProperties>
</file>