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306" r:id="rId3"/>
    <p:sldId id="257" r:id="rId4"/>
    <p:sldId id="258" r:id="rId5"/>
    <p:sldId id="300" r:id="rId6"/>
    <p:sldId id="277" r:id="rId7"/>
    <p:sldId id="260" r:id="rId8"/>
    <p:sldId id="278" r:id="rId9"/>
    <p:sldId id="279" r:id="rId10"/>
    <p:sldId id="280" r:id="rId11"/>
    <p:sldId id="271" r:id="rId12"/>
    <p:sldId id="272" r:id="rId13"/>
    <p:sldId id="281" r:id="rId14"/>
    <p:sldId id="284" r:id="rId15"/>
    <p:sldId id="285" r:id="rId16"/>
    <p:sldId id="293" r:id="rId17"/>
    <p:sldId id="273" r:id="rId18"/>
    <p:sldId id="274" r:id="rId19"/>
    <p:sldId id="282" r:id="rId20"/>
    <p:sldId id="283" r:id="rId21"/>
    <p:sldId id="265" r:id="rId22"/>
    <p:sldId id="266" r:id="rId23"/>
    <p:sldId id="267" r:id="rId24"/>
    <p:sldId id="263" r:id="rId25"/>
    <p:sldId id="264" r:id="rId26"/>
    <p:sldId id="275" r:id="rId27"/>
    <p:sldId id="276" r:id="rId28"/>
    <p:sldId id="286" r:id="rId29"/>
    <p:sldId id="287" r:id="rId30"/>
    <p:sldId id="301" r:id="rId31"/>
    <p:sldId id="302" r:id="rId32"/>
    <p:sldId id="303" r:id="rId33"/>
    <p:sldId id="294" r:id="rId34"/>
    <p:sldId id="297" r:id="rId35"/>
    <p:sldId id="298" r:id="rId36"/>
    <p:sldId id="295" r:id="rId37"/>
    <p:sldId id="291" r:id="rId38"/>
    <p:sldId id="299" r:id="rId39"/>
    <p:sldId id="304" r:id="rId40"/>
    <p:sldId id="305" r:id="rId41"/>
    <p:sldId id="269" r:id="rId42"/>
    <p:sldId id="270"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FBC"/>
    <a:srgbClr val="000099"/>
    <a:srgbClr val="2C24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59" autoAdjust="0"/>
    <p:restoredTop sz="94660"/>
  </p:normalViewPr>
  <p:slideViewPr>
    <p:cSldViewPr>
      <p:cViewPr varScale="1">
        <p:scale>
          <a:sx n="48" d="100"/>
          <a:sy n="48" d="100"/>
        </p:scale>
        <p:origin x="-1325" y="-77"/>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AE66820D-90CF-4C3C-B821-95A050E5AF7E}" type="datetimeFigureOut">
              <a:rPr lang="en-US" smtClean="0"/>
              <a:pPr/>
              <a:t>10/11/2013</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00233DB0-3653-42A6-A245-9A53D6088A4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E66820D-90CF-4C3C-B821-95A050E5AF7E}" type="datetimeFigureOut">
              <a:rPr lang="en-US" smtClean="0"/>
              <a:pPr/>
              <a:t>10/11/2013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0233DB0-3653-42A6-A245-9A53D6088A4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E66820D-90CF-4C3C-B821-95A050E5AF7E}" type="datetimeFigureOut">
              <a:rPr lang="en-US" smtClean="0"/>
              <a:pPr/>
              <a:t>10/11/2013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0233DB0-3653-42A6-A245-9A53D6088A4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E66820D-90CF-4C3C-B821-95A050E5AF7E}" type="datetimeFigureOut">
              <a:rPr lang="en-US" smtClean="0"/>
              <a:pPr/>
              <a:t>10/11/2013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0233DB0-3653-42A6-A245-9A53D6088A45}"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E66820D-90CF-4C3C-B821-95A050E5AF7E}" type="datetimeFigureOut">
              <a:rPr lang="en-US" smtClean="0"/>
              <a:pPr/>
              <a:t>10/11/2013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0233DB0-3653-42A6-A245-9A53D6088A45}"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E66820D-90CF-4C3C-B821-95A050E5AF7E}" type="datetimeFigureOut">
              <a:rPr lang="en-US" smtClean="0"/>
              <a:pPr/>
              <a:t>10/11/2013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0233DB0-3653-42A6-A245-9A53D6088A45}"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E66820D-90CF-4C3C-B821-95A050E5AF7E}" type="datetimeFigureOut">
              <a:rPr lang="en-US" smtClean="0"/>
              <a:pPr/>
              <a:t>10/11/2013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00233DB0-3653-42A6-A245-9A53D6088A4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AE66820D-90CF-4C3C-B821-95A050E5AF7E}" type="datetimeFigureOut">
              <a:rPr lang="en-US" smtClean="0"/>
              <a:pPr/>
              <a:t>10/11/2013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00233DB0-3653-42A6-A245-9A53D6088A45}"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E66820D-90CF-4C3C-B821-95A050E5AF7E}" type="datetimeFigureOut">
              <a:rPr lang="en-US" smtClean="0"/>
              <a:pPr/>
              <a:t>10/11/2013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00233DB0-3653-42A6-A245-9A53D6088A4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AE66820D-90CF-4C3C-B821-95A050E5AF7E}" type="datetimeFigureOut">
              <a:rPr lang="en-US" smtClean="0"/>
              <a:pPr/>
              <a:t>10/11/2013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0233DB0-3653-42A6-A245-9A53D6088A4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AE66820D-90CF-4C3C-B821-95A050E5AF7E}" type="datetimeFigureOut">
              <a:rPr lang="en-US" smtClean="0"/>
              <a:pPr/>
              <a:t>10/11/2013</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00233DB0-3653-42A6-A245-9A53D6088A45}"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E66820D-90CF-4C3C-B821-95A050E5AF7E}" type="datetimeFigureOut">
              <a:rPr lang="en-US" smtClean="0"/>
              <a:pPr/>
              <a:t>10/11/2013</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0233DB0-3653-42A6-A245-9A53D6088A4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8.xml"/><Relationship Id="rId5" Type="http://schemas.openxmlformats.org/officeDocument/2006/relationships/image" Target="../media/image18.gif"/><Relationship Id="rId4" Type="http://schemas.openxmlformats.org/officeDocument/2006/relationships/image" Target="../media/image17.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2362200"/>
            <a:ext cx="8686800" cy="1089025"/>
          </a:xfrm>
        </p:spPr>
        <p:txBody>
          <a:bodyPr>
            <a:noAutofit/>
          </a:bodyPr>
          <a:lstStyle/>
          <a:p>
            <a:r>
              <a:rPr lang="en-US" sz="5400" b="1" dirty="0" smtClean="0">
                <a:solidFill>
                  <a:srgbClr val="002060"/>
                </a:solidFill>
                <a:latin typeface="Arial" pitchFamily="34" charset="0"/>
                <a:cs typeface="Arial" pitchFamily="34" charset="0"/>
              </a:rPr>
              <a:t>XÃ HỘI HỌC ĐẠI CƯƠNG</a:t>
            </a:r>
            <a:endParaRPr lang="en-US" sz="5400" b="1" dirty="0">
              <a:solidFill>
                <a:srgbClr val="002060"/>
              </a:solidFill>
              <a:latin typeface="Arial" pitchFamily="34" charset="0"/>
              <a:cs typeface="Arial" pitchFamily="34" charset="0"/>
            </a:endParaRPr>
          </a:p>
        </p:txBody>
      </p:sp>
      <p:sp>
        <p:nvSpPr>
          <p:cNvPr id="4" name="TextBox 3"/>
          <p:cNvSpPr txBox="1"/>
          <p:nvPr/>
        </p:nvSpPr>
        <p:spPr>
          <a:xfrm>
            <a:off x="762000" y="3810000"/>
            <a:ext cx="7543800" cy="1200329"/>
          </a:xfrm>
          <a:prstGeom prst="rect">
            <a:avLst/>
          </a:prstGeom>
          <a:noFill/>
        </p:spPr>
        <p:txBody>
          <a:bodyPr wrap="square" rtlCol="0">
            <a:spAutoFit/>
          </a:bodyPr>
          <a:lstStyle/>
          <a:p>
            <a:r>
              <a:rPr lang="en-US" sz="3600" b="1" dirty="0" err="1" smtClean="0">
                <a:latin typeface="Arial" pitchFamily="34" charset="0"/>
                <a:cs typeface="Arial" pitchFamily="34" charset="0"/>
              </a:rPr>
              <a:t>Giảng</a:t>
            </a:r>
            <a:r>
              <a:rPr lang="en-US" sz="3600" b="1" dirty="0" smtClean="0">
                <a:latin typeface="Arial" pitchFamily="34" charset="0"/>
                <a:cs typeface="Arial" pitchFamily="34" charset="0"/>
              </a:rPr>
              <a:t> </a:t>
            </a:r>
            <a:r>
              <a:rPr lang="en-US" sz="3600" b="1" dirty="0" err="1" smtClean="0">
                <a:latin typeface="Arial" pitchFamily="34" charset="0"/>
                <a:cs typeface="Arial" pitchFamily="34" charset="0"/>
              </a:rPr>
              <a:t>viên</a:t>
            </a:r>
            <a:r>
              <a:rPr lang="en-US" sz="3600" b="1" dirty="0" smtClean="0">
                <a:latin typeface="Arial" pitchFamily="34" charset="0"/>
                <a:cs typeface="Arial" pitchFamily="34" charset="0"/>
              </a:rPr>
              <a:t>: </a:t>
            </a:r>
            <a:br>
              <a:rPr lang="en-US" sz="3600" b="1" dirty="0" smtClean="0">
                <a:latin typeface="Arial" pitchFamily="34" charset="0"/>
                <a:cs typeface="Arial" pitchFamily="34" charset="0"/>
              </a:rPr>
            </a:br>
            <a:r>
              <a:rPr lang="en-US" sz="3600" b="1" dirty="0" smtClean="0">
                <a:latin typeface="Arial" pitchFamily="34" charset="0"/>
                <a:cs typeface="Arial" pitchFamily="34" charset="0"/>
              </a:rPr>
              <a:t>           </a:t>
            </a:r>
            <a:r>
              <a:rPr lang="en-US" sz="3600" b="1" dirty="0" err="1" smtClean="0">
                <a:solidFill>
                  <a:srgbClr val="0070C0"/>
                </a:solidFill>
                <a:latin typeface="Arial" pitchFamily="34" charset="0"/>
                <a:cs typeface="Arial" pitchFamily="34" charset="0"/>
              </a:rPr>
              <a:t>Th.s</a:t>
            </a:r>
            <a:r>
              <a:rPr lang="en-US" sz="3600" b="1" dirty="0" smtClean="0">
                <a:solidFill>
                  <a:srgbClr val="0070C0"/>
                </a:solidFill>
                <a:latin typeface="Arial" pitchFamily="34" charset="0"/>
                <a:cs typeface="Arial" pitchFamily="34" charset="0"/>
              </a:rPr>
              <a:t>: </a:t>
            </a:r>
            <a:r>
              <a:rPr lang="en-US" sz="3600" b="1" dirty="0" err="1" smtClean="0">
                <a:solidFill>
                  <a:srgbClr val="0070C0"/>
                </a:solidFill>
                <a:latin typeface="Arial" pitchFamily="34" charset="0"/>
                <a:cs typeface="Arial" pitchFamily="34" charset="0"/>
              </a:rPr>
              <a:t>Nguyễn</a:t>
            </a:r>
            <a:r>
              <a:rPr lang="en-US" sz="3600" b="1" dirty="0" smtClean="0">
                <a:solidFill>
                  <a:srgbClr val="0070C0"/>
                </a:solidFill>
                <a:latin typeface="Arial" pitchFamily="34" charset="0"/>
                <a:cs typeface="Arial" pitchFamily="34" charset="0"/>
              </a:rPr>
              <a:t> </a:t>
            </a:r>
            <a:r>
              <a:rPr lang="en-US" sz="3600" b="1" dirty="0" err="1" smtClean="0">
                <a:solidFill>
                  <a:srgbClr val="0070C0"/>
                </a:solidFill>
                <a:latin typeface="Arial" pitchFamily="34" charset="0"/>
                <a:cs typeface="Arial" pitchFamily="34" charset="0"/>
              </a:rPr>
              <a:t>Đức</a:t>
            </a:r>
            <a:r>
              <a:rPr lang="en-US" sz="3600" b="1" dirty="0" smtClean="0">
                <a:solidFill>
                  <a:srgbClr val="0070C0"/>
                </a:solidFill>
                <a:latin typeface="Arial" pitchFamily="34" charset="0"/>
                <a:cs typeface="Arial" pitchFamily="34" charset="0"/>
              </a:rPr>
              <a:t> </a:t>
            </a:r>
            <a:r>
              <a:rPr lang="en-US" sz="3600" b="1" dirty="0" err="1" smtClean="0">
                <a:solidFill>
                  <a:srgbClr val="0070C0"/>
                </a:solidFill>
                <a:latin typeface="Arial" pitchFamily="34" charset="0"/>
                <a:cs typeface="Arial" pitchFamily="34" charset="0"/>
              </a:rPr>
              <a:t>Thành</a:t>
            </a:r>
            <a:endParaRPr lang="en-US" sz="3600" b="1" dirty="0">
              <a:solidFill>
                <a:srgbClr val="0070C0"/>
              </a:solidFill>
              <a:latin typeface="Arial" pitchFamily="34" charset="0"/>
              <a:cs typeface="Arial" pitchFamily="34" charset="0"/>
            </a:endParaRPr>
          </a:p>
        </p:txBody>
      </p:sp>
      <p:pic>
        <p:nvPicPr>
          <p:cNvPr id="1026" name="Picture 2" descr="G:\Xa hoi hoc DC\nlu_logo_200.jpg"/>
          <p:cNvPicPr>
            <a:picLocks noChangeAspect="1" noChangeArrowheads="1"/>
          </p:cNvPicPr>
          <p:nvPr/>
        </p:nvPicPr>
        <p:blipFill>
          <a:blip r:embed="rId2"/>
          <a:srcRect/>
          <a:stretch>
            <a:fillRect/>
          </a:stretch>
        </p:blipFill>
        <p:spPr bwMode="auto">
          <a:xfrm>
            <a:off x="152400" y="152400"/>
            <a:ext cx="2133600" cy="2133600"/>
          </a:xfrm>
          <a:prstGeom prst="rect">
            <a:avLst/>
          </a:prstGeom>
          <a:noFill/>
        </p:spPr>
      </p:pic>
      <p:sp>
        <p:nvSpPr>
          <p:cNvPr id="6" name="TextBox 5"/>
          <p:cNvSpPr txBox="1"/>
          <p:nvPr/>
        </p:nvSpPr>
        <p:spPr>
          <a:xfrm>
            <a:off x="2895600" y="685800"/>
            <a:ext cx="4937570" cy="1200329"/>
          </a:xfrm>
          <a:prstGeom prst="rect">
            <a:avLst/>
          </a:prstGeom>
          <a:noFill/>
        </p:spPr>
        <p:txBody>
          <a:bodyPr wrap="none" rtlCol="0">
            <a:spAutoFit/>
          </a:bodyPr>
          <a:lstStyle/>
          <a:p>
            <a:pPr algn="just"/>
            <a:r>
              <a:rPr lang="en-US" sz="3600" b="1" dirty="0" smtClean="0">
                <a:solidFill>
                  <a:srgbClr val="FF0000"/>
                </a:solidFill>
                <a:latin typeface="Arial" pitchFamily="34" charset="0"/>
                <a:cs typeface="Arial" pitchFamily="34" charset="0"/>
              </a:rPr>
              <a:t>ĐẠI HỌC NÔNG LÂM </a:t>
            </a:r>
            <a:br>
              <a:rPr lang="en-US" sz="3600" b="1" dirty="0" smtClean="0">
                <a:solidFill>
                  <a:srgbClr val="FF0000"/>
                </a:solidFill>
                <a:latin typeface="Arial" pitchFamily="34" charset="0"/>
                <a:cs typeface="Arial" pitchFamily="34" charset="0"/>
              </a:rPr>
            </a:br>
            <a:r>
              <a:rPr lang="en-US" sz="3600" b="1" dirty="0" smtClean="0">
                <a:solidFill>
                  <a:srgbClr val="FF0000"/>
                </a:solidFill>
                <a:latin typeface="Arial" pitchFamily="34" charset="0"/>
                <a:cs typeface="Arial" pitchFamily="34" charset="0"/>
              </a:rPr>
              <a:t>           TP.HCM</a:t>
            </a:r>
            <a:endParaRPr lang="en-US" sz="3600" b="1" dirty="0">
              <a:solidFill>
                <a:srgbClr val="FF0000"/>
              </a:solidFill>
              <a:latin typeface="Arial" pitchFamily="34" charset="0"/>
              <a:cs typeface="Arial" pitchFamily="34" charset="0"/>
            </a:endParaRPr>
          </a:p>
        </p:txBody>
      </p:sp>
    </p:spTree>
  </p:cSld>
  <p:clrMapOvr>
    <a:masterClrMapping/>
  </p:clrMapOvr>
  <p:transition spd="slow">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1416086"/>
            <a:ext cx="8458200" cy="2308324"/>
          </a:xfrm>
          <a:prstGeom prst="rect">
            <a:avLst/>
          </a:prstGeom>
          <a:noFill/>
        </p:spPr>
        <p:txBody>
          <a:bodyPr wrap="square" rtlCol="0">
            <a:spAutoFit/>
          </a:bodyPr>
          <a:lstStyle/>
          <a:p>
            <a:pPr marL="342900" indent="-342900">
              <a:buFont typeface="Wingdings" pitchFamily="2" charset="2"/>
              <a:buChar char="v"/>
            </a:pPr>
            <a:r>
              <a:rPr lang="en-US" sz="2400" i="1" dirty="0" err="1" smtClean="0">
                <a:latin typeface="Arial" pitchFamily="34" charset="0"/>
                <a:cs typeface="Arial" pitchFamily="34" charset="0"/>
              </a:rPr>
              <a:t>Ngôn</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ngữ</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viết</a:t>
            </a:r>
            <a:r>
              <a:rPr lang="en-US" sz="2400" i="1" dirty="0" smtClean="0">
                <a:latin typeface="Arial" pitchFamily="34" charset="0"/>
                <a:cs typeface="Arial" pitchFamily="34" charset="0"/>
              </a:rPr>
              <a: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sự</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ghi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lại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nói</a:t>
            </a:r>
            <a:r>
              <a:rPr lang="en-US" sz="2400" dirty="0" smtClean="0">
                <a:latin typeface="Arial" pitchFamily="34" charset="0"/>
                <a:cs typeface="Arial" pitchFamily="34" charset="0"/>
              </a:rPr>
              <a:t> hay ý </a:t>
            </a:r>
            <a:r>
              <a:rPr lang="en-US" sz="2400" dirty="0" err="1" smtClean="0">
                <a:latin typeface="Arial" pitchFamily="34" charset="0"/>
                <a:cs typeface="Arial" pitchFamily="34" charset="0"/>
              </a:rPr>
              <a:t>nghĩ</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ký</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tự</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vẽ</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theo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tắc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nào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phương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tiện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hữu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hiệu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đảm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bảo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việc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học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hỏi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bảo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tồn</a:t>
            </a:r>
            <a:r>
              <a:rPr lang="en-US" sz="2400" dirty="0" smtClean="0">
                <a:latin typeface="Arial" pitchFamily="34" charset="0"/>
                <a:cs typeface="Arial" pitchFamily="34" charset="0"/>
              </a:rPr>
              <a:t> di </a:t>
            </a:r>
            <a:r>
              <a:rPr lang="en-US" sz="2400" dirty="0" err="1" smtClean="0">
                <a:latin typeface="Arial" pitchFamily="34" charset="0"/>
                <a:cs typeface="Arial" pitchFamily="34" charset="0"/>
              </a:rPr>
              <a:t>sản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a:t>
            </a:r>
            <a:r>
              <a:rPr lang="en-US" sz="2400" dirty="0" smtClean="0">
                <a:latin typeface="Arial" pitchFamily="34" charset="0"/>
                <a:cs typeface="Arial" pitchFamily="34" charset="0"/>
              </a:rPr>
              <a:t>: con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chữ</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viết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ghi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lại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sự</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kiện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lịch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sử</a:t>
            </a:r>
            <a:r>
              <a:rPr lang="en-US" sz="2400" dirty="0" smtClean="0">
                <a:latin typeface="Arial" pitchFamily="34" charset="0"/>
                <a:cs typeface="Arial" pitchFamily="34" charset="0"/>
              </a:rPr>
              <a:t>, hay </a:t>
            </a:r>
            <a:r>
              <a:rPr lang="en-US" sz="2400" dirty="0" err="1" smtClean="0">
                <a:latin typeface="Arial" pitchFamily="34" charset="0"/>
                <a:cs typeface="Arial" pitchFamily="34" charset="0"/>
              </a:rPr>
              <a:t>ghi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lại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thông</a:t>
            </a:r>
            <a:r>
              <a:rPr lang="en-US" sz="2400" dirty="0" smtClean="0">
                <a:latin typeface="Arial" pitchFamily="34" charset="0"/>
                <a:cs typeface="Arial" pitchFamily="34" charset="0"/>
              </a:rPr>
              <a:t> tin </a:t>
            </a:r>
            <a:r>
              <a:rPr lang="en-US" sz="2400" dirty="0" err="1" smtClean="0">
                <a:latin typeface="Arial" pitchFamily="34" charset="0"/>
                <a:cs typeface="Arial" pitchFamily="34" charset="0"/>
              </a:rPr>
              <a:t>về</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địa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danh</a:t>
            </a:r>
            <a:r>
              <a:rPr lang="en-US" sz="2400" dirty="0" smtClean="0">
                <a:latin typeface="Arial" pitchFamily="34" charset="0"/>
                <a:cs typeface="Arial" pitchFamily="34" charset="0"/>
              </a:rPr>
              <a:t>, di </a:t>
            </a:r>
            <a:r>
              <a:rPr lang="en-US" sz="2400" dirty="0" err="1" smtClean="0">
                <a:latin typeface="Arial" pitchFamily="34" charset="0"/>
                <a:cs typeface="Arial" pitchFamily="34" charset="0"/>
              </a:rPr>
              <a:t>tích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nào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để</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thế</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hệ</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sau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biết</a:t>
            </a:r>
            <a:r>
              <a:rPr lang="en-US" sz="2400" dirty="0" smtClean="0">
                <a:latin typeface="Arial" pitchFamily="34" charset="0"/>
                <a:cs typeface="Arial" pitchFamily="34" charset="0"/>
              </a:rPr>
              <a:t>.</a:t>
            </a:r>
            <a:endParaRPr lang="en-US" sz="2400" i="1" dirty="0">
              <a:latin typeface="Arial" pitchFamily="34" charset="0"/>
              <a:cs typeface="Arial" pitchFamily="34" charset="0"/>
            </a:endParaRPr>
          </a:p>
        </p:txBody>
      </p:sp>
      <p:sp>
        <p:nvSpPr>
          <p:cNvPr id="3" name="TextBox 2"/>
          <p:cNvSpPr txBox="1"/>
          <p:nvPr/>
        </p:nvSpPr>
        <p:spPr>
          <a:xfrm>
            <a:off x="304800" y="3724410"/>
            <a:ext cx="8458200" cy="2308324"/>
          </a:xfrm>
          <a:prstGeom prst="rect">
            <a:avLst/>
          </a:prstGeom>
          <a:noFill/>
        </p:spPr>
        <p:txBody>
          <a:bodyPr wrap="square" rtlCol="0">
            <a:spAutoFit/>
          </a:bodyPr>
          <a:lstStyle/>
          <a:p>
            <a:pPr marL="342900" indent="-342900">
              <a:buFont typeface="Wingdings" pitchFamily="2" charset="2"/>
              <a:buChar char="v"/>
            </a:pPr>
            <a:r>
              <a:rPr lang="en-US" sz="2400" i="1" dirty="0" err="1" smtClean="0">
                <a:latin typeface="Arial" pitchFamily="34" charset="0"/>
                <a:cs typeface="Arial" pitchFamily="34" charset="0"/>
              </a:rPr>
              <a:t>Hành</a:t>
            </a:r>
            <a:r>
              <a:rPr lang="en-US" sz="2400" i="1" dirty="0" smtClean="0">
                <a:latin typeface="Arial" pitchFamily="34" charset="0"/>
                <a:cs typeface="Arial" pitchFamily="34" charset="0"/>
              </a:rPr>
              <a:t> vi </a:t>
            </a:r>
            <a:r>
              <a:rPr lang="en-US" sz="2400" i="1" dirty="0" err="1" smtClean="0">
                <a:latin typeface="Arial" pitchFamily="34" charset="0"/>
                <a:cs typeface="Arial" pitchFamily="34" charset="0"/>
              </a:rPr>
              <a:t>không</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lời</a:t>
            </a:r>
            <a:r>
              <a:rPr lang="en-US" sz="2400" i="1" dirty="0" smtClean="0">
                <a:latin typeface="Arial" pitchFamily="34" charset="0"/>
                <a:cs typeface="Arial" pitchFamily="34" charset="0"/>
              </a:rPr>
              <a: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việc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trao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đổi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ý </a:t>
            </a:r>
            <a:r>
              <a:rPr lang="en-US" sz="2400" dirty="0" err="1" smtClean="0">
                <a:latin typeface="Arial" pitchFamily="34" charset="0"/>
                <a:cs typeface="Arial" pitchFamily="34" charset="0"/>
              </a:rPr>
              <a:t>nghĩa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thông</a:t>
            </a:r>
            <a:r>
              <a:rPr lang="en-US" sz="2400" dirty="0" smtClean="0">
                <a:latin typeface="Arial" pitchFamily="34" charset="0"/>
                <a:cs typeface="Arial" pitchFamily="34" charset="0"/>
              </a:rPr>
              <a:t> qua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yếu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tố</a:t>
            </a:r>
            <a:r>
              <a:rPr lang="en-US" sz="2400" dirty="0" smtClean="0">
                <a:latin typeface="Arial" pitchFamily="34" charset="0"/>
                <a:cs typeface="Arial" pitchFamily="34" charset="0"/>
              </a:rPr>
              <a:t> phi </a:t>
            </a:r>
            <a:r>
              <a:rPr lang="en-US" sz="2400" dirty="0" err="1" smtClean="0">
                <a:latin typeface="Arial" pitchFamily="34" charset="0"/>
                <a:cs typeface="Arial" pitchFamily="34" charset="0"/>
              </a:rPr>
              <a:t>ngôn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ngữ</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chỉ</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điệu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bộ</a:t>
            </a:r>
            <a:r>
              <a:rPr lang="en-US" sz="2400" dirty="0" smtClean="0">
                <a:latin typeface="Arial" pitchFamily="34" charset="0"/>
                <a:cs typeface="Arial" pitchFamily="34" charset="0"/>
              </a:rPr>
              <a:t> hay </a:t>
            </a:r>
            <a:r>
              <a:rPr lang="en-US" sz="2400" dirty="0" err="1" smtClean="0">
                <a:latin typeface="Arial" pitchFamily="34" charset="0"/>
                <a:cs typeface="Arial" pitchFamily="34" charset="0"/>
              </a:rPr>
              <a:t>tư</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thế</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như</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chuyển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tay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mắt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môi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hành</a:t>
            </a:r>
            <a:r>
              <a:rPr lang="en-US" sz="2400" dirty="0" smtClean="0">
                <a:latin typeface="Arial" pitchFamily="34" charset="0"/>
                <a:cs typeface="Arial" pitchFamily="34" charset="0"/>
              </a:rPr>
              <a:t> vi </a:t>
            </a:r>
            <a:r>
              <a:rPr lang="en-US" sz="2400" dirty="0" err="1" smtClean="0">
                <a:latin typeface="Arial" pitchFamily="34" charset="0"/>
                <a:cs typeface="Arial" pitchFamily="34" charset="0"/>
              </a:rPr>
              <a:t>không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giống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nhau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nhưng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đôi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lại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nhau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a:t>
            </a:r>
            <a:r>
              <a:rPr lang="en-US" sz="2400" dirty="0" smtClean="0">
                <a:latin typeface="Arial" pitchFamily="34" charset="0"/>
                <a:cs typeface="Arial" pitchFamily="34" charset="0"/>
              </a:rPr>
              <a:t>: ở </a:t>
            </a:r>
            <a:r>
              <a:rPr lang="en-US" sz="2400" dirty="0" err="1" smtClean="0">
                <a:latin typeface="Arial" pitchFamily="34" charset="0"/>
                <a:cs typeface="Arial" pitchFamily="34" charset="0"/>
              </a:rPr>
              <a:t>Việt</a:t>
            </a:r>
            <a:r>
              <a:rPr lang="en-US" sz="2400" dirty="0" smtClean="0">
                <a:latin typeface="Arial" pitchFamily="34" charset="0"/>
                <a:cs typeface="Arial" pitchFamily="34" charset="0"/>
              </a:rPr>
              <a:t> Nam </a:t>
            </a:r>
            <a:r>
              <a:rPr lang="en-US" sz="2400" dirty="0" err="1" smtClean="0">
                <a:latin typeface="Arial" pitchFamily="34" charset="0"/>
                <a:cs typeface="Arial" pitchFamily="34" charset="0"/>
              </a:rPr>
              <a:t>thì</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gật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đầu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đồng</a:t>
            </a:r>
            <a:r>
              <a:rPr lang="en-US" sz="2400" dirty="0" smtClean="0">
                <a:latin typeface="Arial" pitchFamily="34" charset="0"/>
                <a:cs typeface="Arial" pitchFamily="34" charset="0"/>
              </a:rPr>
              <a:t> ý </a:t>
            </a:r>
            <a:r>
              <a:rPr lang="en-US" sz="2400" dirty="0" err="1" smtClean="0">
                <a:latin typeface="Arial" pitchFamily="34" charset="0"/>
                <a:cs typeface="Arial" pitchFamily="34" charset="0"/>
              </a:rPr>
              <a:t>nhưng</a:t>
            </a:r>
            <a:r>
              <a:rPr lang="en-US" sz="2400" dirty="0" smtClean="0">
                <a:latin typeface="Arial" pitchFamily="34" charset="0"/>
                <a:cs typeface="Arial" pitchFamily="34" charset="0"/>
              </a:rPr>
              <a:t> ở Columbia hay </a:t>
            </a:r>
            <a:r>
              <a:rPr lang="en-US" sz="2400" dirty="0" err="1" smtClean="0">
                <a:latin typeface="Arial" pitchFamily="34" charset="0"/>
                <a:cs typeface="Arial" pitchFamily="34" charset="0"/>
              </a:rPr>
              <a:t>Bungary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thì</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đồng</a:t>
            </a:r>
            <a:r>
              <a:rPr lang="en-US" sz="2400" dirty="0" smtClean="0">
                <a:latin typeface="Arial" pitchFamily="34" charset="0"/>
                <a:cs typeface="Arial" pitchFamily="34" charset="0"/>
              </a:rPr>
              <a:t> ý.</a:t>
            </a:r>
            <a:endParaRPr lang="en-US" sz="2400" dirty="0">
              <a:latin typeface="Arial" pitchFamily="34" charset="0"/>
              <a:cs typeface="Arial" pitchFamily="34" charset="0"/>
            </a:endParaRPr>
          </a:p>
        </p:txBody>
      </p:sp>
      <p:sp>
        <p:nvSpPr>
          <p:cNvPr id="4" name="TextBox 3"/>
          <p:cNvSpPr txBox="1"/>
          <p:nvPr/>
        </p:nvSpPr>
        <p:spPr>
          <a:xfrm>
            <a:off x="0" y="0"/>
            <a:ext cx="9144000" cy="646331"/>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 </a:t>
            </a:r>
            <a:r>
              <a:rPr lang="en-US" sz="3600" b="1" dirty="0" err="1" smtClean="0">
                <a:solidFill>
                  <a:srgbClr val="FF0000"/>
                </a:solidFill>
                <a:latin typeface="Arial" pitchFamily="34" charset="0"/>
                <a:cs typeface="Arial" pitchFamily="34" charset="0"/>
              </a:rPr>
              <a:t>Văn</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hóa</a:t>
            </a:r>
            <a:endParaRPr lang="en-US" sz="3600" b="1" dirty="0">
              <a:solidFill>
                <a:srgbClr val="FF0000"/>
              </a:solidFill>
              <a:latin typeface="Arial" pitchFamily="34" charset="0"/>
              <a:cs typeface="Arial" pitchFamily="34" charset="0"/>
            </a:endParaRPr>
          </a:p>
        </p:txBody>
      </p:sp>
      <p:sp>
        <p:nvSpPr>
          <p:cNvPr id="5" name="TextBox 4"/>
          <p:cNvSpPr txBox="1"/>
          <p:nvPr/>
        </p:nvSpPr>
        <p:spPr>
          <a:xfrm>
            <a:off x="380999" y="914399"/>
            <a:ext cx="3499676" cy="461665"/>
          </a:xfrm>
          <a:prstGeom prst="rect">
            <a:avLst/>
          </a:prstGeom>
          <a:noFill/>
        </p:spPr>
        <p:txBody>
          <a:bodyPr wrap="none" rtlCol="0">
            <a:spAutoFit/>
          </a:bodyPr>
          <a:lstStyle/>
          <a:p>
            <a:r>
              <a:rPr lang="en-US" sz="2400" b="1" i="1" dirty="0" smtClean="0">
                <a:latin typeface="Arial" pitchFamily="34" charset="0"/>
                <a:cs typeface="Arial" pitchFamily="34" charset="0"/>
              </a:rPr>
              <a:t>c. </a:t>
            </a:r>
            <a:r>
              <a:rPr lang="en-US" sz="2400" b="1" i="1" dirty="0" err="1">
                <a:latin typeface="Arial" pitchFamily="34" charset="0"/>
                <a:cs typeface="Arial" pitchFamily="34" charset="0"/>
              </a:rPr>
              <a:t>K</a:t>
            </a:r>
            <a:r>
              <a:rPr lang="en-US" sz="2400" b="1" i="1" dirty="0" err="1" smtClean="0">
                <a:latin typeface="Arial" pitchFamily="34" charset="0"/>
                <a:cs typeface="Arial" pitchFamily="34" charset="0"/>
              </a:rPr>
              <a:t>hả</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năng</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truyền</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đạt</a:t>
            </a:r>
            <a:endParaRPr lang="en-US" sz="2400" b="1" i="1" dirty="0">
              <a:latin typeface="Arial" pitchFamily="34" charset="0"/>
              <a:cs typeface="Arial" pitchFamily="34" charset="0"/>
            </a:endParaRPr>
          </a:p>
        </p:txBody>
      </p:sp>
    </p:spTree>
    <p:extLst>
      <p:ext uri="{BB962C8B-B14F-4D97-AF65-F5344CB8AC3E}">
        <p14:creationId xmlns:p14="http://schemas.microsoft.com/office/powerpoint/2010/main" val="10428479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762000"/>
            <a:ext cx="2864887" cy="461665"/>
          </a:xfrm>
          <a:prstGeom prst="rect">
            <a:avLst/>
          </a:prstGeom>
          <a:noFill/>
        </p:spPr>
        <p:txBody>
          <a:bodyPr wrap="none" rtlCol="0">
            <a:spAutoFit/>
          </a:bodyPr>
          <a:lstStyle/>
          <a:p>
            <a:r>
              <a:rPr lang="en-US" sz="2400" b="1" dirty="0">
                <a:solidFill>
                  <a:srgbClr val="003FBC"/>
                </a:solidFill>
                <a:latin typeface="Arial" pitchFamily="34" charset="0"/>
                <a:cs typeface="Arial" pitchFamily="34" charset="0"/>
              </a:rPr>
              <a:t>3</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Cơ</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cấu</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Văn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hóa</a:t>
            </a:r>
            <a:endParaRPr lang="en-US" sz="2400" b="1" dirty="0">
              <a:solidFill>
                <a:srgbClr val="003FBC"/>
              </a:solidFill>
              <a:latin typeface="Arial" pitchFamily="34" charset="0"/>
              <a:cs typeface="Arial" pitchFamily="34" charset="0"/>
            </a:endParaRPr>
          </a:p>
        </p:txBody>
      </p:sp>
      <p:sp>
        <p:nvSpPr>
          <p:cNvPr id="3" name="TextBox 2"/>
          <p:cNvSpPr txBox="1"/>
          <p:nvPr/>
        </p:nvSpPr>
        <p:spPr>
          <a:xfrm>
            <a:off x="289906" y="1408791"/>
            <a:ext cx="3230187" cy="147732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dirty="0" smtClean="0">
                <a:latin typeface="Arial" pitchFamily="34" charset="0"/>
                <a:cs typeface="Arial" pitchFamily="34" charset="0"/>
              </a:rPr>
              <a:t>- </a:t>
            </a:r>
            <a:r>
              <a:rPr lang="en-US" i="1" dirty="0" err="1" smtClean="0">
                <a:latin typeface="Arial" pitchFamily="34" charset="0"/>
                <a:cs typeface="Arial" pitchFamily="34" charset="0"/>
              </a:rPr>
              <a:t>Chân</a:t>
            </a:r>
            <a:r>
              <a:rPr lang="en-US" i="1" dirty="0" smtClean="0">
                <a:latin typeface="Arial" pitchFamily="34" charset="0"/>
                <a:cs typeface="Arial" pitchFamily="34" charset="0"/>
              </a:rPr>
              <a:t> </a:t>
            </a:r>
            <a:r>
              <a:rPr lang="en-US" i="1" dirty="0" err="1" smtClean="0">
                <a:latin typeface="Arial" pitchFamily="34" charset="0"/>
                <a:cs typeface="Arial" pitchFamily="34" charset="0"/>
              </a:rPr>
              <a:t>lý</a:t>
            </a:r>
            <a:r>
              <a:rPr lang="en-US" i="1" dirty="0" smtClean="0">
                <a:latin typeface="Arial" pitchFamily="34" charset="0"/>
                <a:cs typeface="Arial" pitchFamily="34" charset="0"/>
              </a:rPr>
              <a:t>: </a:t>
            </a:r>
            <a:r>
              <a:rPr lang="en-US" dirty="0" err="1" smtClean="0">
                <a:latin typeface="Arial" pitchFamily="34" charset="0"/>
                <a:cs typeface="Arial" pitchFamily="34" charset="0"/>
              </a:rPr>
              <a:t>là</a:t>
            </a:r>
            <a:r>
              <a:rPr lang="en-US" dirty="0" smtClean="0">
                <a:latin typeface="Arial" pitchFamily="34" charset="0"/>
                <a:cs typeface="Arial" pitchFamily="34" charset="0"/>
              </a:rPr>
              <a:t> </a:t>
            </a:r>
            <a:r>
              <a:rPr lang="en-US" dirty="0" err="1" smtClean="0">
                <a:latin typeface="Arial" pitchFamily="34" charset="0"/>
                <a:cs typeface="Arial" pitchFamily="34" charset="0"/>
              </a:rPr>
              <a:t>tính</a:t>
            </a:r>
            <a:r>
              <a:rPr lang="en-US" dirty="0" smtClean="0">
                <a:latin typeface="Arial" pitchFamily="34" charset="0"/>
                <a:cs typeface="Arial" pitchFamily="34" charset="0"/>
              </a:rPr>
              <a:t> </a:t>
            </a:r>
            <a:r>
              <a:rPr lang="en-US" dirty="0" err="1" smtClean="0">
                <a:latin typeface="Arial" pitchFamily="34" charset="0"/>
                <a:cs typeface="Arial" pitchFamily="34" charset="0"/>
              </a:rPr>
              <a:t>chính</a:t>
            </a:r>
            <a:r>
              <a:rPr lang="en-US" dirty="0" smtClean="0">
                <a:latin typeface="Arial" pitchFamily="34" charset="0"/>
                <a:cs typeface="Arial" pitchFamily="34" charset="0"/>
              </a:rPr>
              <a:t> </a:t>
            </a:r>
            <a:r>
              <a:rPr lang="en-US" dirty="0" err="1" smtClean="0">
                <a:latin typeface="Arial" pitchFamily="34" charset="0"/>
                <a:cs typeface="Arial" pitchFamily="34" charset="0"/>
              </a:rPr>
              <a:t>xác</a:t>
            </a:r>
            <a:r>
              <a:rPr lang="en-US" dirty="0" smtClean="0">
                <a:latin typeface="Arial" pitchFamily="34" charset="0"/>
                <a:cs typeface="Arial" pitchFamily="34" charset="0"/>
              </a:rPr>
              <a:t>, </a:t>
            </a:r>
            <a:r>
              <a:rPr lang="en-US" dirty="0" err="1" smtClean="0">
                <a:latin typeface="Arial" pitchFamily="34" charset="0"/>
                <a:cs typeface="Arial" pitchFamily="34" charset="0"/>
              </a:rPr>
              <a:t>rõ</a:t>
            </a:r>
            <a:r>
              <a:rPr lang="en-US" dirty="0" smtClean="0">
                <a:latin typeface="Arial" pitchFamily="34" charset="0"/>
                <a:cs typeface="Arial" pitchFamily="34" charset="0"/>
              </a:rPr>
              <a:t> </a:t>
            </a:r>
            <a:r>
              <a:rPr lang="en-US" dirty="0" err="1" smtClean="0">
                <a:latin typeface="Arial" pitchFamily="34" charset="0"/>
                <a:cs typeface="Arial" pitchFamily="34" charset="0"/>
              </a:rPr>
              <a:t>ràng</a:t>
            </a:r>
            <a:r>
              <a:rPr lang="en-US" dirty="0" smtClean="0">
                <a:latin typeface="Arial" pitchFamily="34" charset="0"/>
                <a:cs typeface="Arial" pitchFamily="34" charset="0"/>
              </a:rPr>
              <a:t> </a:t>
            </a:r>
            <a:r>
              <a:rPr lang="en-US" dirty="0" err="1" smtClean="0">
                <a:latin typeface="Arial" pitchFamily="34" charset="0"/>
                <a:cs typeface="Arial" pitchFamily="34" charset="0"/>
              </a:rPr>
              <a:t>của</a:t>
            </a:r>
            <a:r>
              <a:rPr lang="en-US" dirty="0" smtClean="0">
                <a:latin typeface="Arial" pitchFamily="34" charset="0"/>
                <a:cs typeface="Arial" pitchFamily="34" charset="0"/>
              </a:rPr>
              <a:t> </a:t>
            </a:r>
            <a:r>
              <a:rPr lang="en-US" dirty="0" err="1" smtClean="0">
                <a:latin typeface="Arial" pitchFamily="34" charset="0"/>
                <a:cs typeface="Arial" pitchFamily="34" charset="0"/>
              </a:rPr>
              <a:t>tư</a:t>
            </a:r>
            <a:r>
              <a:rPr lang="en-US" dirty="0" smtClean="0">
                <a:latin typeface="Arial" pitchFamily="34" charset="0"/>
                <a:cs typeface="Arial" pitchFamily="34" charset="0"/>
              </a:rPr>
              <a:t> </a:t>
            </a:r>
            <a:r>
              <a:rPr lang="en-US" dirty="0" err="1" smtClean="0">
                <a:latin typeface="Arial" pitchFamily="34" charset="0"/>
                <a:cs typeface="Arial" pitchFamily="34" charset="0"/>
              </a:rPr>
              <a:t>duy</a:t>
            </a:r>
            <a:r>
              <a:rPr lang="en-US" dirty="0" smtClean="0">
                <a:latin typeface="Arial" pitchFamily="34" charset="0"/>
                <a:cs typeface="Arial" pitchFamily="34" charset="0"/>
              </a:rPr>
              <a:t>. </a:t>
            </a:r>
            <a:r>
              <a:rPr lang="en-US" dirty="0" err="1" smtClean="0">
                <a:latin typeface="Arial" pitchFamily="34" charset="0"/>
                <a:cs typeface="Arial" pitchFamily="34" charset="0"/>
              </a:rPr>
              <a:t>Là</a:t>
            </a:r>
            <a:r>
              <a:rPr lang="en-US" dirty="0" smtClean="0">
                <a:latin typeface="Arial" pitchFamily="34" charset="0"/>
                <a:cs typeface="Arial" pitchFamily="34" charset="0"/>
              </a:rPr>
              <a:t> </a:t>
            </a:r>
            <a:r>
              <a:rPr lang="en-US" dirty="0" err="1" smtClean="0">
                <a:latin typeface="Arial" pitchFamily="34" charset="0"/>
                <a:cs typeface="Arial" pitchFamily="34" charset="0"/>
              </a:rPr>
              <a:t>những</a:t>
            </a:r>
            <a:r>
              <a:rPr lang="en-US" dirty="0" smtClean="0">
                <a:latin typeface="Arial" pitchFamily="34" charset="0"/>
                <a:cs typeface="Arial" pitchFamily="34" charset="0"/>
              </a:rPr>
              <a:t> </a:t>
            </a:r>
            <a:r>
              <a:rPr lang="en-US" dirty="0" err="1" smtClean="0">
                <a:latin typeface="Arial" pitchFamily="34" charset="0"/>
                <a:cs typeface="Arial" pitchFamily="34" charset="0"/>
              </a:rPr>
              <a:t>nguyên</a:t>
            </a:r>
            <a:r>
              <a:rPr lang="en-US" dirty="0" smtClean="0">
                <a:latin typeface="Arial" pitchFamily="34" charset="0"/>
                <a:cs typeface="Arial" pitchFamily="34" charset="0"/>
              </a:rPr>
              <a:t> </a:t>
            </a:r>
            <a:r>
              <a:rPr lang="en-US" dirty="0" err="1" smtClean="0">
                <a:latin typeface="Arial" pitchFamily="34" charset="0"/>
                <a:cs typeface="Arial" pitchFamily="34" charset="0"/>
              </a:rPr>
              <a:t>lý</a:t>
            </a:r>
            <a:r>
              <a:rPr lang="en-US" dirty="0" smtClean="0">
                <a:latin typeface="Arial" pitchFamily="34" charset="0"/>
                <a:cs typeface="Arial" pitchFamily="34" charset="0"/>
              </a:rPr>
              <a:t> </a:t>
            </a:r>
            <a:r>
              <a:rPr lang="en-US" dirty="0" err="1" smtClean="0">
                <a:latin typeface="Arial" pitchFamily="34" charset="0"/>
                <a:cs typeface="Arial" pitchFamily="34" charset="0"/>
              </a:rPr>
              <a:t>được</a:t>
            </a:r>
            <a:r>
              <a:rPr lang="en-US" dirty="0" smtClean="0">
                <a:latin typeface="Arial" pitchFamily="34" charset="0"/>
                <a:cs typeface="Arial" pitchFamily="34" charset="0"/>
              </a:rPr>
              <a:t> </a:t>
            </a:r>
            <a:r>
              <a:rPr lang="en-US" dirty="0" err="1" smtClean="0">
                <a:latin typeface="Arial" pitchFamily="34" charset="0"/>
                <a:cs typeface="Arial" pitchFamily="34" charset="0"/>
              </a:rPr>
              <a:t>nhiều</a:t>
            </a:r>
            <a:r>
              <a:rPr lang="en-US" dirty="0" smtClean="0">
                <a:latin typeface="Arial" pitchFamily="34" charset="0"/>
                <a:cs typeface="Arial" pitchFamily="34" charset="0"/>
              </a:rPr>
              <a:t> </a:t>
            </a:r>
            <a:r>
              <a:rPr lang="en-US" dirty="0" err="1" smtClean="0">
                <a:latin typeface="Arial" pitchFamily="34" charset="0"/>
                <a:cs typeface="Arial" pitchFamily="34" charset="0"/>
              </a:rPr>
              <a:t>người</a:t>
            </a:r>
            <a:r>
              <a:rPr lang="en-US" dirty="0" smtClean="0">
                <a:latin typeface="Arial" pitchFamily="34" charset="0"/>
                <a:cs typeface="Arial" pitchFamily="34" charset="0"/>
              </a:rPr>
              <a:t> </a:t>
            </a:r>
            <a:r>
              <a:rPr lang="en-US" dirty="0" err="1" smtClean="0">
                <a:latin typeface="Arial" pitchFamily="34" charset="0"/>
                <a:cs typeface="Arial" pitchFamily="34" charset="0"/>
              </a:rPr>
              <a:t>thừa</a:t>
            </a:r>
            <a:r>
              <a:rPr lang="en-US" dirty="0" smtClean="0">
                <a:latin typeface="Arial" pitchFamily="34" charset="0"/>
                <a:cs typeface="Arial" pitchFamily="34" charset="0"/>
              </a:rPr>
              <a:t> </a:t>
            </a:r>
            <a:r>
              <a:rPr lang="en-US" dirty="0" err="1" smtClean="0">
                <a:latin typeface="Arial" pitchFamily="34" charset="0"/>
                <a:cs typeface="Arial" pitchFamily="34" charset="0"/>
              </a:rPr>
              <a:t>nhận</a:t>
            </a:r>
            <a:r>
              <a:rPr lang="en-US" dirty="0" smtClean="0">
                <a:latin typeface="Arial" pitchFamily="34" charset="0"/>
                <a:cs typeface="Arial" pitchFamily="34" charset="0"/>
              </a:rPr>
              <a:t>, </a:t>
            </a:r>
            <a:r>
              <a:rPr lang="en-US" dirty="0" err="1" smtClean="0">
                <a:latin typeface="Arial" pitchFamily="34" charset="0"/>
                <a:cs typeface="Arial" pitchFamily="34" charset="0"/>
              </a:rPr>
              <a:t>phản</a:t>
            </a:r>
            <a:r>
              <a:rPr lang="en-US" dirty="0" smtClean="0">
                <a:latin typeface="Arial" pitchFamily="34" charset="0"/>
                <a:cs typeface="Arial" pitchFamily="34" charset="0"/>
              </a:rPr>
              <a:t> </a:t>
            </a:r>
            <a:r>
              <a:rPr lang="en-US" dirty="0" err="1" smtClean="0">
                <a:latin typeface="Arial" pitchFamily="34" charset="0"/>
                <a:cs typeface="Arial" pitchFamily="34" charset="0"/>
              </a:rPr>
              <a:t>ánh</a:t>
            </a:r>
            <a:r>
              <a:rPr lang="en-US" dirty="0" smtClean="0">
                <a:latin typeface="Arial" pitchFamily="34" charset="0"/>
                <a:cs typeface="Arial" pitchFamily="34" charset="0"/>
              </a:rPr>
              <a:t> </a:t>
            </a:r>
            <a:r>
              <a:rPr lang="en-US" dirty="0" err="1" smtClean="0">
                <a:latin typeface="Arial" pitchFamily="34" charset="0"/>
                <a:cs typeface="Arial" pitchFamily="34" charset="0"/>
              </a:rPr>
              <a:t>đúng</a:t>
            </a:r>
            <a:r>
              <a:rPr lang="en-US" dirty="0" smtClean="0">
                <a:latin typeface="Arial" pitchFamily="34" charset="0"/>
                <a:cs typeface="Arial" pitchFamily="34" charset="0"/>
              </a:rPr>
              <a:t> </a:t>
            </a:r>
            <a:r>
              <a:rPr lang="en-US" dirty="0" err="1" smtClean="0">
                <a:latin typeface="Arial" pitchFamily="34" charset="0"/>
                <a:cs typeface="Arial" pitchFamily="34" charset="0"/>
              </a:rPr>
              <a:t>thế</a:t>
            </a:r>
            <a:r>
              <a:rPr lang="en-US" dirty="0" smtClean="0">
                <a:latin typeface="Arial" pitchFamily="34" charset="0"/>
                <a:cs typeface="Arial" pitchFamily="34" charset="0"/>
              </a:rPr>
              <a:t> </a:t>
            </a:r>
            <a:r>
              <a:rPr lang="en-US" dirty="0" err="1" smtClean="0">
                <a:latin typeface="Arial" pitchFamily="34" charset="0"/>
                <a:cs typeface="Arial" pitchFamily="34" charset="0"/>
              </a:rPr>
              <a:t>giới</a:t>
            </a:r>
            <a:r>
              <a:rPr lang="en-US" dirty="0" smtClean="0">
                <a:latin typeface="Arial" pitchFamily="34" charset="0"/>
                <a:cs typeface="Arial" pitchFamily="34" charset="0"/>
              </a:rPr>
              <a:t> </a:t>
            </a:r>
            <a:r>
              <a:rPr lang="en-US" dirty="0" err="1" smtClean="0">
                <a:latin typeface="Arial" pitchFamily="34" charset="0"/>
                <a:cs typeface="Arial" pitchFamily="34" charset="0"/>
              </a:rPr>
              <a:t>khách</a:t>
            </a:r>
            <a:r>
              <a:rPr lang="en-US" dirty="0" smtClean="0">
                <a:latin typeface="Arial" pitchFamily="34" charset="0"/>
                <a:cs typeface="Arial" pitchFamily="34" charset="0"/>
              </a:rPr>
              <a:t> </a:t>
            </a:r>
            <a:r>
              <a:rPr lang="en-US" dirty="0" err="1" smtClean="0">
                <a:latin typeface="Arial" pitchFamily="34" charset="0"/>
                <a:cs typeface="Arial" pitchFamily="34" charset="0"/>
              </a:rPr>
              <a:t>quan</a:t>
            </a:r>
            <a:r>
              <a:rPr lang="en-US" dirty="0" smtClean="0">
                <a:latin typeface="Arial" pitchFamily="34" charset="0"/>
                <a:cs typeface="Arial" pitchFamily="34" charset="0"/>
              </a:rPr>
              <a:t>.</a:t>
            </a:r>
            <a:endParaRPr lang="en-US" dirty="0">
              <a:latin typeface="Arial" pitchFamily="34" charset="0"/>
              <a:cs typeface="Arial" pitchFamily="34" charset="0"/>
            </a:endParaRPr>
          </a:p>
        </p:txBody>
      </p:sp>
      <p:sp>
        <p:nvSpPr>
          <p:cNvPr id="4" name="TextBox 3"/>
          <p:cNvSpPr txBox="1"/>
          <p:nvPr/>
        </p:nvSpPr>
        <p:spPr>
          <a:xfrm>
            <a:off x="5692140" y="1408791"/>
            <a:ext cx="3223260" cy="147732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dirty="0" smtClean="0">
                <a:latin typeface="Arial" pitchFamily="34" charset="0"/>
                <a:cs typeface="Arial" pitchFamily="34" charset="0"/>
              </a:rPr>
              <a:t>- </a:t>
            </a:r>
            <a:r>
              <a:rPr lang="en-US" i="1" dirty="0" err="1" smtClean="0">
                <a:latin typeface="Arial" pitchFamily="34" charset="0"/>
                <a:cs typeface="Arial" pitchFamily="34" charset="0"/>
              </a:rPr>
              <a:t>Giá</a:t>
            </a:r>
            <a:r>
              <a:rPr lang="en-US" i="1" dirty="0" smtClean="0">
                <a:latin typeface="Arial" pitchFamily="34" charset="0"/>
                <a:cs typeface="Arial" pitchFamily="34" charset="0"/>
              </a:rPr>
              <a:t> </a:t>
            </a:r>
            <a:r>
              <a:rPr lang="en-US" i="1" dirty="0" err="1" smtClean="0">
                <a:latin typeface="Arial" pitchFamily="34" charset="0"/>
                <a:cs typeface="Arial" pitchFamily="34" charset="0"/>
              </a:rPr>
              <a:t>trị</a:t>
            </a:r>
            <a:r>
              <a:rPr lang="en-US" i="1" dirty="0" smtClean="0">
                <a:latin typeface="Arial" pitchFamily="34" charset="0"/>
                <a:cs typeface="Arial" pitchFamily="34" charset="0"/>
              </a:rPr>
              <a:t>: </a:t>
            </a:r>
            <a:r>
              <a:rPr lang="en-US" dirty="0" err="1" smtClean="0">
                <a:latin typeface="Arial" pitchFamily="34" charset="0"/>
                <a:cs typeface="Arial" pitchFamily="34" charset="0"/>
              </a:rPr>
              <a:t>là</a:t>
            </a:r>
            <a:r>
              <a:rPr lang="en-US" dirty="0" smtClean="0">
                <a:latin typeface="Arial" pitchFamily="34" charset="0"/>
                <a:cs typeface="Arial" pitchFamily="34" charset="0"/>
              </a:rPr>
              <a:t> </a:t>
            </a:r>
            <a:r>
              <a:rPr lang="en-US" dirty="0" err="1" smtClean="0">
                <a:latin typeface="Arial" pitchFamily="34" charset="0"/>
                <a:cs typeface="Arial" pitchFamily="34" charset="0"/>
              </a:rPr>
              <a:t>thứ</a:t>
            </a:r>
            <a:r>
              <a:rPr lang="en-US" dirty="0" smtClean="0">
                <a:latin typeface="Arial" pitchFamily="34" charset="0"/>
                <a:cs typeface="Arial" pitchFamily="34" charset="0"/>
              </a:rPr>
              <a:t> </a:t>
            </a:r>
            <a:r>
              <a:rPr lang="en-US" dirty="0" err="1" smtClean="0">
                <a:latin typeface="Arial" pitchFamily="34" charset="0"/>
                <a:cs typeface="Arial" pitchFamily="34" charset="0"/>
              </a:rPr>
              <a:t>mà</a:t>
            </a:r>
            <a:r>
              <a:rPr lang="en-US" dirty="0" smtClean="0">
                <a:latin typeface="Arial" pitchFamily="34" charset="0"/>
                <a:cs typeface="Arial" pitchFamily="34" charset="0"/>
              </a:rPr>
              <a:t> </a:t>
            </a:r>
            <a:r>
              <a:rPr lang="en-US" dirty="0" err="1" smtClean="0">
                <a:latin typeface="Arial" pitchFamily="34" charset="0"/>
                <a:cs typeface="Arial" pitchFamily="34" charset="0"/>
              </a:rPr>
              <a:t>ta</a:t>
            </a:r>
            <a:r>
              <a:rPr lang="en-US" dirty="0" smtClean="0">
                <a:latin typeface="Arial" pitchFamily="34" charset="0"/>
                <a:cs typeface="Arial" pitchFamily="34" charset="0"/>
              </a:rPr>
              <a:t> </a:t>
            </a:r>
            <a:r>
              <a:rPr lang="en-US" dirty="0" err="1" smtClean="0">
                <a:latin typeface="Arial" pitchFamily="34" charset="0"/>
                <a:cs typeface="Arial" pitchFamily="34" charset="0"/>
              </a:rPr>
              <a:t>cho</a:t>
            </a:r>
            <a:r>
              <a:rPr lang="en-US" dirty="0" smtClean="0">
                <a:latin typeface="Arial" pitchFamily="34" charset="0"/>
                <a:cs typeface="Arial" pitchFamily="34" charset="0"/>
              </a:rPr>
              <a:t> </a:t>
            </a:r>
            <a:r>
              <a:rPr lang="en-US" dirty="0" err="1" smtClean="0">
                <a:latin typeface="Arial" pitchFamily="34" charset="0"/>
                <a:cs typeface="Arial" pitchFamily="34" charset="0"/>
              </a:rPr>
              <a:t>là</a:t>
            </a:r>
            <a:r>
              <a:rPr lang="en-US" dirty="0" smtClean="0">
                <a:latin typeface="Arial" pitchFamily="34" charset="0"/>
                <a:cs typeface="Arial" pitchFamily="34" charset="0"/>
              </a:rPr>
              <a:t> </a:t>
            </a:r>
            <a:r>
              <a:rPr lang="en-US" dirty="0" err="1" smtClean="0">
                <a:latin typeface="Arial" pitchFamily="34" charset="0"/>
                <a:cs typeface="Arial" pitchFamily="34" charset="0"/>
              </a:rPr>
              <a:t>đáng</a:t>
            </a:r>
            <a:r>
              <a:rPr lang="en-US" dirty="0" smtClean="0">
                <a:latin typeface="Arial" pitchFamily="34" charset="0"/>
                <a:cs typeface="Arial" pitchFamily="34" charset="0"/>
              </a:rPr>
              <a:t> </a:t>
            </a:r>
            <a:r>
              <a:rPr lang="en-US" dirty="0" err="1" smtClean="0">
                <a:latin typeface="Arial" pitchFamily="34" charset="0"/>
                <a:cs typeface="Arial" pitchFamily="34" charset="0"/>
              </a:rPr>
              <a:t>có</a:t>
            </a:r>
            <a:r>
              <a:rPr lang="en-US" dirty="0" smtClean="0">
                <a:latin typeface="Arial" pitchFamily="34" charset="0"/>
                <a:cs typeface="Arial" pitchFamily="34" charset="0"/>
              </a:rPr>
              <a:t>, </a:t>
            </a:r>
            <a:r>
              <a:rPr lang="en-US" dirty="0" err="1" smtClean="0">
                <a:latin typeface="Arial" pitchFamily="34" charset="0"/>
                <a:cs typeface="Arial" pitchFamily="34" charset="0"/>
              </a:rPr>
              <a:t>như</a:t>
            </a:r>
            <a:r>
              <a:rPr lang="en-US" dirty="0" smtClean="0">
                <a:latin typeface="Arial" pitchFamily="34" charset="0"/>
                <a:cs typeface="Arial" pitchFamily="34" charset="0"/>
              </a:rPr>
              <a:t> </a:t>
            </a:r>
            <a:r>
              <a:rPr lang="en-US" dirty="0" err="1" smtClean="0">
                <a:latin typeface="Arial" pitchFamily="34" charset="0"/>
                <a:cs typeface="Arial" pitchFamily="34" charset="0"/>
              </a:rPr>
              <a:t>mong</a:t>
            </a:r>
            <a:r>
              <a:rPr lang="en-US" dirty="0" smtClean="0">
                <a:latin typeface="Arial" pitchFamily="34" charset="0"/>
                <a:cs typeface="Arial" pitchFamily="34" charset="0"/>
              </a:rPr>
              <a:t> </a:t>
            </a:r>
            <a:r>
              <a:rPr lang="en-US" dirty="0" err="1" smtClean="0">
                <a:latin typeface="Arial" pitchFamily="34" charset="0"/>
                <a:cs typeface="Arial" pitchFamily="34" charset="0"/>
              </a:rPr>
              <a:t>muốn</a:t>
            </a:r>
            <a:r>
              <a:rPr lang="en-US" dirty="0" smtClean="0">
                <a:latin typeface="Arial" pitchFamily="34" charset="0"/>
                <a:cs typeface="Arial" pitchFamily="34" charset="0"/>
              </a:rPr>
              <a:t>, </a:t>
            </a:r>
            <a:r>
              <a:rPr lang="en-US" dirty="0" err="1" smtClean="0">
                <a:latin typeface="Arial" pitchFamily="34" charset="0"/>
                <a:cs typeface="Arial" pitchFamily="34" charset="0"/>
              </a:rPr>
              <a:t>là</a:t>
            </a:r>
            <a:r>
              <a:rPr lang="en-US" dirty="0" smtClean="0">
                <a:latin typeface="Arial" pitchFamily="34" charset="0"/>
                <a:cs typeface="Arial" pitchFamily="34" charset="0"/>
              </a:rPr>
              <a:t> </a:t>
            </a:r>
            <a:r>
              <a:rPr lang="en-US" dirty="0" err="1" smtClean="0">
                <a:latin typeface="Arial" pitchFamily="34" charset="0"/>
                <a:cs typeface="Arial" pitchFamily="34" charset="0"/>
              </a:rPr>
              <a:t>thứ</a:t>
            </a:r>
            <a:r>
              <a:rPr lang="en-US" dirty="0" smtClean="0">
                <a:latin typeface="Arial" pitchFamily="34" charset="0"/>
                <a:cs typeface="Arial" pitchFamily="34" charset="0"/>
              </a:rPr>
              <a:t> </a:t>
            </a:r>
            <a:r>
              <a:rPr lang="en-US" dirty="0" err="1" smtClean="0">
                <a:latin typeface="Arial" pitchFamily="34" charset="0"/>
                <a:cs typeface="Arial" pitchFamily="34" charset="0"/>
              </a:rPr>
              <a:t>quan</a:t>
            </a:r>
            <a:r>
              <a:rPr lang="en-US" dirty="0" smtClean="0">
                <a:latin typeface="Arial" pitchFamily="34" charset="0"/>
                <a:cs typeface="Arial" pitchFamily="34" charset="0"/>
              </a:rPr>
              <a:t> </a:t>
            </a:r>
            <a:r>
              <a:rPr lang="en-US" dirty="0" err="1" smtClean="0">
                <a:latin typeface="Arial" pitchFamily="34" charset="0"/>
                <a:cs typeface="Arial" pitchFamily="34" charset="0"/>
              </a:rPr>
              <a:t>trọng</a:t>
            </a:r>
            <a:r>
              <a:rPr lang="en-US" dirty="0" smtClean="0">
                <a:latin typeface="Arial" pitchFamily="34" charset="0"/>
                <a:cs typeface="Arial" pitchFamily="34" charset="0"/>
              </a:rPr>
              <a:t> </a:t>
            </a:r>
            <a:r>
              <a:rPr lang="en-US" dirty="0" err="1" smtClean="0">
                <a:latin typeface="Arial" pitchFamily="34" charset="0"/>
                <a:cs typeface="Arial" pitchFamily="34" charset="0"/>
              </a:rPr>
              <a:t>để</a:t>
            </a:r>
            <a:r>
              <a:rPr lang="en-US" dirty="0" smtClean="0">
                <a:latin typeface="Arial" pitchFamily="34" charset="0"/>
                <a:cs typeface="Arial" pitchFamily="34" charset="0"/>
              </a:rPr>
              <a:t> </a:t>
            </a:r>
            <a:r>
              <a:rPr lang="en-US" dirty="0" err="1" smtClean="0">
                <a:latin typeface="Arial" pitchFamily="34" charset="0"/>
                <a:cs typeface="Arial" pitchFamily="34" charset="0"/>
              </a:rPr>
              <a:t>hướng</a:t>
            </a:r>
            <a:r>
              <a:rPr lang="en-US" dirty="0" smtClean="0">
                <a:latin typeface="Arial" pitchFamily="34" charset="0"/>
                <a:cs typeface="Arial" pitchFamily="34" charset="0"/>
              </a:rPr>
              <a:t> </a:t>
            </a:r>
            <a:r>
              <a:rPr lang="en-US" dirty="0" err="1" smtClean="0">
                <a:latin typeface="Arial" pitchFamily="34" charset="0"/>
                <a:cs typeface="Arial" pitchFamily="34" charset="0"/>
              </a:rPr>
              <a:t>dẫn</a:t>
            </a:r>
            <a:r>
              <a:rPr lang="en-US" dirty="0" smtClean="0">
                <a:latin typeface="Arial" pitchFamily="34" charset="0"/>
                <a:cs typeface="Arial" pitchFamily="34" charset="0"/>
              </a:rPr>
              <a:t> </a:t>
            </a:r>
            <a:r>
              <a:rPr lang="en-US" dirty="0" err="1" smtClean="0">
                <a:latin typeface="Arial" pitchFamily="34" charset="0"/>
                <a:cs typeface="Arial" pitchFamily="34" charset="0"/>
              </a:rPr>
              <a:t>cho</a:t>
            </a:r>
            <a:r>
              <a:rPr lang="en-US" dirty="0" smtClean="0">
                <a:latin typeface="Arial" pitchFamily="34" charset="0"/>
                <a:cs typeface="Arial" pitchFamily="34" charset="0"/>
              </a:rPr>
              <a:t> </a:t>
            </a:r>
            <a:r>
              <a:rPr lang="en-US" dirty="0" err="1" smtClean="0">
                <a:latin typeface="Arial" pitchFamily="34" charset="0"/>
                <a:cs typeface="Arial" pitchFamily="34" charset="0"/>
              </a:rPr>
              <a:t>hành</a:t>
            </a:r>
            <a:r>
              <a:rPr lang="en-US" dirty="0" smtClean="0">
                <a:latin typeface="Arial" pitchFamily="34" charset="0"/>
                <a:cs typeface="Arial" pitchFamily="34" charset="0"/>
              </a:rPr>
              <a:t> </a:t>
            </a:r>
            <a:r>
              <a:rPr lang="en-US" dirty="0" err="1" smtClean="0">
                <a:latin typeface="Arial" pitchFamily="34" charset="0"/>
                <a:cs typeface="Arial" pitchFamily="34" charset="0"/>
              </a:rPr>
              <a:t>động</a:t>
            </a:r>
            <a:r>
              <a:rPr lang="en-US" dirty="0" smtClean="0">
                <a:latin typeface="Arial" pitchFamily="34" charset="0"/>
                <a:cs typeface="Arial" pitchFamily="34" charset="0"/>
              </a:rPr>
              <a:t> </a:t>
            </a:r>
            <a:r>
              <a:rPr lang="en-US" dirty="0" err="1" smtClean="0">
                <a:latin typeface="Arial" pitchFamily="34" charset="0"/>
                <a:cs typeface="Arial" pitchFamily="34" charset="0"/>
              </a:rPr>
              <a:t>của</a:t>
            </a:r>
            <a:r>
              <a:rPr lang="en-US" dirty="0" smtClean="0">
                <a:latin typeface="Arial" pitchFamily="34" charset="0"/>
                <a:cs typeface="Arial" pitchFamily="34" charset="0"/>
              </a:rPr>
              <a:t> con </a:t>
            </a:r>
            <a:r>
              <a:rPr lang="en-US" dirty="0" err="1" smtClean="0">
                <a:latin typeface="Arial" pitchFamily="34" charset="0"/>
                <a:cs typeface="Arial" pitchFamily="34" charset="0"/>
              </a:rPr>
              <a:t>người</a:t>
            </a:r>
            <a:r>
              <a:rPr lang="en-US" dirty="0" smtClean="0">
                <a:latin typeface="Arial" pitchFamily="34" charset="0"/>
                <a:cs typeface="Arial" pitchFamily="34" charset="0"/>
              </a:rPr>
              <a:t>.</a:t>
            </a:r>
            <a:endParaRPr lang="en-US" dirty="0">
              <a:latin typeface="Arial" pitchFamily="34" charset="0"/>
              <a:cs typeface="Arial" pitchFamily="34" charset="0"/>
            </a:endParaRPr>
          </a:p>
        </p:txBody>
      </p:sp>
      <p:sp>
        <p:nvSpPr>
          <p:cNvPr id="5" name="TextBox 4"/>
          <p:cNvSpPr txBox="1"/>
          <p:nvPr/>
        </p:nvSpPr>
        <p:spPr>
          <a:xfrm>
            <a:off x="228600" y="5181600"/>
            <a:ext cx="3291493"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dirty="0" smtClean="0">
                <a:latin typeface="Arial" pitchFamily="34" charset="0"/>
                <a:cs typeface="Arial" pitchFamily="34" charset="0"/>
              </a:rPr>
              <a:t>- </a:t>
            </a:r>
            <a:r>
              <a:rPr lang="en-US" i="1" dirty="0" err="1" smtClean="0">
                <a:latin typeface="Arial" pitchFamily="34" charset="0"/>
                <a:cs typeface="Arial" pitchFamily="34" charset="0"/>
              </a:rPr>
              <a:t>Mục</a:t>
            </a:r>
            <a:r>
              <a:rPr lang="en-US" i="1" dirty="0" smtClean="0">
                <a:latin typeface="Arial" pitchFamily="34" charset="0"/>
                <a:cs typeface="Arial" pitchFamily="34" charset="0"/>
              </a:rPr>
              <a:t> </a:t>
            </a:r>
            <a:r>
              <a:rPr lang="en-US" i="1" dirty="0" err="1" smtClean="0">
                <a:latin typeface="Arial" pitchFamily="34" charset="0"/>
                <a:cs typeface="Arial" pitchFamily="34" charset="0"/>
              </a:rPr>
              <a:t>tiêu</a:t>
            </a:r>
            <a:r>
              <a:rPr lang="en-US" i="1" dirty="0" smtClean="0">
                <a:latin typeface="Arial" pitchFamily="34" charset="0"/>
                <a:cs typeface="Arial" pitchFamily="34" charset="0"/>
              </a:rPr>
              <a:t>: </a:t>
            </a:r>
            <a:r>
              <a:rPr lang="en-US" dirty="0" err="1" smtClean="0">
                <a:latin typeface="Arial" pitchFamily="34" charset="0"/>
                <a:cs typeface="Arial" pitchFamily="34" charset="0"/>
              </a:rPr>
              <a:t>là</a:t>
            </a:r>
            <a:r>
              <a:rPr lang="en-US" dirty="0" smtClean="0">
                <a:latin typeface="Arial" pitchFamily="34" charset="0"/>
                <a:cs typeface="Arial" pitchFamily="34" charset="0"/>
              </a:rPr>
              <a:t> </a:t>
            </a:r>
            <a:r>
              <a:rPr lang="en-US" dirty="0" err="1" smtClean="0">
                <a:latin typeface="Arial" pitchFamily="34" charset="0"/>
                <a:cs typeface="Arial" pitchFamily="34" charset="0"/>
              </a:rPr>
              <a:t>cái</a:t>
            </a:r>
            <a:r>
              <a:rPr lang="en-US" dirty="0" smtClean="0">
                <a:latin typeface="Arial" pitchFamily="34" charset="0"/>
                <a:cs typeface="Arial" pitchFamily="34" charset="0"/>
              </a:rPr>
              <a:t> </a:t>
            </a:r>
            <a:r>
              <a:rPr lang="en-US" dirty="0" err="1" smtClean="0">
                <a:latin typeface="Arial" pitchFamily="34" charset="0"/>
                <a:cs typeface="Arial" pitchFamily="34" charset="0"/>
              </a:rPr>
              <a:t>đích</a:t>
            </a:r>
            <a:r>
              <a:rPr lang="en-US" dirty="0" smtClean="0">
                <a:latin typeface="Arial" pitchFamily="34" charset="0"/>
                <a:cs typeface="Arial" pitchFamily="34" charset="0"/>
              </a:rPr>
              <a:t> </a:t>
            </a:r>
            <a:r>
              <a:rPr lang="en-US" dirty="0" err="1" smtClean="0">
                <a:latin typeface="Arial" pitchFamily="34" charset="0"/>
                <a:cs typeface="Arial" pitchFamily="34" charset="0"/>
              </a:rPr>
              <a:t>cần</a:t>
            </a:r>
            <a:r>
              <a:rPr lang="en-US" dirty="0" smtClean="0">
                <a:latin typeface="Arial" pitchFamily="34" charset="0"/>
                <a:cs typeface="Arial" pitchFamily="34" charset="0"/>
              </a:rPr>
              <a:t> </a:t>
            </a:r>
            <a:r>
              <a:rPr lang="en-US" dirty="0" err="1" smtClean="0">
                <a:latin typeface="Arial" pitchFamily="34" charset="0"/>
                <a:cs typeface="Arial" pitchFamily="34" charset="0"/>
              </a:rPr>
              <a:t>phải</a:t>
            </a:r>
            <a:r>
              <a:rPr lang="en-US" dirty="0" smtClean="0">
                <a:latin typeface="Arial" pitchFamily="34" charset="0"/>
                <a:cs typeface="Arial" pitchFamily="34" charset="0"/>
              </a:rPr>
              <a:t> </a:t>
            </a:r>
            <a:r>
              <a:rPr lang="en-US" dirty="0" err="1" smtClean="0">
                <a:latin typeface="Arial" pitchFamily="34" charset="0"/>
                <a:cs typeface="Arial" pitchFamily="34" charset="0"/>
              </a:rPr>
              <a:t>hoàn</a:t>
            </a:r>
            <a:r>
              <a:rPr lang="en-US" dirty="0" smtClean="0">
                <a:latin typeface="Arial" pitchFamily="34" charset="0"/>
                <a:cs typeface="Arial" pitchFamily="34" charset="0"/>
              </a:rPr>
              <a:t> </a:t>
            </a:r>
            <a:r>
              <a:rPr lang="en-US" dirty="0" err="1" smtClean="0">
                <a:latin typeface="Arial" pitchFamily="34" charset="0"/>
                <a:cs typeface="Arial" pitchFamily="34" charset="0"/>
              </a:rPr>
              <a:t>thành</a:t>
            </a:r>
            <a:r>
              <a:rPr lang="en-US" dirty="0" smtClean="0">
                <a:latin typeface="Arial" pitchFamily="34" charset="0"/>
                <a:cs typeface="Arial" pitchFamily="34" charset="0"/>
              </a:rPr>
              <a:t>. </a:t>
            </a:r>
            <a:endParaRPr lang="en-US" dirty="0">
              <a:latin typeface="Arial" pitchFamily="34" charset="0"/>
              <a:cs typeface="Arial" pitchFamily="34" charset="0"/>
            </a:endParaRPr>
          </a:p>
        </p:txBody>
      </p:sp>
      <p:sp>
        <p:nvSpPr>
          <p:cNvPr id="6" name="TextBox 5"/>
          <p:cNvSpPr txBox="1"/>
          <p:nvPr/>
        </p:nvSpPr>
        <p:spPr>
          <a:xfrm flipH="1">
            <a:off x="4599709" y="4627602"/>
            <a:ext cx="4343400" cy="1754326"/>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dirty="0" smtClean="0">
                <a:latin typeface="Arial" pitchFamily="34" charset="0"/>
                <a:cs typeface="Arial" pitchFamily="34" charset="0"/>
              </a:rPr>
              <a:t>- </a:t>
            </a:r>
            <a:r>
              <a:rPr lang="en-US" i="1" dirty="0" err="1" smtClean="0">
                <a:latin typeface="Arial" pitchFamily="34" charset="0"/>
                <a:cs typeface="Arial" pitchFamily="34" charset="0"/>
              </a:rPr>
              <a:t>Chuẩn</a:t>
            </a:r>
            <a:r>
              <a:rPr lang="en-US" i="1" dirty="0" smtClean="0">
                <a:latin typeface="Arial" pitchFamily="34" charset="0"/>
                <a:cs typeface="Arial" pitchFamily="34" charset="0"/>
              </a:rPr>
              <a:t> </a:t>
            </a:r>
            <a:r>
              <a:rPr lang="en-US" i="1" dirty="0" err="1" smtClean="0">
                <a:latin typeface="Arial" pitchFamily="34" charset="0"/>
                <a:cs typeface="Arial" pitchFamily="34" charset="0"/>
              </a:rPr>
              <a:t>mực</a:t>
            </a:r>
            <a:r>
              <a:rPr lang="en-US" i="1" dirty="0" smtClean="0">
                <a:latin typeface="Arial" pitchFamily="34" charset="0"/>
                <a:cs typeface="Arial" pitchFamily="34" charset="0"/>
              </a:rPr>
              <a:t>:</a:t>
            </a:r>
            <a:r>
              <a:rPr lang="en-US" dirty="0" smtClean="0">
                <a:latin typeface="Arial" pitchFamily="34" charset="0"/>
                <a:cs typeface="Arial" pitchFamily="34" charset="0"/>
              </a:rPr>
              <a:t> </a:t>
            </a:r>
            <a:r>
              <a:rPr lang="en-US" dirty="0" err="1" smtClean="0">
                <a:latin typeface="Arial" pitchFamily="34" charset="0"/>
                <a:cs typeface="Arial" pitchFamily="34" charset="0"/>
              </a:rPr>
              <a:t>là</a:t>
            </a:r>
            <a:r>
              <a:rPr lang="en-US" dirty="0" smtClean="0">
                <a:latin typeface="Arial" pitchFamily="34" charset="0"/>
                <a:cs typeface="Arial" pitchFamily="34" charset="0"/>
              </a:rPr>
              <a:t> </a:t>
            </a:r>
            <a:r>
              <a:rPr lang="en-US" dirty="0" err="1" smtClean="0">
                <a:latin typeface="Arial" pitchFamily="34" charset="0"/>
                <a:cs typeface="Arial" pitchFamily="34" charset="0"/>
              </a:rPr>
              <a:t>tổng</a:t>
            </a:r>
            <a:r>
              <a:rPr lang="en-US" dirty="0" smtClean="0">
                <a:latin typeface="Arial" pitchFamily="34" charset="0"/>
                <a:cs typeface="Arial" pitchFamily="34" charset="0"/>
              </a:rPr>
              <a:t> </a:t>
            </a:r>
            <a:r>
              <a:rPr lang="en-US" dirty="0" err="1" smtClean="0">
                <a:latin typeface="Arial" pitchFamily="34" charset="0"/>
                <a:cs typeface="Arial" pitchFamily="34" charset="0"/>
              </a:rPr>
              <a:t>số</a:t>
            </a:r>
            <a:r>
              <a:rPr lang="en-US" dirty="0" smtClean="0">
                <a:latin typeface="Arial" pitchFamily="34" charset="0"/>
                <a:cs typeface="Arial" pitchFamily="34" charset="0"/>
              </a:rPr>
              <a:t> </a:t>
            </a:r>
            <a:r>
              <a:rPr lang="en-US" dirty="0" err="1" smtClean="0">
                <a:latin typeface="Arial" pitchFamily="34" charset="0"/>
                <a:cs typeface="Arial" pitchFamily="34" charset="0"/>
              </a:rPr>
              <a:t>những</a:t>
            </a:r>
            <a:r>
              <a:rPr lang="en-US" dirty="0" smtClean="0">
                <a:latin typeface="Arial" pitchFamily="34" charset="0"/>
                <a:cs typeface="Arial" pitchFamily="34" charset="0"/>
              </a:rPr>
              <a:t> </a:t>
            </a:r>
            <a:r>
              <a:rPr lang="en-US" dirty="0" err="1" smtClean="0">
                <a:latin typeface="Arial" pitchFamily="34" charset="0"/>
                <a:cs typeface="Arial" pitchFamily="34" charset="0"/>
              </a:rPr>
              <a:t>mong</a:t>
            </a:r>
            <a:r>
              <a:rPr lang="en-US" dirty="0" smtClean="0">
                <a:latin typeface="Arial" pitchFamily="34" charset="0"/>
                <a:cs typeface="Arial" pitchFamily="34" charset="0"/>
              </a:rPr>
              <a:t> </a:t>
            </a:r>
            <a:r>
              <a:rPr lang="en-US" dirty="0" err="1" smtClean="0">
                <a:latin typeface="Arial" pitchFamily="34" charset="0"/>
                <a:cs typeface="Arial" pitchFamily="34" charset="0"/>
              </a:rPr>
              <a:t>đợi</a:t>
            </a:r>
            <a:r>
              <a:rPr lang="en-US" dirty="0" smtClean="0">
                <a:latin typeface="Arial" pitchFamily="34" charset="0"/>
                <a:cs typeface="Arial" pitchFamily="34" charset="0"/>
              </a:rPr>
              <a:t>, </a:t>
            </a:r>
            <a:r>
              <a:rPr lang="en-US" dirty="0" err="1" smtClean="0">
                <a:latin typeface="Arial" pitchFamily="34" charset="0"/>
                <a:cs typeface="Arial" pitchFamily="34" charset="0"/>
              </a:rPr>
              <a:t>những</a:t>
            </a:r>
            <a:r>
              <a:rPr lang="en-US" dirty="0" smtClean="0">
                <a:latin typeface="Arial" pitchFamily="34" charset="0"/>
                <a:cs typeface="Arial" pitchFamily="34" charset="0"/>
              </a:rPr>
              <a:t> </a:t>
            </a:r>
            <a:r>
              <a:rPr lang="en-US" dirty="0" err="1" smtClean="0">
                <a:latin typeface="Arial" pitchFamily="34" charset="0"/>
                <a:cs typeface="Arial" pitchFamily="34" charset="0"/>
              </a:rPr>
              <a:t>yêu</a:t>
            </a:r>
            <a:r>
              <a:rPr lang="en-US" dirty="0" smtClean="0">
                <a:latin typeface="Arial" pitchFamily="34" charset="0"/>
                <a:cs typeface="Arial" pitchFamily="34" charset="0"/>
              </a:rPr>
              <a:t> </a:t>
            </a:r>
            <a:r>
              <a:rPr lang="en-US" dirty="0" err="1" smtClean="0">
                <a:latin typeface="Arial" pitchFamily="34" charset="0"/>
                <a:cs typeface="Arial" pitchFamily="34" charset="0"/>
              </a:rPr>
              <a:t>cầu</a:t>
            </a:r>
            <a:r>
              <a:rPr lang="en-US" dirty="0" smtClean="0">
                <a:latin typeface="Arial" pitchFamily="34" charset="0"/>
                <a:cs typeface="Arial" pitchFamily="34" charset="0"/>
              </a:rPr>
              <a:t>, </a:t>
            </a:r>
            <a:r>
              <a:rPr lang="en-US" dirty="0" err="1" smtClean="0">
                <a:latin typeface="Arial" pitchFamily="34" charset="0"/>
                <a:cs typeface="Arial" pitchFamily="34" charset="0"/>
              </a:rPr>
              <a:t>những</a:t>
            </a:r>
            <a:r>
              <a:rPr lang="en-US" dirty="0" smtClean="0">
                <a:latin typeface="Arial" pitchFamily="34" charset="0"/>
                <a:cs typeface="Arial" pitchFamily="34" charset="0"/>
              </a:rPr>
              <a:t> </a:t>
            </a:r>
            <a:r>
              <a:rPr lang="en-US" dirty="0" err="1" smtClean="0">
                <a:latin typeface="Arial" pitchFamily="34" charset="0"/>
                <a:cs typeface="Arial" pitchFamily="34" charset="0"/>
              </a:rPr>
              <a:t>quy</a:t>
            </a:r>
            <a:r>
              <a:rPr lang="en-US" dirty="0" smtClean="0">
                <a:latin typeface="Arial" pitchFamily="34" charset="0"/>
                <a:cs typeface="Arial" pitchFamily="34" charset="0"/>
              </a:rPr>
              <a:t> </a:t>
            </a:r>
            <a:r>
              <a:rPr lang="en-US" dirty="0" err="1" smtClean="0">
                <a:latin typeface="Arial" pitchFamily="34" charset="0"/>
                <a:cs typeface="Arial" pitchFamily="34" charset="0"/>
              </a:rPr>
              <a:t>tắc</a:t>
            </a:r>
            <a:r>
              <a:rPr lang="en-US" dirty="0" smtClean="0">
                <a:latin typeface="Arial" pitchFamily="34" charset="0"/>
                <a:cs typeface="Arial" pitchFamily="34" charset="0"/>
              </a:rPr>
              <a:t> </a:t>
            </a:r>
            <a:r>
              <a:rPr lang="en-US" dirty="0" err="1" smtClean="0">
                <a:latin typeface="Arial" pitchFamily="34" charset="0"/>
                <a:cs typeface="Arial" pitchFamily="34" charset="0"/>
              </a:rPr>
              <a:t>của</a:t>
            </a:r>
            <a:r>
              <a:rPr lang="en-US" dirty="0" smtClean="0">
                <a:latin typeface="Arial" pitchFamily="34" charset="0"/>
                <a:cs typeface="Arial" pitchFamily="34" charset="0"/>
              </a:rPr>
              <a:t> XH </a:t>
            </a:r>
            <a:r>
              <a:rPr lang="en-US" dirty="0" err="1" smtClean="0">
                <a:latin typeface="Arial" pitchFamily="34" charset="0"/>
                <a:cs typeface="Arial" pitchFamily="34" charset="0"/>
              </a:rPr>
              <a:t>được</a:t>
            </a:r>
            <a:r>
              <a:rPr lang="en-US" dirty="0" smtClean="0">
                <a:latin typeface="Arial" pitchFamily="34" charset="0"/>
                <a:cs typeface="Arial" pitchFamily="34" charset="0"/>
              </a:rPr>
              <a:t> </a:t>
            </a:r>
            <a:r>
              <a:rPr lang="en-US" dirty="0" err="1" smtClean="0">
                <a:latin typeface="Arial" pitchFamily="34" charset="0"/>
                <a:cs typeface="Arial" pitchFamily="34" charset="0"/>
              </a:rPr>
              <a:t>ghi</a:t>
            </a:r>
            <a:r>
              <a:rPr lang="en-US" dirty="0" smtClean="0">
                <a:latin typeface="Arial" pitchFamily="34" charset="0"/>
                <a:cs typeface="Arial" pitchFamily="34" charset="0"/>
              </a:rPr>
              <a:t> </a:t>
            </a:r>
            <a:r>
              <a:rPr lang="en-US" dirty="0" err="1" smtClean="0">
                <a:latin typeface="Arial" pitchFamily="34" charset="0"/>
                <a:cs typeface="Arial" pitchFamily="34" charset="0"/>
              </a:rPr>
              <a:t>nhận</a:t>
            </a:r>
            <a:r>
              <a:rPr lang="en-US" dirty="0" smtClean="0">
                <a:latin typeface="Arial" pitchFamily="34" charset="0"/>
                <a:cs typeface="Arial" pitchFamily="34" charset="0"/>
              </a:rPr>
              <a:t> </a:t>
            </a:r>
            <a:r>
              <a:rPr lang="en-US" dirty="0" err="1" smtClean="0">
                <a:latin typeface="Arial" pitchFamily="34" charset="0"/>
                <a:cs typeface="Arial" pitchFamily="34" charset="0"/>
              </a:rPr>
              <a:t>bằng</a:t>
            </a:r>
            <a:r>
              <a:rPr lang="en-US" dirty="0" smtClean="0">
                <a:latin typeface="Arial" pitchFamily="34" charset="0"/>
                <a:cs typeface="Arial" pitchFamily="34" charset="0"/>
              </a:rPr>
              <a:t> </a:t>
            </a:r>
            <a:r>
              <a:rPr lang="en-US" dirty="0" err="1" smtClean="0">
                <a:latin typeface="Arial" pitchFamily="34" charset="0"/>
                <a:cs typeface="Arial" pitchFamily="34" charset="0"/>
              </a:rPr>
              <a:t>phương</a:t>
            </a:r>
            <a:r>
              <a:rPr lang="en-US" dirty="0" smtClean="0">
                <a:latin typeface="Arial" pitchFamily="34" charset="0"/>
                <a:cs typeface="Arial" pitchFamily="34" charset="0"/>
              </a:rPr>
              <a:t> </a:t>
            </a:r>
            <a:r>
              <a:rPr lang="en-US" dirty="0" err="1" smtClean="0">
                <a:latin typeface="Arial" pitchFamily="34" charset="0"/>
                <a:cs typeface="Arial" pitchFamily="34" charset="0"/>
              </a:rPr>
              <a:t>tiện</a:t>
            </a:r>
            <a:r>
              <a:rPr lang="en-US" dirty="0" smtClean="0">
                <a:latin typeface="Arial" pitchFamily="34" charset="0"/>
                <a:cs typeface="Arial" pitchFamily="34" charset="0"/>
              </a:rPr>
              <a:t> </a:t>
            </a:r>
            <a:r>
              <a:rPr lang="en-US" dirty="0" err="1" smtClean="0">
                <a:latin typeface="Arial" pitchFamily="34" charset="0"/>
                <a:cs typeface="Arial" pitchFamily="34" charset="0"/>
              </a:rPr>
              <a:t>mang</a:t>
            </a:r>
            <a:r>
              <a:rPr lang="en-US" dirty="0" smtClean="0">
                <a:latin typeface="Arial" pitchFamily="34" charset="0"/>
                <a:cs typeface="Arial" pitchFamily="34" charset="0"/>
              </a:rPr>
              <a:t> </a:t>
            </a:r>
            <a:r>
              <a:rPr lang="en-US" dirty="0" err="1" smtClean="0">
                <a:latin typeface="Arial" pitchFamily="34" charset="0"/>
                <a:cs typeface="Arial" pitchFamily="34" charset="0"/>
              </a:rPr>
              <a:t>thông</a:t>
            </a:r>
            <a:r>
              <a:rPr lang="en-US" dirty="0" smtClean="0">
                <a:latin typeface="Arial" pitchFamily="34" charset="0"/>
                <a:cs typeface="Arial" pitchFamily="34" charset="0"/>
              </a:rPr>
              <a:t> tin </a:t>
            </a:r>
            <a:r>
              <a:rPr lang="en-US" dirty="0" err="1" smtClean="0">
                <a:latin typeface="Arial" pitchFamily="34" charset="0"/>
                <a:cs typeface="Arial" pitchFamily="34" charset="0"/>
              </a:rPr>
              <a:t>để</a:t>
            </a:r>
            <a:r>
              <a:rPr lang="en-US" dirty="0" smtClean="0">
                <a:latin typeface="Arial" pitchFamily="34" charset="0"/>
                <a:cs typeface="Arial" pitchFamily="34" charset="0"/>
              </a:rPr>
              <a:t> </a:t>
            </a:r>
            <a:r>
              <a:rPr lang="en-US" dirty="0" err="1" smtClean="0">
                <a:latin typeface="Arial" pitchFamily="34" charset="0"/>
                <a:cs typeface="Arial" pitchFamily="34" charset="0"/>
              </a:rPr>
              <a:t>hướng</a:t>
            </a:r>
            <a:r>
              <a:rPr lang="en-US" dirty="0" smtClean="0">
                <a:latin typeface="Arial" pitchFamily="34" charset="0"/>
                <a:cs typeface="Arial" pitchFamily="34" charset="0"/>
              </a:rPr>
              <a:t> </a:t>
            </a:r>
            <a:r>
              <a:rPr lang="en-US" dirty="0" err="1" smtClean="0">
                <a:latin typeface="Arial" pitchFamily="34" charset="0"/>
                <a:cs typeface="Arial" pitchFamily="34" charset="0"/>
              </a:rPr>
              <a:t>dẫn</a:t>
            </a:r>
            <a:r>
              <a:rPr lang="en-US" dirty="0" smtClean="0">
                <a:latin typeface="Arial" pitchFamily="34" charset="0"/>
                <a:cs typeface="Arial" pitchFamily="34" charset="0"/>
              </a:rPr>
              <a:t> </a:t>
            </a:r>
            <a:r>
              <a:rPr lang="en-US" dirty="0" err="1" smtClean="0">
                <a:latin typeface="Arial" pitchFamily="34" charset="0"/>
                <a:cs typeface="Arial" pitchFamily="34" charset="0"/>
              </a:rPr>
              <a:t>và</a:t>
            </a:r>
            <a:r>
              <a:rPr lang="en-US" dirty="0" smtClean="0">
                <a:latin typeface="Arial" pitchFamily="34" charset="0"/>
                <a:cs typeface="Arial" pitchFamily="34" charset="0"/>
              </a:rPr>
              <a:t> </a:t>
            </a:r>
            <a:r>
              <a:rPr lang="en-US" dirty="0" err="1" smtClean="0">
                <a:latin typeface="Arial" pitchFamily="34" charset="0"/>
                <a:cs typeface="Arial" pitchFamily="34" charset="0"/>
              </a:rPr>
              <a:t>quy</a:t>
            </a:r>
            <a:r>
              <a:rPr lang="en-US" dirty="0" smtClean="0">
                <a:latin typeface="Arial" pitchFamily="34" charset="0"/>
                <a:cs typeface="Arial" pitchFamily="34" charset="0"/>
              </a:rPr>
              <a:t> </a:t>
            </a:r>
            <a:r>
              <a:rPr lang="en-US" dirty="0" err="1" smtClean="0">
                <a:latin typeface="Arial" pitchFamily="34" charset="0"/>
                <a:cs typeface="Arial" pitchFamily="34" charset="0"/>
              </a:rPr>
              <a:t>định</a:t>
            </a:r>
            <a:r>
              <a:rPr lang="en-US" dirty="0" smtClean="0">
                <a:latin typeface="Arial" pitchFamily="34" charset="0"/>
                <a:cs typeface="Arial" pitchFamily="34" charset="0"/>
              </a:rPr>
              <a:t> </a:t>
            </a:r>
            <a:r>
              <a:rPr lang="en-US" dirty="0" err="1" smtClean="0">
                <a:latin typeface="Arial" pitchFamily="34" charset="0"/>
                <a:cs typeface="Arial" pitchFamily="34" charset="0"/>
              </a:rPr>
              <a:t>các</a:t>
            </a:r>
            <a:r>
              <a:rPr lang="en-US" dirty="0" smtClean="0">
                <a:latin typeface="Arial" pitchFamily="34" charset="0"/>
                <a:cs typeface="Arial" pitchFamily="34" charset="0"/>
              </a:rPr>
              <a:t> </a:t>
            </a:r>
            <a:r>
              <a:rPr lang="en-US" dirty="0" err="1" smtClean="0">
                <a:latin typeface="Arial" pitchFamily="34" charset="0"/>
                <a:cs typeface="Arial" pitchFamily="34" charset="0"/>
              </a:rPr>
              <a:t>hành</a:t>
            </a:r>
            <a:r>
              <a:rPr lang="en-US" dirty="0" smtClean="0">
                <a:latin typeface="Arial" pitchFamily="34" charset="0"/>
                <a:cs typeface="Arial" pitchFamily="34" charset="0"/>
              </a:rPr>
              <a:t> vi </a:t>
            </a:r>
            <a:r>
              <a:rPr lang="en-US" dirty="0" err="1" smtClean="0">
                <a:latin typeface="Arial" pitchFamily="34" charset="0"/>
                <a:cs typeface="Arial" pitchFamily="34" charset="0"/>
              </a:rPr>
              <a:t>của</a:t>
            </a:r>
            <a:r>
              <a:rPr lang="en-US" dirty="0" smtClean="0">
                <a:latin typeface="Arial" pitchFamily="34" charset="0"/>
                <a:cs typeface="Arial" pitchFamily="34" charset="0"/>
              </a:rPr>
              <a:t> </a:t>
            </a:r>
            <a:r>
              <a:rPr lang="en-US" dirty="0" err="1" smtClean="0">
                <a:latin typeface="Arial" pitchFamily="34" charset="0"/>
                <a:cs typeface="Arial" pitchFamily="34" charset="0"/>
              </a:rPr>
              <a:t>các</a:t>
            </a:r>
            <a:r>
              <a:rPr lang="en-US" dirty="0" smtClean="0">
                <a:latin typeface="Arial" pitchFamily="34" charset="0"/>
                <a:cs typeface="Arial" pitchFamily="34" charset="0"/>
              </a:rPr>
              <a:t> </a:t>
            </a:r>
            <a:r>
              <a:rPr lang="en-US" dirty="0" err="1" smtClean="0">
                <a:latin typeface="Arial" pitchFamily="34" charset="0"/>
                <a:cs typeface="Arial" pitchFamily="34" charset="0"/>
              </a:rPr>
              <a:t>thành</a:t>
            </a:r>
            <a:r>
              <a:rPr lang="en-US" dirty="0" smtClean="0">
                <a:latin typeface="Arial" pitchFamily="34" charset="0"/>
                <a:cs typeface="Arial" pitchFamily="34" charset="0"/>
              </a:rPr>
              <a:t> </a:t>
            </a:r>
            <a:r>
              <a:rPr lang="en-US" dirty="0" err="1" smtClean="0">
                <a:latin typeface="Arial" pitchFamily="34" charset="0"/>
                <a:cs typeface="Arial" pitchFamily="34" charset="0"/>
              </a:rPr>
              <a:t>viên</a:t>
            </a:r>
            <a:r>
              <a:rPr lang="en-US" dirty="0" smtClean="0">
                <a:latin typeface="Arial" pitchFamily="34" charset="0"/>
                <a:cs typeface="Arial" pitchFamily="34" charset="0"/>
              </a:rPr>
              <a:t> </a:t>
            </a:r>
            <a:r>
              <a:rPr lang="en-US" dirty="0" err="1" smtClean="0">
                <a:latin typeface="Arial" pitchFamily="34" charset="0"/>
                <a:cs typeface="Arial" pitchFamily="34" charset="0"/>
              </a:rPr>
              <a:t>trong</a:t>
            </a:r>
            <a:r>
              <a:rPr lang="en-US" dirty="0" smtClean="0">
                <a:latin typeface="Arial" pitchFamily="34" charset="0"/>
                <a:cs typeface="Arial" pitchFamily="34" charset="0"/>
              </a:rPr>
              <a:t> XH.</a:t>
            </a:r>
            <a:endParaRPr lang="en-US" dirty="0">
              <a:latin typeface="Arial" pitchFamily="34" charset="0"/>
              <a:cs typeface="Arial" pitchFamily="34" charset="0"/>
            </a:endParaRPr>
          </a:p>
        </p:txBody>
      </p:sp>
      <p:sp>
        <p:nvSpPr>
          <p:cNvPr id="7" name="TextBox 6"/>
          <p:cNvSpPr txBox="1"/>
          <p:nvPr/>
        </p:nvSpPr>
        <p:spPr>
          <a:xfrm>
            <a:off x="0" y="0"/>
            <a:ext cx="9144000" cy="646331"/>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 </a:t>
            </a:r>
            <a:r>
              <a:rPr lang="en-US" sz="3600" b="1" dirty="0" err="1" smtClean="0">
                <a:solidFill>
                  <a:srgbClr val="FF0000"/>
                </a:solidFill>
                <a:latin typeface="Arial" pitchFamily="34" charset="0"/>
                <a:cs typeface="Arial" pitchFamily="34" charset="0"/>
              </a:rPr>
              <a:t>Văn</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hóa</a:t>
            </a:r>
            <a:endParaRPr lang="en-US" sz="3600" b="1" dirty="0">
              <a:solidFill>
                <a:srgbClr val="FF0000"/>
              </a:solidFill>
              <a:latin typeface="Arial" pitchFamily="34" charset="0"/>
              <a:cs typeface="Arial" pitchFamily="34" charset="0"/>
            </a:endParaRPr>
          </a:p>
        </p:txBody>
      </p:sp>
      <p:sp>
        <p:nvSpPr>
          <p:cNvPr id="8" name="TextBox 7"/>
          <p:cNvSpPr txBox="1"/>
          <p:nvPr/>
        </p:nvSpPr>
        <p:spPr>
          <a:xfrm>
            <a:off x="3093487" y="3502967"/>
            <a:ext cx="2523448" cy="461665"/>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en-US" sz="2400" b="1" dirty="0" err="1" smtClean="0">
                <a:latin typeface="Arial" pitchFamily="34" charset="0"/>
                <a:cs typeface="Arial" pitchFamily="34" charset="0"/>
              </a:rPr>
              <a:t>Cơ</a:t>
            </a:r>
            <a:r>
              <a:rPr lang="en-US" sz="2400" b="1" dirty="0" smtClean="0">
                <a:latin typeface="Arial" pitchFamily="34" charset="0"/>
                <a:cs typeface="Arial" pitchFamily="34" charset="0"/>
              </a:rPr>
              <a:t> </a:t>
            </a:r>
            <a:r>
              <a:rPr lang="en-US" sz="2400" b="1" dirty="0" err="1" smtClean="0">
                <a:latin typeface="Arial" pitchFamily="34" charset="0"/>
                <a:cs typeface="Arial" pitchFamily="34" charset="0"/>
              </a:rPr>
              <a:t>cấu</a:t>
            </a:r>
            <a:r>
              <a:rPr lang="en-US" sz="2400" b="1" dirty="0" smtClean="0">
                <a:latin typeface="Arial" pitchFamily="34" charset="0"/>
                <a:cs typeface="Arial" pitchFamily="34" charset="0"/>
              </a:rPr>
              <a:t> </a:t>
            </a:r>
            <a:r>
              <a:rPr lang="en-US" sz="2400" b="1" dirty="0" err="1" smtClean="0">
                <a:latin typeface="Arial" pitchFamily="34" charset="0"/>
                <a:cs typeface="Arial" pitchFamily="34" charset="0"/>
              </a:rPr>
              <a:t>Văn</a:t>
            </a:r>
            <a:r>
              <a:rPr lang="en-US" sz="2400" b="1" dirty="0" smtClean="0">
                <a:latin typeface="Arial" pitchFamily="34" charset="0"/>
                <a:cs typeface="Arial" pitchFamily="34" charset="0"/>
              </a:rPr>
              <a:t> </a:t>
            </a:r>
            <a:r>
              <a:rPr lang="en-US" sz="2400" b="1" dirty="0" err="1" smtClean="0">
                <a:latin typeface="Arial" pitchFamily="34" charset="0"/>
                <a:cs typeface="Arial" pitchFamily="34" charset="0"/>
              </a:rPr>
              <a:t>hóa</a:t>
            </a:r>
            <a:endParaRPr lang="en-US" sz="2400" b="1" dirty="0">
              <a:latin typeface="Arial" pitchFamily="34" charset="0"/>
              <a:cs typeface="Arial" pitchFamily="34" charset="0"/>
            </a:endParaRPr>
          </a:p>
        </p:txBody>
      </p:sp>
      <p:cxnSp>
        <p:nvCxnSpPr>
          <p:cNvPr id="12" name="Straight Arrow Connector 11"/>
          <p:cNvCxnSpPr>
            <a:stCxn id="8" idx="2"/>
            <a:endCxn id="6" idx="0"/>
          </p:cNvCxnSpPr>
          <p:nvPr/>
        </p:nvCxnSpPr>
        <p:spPr>
          <a:xfrm>
            <a:off x="4355211" y="3964632"/>
            <a:ext cx="2416198" cy="6629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8" idx="2"/>
            <a:endCxn id="5" idx="0"/>
          </p:cNvCxnSpPr>
          <p:nvPr/>
        </p:nvCxnSpPr>
        <p:spPr>
          <a:xfrm flipH="1">
            <a:off x="1874347" y="3964632"/>
            <a:ext cx="2480864" cy="12169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0"/>
            <a:endCxn id="4" idx="2"/>
          </p:cNvCxnSpPr>
          <p:nvPr/>
        </p:nvCxnSpPr>
        <p:spPr>
          <a:xfrm flipV="1">
            <a:off x="4355211" y="2886119"/>
            <a:ext cx="2948559" cy="6168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8" idx="0"/>
            <a:endCxn id="3" idx="2"/>
          </p:cNvCxnSpPr>
          <p:nvPr/>
        </p:nvCxnSpPr>
        <p:spPr>
          <a:xfrm flipH="1" flipV="1">
            <a:off x="1905000" y="2886119"/>
            <a:ext cx="2450211" cy="6168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762000"/>
            <a:ext cx="2369559" cy="461665"/>
          </a:xfrm>
          <a:prstGeom prst="rect">
            <a:avLst/>
          </a:prstGeom>
          <a:noFill/>
        </p:spPr>
        <p:txBody>
          <a:bodyPr wrap="none" rtlCol="0">
            <a:spAutoFit/>
          </a:bodyPr>
          <a:lstStyle/>
          <a:p>
            <a:r>
              <a:rPr lang="en-US" sz="2400" b="1" dirty="0">
                <a:solidFill>
                  <a:srgbClr val="003FBC"/>
                </a:solidFill>
                <a:latin typeface="Arial" pitchFamily="34" charset="0"/>
                <a:cs typeface="Arial" pitchFamily="34" charset="0"/>
              </a:rPr>
              <a:t>4</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Văn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hóa</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phụ</a:t>
            </a:r>
            <a:endParaRPr lang="en-US" sz="2400" b="1" dirty="0">
              <a:solidFill>
                <a:srgbClr val="003FBC"/>
              </a:solidFill>
              <a:latin typeface="Arial" pitchFamily="34" charset="0"/>
              <a:cs typeface="Arial" pitchFamily="34" charset="0"/>
            </a:endParaRPr>
          </a:p>
        </p:txBody>
      </p:sp>
      <p:sp>
        <p:nvSpPr>
          <p:cNvPr id="3" name="TextBox 2"/>
          <p:cNvSpPr txBox="1"/>
          <p:nvPr/>
        </p:nvSpPr>
        <p:spPr>
          <a:xfrm>
            <a:off x="304799" y="3624322"/>
            <a:ext cx="2355645" cy="461665"/>
          </a:xfrm>
          <a:prstGeom prst="rect">
            <a:avLst/>
          </a:prstGeom>
          <a:noFill/>
        </p:spPr>
        <p:txBody>
          <a:bodyPr wrap="none" rtlCol="0">
            <a:spAutoFit/>
          </a:bodyPr>
          <a:lstStyle/>
          <a:p>
            <a:r>
              <a:rPr lang="en-US" sz="2400" i="1" dirty="0">
                <a:latin typeface="Arial" pitchFamily="34" charset="0"/>
                <a:cs typeface="Arial" pitchFamily="34" charset="0"/>
              </a:rPr>
              <a:t>b</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Tiểu</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Văn</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hóa</a:t>
            </a:r>
            <a:endParaRPr lang="en-US" sz="2400" i="1" dirty="0">
              <a:latin typeface="Arial" pitchFamily="34" charset="0"/>
              <a:cs typeface="Arial" pitchFamily="34" charset="0"/>
            </a:endParaRPr>
          </a:p>
        </p:txBody>
      </p:sp>
      <p:sp>
        <p:nvSpPr>
          <p:cNvPr id="4" name="TextBox 3"/>
          <p:cNvSpPr txBox="1"/>
          <p:nvPr/>
        </p:nvSpPr>
        <p:spPr>
          <a:xfrm>
            <a:off x="290945" y="3912014"/>
            <a:ext cx="8610600" cy="2800767"/>
          </a:xfrm>
          <a:prstGeom prst="rect">
            <a:avLst/>
          </a:prstGeom>
          <a:noFill/>
        </p:spPr>
        <p:txBody>
          <a:bodyPr wrap="square" rtlCol="0">
            <a:spAutoFit/>
          </a:bodyPr>
          <a:lstStyle/>
          <a:p>
            <a:r>
              <a:rPr lang="en-US" sz="32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cộng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đồng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mỗi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đều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xây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dựng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nhựng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khuôn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mẫu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hành</a:t>
            </a:r>
            <a:r>
              <a:rPr lang="en-US" sz="2400" dirty="0" smtClean="0">
                <a:latin typeface="Arial" pitchFamily="34" charset="0"/>
                <a:cs typeface="Arial" pitchFamily="34" charset="0"/>
              </a:rPr>
              <a:t> vi,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trị</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đặc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trưng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mình</a:t>
            </a:r>
            <a:r>
              <a:rPr lang="en-US" sz="2400" dirty="0" smtClean="0">
                <a:latin typeface="Arial" pitchFamily="34" charset="0"/>
                <a:cs typeface="Arial" pitchFamily="34" charset="0"/>
              </a:rPr>
              <a:t>. </a:t>
            </a:r>
            <a:r>
              <a:rPr lang="vi-VN" sz="2400" dirty="0" smtClean="0">
                <a:latin typeface="Arial" pitchFamily="34" charset="0"/>
                <a:cs typeface="Arial" pitchFamily="34" charset="0"/>
              </a:rPr>
              <a:t>Thông </a:t>
            </a:r>
            <a:r>
              <a:rPr lang="vi-VN" sz="2400" dirty="0">
                <a:latin typeface="Arial" pitchFamily="34" charset="0"/>
                <a:cs typeface="Arial" pitchFamily="34" charset="0"/>
              </a:rPr>
              <a:t>thường chúng phù hợp với các chuẩn mực, giá trị chung của xã hội. Khi tập hợp các giá trị của các chuẩn mực, khuôn mẫu hành động của nhóm khác biệt với các chuẩn mực chung, nhưng không đối lập với chúng thì trong các nhóm xã hội đó đã có một nền tiểu văn hoá.</a:t>
            </a:r>
            <a:endParaRPr lang="en-US" sz="2400" dirty="0">
              <a:latin typeface="Arial" pitchFamily="34" charset="0"/>
              <a:cs typeface="Arial" pitchFamily="34" charset="0"/>
            </a:endParaRPr>
          </a:p>
        </p:txBody>
      </p:sp>
      <p:sp>
        <p:nvSpPr>
          <p:cNvPr id="7" name="TextBox 6"/>
          <p:cNvSpPr txBox="1"/>
          <p:nvPr/>
        </p:nvSpPr>
        <p:spPr>
          <a:xfrm>
            <a:off x="0" y="0"/>
            <a:ext cx="9144000" cy="646331"/>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 </a:t>
            </a:r>
            <a:r>
              <a:rPr lang="en-US" sz="3600" b="1" dirty="0" err="1" smtClean="0">
                <a:solidFill>
                  <a:srgbClr val="FF0000"/>
                </a:solidFill>
                <a:latin typeface="Arial" pitchFamily="34" charset="0"/>
                <a:cs typeface="Arial" pitchFamily="34" charset="0"/>
              </a:rPr>
              <a:t>Văn</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hóa</a:t>
            </a:r>
            <a:endParaRPr lang="en-US" sz="3600" b="1" dirty="0">
              <a:solidFill>
                <a:srgbClr val="FF0000"/>
              </a:solidFill>
              <a:latin typeface="Arial" pitchFamily="34" charset="0"/>
              <a:cs typeface="Arial" pitchFamily="34" charset="0"/>
            </a:endParaRPr>
          </a:p>
        </p:txBody>
      </p:sp>
      <p:sp>
        <p:nvSpPr>
          <p:cNvPr id="8" name="TextBox 7"/>
          <p:cNvSpPr txBox="1"/>
          <p:nvPr/>
        </p:nvSpPr>
        <p:spPr>
          <a:xfrm>
            <a:off x="304800" y="1223665"/>
            <a:ext cx="3111749" cy="461665"/>
          </a:xfrm>
          <a:prstGeom prst="rect">
            <a:avLst/>
          </a:prstGeom>
          <a:noFill/>
        </p:spPr>
        <p:txBody>
          <a:bodyPr wrap="none" rtlCol="0">
            <a:spAutoFit/>
          </a:bodyPr>
          <a:lstStyle/>
          <a:p>
            <a:r>
              <a:rPr lang="en-US" sz="2400" i="1" dirty="0" smtClean="0">
                <a:latin typeface="Arial" pitchFamily="34" charset="0"/>
                <a:cs typeface="Arial" pitchFamily="34" charset="0"/>
              </a:rPr>
              <a:t>a. </a:t>
            </a:r>
            <a:r>
              <a:rPr lang="en-US" sz="2400" i="1" dirty="0" err="1" smtClean="0">
                <a:latin typeface="Arial" pitchFamily="34" charset="0"/>
                <a:cs typeface="Arial" pitchFamily="34" charset="0"/>
              </a:rPr>
              <a:t>Văn</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hóa</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phụ</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là</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gì</a:t>
            </a:r>
            <a:r>
              <a:rPr lang="en-US" sz="2400" i="1" dirty="0" smtClean="0">
                <a:latin typeface="Arial" pitchFamily="34" charset="0"/>
                <a:cs typeface="Arial" pitchFamily="34" charset="0"/>
              </a:rPr>
              <a:t>?</a:t>
            </a:r>
            <a:endParaRPr lang="en-US" sz="2400" i="1" dirty="0">
              <a:latin typeface="Arial" pitchFamily="34" charset="0"/>
              <a:cs typeface="Arial" pitchFamily="34" charset="0"/>
            </a:endParaRPr>
          </a:p>
        </p:txBody>
      </p:sp>
      <p:sp>
        <p:nvSpPr>
          <p:cNvPr id="9" name="TextBox 8"/>
          <p:cNvSpPr txBox="1"/>
          <p:nvPr/>
        </p:nvSpPr>
        <p:spPr>
          <a:xfrm>
            <a:off x="304799" y="1685330"/>
            <a:ext cx="8610601" cy="1938992"/>
          </a:xfrm>
          <a:prstGeom prst="rect">
            <a:avLst/>
          </a:prstGeom>
          <a:noFill/>
        </p:spPr>
        <p:txBody>
          <a:bodyPr wrap="square" rtlCol="0">
            <a:spAutoFit/>
          </a:bodyPr>
          <a:lstStyle/>
          <a:p>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luôn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luôn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mô</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ứng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riêng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biệt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mang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nét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đặc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thù</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tức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nét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riêng</a:t>
            </a:r>
            <a:r>
              <a:rPr lang="en-US" sz="2400" dirty="0" smtClean="0">
                <a:latin typeface="Arial" pitchFamily="34" charset="0"/>
                <a:cs typeface="Arial" pitchFamily="34" charset="0"/>
              </a:rPr>
              <a:t>, hay ta </a:t>
            </a:r>
            <a:r>
              <a:rPr lang="en-US" sz="2400" dirty="0" err="1" smtClean="0">
                <a:latin typeface="Arial" pitchFamily="34" charset="0"/>
                <a:cs typeface="Arial" pitchFamily="34" charset="0"/>
              </a:rPr>
              <a:t>còn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gọi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dụng</a:t>
            </a:r>
            <a:r>
              <a:rPr lang="en-US" sz="2400" dirty="0" smtClean="0">
                <a:latin typeface="Arial" pitchFamily="34" charset="0"/>
                <a:cs typeface="Arial" pitchFamily="34" charset="0"/>
              </a:rPr>
              <a:t> ma </a:t>
            </a:r>
            <a:r>
              <a:rPr lang="en-US" sz="2400" dirty="0" err="1" smtClean="0">
                <a:latin typeface="Arial" pitchFamily="34" charset="0"/>
                <a:cs typeface="Arial" pitchFamily="34" charset="0"/>
              </a:rPr>
              <a:t>túy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băng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cướp</a:t>
            </a:r>
            <a:r>
              <a:rPr lang="en-US" sz="2400" dirty="0" smtClean="0">
                <a:latin typeface="Arial" pitchFamily="34" charset="0"/>
                <a:cs typeface="Arial" pitchFamily="34" charset="0"/>
              </a:rPr>
              <a:t>, hay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sinh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chuộn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xe</a:t>
            </a:r>
            <a:r>
              <a:rPr lang="en-US" sz="2400" dirty="0" smtClean="0">
                <a:latin typeface="Arial" pitchFamily="34" charset="0"/>
                <a:cs typeface="Arial" pitchFamily="34" charset="0"/>
              </a:rPr>
              <a:t> Vespa.</a:t>
            </a:r>
            <a:endParaRPr lang="en-US" sz="2400" dirty="0">
              <a:latin typeface="Arial" pitchFamily="34" charset="0"/>
              <a:cs typeface="Arial" pitchFamily="34"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1685330"/>
            <a:ext cx="8686800" cy="2062103"/>
          </a:xfrm>
          <a:prstGeom prst="rect">
            <a:avLst/>
          </a:prstGeom>
          <a:noFill/>
        </p:spPr>
        <p:txBody>
          <a:bodyPr wrap="square" rtlCol="0">
            <a:spAutoFit/>
          </a:bodyPr>
          <a:lstStyle/>
          <a:p>
            <a:r>
              <a:rPr lang="en-US" sz="3200" dirty="0" smtClean="0">
                <a:latin typeface="Arial" pitchFamily="34" charset="0"/>
                <a:cs typeface="Arial" pitchFamily="34" charset="0"/>
              </a:rPr>
              <a:t>- </a:t>
            </a:r>
            <a:r>
              <a:rPr lang="en-US" sz="2400" dirty="0" err="1" smtClean="0">
                <a:latin typeface="Arial" pitchFamily="34" charset="0"/>
                <a:cs typeface="Arial" pitchFamily="34" charset="0"/>
              </a:rPr>
              <a:t>Phản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coi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như</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tập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hợp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chuẩn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mực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trị</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chúng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đối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lặp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trị</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chuẩn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mực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chung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toàn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mafia (</a:t>
            </a:r>
            <a:r>
              <a:rPr lang="en-US" sz="2400" dirty="0" err="1" smtClean="0">
                <a:latin typeface="Arial" pitchFamily="34" charset="0"/>
                <a:cs typeface="Arial" pitchFamily="34" charset="0"/>
              </a:rPr>
              <a:t>cướp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giật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đánh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dạng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đối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nghịch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trị</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nguyên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tắc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3" name="TextBox 2"/>
          <p:cNvSpPr txBox="1"/>
          <p:nvPr/>
        </p:nvSpPr>
        <p:spPr>
          <a:xfrm>
            <a:off x="304800" y="1223665"/>
            <a:ext cx="3312984" cy="461665"/>
          </a:xfrm>
          <a:prstGeom prst="rect">
            <a:avLst/>
          </a:prstGeom>
          <a:noFill/>
        </p:spPr>
        <p:txBody>
          <a:bodyPr wrap="square" rtlCol="0">
            <a:spAutoFit/>
          </a:bodyPr>
          <a:lstStyle/>
          <a:p>
            <a:r>
              <a:rPr lang="en-US" sz="2400" i="1" dirty="0">
                <a:latin typeface="Arial" pitchFamily="34" charset="0"/>
                <a:cs typeface="Arial" pitchFamily="34" charset="0"/>
              </a:rPr>
              <a:t>c</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Phản</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Văn</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hóa</a:t>
            </a:r>
            <a:endParaRPr lang="en-US" sz="2400" i="1" dirty="0">
              <a:latin typeface="Arial" pitchFamily="34" charset="0"/>
              <a:cs typeface="Arial" pitchFamily="34" charset="0"/>
            </a:endParaRPr>
          </a:p>
        </p:txBody>
      </p:sp>
      <p:sp>
        <p:nvSpPr>
          <p:cNvPr id="4" name="TextBox 3"/>
          <p:cNvSpPr txBox="1"/>
          <p:nvPr/>
        </p:nvSpPr>
        <p:spPr>
          <a:xfrm>
            <a:off x="0" y="0"/>
            <a:ext cx="9144000" cy="646331"/>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 </a:t>
            </a:r>
            <a:r>
              <a:rPr lang="en-US" sz="3600" b="1" dirty="0" err="1" smtClean="0">
                <a:solidFill>
                  <a:srgbClr val="FF0000"/>
                </a:solidFill>
                <a:latin typeface="Arial" pitchFamily="34" charset="0"/>
                <a:cs typeface="Arial" pitchFamily="34" charset="0"/>
              </a:rPr>
              <a:t>Văn</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hóa</a:t>
            </a:r>
            <a:endParaRPr lang="en-US" sz="3600" b="1" dirty="0">
              <a:solidFill>
                <a:srgbClr val="FF0000"/>
              </a:solidFill>
              <a:latin typeface="Arial" pitchFamily="34" charset="0"/>
              <a:cs typeface="Arial" pitchFamily="34" charset="0"/>
            </a:endParaRPr>
          </a:p>
        </p:txBody>
      </p:sp>
      <p:sp>
        <p:nvSpPr>
          <p:cNvPr id="5" name="TextBox 4"/>
          <p:cNvSpPr txBox="1"/>
          <p:nvPr/>
        </p:nvSpPr>
        <p:spPr>
          <a:xfrm>
            <a:off x="304800" y="762000"/>
            <a:ext cx="2369559" cy="461665"/>
          </a:xfrm>
          <a:prstGeom prst="rect">
            <a:avLst/>
          </a:prstGeom>
          <a:noFill/>
        </p:spPr>
        <p:txBody>
          <a:bodyPr wrap="none" rtlCol="0">
            <a:spAutoFit/>
          </a:bodyPr>
          <a:lstStyle/>
          <a:p>
            <a:r>
              <a:rPr lang="en-US" sz="2400" b="1" dirty="0">
                <a:solidFill>
                  <a:srgbClr val="003FBC"/>
                </a:solidFill>
                <a:latin typeface="Arial" pitchFamily="34" charset="0"/>
                <a:cs typeface="Arial" pitchFamily="34" charset="0"/>
              </a:rPr>
              <a:t>4</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Văn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hóa</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phụ</a:t>
            </a:r>
            <a:endParaRPr lang="en-US" sz="2400" b="1" dirty="0">
              <a:solidFill>
                <a:srgbClr val="003FBC"/>
              </a:solidFill>
              <a:latin typeface="Arial" pitchFamily="34" charset="0"/>
              <a:cs typeface="Arial" pitchFamily="34" charset="0"/>
            </a:endParaRPr>
          </a:p>
        </p:txBody>
      </p:sp>
      <p:sp>
        <p:nvSpPr>
          <p:cNvPr id="6" name="TextBox 5"/>
          <p:cNvSpPr txBox="1"/>
          <p:nvPr/>
        </p:nvSpPr>
        <p:spPr>
          <a:xfrm>
            <a:off x="304800" y="3747433"/>
            <a:ext cx="2529860" cy="461665"/>
          </a:xfrm>
          <a:prstGeom prst="rect">
            <a:avLst/>
          </a:prstGeom>
          <a:noFill/>
        </p:spPr>
        <p:txBody>
          <a:bodyPr wrap="none" rtlCol="0">
            <a:spAutoFit/>
          </a:bodyPr>
          <a:lstStyle/>
          <a:p>
            <a:r>
              <a:rPr lang="en-US" sz="2400" i="1" dirty="0" smtClean="0">
                <a:latin typeface="Arial" pitchFamily="34" charset="0"/>
                <a:cs typeface="Arial" pitchFamily="34" charset="0"/>
              </a:rPr>
              <a:t>d. </a:t>
            </a:r>
            <a:r>
              <a:rPr lang="en-US" sz="2400" i="1" dirty="0" err="1" smtClean="0">
                <a:latin typeface="Arial" pitchFamily="34" charset="0"/>
                <a:cs typeface="Arial" pitchFamily="34" charset="0"/>
              </a:rPr>
              <a:t>Văn</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hóa</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nhóm</a:t>
            </a:r>
            <a:endParaRPr lang="en-US" sz="2400" i="1" dirty="0">
              <a:latin typeface="Arial" pitchFamily="34" charset="0"/>
              <a:cs typeface="Arial" pitchFamily="34" charset="0"/>
            </a:endParaRPr>
          </a:p>
        </p:txBody>
      </p:sp>
      <p:sp>
        <p:nvSpPr>
          <p:cNvPr id="7" name="TextBox 6"/>
          <p:cNvSpPr txBox="1"/>
          <p:nvPr/>
        </p:nvSpPr>
        <p:spPr>
          <a:xfrm>
            <a:off x="304800" y="4209098"/>
            <a:ext cx="8686800" cy="830997"/>
          </a:xfrm>
          <a:prstGeom prst="rect">
            <a:avLst/>
          </a:prstGeom>
          <a:noFill/>
        </p:spPr>
        <p:txBody>
          <a:bodyPr wrap="square" rtlCol="0">
            <a:spAutoFit/>
          </a:bodyPr>
          <a:lstStyle/>
          <a:p>
            <a:r>
              <a:rPr lang="en-US" sz="2400" dirty="0" smtClean="0">
                <a:latin typeface="Arial" pitchFamily="34" charset="0"/>
                <a:cs typeface="Arial" pitchFamily="34" charset="0"/>
              </a:rPr>
              <a:t>- </a:t>
            </a:r>
            <a:r>
              <a:rPr lang="en-US" sz="2400" dirty="0">
                <a:latin typeface="Arial" pitchFamily="34" charset="0"/>
                <a:cs typeface="Arial" pitchFamily="34" charset="0"/>
              </a:rPr>
              <a:t>L</a:t>
            </a:r>
            <a:r>
              <a:rPr lang="vi-VN" sz="2400" dirty="0" smtClean="0">
                <a:latin typeface="Arial" pitchFamily="34" charset="0"/>
                <a:cs typeface="Arial" pitchFamily="34" charset="0"/>
              </a:rPr>
              <a:t>à </a:t>
            </a:r>
            <a:r>
              <a:rPr lang="vi-VN" sz="2400" dirty="0">
                <a:latin typeface="Arial" pitchFamily="34" charset="0"/>
                <a:cs typeface="Arial" pitchFamily="34" charset="0"/>
              </a:rPr>
              <a:t>hệ thống các giá trị, các quan niệm, tập tục được hình thành trong nhóm. </a:t>
            </a:r>
            <a:endParaRPr lang="en-US" sz="2400" dirty="0">
              <a:latin typeface="Arial" pitchFamily="34" charset="0"/>
              <a:cs typeface="Arial" pitchFamily="34" charset="0"/>
            </a:endParaRPr>
          </a:p>
        </p:txBody>
      </p:sp>
      <p:sp>
        <p:nvSpPr>
          <p:cNvPr id="8" name="TextBox 7"/>
          <p:cNvSpPr txBox="1"/>
          <p:nvPr/>
        </p:nvSpPr>
        <p:spPr>
          <a:xfrm>
            <a:off x="304800" y="5040095"/>
            <a:ext cx="8686800" cy="1569660"/>
          </a:xfrm>
          <a:prstGeom prst="rect">
            <a:avLst/>
          </a:prstGeom>
          <a:noFill/>
        </p:spPr>
        <p:txBody>
          <a:bodyPr wrap="square" rtlCol="0">
            <a:spAutoFit/>
          </a:bodyPr>
          <a:lstStyle/>
          <a:p>
            <a:r>
              <a:rPr lang="en-US" sz="2400" dirty="0" smtClean="0">
                <a:latin typeface="Arial" pitchFamily="34" charset="0"/>
                <a:cs typeface="Arial" pitchFamily="34" charset="0"/>
              </a:rPr>
              <a:t>- </a:t>
            </a:r>
            <a:r>
              <a:rPr lang="vi-VN" sz="2400" dirty="0" smtClean="0">
                <a:latin typeface="Arial" pitchFamily="34" charset="0"/>
                <a:cs typeface="Arial" pitchFamily="34" charset="0"/>
              </a:rPr>
              <a:t>Văn </a:t>
            </a:r>
            <a:r>
              <a:rPr lang="vi-VN" sz="2400" dirty="0">
                <a:latin typeface="Arial" pitchFamily="34" charset="0"/>
                <a:cs typeface="Arial" pitchFamily="34" charset="0"/>
              </a:rPr>
              <a:t>hóa nhóm được hình thành từ khi các mối quan hệ trong nhóm được thiết lập và cùng với thời gian các quy chế được hình thành, các thông tin được trao đổi và các thành viên cùng trải qua các sự kiện.</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4335100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randombar(horizontal)">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46331"/>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 </a:t>
            </a:r>
            <a:r>
              <a:rPr lang="en-US" sz="3600" b="1" dirty="0" err="1" smtClean="0">
                <a:solidFill>
                  <a:srgbClr val="FF0000"/>
                </a:solidFill>
                <a:latin typeface="Arial" pitchFamily="34" charset="0"/>
                <a:cs typeface="Arial" pitchFamily="34" charset="0"/>
              </a:rPr>
              <a:t>Văn</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hóa</a:t>
            </a:r>
            <a:endParaRPr lang="en-US" sz="3600" b="1" dirty="0">
              <a:solidFill>
                <a:srgbClr val="FF0000"/>
              </a:solidFill>
              <a:latin typeface="Arial" pitchFamily="34" charset="0"/>
              <a:cs typeface="Arial" pitchFamily="34" charset="0"/>
            </a:endParaRPr>
          </a:p>
        </p:txBody>
      </p:sp>
      <p:sp>
        <p:nvSpPr>
          <p:cNvPr id="3" name="TextBox 2"/>
          <p:cNvSpPr txBox="1"/>
          <p:nvPr/>
        </p:nvSpPr>
        <p:spPr>
          <a:xfrm>
            <a:off x="304800" y="762000"/>
            <a:ext cx="2369559" cy="461665"/>
          </a:xfrm>
          <a:prstGeom prst="rect">
            <a:avLst/>
          </a:prstGeom>
          <a:noFill/>
        </p:spPr>
        <p:txBody>
          <a:bodyPr wrap="none" rtlCol="0">
            <a:spAutoFit/>
          </a:bodyPr>
          <a:lstStyle/>
          <a:p>
            <a:r>
              <a:rPr lang="en-US" sz="2400" b="1" dirty="0">
                <a:solidFill>
                  <a:srgbClr val="003FBC"/>
                </a:solidFill>
                <a:latin typeface="Arial" pitchFamily="34" charset="0"/>
                <a:cs typeface="Arial" pitchFamily="34" charset="0"/>
              </a:rPr>
              <a:t>4</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Văn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hóa</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phụ</a:t>
            </a:r>
            <a:endParaRPr lang="en-US" sz="2400" b="1" dirty="0">
              <a:solidFill>
                <a:srgbClr val="003FBC"/>
              </a:solidFill>
              <a:latin typeface="Arial" pitchFamily="34" charset="0"/>
              <a:cs typeface="Arial" pitchFamily="34" charset="0"/>
            </a:endParaRPr>
          </a:p>
        </p:txBody>
      </p:sp>
      <p:sp>
        <p:nvSpPr>
          <p:cNvPr id="4" name="TextBox 3"/>
          <p:cNvSpPr txBox="1"/>
          <p:nvPr/>
        </p:nvSpPr>
        <p:spPr>
          <a:xfrm>
            <a:off x="304800" y="1223665"/>
            <a:ext cx="2529860" cy="461665"/>
          </a:xfrm>
          <a:prstGeom prst="rect">
            <a:avLst/>
          </a:prstGeom>
          <a:noFill/>
        </p:spPr>
        <p:txBody>
          <a:bodyPr wrap="none" rtlCol="0">
            <a:spAutoFit/>
          </a:bodyPr>
          <a:lstStyle/>
          <a:p>
            <a:r>
              <a:rPr lang="en-US" sz="2400" i="1" dirty="0" smtClean="0">
                <a:latin typeface="Arial" pitchFamily="34" charset="0"/>
                <a:cs typeface="Arial" pitchFamily="34" charset="0"/>
              </a:rPr>
              <a:t>d. </a:t>
            </a:r>
            <a:r>
              <a:rPr lang="en-US" sz="2400" i="1" dirty="0" err="1" smtClean="0">
                <a:latin typeface="Arial" pitchFamily="34" charset="0"/>
                <a:cs typeface="Arial" pitchFamily="34" charset="0"/>
              </a:rPr>
              <a:t>Văn</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hóa</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nhóm</a:t>
            </a:r>
            <a:endParaRPr lang="en-US" sz="2400" i="1" dirty="0">
              <a:latin typeface="Arial" pitchFamily="34" charset="0"/>
              <a:cs typeface="Arial" pitchFamily="34" charset="0"/>
            </a:endParaRPr>
          </a:p>
        </p:txBody>
      </p:sp>
      <p:sp>
        <p:nvSpPr>
          <p:cNvPr id="5" name="AutoShape 2" descr="data:image/jpeg;base64,/9j/4AAQSkZJRgABAQAAAQABAAD/2wCEAAkGBhQSEBQUExQWFBUUFxwXFhcXGB0XHBcXFxwXFxYYFRgXHCYeFx8jHRcXHy8gIycpLCwsFx4xNTAqNSYsLCkBCQoKDgwOGg8PGikkHyQsLCwpKSwsLCwpLCwsLCwpLCksLCwpLCwpLCwsKSksLCwsLCwsKSwsKSwsLCwsLCwsLP/AABEIALcBEwMBIgACEQEDEQH/xAAcAAAABwEBAAAAAAAAAAAAAAAAAQIDBAUGBwj/xABGEAACAQIEAgcFBQUHAwMFAAABAhEAAwQSITEFQQYTIlFhcZEHMoGhsRRCUsHwI2JystEzQ4KSouHxJFPSFXPCFiU0Y8P/xAAZAQACAwEAAAAAAAAAAAAAAAABAwACBAX/xAAoEQACAgICAQMEAgMAAAAAAAAAAQIRAyESMQQTIkEyUWGBFHEzgsH/2gAMAwEAAhEDEQA/AOrC7+f1NLRqh2mZiSPdn4yNDvU5Y8fT/ekWNYDRU4I7/kaVlHf9f6USWM0dPZB3j9fCi6ry9RQoljNFT/U0OoqEsjGiqScN4GiOH86hLGU5+VNRT+gnXcRTRFQgg0hhpTpFJYVKDYwKcFNiliqFg6ct4hcwXMAzbCdTG8DnVbxRz2UGZesOXOPuGCQfWB61huFm82INxSSVOcse0feKsDrJAZYnu9aXLJxY6GHmrs6XhMfnTMBu0AeEwPlrU+08gEc6zvCNMPbCSQubx90GPPWPSr3CnYDZRB86bCVlMuNR6JQpVEKOnGUOKKjoVCBUKOiqECoUdFUCFRGjoqhAqKjoqhAjSTSqI0CAoUBR1AmftXmGxI1mNOfmKk28W/4vkP6U0tunUtUlWOdD64pu8elLGLbw9D/Wki3R9XV9lNCvtjdy/Oh9tP4R60nq6HV1NkpC/tn7o9f9qH2wfh+YpvqqLqqlslIeGLH4T8v60sYnwb9fGoy2qdopsDSFtdU7g/ETTZ8KOiqAE0TClUlqgSOKMUQpQqhYaxTQvxH1FUmKdMO6oqKvbLNA94OdSe+dR8KuMQhc5QYiCfgZj41A6S8MR7Zdn6tlG55nkD8frScivo14Wl2XmFsC3bATYbDw5fKrDDjTaJrNdG8U721zNtuI8AfzrT2yCARsafjM+Z/AsUdCjppmBQoUKIQURo6KgAFEaOiNQgVFSjRVAiaKlUVQgmipVEahAA0KFCoQoMDjUu21uW2Do2qsNjuNPiDUtTWG9lGOz8PCn+6uMk9+aHH88VuEpdDbJK0qabBpYolRVCk0c1ABzWF6b+05ME5tWwLl2Ne5D467+Fa3jOL6rD3nGhS2zA+IUx84rzDeuNeuFmlndtwJknQADedooMsi+4v7QsZiHzdY1vuCMyj0nnVlwb2sY2yAHYXl7rgkx/GIb1msviMG9pslxCjjQhhBHwPhVpwTo/cvsoRC6lgGZRovgTt41V12XSbdG4b2zNlzLZHjLSBPdCgju1mrbo97V7d64Ld9RbJ0DAmAf3gRpNUfTH2ehFS7hpU5lS4g2IchcwXwJE+E0vpV7PLVrCdZhwetsiSw/vI1YRz2JFU5jHiZ1YGiIqo6IcSF7BWWDBiEAaDMMBqJ76uKatmd6I1KUfr8qSx/XyqZbsa+G3+9WjGyN0MW7cKWPefQTUHpPhy2DuhVzGA0c4UhiR4gCaR0148MHhWuSAR7oOoLalV79WgetJ6GdKkx1jOIW4sC4k7E7EfumrZEkwRk6MphOOPhQDGZLqyrAg6+62k8j57iugcAxge0oBJKqAZ01Gh+kfCst0l4d9my9XpbuMzZYEKSFkLO067RvFF0exbWsUVYjK4GpO8gFT57fOsak4Tp9Gz01kx38m/o6YsXww0/5p+thh6BVB0q6T/ZFWAuZtJYwo/qa0Arl3S1Rca1cZwPfERnMz2oB2GndS8sqjobhjylTL/hnThsyjEABXMBlU6eJAnTx0rYTXHeH4e7kVmtvbtgkB1dpOwGYxlOuY+gro/DukNlcPaa5dVcx6sZt2cdkARz29aXhm+pDc+JLcS7ojTNzGotvrCezvMHnoNN6SuPQ2jcB7ABMweW+m9PtGfhKrr8EiiNM4TGpcUMhkH4fI09RA006YRojR0RqACNEaOiqEAKFEDR1CGL4PhEtgratrZQPbZggUZjmO4CCBA5d/hV7brJcJ6Q4d1cJeVjCkBjlYlc06NqT5Vq1NU38l00+iUDSpplGpwGiQXNCkg0dQhX9JMP1mCxKASWs3AB45THzivOfAbjDE2mQapcV4H7hDa+lemydDO3Py51zLgnRO1hbzm0wcFpDx91jmVR4AED4UrJLih2GHORZdK+jyY+0HUjMYazcOs6BWVo1jsirbo9wdcPYW1bHuiT4sdyT5/lTFhAl1lACgmYGg17h41bLfy5YGrGB4nwHPbYVlTb0bmktldevXwrfvNFvQErl1LMYEjkFiZ+TK4cYjJdZoK6EEAjQ6gZgQsnWRr40vGcdCs1poFxSCvcQZ97Tsnwqgw2MOQ24ysTrLZueuUagyJ9aj7LJJo3HR/ALZs5EjJmYqAIABMx4x31Yk/OoPA7LLYQEQeYPLumecRVgEEa89/4R73rtW/HFtKzk5GuToasWZK+JzHwUe76nWpN/EBASTAAkmkG5lk82+Q5CqjjiNcQAGFElvTsmdtD9abJ8EVjHk6KrjXRkcRbNeJVU/s0B3095vHUwOXxrH8EwlzhXE7YGZ7V49Wf8R0BO0gwa2uB4owKW8hDuhZSdVzCeySOcCYqNg+H3bjocTCnrARHaggzOgCjugbd5rE8jls3eio6JvtADZLR+6GYH+KAR8gaqvsfWWLd4CTbMMO9AZkd8a/oVrOlOD63CXABJXtj/DqflNZTo/i2Fp0QwwGZPMax8dvjQnFc9/JMMn6evg1XAsSGsoVIOnIzFXVu8CO6sdwTiQ6wQMq3RmjbK51Mfut7wI03rTA/OtEJfDM2WO+SJtxcykTEgiRykRIri/SfAXrF1EujQKUDbhgNm3Jntc9dK7AlyNvSqTpJ0Yt49CCzWrg2Ya/5lOhHlB8aM4WUxz4s582FtOpfKwcMCbknMwXUKxnYwJUCKi8YzK2EbtR1yknWBLplnWpl3oXjLF1bRJuA6jq5Knz/AAnnBq1xlvJ2T90gH4Mv9K5fk5JYnH+zr4VHKpP8f9NjjnnAyeYX+YUnDH/7c38D/nTeIeeGz+6P56TgGnhzgz7lz866F7/QhKsf+4ro637BT5/U1e2Ls1n+jZ/6ZPj/ADGrzCVaHSM3k/5Zf2yRNEaM0g0wyhE0hnoMabNANCxcoqRNHVbCcWwHBbC4i2ynUFoymVMI5gqTmB08q6pabQVg+GY5DiDbAWereCCPwkxA8Jrb4duyPIVVZfU2SGH0lxJls06DUZTTytVgjk0pVJ2poXJ21+dPliR4VdRbKtkPiTlU02PvHuH9O88hUB+DC4AUOVlMkHYz9POrtbf6mmnwke7AI92P5T3ju7qu8cZKmGOSUXaM9xy0ba9ZEZfe8ufwo8Pj7d5AsBs0QCJ5zt3iKctXL11sUh1KPktHLA7QVoI5wD8Y8ak8K4EthbUFmKkJmYliylyBmJ30b6Ur+Kk7s0PynXRXcW6AW8Rea6btxCzSckbf4p7qncL6L2cOwyl3cEjM5BIgAyAAANxrWhZYU+RqG+9w+JHqlr86csce6M3qS6sVbf8AZgjc7fH/AGpdxoAHgPltSWhQJ2WT8fdHyBqGnEBJzacxRlJRKpWLdyTJqt4m+c9UNt3PIDkKPiHECqFlA8zy8Yqp4bhlY9ZfuSvvATAJ5Fu+sGXJejdgxV7mUS9JWfEOtkdnB3yhEe8B2cynQGIMr/tV+9ssz3xmAIAVdttS0DmT8YFWDcPly6nISZ0AEk82POqzpDjcgazaJzPAJnN1afeYnvOoApaRoclX3ZX9MPaCLuH6iznRmgXHkDQbosameZ07tZqt6NcallOzAww8Rz8udDGcFW4pHu5YCx90j6nXXxmspZusjPrluDdeZjQ5e+jK3sTCo9HQMJeC23uIZsC6ywNTa1JDoO4EGQPOIJI2nBOJC9bg+8NGH0I8CNfjWJ6O8KfDcOVrylWuOGysCCPxHX/3I+FabDqAqPa99V7Qn31CgkeY3HxHOnpOrEcldGhB1pRXnTGFxa3EDKd6e2psJX2KnGmcw6d4UWOJ4drd25aOKjrSLjfddFV9Tyk6bCNhV30j4a4ttcOpOrxybMNfIx8Nqw/tpxf/AF6AfdsL82c/0rofDOIm7h7bE+/bUz4son61TysMc0Upfot4+WWNtx/ZkuNdI7z2RattltJ2Tl3YyTJI8TtVJbwt5baXSz5WYpEnQgAjn3T6VpuifRu51OIS4qgAQhOpzDmfDnHKav7PRknCdUSM0h55ZxvpsAdRp31zXCb3Z0+USH0K4u/9lc1H3T4nX4zW6wnOuXcNxOS7B7JViIPJlYKV/wA3yNdHw+IjyNaPFm2qfwZfKgrtfJYk0hqJLgO1AmtpiG2NJNG1JNAIYoUmhQCcWfDWsMyvZRmIJMJaZZgEamByNdLwNybaH90fSsphXPWKpCkOrhuyNYXSdPOtHwm+Ws22O7IpPmRJ+dUVLoNSvbLRTUPEYsMwVRMHTxbbTyk60MS5y5V95u7SBzPh3T6a1JwOAFtc27bT+QHIU6EbI3RKwwCkA89PM7kfAVJLwYqu4pdyW0budT6kT8ialvc7XgBT6Ekk/CjCaU0GqQooEKi0mW5fMktmVlE96AR5QPX4VauJygd4PprUAwMTc/EUSP8AWB9PU1YWtx/Dr50QsO+eyaYe1r5uD8AF/wDGnr41UeP0qPxPEm3ZuON1RmHmAY+cVOipmuOcSu9aw6vNZXSVeHzc+wYDd3vd9FacKoUqwOnKI/Q5VV4K7cKgnUj7zfrU+NK4hx44TJduBn1IndU00L5dQDrryisbbdtmqktIPj3E8nY+9uRzymfTv/5rOYDipZriMTIYgGeRggD4EVNxeMF8G4IJYlpXUGeQPLTlWb4fjf295WM5bp5CeR3HLYUhq3Y9OlRosZeYWwgZ4LDQMQAAASBB8PnSOF28ga4Zg6qD+7IX/bzoXr4ZJUbNr8FB+YNPNdzXEHIQ3meX9aCIWNqzlUA6nn5wSfnNMpwNL122GUEl1BMaxI5+tSM0sB3KT66D86ncEE4i1/F9JNWRV9E72iqTZSP3/oKzmC4gyAb6Kx/lFbnpFZDWzPJGNUtvhitAI/uJ9WFaXHdozxkqpke3xnK2Yc/eHf4+f1rQ4TiYdRrIPOqHH9GDvbPwNU9w38MZKnLz5j5UtxknY2MotUJ9oHs2bGXHxNu8A4QDq2XskINlYHQnXcc+VReiXGlNi1bB7SW1UqdJygAkd4qyt9OrN7C4kI4zpauaHcMFYR/Tvrkl3EHqVIMGFII0IO0jurRjj6idvoRlaxtV8nUOH8VNq/elXuBrhUIuU66+8XdQoy6zHOtjwfEN1Ae6ptkSSrEEqo1Ekae7Brj3sz6QFbtxrwuXCTmz+8ZXcnmdI9K6nxvEtiME/VA9sQBzIO9YH7bX2Ojy5RT+5gjj85DtuzM58JuJp8JA9a6Zw27NpD+6P6VxvDWrgYoysGkALBOxDQIGskD0rsvROwxwdrrBDQQR3do6GNj4Uvx0+RXyGuKJSXiKmpckUk4YUpUityMLAaQaUaQaLACaFEKFAhza0YvWdQZLDT+Bu+rvo484ayNotr9OXftXP8fxu0xQC8EOYy4YyoykTp6etbbAravwO2jKoAYEptCgKy6N5EGqYKyR5O1+GMd7NNg7csTH65VLA7FUOHw2KtEhLqsukF0E+RKntDyVfOmMX00S3Ydr0WmRyhB/EBrlG53Gm9b1GkIbtlhxnFB2WyNh2nPIAe6D8dfIeNF/64kwAX/hEg1i8Nx17tsYm0TktsHuqQCzrnKPm8hBgfOtPirOQq6GbVztCNYnXTwqOqIi7wOMLGchA5Tv8qsrbmq3A3Sojccqn2748aqBkBGP2u6JMm3by+Bm4DH65mrXDpA79N/LSqy3eBxVxRqeqtgnulrxq1s6L5flUC+giO1UDjik2HAOUkATExLCdD4A1Ptnc1Xcafsx3kfIE/mKEugLsymC0uXkLFshtkZu5hrHdqKmXLoBBIkZgrAiZVjlOnPQmqe6cuOuD/uYdW+Nt2X6OBVwmICMGJgDUk8hzpc/oiWj9TK1Og1ixjXW1nVHUPkDEBCSQQsbjwMxWGxXDzYxuJKgugusp8lAnbun5V1mxjLd68922wdNFVlMggSTB+PyrllziMYh7hM22uXA0cpdiCf1tWRmxdIscIo6tzrDQf8AKCpj4H5VMwlsyDvH5H+tKwuD0GnYiRzmWU/QGpCkATyqgSThjJdu8hR5L+jVr0YYfaQDykjzINVWBWLY8Zb11oLiurvIw8PkaKdbA1ao2vSIxZc/uEfEmPzqLbX9q47rKj/Uf6VA4zxxbrMqOCoCKR3MLlst/Oo+NTcK03rh/cQehJ/OtiMhZkUlkEGRI7u+l8qOrlDzL0g4XfwOIL3bZt9aXEfjUllcr+7rofI0nh+tldecT46MPmI+Nbf2+avhxzVGb/MwH/xNYTgl79m4PKPjNNxfV/YvJ9J0P2ecNDJdKgZrVxWjmUdSrD/TXR+G4fq5QbAgjyNca6KdIjg7/WEFkbsuBuRoZHiDr8a7Bwjj9nE9qzcVtNV2YeanWsnkYmpuS6Zu8fKpY1H5Ra9lFZmiFBYnwAkyfIVwvA9JrwxD3UuMhd2Y5SRqSWgjY/EcjXU/aDxVbGAuAnt3h1aDn2vfYeAWfUd9cVsDKA3iwbzBJBHrH+KtPjQ02ZvJltJHc+hHS04xGW5HWoJkaBl2mOR760xFca9l+KK460v4lYN4dknX4iuzGqZoqMtAxu47GyKQRTppJFJGDYFCl0dQhwC01tXCwhPeuUjviRzrYdHscb11XVlzD3EgAaDbQbgTE+dc9w10AzoAAd2HcfGn+GY9rbyCRqNPTn661VOmOi/hnav/AFpVBa52QIBPKSY5bb6/nVb056GW8akwftC2z1TBoE+8qsuxBOk6ETvpVJw7iy4lVsqysyt2lmG5GSp38xpWjw/FxZGUzCEID3AaR5DlWm00KcPsc99nL3MNi3weKttbF1CCriIJhTB2IMjUaaVuOCt1LNgr3un+xY9x2H65yKT0g6To0Wwi3AN8wBgkA9ifd33GvpTvDrv2hesuQ5EhUKwY8J1nTfnSf5EYvj2Oj405LkXnD7JUZTuuh8RyIqVaPbPl/wA1WrxFQUBZpLBApHaUkH48udWbrJBHvD5juPdTYTU1aEZMbg9kHCD/AK3Ej8VuyT4AdaD8P1zq4taII22Gs6VTWbZ+23I/vbSEz3W2ZSPLtg/81aYYgqQuwOg/Xr8auVfQ+m1UvG73bA7pP0H5Vd8qx/F8aDiWXcxHpvPdqfnVJvRIrZneLORxHDj/ALlq6npDj5gVD6Y8WKJbtrobkemmnrQ6R8QVMdgiToGIPgHhJ8N6o/aBxBVuW+1rbGonVTJKz5wRVJbx/sstT/Ru+jrizwrNsbdlm+IUn61krOCGSYB0AccmUgEEj11rScPvluEMwE50A15h2APyJqot6HQHaIIPpvrWM2MPgdwhWtyYXMF/hjMBPh+VTb4lT+8SPXQ/SmMOYJgRP9Ip/Dn9oBGh1+OtABZKAIHhFVnGrnVlDyzAHyOx+VPYviCqQB2mG4HLzO3wqk4xeu3rltZyqO0Qo7iMupnvNBtdELHi3V2v+oK9vQEBsmbUHSdGaE2O8VK4F7SMOXy3ZsudIeRtoNWAERrua510y4m5vhATAUe8xMtGpjYQCPWoPCuIMhUFmKbldGEcwBcDAela8a9tmTI/cej8PjUuLNtgwMag+NOq1efrXHgnaGew8e9YaATv2rTHK3wK1puB+0bFKArG3idyULZLumrRmADgQT2ZgeVNsWRPbDeF3G5BqUtInxYl/owrDYvDmwwkQLihh45Symr7j3GutxZxLo1m4yqxVoyqwVVEEkyo0METrzovabgrS4u3asaWrGHGXXNuTdJzbtPWAg90Ve9qgVp2V9pw6QN4J+MUzh7+sqY7iDB2B09RValp1Oh1Bjug70RdlIMH6yCBz+FaHL7iVH7Gkuu9wy7M5iJZixA33Ymnei/A7uMZ7aFVKNmJYkDWI2B2g6eFU1jjOldA9ji5jiLvJmAHwn+tKz5eEbiNwYuc6ka/oN0DGEu9a903buUqCBlUA7+LfLyrcGoeCPa8hUw1kUnLbNGSKg6Qk0k0Zaslx3pZdtY5cMiplayLmdgWMywyhQROwqNpK2VjFydI1ooqxuN6XdS5t3cdhrbiJRrRkSAwnXuINChyLemzidu3l286dwks511kHXnovOjxhyZwwhkkHXmJ9avMLwQXcNZu2wFfq1LDWLmkyCTo0aRoDA2O+WMq2xzjfRkOPXyuJcgNMiCNPurzqRhOnGLtjLnLp+G4c3zPaHrVrxfoRjLt9mt4dypiCYX7oH3iDTSey/HHdEX+Jx+U1oU4pdiuMr0OcL6YC5cbrwEzc5kRAESdjz18dq6jgeJ2jZXtoyW1nVsjgKJkEaHTlPrXMl9lmI+9dsL/AIifyFW+K6OG3aJe7bhF1KknYRpWaTxuVp9myGTIo1JGzwXS7CYtSqOLxBg27kI5XcFcwB79RBBHca0dnFZGC3MwQ/2dxpDKf+3dJ1PgT3ESdCfMlyw2Y98n9a1cYDj+NsgC3iL6r+HOWX0JIroxfFUYJvk7Z31McTxC3azBg1hyHgCRmUkEgwYy/lWitntHQxEA953k/OvPnCeneIXE2L992vLazZlMLIcFGggbxB15jWugdJ/aiow1u5gQLmdokgk24GYi4n4jpziJOtW5IrVm74lxm1h7RuXXVVEkSQM0Too+8TtpXnTGcbxTO7pmDM7HssIysc0RMGWNM8S47icYS11tZIzRELEZV5xTuFuALBG1Lk7DFED7Ribrqb7NlWTqR3beoFQzflpeHiPf1kDYHWSPDuqx4jiQFP63qjwts3LioBqzAeppfYyjsHH3a10dGUlTmtAldIBcHceQFc1w3HsQmq3nJ/eObbbRprtvEbFocIvW7kZPszn/ACrKsPHMFIrz9ZuQRPP9aHnQxpNF81qReL0wxc/2v+lP/Go2J41fuHt3XI2IzFdO7swDVdcaGpYvTtE9x0pnFCOTJVu/vBjug1q+hLE27md/viMzbacp8+VYo3/CD8j8a03RhpUnw+tUyRTVFoOmDjfBrt3EOygZdlJYDkBIBM8ppqx0cugalB8T5nYVoZoZqKdKiVeyju9HmP31Ec4JpS8BIIIu5SpkFQQQfAggirctRE0eTBxRR4ro3mzHrJZtyynU7yTJO9RuKuxu2Fecy2FtHbXIFTQjcQND3Voyaq+OYXMgce9ak+a/eH0PwNXxzqWys460VVy3BJ//AHAH4hR+ZprqybanchZ84gfkal3hK3Y/HmHyIpGD906+6WB8sxYH9d9b62Y70R3fRWGisBJjY6gz3QYrpnsYSMI2m7mT8qquiPs7a/L3gVsscwTZmnf+FT6+VdLZrGCw8Qtq0ggACB5KOZPrXN8nIp1GJ0/GxOHvkXvDl0Y/D0/5qL0k4z9mw73NCQOzO0958B/tSuj3FExGEtXU0DrMHUgyQQY8Qaw3tK46jMMMWCjMvWEmAF0aCYMSWX0qsVSopklydmY4Z7Q+IHH20a4wRmUstxRBtnUtEAgZZiIrQ9IFa7xLD3wpCMtpNRBB64EZh3EEfMVm+iFlMVirl25cVQgCqXnVJ11jcid+RNbbirhrtqCpi7aBymYIurI07qzZ8ko1XVpDMK936Zi+neHLcRvkMRqumaNkUbUKY6aKW4hiCEJ/aETE7QPyoU1hXRmuK4nObrxGfM0d0ya3fRETgrH/ALa1z29ZLIwBGo7wd/Ka6H0R7OEtKdwgHpNZpr2/sZj+otwx2LNpH3j3Uy66/wC5pydT8KQ9c2R0EDII2FV/SwpawBu5xmZgmQCCCZIMzrsPWp8isl7RrwXD2xzZ9P8ACNfqPWm+OryoVnfsZj8EJJJ/RO/5VZ2lqBgxCgevnU+ya7xyB7IKReSQVEie7YnlNKa7TbXoogG2Onn+etJsnWmeu0pm7fKqxG8VVhXZE4hfzPHdUS1eKOGBgqZHKmlfWa2Hsu4bgr/EFXHPCxNtDol25OiO3LvA+8dJ5EUXv5O19GuGW8Zh7dx1L4e7YRcrCA2QsxEEAwWIPjFUftF9kNvEhr+CVbd/drPupd8V5W3/ANJ5wda6aIgRAAHZA2AG0RpUTFXY/X6nyopKKBObyO2eRMXZe25R1ZHQkMrAgqw3DA7GiDk7wa77086C2uIjOItYlRC3OTgbLdjccg248dq4TxXhV3D3WtXkKXF3B+RB2IPIjQ1LsrVDZvaRv51sOiw/Zn4fSsPvoNzW94Fh+rDodSpCn4AVWQYlqaSaOaKgWEmkmjakxUIETSW7jqOflSiaQzVCEHhnBLl24bFtS50HgFAgFjy0it9wT2f2MGGxGLuKxGpnS2m0aH3z4n0o+hPHLVmxf60hckPmOhIggjxggQPGsRx7pRex9zM5y21J6tBsB+I/iaOfpT+U8vt6RXjDEuXbNpxL2oqCVw1rMBpnc5Z8lGseceVZHiHE7uJbNduEnkPuqDyUDbz3qDZSrG/wu5bW2zoVW6uZGOzDwP5b7d9aYYYQ6M2TNKfZa8JwuP6lBYV+pkxkKxIPags0imOk3RbEX73WOl1c6qLmW31kZQFkAPmJ0E9muh+zj/8AAWeTvHyq9xFkE1zcrcZto2QScUmcswWGsYcC2rqsa/tOw7EbStyDvGw76ucMo/ZkbdemveTdQk+prYX8CrjKwDA8mAI9DVZ/9KorIbQS0qurlVQCSrqxMrG4EbVmytzSX5THY0ouzmnSLibjGYgBjAvXB7o5MaKr3i/Q/EtiLzLZVg9x2B6xdQzFvvEEb7UdPtC6Ynh3sFS4iu/ELjqwns24+bOfLblW34P7OcPh7a2xcuuFESSon0WoPRHjXVP1Tn9m57JP3XP5HbzjxrcVWMlljstKLxuiot9FcOPuE+bN+RFSF4FYG1lPiJ+tTmMVExHF7Ke/dtL53FH1NThBfCByk/lji4VF91FHkoH5Vy/29YMGxhLh3W66/BlU6f5a3lzppgwY+0If4Zb+UGuYe2vHLiEw121clLZZCpEHM8EMAd9EIPdp30YuN6A06Ob2GqwtGq3DNNTs8CtIljjXah38TrRXr1V929qBUITS1LspmIX8WnqDUdTrSi4GvdQfRF2VV1IJHdSJp/FmWJ79dJ/Oo5qIsztfsr9rM5MJjH1Olm8x37kuHv7m589dT1PGba15HgFCeY+hrrHsx9qBZVweLeTtZutz7rbnv7j8O6p8E+To119fH9en51R9J+jljHWurvaOs9XdA7SHu13Hep33HfVvdaDH6HhWX6adL1wNjNo1+4ItJ/8A0bvUcp3OneaUrvQx1Wzm3Dui74fiD2rpUmwpYEGQxI7B8O+DqIq3wB/aXv4h8wKpuAcSMs11iWukszHdmbnP/AqfhsSEvkE/2iqRPfAot2USLejmiopqBAaSaVNJNQglqbY0tqZuXAASdABJ8hvRAIvcLfEL1dtS5kEgdwnedKXi+jt+wua5ZdV/FEr8SsgfGrH2fcYD3NYGY6DnAMAHxrp17GQpAGbSCImZ3BHOjDyHB1Q2XiqcU72cXW4BXa+g9y1i+FWVuKtxVzW3VgDBRjEjkcpU9+tck4x0OxN2+5sYdktltJWIH3suaNO7WtX0D4bxHCSpW1btk6hsrF455bR0PKSZ86dk8iMkqMsMEk3Z0fBcCtWUyWgyLJIGYtqd/ek/OmcZZVfv693/ABTF3Gu2+g8KjXLqKJYwBqSdB3azWeXGQ2NoXm8aBxUczTD422dOsWRmBE801YHugb02txWAKupDAEEayDqCI5UvhEvyY+2MM7GhSFwzkSIg+NCpwQeRkcug8qhY7pDii5T7RcyjQAMRp3aGioVzYto6MkmVeIvO3vXGbzM/Wo7WRQoVcqCygzDSm+nGGLYNGGyXASP4gVHoY9aFCm4vqQrJ9LMVgjrU3NQoV0jnsiXblQ7Pacnu2oUKICYgp7DYfrCRyGu8UKFLytqDaL41ckmRuLYDq4OkHu8KrDQoVXBJygmy2RJOkOJchWHePTUH8qZWhQpyFPs6b0X9qITDuuKLO9pf2cA/teQVjyI0knceIg4bHcSuY3F9ZfbW4dSBoqjkg7gNhQoUKraDbfZe27NhYhbjRtqqeX4qk3eA38TcQ2bJPZAjOukabswnahQrLex7WjW8H9n/ABAp+0tquuha4p08chNWtv2c3/vXbS+WZvyFChR5snFEq37Nx9/EMf4bYH8zGplr2dYce895v8Sr9FoUKryYeKJtjoNgx/dFv4nc/wDyiptvoxhV0GHtfFAf5gaKhQslEq1gUQQiIg7lUL8gBQe0aFCpRayNisJnRkJKhgRKkqRP4WGoPiKr+DcIu4dWXr3xKkjL17Eso7g4mR5ihQqRVkky5sOY7Qg90z84pZuD9eVChTVFCm2GtsE7evnFD7EsAwsbDTbQmjoVbginJiRZXuoUKFZrNFH/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TextBox 5"/>
          <p:cNvSpPr txBox="1"/>
          <p:nvPr/>
        </p:nvSpPr>
        <p:spPr>
          <a:xfrm>
            <a:off x="304800" y="2516326"/>
            <a:ext cx="8610600" cy="830997"/>
          </a:xfrm>
          <a:prstGeom prst="rect">
            <a:avLst/>
          </a:prstGeom>
          <a:noFill/>
        </p:spPr>
        <p:txBody>
          <a:bodyPr wrap="square" rtlCol="0">
            <a:spAutoFit/>
          </a:bodyPr>
          <a:lstStyle/>
          <a:p>
            <a:r>
              <a:rPr lang="en-US" sz="2400" dirty="0" err="1" smtClean="0">
                <a:latin typeface="Arial" pitchFamily="34" charset="0"/>
                <a:cs typeface="Arial" pitchFamily="34" charset="0"/>
              </a:rPr>
              <a:t>Ví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chung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phòng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thường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tổ</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chức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liên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cuối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tháng</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7" name="TextBox 6"/>
          <p:cNvSpPr txBox="1"/>
          <p:nvPr/>
        </p:nvSpPr>
        <p:spPr>
          <a:xfrm>
            <a:off x="304800" y="1685329"/>
            <a:ext cx="8613775" cy="830997"/>
          </a:xfrm>
          <a:prstGeom prst="rect">
            <a:avLst/>
          </a:prstGeom>
          <a:noFill/>
        </p:spPr>
        <p:txBody>
          <a:bodyPr wrap="square" rtlCol="0">
            <a:spAutoFit/>
          </a:bodyPr>
          <a:lstStyle/>
          <a:p>
            <a:r>
              <a:rPr lang="en-US" sz="2400" dirty="0" smtClean="0">
                <a:latin typeface="Arial" pitchFamily="34" charset="0"/>
                <a:cs typeface="Arial" pitchFamily="34" charset="0"/>
              </a:rPr>
              <a:t>- </a:t>
            </a:r>
            <a:r>
              <a:rPr lang="vi-VN" sz="2400" dirty="0" smtClean="0">
                <a:latin typeface="Arial" pitchFamily="34" charset="0"/>
                <a:cs typeface="Arial" pitchFamily="34" charset="0"/>
              </a:rPr>
              <a:t>Cũng </a:t>
            </a:r>
            <a:r>
              <a:rPr lang="vi-VN" sz="2400" dirty="0">
                <a:latin typeface="Arial" pitchFamily="34" charset="0"/>
                <a:cs typeface="Arial" pitchFamily="34" charset="0"/>
              </a:rPr>
              <a:t>có những ý kiến cho rằng, văn hóa nhóm dùng để chỉ nền văn </a:t>
            </a:r>
            <a:r>
              <a:rPr lang="vi-VN" sz="2400" dirty="0" smtClean="0">
                <a:latin typeface="Arial" pitchFamily="34" charset="0"/>
                <a:cs typeface="Arial" pitchFamily="34" charset="0"/>
              </a:rPr>
              <a:t>hóa </a:t>
            </a:r>
            <a:r>
              <a:rPr lang="vi-VN" sz="2400" dirty="0">
                <a:latin typeface="Arial" pitchFamily="34" charset="0"/>
                <a:cs typeface="Arial" pitchFamily="34" charset="0"/>
              </a:rPr>
              <a:t>riêng nhỏ hơn tiểu văn hóa.</a:t>
            </a:r>
            <a:endParaRPr lang="en-US" sz="2400" dirty="0">
              <a:latin typeface="Arial" pitchFamily="34" charset="0"/>
              <a:cs typeface="Arial" pitchFamily="34" charset="0"/>
            </a:endParaRPr>
          </a:p>
        </p:txBody>
      </p:sp>
      <p:sp>
        <p:nvSpPr>
          <p:cNvPr id="8" name="TextBox 7"/>
          <p:cNvSpPr txBox="1"/>
          <p:nvPr/>
        </p:nvSpPr>
        <p:spPr>
          <a:xfrm>
            <a:off x="304800" y="3347323"/>
            <a:ext cx="1827744" cy="461665"/>
          </a:xfrm>
          <a:prstGeom prst="rect">
            <a:avLst/>
          </a:prstGeom>
          <a:noFill/>
        </p:spPr>
        <p:txBody>
          <a:bodyPr wrap="none" rtlCol="0">
            <a:spAutoFit/>
          </a:bodyPr>
          <a:lstStyle/>
          <a:p>
            <a:r>
              <a:rPr lang="en-US" sz="2400" i="1" dirty="0" smtClean="0">
                <a:latin typeface="Arial" pitchFamily="34" charset="0"/>
                <a:cs typeface="Arial" pitchFamily="34" charset="0"/>
              </a:rPr>
              <a:t>e. </a:t>
            </a:r>
            <a:r>
              <a:rPr lang="en-US" sz="2400" i="1" dirty="0" err="1" smtClean="0">
                <a:latin typeface="Arial" pitchFamily="34" charset="0"/>
                <a:cs typeface="Arial" pitchFamily="34" charset="0"/>
              </a:rPr>
              <a:t>Văn</a:t>
            </a:r>
            <a:r>
              <a:rPr lang="en-US" sz="2400" i="1" dirty="0" smtClean="0">
                <a:latin typeface="Arial" pitchFamily="34" charset="0"/>
                <a:cs typeface="Arial" pitchFamily="34" charset="0"/>
              </a:rPr>
              <a:t> minh</a:t>
            </a:r>
            <a:endParaRPr lang="en-US" sz="2400" i="1" dirty="0">
              <a:latin typeface="Arial" pitchFamily="34" charset="0"/>
              <a:cs typeface="Arial" pitchFamily="34" charset="0"/>
            </a:endParaRPr>
          </a:p>
        </p:txBody>
      </p:sp>
      <p:sp>
        <p:nvSpPr>
          <p:cNvPr id="9" name="TextBox 8"/>
          <p:cNvSpPr txBox="1"/>
          <p:nvPr/>
        </p:nvSpPr>
        <p:spPr>
          <a:xfrm>
            <a:off x="304800" y="3808988"/>
            <a:ext cx="8420895" cy="461665"/>
          </a:xfrm>
          <a:prstGeom prst="rect">
            <a:avLst/>
          </a:prstGeom>
          <a:noFill/>
        </p:spPr>
        <p:txBody>
          <a:bodyPr wrap="none" rtlCol="0">
            <a:spAutoFit/>
          </a:bodyPr>
          <a:lstStyle/>
          <a:p>
            <a:r>
              <a:rPr lang="en-US" sz="2400" dirty="0" smtClean="0">
                <a:latin typeface="Arial" pitchFamily="34" charset="0"/>
                <a:cs typeface="Arial" pitchFamily="34" charset="0"/>
              </a:rPr>
              <a:t>- Ở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góc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nào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cần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biệt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minh </a:t>
            </a:r>
            <a:r>
              <a:rPr lang="en-US" sz="2400" dirty="0" err="1" smtClean="0">
                <a:latin typeface="Arial" pitchFamily="34" charset="0"/>
                <a:cs typeface="Arial" pitchFamily="34" charset="0"/>
              </a:rPr>
              <a:t>với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10" name="TextBox 9"/>
          <p:cNvSpPr txBox="1"/>
          <p:nvPr/>
        </p:nvSpPr>
        <p:spPr>
          <a:xfrm>
            <a:off x="304799" y="4270653"/>
            <a:ext cx="8420895" cy="1200329"/>
          </a:xfrm>
          <a:prstGeom prst="rect">
            <a:avLst/>
          </a:prstGeom>
          <a:noFill/>
        </p:spPr>
        <p:txBody>
          <a:bodyPr wrap="square" rtlCol="0">
            <a:spAutoFit/>
          </a:bodyPr>
          <a:lstStyle/>
          <a:p>
            <a:r>
              <a:rPr lang="en-US" sz="2400" dirty="0" smtClean="0">
                <a:latin typeface="Arial" pitchFamily="34" charset="0"/>
                <a:cs typeface="Arial" pitchFamily="34" charset="0"/>
              </a:rPr>
              <a:t>- V</a:t>
            </a:r>
            <a:r>
              <a:rPr lang="vi-VN" sz="2400" dirty="0" smtClean="0">
                <a:latin typeface="Arial" pitchFamily="34" charset="0"/>
                <a:cs typeface="Arial" pitchFamily="34" charset="0"/>
              </a:rPr>
              <a:t>ăn </a:t>
            </a:r>
            <a:r>
              <a:rPr lang="vi-VN" sz="2400" dirty="0">
                <a:latin typeface="Arial" pitchFamily="34" charset="0"/>
                <a:cs typeface="Arial" pitchFamily="34" charset="0"/>
              </a:rPr>
              <a:t>minh là để chỉ toàn bộ những nền văn hóa riêng biệt có nguồn gốc chung hay quan hệ </a:t>
            </a:r>
            <a:r>
              <a:rPr lang="vi-VN" sz="2400" dirty="0" smtClean="0">
                <a:latin typeface="Arial" pitchFamily="34" charset="0"/>
                <a:cs typeface="Arial" pitchFamily="34" charset="0"/>
              </a:rPr>
              <a:t>chung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minh </a:t>
            </a:r>
            <a:r>
              <a:rPr lang="en-US" sz="2400" dirty="0" err="1" smtClean="0">
                <a:latin typeface="Arial" pitchFamily="34" charset="0"/>
                <a:cs typeface="Arial" pitchFamily="34" charset="0"/>
              </a:rPr>
              <a:t>Phương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Tây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bao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gồm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nước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Anh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Pháp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Đức</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1673053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randombar(horizontal)">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46331"/>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 </a:t>
            </a:r>
            <a:r>
              <a:rPr lang="en-US" sz="3600" b="1" dirty="0" err="1" smtClean="0">
                <a:solidFill>
                  <a:srgbClr val="FF0000"/>
                </a:solidFill>
                <a:latin typeface="Arial" pitchFamily="34" charset="0"/>
                <a:cs typeface="Arial" pitchFamily="34" charset="0"/>
              </a:rPr>
              <a:t>Văn</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hóa</a:t>
            </a:r>
            <a:endParaRPr lang="en-US" sz="3600" b="1" dirty="0">
              <a:solidFill>
                <a:srgbClr val="FF0000"/>
              </a:solidFill>
              <a:latin typeface="Arial" pitchFamily="34" charset="0"/>
              <a:cs typeface="Arial" pitchFamily="34" charset="0"/>
            </a:endParaRPr>
          </a:p>
        </p:txBody>
      </p:sp>
      <p:sp>
        <p:nvSpPr>
          <p:cNvPr id="3" name="TextBox 2"/>
          <p:cNvSpPr txBox="1"/>
          <p:nvPr/>
        </p:nvSpPr>
        <p:spPr>
          <a:xfrm>
            <a:off x="304800" y="762000"/>
            <a:ext cx="2369559" cy="461665"/>
          </a:xfrm>
          <a:prstGeom prst="rect">
            <a:avLst/>
          </a:prstGeom>
          <a:noFill/>
        </p:spPr>
        <p:txBody>
          <a:bodyPr wrap="none" rtlCol="0">
            <a:spAutoFit/>
          </a:bodyPr>
          <a:lstStyle/>
          <a:p>
            <a:r>
              <a:rPr lang="en-US" sz="2400" b="1" dirty="0">
                <a:solidFill>
                  <a:srgbClr val="003FBC"/>
                </a:solidFill>
                <a:latin typeface="Arial" pitchFamily="34" charset="0"/>
                <a:cs typeface="Arial" pitchFamily="34" charset="0"/>
              </a:rPr>
              <a:t>4</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Văn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hóa</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phụ</a:t>
            </a:r>
            <a:endParaRPr lang="en-US" sz="2400" b="1" dirty="0">
              <a:solidFill>
                <a:srgbClr val="003FBC"/>
              </a:solidFill>
              <a:latin typeface="Arial" pitchFamily="34" charset="0"/>
              <a:cs typeface="Arial" pitchFamily="34" charset="0"/>
            </a:endParaRPr>
          </a:p>
        </p:txBody>
      </p:sp>
      <p:sp>
        <p:nvSpPr>
          <p:cNvPr id="4" name="TextBox 3"/>
          <p:cNvSpPr txBox="1"/>
          <p:nvPr/>
        </p:nvSpPr>
        <p:spPr>
          <a:xfrm>
            <a:off x="318655" y="1223665"/>
            <a:ext cx="1827744" cy="461665"/>
          </a:xfrm>
          <a:prstGeom prst="rect">
            <a:avLst/>
          </a:prstGeom>
          <a:noFill/>
        </p:spPr>
        <p:txBody>
          <a:bodyPr wrap="none" rtlCol="0">
            <a:spAutoFit/>
          </a:bodyPr>
          <a:lstStyle/>
          <a:p>
            <a:r>
              <a:rPr lang="en-US" sz="2400" i="1" dirty="0" smtClean="0">
                <a:latin typeface="Arial" pitchFamily="34" charset="0"/>
                <a:cs typeface="Arial" pitchFamily="34" charset="0"/>
              </a:rPr>
              <a:t>e. </a:t>
            </a:r>
            <a:r>
              <a:rPr lang="en-US" sz="2400" i="1" dirty="0" err="1" smtClean="0">
                <a:latin typeface="Arial" pitchFamily="34" charset="0"/>
                <a:cs typeface="Arial" pitchFamily="34" charset="0"/>
              </a:rPr>
              <a:t>Văn</a:t>
            </a:r>
            <a:r>
              <a:rPr lang="en-US" sz="2400" i="1" dirty="0" smtClean="0">
                <a:latin typeface="Arial" pitchFamily="34" charset="0"/>
                <a:cs typeface="Arial" pitchFamily="34" charset="0"/>
              </a:rPr>
              <a:t> minh</a:t>
            </a:r>
            <a:endParaRPr lang="en-US" sz="2400" i="1" dirty="0">
              <a:latin typeface="Arial" pitchFamily="34" charset="0"/>
              <a:cs typeface="Arial" pitchFamily="34" charset="0"/>
            </a:endParaRPr>
          </a:p>
        </p:txBody>
      </p:sp>
      <p:sp>
        <p:nvSpPr>
          <p:cNvPr id="5" name="TextBox 4"/>
          <p:cNvSpPr txBox="1"/>
          <p:nvPr/>
        </p:nvSpPr>
        <p:spPr>
          <a:xfrm>
            <a:off x="318655" y="1685330"/>
            <a:ext cx="6504822" cy="461665"/>
          </a:xfrm>
          <a:prstGeom prst="rect">
            <a:avLst/>
          </a:prstGeom>
          <a:noFill/>
        </p:spPr>
        <p:txBody>
          <a:bodyPr wrap="square" rtlCol="0">
            <a:spAutoFit/>
          </a:bodyPr>
          <a:lstStyle/>
          <a:p>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minh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cấp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nhau</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7" name="TextBox 6"/>
          <p:cNvSpPr txBox="1"/>
          <p:nvPr/>
        </p:nvSpPr>
        <p:spPr>
          <a:xfrm>
            <a:off x="304800" y="2146995"/>
            <a:ext cx="8444345" cy="1938992"/>
          </a:xfrm>
          <a:prstGeom prst="rect">
            <a:avLst/>
          </a:prstGeom>
          <a:noFill/>
        </p:spPr>
        <p:txBody>
          <a:bodyPr wrap="square" rtlCol="0">
            <a:spAutoFit/>
          </a:bodyPr>
          <a:lstStyle/>
          <a:p>
            <a:pPr marL="342900" indent="-342900">
              <a:buFont typeface="Arial" pitchFamily="34" charset="0"/>
              <a:buChar char="•"/>
            </a:pPr>
            <a:r>
              <a:rPr lang="vi-VN" sz="2400" dirty="0">
                <a:latin typeface="Arial" pitchFamily="34" charset="0"/>
                <a:cs typeface="Arial" pitchFamily="34" charset="0"/>
              </a:rPr>
              <a:t>Văn minh bậc cao được coi là một tổng thể văn hóa bao gồm những nét đặc trưng văn hóa quan trọng nhất thấy được trong nhiều xã hội riêng </a:t>
            </a:r>
            <a:r>
              <a:rPr lang="vi-VN" sz="2400" dirty="0" smtClean="0">
                <a:latin typeface="Arial" pitchFamily="34" charset="0"/>
                <a:cs typeface="Arial" pitchFamily="34" charset="0"/>
              </a:rPr>
              <a:t>biệt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Chẳng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hạn</a:t>
            </a:r>
            <a:r>
              <a:rPr lang="en-US" sz="2400" dirty="0" smtClean="0">
                <a:latin typeface="Arial" pitchFamily="34" charset="0"/>
                <a:cs typeface="Arial" pitchFamily="34" charset="0"/>
              </a:rPr>
              <a:t>:</a:t>
            </a:r>
            <a:r>
              <a:rPr lang="vi-VN" sz="2400" dirty="0" smtClean="0">
                <a:latin typeface="Arial" pitchFamily="34" charset="0"/>
                <a:cs typeface="Arial" pitchFamily="34" charset="0"/>
              </a:rPr>
              <a:t> </a:t>
            </a:r>
            <a:r>
              <a:rPr lang="vi-VN" sz="2400" dirty="0">
                <a:latin typeface="Arial" pitchFamily="34" charset="0"/>
                <a:cs typeface="Arial" pitchFamily="34" charset="0"/>
              </a:rPr>
              <a:t>văn minh phương Tây trong đó có nhiều xã hội có chung một hình thức đặc thù về khoa học, kỹ thuật, nghệ thuật,...</a:t>
            </a:r>
            <a:endParaRPr lang="en-US" sz="2400" dirty="0">
              <a:latin typeface="Arial" pitchFamily="34" charset="0"/>
              <a:cs typeface="Arial" pitchFamily="34" charset="0"/>
            </a:endParaRPr>
          </a:p>
        </p:txBody>
      </p:sp>
      <p:sp>
        <p:nvSpPr>
          <p:cNvPr id="8" name="TextBox 7"/>
          <p:cNvSpPr txBox="1"/>
          <p:nvPr/>
        </p:nvSpPr>
        <p:spPr>
          <a:xfrm>
            <a:off x="284018" y="4085987"/>
            <a:ext cx="8444345" cy="1569660"/>
          </a:xfrm>
          <a:prstGeom prst="rect">
            <a:avLst/>
          </a:prstGeom>
          <a:noFill/>
        </p:spPr>
        <p:txBody>
          <a:bodyPr wrap="square" rtlCol="0">
            <a:spAutoFit/>
          </a:bodyPr>
          <a:lstStyle/>
          <a:p>
            <a:pPr marL="342900" indent="-342900">
              <a:buFont typeface="Arial" pitchFamily="34" charset="0"/>
              <a:buChar char="•"/>
            </a:pPr>
            <a:r>
              <a:rPr lang="vi-VN" sz="2400" dirty="0">
                <a:latin typeface="Arial" pitchFamily="34" charset="0"/>
                <a:cs typeface="Arial" pitchFamily="34" charset="0"/>
              </a:rPr>
              <a:t>Văn minh bậc thấp được cấu thành bởi một dân tộc thuần nhất đặc trưng cho những xã hội giai cấp xuất hiện sớm nhất trong lịch </a:t>
            </a:r>
            <a:r>
              <a:rPr lang="vi-VN" sz="2400" dirty="0" smtClean="0">
                <a:latin typeface="Arial" pitchFamily="34" charset="0"/>
                <a:cs typeface="Arial" pitchFamily="34" charset="0"/>
              </a:rPr>
              <a:t>sử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Chẳng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hạn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minh Ai </a:t>
            </a:r>
            <a:r>
              <a:rPr lang="en-US" sz="2400" dirty="0" err="1" smtClean="0">
                <a:latin typeface="Arial" pitchFamily="34" charset="0"/>
                <a:cs typeface="Arial" pitchFamily="34" charset="0"/>
              </a:rPr>
              <a:t>Cập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Trung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Hoa</a:t>
            </a:r>
            <a:r>
              <a:rPr lang="en-US" sz="2400" dirty="0" smtClean="0">
                <a:latin typeface="Arial" pitchFamily="34" charset="0"/>
                <a:cs typeface="Arial" pitchFamily="34" charset="0"/>
              </a:rPr>
              <a:t>,…</a:t>
            </a:r>
            <a:r>
              <a:rPr lang="vi-VN" sz="2400" dirty="0" smtClean="0">
                <a:latin typeface="Arial" pitchFamily="34" charset="0"/>
                <a:cs typeface="Arial" pitchFamily="34" charset="0"/>
              </a:rPr>
              <a:t>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91471619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DELL\Desktop\vi.wikipedia.or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914400"/>
            <a:ext cx="4038600" cy="316344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52400" y="4419600"/>
            <a:ext cx="3910012" cy="923330"/>
          </a:xfrm>
          <a:prstGeom prst="rect">
            <a:avLst/>
          </a:prstGeom>
        </p:spPr>
        <p:txBody>
          <a:bodyPr wrap="square">
            <a:spAutoFit/>
          </a:bodyPr>
          <a:lstStyle/>
          <a:p>
            <a:pPr algn="ctr"/>
            <a:r>
              <a:rPr lang="en-US" dirty="0">
                <a:latin typeface="Arial" pitchFamily="34" charset="0"/>
                <a:cs typeface="Arial" pitchFamily="34" charset="0"/>
              </a:rPr>
              <a:t>Di </a:t>
            </a:r>
            <a:r>
              <a:rPr lang="en-US" dirty="0" err="1">
                <a:latin typeface="Arial" pitchFamily="34" charset="0"/>
                <a:cs typeface="Arial" pitchFamily="34" charset="0"/>
              </a:rPr>
              <a:t>vật</a:t>
            </a:r>
            <a:r>
              <a:rPr lang="en-US" dirty="0">
                <a:latin typeface="Arial" pitchFamily="34" charset="0"/>
                <a:cs typeface="Arial" pitchFamily="34" charset="0"/>
              </a:rPr>
              <a:t> </a:t>
            </a:r>
            <a:r>
              <a:rPr lang="en-US" dirty="0" err="1">
                <a:latin typeface="Arial" pitchFamily="34" charset="0"/>
                <a:cs typeface="Arial" pitchFamily="34" charset="0"/>
              </a:rPr>
              <a:t>đèn</a:t>
            </a:r>
            <a:r>
              <a:rPr lang="en-US" dirty="0">
                <a:latin typeface="Arial" pitchFamily="34" charset="0"/>
                <a:cs typeface="Arial" pitchFamily="34" charset="0"/>
              </a:rPr>
              <a:t> </a:t>
            </a:r>
            <a:r>
              <a:rPr lang="en-US" dirty="0" err="1">
                <a:latin typeface="Arial" pitchFamily="34" charset="0"/>
                <a:cs typeface="Arial" pitchFamily="34" charset="0"/>
              </a:rPr>
              <a:t>thuyền-Biểu</a:t>
            </a:r>
            <a:r>
              <a:rPr lang="en-US" dirty="0">
                <a:latin typeface="Arial" pitchFamily="34" charset="0"/>
                <a:cs typeface="Arial" pitchFamily="34" charset="0"/>
              </a:rPr>
              <a:t> </a:t>
            </a:r>
            <a:r>
              <a:rPr lang="en-US" dirty="0" err="1">
                <a:latin typeface="Arial" pitchFamily="34" charset="0"/>
                <a:cs typeface="Arial" pitchFamily="34" charset="0"/>
              </a:rPr>
              <a:t>tượng</a:t>
            </a:r>
            <a:r>
              <a:rPr lang="en-US" dirty="0">
                <a:latin typeface="Arial" pitchFamily="34" charset="0"/>
                <a:cs typeface="Arial" pitchFamily="34" charset="0"/>
              </a:rPr>
              <a:t> </a:t>
            </a:r>
            <a:r>
              <a:rPr lang="en-US" dirty="0" err="1">
                <a:latin typeface="Arial" pitchFamily="34" charset="0"/>
                <a:cs typeface="Arial" pitchFamily="34" charset="0"/>
              </a:rPr>
              <a:t>cho</a:t>
            </a:r>
            <a:r>
              <a:rPr lang="en-US" dirty="0">
                <a:latin typeface="Arial" pitchFamily="34" charset="0"/>
                <a:cs typeface="Arial" pitchFamily="34" charset="0"/>
              </a:rPr>
              <a:t> </a:t>
            </a:r>
            <a:r>
              <a:rPr lang="en-US" dirty="0" err="1">
                <a:latin typeface="Arial" pitchFamily="34" charset="0"/>
                <a:cs typeface="Arial" pitchFamily="34" charset="0"/>
              </a:rPr>
              <a:t>Văn</a:t>
            </a:r>
            <a:r>
              <a:rPr lang="en-US" dirty="0">
                <a:latin typeface="Arial" pitchFamily="34" charset="0"/>
                <a:cs typeface="Arial" pitchFamily="34" charset="0"/>
              </a:rPr>
              <a:t> minh </a:t>
            </a:r>
            <a:r>
              <a:rPr lang="en-US" dirty="0" err="1">
                <a:latin typeface="Arial" pitchFamily="34" charset="0"/>
                <a:cs typeface="Arial" pitchFamily="34" charset="0"/>
              </a:rPr>
              <a:t>lúa</a:t>
            </a:r>
            <a:r>
              <a:rPr lang="en-US" dirty="0">
                <a:latin typeface="Arial" pitchFamily="34" charset="0"/>
                <a:cs typeface="Arial" pitchFamily="34" charset="0"/>
              </a:rPr>
              <a:t> </a:t>
            </a:r>
            <a:r>
              <a:rPr lang="en-US" dirty="0" err="1">
                <a:latin typeface="Arial" pitchFamily="34" charset="0"/>
                <a:cs typeface="Arial" pitchFamily="34" charset="0"/>
              </a:rPr>
              <a:t>nước</a:t>
            </a:r>
            <a:endParaRPr lang="en-US" dirty="0">
              <a:latin typeface="Arial" pitchFamily="34" charset="0"/>
              <a:cs typeface="Arial" pitchFamily="34" charset="0"/>
            </a:endParaRPr>
          </a:p>
          <a:p>
            <a:pPr algn="ctr"/>
            <a:r>
              <a:rPr lang="en-US" dirty="0">
                <a:latin typeface="Arial" pitchFamily="34" charset="0"/>
                <a:cs typeface="Arial" pitchFamily="34" charset="0"/>
              </a:rPr>
              <a:t>(vi.wikipedia.org)</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894903"/>
            <a:ext cx="4203700" cy="3182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724400" y="4419600"/>
            <a:ext cx="4203700" cy="923330"/>
          </a:xfrm>
          <a:prstGeom prst="rect">
            <a:avLst/>
          </a:prstGeom>
        </p:spPr>
        <p:txBody>
          <a:bodyPr wrap="square">
            <a:spAutoFit/>
          </a:bodyPr>
          <a:lstStyle/>
          <a:p>
            <a:pPr algn="ctr"/>
            <a:r>
              <a:rPr lang="en-US" dirty="0" err="1">
                <a:latin typeface="Arial" pitchFamily="34" charset="0"/>
                <a:cs typeface="Arial" pitchFamily="34" charset="0"/>
              </a:rPr>
              <a:t>Thành</a:t>
            </a:r>
            <a:r>
              <a:rPr lang="en-US" dirty="0">
                <a:latin typeface="Arial" pitchFamily="34" charset="0"/>
                <a:cs typeface="Arial" pitchFamily="34" charset="0"/>
              </a:rPr>
              <a:t> </a:t>
            </a:r>
            <a:r>
              <a:rPr lang="en-US" dirty="0" err="1">
                <a:latin typeface="Arial" pitchFamily="34" charset="0"/>
                <a:cs typeface="Arial" pitchFamily="34" charset="0"/>
              </a:rPr>
              <a:t>phố</a:t>
            </a:r>
            <a:r>
              <a:rPr lang="en-US" dirty="0">
                <a:latin typeface="Arial" pitchFamily="34" charset="0"/>
                <a:cs typeface="Arial" pitchFamily="34" charset="0"/>
              </a:rPr>
              <a:t> New York </a:t>
            </a:r>
            <a:r>
              <a:rPr lang="en-US" dirty="0" err="1">
                <a:latin typeface="Arial" pitchFamily="34" charset="0"/>
                <a:cs typeface="Arial" pitchFamily="34" charset="0"/>
              </a:rPr>
              <a:t>hiện</a:t>
            </a:r>
            <a:r>
              <a:rPr lang="en-US" dirty="0">
                <a:latin typeface="Arial" pitchFamily="34" charset="0"/>
                <a:cs typeface="Arial" pitchFamily="34" charset="0"/>
              </a:rPr>
              <a:t> </a:t>
            </a:r>
            <a:r>
              <a:rPr lang="en-US" dirty="0" err="1">
                <a:latin typeface="Arial" pitchFamily="34" charset="0"/>
                <a:cs typeface="Arial" pitchFamily="34" charset="0"/>
              </a:rPr>
              <a:t>đại-Biểu</a:t>
            </a:r>
            <a:r>
              <a:rPr lang="en-US" dirty="0">
                <a:latin typeface="Arial" pitchFamily="34" charset="0"/>
                <a:cs typeface="Arial" pitchFamily="34" charset="0"/>
              </a:rPr>
              <a:t> </a:t>
            </a:r>
            <a:r>
              <a:rPr lang="en-US" dirty="0" err="1">
                <a:latin typeface="Arial" pitchFamily="34" charset="0"/>
                <a:cs typeface="Arial" pitchFamily="34" charset="0"/>
              </a:rPr>
              <a:t>tượng</a:t>
            </a:r>
            <a:r>
              <a:rPr lang="en-US" dirty="0">
                <a:latin typeface="Arial" pitchFamily="34" charset="0"/>
                <a:cs typeface="Arial" pitchFamily="34" charset="0"/>
              </a:rPr>
              <a:t> </a:t>
            </a:r>
            <a:r>
              <a:rPr lang="en-US" dirty="0" err="1">
                <a:latin typeface="Arial" pitchFamily="34" charset="0"/>
                <a:cs typeface="Arial" pitchFamily="34" charset="0"/>
              </a:rPr>
              <a:t>cho</a:t>
            </a:r>
            <a:r>
              <a:rPr lang="en-US" dirty="0">
                <a:latin typeface="Arial" pitchFamily="34" charset="0"/>
                <a:cs typeface="Arial" pitchFamily="34" charset="0"/>
              </a:rPr>
              <a:t> </a:t>
            </a:r>
            <a:r>
              <a:rPr lang="en-US" dirty="0" err="1">
                <a:latin typeface="Arial" pitchFamily="34" charset="0"/>
                <a:cs typeface="Arial" pitchFamily="34" charset="0"/>
              </a:rPr>
              <a:t>Văn</a:t>
            </a:r>
            <a:r>
              <a:rPr lang="en-US" dirty="0">
                <a:latin typeface="Arial" pitchFamily="34" charset="0"/>
                <a:cs typeface="Arial" pitchFamily="34" charset="0"/>
              </a:rPr>
              <a:t> minh </a:t>
            </a:r>
            <a:r>
              <a:rPr lang="en-US" dirty="0" err="1">
                <a:latin typeface="Arial" pitchFamily="34" charset="0"/>
                <a:cs typeface="Arial" pitchFamily="34" charset="0"/>
              </a:rPr>
              <a:t>hiện</a:t>
            </a:r>
            <a:r>
              <a:rPr lang="en-US" dirty="0">
                <a:latin typeface="Arial" pitchFamily="34" charset="0"/>
                <a:cs typeface="Arial" pitchFamily="34" charset="0"/>
              </a:rPr>
              <a:t> </a:t>
            </a:r>
            <a:r>
              <a:rPr lang="en-US" dirty="0" err="1">
                <a:latin typeface="Arial" pitchFamily="34" charset="0"/>
                <a:cs typeface="Arial" pitchFamily="34" charset="0"/>
              </a:rPr>
              <a:t>đại</a:t>
            </a:r>
            <a:endParaRPr lang="en-US" dirty="0">
              <a:latin typeface="Arial" pitchFamily="34" charset="0"/>
              <a:cs typeface="Arial" pitchFamily="34" charset="0"/>
            </a:endParaRPr>
          </a:p>
          <a:p>
            <a:pPr algn="ctr"/>
            <a:r>
              <a:rPr lang="en-US" dirty="0">
                <a:latin typeface="Arial" pitchFamily="34" charset="0"/>
                <a:cs typeface="Arial" pitchFamily="34" charset="0"/>
              </a:rPr>
              <a:t>(vi.wikipedia.org)</a:t>
            </a:r>
          </a:p>
        </p:txBody>
      </p:sp>
      <p:sp>
        <p:nvSpPr>
          <p:cNvPr id="6" name="TextBox 5"/>
          <p:cNvSpPr txBox="1"/>
          <p:nvPr/>
        </p:nvSpPr>
        <p:spPr>
          <a:xfrm>
            <a:off x="0" y="0"/>
            <a:ext cx="9144000" cy="646331"/>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 </a:t>
            </a:r>
            <a:r>
              <a:rPr lang="en-US" sz="3600" b="1" dirty="0" err="1" smtClean="0">
                <a:solidFill>
                  <a:srgbClr val="FF0000"/>
                </a:solidFill>
                <a:latin typeface="Arial" pitchFamily="34" charset="0"/>
                <a:cs typeface="Arial" pitchFamily="34" charset="0"/>
              </a:rPr>
              <a:t>Văn</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hóa</a:t>
            </a:r>
            <a:endParaRPr lang="en-US" sz="3600" b="1"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40470069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762000"/>
            <a:ext cx="4076757" cy="461665"/>
          </a:xfrm>
          <a:prstGeom prst="rect">
            <a:avLst/>
          </a:prstGeom>
          <a:noFill/>
        </p:spPr>
        <p:txBody>
          <a:bodyPr wrap="none" rtlCol="0">
            <a:spAutoFit/>
          </a:bodyPr>
          <a:lstStyle/>
          <a:p>
            <a:r>
              <a:rPr lang="en-US" sz="2400" b="1" dirty="0">
                <a:solidFill>
                  <a:srgbClr val="003FBC"/>
                </a:solidFill>
                <a:latin typeface="Arial" pitchFamily="34" charset="0"/>
                <a:cs typeface="Arial" pitchFamily="34" charset="0"/>
              </a:rPr>
              <a:t>5</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Tính</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Xã</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hội</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của</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Văn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hóa</a:t>
            </a:r>
            <a:endParaRPr lang="en-US" sz="2400" b="1" dirty="0">
              <a:solidFill>
                <a:srgbClr val="003FBC"/>
              </a:solidFill>
              <a:latin typeface="Arial" pitchFamily="34" charset="0"/>
              <a:cs typeface="Arial" pitchFamily="34" charset="0"/>
            </a:endParaRPr>
          </a:p>
        </p:txBody>
      </p:sp>
      <p:sp>
        <p:nvSpPr>
          <p:cNvPr id="3" name="TextBox 2"/>
          <p:cNvSpPr txBox="1"/>
          <p:nvPr/>
        </p:nvSpPr>
        <p:spPr>
          <a:xfrm>
            <a:off x="228600" y="2793325"/>
            <a:ext cx="8763000" cy="1200329"/>
          </a:xfrm>
          <a:prstGeom prst="rect">
            <a:avLst/>
          </a:prstGeom>
          <a:noFill/>
        </p:spPr>
        <p:txBody>
          <a:bodyPr wrap="square" rtlCol="0">
            <a:spAutoFit/>
          </a:bodyPr>
          <a:lstStyle/>
          <a:p>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tính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thường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sẵn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lun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trùng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khớp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ứng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thực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hiện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mang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tính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thỏa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mãn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thích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ứng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môi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trường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4" name="TextBox 3"/>
          <p:cNvSpPr txBox="1"/>
          <p:nvPr/>
        </p:nvSpPr>
        <p:spPr>
          <a:xfrm>
            <a:off x="228598" y="3799728"/>
            <a:ext cx="8439273" cy="1323439"/>
          </a:xfrm>
          <a:prstGeom prst="rect">
            <a:avLst/>
          </a:prstGeom>
          <a:noFill/>
        </p:spPr>
        <p:txBody>
          <a:bodyPr wrap="square" rtlCol="0">
            <a:spAutoFit/>
          </a:bodyPr>
          <a:lstStyle/>
          <a:p>
            <a:r>
              <a:rPr lang="en-US" sz="32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truyền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từ</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thế</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hệ</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này</a:t>
            </a:r>
            <a:r>
              <a:rPr lang="en-US" sz="2400" dirty="0" smtClean="0">
                <a:latin typeface="Arial" pitchFamily="34" charset="0"/>
                <a:cs typeface="Arial" pitchFamily="34" charset="0"/>
              </a:rPr>
              <a:t> sang </a:t>
            </a:r>
            <a:r>
              <a:rPr lang="en-US" sz="2400" dirty="0" err="1" smtClean="0">
                <a:latin typeface="Arial" pitchFamily="34" charset="0"/>
                <a:cs typeface="Arial" pitchFamily="34" charset="0"/>
              </a:rPr>
              <a:t>thế</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hệ</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thông</a:t>
            </a:r>
            <a:r>
              <a:rPr lang="en-US" sz="2400" dirty="0" smtClean="0">
                <a:latin typeface="Arial" pitchFamily="34" charset="0"/>
                <a:cs typeface="Arial" pitchFamily="34" charset="0"/>
              </a:rPr>
              <a:t> qua </a:t>
            </a:r>
            <a:r>
              <a:rPr lang="en-US" sz="2400" dirty="0" err="1" smtClean="0">
                <a:latin typeface="Arial" pitchFamily="34" charset="0"/>
                <a:cs typeface="Arial" pitchFamily="34" charset="0"/>
              </a:rPr>
              <a:t>quá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trọng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ngôn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ngữ</a:t>
            </a:r>
            <a:r>
              <a:rPr lang="en-US" sz="2400" dirty="0">
                <a:latin typeface="Arial" pitchFamily="34" charset="0"/>
                <a:cs typeface="Arial" pitchFamily="34" charset="0"/>
              </a:rPr>
              <a:t>.</a:t>
            </a:r>
          </a:p>
        </p:txBody>
      </p:sp>
      <p:sp>
        <p:nvSpPr>
          <p:cNvPr id="5" name="TextBox 4"/>
          <p:cNvSpPr txBox="1"/>
          <p:nvPr/>
        </p:nvSpPr>
        <p:spPr>
          <a:xfrm>
            <a:off x="0" y="0"/>
            <a:ext cx="9144000" cy="646331"/>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 </a:t>
            </a:r>
            <a:r>
              <a:rPr lang="en-US" sz="3600" b="1" dirty="0" err="1" smtClean="0">
                <a:solidFill>
                  <a:srgbClr val="FF0000"/>
                </a:solidFill>
                <a:latin typeface="Arial" pitchFamily="34" charset="0"/>
                <a:cs typeface="Arial" pitchFamily="34" charset="0"/>
              </a:rPr>
              <a:t>Văn</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hóa</a:t>
            </a:r>
            <a:endParaRPr lang="en-US" sz="3600" b="1" dirty="0">
              <a:solidFill>
                <a:srgbClr val="FF0000"/>
              </a:solidFill>
              <a:latin typeface="Arial" pitchFamily="34" charset="0"/>
              <a:cs typeface="Arial" pitchFamily="34" charset="0"/>
            </a:endParaRPr>
          </a:p>
        </p:txBody>
      </p:sp>
      <p:sp>
        <p:nvSpPr>
          <p:cNvPr id="8" name="Rectangle 7"/>
          <p:cNvSpPr/>
          <p:nvPr/>
        </p:nvSpPr>
        <p:spPr>
          <a:xfrm>
            <a:off x="228599" y="5105400"/>
            <a:ext cx="8439272" cy="1569660"/>
          </a:xfrm>
          <a:prstGeom prst="rect">
            <a:avLst/>
          </a:prstGeom>
        </p:spPr>
        <p:txBody>
          <a:bodyPr wrap="square">
            <a:spAutoFit/>
          </a:bodyPr>
          <a:lstStyle/>
          <a:p>
            <a:r>
              <a:rPr lang="en-US" sz="2400" dirty="0">
                <a:latin typeface="Arial" pitchFamily="34" charset="0"/>
                <a:cs typeface="Arial" pitchFamily="34" charset="0"/>
              </a:rPr>
              <a:t>- </a:t>
            </a:r>
            <a:r>
              <a:rPr lang="en-US" sz="2400" dirty="0" err="1">
                <a:latin typeface="Arial" pitchFamily="34" charset="0"/>
                <a:cs typeface="Arial" pitchFamily="34" charset="0"/>
              </a:rPr>
              <a:t>Nhờ</a:t>
            </a:r>
            <a:r>
              <a:rPr lang="en-US" sz="2400" dirty="0">
                <a:latin typeface="Arial" pitchFamily="34" charset="0"/>
                <a:cs typeface="Arial" pitchFamily="34" charset="0"/>
              </a:rPr>
              <a:t> </a:t>
            </a:r>
            <a:r>
              <a:rPr lang="en-US" sz="2400" dirty="0" err="1">
                <a:latin typeface="Arial" pitchFamily="34" charset="0"/>
                <a:cs typeface="Arial" pitchFamily="34" charset="0"/>
              </a:rPr>
              <a:t>ngôn</a:t>
            </a:r>
            <a:r>
              <a:rPr lang="en-US" sz="2400" dirty="0">
                <a:latin typeface="Arial" pitchFamily="34" charset="0"/>
                <a:cs typeface="Arial" pitchFamily="34" charset="0"/>
              </a:rPr>
              <a:t> </a:t>
            </a:r>
            <a:r>
              <a:rPr lang="en-US" sz="2400" dirty="0" err="1">
                <a:latin typeface="Arial" pitchFamily="34" charset="0"/>
                <a:cs typeface="Arial" pitchFamily="34" charset="0"/>
              </a:rPr>
              <a:t>ngữ</a:t>
            </a:r>
            <a:r>
              <a:rPr lang="en-US" sz="2400" dirty="0">
                <a:latin typeface="Arial" pitchFamily="34" charset="0"/>
                <a:cs typeface="Arial" pitchFamily="34" charset="0"/>
              </a:rPr>
              <a:t> </a:t>
            </a:r>
            <a:r>
              <a:rPr lang="en-US" sz="2400" dirty="0" err="1">
                <a:latin typeface="Arial" pitchFamily="34" charset="0"/>
                <a:cs typeface="Arial" pitchFamily="34" charset="0"/>
              </a:rPr>
              <a:t>mà</a:t>
            </a:r>
            <a:r>
              <a:rPr lang="en-US" sz="2400" dirty="0">
                <a:latin typeface="Arial" pitchFamily="34" charset="0"/>
                <a:cs typeface="Arial" pitchFamily="34" charset="0"/>
              </a:rPr>
              <a:t> </a:t>
            </a:r>
            <a:r>
              <a:rPr lang="en-US" sz="2400" dirty="0" err="1">
                <a:latin typeface="Arial" pitchFamily="34" charset="0"/>
                <a:cs typeface="Arial" pitchFamily="34" charset="0"/>
              </a:rPr>
              <a:t>tư</a:t>
            </a:r>
            <a:r>
              <a:rPr lang="en-US" sz="2400" dirty="0">
                <a:latin typeface="Arial" pitchFamily="34" charset="0"/>
                <a:cs typeface="Arial" pitchFamily="34" charset="0"/>
              </a:rPr>
              <a:t> </a:t>
            </a:r>
            <a:r>
              <a:rPr lang="en-US" sz="2400" dirty="0" err="1">
                <a:latin typeface="Arial" pitchFamily="34" charset="0"/>
                <a:cs typeface="Arial" pitchFamily="34" charset="0"/>
              </a:rPr>
              <a:t>duy</a:t>
            </a:r>
            <a:r>
              <a:rPr lang="en-US" sz="2400" dirty="0">
                <a:latin typeface="Arial" pitchFamily="34" charset="0"/>
                <a:cs typeface="Arial" pitchFamily="34" charset="0"/>
              </a:rPr>
              <a:t> con </a:t>
            </a:r>
            <a:r>
              <a:rPr lang="en-US" sz="2400" dirty="0" err="1">
                <a:latin typeface="Arial" pitchFamily="34" charset="0"/>
                <a:cs typeface="Arial" pitchFamily="34" charset="0"/>
              </a:rPr>
              <a:t>người</a:t>
            </a:r>
            <a:r>
              <a:rPr lang="en-US" sz="2400" dirty="0">
                <a:latin typeface="Arial" pitchFamily="34" charset="0"/>
                <a:cs typeface="Arial" pitchFamily="34" charset="0"/>
              </a:rPr>
              <a:t> </a:t>
            </a:r>
            <a:r>
              <a:rPr lang="en-US" sz="2400" dirty="0" err="1">
                <a:latin typeface="Arial" pitchFamily="34" charset="0"/>
                <a:cs typeface="Arial" pitchFamily="34" charset="0"/>
              </a:rPr>
              <a:t>có</a:t>
            </a:r>
            <a:r>
              <a:rPr lang="en-US" sz="2400" dirty="0">
                <a:latin typeface="Arial" pitchFamily="34" charset="0"/>
                <a:cs typeface="Arial" pitchFamily="34" charset="0"/>
              </a:rPr>
              <a:t> </a:t>
            </a:r>
            <a:r>
              <a:rPr lang="en-US" sz="2400" dirty="0" err="1">
                <a:latin typeface="Arial" pitchFamily="34" charset="0"/>
                <a:cs typeface="Arial" pitchFamily="34" charset="0"/>
              </a:rPr>
              <a:t>thể</a:t>
            </a:r>
            <a:r>
              <a:rPr lang="en-US" sz="2400" dirty="0">
                <a:latin typeface="Arial" pitchFamily="34" charset="0"/>
                <a:cs typeface="Arial" pitchFamily="34" charset="0"/>
              </a:rPr>
              <a:t> </a:t>
            </a:r>
            <a:r>
              <a:rPr lang="en-US" sz="2400" dirty="0" err="1">
                <a:latin typeface="Arial" pitchFamily="34" charset="0"/>
                <a:cs typeface="Arial" pitchFamily="34" charset="0"/>
              </a:rPr>
              <a:t>chuyển</a:t>
            </a:r>
            <a:r>
              <a:rPr lang="en-US" sz="2400" dirty="0">
                <a:latin typeface="Arial" pitchFamily="34" charset="0"/>
                <a:cs typeface="Arial" pitchFamily="34" charset="0"/>
              </a:rPr>
              <a:t> </a:t>
            </a:r>
            <a:r>
              <a:rPr lang="en-US" sz="2400" dirty="0" err="1">
                <a:latin typeface="Arial" pitchFamily="34" charset="0"/>
                <a:cs typeface="Arial" pitchFamily="34" charset="0"/>
              </a:rPr>
              <a:t>giao</a:t>
            </a:r>
            <a:r>
              <a:rPr lang="en-US" sz="2400" dirty="0">
                <a:latin typeface="Arial" pitchFamily="34" charset="0"/>
                <a:cs typeface="Arial" pitchFamily="34" charset="0"/>
              </a:rPr>
              <a:t> </a:t>
            </a:r>
            <a:r>
              <a:rPr lang="en-US" sz="2400" dirty="0" err="1">
                <a:latin typeface="Arial" pitchFamily="34" charset="0"/>
                <a:cs typeface="Arial" pitchFamily="34" charset="0"/>
              </a:rPr>
              <a:t>và</a:t>
            </a:r>
            <a:r>
              <a:rPr lang="en-US" sz="2400" dirty="0">
                <a:latin typeface="Arial" pitchFamily="34" charset="0"/>
                <a:cs typeface="Arial" pitchFamily="34" charset="0"/>
              </a:rPr>
              <a:t> </a:t>
            </a:r>
            <a:r>
              <a:rPr lang="en-US" sz="2400" dirty="0" err="1">
                <a:latin typeface="Arial" pitchFamily="34" charset="0"/>
                <a:cs typeface="Arial" pitchFamily="34" charset="0"/>
              </a:rPr>
              <a:t>thu</a:t>
            </a:r>
            <a:r>
              <a:rPr lang="en-US" sz="2400" dirty="0">
                <a:latin typeface="Arial" pitchFamily="34" charset="0"/>
                <a:cs typeface="Arial" pitchFamily="34" charset="0"/>
              </a:rPr>
              <a:t> </a:t>
            </a:r>
            <a:r>
              <a:rPr lang="en-US" sz="2400" dirty="0" err="1">
                <a:latin typeface="Arial" pitchFamily="34" charset="0"/>
                <a:cs typeface="Arial" pitchFamily="34" charset="0"/>
              </a:rPr>
              <a:t>nhận</a:t>
            </a:r>
            <a:r>
              <a:rPr lang="en-US" sz="2400" dirty="0">
                <a:latin typeface="Arial" pitchFamily="34" charset="0"/>
                <a:cs typeface="Arial" pitchFamily="34" charset="0"/>
              </a:rPr>
              <a:t> </a:t>
            </a:r>
            <a:r>
              <a:rPr lang="en-US" sz="2400" dirty="0" err="1">
                <a:latin typeface="Arial" pitchFamily="34" charset="0"/>
                <a:cs typeface="Arial" pitchFamily="34" charset="0"/>
              </a:rPr>
              <a:t>các</a:t>
            </a:r>
            <a:r>
              <a:rPr lang="en-US" sz="2400" dirty="0">
                <a:latin typeface="Arial" pitchFamily="34" charset="0"/>
                <a:cs typeface="Arial" pitchFamily="34" charset="0"/>
              </a:rPr>
              <a:t> </a:t>
            </a:r>
            <a:r>
              <a:rPr lang="en-US" sz="2400" dirty="0" err="1">
                <a:latin typeface="Arial" pitchFamily="34" charset="0"/>
                <a:cs typeface="Arial" pitchFamily="34" charset="0"/>
              </a:rPr>
              <a:t>giá</a:t>
            </a:r>
            <a:r>
              <a:rPr lang="en-US" sz="2400" dirty="0">
                <a:latin typeface="Arial" pitchFamily="34" charset="0"/>
                <a:cs typeface="Arial" pitchFamily="34" charset="0"/>
              </a:rPr>
              <a:t> </a:t>
            </a:r>
            <a:r>
              <a:rPr lang="en-US" sz="2400" dirty="0" err="1">
                <a:latin typeface="Arial" pitchFamily="34" charset="0"/>
                <a:cs typeface="Arial" pitchFamily="34" charset="0"/>
              </a:rPr>
              <a:t>trị</a:t>
            </a:r>
            <a:r>
              <a:rPr lang="en-US" sz="2400" dirty="0">
                <a:latin typeface="Arial" pitchFamily="34" charset="0"/>
                <a:cs typeface="Arial" pitchFamily="34" charset="0"/>
              </a:rPr>
              <a:t>, </a:t>
            </a:r>
            <a:r>
              <a:rPr lang="en-US" sz="2400" dirty="0" err="1">
                <a:latin typeface="Arial" pitchFamily="34" charset="0"/>
                <a:cs typeface="Arial" pitchFamily="34" charset="0"/>
              </a:rPr>
              <a:t>chuẩn</a:t>
            </a:r>
            <a:r>
              <a:rPr lang="en-US" sz="2400" dirty="0">
                <a:latin typeface="Arial" pitchFamily="34" charset="0"/>
                <a:cs typeface="Arial" pitchFamily="34" charset="0"/>
              </a:rPr>
              <a:t> </a:t>
            </a:r>
            <a:r>
              <a:rPr lang="en-US" sz="2400" dirty="0" err="1">
                <a:latin typeface="Arial" pitchFamily="34" charset="0"/>
                <a:cs typeface="Arial" pitchFamily="34" charset="0"/>
              </a:rPr>
              <a:t>mực</a:t>
            </a:r>
            <a:r>
              <a:rPr lang="en-US" sz="2400" dirty="0">
                <a:latin typeface="Arial" pitchFamily="34" charset="0"/>
                <a:cs typeface="Arial" pitchFamily="34" charset="0"/>
              </a:rPr>
              <a:t>, </a:t>
            </a:r>
            <a:r>
              <a:rPr lang="en-US" sz="2400" dirty="0" err="1">
                <a:latin typeface="Arial" pitchFamily="34" charset="0"/>
                <a:cs typeface="Arial" pitchFamily="34" charset="0"/>
              </a:rPr>
              <a:t>văn</a:t>
            </a:r>
            <a:r>
              <a:rPr lang="en-US" sz="2400" dirty="0">
                <a:latin typeface="Arial" pitchFamily="34" charset="0"/>
                <a:cs typeface="Arial" pitchFamily="34" charset="0"/>
              </a:rPr>
              <a:t> </a:t>
            </a:r>
            <a:r>
              <a:rPr lang="en-US" sz="2400" dirty="0" err="1">
                <a:latin typeface="Arial" pitchFamily="34" charset="0"/>
                <a:cs typeface="Arial" pitchFamily="34" charset="0"/>
              </a:rPr>
              <a:t>hóa</a:t>
            </a:r>
            <a:r>
              <a:rPr lang="en-US" sz="2400" dirty="0">
                <a:latin typeface="Arial" pitchFamily="34" charset="0"/>
                <a:cs typeface="Arial" pitchFamily="34" charset="0"/>
              </a:rPr>
              <a:t>, </a:t>
            </a:r>
            <a:r>
              <a:rPr lang="en-US" sz="2400" dirty="0" err="1">
                <a:latin typeface="Arial" pitchFamily="34" charset="0"/>
                <a:cs typeface="Arial" pitchFamily="34" charset="0"/>
              </a:rPr>
              <a:t>các</a:t>
            </a:r>
            <a:r>
              <a:rPr lang="en-US" sz="2400" dirty="0">
                <a:latin typeface="Arial" pitchFamily="34" charset="0"/>
                <a:cs typeface="Arial" pitchFamily="34" charset="0"/>
              </a:rPr>
              <a:t> </a:t>
            </a:r>
            <a:r>
              <a:rPr lang="en-US" sz="2400" dirty="0" err="1">
                <a:latin typeface="Arial" pitchFamily="34" charset="0"/>
                <a:cs typeface="Arial" pitchFamily="34" charset="0"/>
              </a:rPr>
              <a:t>khuôn</a:t>
            </a:r>
            <a:r>
              <a:rPr lang="en-US" sz="2400" dirty="0">
                <a:latin typeface="Arial" pitchFamily="34" charset="0"/>
                <a:cs typeface="Arial" pitchFamily="34" charset="0"/>
              </a:rPr>
              <a:t> </a:t>
            </a:r>
            <a:r>
              <a:rPr lang="en-US" sz="2400" dirty="0" err="1">
                <a:latin typeface="Arial" pitchFamily="34" charset="0"/>
                <a:cs typeface="Arial" pitchFamily="34" charset="0"/>
              </a:rPr>
              <a:t>mẫu</a:t>
            </a:r>
            <a:r>
              <a:rPr lang="en-US" sz="2400" dirty="0">
                <a:latin typeface="Arial" pitchFamily="34" charset="0"/>
                <a:cs typeface="Arial" pitchFamily="34" charset="0"/>
              </a:rPr>
              <a:t> </a:t>
            </a:r>
            <a:r>
              <a:rPr lang="en-US" sz="2400" dirty="0" err="1">
                <a:latin typeface="Arial" pitchFamily="34" charset="0"/>
                <a:cs typeface="Arial" pitchFamily="34" charset="0"/>
              </a:rPr>
              <a:t>của</a:t>
            </a:r>
            <a:r>
              <a:rPr lang="en-US" sz="2400" dirty="0">
                <a:latin typeface="Arial" pitchFamily="34" charset="0"/>
                <a:cs typeface="Arial" pitchFamily="34" charset="0"/>
              </a:rPr>
              <a:t> </a:t>
            </a:r>
            <a:r>
              <a:rPr lang="en-US" sz="2400" dirty="0" err="1">
                <a:latin typeface="Arial" pitchFamily="34" charset="0"/>
                <a:cs typeface="Arial" pitchFamily="34" charset="0"/>
              </a:rPr>
              <a:t>hành</a:t>
            </a:r>
            <a:r>
              <a:rPr lang="en-US" sz="2400" dirty="0">
                <a:latin typeface="Arial" pitchFamily="34" charset="0"/>
                <a:cs typeface="Arial" pitchFamily="34" charset="0"/>
              </a:rPr>
              <a:t> vi </a:t>
            </a:r>
            <a:r>
              <a:rPr lang="en-US" sz="2400" dirty="0" err="1">
                <a:latin typeface="Arial" pitchFamily="34" charset="0"/>
                <a:cs typeface="Arial" pitchFamily="34" charset="0"/>
              </a:rPr>
              <a:t>cá</a:t>
            </a:r>
            <a:r>
              <a:rPr lang="en-US" sz="2400" dirty="0">
                <a:latin typeface="Arial" pitchFamily="34" charset="0"/>
                <a:cs typeface="Arial" pitchFamily="34" charset="0"/>
              </a:rPr>
              <a:t> </a:t>
            </a:r>
            <a:r>
              <a:rPr lang="en-US" sz="2400" dirty="0" err="1">
                <a:latin typeface="Arial" pitchFamily="34" charset="0"/>
                <a:cs typeface="Arial" pitchFamily="34" charset="0"/>
              </a:rPr>
              <a:t>nhân</a:t>
            </a:r>
            <a:r>
              <a:rPr lang="en-US" sz="2400" dirty="0">
                <a:latin typeface="Arial" pitchFamily="34" charset="0"/>
                <a:cs typeface="Arial" pitchFamily="34" charset="0"/>
              </a:rPr>
              <a:t> =&gt; </a:t>
            </a:r>
            <a:r>
              <a:rPr lang="en-US" sz="2400" dirty="0" err="1">
                <a:latin typeface="Arial" pitchFamily="34" charset="0"/>
                <a:cs typeface="Arial" pitchFamily="34" charset="0"/>
              </a:rPr>
              <a:t>Ngôn</a:t>
            </a:r>
            <a:r>
              <a:rPr lang="en-US" sz="2400" dirty="0">
                <a:latin typeface="Arial" pitchFamily="34" charset="0"/>
                <a:cs typeface="Arial" pitchFamily="34" charset="0"/>
              </a:rPr>
              <a:t> </a:t>
            </a:r>
            <a:r>
              <a:rPr lang="en-US" sz="2400" dirty="0" err="1">
                <a:latin typeface="Arial" pitchFamily="34" charset="0"/>
                <a:cs typeface="Arial" pitchFamily="34" charset="0"/>
              </a:rPr>
              <a:t>ngữ</a:t>
            </a:r>
            <a:r>
              <a:rPr lang="en-US" sz="2400" dirty="0">
                <a:latin typeface="Arial" pitchFamily="34" charset="0"/>
                <a:cs typeface="Arial" pitchFamily="34" charset="0"/>
              </a:rPr>
              <a:t> </a:t>
            </a:r>
            <a:r>
              <a:rPr lang="en-US" sz="2400" dirty="0" err="1">
                <a:latin typeface="Arial" pitchFamily="34" charset="0"/>
                <a:cs typeface="Arial" pitchFamily="34" charset="0"/>
              </a:rPr>
              <a:t>có</a:t>
            </a:r>
            <a:r>
              <a:rPr lang="en-US" sz="2400" dirty="0">
                <a:latin typeface="Arial" pitchFamily="34" charset="0"/>
                <a:cs typeface="Arial" pitchFamily="34" charset="0"/>
              </a:rPr>
              <a:t> </a:t>
            </a:r>
            <a:r>
              <a:rPr lang="en-US" sz="2400" dirty="0" err="1">
                <a:latin typeface="Arial" pitchFamily="34" charset="0"/>
                <a:cs typeface="Arial" pitchFamily="34" charset="0"/>
              </a:rPr>
              <a:t>tính</a:t>
            </a:r>
            <a:r>
              <a:rPr lang="en-US" sz="2400" dirty="0">
                <a:latin typeface="Arial" pitchFamily="34" charset="0"/>
                <a:cs typeface="Arial" pitchFamily="34" charset="0"/>
              </a:rPr>
              <a:t> </a:t>
            </a:r>
            <a:r>
              <a:rPr lang="en-US" sz="2400" dirty="0" err="1">
                <a:latin typeface="Arial" pitchFamily="34" charset="0"/>
                <a:cs typeface="Arial" pitchFamily="34" charset="0"/>
              </a:rPr>
              <a:t>xã</a:t>
            </a:r>
            <a:r>
              <a:rPr lang="en-US" sz="2400" dirty="0">
                <a:latin typeface="Arial" pitchFamily="34" charset="0"/>
                <a:cs typeface="Arial" pitchFamily="34" charset="0"/>
              </a:rPr>
              <a:t> </a:t>
            </a:r>
            <a:r>
              <a:rPr lang="en-US" sz="2400" dirty="0" err="1">
                <a:latin typeface="Arial" pitchFamily="34" charset="0"/>
                <a:cs typeface="Arial" pitchFamily="34" charset="0"/>
              </a:rPr>
              <a:t>hội</a:t>
            </a:r>
            <a:r>
              <a:rPr lang="en-US" sz="2400" dirty="0">
                <a:latin typeface="Arial" pitchFamily="34" charset="0"/>
                <a:cs typeface="Arial" pitchFamily="34" charset="0"/>
              </a:rPr>
              <a:t>, con </a:t>
            </a:r>
            <a:r>
              <a:rPr lang="en-US" sz="2400" dirty="0" err="1">
                <a:latin typeface="Arial" pitchFamily="34" charset="0"/>
                <a:cs typeface="Arial" pitchFamily="34" charset="0"/>
              </a:rPr>
              <a:t>người</a:t>
            </a:r>
            <a:r>
              <a:rPr lang="en-US" sz="2400" dirty="0">
                <a:latin typeface="Arial" pitchFamily="34" charset="0"/>
                <a:cs typeface="Arial" pitchFamily="34" charset="0"/>
              </a:rPr>
              <a:t> </a:t>
            </a:r>
            <a:r>
              <a:rPr lang="en-US" sz="2400" dirty="0" err="1">
                <a:latin typeface="Arial" pitchFamily="34" charset="0"/>
                <a:cs typeface="Arial" pitchFamily="34" charset="0"/>
              </a:rPr>
              <a:t>không</a:t>
            </a:r>
            <a:r>
              <a:rPr lang="en-US" sz="2400" dirty="0">
                <a:latin typeface="Arial" pitchFamily="34" charset="0"/>
                <a:cs typeface="Arial" pitchFamily="34" charset="0"/>
              </a:rPr>
              <a:t> </a:t>
            </a:r>
            <a:r>
              <a:rPr lang="en-US" sz="2400" dirty="0" err="1">
                <a:latin typeface="Arial" pitchFamily="34" charset="0"/>
                <a:cs typeface="Arial" pitchFamily="34" charset="0"/>
              </a:rPr>
              <a:t>thể</a:t>
            </a:r>
            <a:r>
              <a:rPr lang="en-US" sz="2400" dirty="0">
                <a:latin typeface="Arial" pitchFamily="34" charset="0"/>
                <a:cs typeface="Arial" pitchFamily="34" charset="0"/>
              </a:rPr>
              <a:t> </a:t>
            </a:r>
            <a:r>
              <a:rPr lang="en-US" sz="2400" dirty="0" err="1">
                <a:latin typeface="Arial" pitchFamily="34" charset="0"/>
                <a:cs typeface="Arial" pitchFamily="34" charset="0"/>
              </a:rPr>
              <a:t>học</a:t>
            </a:r>
            <a:r>
              <a:rPr lang="en-US" sz="2400" dirty="0">
                <a:latin typeface="Arial" pitchFamily="34" charset="0"/>
                <a:cs typeface="Arial" pitchFamily="34" charset="0"/>
              </a:rPr>
              <a:t> </a:t>
            </a:r>
            <a:r>
              <a:rPr lang="en-US" sz="2400" dirty="0" err="1">
                <a:latin typeface="Arial" pitchFamily="34" charset="0"/>
                <a:cs typeface="Arial" pitchFamily="34" charset="0"/>
              </a:rPr>
              <a:t>ngôn</a:t>
            </a:r>
            <a:r>
              <a:rPr lang="en-US" sz="2400" dirty="0">
                <a:latin typeface="Arial" pitchFamily="34" charset="0"/>
                <a:cs typeface="Arial" pitchFamily="34" charset="0"/>
              </a:rPr>
              <a:t> </a:t>
            </a:r>
            <a:r>
              <a:rPr lang="en-US" sz="2400" dirty="0" err="1">
                <a:latin typeface="Arial" pitchFamily="34" charset="0"/>
                <a:cs typeface="Arial" pitchFamily="34" charset="0"/>
              </a:rPr>
              <a:t>ngữ</a:t>
            </a:r>
            <a:r>
              <a:rPr lang="en-US" sz="2400" dirty="0">
                <a:latin typeface="Arial" pitchFamily="34" charset="0"/>
                <a:cs typeface="Arial" pitchFamily="34" charset="0"/>
              </a:rPr>
              <a:t> </a:t>
            </a:r>
            <a:r>
              <a:rPr lang="en-US" sz="2400" dirty="0" err="1">
                <a:latin typeface="Arial" pitchFamily="34" charset="0"/>
                <a:cs typeface="Arial" pitchFamily="34" charset="0"/>
              </a:rPr>
              <a:t>từ</a:t>
            </a:r>
            <a:r>
              <a:rPr lang="en-US" sz="2400" dirty="0">
                <a:latin typeface="Arial" pitchFamily="34" charset="0"/>
                <a:cs typeface="Arial" pitchFamily="34" charset="0"/>
              </a:rPr>
              <a:t> </a:t>
            </a:r>
            <a:r>
              <a:rPr lang="en-US" sz="2400" dirty="0" err="1">
                <a:latin typeface="Arial" pitchFamily="34" charset="0"/>
                <a:cs typeface="Arial" pitchFamily="34" charset="0"/>
              </a:rPr>
              <a:t>bên</a:t>
            </a:r>
            <a:r>
              <a:rPr lang="en-US" sz="2400" dirty="0">
                <a:latin typeface="Arial" pitchFamily="34" charset="0"/>
                <a:cs typeface="Arial" pitchFamily="34" charset="0"/>
              </a:rPr>
              <a:t> </a:t>
            </a:r>
            <a:r>
              <a:rPr lang="en-US" sz="2400" dirty="0" err="1">
                <a:latin typeface="Arial" pitchFamily="34" charset="0"/>
                <a:cs typeface="Arial" pitchFamily="34" charset="0"/>
              </a:rPr>
              <a:t>ngoài</a:t>
            </a:r>
            <a:r>
              <a:rPr lang="en-US" sz="2400" dirty="0">
                <a:latin typeface="Arial" pitchFamily="34" charset="0"/>
                <a:cs typeface="Arial" pitchFamily="34" charset="0"/>
              </a:rPr>
              <a:t> </a:t>
            </a:r>
            <a:r>
              <a:rPr lang="en-US" sz="2400" dirty="0" err="1">
                <a:latin typeface="Arial" pitchFamily="34" charset="0"/>
                <a:cs typeface="Arial" pitchFamily="34" charset="0"/>
              </a:rPr>
              <a:t>xã</a:t>
            </a:r>
            <a:r>
              <a:rPr lang="en-US" sz="2400" dirty="0">
                <a:latin typeface="Arial" pitchFamily="34" charset="0"/>
                <a:cs typeface="Arial" pitchFamily="34" charset="0"/>
              </a:rPr>
              <a:t> </a:t>
            </a:r>
            <a:r>
              <a:rPr lang="en-US" sz="2400" dirty="0" err="1">
                <a:latin typeface="Arial" pitchFamily="34" charset="0"/>
                <a:cs typeface="Arial" pitchFamily="34" charset="0"/>
              </a:rPr>
              <a:t>hội</a:t>
            </a:r>
            <a:r>
              <a:rPr lang="en-US" sz="2400" dirty="0">
                <a:latin typeface="Arial" pitchFamily="34" charset="0"/>
                <a:cs typeface="Arial" pitchFamily="34" charset="0"/>
              </a:rPr>
              <a:t>.</a:t>
            </a:r>
          </a:p>
        </p:txBody>
      </p:sp>
      <p:sp>
        <p:nvSpPr>
          <p:cNvPr id="9" name="TextBox 8"/>
          <p:cNvSpPr txBox="1"/>
          <p:nvPr/>
        </p:nvSpPr>
        <p:spPr>
          <a:xfrm>
            <a:off x="228600" y="1223665"/>
            <a:ext cx="8763000" cy="1569660"/>
          </a:xfrm>
          <a:prstGeom prst="rect">
            <a:avLst/>
          </a:prstGeom>
          <a:noFill/>
        </p:spPr>
        <p:txBody>
          <a:bodyPr wrap="square" rtlCol="0">
            <a:spAutoFit/>
          </a:bodyPr>
          <a:lstStyle/>
          <a:p>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tính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vì</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theo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liên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tục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do </a:t>
            </a:r>
            <a:r>
              <a:rPr lang="en-US" sz="2400" dirty="0" err="1" smtClean="0">
                <a:latin typeface="Arial" pitchFamily="34" charset="0"/>
                <a:cs typeface="Arial" pitchFamily="34" charset="0"/>
              </a:rPr>
              <a:t>quá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r>
              <a:rPr lang="en-US" sz="2400" dirty="0" smtClean="0">
                <a:latin typeface="Arial" pitchFamily="34" charset="0"/>
                <a:cs typeface="Arial" pitchFamily="34" charset="0"/>
              </a:rPr>
              <a:t> qua </a:t>
            </a:r>
            <a:r>
              <a:rPr lang="en-US" sz="2400" dirty="0" err="1" smtClean="0">
                <a:latin typeface="Arial" pitchFamily="34" charset="0"/>
                <a:cs typeface="Arial" pitchFamily="34" charset="0"/>
              </a:rPr>
              <a:t>lại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giữa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nhau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thông</a:t>
            </a:r>
            <a:r>
              <a:rPr lang="en-US" sz="2400" dirty="0" smtClean="0">
                <a:latin typeface="Arial" pitchFamily="34" charset="0"/>
                <a:cs typeface="Arial" pitchFamily="34" charset="0"/>
              </a:rPr>
              <a:t> qua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hoạt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hỏi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tích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lũy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kinh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nghiệm</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799" y="762000"/>
            <a:ext cx="3791423" cy="461665"/>
          </a:xfrm>
          <a:prstGeom prst="rect">
            <a:avLst/>
          </a:prstGeom>
          <a:noFill/>
        </p:spPr>
        <p:txBody>
          <a:bodyPr wrap="none" rtlCol="0">
            <a:spAutoFit/>
          </a:bodyPr>
          <a:lstStyle/>
          <a:p>
            <a:r>
              <a:rPr lang="en-US" sz="2400" b="1" dirty="0" smtClean="0">
                <a:solidFill>
                  <a:srgbClr val="003FBC"/>
                </a:solidFill>
                <a:latin typeface="Arial" pitchFamily="34" charset="0"/>
                <a:cs typeface="Arial" pitchFamily="34" charset="0"/>
              </a:rPr>
              <a:t>6. </a:t>
            </a:r>
            <a:r>
              <a:rPr lang="en-US" sz="2400" b="1" dirty="0" err="1" smtClean="0">
                <a:solidFill>
                  <a:srgbClr val="003FBC"/>
                </a:solidFill>
                <a:latin typeface="Arial" pitchFamily="34" charset="0"/>
                <a:cs typeface="Arial" pitchFamily="34" charset="0"/>
              </a:rPr>
              <a:t>Đặc</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điểm</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của</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Văn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hóa</a:t>
            </a:r>
            <a:endParaRPr lang="en-US" sz="2400" b="1" dirty="0">
              <a:solidFill>
                <a:srgbClr val="003FBC"/>
              </a:solidFill>
              <a:latin typeface="Arial" pitchFamily="34" charset="0"/>
              <a:cs typeface="Arial" pitchFamily="34" charset="0"/>
            </a:endParaRPr>
          </a:p>
        </p:txBody>
      </p:sp>
      <p:sp>
        <p:nvSpPr>
          <p:cNvPr id="4" name="TextBox 3"/>
          <p:cNvSpPr txBox="1"/>
          <p:nvPr/>
        </p:nvSpPr>
        <p:spPr>
          <a:xfrm>
            <a:off x="304800" y="1223665"/>
            <a:ext cx="4392549" cy="461665"/>
          </a:xfrm>
          <a:prstGeom prst="rect">
            <a:avLst/>
          </a:prstGeom>
          <a:noFill/>
        </p:spPr>
        <p:txBody>
          <a:bodyPr wrap="none" rtlCol="0">
            <a:spAutoFit/>
          </a:bodyPr>
          <a:lstStyle/>
          <a:p>
            <a:r>
              <a:rPr lang="en-US" sz="2400" i="1" dirty="0" smtClean="0">
                <a:latin typeface="Arial" pitchFamily="34" charset="0"/>
                <a:cs typeface="Arial" pitchFamily="34" charset="0"/>
              </a:rPr>
              <a:t>a. </a:t>
            </a:r>
            <a:r>
              <a:rPr lang="en-US" sz="2400" i="1" dirty="0" err="1" smtClean="0">
                <a:latin typeface="Arial" pitchFamily="34" charset="0"/>
                <a:cs typeface="Arial" pitchFamily="34" charset="0"/>
              </a:rPr>
              <a:t>Văn</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hóa</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là</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cái</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được</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học</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tập</a:t>
            </a:r>
            <a:endParaRPr lang="en-US" sz="2400" i="1" dirty="0">
              <a:latin typeface="Arial" pitchFamily="34" charset="0"/>
              <a:cs typeface="Arial" pitchFamily="34" charset="0"/>
            </a:endParaRPr>
          </a:p>
        </p:txBody>
      </p:sp>
      <p:sp>
        <p:nvSpPr>
          <p:cNvPr id="5" name="TextBox 4"/>
          <p:cNvSpPr txBox="1"/>
          <p:nvPr/>
        </p:nvSpPr>
        <p:spPr>
          <a:xfrm>
            <a:off x="304800" y="1685330"/>
            <a:ext cx="8534400" cy="4154984"/>
          </a:xfrm>
          <a:prstGeom prst="rect">
            <a:avLst/>
          </a:prstGeom>
          <a:noFill/>
        </p:spPr>
        <p:txBody>
          <a:bodyPr wrap="square" rtlCol="0">
            <a:spAutoFit/>
          </a:bodyPr>
          <a:lstStyle/>
          <a:p>
            <a:pPr marL="342900" indent="-342900">
              <a:buFont typeface="Wingdings" pitchFamily="2" charset="2"/>
              <a:buChar char="Ø"/>
            </a:pP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mang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tính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bẩm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sinh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kết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học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hỏi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học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mô</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ứng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tương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ứng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hoàn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cảnh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định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sự</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chờ</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đợi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xảy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ra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sự</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thì</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mọi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chờ</a:t>
            </a:r>
            <a:r>
              <a:rPr lang="en-US" sz="2400" dirty="0" smtClean="0">
                <a:latin typeface="Arial" pitchFamily="34" charset="0"/>
                <a:cs typeface="Arial" pitchFamily="34" charset="0"/>
              </a:rPr>
              <a:t> ở ta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ứng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hướng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chung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theo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mô</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chung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quen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nhau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gặp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nhau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ứng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đợi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ít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chào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nhau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Hoặc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nào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mua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sắm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thích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xếp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hàng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chờ</a:t>
            </a:r>
            <a:r>
              <a:rPr lang="en-US" sz="2400" dirty="0">
                <a:latin typeface="Arial" pitchFamily="34" charset="0"/>
                <a:cs typeface="Arial" pitchFamily="34" charset="0"/>
              </a:rPr>
              <a:t> </a:t>
            </a:r>
            <a:r>
              <a:rPr lang="en-US" sz="2400" dirty="0" err="1" smtClean="0">
                <a:latin typeface="Arial" pitchFamily="34" charset="0"/>
                <a:cs typeface="Arial" pitchFamily="34" charset="0"/>
              </a:rPr>
              <a:t>thanh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toán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chỉ</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chen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ngang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thể</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anh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nhận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ra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việc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chen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ngang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tốt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anh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bắt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đầu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học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xếp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hàng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từ</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từ</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trở</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thói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quen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anh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ấy</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7" name="TextBox 6"/>
          <p:cNvSpPr txBox="1"/>
          <p:nvPr/>
        </p:nvSpPr>
        <p:spPr>
          <a:xfrm>
            <a:off x="0" y="0"/>
            <a:ext cx="9144000" cy="646331"/>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 </a:t>
            </a:r>
            <a:r>
              <a:rPr lang="en-US" sz="3600" b="1" dirty="0" err="1" smtClean="0">
                <a:solidFill>
                  <a:srgbClr val="FF0000"/>
                </a:solidFill>
                <a:latin typeface="Arial" pitchFamily="34" charset="0"/>
                <a:cs typeface="Arial" pitchFamily="34" charset="0"/>
              </a:rPr>
              <a:t>Văn</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hóa</a:t>
            </a:r>
            <a:endParaRPr lang="en-US" sz="3600" b="1" dirty="0">
              <a:solidFill>
                <a:srgbClr val="FF0000"/>
              </a:solidFill>
              <a:latin typeface="Arial" pitchFamily="34" charset="0"/>
              <a:cs typeface="Arial" pitchFamily="34"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46331"/>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 </a:t>
            </a:r>
            <a:r>
              <a:rPr lang="en-US" sz="3600" b="1" dirty="0" err="1" smtClean="0">
                <a:solidFill>
                  <a:srgbClr val="FF0000"/>
                </a:solidFill>
                <a:latin typeface="Arial" pitchFamily="34" charset="0"/>
                <a:cs typeface="Arial" pitchFamily="34" charset="0"/>
              </a:rPr>
              <a:t>Văn</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hóa</a:t>
            </a:r>
            <a:endParaRPr lang="en-US" sz="3600" b="1" dirty="0">
              <a:solidFill>
                <a:srgbClr val="FF0000"/>
              </a:solidFill>
              <a:latin typeface="Arial" pitchFamily="34" charset="0"/>
              <a:cs typeface="Arial" pitchFamily="34" charset="0"/>
            </a:endParaRPr>
          </a:p>
        </p:txBody>
      </p:sp>
      <p:sp>
        <p:nvSpPr>
          <p:cNvPr id="3" name="TextBox 2"/>
          <p:cNvSpPr txBox="1"/>
          <p:nvPr/>
        </p:nvSpPr>
        <p:spPr>
          <a:xfrm>
            <a:off x="304799" y="762000"/>
            <a:ext cx="3791423" cy="461665"/>
          </a:xfrm>
          <a:prstGeom prst="rect">
            <a:avLst/>
          </a:prstGeom>
          <a:noFill/>
        </p:spPr>
        <p:txBody>
          <a:bodyPr wrap="none" rtlCol="0">
            <a:spAutoFit/>
          </a:bodyPr>
          <a:lstStyle/>
          <a:p>
            <a:r>
              <a:rPr lang="en-US" sz="2400" b="1" dirty="0" smtClean="0">
                <a:solidFill>
                  <a:srgbClr val="003FBC"/>
                </a:solidFill>
                <a:latin typeface="Arial" pitchFamily="34" charset="0"/>
                <a:cs typeface="Arial" pitchFamily="34" charset="0"/>
              </a:rPr>
              <a:t>6. </a:t>
            </a:r>
            <a:r>
              <a:rPr lang="en-US" sz="2400" b="1" dirty="0" err="1" smtClean="0">
                <a:solidFill>
                  <a:srgbClr val="003FBC"/>
                </a:solidFill>
                <a:latin typeface="Arial" pitchFamily="34" charset="0"/>
                <a:cs typeface="Arial" pitchFamily="34" charset="0"/>
              </a:rPr>
              <a:t>Đặc</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điểm</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của</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Văn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hóa</a:t>
            </a:r>
            <a:endParaRPr lang="en-US" sz="2400" b="1" dirty="0">
              <a:solidFill>
                <a:srgbClr val="003FBC"/>
              </a:solidFill>
              <a:latin typeface="Arial" pitchFamily="34" charset="0"/>
              <a:cs typeface="Arial" pitchFamily="34" charset="0"/>
            </a:endParaRPr>
          </a:p>
        </p:txBody>
      </p:sp>
      <p:sp>
        <p:nvSpPr>
          <p:cNvPr id="4" name="TextBox 3"/>
          <p:cNvSpPr txBox="1"/>
          <p:nvPr/>
        </p:nvSpPr>
        <p:spPr>
          <a:xfrm>
            <a:off x="304800" y="1223665"/>
            <a:ext cx="4392549" cy="461665"/>
          </a:xfrm>
          <a:prstGeom prst="rect">
            <a:avLst/>
          </a:prstGeom>
          <a:noFill/>
        </p:spPr>
        <p:txBody>
          <a:bodyPr wrap="none" rtlCol="0">
            <a:spAutoFit/>
          </a:bodyPr>
          <a:lstStyle/>
          <a:p>
            <a:r>
              <a:rPr lang="en-US" sz="2400" i="1" dirty="0" smtClean="0">
                <a:latin typeface="Arial" pitchFamily="34" charset="0"/>
                <a:cs typeface="Arial" pitchFamily="34" charset="0"/>
              </a:rPr>
              <a:t>a. </a:t>
            </a:r>
            <a:r>
              <a:rPr lang="en-US" sz="2400" i="1" dirty="0" err="1" smtClean="0">
                <a:latin typeface="Arial" pitchFamily="34" charset="0"/>
                <a:cs typeface="Arial" pitchFamily="34" charset="0"/>
              </a:rPr>
              <a:t>Văn</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hóa</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là</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cái</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được</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học</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tập</a:t>
            </a:r>
            <a:endParaRPr lang="en-US" sz="2400" i="1" dirty="0">
              <a:latin typeface="Arial" pitchFamily="34" charset="0"/>
              <a:cs typeface="Arial" pitchFamily="34" charset="0"/>
            </a:endParaRPr>
          </a:p>
        </p:txBody>
      </p:sp>
      <p:sp>
        <p:nvSpPr>
          <p:cNvPr id="5" name="TextBox 4"/>
          <p:cNvSpPr txBox="1"/>
          <p:nvPr/>
        </p:nvSpPr>
        <p:spPr>
          <a:xfrm>
            <a:off x="304798" y="1685330"/>
            <a:ext cx="8610601" cy="1938992"/>
          </a:xfrm>
          <a:prstGeom prst="rect">
            <a:avLst/>
          </a:prstGeom>
          <a:noFill/>
        </p:spPr>
        <p:txBody>
          <a:bodyPr wrap="square" rtlCol="0">
            <a:spAutoFit/>
          </a:bodyPr>
          <a:lstStyle/>
          <a:p>
            <a:pPr marL="342900" indent="-342900">
              <a:buFont typeface="Wingdings" pitchFamily="2" charset="2"/>
              <a:buChar char="Ø"/>
            </a:pPr>
            <a:r>
              <a:rPr lang="en-US" sz="2400" dirty="0" err="1" smtClean="0">
                <a:latin typeface="Arial" pitchFamily="34" charset="0"/>
                <a:cs typeface="Arial" pitchFamily="34" charset="0"/>
              </a:rPr>
              <a:t>Sự</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tương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đồng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thấy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đều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học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giống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như</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nhau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về</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mô</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ứng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truyền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thống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học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hỏi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diễn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ra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mỗi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r>
              <a:rPr lang="en-US" sz="2400" dirty="0" smtClean="0">
                <a:latin typeface="Arial" pitchFamily="34" charset="0"/>
                <a:cs typeface="Arial" pitchFamily="34" charset="0"/>
              </a:rPr>
              <a:t> qua </a:t>
            </a:r>
            <a:r>
              <a:rPr lang="en-US" sz="2400" dirty="0" err="1" smtClean="0">
                <a:latin typeface="Arial" pitchFamily="34" charset="0"/>
                <a:cs typeface="Arial" pitchFamily="34" charset="0"/>
              </a:rPr>
              <a:t>lại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thuộc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năng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ngôn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ngữ</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trừu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tượng</a:t>
            </a:r>
            <a:r>
              <a:rPr lang="en-US" sz="2400" dirty="0">
                <a:latin typeface="Arial" pitchFamily="34" charset="0"/>
                <a:cs typeface="Arial" pitchFamily="34" charset="0"/>
              </a:rPr>
              <a:t>.</a:t>
            </a:r>
          </a:p>
        </p:txBody>
      </p:sp>
      <p:sp>
        <p:nvSpPr>
          <p:cNvPr id="6" name="TextBox 5"/>
          <p:cNvSpPr txBox="1"/>
          <p:nvPr/>
        </p:nvSpPr>
        <p:spPr>
          <a:xfrm>
            <a:off x="304798" y="3624322"/>
            <a:ext cx="4870244" cy="461665"/>
          </a:xfrm>
          <a:prstGeom prst="rect">
            <a:avLst/>
          </a:prstGeom>
          <a:noFill/>
        </p:spPr>
        <p:txBody>
          <a:bodyPr wrap="none" rtlCol="0">
            <a:spAutoFit/>
          </a:bodyPr>
          <a:lstStyle/>
          <a:p>
            <a:r>
              <a:rPr lang="en-US" sz="2400" i="1" dirty="0" smtClean="0">
                <a:latin typeface="Arial" pitchFamily="34" charset="0"/>
                <a:cs typeface="Arial" pitchFamily="34" charset="0"/>
              </a:rPr>
              <a:t>b. </a:t>
            </a:r>
            <a:r>
              <a:rPr lang="en-US" sz="2400" i="1" dirty="0" err="1" smtClean="0">
                <a:latin typeface="Arial" pitchFamily="34" charset="0"/>
                <a:cs typeface="Arial" pitchFamily="34" charset="0"/>
              </a:rPr>
              <a:t>Văn</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hóa</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có</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thể</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truyền</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đạt</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được</a:t>
            </a:r>
            <a:endParaRPr lang="en-US" sz="2400" i="1" dirty="0">
              <a:latin typeface="Arial" pitchFamily="34" charset="0"/>
              <a:cs typeface="Arial" pitchFamily="34" charset="0"/>
            </a:endParaRPr>
          </a:p>
        </p:txBody>
      </p:sp>
      <p:sp>
        <p:nvSpPr>
          <p:cNvPr id="7" name="TextBox 6"/>
          <p:cNvSpPr txBox="1"/>
          <p:nvPr/>
        </p:nvSpPr>
        <p:spPr>
          <a:xfrm>
            <a:off x="304797" y="4085987"/>
            <a:ext cx="8610601" cy="1938992"/>
          </a:xfrm>
          <a:prstGeom prst="rect">
            <a:avLst/>
          </a:prstGeom>
          <a:noFill/>
        </p:spPr>
        <p:txBody>
          <a:bodyPr wrap="square" rtlCol="0">
            <a:spAutoFit/>
          </a:bodyPr>
          <a:lstStyle/>
          <a:p>
            <a:pPr marL="342900" indent="-342900">
              <a:buFont typeface="Wingdings" pitchFamily="2" charset="2"/>
              <a:buChar char="Ø"/>
            </a:pP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bản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tính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tích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lũy</a:t>
            </a:r>
            <a:r>
              <a:rPr lang="en-US" sz="2400" dirty="0" smtClean="0">
                <a:latin typeface="Arial" pitchFamily="34" charset="0"/>
                <a:cs typeface="Arial" pitchFamily="34" charset="0"/>
              </a:rPr>
              <a:t> qua </a:t>
            </a:r>
            <a:r>
              <a:rPr lang="en-US" sz="2400" dirty="0" err="1" smtClean="0">
                <a:latin typeface="Arial" pitchFamily="34" charset="0"/>
                <a:cs typeface="Arial" pitchFamily="34" charset="0"/>
              </a:rPr>
              <a:t>thời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gia</a:t>
            </a:r>
            <a:r>
              <a:rPr lang="en-US" sz="2400" dirty="0" smtClean="0">
                <a:latin typeface="Arial" pitchFamily="34" charset="0"/>
                <a:cs typeface="Arial" pitchFamily="34" charset="0"/>
              </a:rPr>
              <a:t> do </a:t>
            </a:r>
            <a:r>
              <a:rPr lang="en-US" sz="2400" dirty="0" err="1" smtClean="0">
                <a:latin typeface="Arial" pitchFamily="34" charset="0"/>
                <a:cs typeface="Arial" pitchFamily="34" charset="0"/>
              </a:rPr>
              <a:t>nội</a:t>
            </a:r>
            <a:r>
              <a:rPr lang="en-US" sz="2400" dirty="0" smtClean="0">
                <a:latin typeface="Arial" pitchFamily="34" charset="0"/>
                <a:cs typeface="Arial" pitchFamily="34" charset="0"/>
              </a:rPr>
              <a:t> dung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thể</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truyền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đạt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từ</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này</a:t>
            </a:r>
            <a:r>
              <a:rPr lang="en-US" sz="2400" dirty="0" smtClean="0">
                <a:latin typeface="Arial" pitchFamily="34" charset="0"/>
                <a:cs typeface="Arial" pitchFamily="34" charset="0"/>
              </a:rPr>
              <a:t> sang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từ</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thế</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hệ</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này</a:t>
            </a:r>
            <a:r>
              <a:rPr lang="en-US" sz="2400" dirty="0" smtClean="0">
                <a:latin typeface="Arial" pitchFamily="34" charset="0"/>
                <a:cs typeface="Arial" pitchFamily="34" charset="0"/>
              </a:rPr>
              <a:t> sang </a:t>
            </a:r>
            <a:r>
              <a:rPr lang="en-US" sz="2400" dirty="0" err="1" smtClean="0">
                <a:latin typeface="Arial" pitchFamily="34" charset="0"/>
                <a:cs typeface="Arial" pitchFamily="34" charset="0"/>
              </a:rPr>
              <a:t>thế</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hệ</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miếu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Quốc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Giám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từ</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lâu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tư</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tưởng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trọng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nam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khinh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nữ</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từ</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chiến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quốc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tồn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tại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đến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gần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đây</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2345115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randombar(horizontal)">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vi-VN" dirty="0"/>
              <a:t>1. Lê Văn Tấn                       12145182</a:t>
            </a:r>
          </a:p>
          <a:p>
            <a:r>
              <a:rPr lang="vi-VN" dirty="0"/>
              <a:t>2. Đỗ Thị Bích Trâm               12113292</a:t>
            </a:r>
          </a:p>
          <a:p>
            <a:r>
              <a:rPr lang="vi-VN" dirty="0"/>
              <a:t>3. Nguyễn Thanh Huệ            11145086</a:t>
            </a:r>
          </a:p>
          <a:p>
            <a:r>
              <a:rPr lang="vi-VN" dirty="0"/>
              <a:t>4. Phan Thị Thanh Quỳnh       12114151</a:t>
            </a:r>
          </a:p>
          <a:p>
            <a:r>
              <a:rPr lang="vi-VN" dirty="0"/>
              <a:t>5. Nguyễn Thị Anh Thư          12122235</a:t>
            </a:r>
          </a:p>
          <a:p>
            <a:r>
              <a:rPr lang="vi-VN" dirty="0"/>
              <a:t>6. Đặng Khánh Hưng             12124187</a:t>
            </a:r>
          </a:p>
          <a:p>
            <a:r>
              <a:rPr lang="vi-VN" dirty="0"/>
              <a:t>7. Nguyễn Chí Thanh             12139151</a:t>
            </a:r>
          </a:p>
          <a:p>
            <a:endParaRPr lang="en-US" dirty="0"/>
          </a:p>
        </p:txBody>
      </p:sp>
      <p:sp>
        <p:nvSpPr>
          <p:cNvPr id="3" name="Title 2"/>
          <p:cNvSpPr>
            <a:spLocks noGrp="1"/>
          </p:cNvSpPr>
          <p:nvPr>
            <p:ph type="title"/>
          </p:nvPr>
        </p:nvSpPr>
        <p:spPr/>
        <p:txBody>
          <a:bodyPr/>
          <a:lstStyle/>
          <a:p>
            <a:r>
              <a:rPr lang="en-US" dirty="0" err="1" smtClean="0"/>
              <a:t>Nhóm</a:t>
            </a:r>
            <a:r>
              <a:rPr lang="en-US" dirty="0" smtClean="0"/>
              <a:t> </a:t>
            </a:r>
            <a:r>
              <a:rPr lang="en-US" dirty="0" err="1" smtClean="0"/>
              <a:t>thực</a:t>
            </a:r>
            <a:r>
              <a:rPr lang="en-US" dirty="0" smtClean="0"/>
              <a:t> </a:t>
            </a:r>
            <a:r>
              <a:rPr lang="en-US" dirty="0" err="1" smtClean="0"/>
              <a:t>hiện</a:t>
            </a:r>
            <a:endParaRPr lang="en-US" dirty="0"/>
          </a:p>
        </p:txBody>
      </p:sp>
    </p:spTree>
    <p:extLst>
      <p:ext uri="{BB962C8B-B14F-4D97-AF65-F5344CB8AC3E}">
        <p14:creationId xmlns:p14="http://schemas.microsoft.com/office/powerpoint/2010/main" val="18601239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46331"/>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 </a:t>
            </a:r>
            <a:r>
              <a:rPr lang="en-US" sz="3600" b="1" dirty="0" err="1" smtClean="0">
                <a:solidFill>
                  <a:srgbClr val="FF0000"/>
                </a:solidFill>
                <a:latin typeface="Arial" pitchFamily="34" charset="0"/>
                <a:cs typeface="Arial" pitchFamily="34" charset="0"/>
              </a:rPr>
              <a:t>Văn</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hóa</a:t>
            </a:r>
            <a:endParaRPr lang="en-US" sz="3600" b="1" dirty="0">
              <a:solidFill>
                <a:srgbClr val="FF0000"/>
              </a:solidFill>
              <a:latin typeface="Arial" pitchFamily="34" charset="0"/>
              <a:cs typeface="Arial" pitchFamily="34" charset="0"/>
            </a:endParaRPr>
          </a:p>
        </p:txBody>
      </p:sp>
      <p:sp>
        <p:nvSpPr>
          <p:cNvPr id="3" name="TextBox 2"/>
          <p:cNvSpPr txBox="1"/>
          <p:nvPr/>
        </p:nvSpPr>
        <p:spPr>
          <a:xfrm>
            <a:off x="304799" y="762000"/>
            <a:ext cx="3791423" cy="461665"/>
          </a:xfrm>
          <a:prstGeom prst="rect">
            <a:avLst/>
          </a:prstGeom>
          <a:noFill/>
        </p:spPr>
        <p:txBody>
          <a:bodyPr wrap="none" rtlCol="0">
            <a:spAutoFit/>
          </a:bodyPr>
          <a:lstStyle/>
          <a:p>
            <a:r>
              <a:rPr lang="en-US" sz="2400" b="1" dirty="0" smtClean="0">
                <a:solidFill>
                  <a:srgbClr val="003FBC"/>
                </a:solidFill>
                <a:latin typeface="Arial" pitchFamily="34" charset="0"/>
                <a:cs typeface="Arial" pitchFamily="34" charset="0"/>
              </a:rPr>
              <a:t>6. </a:t>
            </a:r>
            <a:r>
              <a:rPr lang="en-US" sz="2400" b="1" dirty="0" err="1" smtClean="0">
                <a:solidFill>
                  <a:srgbClr val="003FBC"/>
                </a:solidFill>
                <a:latin typeface="Arial" pitchFamily="34" charset="0"/>
                <a:cs typeface="Arial" pitchFamily="34" charset="0"/>
              </a:rPr>
              <a:t>Đặc</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điểm</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của</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Văn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hóa</a:t>
            </a:r>
            <a:endParaRPr lang="en-US" sz="2400" b="1" dirty="0">
              <a:solidFill>
                <a:srgbClr val="003FBC"/>
              </a:solidFill>
              <a:latin typeface="Arial" pitchFamily="34" charset="0"/>
              <a:cs typeface="Arial" pitchFamily="34" charset="0"/>
            </a:endParaRPr>
          </a:p>
        </p:txBody>
      </p:sp>
      <p:sp>
        <p:nvSpPr>
          <p:cNvPr id="4" name="TextBox 3"/>
          <p:cNvSpPr txBox="1"/>
          <p:nvPr/>
        </p:nvSpPr>
        <p:spPr>
          <a:xfrm>
            <a:off x="304799" y="1223665"/>
            <a:ext cx="4870244" cy="461665"/>
          </a:xfrm>
          <a:prstGeom prst="rect">
            <a:avLst/>
          </a:prstGeom>
          <a:noFill/>
        </p:spPr>
        <p:txBody>
          <a:bodyPr wrap="none" rtlCol="0">
            <a:spAutoFit/>
          </a:bodyPr>
          <a:lstStyle/>
          <a:p>
            <a:r>
              <a:rPr lang="en-US" sz="2400" i="1" dirty="0" smtClean="0">
                <a:latin typeface="Arial" pitchFamily="34" charset="0"/>
                <a:cs typeface="Arial" pitchFamily="34" charset="0"/>
              </a:rPr>
              <a:t>b. </a:t>
            </a:r>
            <a:r>
              <a:rPr lang="en-US" sz="2400" i="1" dirty="0" err="1" smtClean="0">
                <a:latin typeface="Arial" pitchFamily="34" charset="0"/>
                <a:cs typeface="Arial" pitchFamily="34" charset="0"/>
              </a:rPr>
              <a:t>Văn</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hóa</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có</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thể</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truyền</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đạt</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được</a:t>
            </a:r>
            <a:endParaRPr lang="en-US" sz="2400" i="1" dirty="0">
              <a:latin typeface="Arial" pitchFamily="34" charset="0"/>
              <a:cs typeface="Arial" pitchFamily="34" charset="0"/>
            </a:endParaRPr>
          </a:p>
        </p:txBody>
      </p:sp>
      <p:sp>
        <p:nvSpPr>
          <p:cNvPr id="5" name="TextBox 4"/>
          <p:cNvSpPr txBox="1"/>
          <p:nvPr/>
        </p:nvSpPr>
        <p:spPr>
          <a:xfrm>
            <a:off x="304798" y="1685330"/>
            <a:ext cx="8534401" cy="1938992"/>
          </a:xfrm>
          <a:prstGeom prst="rect">
            <a:avLst/>
          </a:prstGeom>
          <a:noFill/>
        </p:spPr>
        <p:txBody>
          <a:bodyPr wrap="square" rtlCol="0">
            <a:spAutoFit/>
          </a:bodyPr>
          <a:lstStyle/>
          <a:p>
            <a:pPr marL="285750" indent="-285750">
              <a:buFont typeface="Wingdings" pitchFamily="2" charset="2"/>
              <a:buChar char="Ø"/>
            </a:pPr>
            <a:r>
              <a:rPr lang="en-US" sz="2400" dirty="0" err="1" smtClean="0">
                <a:latin typeface="Arial" pitchFamily="34" charset="0"/>
                <a:cs typeface="Arial" pitchFamily="34" charset="0"/>
              </a:rPr>
              <a:t>Vì</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học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hỏi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tích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lũy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phải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sẵn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Mỗi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hòa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thì</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luôn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phải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học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hỏi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thích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ứng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nguyên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tắc</a:t>
            </a:r>
            <a:r>
              <a:rPr lang="en-US" sz="2400" dirty="0" smtClean="0">
                <a:latin typeface="Arial" pitchFamily="34" charset="0"/>
                <a:cs typeface="Arial" pitchFamily="34" charset="0"/>
              </a:rPr>
              <a:t> hay </a:t>
            </a:r>
            <a:r>
              <a:rPr lang="en-US" sz="2400" dirty="0" err="1" smtClean="0">
                <a:latin typeface="Arial" pitchFamily="34" charset="0"/>
                <a:cs typeface="Arial" pitchFamily="34" charset="0"/>
              </a:rPr>
              <a:t>mô</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Việt</a:t>
            </a:r>
            <a:r>
              <a:rPr lang="en-US" sz="2400" dirty="0" smtClean="0">
                <a:latin typeface="Arial" pitchFamily="34" charset="0"/>
                <a:cs typeface="Arial" pitchFamily="34" charset="0"/>
              </a:rPr>
              <a:t> Nam </a:t>
            </a:r>
            <a:r>
              <a:rPr lang="en-US" sz="2400" dirty="0" err="1" smtClean="0">
                <a:latin typeface="Arial" pitchFamily="34" charset="0"/>
                <a:cs typeface="Arial" pitchFamily="34" charset="0"/>
              </a:rPr>
              <a:t>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bằng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đũa</a:t>
            </a:r>
            <a:r>
              <a:rPr lang="en-US" sz="2400" dirty="0" smtClean="0">
                <a:latin typeface="Arial" pitchFamily="34" charset="0"/>
                <a:cs typeface="Arial" pitchFamily="34" charset="0"/>
              </a:rPr>
              <a:t> qua </a:t>
            </a:r>
            <a:r>
              <a:rPr lang="en-US" sz="2400" dirty="0" err="1" smtClean="0">
                <a:latin typeface="Arial" pitchFamily="34" charset="0"/>
                <a:cs typeface="Arial" pitchFamily="34" charset="0"/>
              </a:rPr>
              <a:t>Phương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Tây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thì</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bằng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thìa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nĩa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lại</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4831577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600" y="757535"/>
            <a:ext cx="8534400" cy="461665"/>
          </a:xfrm>
          <a:prstGeom prst="rect">
            <a:avLst/>
          </a:prstGeom>
          <a:noFill/>
        </p:spPr>
        <p:txBody>
          <a:bodyPr wrap="square" rtlCol="0">
            <a:spAutoFit/>
          </a:bodyPr>
          <a:lstStyle/>
          <a:p>
            <a:r>
              <a:rPr lang="en-US" sz="2400" b="1" dirty="0" smtClean="0">
                <a:solidFill>
                  <a:srgbClr val="003FBC"/>
                </a:solidFill>
                <a:latin typeface="Arial" pitchFamily="34" charset="0"/>
                <a:cs typeface="Arial" pitchFamily="34" charset="0"/>
              </a:rPr>
              <a:t>7. </a:t>
            </a:r>
            <a:r>
              <a:rPr lang="en-US" sz="2400" b="1" dirty="0" err="1" smtClean="0">
                <a:solidFill>
                  <a:srgbClr val="003FBC"/>
                </a:solidFill>
                <a:latin typeface="Arial" pitchFamily="34" charset="0"/>
                <a:cs typeface="Arial" pitchFamily="34" charset="0"/>
              </a:rPr>
              <a:t>Nhận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thức</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về</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các</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khía</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cạnh</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của</a:t>
            </a:r>
            <a:r>
              <a:rPr lang="en-US" sz="2400" b="1" dirty="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Văn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hóa</a:t>
            </a:r>
            <a:endParaRPr lang="en-US" sz="2400" b="1" dirty="0">
              <a:solidFill>
                <a:srgbClr val="003FBC"/>
              </a:solidFill>
              <a:latin typeface="Arial" pitchFamily="34" charset="0"/>
              <a:cs typeface="Arial" pitchFamily="34" charset="0"/>
            </a:endParaRPr>
          </a:p>
        </p:txBody>
      </p:sp>
      <p:sp>
        <p:nvSpPr>
          <p:cNvPr id="4" name="TextBox 3"/>
          <p:cNvSpPr txBox="1"/>
          <p:nvPr/>
        </p:nvSpPr>
        <p:spPr>
          <a:xfrm>
            <a:off x="228600" y="1219199"/>
            <a:ext cx="8610600" cy="954107"/>
          </a:xfrm>
          <a:prstGeom prst="rect">
            <a:avLst/>
          </a:prstGeom>
          <a:noFill/>
        </p:spPr>
        <p:txBody>
          <a:bodyPr wrap="square" rtlCol="0">
            <a:spAutoFit/>
          </a:bodyPr>
          <a:lstStyle/>
          <a:p>
            <a:pPr>
              <a:buFont typeface="Wingdings" pitchFamily="2" charset="2"/>
              <a:buChar char="Ø"/>
            </a:pPr>
            <a:r>
              <a:rPr lang="en-US" sz="32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phạm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trù</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lớn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nhiều</a:t>
            </a:r>
            <a:r>
              <a:rPr lang="en-US" sz="2400" dirty="0" smtClean="0">
                <a:latin typeface="Arial" pitchFamily="34" charset="0"/>
                <a:cs typeface="Arial" pitchFamily="34" charset="0"/>
              </a:rPr>
              <a:t> ý </a:t>
            </a:r>
            <a:r>
              <a:rPr lang="en-US" sz="2400" dirty="0" err="1" smtClean="0">
                <a:latin typeface="Arial" pitchFamily="34" charset="0"/>
                <a:cs typeface="Arial" pitchFamily="34" charset="0"/>
              </a:rPr>
              <a:t>kiến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nói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về</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khía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cạnh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5" name="TextBox 4"/>
          <p:cNvSpPr txBox="1"/>
          <p:nvPr/>
        </p:nvSpPr>
        <p:spPr>
          <a:xfrm>
            <a:off x="228600" y="2173306"/>
            <a:ext cx="8686800" cy="584775"/>
          </a:xfrm>
          <a:prstGeom prst="rect">
            <a:avLst/>
          </a:prstGeom>
          <a:noFill/>
        </p:spPr>
        <p:txBody>
          <a:bodyPr wrap="square" rtlCol="0">
            <a:spAutoFit/>
          </a:bodyPr>
          <a:lstStyle/>
          <a:p>
            <a:pPr>
              <a:buFont typeface="Arial" pitchFamily="34" charset="0"/>
              <a:buChar char="•"/>
            </a:pPr>
            <a:r>
              <a:rPr lang="en-US" sz="32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bao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gồm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khía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cạnh</a:t>
            </a:r>
            <a:r>
              <a:rPr lang="en-US" sz="2400" dirty="0">
                <a:latin typeface="Arial" pitchFamily="34" charset="0"/>
                <a:cs typeface="Arial" pitchFamily="34" charset="0"/>
              </a:rPr>
              <a:t>:</a:t>
            </a:r>
          </a:p>
        </p:txBody>
      </p:sp>
      <p:sp>
        <p:nvSpPr>
          <p:cNvPr id="11" name="TextBox 10"/>
          <p:cNvSpPr txBox="1"/>
          <p:nvPr/>
        </p:nvSpPr>
        <p:spPr>
          <a:xfrm>
            <a:off x="0" y="0"/>
            <a:ext cx="9144000" cy="646331"/>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 </a:t>
            </a:r>
            <a:r>
              <a:rPr lang="en-US" sz="3600" b="1" dirty="0" err="1" smtClean="0">
                <a:solidFill>
                  <a:srgbClr val="FF0000"/>
                </a:solidFill>
                <a:latin typeface="Arial" pitchFamily="34" charset="0"/>
                <a:cs typeface="Arial" pitchFamily="34" charset="0"/>
              </a:rPr>
              <a:t>Văn</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hóa</a:t>
            </a:r>
            <a:endParaRPr lang="en-US" sz="3600" b="1" dirty="0">
              <a:solidFill>
                <a:srgbClr val="FF0000"/>
              </a:solidFill>
              <a:latin typeface="Arial" pitchFamily="34" charset="0"/>
              <a:cs typeface="Arial" pitchFamily="34" charset="0"/>
            </a:endParaRPr>
          </a:p>
        </p:txBody>
      </p:sp>
      <p:sp>
        <p:nvSpPr>
          <p:cNvPr id="2" name="TextBox 1"/>
          <p:cNvSpPr txBox="1"/>
          <p:nvPr/>
        </p:nvSpPr>
        <p:spPr>
          <a:xfrm>
            <a:off x="381000" y="2758080"/>
            <a:ext cx="3962400" cy="83099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342900" indent="-342900">
              <a:buFont typeface="Arial" pitchFamily="34" charset="0"/>
              <a:buChar char="-"/>
            </a:pPr>
            <a:r>
              <a:rPr lang="en-US" sz="2400" dirty="0" err="1" smtClean="0">
                <a:latin typeface="Arial" pitchFamily="34" charset="0"/>
                <a:cs typeface="Arial" pitchFamily="34" charset="0"/>
              </a:rPr>
              <a:t>Vật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cửa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xe</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áo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quần</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pic>
        <p:nvPicPr>
          <p:cNvPr id="12" name="Picture 11" descr="http://vnmusic.com.vn/images/taynguyen.jpg"/>
          <p:cNvPicPr/>
          <p:nvPr/>
        </p:nvPicPr>
        <p:blipFill>
          <a:blip r:embed="rId2">
            <a:extLst>
              <a:ext uri="{28A0092B-C50C-407E-A947-70E740481C1C}">
                <a14:useLocalDpi xmlns:a14="http://schemas.microsoft.com/office/drawing/2010/main" val="0"/>
              </a:ext>
            </a:extLst>
          </a:blip>
          <a:srcRect/>
          <a:stretch>
            <a:fillRect/>
          </a:stretch>
        </p:blipFill>
        <p:spPr bwMode="auto">
          <a:xfrm>
            <a:off x="381000" y="3692098"/>
            <a:ext cx="3962400" cy="2480102"/>
          </a:xfrm>
          <a:prstGeom prst="rect">
            <a:avLst/>
          </a:prstGeom>
          <a:noFill/>
          <a:ln>
            <a:noFill/>
          </a:ln>
        </p:spPr>
      </p:pic>
      <p:sp>
        <p:nvSpPr>
          <p:cNvPr id="13" name="Rectangle 12"/>
          <p:cNvSpPr/>
          <p:nvPr/>
        </p:nvSpPr>
        <p:spPr>
          <a:xfrm>
            <a:off x="860749" y="6172200"/>
            <a:ext cx="3193402" cy="707886"/>
          </a:xfrm>
          <a:prstGeom prst="rect">
            <a:avLst/>
          </a:prstGeom>
        </p:spPr>
        <p:txBody>
          <a:bodyPr wrap="square">
            <a:spAutoFit/>
          </a:bodyPr>
          <a:lstStyle/>
          <a:p>
            <a:pPr algn="ctr"/>
            <a:r>
              <a:rPr lang="en-AU" sz="2000" dirty="0" err="1">
                <a:latin typeface="Arial" pitchFamily="34" charset="0"/>
                <a:cs typeface="Arial" pitchFamily="34" charset="0"/>
              </a:rPr>
              <a:t>V</a:t>
            </a:r>
            <a:r>
              <a:rPr lang="en-AU" sz="2000" dirty="0" err="1" smtClean="0">
                <a:latin typeface="Arial" pitchFamily="34" charset="0"/>
                <a:cs typeface="Arial" pitchFamily="34" charset="0"/>
              </a:rPr>
              <a:t>ăn</a:t>
            </a:r>
            <a:r>
              <a:rPr lang="en-AU" sz="2000" dirty="0" smtClean="0">
                <a:latin typeface="Arial" pitchFamily="34" charset="0"/>
                <a:cs typeface="Arial" pitchFamily="34" charset="0"/>
              </a:rPr>
              <a:t> </a:t>
            </a:r>
            <a:r>
              <a:rPr lang="en-AU" sz="2000" dirty="0" err="1">
                <a:latin typeface="Arial" pitchFamily="34" charset="0"/>
                <a:cs typeface="Arial" pitchFamily="34" charset="0"/>
              </a:rPr>
              <a:t>hóa</a:t>
            </a:r>
            <a:r>
              <a:rPr lang="en-AU" sz="2000" dirty="0">
                <a:latin typeface="Arial" pitchFamily="34" charset="0"/>
                <a:cs typeface="Arial" pitchFamily="34" charset="0"/>
              </a:rPr>
              <a:t> </a:t>
            </a:r>
            <a:r>
              <a:rPr lang="en-AU" sz="2000" dirty="0" err="1">
                <a:latin typeface="Arial" pitchFamily="34" charset="0"/>
                <a:cs typeface="Arial" pitchFamily="34" charset="0"/>
              </a:rPr>
              <a:t>cồng</a:t>
            </a:r>
            <a:r>
              <a:rPr lang="en-AU" sz="2000" dirty="0">
                <a:latin typeface="Arial" pitchFamily="34" charset="0"/>
                <a:cs typeface="Arial" pitchFamily="34" charset="0"/>
              </a:rPr>
              <a:t> </a:t>
            </a:r>
            <a:r>
              <a:rPr lang="en-AU" sz="2000" dirty="0" err="1">
                <a:latin typeface="Arial" pitchFamily="34" charset="0"/>
                <a:cs typeface="Arial" pitchFamily="34" charset="0"/>
              </a:rPr>
              <a:t>chiêng</a:t>
            </a:r>
            <a:r>
              <a:rPr lang="en-AU" sz="2000" dirty="0">
                <a:latin typeface="Arial" pitchFamily="34" charset="0"/>
                <a:cs typeface="Arial" pitchFamily="34" charset="0"/>
              </a:rPr>
              <a:t> ở </a:t>
            </a:r>
            <a:r>
              <a:rPr lang="en-AU" sz="2000" dirty="0" err="1">
                <a:latin typeface="Arial" pitchFamily="34" charset="0"/>
                <a:cs typeface="Arial" pitchFamily="34" charset="0"/>
              </a:rPr>
              <a:t>Tây</a:t>
            </a:r>
            <a:r>
              <a:rPr lang="en-AU" sz="2000" dirty="0">
                <a:latin typeface="Arial" pitchFamily="34" charset="0"/>
                <a:cs typeface="Arial" pitchFamily="34" charset="0"/>
              </a:rPr>
              <a:t> </a:t>
            </a:r>
            <a:r>
              <a:rPr lang="en-AU" sz="2000" dirty="0" err="1">
                <a:latin typeface="Arial" pitchFamily="34" charset="0"/>
                <a:cs typeface="Arial" pitchFamily="34" charset="0"/>
              </a:rPr>
              <a:t>Nguyên</a:t>
            </a:r>
            <a:endParaRPr lang="en-US" sz="2000" dirty="0">
              <a:latin typeface="Arial" pitchFamily="34" charset="0"/>
              <a:cs typeface="Arial" pitchFamily="34" charset="0"/>
            </a:endParaRPr>
          </a:p>
        </p:txBody>
      </p:sp>
      <p:sp>
        <p:nvSpPr>
          <p:cNvPr id="17" name="TextBox 16"/>
          <p:cNvSpPr txBox="1"/>
          <p:nvPr/>
        </p:nvSpPr>
        <p:spPr>
          <a:xfrm>
            <a:off x="4876800" y="2758081"/>
            <a:ext cx="3886200" cy="83099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342900" indent="-342900">
              <a:buFont typeface="Arial" pitchFamily="34" charset="0"/>
              <a:buChar char="-"/>
            </a:pPr>
            <a:r>
              <a:rPr lang="en-US" sz="2400" dirty="0" smtClean="0">
                <a:latin typeface="Arial" pitchFamily="34" charset="0"/>
                <a:cs typeface="Arial" pitchFamily="34" charset="0"/>
              </a:rPr>
              <a:t>Phi </a:t>
            </a:r>
            <a:r>
              <a:rPr lang="en-US" sz="2400" dirty="0" err="1" smtClean="0">
                <a:latin typeface="Arial" pitchFamily="34" charset="0"/>
                <a:cs typeface="Arial" pitchFamily="34" charset="0"/>
              </a:rPr>
              <a:t>vật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ngôn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ngữ</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tư</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tưởng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trị</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3680911"/>
            <a:ext cx="3886200" cy="2491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7"/>
          <p:cNvSpPr/>
          <p:nvPr/>
        </p:nvSpPr>
        <p:spPr>
          <a:xfrm>
            <a:off x="5791200" y="6341477"/>
            <a:ext cx="1936749" cy="400110"/>
          </a:xfrm>
          <a:prstGeom prst="rect">
            <a:avLst/>
          </a:prstGeom>
        </p:spPr>
        <p:txBody>
          <a:bodyPr wrap="none">
            <a:spAutoFit/>
          </a:bodyPr>
          <a:lstStyle/>
          <a:p>
            <a:r>
              <a:rPr lang="en-AU" sz="2000" dirty="0" err="1">
                <a:latin typeface="Arial" pitchFamily="34" charset="0"/>
                <a:cs typeface="Arial" pitchFamily="34" charset="0"/>
              </a:rPr>
              <a:t>L</a:t>
            </a:r>
            <a:r>
              <a:rPr lang="en-AU" sz="2000" dirty="0" err="1" smtClean="0">
                <a:latin typeface="Arial" pitchFamily="34" charset="0"/>
                <a:cs typeface="Arial" pitchFamily="34" charset="0"/>
              </a:rPr>
              <a:t>ễ</a:t>
            </a:r>
            <a:r>
              <a:rPr lang="en-AU" sz="2000" dirty="0" smtClean="0">
                <a:latin typeface="Arial" pitchFamily="34" charset="0"/>
                <a:cs typeface="Arial" pitchFamily="34" charset="0"/>
              </a:rPr>
              <a:t> </a:t>
            </a:r>
            <a:r>
              <a:rPr lang="en-AU" sz="2000" dirty="0" err="1">
                <a:latin typeface="Arial" pitchFamily="34" charset="0"/>
                <a:cs typeface="Arial" pitchFamily="34" charset="0"/>
              </a:rPr>
              <a:t>hội</a:t>
            </a:r>
            <a:r>
              <a:rPr lang="en-AU" sz="2000" dirty="0">
                <a:latin typeface="Arial" pitchFamily="34" charset="0"/>
                <a:cs typeface="Arial" pitchFamily="34" charset="0"/>
              </a:rPr>
              <a:t> </a:t>
            </a:r>
            <a:r>
              <a:rPr lang="en-AU" sz="2000" dirty="0" err="1">
                <a:latin typeface="Arial" pitchFamily="34" charset="0"/>
                <a:cs typeface="Arial" pitchFamily="34" charset="0"/>
              </a:rPr>
              <a:t>hát</a:t>
            </a:r>
            <a:r>
              <a:rPr lang="en-AU" sz="2000" dirty="0">
                <a:latin typeface="Arial" pitchFamily="34" charset="0"/>
                <a:cs typeface="Arial" pitchFamily="34" charset="0"/>
              </a:rPr>
              <a:t> </a:t>
            </a:r>
            <a:r>
              <a:rPr lang="en-AU" sz="2000" dirty="0" err="1">
                <a:latin typeface="Arial" pitchFamily="34" charset="0"/>
                <a:cs typeface="Arial" pitchFamily="34" charset="0"/>
              </a:rPr>
              <a:t>xoan</a:t>
            </a:r>
            <a:endParaRPr lang="en-US" sz="2000" dirty="0">
              <a:latin typeface="Arial" pitchFamily="34" charset="0"/>
              <a:cs typeface="Arial" pitchFamily="34" charset="0"/>
            </a:endParaRP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26"/>
                                        </p:tgtEl>
                                        <p:attrNameLst>
                                          <p:attrName>style.visibility</p:attrName>
                                        </p:attrNameLst>
                                      </p:cBhvr>
                                      <p:to>
                                        <p:strVal val="visible"/>
                                      </p:to>
                                    </p:set>
                                    <p:animEffect transition="in" filter="fade">
                                      <p:cBhvr>
                                        <p:cTn id="37" dur="500"/>
                                        <p:tgtEl>
                                          <p:spTgt spid="102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 grpId="0" animBg="1"/>
      <p:bldP spid="13" grpId="0"/>
      <p:bldP spid="17" grpId="0" animBg="1"/>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 y="1186887"/>
            <a:ext cx="8763000" cy="400110"/>
          </a:xfrm>
          <a:prstGeom prst="rect">
            <a:avLst/>
          </a:prstGeom>
          <a:noFill/>
        </p:spPr>
        <p:txBody>
          <a:bodyPr wrap="square" rtlCol="0">
            <a:spAutoFit/>
          </a:bodyPr>
          <a:lstStyle/>
          <a:p>
            <a:pPr>
              <a:buFont typeface="Arial" pitchFamily="34" charset="0"/>
              <a:buChar char="•"/>
            </a:pPr>
            <a:r>
              <a:rPr lang="en-US" sz="2000" dirty="0" smtClean="0">
                <a:latin typeface="Arial" pitchFamily="34" charset="0"/>
                <a:cs typeface="Arial" pitchFamily="34" charset="0"/>
              </a:rPr>
              <a:t>Theo </a:t>
            </a:r>
            <a:r>
              <a:rPr lang="en-US" sz="2000" dirty="0" err="1" smtClean="0">
                <a:latin typeface="Arial" pitchFamily="34" charset="0"/>
                <a:cs typeface="Arial" pitchFamily="34" charset="0"/>
              </a:rPr>
              <a:t>Trompenaars</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thì</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Văn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hóa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có</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tới</a:t>
            </a:r>
            <a:r>
              <a:rPr lang="en-US" sz="2000" dirty="0" smtClean="0">
                <a:latin typeface="Arial" pitchFamily="34" charset="0"/>
                <a:cs typeface="Arial" pitchFamily="34" charset="0"/>
              </a:rPr>
              <a:t> 7 </a:t>
            </a:r>
            <a:r>
              <a:rPr lang="en-US" sz="2000" dirty="0" err="1" smtClean="0">
                <a:latin typeface="Arial" pitchFamily="34" charset="0"/>
                <a:cs typeface="Arial" pitchFamily="34" charset="0"/>
              </a:rPr>
              <a:t>khía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cạnh</a:t>
            </a:r>
            <a:r>
              <a:rPr lang="en-US" sz="2000" dirty="0" smtClean="0">
                <a:latin typeface="Arial" pitchFamily="34" charset="0"/>
                <a:cs typeface="Arial" pitchFamily="34" charset="0"/>
              </a:rPr>
              <a:t>:</a:t>
            </a:r>
            <a:endParaRPr lang="en-US" sz="2000" dirty="0">
              <a:latin typeface="Arial" pitchFamily="34" charset="0"/>
              <a:cs typeface="Arial" pitchFamily="34" charset="0"/>
            </a:endParaRPr>
          </a:p>
        </p:txBody>
      </p:sp>
      <p:sp>
        <p:nvSpPr>
          <p:cNvPr id="3" name="TextBox 2"/>
          <p:cNvSpPr txBox="1"/>
          <p:nvPr/>
        </p:nvSpPr>
        <p:spPr>
          <a:xfrm>
            <a:off x="267704" y="1586997"/>
            <a:ext cx="2618024" cy="400110"/>
          </a:xfrm>
          <a:prstGeom prst="rect">
            <a:avLst/>
          </a:prstGeom>
          <a:noFill/>
        </p:spPr>
        <p:txBody>
          <a:bodyPr wrap="none" rtlCol="0">
            <a:spAutoFit/>
          </a:bodyPr>
          <a:lstStyle/>
          <a:p>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Phổ</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quát</a:t>
            </a:r>
            <a:r>
              <a:rPr lang="en-US" sz="2000" dirty="0" smtClean="0">
                <a:latin typeface="Arial" pitchFamily="34" charset="0"/>
                <a:cs typeface="Arial" pitchFamily="34" charset="0"/>
              </a:rPr>
              <a:t> hay </a:t>
            </a:r>
            <a:r>
              <a:rPr lang="en-US" sz="2000" dirty="0" err="1" smtClean="0">
                <a:latin typeface="Arial" pitchFamily="34" charset="0"/>
                <a:cs typeface="Arial" pitchFamily="34" charset="0"/>
              </a:rPr>
              <a:t>cụ</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thể</a:t>
            </a:r>
            <a:endParaRPr lang="en-US" sz="2000" dirty="0">
              <a:latin typeface="Arial" pitchFamily="34" charset="0"/>
              <a:cs typeface="Arial" pitchFamily="34" charset="0"/>
            </a:endParaRPr>
          </a:p>
        </p:txBody>
      </p:sp>
      <p:sp>
        <p:nvSpPr>
          <p:cNvPr id="4" name="TextBox 3"/>
          <p:cNvSpPr txBox="1"/>
          <p:nvPr/>
        </p:nvSpPr>
        <p:spPr>
          <a:xfrm>
            <a:off x="267702" y="1987107"/>
            <a:ext cx="7239000" cy="400110"/>
          </a:xfrm>
          <a:prstGeom prst="rect">
            <a:avLst/>
          </a:prstGeom>
          <a:noFill/>
        </p:spPr>
        <p:txBody>
          <a:bodyPr wrap="square" rtlCol="0">
            <a:spAutoFit/>
          </a:bodyPr>
          <a:lstStyle/>
          <a:p>
            <a:r>
              <a:rPr lang="en-US" sz="2000" dirty="0" smtClean="0">
                <a:latin typeface="Arial" pitchFamily="34" charset="0"/>
                <a:cs typeface="Arial" pitchFamily="34" charset="0"/>
              </a:rPr>
              <a:t>- </a:t>
            </a:r>
            <a:r>
              <a:rPr lang="en-US" sz="2000" dirty="0" err="1" smtClean="0">
                <a:latin typeface="Arial" pitchFamily="34" charset="0"/>
                <a:cs typeface="Arial" pitchFamily="34" charset="0"/>
              </a:rPr>
              <a:t>Chủ</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nghĩa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cá</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nhân</a:t>
            </a:r>
            <a:r>
              <a:rPr lang="en-US" sz="2000" dirty="0" smtClean="0">
                <a:latin typeface="Arial" pitchFamily="34" charset="0"/>
                <a:cs typeface="Arial" pitchFamily="34" charset="0"/>
              </a:rPr>
              <a:t> hay </a:t>
            </a:r>
            <a:r>
              <a:rPr lang="en-US" sz="2000" dirty="0" err="1" smtClean="0">
                <a:latin typeface="Arial" pitchFamily="34" charset="0"/>
                <a:cs typeface="Arial" pitchFamily="34" charset="0"/>
              </a:rPr>
              <a:t>cộng</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đồng</a:t>
            </a:r>
            <a:endParaRPr lang="en-US" sz="2000" dirty="0">
              <a:latin typeface="Arial" pitchFamily="34" charset="0"/>
              <a:cs typeface="Arial" pitchFamily="34" charset="0"/>
            </a:endParaRPr>
          </a:p>
        </p:txBody>
      </p:sp>
      <p:sp>
        <p:nvSpPr>
          <p:cNvPr id="5" name="TextBox 4"/>
          <p:cNvSpPr txBox="1"/>
          <p:nvPr/>
        </p:nvSpPr>
        <p:spPr>
          <a:xfrm>
            <a:off x="267704" y="2387217"/>
            <a:ext cx="6411790" cy="400110"/>
          </a:xfrm>
          <a:prstGeom prst="rect">
            <a:avLst/>
          </a:prstGeom>
          <a:noFill/>
        </p:spPr>
        <p:txBody>
          <a:bodyPr wrap="square" rtlCol="0">
            <a:spAutoFit/>
          </a:bodyPr>
          <a:lstStyle/>
          <a:p>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Trung</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tính</a:t>
            </a:r>
            <a:r>
              <a:rPr lang="en-US" sz="2000" dirty="0" smtClean="0">
                <a:latin typeface="Arial" pitchFamily="34" charset="0"/>
                <a:cs typeface="Arial" pitchFamily="34" charset="0"/>
              </a:rPr>
              <a:t> hay </a:t>
            </a:r>
            <a:r>
              <a:rPr lang="en-US" sz="2000" dirty="0" err="1" smtClean="0">
                <a:latin typeface="Arial" pitchFamily="34" charset="0"/>
                <a:cs typeface="Arial" pitchFamily="34" charset="0"/>
              </a:rPr>
              <a:t>thể</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hiện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tình</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cảm</a:t>
            </a:r>
            <a:endParaRPr lang="en-US" sz="2000" dirty="0">
              <a:latin typeface="Arial" pitchFamily="34" charset="0"/>
              <a:cs typeface="Arial" pitchFamily="34" charset="0"/>
            </a:endParaRPr>
          </a:p>
        </p:txBody>
      </p:sp>
      <p:sp>
        <p:nvSpPr>
          <p:cNvPr id="6" name="TextBox 5"/>
          <p:cNvSpPr txBox="1"/>
          <p:nvPr/>
        </p:nvSpPr>
        <p:spPr>
          <a:xfrm>
            <a:off x="267702" y="2787710"/>
            <a:ext cx="4617197" cy="400110"/>
          </a:xfrm>
          <a:prstGeom prst="rect">
            <a:avLst/>
          </a:prstGeom>
          <a:noFill/>
        </p:spPr>
        <p:txBody>
          <a:bodyPr wrap="square" rtlCol="0">
            <a:spAutoFit/>
          </a:bodyPr>
          <a:lstStyle/>
          <a:p>
            <a:r>
              <a:rPr lang="en-US" sz="2000" dirty="0" smtClean="0">
                <a:latin typeface="Arial" pitchFamily="34" charset="0"/>
                <a:cs typeface="Arial" pitchFamily="34" charset="0"/>
              </a:rPr>
              <a:t>- </a:t>
            </a:r>
            <a:r>
              <a:rPr lang="en-US" sz="2000" dirty="0" err="1" smtClean="0">
                <a:latin typeface="Arial" pitchFamily="34" charset="0"/>
                <a:cs typeface="Arial" pitchFamily="34" charset="0"/>
              </a:rPr>
              <a:t>Cụ</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thể</a:t>
            </a:r>
            <a:r>
              <a:rPr lang="en-US" sz="2000" dirty="0" smtClean="0">
                <a:latin typeface="Arial" pitchFamily="34" charset="0"/>
                <a:cs typeface="Arial" pitchFamily="34" charset="0"/>
              </a:rPr>
              <a:t> hay </a:t>
            </a:r>
            <a:r>
              <a:rPr lang="en-US" sz="2000" dirty="0" err="1" smtClean="0">
                <a:latin typeface="Arial" pitchFamily="34" charset="0"/>
                <a:cs typeface="Arial" pitchFamily="34" charset="0"/>
              </a:rPr>
              <a:t>rườm</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rà</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lòng</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vòng</a:t>
            </a:r>
            <a:endParaRPr lang="en-US" sz="2000" dirty="0">
              <a:latin typeface="Arial" pitchFamily="34" charset="0"/>
              <a:cs typeface="Arial" pitchFamily="34" charset="0"/>
            </a:endParaRPr>
          </a:p>
        </p:txBody>
      </p:sp>
      <p:sp>
        <p:nvSpPr>
          <p:cNvPr id="7" name="TextBox 6"/>
          <p:cNvSpPr txBox="1"/>
          <p:nvPr/>
        </p:nvSpPr>
        <p:spPr>
          <a:xfrm>
            <a:off x="267702" y="3187820"/>
            <a:ext cx="6510575" cy="400110"/>
          </a:xfrm>
          <a:prstGeom prst="rect">
            <a:avLst/>
          </a:prstGeom>
          <a:noFill/>
        </p:spPr>
        <p:txBody>
          <a:bodyPr wrap="square" rtlCol="0">
            <a:spAutoFit/>
          </a:bodyPr>
          <a:lstStyle/>
          <a:p>
            <a:r>
              <a:rPr lang="en-US" sz="2000" dirty="0" smtClean="0">
                <a:latin typeface="Arial" pitchFamily="34" charset="0"/>
                <a:cs typeface="Arial" pitchFamily="34" charset="0"/>
              </a:rPr>
              <a:t>- </a:t>
            </a:r>
            <a:r>
              <a:rPr lang="en-US" sz="2000" dirty="0" err="1" smtClean="0">
                <a:latin typeface="Arial" pitchFamily="34" charset="0"/>
                <a:cs typeface="Arial" pitchFamily="34" charset="0"/>
              </a:rPr>
              <a:t>Định</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hướng</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thành</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tựu</a:t>
            </a:r>
            <a:r>
              <a:rPr lang="en-US" sz="2000" dirty="0" smtClean="0">
                <a:latin typeface="Arial" pitchFamily="34" charset="0"/>
                <a:cs typeface="Arial" pitchFamily="34" charset="0"/>
              </a:rPr>
              <a:t> hay </a:t>
            </a:r>
            <a:r>
              <a:rPr lang="en-US" sz="2000" dirty="0" err="1" smtClean="0">
                <a:latin typeface="Arial" pitchFamily="34" charset="0"/>
                <a:cs typeface="Arial" pitchFamily="34" charset="0"/>
              </a:rPr>
              <a:t>chỉ</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là</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định</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hướng</a:t>
            </a:r>
            <a:endParaRPr lang="en-US" sz="2000" dirty="0">
              <a:latin typeface="Arial" pitchFamily="34" charset="0"/>
              <a:cs typeface="Arial" pitchFamily="34" charset="0"/>
            </a:endParaRPr>
          </a:p>
        </p:txBody>
      </p:sp>
      <p:sp>
        <p:nvSpPr>
          <p:cNvPr id="8" name="TextBox 7"/>
          <p:cNvSpPr txBox="1"/>
          <p:nvPr/>
        </p:nvSpPr>
        <p:spPr>
          <a:xfrm>
            <a:off x="267702" y="3587930"/>
            <a:ext cx="5599698" cy="400110"/>
          </a:xfrm>
          <a:prstGeom prst="rect">
            <a:avLst/>
          </a:prstGeom>
          <a:noFill/>
        </p:spPr>
        <p:txBody>
          <a:bodyPr wrap="square" rtlCol="0">
            <a:spAutoFit/>
          </a:bodyPr>
          <a:lstStyle/>
          <a:p>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Trình</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tự</a:t>
            </a:r>
            <a:r>
              <a:rPr lang="en-US" sz="2000" dirty="0" smtClean="0">
                <a:latin typeface="Arial" pitchFamily="34" charset="0"/>
                <a:cs typeface="Arial" pitchFamily="34" charset="0"/>
              </a:rPr>
              <a:t> hay </a:t>
            </a:r>
            <a:r>
              <a:rPr lang="en-US" sz="2000" dirty="0" err="1" smtClean="0">
                <a:latin typeface="Arial" pitchFamily="34" charset="0"/>
                <a:cs typeface="Arial" pitchFamily="34" charset="0"/>
              </a:rPr>
              <a:t>cùng</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lúc</a:t>
            </a:r>
            <a:endParaRPr lang="en-US" sz="2000" dirty="0">
              <a:latin typeface="Arial" pitchFamily="34" charset="0"/>
              <a:cs typeface="Arial" pitchFamily="34" charset="0"/>
            </a:endParaRPr>
          </a:p>
        </p:txBody>
      </p:sp>
      <p:sp>
        <p:nvSpPr>
          <p:cNvPr id="9" name="TextBox 8"/>
          <p:cNvSpPr txBox="1"/>
          <p:nvPr/>
        </p:nvSpPr>
        <p:spPr>
          <a:xfrm>
            <a:off x="267704" y="3988040"/>
            <a:ext cx="6008602" cy="400110"/>
          </a:xfrm>
          <a:prstGeom prst="rect">
            <a:avLst/>
          </a:prstGeom>
          <a:noFill/>
        </p:spPr>
        <p:txBody>
          <a:bodyPr wrap="square" rtlCol="0">
            <a:spAutoFit/>
          </a:bodyPr>
          <a:lstStyle/>
          <a:p>
            <a:r>
              <a:rPr lang="en-US" sz="2000" dirty="0" smtClean="0">
                <a:latin typeface="Arial" pitchFamily="34" charset="0"/>
                <a:cs typeface="Arial" pitchFamily="34" charset="0"/>
              </a:rPr>
              <a:t>- </a:t>
            </a:r>
            <a:r>
              <a:rPr lang="en-US" sz="2000" dirty="0" err="1" smtClean="0">
                <a:latin typeface="Arial" pitchFamily="34" charset="0"/>
                <a:cs typeface="Arial" pitchFamily="34" charset="0"/>
              </a:rPr>
              <a:t>Sự</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kiểm</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soát</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từ</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bên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trong</a:t>
            </a:r>
            <a:r>
              <a:rPr lang="en-US" sz="2000" dirty="0" smtClean="0">
                <a:latin typeface="Arial" pitchFamily="34" charset="0"/>
                <a:cs typeface="Arial" pitchFamily="34" charset="0"/>
              </a:rPr>
              <a:t> hay </a:t>
            </a:r>
            <a:r>
              <a:rPr lang="en-US" sz="2000" dirty="0" err="1" smtClean="0">
                <a:latin typeface="Arial" pitchFamily="34" charset="0"/>
                <a:cs typeface="Arial" pitchFamily="34" charset="0"/>
              </a:rPr>
              <a:t>bên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ngoài</a:t>
            </a:r>
            <a:endParaRPr lang="en-US" sz="2000" dirty="0">
              <a:latin typeface="Arial" pitchFamily="34" charset="0"/>
              <a:cs typeface="Arial" pitchFamily="34" charset="0"/>
            </a:endParaRPr>
          </a:p>
        </p:txBody>
      </p:sp>
      <p:sp>
        <p:nvSpPr>
          <p:cNvPr id="10" name="TextBox 9"/>
          <p:cNvSpPr txBox="1"/>
          <p:nvPr/>
        </p:nvSpPr>
        <p:spPr>
          <a:xfrm>
            <a:off x="0" y="0"/>
            <a:ext cx="9144000" cy="646331"/>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 </a:t>
            </a:r>
            <a:r>
              <a:rPr lang="en-US" sz="3600" b="1" dirty="0" err="1" smtClean="0">
                <a:solidFill>
                  <a:srgbClr val="FF0000"/>
                </a:solidFill>
                <a:latin typeface="Arial" pitchFamily="34" charset="0"/>
                <a:cs typeface="Arial" pitchFamily="34" charset="0"/>
              </a:rPr>
              <a:t>Văn</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hóa</a:t>
            </a:r>
            <a:endParaRPr lang="en-US" sz="3600" b="1" dirty="0">
              <a:solidFill>
                <a:srgbClr val="FF0000"/>
              </a:solidFill>
              <a:latin typeface="Arial" pitchFamily="34" charset="0"/>
              <a:cs typeface="Arial" pitchFamily="34" charset="0"/>
            </a:endParaRPr>
          </a:p>
        </p:txBody>
      </p:sp>
      <p:sp>
        <p:nvSpPr>
          <p:cNvPr id="11" name="TextBox 10"/>
          <p:cNvSpPr txBox="1"/>
          <p:nvPr/>
        </p:nvSpPr>
        <p:spPr>
          <a:xfrm>
            <a:off x="228600" y="757535"/>
            <a:ext cx="8534400" cy="461665"/>
          </a:xfrm>
          <a:prstGeom prst="rect">
            <a:avLst/>
          </a:prstGeom>
          <a:noFill/>
        </p:spPr>
        <p:txBody>
          <a:bodyPr wrap="square" rtlCol="0">
            <a:spAutoFit/>
          </a:bodyPr>
          <a:lstStyle/>
          <a:p>
            <a:r>
              <a:rPr lang="en-US" sz="2400" b="1" dirty="0" smtClean="0">
                <a:solidFill>
                  <a:srgbClr val="003FBC"/>
                </a:solidFill>
                <a:latin typeface="Arial" pitchFamily="34" charset="0"/>
                <a:cs typeface="Arial" pitchFamily="34" charset="0"/>
              </a:rPr>
              <a:t>7. </a:t>
            </a:r>
            <a:r>
              <a:rPr lang="en-US" sz="2400" b="1" dirty="0" err="1" smtClean="0">
                <a:solidFill>
                  <a:srgbClr val="003FBC"/>
                </a:solidFill>
                <a:latin typeface="Arial" pitchFamily="34" charset="0"/>
                <a:cs typeface="Arial" pitchFamily="34" charset="0"/>
              </a:rPr>
              <a:t>Nhận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thức</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về</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các</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khía</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cạnh</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của</a:t>
            </a:r>
            <a:r>
              <a:rPr lang="en-US" sz="2400" b="1" dirty="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Văn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hóa</a:t>
            </a:r>
            <a:endParaRPr lang="en-US" sz="2400" b="1" dirty="0">
              <a:solidFill>
                <a:srgbClr val="003FBC"/>
              </a:solidFill>
              <a:latin typeface="Arial" pitchFamily="34" charset="0"/>
              <a:cs typeface="Arial" pitchFamily="34" charset="0"/>
            </a:endParaRPr>
          </a:p>
        </p:txBody>
      </p:sp>
      <p:sp>
        <p:nvSpPr>
          <p:cNvPr id="12" name="TextBox 11"/>
          <p:cNvSpPr txBox="1"/>
          <p:nvPr/>
        </p:nvSpPr>
        <p:spPr>
          <a:xfrm>
            <a:off x="79663" y="4418276"/>
            <a:ext cx="8763000" cy="892552"/>
          </a:xfrm>
          <a:prstGeom prst="rect">
            <a:avLst/>
          </a:prstGeom>
          <a:noFill/>
        </p:spPr>
        <p:txBody>
          <a:bodyPr wrap="square" rtlCol="0">
            <a:spAutoFit/>
          </a:bodyPr>
          <a:lstStyle/>
          <a:p>
            <a:pPr>
              <a:buFont typeface="Arial" pitchFamily="34" charset="0"/>
              <a:buChar char="•"/>
            </a:pPr>
            <a:r>
              <a:rPr lang="en-US" sz="2000" dirty="0" smtClean="0">
                <a:latin typeface="Arial" pitchFamily="34" charset="0"/>
                <a:cs typeface="Arial" pitchFamily="34" charset="0"/>
              </a:rPr>
              <a:t>Theo </a:t>
            </a:r>
            <a:r>
              <a:rPr lang="en-US" sz="2000" dirty="0" err="1" smtClean="0">
                <a:latin typeface="Arial" pitchFamily="34" charset="0"/>
                <a:cs typeface="Arial" pitchFamily="34" charset="0"/>
              </a:rPr>
              <a:t>Hofstede</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thì</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Văn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hóa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có</a:t>
            </a:r>
            <a:r>
              <a:rPr lang="en-US" sz="2000" dirty="0" smtClean="0">
                <a:latin typeface="Arial" pitchFamily="34" charset="0"/>
                <a:cs typeface="Arial" pitchFamily="34" charset="0"/>
              </a:rPr>
              <a:t> 4 </a:t>
            </a:r>
            <a:r>
              <a:rPr lang="en-US" sz="2000" dirty="0" err="1" smtClean="0">
                <a:latin typeface="Arial" pitchFamily="34" charset="0"/>
                <a:cs typeface="Arial" pitchFamily="34" charset="0"/>
              </a:rPr>
              <a:t>khía</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cạnh</a:t>
            </a:r>
            <a:r>
              <a:rPr lang="en-US" sz="2000" dirty="0" smtClean="0">
                <a:latin typeface="Arial" pitchFamily="34" charset="0"/>
                <a:cs typeface="Arial" pitchFamily="34" charset="0"/>
              </a:rPr>
              <a:t>:</a:t>
            </a:r>
          </a:p>
          <a:p>
            <a:r>
              <a:rPr lang="en-US" sz="3200" dirty="0" smtClean="0">
                <a:latin typeface="Arial" pitchFamily="34" charset="0"/>
                <a:cs typeface="Arial" pitchFamily="34" charset="0"/>
              </a:rPr>
              <a:t> </a:t>
            </a:r>
            <a:endParaRPr lang="en-US" sz="3200" dirty="0">
              <a:latin typeface="Arial" pitchFamily="34" charset="0"/>
              <a:cs typeface="Arial" pitchFamily="34" charset="0"/>
            </a:endParaRPr>
          </a:p>
        </p:txBody>
      </p:sp>
      <p:sp>
        <p:nvSpPr>
          <p:cNvPr id="13" name="Rectangle 12"/>
          <p:cNvSpPr/>
          <p:nvPr/>
        </p:nvSpPr>
        <p:spPr>
          <a:xfrm>
            <a:off x="312898" y="4864552"/>
            <a:ext cx="6697501" cy="400110"/>
          </a:xfrm>
          <a:prstGeom prst="rect">
            <a:avLst/>
          </a:prstGeom>
        </p:spPr>
        <p:txBody>
          <a:bodyPr wrap="square">
            <a:spAutoFit/>
          </a:bodyPr>
          <a:lstStyle/>
          <a:p>
            <a:r>
              <a:rPr lang="en-US" sz="2000" dirty="0">
                <a:latin typeface="Arial" pitchFamily="34" charset="0"/>
                <a:cs typeface="Arial" pitchFamily="34" charset="0"/>
              </a:rPr>
              <a:t>-  </a:t>
            </a:r>
            <a:r>
              <a:rPr lang="en-US" sz="2000" dirty="0" err="1">
                <a:latin typeface="Arial" pitchFamily="34" charset="0"/>
                <a:cs typeface="Arial" pitchFamily="34" charset="0"/>
              </a:rPr>
              <a:t>Khoảng</a:t>
            </a:r>
            <a:r>
              <a:rPr lang="en-US" sz="2000" dirty="0">
                <a:latin typeface="Arial" pitchFamily="34" charset="0"/>
                <a:cs typeface="Arial" pitchFamily="34" charset="0"/>
              </a:rPr>
              <a:t> </a:t>
            </a:r>
            <a:r>
              <a:rPr lang="en-US" sz="2000" dirty="0" err="1">
                <a:latin typeface="Arial" pitchFamily="34" charset="0"/>
                <a:cs typeface="Arial" pitchFamily="34" charset="0"/>
              </a:rPr>
              <a:t>cách</a:t>
            </a:r>
            <a:r>
              <a:rPr lang="en-US" sz="2000" dirty="0">
                <a:latin typeface="Arial" pitchFamily="34" charset="0"/>
                <a:cs typeface="Arial" pitchFamily="34" charset="0"/>
              </a:rPr>
              <a:t> </a:t>
            </a:r>
            <a:r>
              <a:rPr lang="en-US" sz="2000" dirty="0" err="1">
                <a:latin typeface="Arial" pitchFamily="34" charset="0"/>
                <a:cs typeface="Arial" pitchFamily="34" charset="0"/>
              </a:rPr>
              <a:t>quyền</a:t>
            </a:r>
            <a:r>
              <a:rPr lang="en-US" sz="2000" dirty="0">
                <a:latin typeface="Arial" pitchFamily="34" charset="0"/>
                <a:cs typeface="Arial" pitchFamily="34" charset="0"/>
              </a:rPr>
              <a:t> </a:t>
            </a:r>
            <a:r>
              <a:rPr lang="en-US" sz="2000" dirty="0" err="1">
                <a:latin typeface="Arial" pitchFamily="34" charset="0"/>
                <a:cs typeface="Arial" pitchFamily="34" charset="0"/>
              </a:rPr>
              <a:t>lực</a:t>
            </a:r>
            <a:r>
              <a:rPr lang="en-US" sz="2000" dirty="0">
                <a:latin typeface="Arial" pitchFamily="34" charset="0"/>
                <a:cs typeface="Arial" pitchFamily="34" charset="0"/>
              </a:rPr>
              <a:t>: </a:t>
            </a:r>
            <a:r>
              <a:rPr lang="en-US" sz="2000" dirty="0" err="1">
                <a:latin typeface="Arial" pitchFamily="34" charset="0"/>
                <a:cs typeface="Arial" pitchFamily="34" charset="0"/>
              </a:rPr>
              <a:t>cao</a:t>
            </a:r>
            <a:r>
              <a:rPr lang="en-US" sz="2000" dirty="0">
                <a:latin typeface="Arial" pitchFamily="34" charset="0"/>
                <a:cs typeface="Arial" pitchFamily="34" charset="0"/>
              </a:rPr>
              <a:t> hay </a:t>
            </a:r>
            <a:r>
              <a:rPr lang="en-US" sz="2000" dirty="0" err="1">
                <a:latin typeface="Arial" pitchFamily="34" charset="0"/>
                <a:cs typeface="Arial" pitchFamily="34" charset="0"/>
              </a:rPr>
              <a:t>thấp</a:t>
            </a:r>
            <a:endParaRPr lang="en-US" sz="2000" dirty="0">
              <a:latin typeface="Arial" pitchFamily="34" charset="0"/>
              <a:cs typeface="Arial" pitchFamily="34" charset="0"/>
            </a:endParaRPr>
          </a:p>
        </p:txBody>
      </p:sp>
      <p:sp>
        <p:nvSpPr>
          <p:cNvPr id="14" name="Rectangle 13"/>
          <p:cNvSpPr/>
          <p:nvPr/>
        </p:nvSpPr>
        <p:spPr>
          <a:xfrm>
            <a:off x="312898" y="5264661"/>
            <a:ext cx="3945311" cy="461665"/>
          </a:xfrm>
          <a:prstGeom prst="rect">
            <a:avLst/>
          </a:prstGeom>
        </p:spPr>
        <p:txBody>
          <a:bodyPr wrap="none">
            <a:spAutoFit/>
          </a:bodyPr>
          <a:lstStyle/>
          <a:p>
            <a:r>
              <a:rPr lang="en-US" sz="2400" dirty="0" smtClean="0">
                <a:latin typeface="Arial" pitchFamily="34" charset="0"/>
                <a:cs typeface="Arial" pitchFamily="34" charset="0"/>
              </a:rPr>
              <a:t>- </a:t>
            </a:r>
            <a:r>
              <a:rPr lang="en-US" sz="2000" dirty="0" err="1">
                <a:latin typeface="Arial" pitchFamily="34" charset="0"/>
                <a:cs typeface="Arial" pitchFamily="34" charset="0"/>
              </a:rPr>
              <a:t>Chủ</a:t>
            </a:r>
            <a:r>
              <a:rPr lang="en-US" sz="2000" dirty="0">
                <a:latin typeface="Arial" pitchFamily="34" charset="0"/>
                <a:cs typeface="Arial" pitchFamily="34" charset="0"/>
              </a:rPr>
              <a:t> </a:t>
            </a:r>
            <a:r>
              <a:rPr lang="en-US" sz="2000" dirty="0" err="1">
                <a:latin typeface="Arial" pitchFamily="34" charset="0"/>
                <a:cs typeface="Arial" pitchFamily="34" charset="0"/>
              </a:rPr>
              <a:t>nghĩa</a:t>
            </a:r>
            <a:r>
              <a:rPr lang="en-US" sz="2000" dirty="0">
                <a:latin typeface="Arial" pitchFamily="34" charset="0"/>
                <a:cs typeface="Arial" pitchFamily="34" charset="0"/>
              </a:rPr>
              <a:t>: </a:t>
            </a:r>
            <a:r>
              <a:rPr lang="en-US" sz="2000" dirty="0" err="1">
                <a:latin typeface="Arial" pitchFamily="34" charset="0"/>
                <a:cs typeface="Arial" pitchFamily="34" charset="0"/>
              </a:rPr>
              <a:t>tập</a:t>
            </a:r>
            <a:r>
              <a:rPr lang="en-US" sz="2000" dirty="0">
                <a:latin typeface="Arial" pitchFamily="34" charset="0"/>
                <a:cs typeface="Arial" pitchFamily="34" charset="0"/>
              </a:rPr>
              <a:t> </a:t>
            </a:r>
            <a:r>
              <a:rPr lang="en-US" sz="2000" dirty="0" err="1">
                <a:latin typeface="Arial" pitchFamily="34" charset="0"/>
                <a:cs typeface="Arial" pitchFamily="34" charset="0"/>
              </a:rPr>
              <a:t>thể</a:t>
            </a:r>
            <a:r>
              <a:rPr lang="en-US" sz="2000" dirty="0">
                <a:latin typeface="Arial" pitchFamily="34" charset="0"/>
                <a:cs typeface="Arial" pitchFamily="34" charset="0"/>
              </a:rPr>
              <a:t> hay </a:t>
            </a:r>
            <a:r>
              <a:rPr lang="en-US" sz="2000" dirty="0" err="1">
                <a:latin typeface="Arial" pitchFamily="34" charset="0"/>
                <a:cs typeface="Arial" pitchFamily="34" charset="0"/>
              </a:rPr>
              <a:t>cá</a:t>
            </a:r>
            <a:r>
              <a:rPr lang="en-US" sz="2000" dirty="0">
                <a:latin typeface="Arial" pitchFamily="34" charset="0"/>
                <a:cs typeface="Arial" pitchFamily="34" charset="0"/>
              </a:rPr>
              <a:t> </a:t>
            </a:r>
            <a:r>
              <a:rPr lang="en-US" sz="2000" dirty="0" err="1">
                <a:latin typeface="Arial" pitchFamily="34" charset="0"/>
                <a:cs typeface="Arial" pitchFamily="34" charset="0"/>
              </a:rPr>
              <a:t>nhân</a:t>
            </a:r>
            <a:endParaRPr lang="en-US" sz="2000" dirty="0">
              <a:latin typeface="Arial" pitchFamily="34" charset="0"/>
              <a:cs typeface="Arial" pitchFamily="34" charset="0"/>
            </a:endParaRPr>
          </a:p>
        </p:txBody>
      </p:sp>
      <p:sp>
        <p:nvSpPr>
          <p:cNvPr id="15" name="Rectangle 14"/>
          <p:cNvSpPr/>
          <p:nvPr/>
        </p:nvSpPr>
        <p:spPr>
          <a:xfrm>
            <a:off x="312898" y="5726326"/>
            <a:ext cx="2828018" cy="400110"/>
          </a:xfrm>
          <a:prstGeom prst="rect">
            <a:avLst/>
          </a:prstGeom>
        </p:spPr>
        <p:txBody>
          <a:bodyPr wrap="none">
            <a:spAutoFit/>
          </a:bodyPr>
          <a:lstStyle/>
          <a:p>
            <a:r>
              <a:rPr lang="en-US" sz="2000" dirty="0" smtClean="0">
                <a:latin typeface="Arial" pitchFamily="34" charset="0"/>
                <a:cs typeface="Arial" pitchFamily="34" charset="0"/>
              </a:rPr>
              <a:t>- </a:t>
            </a:r>
            <a:r>
              <a:rPr lang="en-US" sz="2000" dirty="0" err="1" smtClean="0">
                <a:latin typeface="Arial" pitchFamily="34" charset="0"/>
                <a:cs typeface="Arial" pitchFamily="34" charset="0"/>
              </a:rPr>
              <a:t>Giới</a:t>
            </a:r>
            <a:r>
              <a:rPr lang="en-US" sz="2000" dirty="0" smtClean="0">
                <a:latin typeface="Arial" pitchFamily="34" charset="0"/>
                <a:cs typeface="Arial" pitchFamily="34" charset="0"/>
              </a:rPr>
              <a:t> </a:t>
            </a:r>
            <a:r>
              <a:rPr lang="en-US" sz="2000" dirty="0" err="1">
                <a:latin typeface="Arial" pitchFamily="34" charset="0"/>
                <a:cs typeface="Arial" pitchFamily="34" charset="0"/>
              </a:rPr>
              <a:t>tính</a:t>
            </a:r>
            <a:r>
              <a:rPr lang="en-US" sz="2000" dirty="0">
                <a:latin typeface="Arial" pitchFamily="34" charset="0"/>
                <a:cs typeface="Arial" pitchFamily="34" charset="0"/>
              </a:rPr>
              <a:t>: </a:t>
            </a:r>
            <a:r>
              <a:rPr lang="en-US" sz="2000" dirty="0" err="1">
                <a:latin typeface="Arial" pitchFamily="34" charset="0"/>
                <a:cs typeface="Arial" pitchFamily="34" charset="0"/>
              </a:rPr>
              <a:t>nam</a:t>
            </a:r>
            <a:r>
              <a:rPr lang="en-US" sz="2000" dirty="0">
                <a:latin typeface="Arial" pitchFamily="34" charset="0"/>
                <a:cs typeface="Arial" pitchFamily="34" charset="0"/>
              </a:rPr>
              <a:t> hay </a:t>
            </a:r>
            <a:r>
              <a:rPr lang="en-US" sz="2000" dirty="0" err="1">
                <a:latin typeface="Arial" pitchFamily="34" charset="0"/>
                <a:cs typeface="Arial" pitchFamily="34" charset="0"/>
              </a:rPr>
              <a:t>nữ</a:t>
            </a:r>
            <a:endParaRPr lang="en-US" sz="2000" dirty="0">
              <a:latin typeface="Arial" pitchFamily="34" charset="0"/>
              <a:cs typeface="Arial" pitchFamily="34" charset="0"/>
            </a:endParaRPr>
          </a:p>
        </p:txBody>
      </p:sp>
      <p:sp>
        <p:nvSpPr>
          <p:cNvPr id="16" name="Rectangle 15"/>
          <p:cNvSpPr/>
          <p:nvPr/>
        </p:nvSpPr>
        <p:spPr>
          <a:xfrm>
            <a:off x="319825" y="6126436"/>
            <a:ext cx="3584636" cy="400110"/>
          </a:xfrm>
          <a:prstGeom prst="rect">
            <a:avLst/>
          </a:prstGeom>
        </p:spPr>
        <p:txBody>
          <a:bodyPr wrap="none">
            <a:spAutoFit/>
          </a:bodyPr>
          <a:lstStyle/>
          <a:p>
            <a:r>
              <a:rPr lang="en-US" sz="2000" dirty="0" smtClean="0">
                <a:latin typeface="Arial" pitchFamily="34" charset="0"/>
                <a:cs typeface="Arial" pitchFamily="34" charset="0"/>
              </a:rPr>
              <a:t>- Né </a:t>
            </a:r>
            <a:r>
              <a:rPr lang="en-US" sz="2000" dirty="0" err="1">
                <a:latin typeface="Arial" pitchFamily="34" charset="0"/>
                <a:cs typeface="Arial" pitchFamily="34" charset="0"/>
              </a:rPr>
              <a:t>tránh</a:t>
            </a:r>
            <a:r>
              <a:rPr lang="en-US" sz="2000" dirty="0">
                <a:latin typeface="Arial" pitchFamily="34" charset="0"/>
                <a:cs typeface="Arial" pitchFamily="34" charset="0"/>
              </a:rPr>
              <a:t> </a:t>
            </a:r>
            <a:r>
              <a:rPr lang="en-US" sz="2000" dirty="0" err="1">
                <a:latin typeface="Arial" pitchFamily="34" charset="0"/>
                <a:cs typeface="Arial" pitchFamily="34" charset="0"/>
              </a:rPr>
              <a:t>rủi</a:t>
            </a:r>
            <a:r>
              <a:rPr lang="en-US" sz="2000" dirty="0">
                <a:latin typeface="Arial" pitchFamily="34" charset="0"/>
                <a:cs typeface="Arial" pitchFamily="34" charset="0"/>
              </a:rPr>
              <a:t> </a:t>
            </a:r>
            <a:r>
              <a:rPr lang="en-US" sz="2000" dirty="0" err="1">
                <a:latin typeface="Arial" pitchFamily="34" charset="0"/>
                <a:cs typeface="Arial" pitchFamily="34" charset="0"/>
              </a:rPr>
              <a:t>ro</a:t>
            </a:r>
            <a:r>
              <a:rPr lang="en-US" sz="2000" dirty="0">
                <a:latin typeface="Arial" pitchFamily="34" charset="0"/>
                <a:cs typeface="Arial" pitchFamily="34" charset="0"/>
              </a:rPr>
              <a:t>: </a:t>
            </a:r>
            <a:r>
              <a:rPr lang="en-US" sz="2000" dirty="0" err="1">
                <a:latin typeface="Arial" pitchFamily="34" charset="0"/>
                <a:cs typeface="Arial" pitchFamily="34" charset="0"/>
              </a:rPr>
              <a:t>cao</a:t>
            </a:r>
            <a:r>
              <a:rPr lang="en-US" sz="2000" dirty="0">
                <a:latin typeface="Arial" pitchFamily="34" charset="0"/>
                <a:cs typeface="Arial" pitchFamily="34" charset="0"/>
              </a:rPr>
              <a:t> hay </a:t>
            </a:r>
            <a:r>
              <a:rPr lang="en-US" sz="2000" dirty="0" err="1">
                <a:latin typeface="Arial" pitchFamily="34" charset="0"/>
                <a:cs typeface="Arial" pitchFamily="34" charset="0"/>
              </a:rPr>
              <a:t>thấp</a:t>
            </a:r>
            <a:endParaRPr lang="en-US" sz="2000" dirty="0">
              <a:latin typeface="Arial" pitchFamily="34" charset="0"/>
              <a:cs typeface="Arial"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heckerboard(across)">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heckerboard(across)">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checkerboard(across)">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checkerboard(across)">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checkerboard(across)">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13" presetClass="entr" presetSubtype="16"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plus(in)">
                                      <p:cBhvr>
                                        <p:cTn id="47" dur="20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3">
                                            <p:txEl>
                                              <p:pRg st="0" end="0"/>
                                            </p:txEl>
                                          </p:spTgt>
                                        </p:tgtEl>
                                        <p:attrNameLst>
                                          <p:attrName>style.visibility</p:attrName>
                                        </p:attrNameLst>
                                      </p:cBhvr>
                                      <p:to>
                                        <p:strVal val="visible"/>
                                      </p:to>
                                    </p:set>
                                    <p:animEffect transition="in" filter="fade">
                                      <p:cBhvr>
                                        <p:cTn id="52" dur="500"/>
                                        <p:tgtEl>
                                          <p:spTgt spid="13">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4">
                                            <p:txEl>
                                              <p:pRg st="0" end="0"/>
                                            </p:txEl>
                                          </p:spTgt>
                                        </p:tgtEl>
                                        <p:attrNameLst>
                                          <p:attrName>style.visibility</p:attrName>
                                        </p:attrNameLst>
                                      </p:cBhvr>
                                      <p:to>
                                        <p:strVal val="visible"/>
                                      </p:to>
                                    </p:set>
                                    <p:animEffect transition="in" filter="fade">
                                      <p:cBhvr>
                                        <p:cTn id="57" dur="500"/>
                                        <p:tgtEl>
                                          <p:spTgt spid="14">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5">
                                            <p:txEl>
                                              <p:pRg st="0" end="0"/>
                                            </p:txEl>
                                          </p:spTgt>
                                        </p:tgtEl>
                                        <p:attrNameLst>
                                          <p:attrName>style.visibility</p:attrName>
                                        </p:attrNameLst>
                                      </p:cBhvr>
                                      <p:to>
                                        <p:strVal val="visible"/>
                                      </p:to>
                                    </p:set>
                                    <p:animEffect transition="in" filter="fade">
                                      <p:cBhvr>
                                        <p:cTn id="62" dur="500"/>
                                        <p:tgtEl>
                                          <p:spTgt spid="15">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6">
                                            <p:txEl>
                                              <p:pRg st="0" end="0"/>
                                            </p:txEl>
                                          </p:spTgt>
                                        </p:tgtEl>
                                        <p:attrNameLst>
                                          <p:attrName>style.visibility</p:attrName>
                                        </p:attrNameLst>
                                      </p:cBhvr>
                                      <p:to>
                                        <p:strVal val="visible"/>
                                      </p:to>
                                    </p:set>
                                    <p:animEffect transition="in" filter="fade">
                                      <p:cBhvr>
                                        <p:cTn id="67"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838200"/>
            <a:ext cx="4745210" cy="461665"/>
          </a:xfrm>
          <a:prstGeom prst="rect">
            <a:avLst/>
          </a:prstGeom>
          <a:noFill/>
        </p:spPr>
        <p:txBody>
          <a:bodyPr wrap="none" rtlCol="0">
            <a:spAutoFit/>
          </a:bodyPr>
          <a:lstStyle/>
          <a:p>
            <a:r>
              <a:rPr lang="en-US" sz="2400" b="1" dirty="0" smtClean="0">
                <a:solidFill>
                  <a:srgbClr val="003FBC"/>
                </a:solidFill>
                <a:latin typeface="Arial" pitchFamily="34" charset="0"/>
                <a:cs typeface="Arial" pitchFamily="34" charset="0"/>
              </a:rPr>
              <a:t>8. </a:t>
            </a:r>
            <a:r>
              <a:rPr lang="en-US" sz="2400" b="1" dirty="0" err="1" smtClean="0">
                <a:solidFill>
                  <a:srgbClr val="003FBC"/>
                </a:solidFill>
                <a:latin typeface="Arial" pitchFamily="34" charset="0"/>
                <a:cs typeface="Arial" pitchFamily="34" charset="0"/>
              </a:rPr>
              <a:t>Tầm</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quan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trọng</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của</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Văn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hóa</a:t>
            </a:r>
            <a:endParaRPr lang="en-US" sz="2400" b="1" dirty="0">
              <a:solidFill>
                <a:srgbClr val="003FBC"/>
              </a:solidFill>
              <a:latin typeface="Arial" pitchFamily="34" charset="0"/>
              <a:cs typeface="Arial" pitchFamily="34" charset="0"/>
            </a:endParaRPr>
          </a:p>
        </p:txBody>
      </p:sp>
      <p:sp>
        <p:nvSpPr>
          <p:cNvPr id="3" name="TextBox 2"/>
          <p:cNvSpPr txBox="1"/>
          <p:nvPr/>
        </p:nvSpPr>
        <p:spPr>
          <a:xfrm>
            <a:off x="152400" y="1348356"/>
            <a:ext cx="8686800" cy="1569660"/>
          </a:xfrm>
          <a:prstGeom prst="rect">
            <a:avLst/>
          </a:prstGeom>
          <a:noFill/>
        </p:spPr>
        <p:txBody>
          <a:bodyPr wrap="square" rtlCol="0">
            <a:spAutoFit/>
          </a:bodyPr>
          <a:lstStyle/>
          <a:p>
            <a:pPr>
              <a:buFont typeface="Wingdings" pitchFamily="2" charset="2"/>
              <a:buChar char="Ø"/>
            </a:pP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mục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tiêu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sự</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phát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triển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bởi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lẽ</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do con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sáng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tạo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ra</a:t>
            </a:r>
            <a:r>
              <a:rPr lang="en-US" sz="2400" dirty="0" smtClean="0">
                <a:latin typeface="Arial" pitchFamily="34" charset="0"/>
                <a:cs typeface="Arial" pitchFamily="34" charset="0"/>
              </a:rPr>
              <a:t>, chi </a:t>
            </a:r>
            <a:r>
              <a:rPr lang="en-US" sz="2400" dirty="0" err="1" smtClean="0">
                <a:latin typeface="Arial" pitchFamily="34" charset="0"/>
                <a:cs typeface="Arial" pitchFamily="34" charset="0"/>
              </a:rPr>
              <a:t>phối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toàn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bộ</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hoạt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con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hoạt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sản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xuất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nhằm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cung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cấp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năng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lượng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tinh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thần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cho</a:t>
            </a:r>
            <a:r>
              <a:rPr lang="en-US" sz="2400" dirty="0" smtClean="0">
                <a:latin typeface="Arial" pitchFamily="34" charset="0"/>
                <a:cs typeface="Arial" pitchFamily="34" charset="0"/>
              </a:rPr>
              <a:t> con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cho</a:t>
            </a:r>
            <a:r>
              <a:rPr lang="en-US" sz="2400" dirty="0" smtClean="0">
                <a:latin typeface="Arial" pitchFamily="34" charset="0"/>
                <a:cs typeface="Arial" pitchFamily="34" charset="0"/>
              </a:rPr>
              <a:t> con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ngày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càng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hoàn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thiện</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4" name="TextBox 3"/>
          <p:cNvSpPr txBox="1"/>
          <p:nvPr/>
        </p:nvSpPr>
        <p:spPr>
          <a:xfrm>
            <a:off x="152400" y="2918016"/>
            <a:ext cx="8686800" cy="1200329"/>
          </a:xfrm>
          <a:prstGeom prst="rect">
            <a:avLst/>
          </a:prstGeom>
          <a:noFill/>
        </p:spPr>
        <p:txBody>
          <a:bodyPr wrap="square" rtlCol="0">
            <a:spAutoFit/>
          </a:bodyPr>
          <a:lstStyle/>
          <a:p>
            <a:pPr>
              <a:buFont typeface="Wingdings" pitchFamily="2" charset="2"/>
              <a:buChar char="Ø"/>
            </a:pP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i="1" dirty="0" smtClean="0">
                <a:latin typeface="Arial" pitchFamily="34" charset="0"/>
                <a:cs typeface="Arial" pitchFamily="34" charset="0"/>
              </a:rPr>
              <a:t>“</a:t>
            </a:r>
            <a:r>
              <a:rPr lang="en-US" sz="2400" i="1" dirty="0" err="1" smtClean="0">
                <a:latin typeface="Arial" pitchFamily="34" charset="0"/>
                <a:cs typeface="Arial" pitchFamily="34" charset="0"/>
              </a:rPr>
              <a:t>nguồn</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lực</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mềm</a:t>
            </a:r>
            <a:r>
              <a:rPr lang="en-US" sz="2400" i="1" dirty="0" smtClean="0">
                <a:latin typeface="Arial" pitchFamily="34" charset="0"/>
                <a:cs typeface="Arial" pitchFamily="34" charset="0"/>
              </a:rPr>
              <a:t>” </a:t>
            </a:r>
            <a:r>
              <a:rPr lang="en-US" sz="2400" dirty="0" err="1" smtClean="0">
                <a:latin typeface="Arial" pitchFamily="34" charset="0"/>
                <a:cs typeface="Arial" pitchFamily="34" charset="0"/>
              </a:rPr>
              <a:t>làm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lực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đòn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bẩy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thúc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đẩy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kinh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tế</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phát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triển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làm</a:t>
            </a:r>
            <a:r>
              <a:rPr lang="en-US" sz="2400" dirty="0" smtClean="0">
                <a:latin typeface="Arial" pitchFamily="34" charset="0"/>
                <a:cs typeface="Arial" pitchFamily="34" charset="0"/>
              </a:rPr>
              <a:t> </a:t>
            </a:r>
            <a:r>
              <a:rPr lang="en-US" sz="2400" i="1" dirty="0" smtClean="0">
                <a:latin typeface="Arial" pitchFamily="34" charset="0"/>
                <a:cs typeface="Arial" pitchFamily="34" charset="0"/>
              </a:rPr>
              <a:t>“</a:t>
            </a:r>
            <a:r>
              <a:rPr lang="en-US" sz="2400" i="1" dirty="0" err="1" smtClean="0">
                <a:latin typeface="Arial" pitchFamily="34" charset="0"/>
                <a:cs typeface="Arial" pitchFamily="34" charset="0"/>
              </a:rPr>
              <a:t>hài</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hòa</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hóa</a:t>
            </a:r>
            <a:r>
              <a:rPr lang="en-US" sz="2400" i="1"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mối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hệ</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làm</a:t>
            </a:r>
            <a:r>
              <a:rPr lang="en-US" sz="2400" dirty="0" smtClean="0">
                <a:latin typeface="Arial" pitchFamily="34" charset="0"/>
                <a:cs typeface="Arial" pitchFamily="34" charset="0"/>
              </a:rPr>
              <a:t> </a:t>
            </a:r>
            <a:r>
              <a:rPr lang="en-US" sz="2400" i="1" dirty="0" smtClean="0">
                <a:latin typeface="Arial" pitchFamily="34" charset="0"/>
                <a:cs typeface="Arial" pitchFamily="34" charset="0"/>
              </a:rPr>
              <a:t>“</a:t>
            </a:r>
            <a:r>
              <a:rPr lang="en-US" sz="2400" i="1" dirty="0" err="1" smtClean="0">
                <a:latin typeface="Arial" pitchFamily="34" charset="0"/>
                <a:cs typeface="Arial" pitchFamily="34" charset="0"/>
              </a:rPr>
              <a:t>lành</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mạnh</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hóa</a:t>
            </a:r>
            <a:r>
              <a:rPr lang="en-US" sz="2400" i="1" dirty="0" smtClean="0">
                <a:latin typeface="Arial" pitchFamily="34" charset="0"/>
                <a:cs typeface="Arial" pitchFamily="34" charset="0"/>
              </a:rPr>
              <a:t>” </a:t>
            </a:r>
            <a:r>
              <a:rPr lang="en-US" sz="2400" dirty="0" err="1" smtClean="0">
                <a:latin typeface="Arial" pitchFamily="34" charset="0"/>
                <a:cs typeface="Arial" pitchFamily="34" charset="0"/>
              </a:rPr>
              <a:t>môi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trường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9" name="TextBox 8"/>
          <p:cNvSpPr txBox="1"/>
          <p:nvPr/>
        </p:nvSpPr>
        <p:spPr>
          <a:xfrm>
            <a:off x="0" y="0"/>
            <a:ext cx="9144000" cy="646331"/>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 </a:t>
            </a:r>
            <a:r>
              <a:rPr lang="en-US" sz="3600" b="1" dirty="0" err="1" smtClean="0">
                <a:solidFill>
                  <a:srgbClr val="FF0000"/>
                </a:solidFill>
                <a:latin typeface="Arial" pitchFamily="34" charset="0"/>
                <a:cs typeface="Arial" pitchFamily="34" charset="0"/>
              </a:rPr>
              <a:t>Văn</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hóa</a:t>
            </a:r>
            <a:endParaRPr lang="en-US" sz="3600" b="1" dirty="0">
              <a:solidFill>
                <a:srgbClr val="FF0000"/>
              </a:solidFill>
              <a:latin typeface="Arial" pitchFamily="34" charset="0"/>
              <a:cs typeface="Arial" pitchFamily="34" charset="0"/>
            </a:endParaRPr>
          </a:p>
        </p:txBody>
      </p:sp>
      <p:sp>
        <p:nvSpPr>
          <p:cNvPr id="10" name="Rectangle 9"/>
          <p:cNvSpPr/>
          <p:nvPr/>
        </p:nvSpPr>
        <p:spPr>
          <a:xfrm>
            <a:off x="152400" y="4118345"/>
            <a:ext cx="8686800" cy="1569660"/>
          </a:xfrm>
          <a:prstGeom prst="rect">
            <a:avLst/>
          </a:prstGeom>
        </p:spPr>
        <p:txBody>
          <a:bodyPr wrap="square">
            <a:spAutoFit/>
          </a:bodyPr>
          <a:lstStyle/>
          <a:p>
            <a:pPr>
              <a:buFont typeface="Wingdings" pitchFamily="2" charset="2"/>
              <a:buChar char="Ø"/>
            </a:pPr>
            <a:r>
              <a:rPr lang="en-US" sz="2400" dirty="0" err="1">
                <a:latin typeface="Arial" pitchFamily="34" charset="0"/>
                <a:cs typeface="Arial" pitchFamily="34" charset="0"/>
              </a:rPr>
              <a:t>Văn</a:t>
            </a:r>
            <a:r>
              <a:rPr lang="en-US" sz="2400" dirty="0">
                <a:latin typeface="Arial" pitchFamily="34" charset="0"/>
                <a:cs typeface="Arial" pitchFamily="34" charset="0"/>
              </a:rPr>
              <a:t> </a:t>
            </a:r>
            <a:r>
              <a:rPr lang="en-US" sz="2400" dirty="0" err="1">
                <a:latin typeface="Arial" pitchFamily="34" charset="0"/>
                <a:cs typeface="Arial" pitchFamily="34" charset="0"/>
              </a:rPr>
              <a:t>hóa</a:t>
            </a:r>
            <a:r>
              <a:rPr lang="en-US" sz="2400" dirty="0">
                <a:latin typeface="Arial" pitchFamily="34" charset="0"/>
                <a:cs typeface="Arial" pitchFamily="34" charset="0"/>
              </a:rPr>
              <a:t> </a:t>
            </a:r>
            <a:r>
              <a:rPr lang="en-US" sz="2400" dirty="0" err="1">
                <a:latin typeface="Arial" pitchFamily="34" charset="0"/>
                <a:cs typeface="Arial" pitchFamily="34" charset="0"/>
              </a:rPr>
              <a:t>là</a:t>
            </a:r>
            <a:r>
              <a:rPr lang="en-US" sz="2400" dirty="0">
                <a:latin typeface="Arial" pitchFamily="34" charset="0"/>
                <a:cs typeface="Arial" pitchFamily="34" charset="0"/>
              </a:rPr>
              <a:t> </a:t>
            </a:r>
            <a:r>
              <a:rPr lang="en-US" sz="2400" dirty="0" err="1">
                <a:latin typeface="Arial" pitchFamily="34" charset="0"/>
                <a:cs typeface="Arial" pitchFamily="34" charset="0"/>
              </a:rPr>
              <a:t>phương</a:t>
            </a:r>
            <a:r>
              <a:rPr lang="en-US" sz="2400" dirty="0">
                <a:latin typeface="Arial" pitchFamily="34" charset="0"/>
                <a:cs typeface="Arial" pitchFamily="34" charset="0"/>
              </a:rPr>
              <a:t> </a:t>
            </a:r>
            <a:r>
              <a:rPr lang="en-US" sz="2400" dirty="0" err="1">
                <a:latin typeface="Arial" pitchFamily="34" charset="0"/>
                <a:cs typeface="Arial" pitchFamily="34" charset="0"/>
              </a:rPr>
              <a:t>tiện</a:t>
            </a:r>
            <a:r>
              <a:rPr lang="en-US" sz="2400" dirty="0">
                <a:latin typeface="Arial" pitchFamily="34" charset="0"/>
                <a:cs typeface="Arial" pitchFamily="34" charset="0"/>
              </a:rPr>
              <a:t> </a:t>
            </a:r>
            <a:r>
              <a:rPr lang="en-US" sz="2400" dirty="0" err="1">
                <a:latin typeface="Arial" pitchFamily="34" charset="0"/>
                <a:cs typeface="Arial" pitchFamily="34" charset="0"/>
              </a:rPr>
              <a:t>để</a:t>
            </a:r>
            <a:r>
              <a:rPr lang="en-US" sz="2400" dirty="0">
                <a:latin typeface="Arial" pitchFamily="34" charset="0"/>
                <a:cs typeface="Arial" pitchFamily="34" charset="0"/>
              </a:rPr>
              <a:t> </a:t>
            </a:r>
            <a:r>
              <a:rPr lang="en-US" sz="2400" dirty="0" err="1">
                <a:latin typeface="Arial" pitchFamily="34" charset="0"/>
                <a:cs typeface="Arial" pitchFamily="34" charset="0"/>
              </a:rPr>
              <a:t>gắn</a:t>
            </a:r>
            <a:r>
              <a:rPr lang="en-US" sz="2400" dirty="0">
                <a:latin typeface="Arial" pitchFamily="34" charset="0"/>
                <a:cs typeface="Arial" pitchFamily="34" charset="0"/>
              </a:rPr>
              <a:t> </a:t>
            </a:r>
            <a:r>
              <a:rPr lang="en-US" sz="2400" dirty="0" err="1">
                <a:latin typeface="Arial" pitchFamily="34" charset="0"/>
                <a:cs typeface="Arial" pitchFamily="34" charset="0"/>
              </a:rPr>
              <a:t>kết</a:t>
            </a:r>
            <a:r>
              <a:rPr lang="en-US" sz="2400" dirty="0">
                <a:latin typeface="Arial" pitchFamily="34" charset="0"/>
                <a:cs typeface="Arial" pitchFamily="34" charset="0"/>
              </a:rPr>
              <a:t> </a:t>
            </a:r>
            <a:r>
              <a:rPr lang="en-US" sz="2400" dirty="0" err="1">
                <a:latin typeface="Arial" pitchFamily="34" charset="0"/>
                <a:cs typeface="Arial" pitchFamily="34" charset="0"/>
              </a:rPr>
              <a:t>người</a:t>
            </a:r>
            <a:r>
              <a:rPr lang="en-US" sz="2400" dirty="0">
                <a:latin typeface="Arial" pitchFamily="34" charset="0"/>
                <a:cs typeface="Arial" pitchFamily="34" charset="0"/>
              </a:rPr>
              <a:t> </a:t>
            </a:r>
            <a:r>
              <a:rPr lang="en-US" sz="2400" dirty="0" err="1">
                <a:latin typeface="Arial" pitchFamily="34" charset="0"/>
                <a:cs typeface="Arial" pitchFamily="34" charset="0"/>
              </a:rPr>
              <a:t>với</a:t>
            </a:r>
            <a:r>
              <a:rPr lang="en-US" sz="2400" dirty="0">
                <a:latin typeface="Arial" pitchFamily="34" charset="0"/>
                <a:cs typeface="Arial" pitchFamily="34" charset="0"/>
              </a:rPr>
              <a:t> </a:t>
            </a:r>
            <a:r>
              <a:rPr lang="en-US" sz="2400" dirty="0" err="1">
                <a:latin typeface="Arial" pitchFamily="34" charset="0"/>
                <a:cs typeface="Arial" pitchFamily="34" charset="0"/>
              </a:rPr>
              <a:t>người</a:t>
            </a:r>
            <a:r>
              <a:rPr lang="en-US" sz="2400" dirty="0">
                <a:latin typeface="Arial" pitchFamily="34" charset="0"/>
                <a:cs typeface="Arial" pitchFamily="34" charset="0"/>
              </a:rPr>
              <a:t>, </a:t>
            </a:r>
            <a:r>
              <a:rPr lang="en-US" sz="2400" dirty="0" err="1">
                <a:latin typeface="Arial" pitchFamily="34" charset="0"/>
                <a:cs typeface="Arial" pitchFamily="34" charset="0"/>
              </a:rPr>
              <a:t>dân</a:t>
            </a:r>
            <a:r>
              <a:rPr lang="en-US" sz="2400" dirty="0">
                <a:latin typeface="Arial" pitchFamily="34" charset="0"/>
                <a:cs typeface="Arial" pitchFamily="34" charset="0"/>
              </a:rPr>
              <a:t> </a:t>
            </a:r>
            <a:r>
              <a:rPr lang="en-US" sz="2400" dirty="0" err="1">
                <a:latin typeface="Arial" pitchFamily="34" charset="0"/>
                <a:cs typeface="Arial" pitchFamily="34" charset="0"/>
              </a:rPr>
              <a:t>tộc</a:t>
            </a:r>
            <a:r>
              <a:rPr lang="en-US" sz="2400" dirty="0">
                <a:latin typeface="Arial" pitchFamily="34" charset="0"/>
                <a:cs typeface="Arial" pitchFamily="34" charset="0"/>
              </a:rPr>
              <a:t> </a:t>
            </a:r>
            <a:r>
              <a:rPr lang="en-US" sz="2400" dirty="0" err="1">
                <a:latin typeface="Arial" pitchFamily="34" charset="0"/>
                <a:cs typeface="Arial" pitchFamily="34" charset="0"/>
              </a:rPr>
              <a:t>với</a:t>
            </a:r>
            <a:r>
              <a:rPr lang="en-US" sz="2400" dirty="0">
                <a:latin typeface="Arial" pitchFamily="34" charset="0"/>
                <a:cs typeface="Arial" pitchFamily="34" charset="0"/>
              </a:rPr>
              <a:t> </a:t>
            </a:r>
            <a:r>
              <a:rPr lang="en-US" sz="2400" dirty="0" err="1">
                <a:latin typeface="Arial" pitchFamily="34" charset="0"/>
                <a:cs typeface="Arial" pitchFamily="34" charset="0"/>
              </a:rPr>
              <a:t>dân</a:t>
            </a:r>
            <a:r>
              <a:rPr lang="en-US" sz="2400" dirty="0">
                <a:latin typeface="Arial" pitchFamily="34" charset="0"/>
                <a:cs typeface="Arial" pitchFamily="34" charset="0"/>
              </a:rPr>
              <a:t> </a:t>
            </a:r>
            <a:r>
              <a:rPr lang="en-US" sz="2400" dirty="0" err="1">
                <a:latin typeface="Arial" pitchFamily="34" charset="0"/>
                <a:cs typeface="Arial" pitchFamily="34" charset="0"/>
              </a:rPr>
              <a:t>tộc</a:t>
            </a:r>
            <a:r>
              <a:rPr lang="en-US" sz="2400" dirty="0">
                <a:latin typeface="Arial" pitchFamily="34" charset="0"/>
                <a:cs typeface="Arial" pitchFamily="34" charset="0"/>
              </a:rPr>
              <a:t>, </a:t>
            </a:r>
            <a:r>
              <a:rPr lang="en-US" sz="2400" dirty="0" err="1">
                <a:latin typeface="Arial" pitchFamily="34" charset="0"/>
                <a:cs typeface="Arial" pitchFamily="34" charset="0"/>
              </a:rPr>
              <a:t>quốc</a:t>
            </a:r>
            <a:r>
              <a:rPr lang="en-US" sz="2400" dirty="0">
                <a:latin typeface="Arial" pitchFamily="34" charset="0"/>
                <a:cs typeface="Arial" pitchFamily="34" charset="0"/>
              </a:rPr>
              <a:t> </a:t>
            </a:r>
            <a:r>
              <a:rPr lang="en-US" sz="2400" dirty="0" err="1">
                <a:latin typeface="Arial" pitchFamily="34" charset="0"/>
                <a:cs typeface="Arial" pitchFamily="34" charset="0"/>
              </a:rPr>
              <a:t>gia</a:t>
            </a:r>
            <a:r>
              <a:rPr lang="en-US" sz="2400" dirty="0">
                <a:latin typeface="Arial" pitchFamily="34" charset="0"/>
                <a:cs typeface="Arial" pitchFamily="34" charset="0"/>
              </a:rPr>
              <a:t> </a:t>
            </a:r>
            <a:r>
              <a:rPr lang="en-US" sz="2400" dirty="0" err="1">
                <a:latin typeface="Arial" pitchFamily="34" charset="0"/>
                <a:cs typeface="Arial" pitchFamily="34" charset="0"/>
              </a:rPr>
              <a:t>này</a:t>
            </a:r>
            <a:r>
              <a:rPr lang="en-US" sz="2400" dirty="0">
                <a:latin typeface="Arial" pitchFamily="34" charset="0"/>
                <a:cs typeface="Arial" pitchFamily="34" charset="0"/>
              </a:rPr>
              <a:t> </a:t>
            </a:r>
            <a:r>
              <a:rPr lang="en-US" sz="2400" dirty="0" err="1">
                <a:latin typeface="Arial" pitchFamily="34" charset="0"/>
                <a:cs typeface="Arial" pitchFamily="34" charset="0"/>
              </a:rPr>
              <a:t>với</a:t>
            </a:r>
            <a:r>
              <a:rPr lang="en-US" sz="2400" dirty="0">
                <a:latin typeface="Arial" pitchFamily="34" charset="0"/>
                <a:cs typeface="Arial" pitchFamily="34" charset="0"/>
              </a:rPr>
              <a:t> </a:t>
            </a:r>
            <a:r>
              <a:rPr lang="en-US" sz="2400" dirty="0" err="1">
                <a:latin typeface="Arial" pitchFamily="34" charset="0"/>
                <a:cs typeface="Arial" pitchFamily="34" charset="0"/>
              </a:rPr>
              <a:t>quốc</a:t>
            </a:r>
            <a:r>
              <a:rPr lang="en-US" sz="2400" dirty="0">
                <a:latin typeface="Arial" pitchFamily="34" charset="0"/>
                <a:cs typeface="Arial" pitchFamily="34" charset="0"/>
              </a:rPr>
              <a:t> </a:t>
            </a:r>
            <a:r>
              <a:rPr lang="en-US" sz="2400" dirty="0" err="1">
                <a:latin typeface="Arial" pitchFamily="34" charset="0"/>
                <a:cs typeface="Arial" pitchFamily="34" charset="0"/>
              </a:rPr>
              <a:t>gia</a:t>
            </a:r>
            <a:r>
              <a:rPr lang="en-US" sz="2400" dirty="0">
                <a:latin typeface="Arial" pitchFamily="34" charset="0"/>
                <a:cs typeface="Arial" pitchFamily="34" charset="0"/>
              </a:rPr>
              <a:t> </a:t>
            </a:r>
            <a:r>
              <a:rPr lang="en-US" sz="2400" dirty="0" err="1">
                <a:latin typeface="Arial" pitchFamily="34" charset="0"/>
                <a:cs typeface="Arial" pitchFamily="34" charset="0"/>
              </a:rPr>
              <a:t>kia</a:t>
            </a:r>
            <a:r>
              <a:rPr lang="en-US" sz="2400" dirty="0">
                <a:latin typeface="Arial" pitchFamily="34" charset="0"/>
                <a:cs typeface="Arial" pitchFamily="34" charset="0"/>
              </a:rPr>
              <a:t> </a:t>
            </a:r>
            <a:r>
              <a:rPr lang="en-US" sz="2400" dirty="0" err="1">
                <a:latin typeface="Arial" pitchFamily="34" charset="0"/>
                <a:cs typeface="Arial" pitchFamily="34" charset="0"/>
              </a:rPr>
              <a:t>thêm</a:t>
            </a:r>
            <a:r>
              <a:rPr lang="en-US" sz="2400" dirty="0">
                <a:latin typeface="Arial" pitchFamily="34" charset="0"/>
                <a:cs typeface="Arial" pitchFamily="34" charset="0"/>
              </a:rPr>
              <a:t> </a:t>
            </a:r>
            <a:r>
              <a:rPr lang="en-US" sz="2400" dirty="0" err="1">
                <a:latin typeface="Arial" pitchFamily="34" charset="0"/>
                <a:cs typeface="Arial" pitchFamily="34" charset="0"/>
              </a:rPr>
              <a:t>khắn</a:t>
            </a:r>
            <a:r>
              <a:rPr lang="en-US" sz="2400" dirty="0">
                <a:latin typeface="Arial" pitchFamily="34" charset="0"/>
                <a:cs typeface="Arial" pitchFamily="34" charset="0"/>
              </a:rPr>
              <a:t> </a:t>
            </a:r>
            <a:r>
              <a:rPr lang="en-US" sz="2400" dirty="0" err="1">
                <a:latin typeface="Arial" pitchFamily="34" charset="0"/>
                <a:cs typeface="Arial" pitchFamily="34" charset="0"/>
              </a:rPr>
              <a:t>khích</a:t>
            </a:r>
            <a:r>
              <a:rPr lang="en-US" sz="2400" dirty="0">
                <a:latin typeface="Arial" pitchFamily="34" charset="0"/>
                <a:cs typeface="Arial" pitchFamily="34" charset="0"/>
              </a:rPr>
              <a:t>. </a:t>
            </a:r>
            <a:r>
              <a:rPr lang="en-US" sz="2400" dirty="0" err="1">
                <a:latin typeface="Arial" pitchFamily="34" charset="0"/>
                <a:cs typeface="Arial" pitchFamily="34" charset="0"/>
              </a:rPr>
              <a:t>Tạo</a:t>
            </a:r>
            <a:r>
              <a:rPr lang="en-US" sz="2400" dirty="0">
                <a:latin typeface="Arial" pitchFamily="34" charset="0"/>
                <a:cs typeface="Arial" pitchFamily="34" charset="0"/>
              </a:rPr>
              <a:t> </a:t>
            </a:r>
            <a:r>
              <a:rPr lang="en-US" sz="2400" dirty="0" err="1">
                <a:latin typeface="Arial" pitchFamily="34" charset="0"/>
                <a:cs typeface="Arial" pitchFamily="34" charset="0"/>
              </a:rPr>
              <a:t>một</a:t>
            </a:r>
            <a:r>
              <a:rPr lang="en-US" sz="2400" dirty="0">
                <a:latin typeface="Arial" pitchFamily="34" charset="0"/>
                <a:cs typeface="Arial" pitchFamily="34" charset="0"/>
              </a:rPr>
              <a:t> </a:t>
            </a:r>
            <a:r>
              <a:rPr lang="en-US" sz="2400" dirty="0" err="1">
                <a:latin typeface="Arial" pitchFamily="34" charset="0"/>
                <a:cs typeface="Arial" pitchFamily="34" charset="0"/>
              </a:rPr>
              <a:t>sức</a:t>
            </a:r>
            <a:r>
              <a:rPr lang="en-US" sz="2400" dirty="0">
                <a:latin typeface="Arial" pitchFamily="34" charset="0"/>
                <a:cs typeface="Arial" pitchFamily="34" charset="0"/>
              </a:rPr>
              <a:t> </a:t>
            </a:r>
            <a:r>
              <a:rPr lang="en-US" sz="2400" dirty="0" err="1">
                <a:latin typeface="Arial" pitchFamily="34" charset="0"/>
                <a:cs typeface="Arial" pitchFamily="34" charset="0"/>
              </a:rPr>
              <a:t>mạnh</a:t>
            </a:r>
            <a:r>
              <a:rPr lang="en-US" sz="2400" dirty="0">
                <a:latin typeface="Arial" pitchFamily="34" charset="0"/>
                <a:cs typeface="Arial" pitchFamily="34" charset="0"/>
              </a:rPr>
              <a:t> </a:t>
            </a:r>
            <a:r>
              <a:rPr lang="en-US" sz="2400" dirty="0" err="1">
                <a:latin typeface="Arial" pitchFamily="34" charset="0"/>
                <a:cs typeface="Arial" pitchFamily="34" charset="0"/>
              </a:rPr>
              <a:t>tổng</a:t>
            </a:r>
            <a:r>
              <a:rPr lang="en-US" sz="2400" dirty="0">
                <a:latin typeface="Arial" pitchFamily="34" charset="0"/>
                <a:cs typeface="Arial" pitchFamily="34" charset="0"/>
              </a:rPr>
              <a:t> </a:t>
            </a:r>
            <a:r>
              <a:rPr lang="en-US" sz="2400" dirty="0" err="1">
                <a:latin typeface="Arial" pitchFamily="34" charset="0"/>
                <a:cs typeface="Arial" pitchFamily="34" charset="0"/>
              </a:rPr>
              <a:t>hợp</a:t>
            </a:r>
            <a:r>
              <a:rPr lang="en-US" sz="2400" dirty="0">
                <a:latin typeface="Arial" pitchFamily="34" charset="0"/>
                <a:cs typeface="Arial" pitchFamily="34" charset="0"/>
              </a:rPr>
              <a:t> </a:t>
            </a:r>
            <a:r>
              <a:rPr lang="en-US" sz="2400" dirty="0" err="1">
                <a:latin typeface="Arial" pitchFamily="34" charset="0"/>
                <a:cs typeface="Arial" pitchFamily="34" charset="0"/>
              </a:rPr>
              <a:t>để</a:t>
            </a:r>
            <a:r>
              <a:rPr lang="en-US" sz="2400" dirty="0">
                <a:latin typeface="Arial" pitchFamily="34" charset="0"/>
                <a:cs typeface="Arial" pitchFamily="34" charset="0"/>
              </a:rPr>
              <a:t> </a:t>
            </a:r>
            <a:r>
              <a:rPr lang="en-US" sz="2400" dirty="0" err="1">
                <a:latin typeface="Arial" pitchFamily="34" charset="0"/>
                <a:cs typeface="Arial" pitchFamily="34" charset="0"/>
              </a:rPr>
              <a:t>cùng</a:t>
            </a:r>
            <a:r>
              <a:rPr lang="en-US" sz="2400" dirty="0">
                <a:latin typeface="Arial" pitchFamily="34" charset="0"/>
                <a:cs typeface="Arial" pitchFamily="34" charset="0"/>
              </a:rPr>
              <a:t> </a:t>
            </a:r>
            <a:r>
              <a:rPr lang="en-US" sz="2400" dirty="0" err="1">
                <a:latin typeface="Arial" pitchFamily="34" charset="0"/>
                <a:cs typeface="Arial" pitchFamily="34" charset="0"/>
              </a:rPr>
              <a:t>tồn</a:t>
            </a:r>
            <a:r>
              <a:rPr lang="en-US" sz="2400" dirty="0">
                <a:latin typeface="Arial" pitchFamily="34" charset="0"/>
                <a:cs typeface="Arial" pitchFamily="34" charset="0"/>
              </a:rPr>
              <a:t> </a:t>
            </a:r>
            <a:r>
              <a:rPr lang="en-US" sz="2400" dirty="0" err="1">
                <a:latin typeface="Arial" pitchFamily="34" charset="0"/>
                <a:cs typeface="Arial" pitchFamily="34" charset="0"/>
              </a:rPr>
              <a:t>tại</a:t>
            </a:r>
            <a:r>
              <a:rPr lang="en-US" sz="2400" dirty="0">
                <a:latin typeface="Arial" pitchFamily="34" charset="0"/>
                <a:cs typeface="Arial" pitchFamily="34" charset="0"/>
              </a:rPr>
              <a:t> </a:t>
            </a:r>
            <a:r>
              <a:rPr lang="en-US" sz="2400" dirty="0" err="1">
                <a:latin typeface="Arial" pitchFamily="34" charset="0"/>
                <a:cs typeface="Arial" pitchFamily="34" charset="0"/>
              </a:rPr>
              <a:t>trong</a:t>
            </a:r>
            <a:r>
              <a:rPr lang="en-US" sz="2400" dirty="0">
                <a:latin typeface="Arial" pitchFamily="34" charset="0"/>
                <a:cs typeface="Arial" pitchFamily="34" charset="0"/>
              </a:rPr>
              <a:t> </a:t>
            </a:r>
            <a:r>
              <a:rPr lang="en-US" sz="2400" dirty="0" err="1">
                <a:latin typeface="Arial" pitchFamily="34" charset="0"/>
                <a:cs typeface="Arial" pitchFamily="34" charset="0"/>
              </a:rPr>
              <a:t>một</a:t>
            </a:r>
            <a:r>
              <a:rPr lang="en-US" sz="2400" dirty="0">
                <a:latin typeface="Arial" pitchFamily="34" charset="0"/>
                <a:cs typeface="Arial" pitchFamily="34" charset="0"/>
              </a:rPr>
              <a:t> </a:t>
            </a:r>
            <a:r>
              <a:rPr lang="en-US" sz="2400" dirty="0" err="1">
                <a:latin typeface="Arial" pitchFamily="34" charset="0"/>
                <a:cs typeface="Arial" pitchFamily="34" charset="0"/>
              </a:rPr>
              <a:t>môi</a:t>
            </a:r>
            <a:r>
              <a:rPr lang="en-US" sz="2400" dirty="0">
                <a:latin typeface="Arial" pitchFamily="34" charset="0"/>
                <a:cs typeface="Arial" pitchFamily="34" charset="0"/>
              </a:rPr>
              <a:t> </a:t>
            </a:r>
            <a:r>
              <a:rPr lang="en-US" sz="2400" dirty="0" err="1">
                <a:latin typeface="Arial" pitchFamily="34" charset="0"/>
                <a:cs typeface="Arial" pitchFamily="34" charset="0"/>
              </a:rPr>
              <a:t>trường</a:t>
            </a:r>
            <a:r>
              <a:rPr lang="en-US" sz="2400" dirty="0">
                <a:latin typeface="Arial" pitchFamily="34" charset="0"/>
                <a:cs typeface="Arial" pitchFamily="34" charset="0"/>
              </a:rPr>
              <a:t> </a:t>
            </a:r>
            <a:r>
              <a:rPr lang="en-US" sz="2400" dirty="0" err="1">
                <a:latin typeface="Arial" pitchFamily="34" charset="0"/>
                <a:cs typeface="Arial" pitchFamily="34" charset="0"/>
              </a:rPr>
              <a:t>chung</a:t>
            </a:r>
            <a:r>
              <a:rPr lang="en-US" sz="2400" dirty="0">
                <a:latin typeface="Arial" pitchFamily="34" charset="0"/>
                <a:cs typeface="Arial" pitchFamily="34" charset="0"/>
              </a:rPr>
              <a:t>.</a:t>
            </a: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0"/>
            <a:ext cx="9144001" cy="646331"/>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II. </a:t>
            </a:r>
            <a:r>
              <a:rPr lang="en-US" sz="3600" b="1" dirty="0" err="1" smtClean="0">
                <a:solidFill>
                  <a:srgbClr val="FF0000"/>
                </a:solidFill>
                <a:latin typeface="Arial" pitchFamily="34" charset="0"/>
                <a:cs typeface="Arial" pitchFamily="34" charset="0"/>
              </a:rPr>
              <a:t>Xã</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hội</a:t>
            </a:r>
            <a:endParaRPr lang="en-US" sz="3600" b="1" dirty="0">
              <a:solidFill>
                <a:srgbClr val="FF0000"/>
              </a:solidFill>
              <a:latin typeface="Arial" pitchFamily="34" charset="0"/>
              <a:cs typeface="Arial" pitchFamily="34" charset="0"/>
            </a:endParaRPr>
          </a:p>
        </p:txBody>
      </p:sp>
      <p:sp>
        <p:nvSpPr>
          <p:cNvPr id="4" name="TextBox 3"/>
          <p:cNvSpPr txBox="1"/>
          <p:nvPr/>
        </p:nvSpPr>
        <p:spPr>
          <a:xfrm>
            <a:off x="609600" y="1299865"/>
            <a:ext cx="8305800" cy="1077218"/>
          </a:xfrm>
          <a:prstGeom prst="rect">
            <a:avLst/>
          </a:prstGeom>
          <a:noFill/>
        </p:spPr>
        <p:txBody>
          <a:bodyPr wrap="square" rtlCol="0">
            <a:spAutoFit/>
          </a:bodyPr>
          <a:lstStyle/>
          <a:p>
            <a:endParaRPr lang="en-US" sz="3200" dirty="0" smtClean="0">
              <a:latin typeface="Arial" pitchFamily="34" charset="0"/>
              <a:cs typeface="Arial" pitchFamily="34" charset="0"/>
            </a:endParaRPr>
          </a:p>
          <a:p>
            <a:r>
              <a:rPr lang="en-US" sz="3200" dirty="0">
                <a:latin typeface="Arial" pitchFamily="34" charset="0"/>
                <a:cs typeface="Arial" pitchFamily="34" charset="0"/>
              </a:rPr>
              <a:t> </a:t>
            </a:r>
          </a:p>
        </p:txBody>
      </p:sp>
      <p:sp>
        <p:nvSpPr>
          <p:cNvPr id="5" name="TextBox 4"/>
          <p:cNvSpPr txBox="1"/>
          <p:nvPr/>
        </p:nvSpPr>
        <p:spPr>
          <a:xfrm>
            <a:off x="243458" y="3886200"/>
            <a:ext cx="3977258" cy="267765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342900" indent="-342900">
              <a:buFont typeface="Arial" pitchFamily="34" charset="0"/>
              <a:buChar char="•"/>
            </a:pP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tập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thể</a:t>
            </a:r>
            <a:r>
              <a:rPr lang="en-US" sz="2400" dirty="0" smtClean="0">
                <a:latin typeface="Arial" pitchFamily="34" charset="0"/>
                <a:cs typeface="Arial" pitchFamily="34" charset="0"/>
              </a:rPr>
              <a:t> hay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biệt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bằng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lợi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ích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mối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hệ</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đặc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trưng</a:t>
            </a:r>
            <a:r>
              <a:rPr lang="en-US" sz="2400" dirty="0" smtClean="0">
                <a:latin typeface="Arial" pitchFamily="34" charset="0"/>
                <a:cs typeface="Arial" pitchFamily="34" charset="0"/>
              </a:rPr>
              <a:t>, chia </a:t>
            </a:r>
            <a:r>
              <a:rPr lang="en-US" sz="2400" dirty="0" err="1" smtClean="0">
                <a:latin typeface="Arial" pitchFamily="34" charset="0"/>
                <a:cs typeface="Arial" pitchFamily="34" charset="0"/>
              </a:rPr>
              <a:t>sẽ</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cùng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thể</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chế</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cùng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6" name="TextBox 5"/>
          <p:cNvSpPr txBox="1"/>
          <p:nvPr/>
        </p:nvSpPr>
        <p:spPr>
          <a:xfrm>
            <a:off x="152400" y="1369367"/>
            <a:ext cx="6505307" cy="461665"/>
          </a:xfrm>
          <a:prstGeom prst="rect">
            <a:avLst/>
          </a:prstGeom>
          <a:noFill/>
        </p:spPr>
        <p:txBody>
          <a:bodyPr wrap="none" rtlCol="0">
            <a:spAutoFit/>
          </a:bodyPr>
          <a:lstStyle/>
          <a:p>
            <a:pPr>
              <a:buFont typeface="Wingdings" pitchFamily="2" charset="2"/>
              <a:buChar char="Ø"/>
            </a:pP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thuật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ngữ</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hiểu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như</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sau</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7" name="TextBox 6"/>
          <p:cNvSpPr txBox="1"/>
          <p:nvPr/>
        </p:nvSpPr>
        <p:spPr>
          <a:xfrm>
            <a:off x="228599" y="838200"/>
            <a:ext cx="1996059" cy="461665"/>
          </a:xfrm>
          <a:prstGeom prst="rect">
            <a:avLst/>
          </a:prstGeom>
          <a:noFill/>
        </p:spPr>
        <p:txBody>
          <a:bodyPr wrap="none" rtlCol="0">
            <a:spAutoFit/>
          </a:bodyPr>
          <a:lstStyle/>
          <a:p>
            <a:r>
              <a:rPr lang="en-US" sz="2400" b="1" dirty="0" smtClean="0">
                <a:solidFill>
                  <a:srgbClr val="003FBC"/>
                </a:solidFill>
                <a:latin typeface="Arial" pitchFamily="34" charset="0"/>
                <a:cs typeface="Arial" pitchFamily="34" charset="0"/>
              </a:rPr>
              <a:t>1. </a:t>
            </a:r>
            <a:r>
              <a:rPr lang="en-US" sz="2400" b="1" dirty="0" err="1" smtClean="0">
                <a:solidFill>
                  <a:srgbClr val="003FBC"/>
                </a:solidFill>
                <a:latin typeface="Arial" pitchFamily="34" charset="0"/>
                <a:cs typeface="Arial" pitchFamily="34" charset="0"/>
              </a:rPr>
              <a:t>Khái</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niệm</a:t>
            </a:r>
            <a:endParaRPr lang="en-US" sz="2400" b="1" dirty="0">
              <a:solidFill>
                <a:srgbClr val="003FBC"/>
              </a:solidFill>
              <a:latin typeface="Arial" pitchFamily="34" charset="0"/>
              <a:cs typeface="Arial" pitchFamily="34" charset="0"/>
            </a:endParaRPr>
          </a:p>
        </p:txBody>
      </p:sp>
      <p:sp>
        <p:nvSpPr>
          <p:cNvPr id="8" name="Rectangle 7"/>
          <p:cNvSpPr/>
          <p:nvPr/>
        </p:nvSpPr>
        <p:spPr>
          <a:xfrm>
            <a:off x="243458" y="2087940"/>
            <a:ext cx="3977258" cy="156966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Arial" pitchFamily="34" charset="0"/>
              <a:buChar char="•"/>
            </a:pPr>
            <a:r>
              <a:rPr lang="en-US" sz="2400" dirty="0" err="1">
                <a:latin typeface="Arial" pitchFamily="34" charset="0"/>
                <a:cs typeface="Arial" pitchFamily="34" charset="0"/>
              </a:rPr>
              <a:t>Để</a:t>
            </a:r>
            <a:r>
              <a:rPr lang="en-US" sz="2400" dirty="0">
                <a:latin typeface="Arial" pitchFamily="34" charset="0"/>
                <a:cs typeface="Arial" pitchFamily="34" charset="0"/>
              </a:rPr>
              <a:t> </a:t>
            </a:r>
            <a:r>
              <a:rPr lang="en-US" sz="2400" dirty="0" err="1">
                <a:latin typeface="Arial" pitchFamily="34" charset="0"/>
                <a:cs typeface="Arial" pitchFamily="34" charset="0"/>
              </a:rPr>
              <a:t>chỉ</a:t>
            </a:r>
            <a:r>
              <a:rPr lang="en-US" sz="2400" dirty="0">
                <a:latin typeface="Arial" pitchFamily="34" charset="0"/>
                <a:cs typeface="Arial" pitchFamily="34" charset="0"/>
              </a:rPr>
              <a:t> </a:t>
            </a:r>
            <a:r>
              <a:rPr lang="en-US" sz="2400" dirty="0" err="1">
                <a:latin typeface="Arial" pitchFamily="34" charset="0"/>
                <a:cs typeface="Arial" pitchFamily="34" charset="0"/>
              </a:rPr>
              <a:t>một</a:t>
            </a:r>
            <a:r>
              <a:rPr lang="en-US" sz="2400" dirty="0">
                <a:latin typeface="Arial" pitchFamily="34" charset="0"/>
                <a:cs typeface="Arial" pitchFamily="34" charset="0"/>
              </a:rPr>
              <a:t> </a:t>
            </a:r>
            <a:r>
              <a:rPr lang="en-US" sz="2400" dirty="0" err="1">
                <a:latin typeface="Arial" pitchFamily="34" charset="0"/>
                <a:cs typeface="Arial" pitchFamily="34" charset="0"/>
              </a:rPr>
              <a:t>tập</a:t>
            </a:r>
            <a:r>
              <a:rPr lang="en-US" sz="2400" dirty="0">
                <a:latin typeface="Arial" pitchFamily="34" charset="0"/>
                <a:cs typeface="Arial" pitchFamily="34" charset="0"/>
              </a:rPr>
              <a:t> </a:t>
            </a:r>
            <a:r>
              <a:rPr lang="en-US" sz="2400" dirty="0" err="1">
                <a:latin typeface="Arial" pitchFamily="34" charset="0"/>
                <a:cs typeface="Arial" pitchFamily="34" charset="0"/>
              </a:rPr>
              <a:t>hợp</a:t>
            </a:r>
            <a:r>
              <a:rPr lang="en-US" sz="2400" dirty="0">
                <a:latin typeface="Arial" pitchFamily="34" charset="0"/>
                <a:cs typeface="Arial" pitchFamily="34" charset="0"/>
              </a:rPr>
              <a:t> </a:t>
            </a:r>
            <a:r>
              <a:rPr lang="en-US" sz="2400" dirty="0" err="1">
                <a:latin typeface="Arial" pitchFamily="34" charset="0"/>
                <a:cs typeface="Arial" pitchFamily="34" charset="0"/>
              </a:rPr>
              <a:t>người</a:t>
            </a:r>
            <a:r>
              <a:rPr lang="en-US" sz="2400" dirty="0">
                <a:latin typeface="Arial" pitchFamily="34" charset="0"/>
                <a:cs typeface="Arial" pitchFamily="34" charset="0"/>
              </a:rPr>
              <a:t> </a:t>
            </a:r>
            <a:r>
              <a:rPr lang="en-US" sz="2400" dirty="0" err="1">
                <a:latin typeface="Arial" pitchFamily="34" charset="0"/>
                <a:cs typeface="Arial" pitchFamily="34" charset="0"/>
              </a:rPr>
              <a:t>có</a:t>
            </a:r>
            <a:r>
              <a:rPr lang="en-US" sz="2400" dirty="0">
                <a:latin typeface="Arial" pitchFamily="34" charset="0"/>
                <a:cs typeface="Arial" pitchFamily="34" charset="0"/>
              </a:rPr>
              <a:t> </a:t>
            </a:r>
            <a:r>
              <a:rPr lang="en-US" sz="2400" dirty="0" err="1">
                <a:latin typeface="Arial" pitchFamily="34" charset="0"/>
                <a:cs typeface="Arial" pitchFamily="34" charset="0"/>
              </a:rPr>
              <a:t>những</a:t>
            </a:r>
            <a:r>
              <a:rPr lang="en-US" sz="2400" dirty="0">
                <a:latin typeface="Arial" pitchFamily="34" charset="0"/>
                <a:cs typeface="Arial" pitchFamily="34" charset="0"/>
              </a:rPr>
              <a:t> </a:t>
            </a:r>
            <a:r>
              <a:rPr lang="en-US" sz="2400" dirty="0" err="1">
                <a:latin typeface="Arial" pitchFamily="34" charset="0"/>
                <a:cs typeface="Arial" pitchFamily="34" charset="0"/>
              </a:rPr>
              <a:t>quan</a:t>
            </a:r>
            <a:r>
              <a:rPr lang="en-US" sz="2400" dirty="0">
                <a:latin typeface="Arial" pitchFamily="34" charset="0"/>
                <a:cs typeface="Arial" pitchFamily="34" charset="0"/>
              </a:rPr>
              <a:t> </a:t>
            </a:r>
            <a:r>
              <a:rPr lang="en-US" sz="2400" dirty="0" err="1">
                <a:latin typeface="Arial" pitchFamily="34" charset="0"/>
                <a:cs typeface="Arial" pitchFamily="34" charset="0"/>
              </a:rPr>
              <a:t>hệ</a:t>
            </a:r>
            <a:r>
              <a:rPr lang="en-US" sz="2400" dirty="0">
                <a:latin typeface="Arial" pitchFamily="34" charset="0"/>
                <a:cs typeface="Arial" pitchFamily="34" charset="0"/>
              </a:rPr>
              <a:t> </a:t>
            </a:r>
            <a:r>
              <a:rPr lang="en-US" sz="2400" dirty="0" err="1">
                <a:latin typeface="Arial" pitchFamily="34" charset="0"/>
                <a:cs typeface="Arial" pitchFamily="34" charset="0"/>
              </a:rPr>
              <a:t>về</a:t>
            </a:r>
            <a:r>
              <a:rPr lang="en-US" sz="2400" dirty="0">
                <a:latin typeface="Arial" pitchFamily="34" charset="0"/>
                <a:cs typeface="Arial" pitchFamily="34" charset="0"/>
              </a:rPr>
              <a:t> </a:t>
            </a:r>
            <a:r>
              <a:rPr lang="en-US" sz="2400" dirty="0" err="1">
                <a:latin typeface="Arial" pitchFamily="34" charset="0"/>
                <a:cs typeface="Arial" pitchFamily="34" charset="0"/>
              </a:rPr>
              <a:t>kinh</a:t>
            </a:r>
            <a:r>
              <a:rPr lang="en-US" sz="2400" dirty="0">
                <a:latin typeface="Arial" pitchFamily="34" charset="0"/>
                <a:cs typeface="Arial" pitchFamily="34" charset="0"/>
              </a:rPr>
              <a:t> </a:t>
            </a:r>
            <a:r>
              <a:rPr lang="en-US" sz="2400" dirty="0" err="1">
                <a:latin typeface="Arial" pitchFamily="34" charset="0"/>
                <a:cs typeface="Arial" pitchFamily="34" charset="0"/>
              </a:rPr>
              <a:t>tế</a:t>
            </a:r>
            <a:r>
              <a:rPr lang="en-US" sz="2400" dirty="0">
                <a:latin typeface="Arial" pitchFamily="34" charset="0"/>
                <a:cs typeface="Arial" pitchFamily="34" charset="0"/>
              </a:rPr>
              <a:t>, </a:t>
            </a:r>
            <a:r>
              <a:rPr lang="en-US" sz="2400" dirty="0" err="1">
                <a:latin typeface="Arial" pitchFamily="34" charset="0"/>
                <a:cs typeface="Arial" pitchFamily="34" charset="0"/>
              </a:rPr>
              <a:t>chính</a:t>
            </a:r>
            <a:r>
              <a:rPr lang="en-US" sz="2400" dirty="0">
                <a:latin typeface="Arial" pitchFamily="34" charset="0"/>
                <a:cs typeface="Arial" pitchFamily="34" charset="0"/>
              </a:rPr>
              <a:t> </a:t>
            </a:r>
            <a:r>
              <a:rPr lang="en-US" sz="2400" dirty="0" err="1">
                <a:latin typeface="Arial" pitchFamily="34" charset="0"/>
                <a:cs typeface="Arial" pitchFamily="34" charset="0"/>
              </a:rPr>
              <a:t>trị</a:t>
            </a:r>
            <a:r>
              <a:rPr lang="en-US" sz="2400" dirty="0">
                <a:latin typeface="Arial" pitchFamily="34" charset="0"/>
                <a:cs typeface="Arial" pitchFamily="34" charset="0"/>
              </a:rPr>
              <a:t>, </a:t>
            </a:r>
            <a:r>
              <a:rPr lang="en-US" sz="2400" dirty="0" err="1">
                <a:latin typeface="Arial" pitchFamily="34" charset="0"/>
                <a:cs typeface="Arial" pitchFamily="34" charset="0"/>
              </a:rPr>
              <a:t>văn</a:t>
            </a:r>
            <a:r>
              <a:rPr lang="en-US" sz="2400" dirty="0">
                <a:latin typeface="Arial" pitchFamily="34" charset="0"/>
                <a:cs typeface="Arial" pitchFamily="34" charset="0"/>
              </a:rPr>
              <a:t> </a:t>
            </a:r>
            <a:r>
              <a:rPr lang="en-US" sz="2400" dirty="0" err="1">
                <a:latin typeface="Arial" pitchFamily="34" charset="0"/>
                <a:cs typeface="Arial" pitchFamily="34" charset="0"/>
              </a:rPr>
              <a:t>hóa</a:t>
            </a:r>
            <a:r>
              <a:rPr lang="en-US" sz="2400" dirty="0">
                <a:latin typeface="Arial" pitchFamily="34" charset="0"/>
                <a:cs typeface="Arial" pitchFamily="34" charset="0"/>
              </a:rPr>
              <a:t> </a:t>
            </a:r>
            <a:r>
              <a:rPr lang="en-US" sz="2400" dirty="0" err="1">
                <a:latin typeface="Arial" pitchFamily="34" charset="0"/>
                <a:cs typeface="Arial" pitchFamily="34" charset="0"/>
              </a:rPr>
              <a:t>chặt</a:t>
            </a:r>
            <a:r>
              <a:rPr lang="en-US" sz="2400" dirty="0">
                <a:latin typeface="Arial" pitchFamily="34" charset="0"/>
                <a:cs typeface="Arial" pitchFamily="34" charset="0"/>
              </a:rPr>
              <a:t> </a:t>
            </a:r>
            <a:r>
              <a:rPr lang="en-US" sz="2400" dirty="0" err="1">
                <a:latin typeface="Arial" pitchFamily="34" charset="0"/>
                <a:cs typeface="Arial" pitchFamily="34" charset="0"/>
              </a:rPr>
              <a:t>chẽ</a:t>
            </a:r>
            <a:r>
              <a:rPr lang="en-US" sz="2400" dirty="0">
                <a:latin typeface="Arial" pitchFamily="34" charset="0"/>
                <a:cs typeface="Arial" pitchFamily="34" charset="0"/>
              </a:rPr>
              <a:t> </a:t>
            </a:r>
            <a:r>
              <a:rPr lang="en-US" sz="2400" dirty="0" err="1">
                <a:latin typeface="Arial" pitchFamily="34" charset="0"/>
                <a:cs typeface="Arial" pitchFamily="34" charset="0"/>
              </a:rPr>
              <a:t>với</a:t>
            </a:r>
            <a:r>
              <a:rPr lang="en-US" sz="2400" dirty="0">
                <a:latin typeface="Arial" pitchFamily="34" charset="0"/>
                <a:cs typeface="Arial" pitchFamily="34" charset="0"/>
              </a:rPr>
              <a:t> </a:t>
            </a:r>
            <a:r>
              <a:rPr lang="en-US" sz="2400" dirty="0" err="1">
                <a:latin typeface="Arial" pitchFamily="34" charset="0"/>
                <a:cs typeface="Arial" pitchFamily="34" charset="0"/>
              </a:rPr>
              <a:t>nhau</a:t>
            </a:r>
            <a:r>
              <a:rPr lang="en-US" sz="2400" dirty="0">
                <a:latin typeface="Arial" pitchFamily="34" charset="0"/>
                <a:cs typeface="Arial" pitchFamily="34" charset="0"/>
              </a:rPr>
              <a:t>.</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4431" y="3964780"/>
            <a:ext cx="3878006" cy="2599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5994" y="1831032"/>
            <a:ext cx="3864151" cy="21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7171"/>
                                        </p:tgtEl>
                                        <p:attrNameLst>
                                          <p:attrName>style.visibility</p:attrName>
                                        </p:attrNameLst>
                                      </p:cBhvr>
                                      <p:to>
                                        <p:strVal val="visible"/>
                                      </p:to>
                                    </p:set>
                                    <p:animEffect transition="in" filter="fade">
                                      <p:cBhvr>
                                        <p:cTn id="24" dur="1000"/>
                                        <p:tgtEl>
                                          <p:spTgt spid="7171"/>
                                        </p:tgtEl>
                                      </p:cBhvr>
                                    </p:animEffect>
                                    <p:anim calcmode="lin" valueType="num">
                                      <p:cBhvr>
                                        <p:cTn id="25" dur="1000" fill="hold"/>
                                        <p:tgtEl>
                                          <p:spTgt spid="7171"/>
                                        </p:tgtEl>
                                        <p:attrNameLst>
                                          <p:attrName>ppt_x</p:attrName>
                                        </p:attrNameLst>
                                      </p:cBhvr>
                                      <p:tavLst>
                                        <p:tav tm="0">
                                          <p:val>
                                            <p:strVal val="#ppt_x"/>
                                          </p:val>
                                        </p:tav>
                                        <p:tav tm="100000">
                                          <p:val>
                                            <p:strVal val="#ppt_x"/>
                                          </p:val>
                                        </p:tav>
                                      </p:tavLst>
                                    </p:anim>
                                    <p:anim calcmode="lin" valueType="num">
                                      <p:cBhvr>
                                        <p:cTn id="26" dur="1000" fill="hold"/>
                                        <p:tgtEl>
                                          <p:spTgt spid="717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7170"/>
                                        </p:tgtEl>
                                        <p:attrNameLst>
                                          <p:attrName>style.visibility</p:attrName>
                                        </p:attrNameLst>
                                      </p:cBhvr>
                                      <p:to>
                                        <p:strVal val="visible"/>
                                      </p:to>
                                    </p:set>
                                    <p:animEffect transition="in" filter="fade">
                                      <p:cBhvr>
                                        <p:cTn id="38" dur="1000"/>
                                        <p:tgtEl>
                                          <p:spTgt spid="7170"/>
                                        </p:tgtEl>
                                      </p:cBhvr>
                                    </p:animEffect>
                                    <p:anim calcmode="lin" valueType="num">
                                      <p:cBhvr>
                                        <p:cTn id="39" dur="1000" fill="hold"/>
                                        <p:tgtEl>
                                          <p:spTgt spid="7170"/>
                                        </p:tgtEl>
                                        <p:attrNameLst>
                                          <p:attrName>ppt_x</p:attrName>
                                        </p:attrNameLst>
                                      </p:cBhvr>
                                      <p:tavLst>
                                        <p:tav tm="0">
                                          <p:val>
                                            <p:strVal val="#ppt_x"/>
                                          </p:val>
                                        </p:tav>
                                        <p:tav tm="100000">
                                          <p:val>
                                            <p:strVal val="#ppt_x"/>
                                          </p:val>
                                        </p:tav>
                                      </p:tavLst>
                                    </p:anim>
                                    <p:anim calcmode="lin" valueType="num">
                                      <p:cBhvr>
                                        <p:cTn id="40"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ình minh họa cuộc sống của một nhóm người nguyên thủy. Ảnh:"/>
          <p:cNvPicPr>
            <a:picLocks noChangeAspect="1" noChangeArrowheads="1"/>
          </p:cNvPicPr>
          <p:nvPr/>
        </p:nvPicPr>
        <p:blipFill>
          <a:blip r:embed="rId2"/>
          <a:srcRect/>
          <a:stretch>
            <a:fillRect/>
          </a:stretch>
        </p:blipFill>
        <p:spPr bwMode="auto">
          <a:xfrm>
            <a:off x="0" y="0"/>
            <a:ext cx="4419600" cy="2667000"/>
          </a:xfrm>
          <a:prstGeom prst="rect">
            <a:avLst/>
          </a:prstGeom>
          <a:noFill/>
        </p:spPr>
      </p:pic>
      <p:sp>
        <p:nvSpPr>
          <p:cNvPr id="6" name="TextBox 5"/>
          <p:cNvSpPr txBox="1"/>
          <p:nvPr/>
        </p:nvSpPr>
        <p:spPr>
          <a:xfrm>
            <a:off x="609600" y="2667000"/>
            <a:ext cx="2821606" cy="769441"/>
          </a:xfrm>
          <a:prstGeom prst="rect">
            <a:avLst/>
          </a:prstGeom>
          <a:noFill/>
        </p:spPr>
        <p:txBody>
          <a:bodyPr wrap="none" rtlCol="0">
            <a:spAutoFit/>
          </a:bodyPr>
          <a:lstStyle/>
          <a:p>
            <a:pPr algn="ct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nguyên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thủy</a:t>
            </a:r>
            <a:endParaRPr lang="en-US" sz="2400" dirty="0" smtClean="0">
              <a:latin typeface="Arial" pitchFamily="34" charset="0"/>
              <a:cs typeface="Arial" pitchFamily="34" charset="0"/>
            </a:endParaRPr>
          </a:p>
          <a:p>
            <a:pPr algn="ctr"/>
            <a:r>
              <a:rPr lang="en-US" sz="2000" i="1" dirty="0" smtClean="0">
                <a:latin typeface="Arial" pitchFamily="34" charset="0"/>
                <a:cs typeface="Arial" pitchFamily="34" charset="0"/>
              </a:rPr>
              <a:t>(</a:t>
            </a:r>
            <a:r>
              <a:rPr lang="en-US" sz="2000" i="1" dirty="0" err="1" smtClean="0">
                <a:latin typeface="Arial" pitchFamily="34" charset="0"/>
                <a:cs typeface="Arial" pitchFamily="34" charset="0"/>
              </a:rPr>
              <a:t>Ảnh:</a:t>
            </a:r>
            <a:r>
              <a:rPr lang="en-US" sz="2000" i="1" dirty="0" err="1" smtClean="0"/>
              <a:t>blogspot.com</a:t>
            </a:r>
            <a:r>
              <a:rPr lang="en-US" sz="2000" i="1" dirty="0" smtClean="0"/>
              <a:t>)</a:t>
            </a:r>
            <a:endParaRPr lang="en-US" sz="2000" i="1" dirty="0">
              <a:latin typeface="Arial" pitchFamily="34" charset="0"/>
              <a:cs typeface="Arial" pitchFamily="34" charset="0"/>
            </a:endParaRPr>
          </a:p>
        </p:txBody>
      </p:sp>
      <p:pic>
        <p:nvPicPr>
          <p:cNvPr id="1028" name="Picture 4" descr="[​IMG]"/>
          <p:cNvPicPr>
            <a:picLocks noChangeAspect="1" noChangeArrowheads="1"/>
          </p:cNvPicPr>
          <p:nvPr/>
        </p:nvPicPr>
        <p:blipFill>
          <a:blip r:embed="rId3"/>
          <a:srcRect/>
          <a:stretch>
            <a:fillRect/>
          </a:stretch>
        </p:blipFill>
        <p:spPr bwMode="auto">
          <a:xfrm>
            <a:off x="4419601" y="0"/>
            <a:ext cx="4724399" cy="2667000"/>
          </a:xfrm>
          <a:prstGeom prst="rect">
            <a:avLst/>
          </a:prstGeom>
          <a:noFill/>
        </p:spPr>
      </p:pic>
      <p:sp>
        <p:nvSpPr>
          <p:cNvPr id="8" name="TextBox 7"/>
          <p:cNvSpPr txBox="1"/>
          <p:nvPr/>
        </p:nvSpPr>
        <p:spPr>
          <a:xfrm>
            <a:off x="5334000" y="2667000"/>
            <a:ext cx="3161443" cy="769441"/>
          </a:xfrm>
          <a:prstGeom prst="rect">
            <a:avLst/>
          </a:prstGeom>
          <a:noFill/>
        </p:spPr>
        <p:txBody>
          <a:bodyPr wrap="none" rtlCol="0">
            <a:spAutoFit/>
          </a:bodyPr>
          <a:lstStyle/>
          <a:p>
            <a:pPr algn="ct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kiến</a:t>
            </a:r>
            <a:endParaRPr lang="en-US" sz="2400" dirty="0" smtClean="0">
              <a:latin typeface="Arial" pitchFamily="34" charset="0"/>
              <a:cs typeface="Arial" pitchFamily="34" charset="0"/>
            </a:endParaRPr>
          </a:p>
          <a:p>
            <a:r>
              <a:rPr lang="en-US" sz="2000" i="1" dirty="0" smtClean="0">
                <a:latin typeface="Arial" pitchFamily="34" charset="0"/>
                <a:cs typeface="Arial" pitchFamily="34" charset="0"/>
              </a:rPr>
              <a:t>(cbs.com.vn – </a:t>
            </a:r>
            <a:r>
              <a:rPr lang="en-US" sz="2000" i="1" dirty="0" err="1" smtClean="0">
                <a:latin typeface="Arial" pitchFamily="34" charset="0"/>
                <a:cs typeface="Arial" pitchFamily="34" charset="0"/>
              </a:rPr>
              <a:t>báo</a:t>
            </a:r>
            <a:r>
              <a:rPr lang="en-US" sz="2000" i="1" dirty="0" smtClean="0">
                <a:latin typeface="Arial" pitchFamily="34" charset="0"/>
                <a:cs typeface="Arial" pitchFamily="34" charset="0"/>
              </a:rPr>
              <a:t> NDVN)</a:t>
            </a:r>
            <a:endParaRPr lang="en-US" sz="2000" i="1" dirty="0">
              <a:latin typeface="Arial" pitchFamily="34" charset="0"/>
              <a:cs typeface="Arial" pitchFamily="34" charset="0"/>
            </a:endParaRPr>
          </a:p>
        </p:txBody>
      </p:sp>
      <p:pic>
        <p:nvPicPr>
          <p:cNvPr id="1030" name="Picture 6" descr="http://kienthuc.net.vn/Uploaded/hongnhat/2013_09_18/chien%20tranh%207_ktt%2018.9_kienthuc_OWLH.jpg.ashx?height=500"/>
          <p:cNvPicPr>
            <a:picLocks noChangeAspect="1" noChangeArrowheads="1"/>
          </p:cNvPicPr>
          <p:nvPr/>
        </p:nvPicPr>
        <p:blipFill>
          <a:blip r:embed="rId4"/>
          <a:srcRect/>
          <a:stretch>
            <a:fillRect/>
          </a:stretch>
        </p:blipFill>
        <p:spPr bwMode="auto">
          <a:xfrm>
            <a:off x="0" y="3352800"/>
            <a:ext cx="4419600" cy="2514600"/>
          </a:xfrm>
          <a:prstGeom prst="rect">
            <a:avLst/>
          </a:prstGeom>
          <a:noFill/>
        </p:spPr>
      </p:pic>
      <p:sp>
        <p:nvSpPr>
          <p:cNvPr id="10" name="TextBox 9"/>
          <p:cNvSpPr txBox="1"/>
          <p:nvPr/>
        </p:nvSpPr>
        <p:spPr>
          <a:xfrm>
            <a:off x="0" y="5867400"/>
            <a:ext cx="4240713" cy="769441"/>
          </a:xfrm>
          <a:prstGeom prst="rect">
            <a:avLst/>
          </a:prstGeom>
          <a:noFill/>
        </p:spPr>
        <p:txBody>
          <a:bodyPr wrap="none" rtlCol="0">
            <a:spAutoFit/>
          </a:bodyPr>
          <a:lstStyle/>
          <a:p>
            <a:pPr algn="ct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chiến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tranh</a:t>
            </a:r>
            <a:endParaRPr lang="en-US" sz="2400" dirty="0" smtClean="0">
              <a:latin typeface="Arial" pitchFamily="34" charset="0"/>
              <a:cs typeface="Arial" pitchFamily="34" charset="0"/>
            </a:endParaRPr>
          </a:p>
          <a:p>
            <a:pPr algn="ctr"/>
            <a:r>
              <a:rPr lang="en-US" sz="2000" i="1" dirty="0" smtClean="0">
                <a:latin typeface="Arial" pitchFamily="34" charset="0"/>
                <a:cs typeface="Arial" pitchFamily="34" charset="0"/>
              </a:rPr>
              <a:t>(</a:t>
            </a:r>
            <a:r>
              <a:rPr lang="en-US" sz="2000" i="1" dirty="0" err="1" smtClean="0">
                <a:latin typeface="Arial" pitchFamily="34" charset="0"/>
                <a:cs typeface="Arial" pitchFamily="34" charset="0"/>
              </a:rPr>
              <a:t>Ảnh</a:t>
            </a:r>
            <a:r>
              <a:rPr lang="en-US" sz="2000" i="1" dirty="0" smtClean="0">
                <a:latin typeface="Arial" pitchFamily="34" charset="0"/>
                <a:cs typeface="Arial" pitchFamily="34" charset="0"/>
              </a:rPr>
              <a:t>: </a:t>
            </a:r>
            <a:r>
              <a:rPr lang="en-US" sz="2000" i="1" dirty="0" err="1" smtClean="0">
                <a:latin typeface="Arial" pitchFamily="34" charset="0"/>
                <a:cs typeface="Arial" pitchFamily="34" charset="0"/>
              </a:rPr>
              <a:t>Tâm</a:t>
            </a:r>
            <a:r>
              <a:rPr lang="en-US" sz="2000" i="1" dirty="0" smtClean="0">
                <a:latin typeface="Arial" pitchFamily="34" charset="0"/>
                <a:cs typeface="Arial" pitchFamily="34" charset="0"/>
              </a:rPr>
              <a:t> </a:t>
            </a:r>
            <a:r>
              <a:rPr lang="en-US" sz="2000" i="1" dirty="0" err="1" smtClean="0">
                <a:latin typeface="Arial" pitchFamily="34" charset="0"/>
                <a:cs typeface="Arial" pitchFamily="34" charset="0"/>
              </a:rPr>
              <a:t>Anh</a:t>
            </a:r>
            <a:r>
              <a:rPr lang="en-US" sz="2000" i="1" dirty="0" smtClean="0">
                <a:latin typeface="Arial" pitchFamily="34" charset="0"/>
                <a:cs typeface="Arial" pitchFamily="34" charset="0"/>
              </a:rPr>
              <a:t> – </a:t>
            </a:r>
            <a:r>
              <a:rPr lang="en-US" sz="2000" i="1" dirty="0" err="1" smtClean="0">
                <a:latin typeface="Arial" pitchFamily="34" charset="0"/>
                <a:cs typeface="Arial" pitchFamily="34" charset="0"/>
              </a:rPr>
              <a:t>theo</a:t>
            </a:r>
            <a:r>
              <a:rPr lang="en-US" sz="2000" i="1" dirty="0" smtClean="0">
                <a:latin typeface="Arial" pitchFamily="34" charset="0"/>
                <a:cs typeface="Arial" pitchFamily="34" charset="0"/>
              </a:rPr>
              <a:t> </a:t>
            </a:r>
            <a:r>
              <a:rPr lang="en-US" sz="2000" i="1" dirty="0" err="1" smtClean="0">
                <a:latin typeface="Arial" pitchFamily="34" charset="0"/>
                <a:cs typeface="Arial" pitchFamily="34" charset="0"/>
              </a:rPr>
              <a:t>Chilloutpoint</a:t>
            </a:r>
            <a:r>
              <a:rPr lang="en-US" sz="2000" i="1" dirty="0" smtClean="0">
                <a:latin typeface="Arial" pitchFamily="34" charset="0"/>
                <a:cs typeface="Arial" pitchFamily="34" charset="0"/>
              </a:rPr>
              <a:t>)</a:t>
            </a:r>
            <a:endParaRPr lang="en-US" sz="2000" i="1" dirty="0">
              <a:latin typeface="Arial" pitchFamily="34" charset="0"/>
              <a:cs typeface="Arial" pitchFamily="34" charset="0"/>
            </a:endParaRPr>
          </a:p>
        </p:txBody>
      </p:sp>
      <p:pic>
        <p:nvPicPr>
          <p:cNvPr id="1034" name="Picture 10" descr="http://www.na.gov.vn/nnsvn/upload/images/Album/4/anh_ra_mat_nhomNNSVN.gif"/>
          <p:cNvPicPr>
            <a:picLocks noChangeAspect="1" noChangeArrowheads="1"/>
          </p:cNvPicPr>
          <p:nvPr/>
        </p:nvPicPr>
        <p:blipFill>
          <a:blip r:embed="rId5"/>
          <a:srcRect/>
          <a:stretch>
            <a:fillRect/>
          </a:stretch>
        </p:blipFill>
        <p:spPr bwMode="auto">
          <a:xfrm>
            <a:off x="4419600" y="3352800"/>
            <a:ext cx="4724400" cy="2514600"/>
          </a:xfrm>
          <a:prstGeom prst="rect">
            <a:avLst/>
          </a:prstGeom>
          <a:noFill/>
        </p:spPr>
      </p:pic>
      <p:sp>
        <p:nvSpPr>
          <p:cNvPr id="13" name="TextBox 12"/>
          <p:cNvSpPr txBox="1"/>
          <p:nvPr/>
        </p:nvSpPr>
        <p:spPr>
          <a:xfrm>
            <a:off x="5410200" y="5842337"/>
            <a:ext cx="3015569" cy="1015663"/>
          </a:xfrm>
          <a:prstGeom prst="rect">
            <a:avLst/>
          </a:prstGeom>
          <a:noFill/>
        </p:spPr>
        <p:txBody>
          <a:bodyPr wrap="none" rtlCol="0">
            <a:spAutoFit/>
          </a:bodyPr>
          <a:lstStyle/>
          <a:p>
            <a:pPr algn="ct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hiện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đại</a:t>
            </a:r>
            <a:endParaRPr lang="en-US" sz="2400" dirty="0" smtClean="0">
              <a:latin typeface="Arial" pitchFamily="34" charset="0"/>
              <a:cs typeface="Arial" pitchFamily="34" charset="0"/>
            </a:endParaRPr>
          </a:p>
          <a:p>
            <a:pPr algn="ctr"/>
            <a:r>
              <a:rPr lang="en-US" dirty="0" err="1" smtClean="0">
                <a:latin typeface="Arial" pitchFamily="34" charset="0"/>
                <a:cs typeface="Arial" pitchFamily="34" charset="0"/>
              </a:rPr>
              <a:t>Đại</a:t>
            </a:r>
            <a:r>
              <a:rPr lang="en-US" dirty="0" smtClean="0">
                <a:latin typeface="Arial" pitchFamily="34" charset="0"/>
                <a:cs typeface="Arial" pitchFamily="34" charset="0"/>
              </a:rPr>
              <a:t> </a:t>
            </a:r>
            <a:r>
              <a:rPr lang="en-US" dirty="0" err="1" smtClean="0">
                <a:latin typeface="Arial" pitchFamily="34" charset="0"/>
                <a:cs typeface="Arial" pitchFamily="34" charset="0"/>
              </a:rPr>
              <a:t>biểu</a:t>
            </a:r>
            <a:r>
              <a:rPr lang="en-US" dirty="0" smtClean="0">
                <a:latin typeface="Arial" pitchFamily="34" charset="0"/>
                <a:cs typeface="Arial" pitchFamily="34" charset="0"/>
              </a:rPr>
              <a:t> </a:t>
            </a:r>
            <a:r>
              <a:rPr lang="en-US" dirty="0" err="1" smtClean="0">
                <a:latin typeface="Arial" pitchFamily="34" charset="0"/>
                <a:cs typeface="Arial" pitchFamily="34" charset="0"/>
              </a:rPr>
              <a:t>nước</a:t>
            </a:r>
            <a:r>
              <a:rPr lang="en-US" dirty="0" smtClean="0">
                <a:latin typeface="Arial" pitchFamily="34" charset="0"/>
                <a:cs typeface="Arial" pitchFamily="34" charset="0"/>
              </a:rPr>
              <a:t> CHXHCNVN</a:t>
            </a:r>
          </a:p>
          <a:p>
            <a:pPr algn="ctr"/>
            <a:r>
              <a:rPr lang="en-US" i="1" dirty="0" smtClean="0">
                <a:latin typeface="Arial" pitchFamily="34" charset="0"/>
                <a:cs typeface="Arial" pitchFamily="34" charset="0"/>
              </a:rPr>
              <a:t>(</a:t>
            </a:r>
            <a:r>
              <a:rPr lang="en-US" i="1" dirty="0" err="1" smtClean="0">
                <a:latin typeface="Arial" pitchFamily="34" charset="0"/>
                <a:cs typeface="Arial" pitchFamily="34" charset="0"/>
              </a:rPr>
              <a:t>Nguồn</a:t>
            </a:r>
            <a:r>
              <a:rPr lang="en-US" i="1" dirty="0" smtClean="0">
                <a:latin typeface="Arial" pitchFamily="34" charset="0"/>
                <a:cs typeface="Arial" pitchFamily="34" charset="0"/>
              </a:rPr>
              <a:t>: </a:t>
            </a:r>
            <a:r>
              <a:rPr lang="en-US" i="1" dirty="0" err="1" smtClean="0">
                <a:latin typeface="Arial" pitchFamily="34" charset="0"/>
                <a:cs typeface="Arial" pitchFamily="34" charset="0"/>
              </a:rPr>
              <a:t>vụ</a:t>
            </a:r>
            <a:r>
              <a:rPr lang="en-US" i="1" dirty="0" smtClean="0">
                <a:latin typeface="Arial" pitchFamily="34" charset="0"/>
                <a:cs typeface="Arial" pitchFamily="34" charset="0"/>
              </a:rPr>
              <a:t> </a:t>
            </a:r>
            <a:r>
              <a:rPr lang="en-US" i="1" dirty="0" err="1" smtClean="0">
                <a:latin typeface="Arial" pitchFamily="34" charset="0"/>
                <a:cs typeface="Arial" pitchFamily="34" charset="0"/>
              </a:rPr>
              <a:t>các</a:t>
            </a:r>
            <a:r>
              <a:rPr lang="en-US" i="1" dirty="0" smtClean="0">
                <a:latin typeface="Arial" pitchFamily="34" charset="0"/>
                <a:cs typeface="Arial" pitchFamily="34" charset="0"/>
              </a:rPr>
              <a:t> </a:t>
            </a:r>
            <a:r>
              <a:rPr lang="en-US" i="1" dirty="0" err="1" smtClean="0">
                <a:latin typeface="Arial" pitchFamily="34" charset="0"/>
                <a:cs typeface="Arial" pitchFamily="34" charset="0"/>
              </a:rPr>
              <a:t>vấn</a:t>
            </a:r>
            <a:r>
              <a:rPr lang="en-US" i="1" dirty="0" smtClean="0">
                <a:latin typeface="Arial" pitchFamily="34" charset="0"/>
                <a:cs typeface="Arial" pitchFamily="34" charset="0"/>
              </a:rPr>
              <a:t> </a:t>
            </a:r>
            <a:r>
              <a:rPr lang="en-US" i="1" dirty="0" err="1" smtClean="0">
                <a:latin typeface="Arial" pitchFamily="34" charset="0"/>
                <a:cs typeface="Arial" pitchFamily="34" charset="0"/>
              </a:rPr>
              <a:t>đề</a:t>
            </a:r>
            <a:r>
              <a:rPr lang="en-US" i="1" dirty="0" smtClean="0">
                <a:latin typeface="Arial" pitchFamily="34" charset="0"/>
                <a:cs typeface="Arial" pitchFamily="34" charset="0"/>
              </a:rPr>
              <a:t> XH)</a:t>
            </a:r>
            <a:endParaRPr lang="en-US" i="1" dirty="0">
              <a:latin typeface="Arial" pitchFamily="34" charset="0"/>
              <a:cs typeface="Arial" pitchFamily="34" charset="0"/>
            </a:endParaRPr>
          </a:p>
        </p:txBody>
      </p:sp>
    </p:spTree>
  </p:cSld>
  <p:clrMapOvr>
    <a:masterClrMapping/>
  </p:clrMapOvr>
  <p:transition spd="slow">
    <p:wedg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646331"/>
            <a:ext cx="2709396" cy="461665"/>
          </a:xfrm>
          <a:prstGeom prst="rect">
            <a:avLst/>
          </a:prstGeom>
          <a:noFill/>
        </p:spPr>
        <p:txBody>
          <a:bodyPr wrap="none" rtlCol="0">
            <a:spAutoFit/>
          </a:bodyPr>
          <a:lstStyle/>
          <a:p>
            <a:r>
              <a:rPr lang="en-US" sz="2400" b="1" dirty="0" smtClean="0">
                <a:solidFill>
                  <a:srgbClr val="003FBC"/>
                </a:solidFill>
                <a:latin typeface="Arial" pitchFamily="34" charset="0"/>
                <a:cs typeface="Arial" pitchFamily="34" charset="0"/>
              </a:rPr>
              <a:t>2. </a:t>
            </a:r>
            <a:r>
              <a:rPr lang="en-US" sz="2400" b="1" dirty="0" err="1" smtClean="0">
                <a:solidFill>
                  <a:srgbClr val="003FBC"/>
                </a:solidFill>
                <a:latin typeface="Arial" pitchFamily="34" charset="0"/>
                <a:cs typeface="Arial" pitchFamily="34" charset="0"/>
              </a:rPr>
              <a:t>Mô</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hình</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Xã</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hội</a:t>
            </a:r>
            <a:endParaRPr lang="en-US" sz="2400" b="1" dirty="0">
              <a:solidFill>
                <a:srgbClr val="003FBC"/>
              </a:solidFill>
              <a:latin typeface="Arial" pitchFamily="34" charset="0"/>
              <a:cs typeface="Arial" pitchFamily="34" charset="0"/>
            </a:endParaRPr>
          </a:p>
        </p:txBody>
      </p:sp>
      <p:sp>
        <p:nvSpPr>
          <p:cNvPr id="3" name="TextBox 2"/>
          <p:cNvSpPr txBox="1"/>
          <p:nvPr/>
        </p:nvSpPr>
        <p:spPr>
          <a:xfrm>
            <a:off x="228600" y="1085073"/>
            <a:ext cx="8610600" cy="1200329"/>
          </a:xfrm>
          <a:prstGeom prst="rect">
            <a:avLst/>
          </a:prstGeom>
          <a:noFill/>
        </p:spPr>
        <p:txBody>
          <a:bodyPr wrap="square" rtlCol="0">
            <a:spAutoFit/>
          </a:bodyPr>
          <a:lstStyle/>
          <a:p>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Mô</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kiểu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mẫu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tương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cung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ứng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mẫu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tương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chủ</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thể</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bắt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chước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học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hỏi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tiến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theo</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4" name="TextBox 3"/>
          <p:cNvSpPr txBox="1"/>
          <p:nvPr/>
        </p:nvSpPr>
        <p:spPr>
          <a:xfrm>
            <a:off x="228600" y="2285172"/>
            <a:ext cx="4936082" cy="461665"/>
          </a:xfrm>
          <a:prstGeom prst="rect">
            <a:avLst/>
          </a:prstGeom>
          <a:noFill/>
        </p:spPr>
        <p:txBody>
          <a:bodyPr wrap="square" rtlCol="0">
            <a:spAutoFit/>
          </a:bodyPr>
          <a:lstStyle/>
          <a:p>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Cấu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trúc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Mô</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5" name="TextBox 4"/>
          <p:cNvSpPr txBox="1"/>
          <p:nvPr/>
        </p:nvSpPr>
        <p:spPr>
          <a:xfrm>
            <a:off x="445277" y="2590800"/>
            <a:ext cx="6781800" cy="584775"/>
          </a:xfrm>
          <a:prstGeom prst="rect">
            <a:avLst/>
          </a:prstGeom>
          <a:noFill/>
        </p:spPr>
        <p:txBody>
          <a:bodyPr wrap="square" rtlCol="0">
            <a:spAutoFit/>
          </a:bodyPr>
          <a:lstStyle/>
          <a:p>
            <a:pPr>
              <a:buFont typeface="Arial" pitchFamily="34" charset="0"/>
              <a:buChar char="•"/>
            </a:pPr>
            <a:r>
              <a:rPr lang="en-US" sz="3200" dirty="0" smtClean="0">
                <a:latin typeface="Arial" pitchFamily="34" charset="0"/>
                <a:cs typeface="Arial" pitchFamily="34" charset="0"/>
              </a:rPr>
              <a:t> </a:t>
            </a:r>
            <a:r>
              <a:rPr lang="en-US" sz="2400" dirty="0" err="1" smtClean="0">
                <a:latin typeface="Arial" pitchFamily="34" charset="0"/>
                <a:cs typeface="Arial" pitchFamily="34" charset="0"/>
              </a:rPr>
              <a:t>Mục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tiêu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tương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6" name="TextBox 5"/>
          <p:cNvSpPr txBox="1"/>
          <p:nvPr/>
        </p:nvSpPr>
        <p:spPr>
          <a:xfrm>
            <a:off x="445277" y="3175575"/>
            <a:ext cx="4887877" cy="584775"/>
          </a:xfrm>
          <a:prstGeom prst="rect">
            <a:avLst/>
          </a:prstGeom>
          <a:noFill/>
        </p:spPr>
        <p:txBody>
          <a:bodyPr wrap="none" rtlCol="0">
            <a:spAutoFit/>
          </a:bodyPr>
          <a:lstStyle/>
          <a:p>
            <a:pPr>
              <a:buFont typeface="Arial" pitchFamily="34" charset="0"/>
              <a:buChar char="•"/>
            </a:pPr>
            <a:r>
              <a:rPr lang="en-US" sz="3200" dirty="0" smtClean="0">
                <a:latin typeface="Arial" pitchFamily="34" charset="0"/>
                <a:cs typeface="Arial" pitchFamily="34" charset="0"/>
              </a:rPr>
              <a:t> </a:t>
            </a:r>
            <a:r>
              <a:rPr lang="en-US" sz="2400" dirty="0" err="1" smtClean="0">
                <a:latin typeface="Arial" pitchFamily="34" charset="0"/>
                <a:cs typeface="Arial" pitchFamily="34" charset="0"/>
              </a:rPr>
              <a:t>Quá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tương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hành</a:t>
            </a:r>
            <a:r>
              <a:rPr lang="en-US" sz="2400" dirty="0" smtClean="0">
                <a:latin typeface="Arial" pitchFamily="34" charset="0"/>
                <a:cs typeface="Arial" pitchFamily="34" charset="0"/>
              </a:rPr>
              <a:t> vi.</a:t>
            </a:r>
            <a:endParaRPr lang="en-US" sz="2400" dirty="0">
              <a:latin typeface="Arial" pitchFamily="34" charset="0"/>
              <a:cs typeface="Arial" pitchFamily="34" charset="0"/>
            </a:endParaRPr>
          </a:p>
        </p:txBody>
      </p:sp>
      <p:sp>
        <p:nvSpPr>
          <p:cNvPr id="7" name="TextBox 6"/>
          <p:cNvSpPr txBox="1"/>
          <p:nvPr/>
        </p:nvSpPr>
        <p:spPr>
          <a:xfrm>
            <a:off x="445277" y="3744210"/>
            <a:ext cx="8458200" cy="954107"/>
          </a:xfrm>
          <a:prstGeom prst="rect">
            <a:avLst/>
          </a:prstGeom>
          <a:noFill/>
        </p:spPr>
        <p:txBody>
          <a:bodyPr wrap="square" rtlCol="0">
            <a:spAutoFit/>
          </a:bodyPr>
          <a:lstStyle/>
          <a:p>
            <a:pPr>
              <a:buFont typeface="Arial" pitchFamily="34" charset="0"/>
              <a:buChar char="•"/>
            </a:pPr>
            <a:r>
              <a:rPr lang="en-US" sz="3200" dirty="0" smtClean="0">
                <a:latin typeface="Arial" pitchFamily="34" charset="0"/>
                <a:cs typeface="Arial" pitchFamily="34" charset="0"/>
              </a:rPr>
              <a:t> </a:t>
            </a:r>
            <a:r>
              <a:rPr lang="en-US" sz="2400" dirty="0" err="1" smtClean="0">
                <a:latin typeface="Arial" pitchFamily="34" charset="0"/>
                <a:cs typeface="Arial" pitchFamily="34" charset="0"/>
              </a:rPr>
              <a:t>Hệ</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thống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chuẩn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mực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trị</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định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để</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hành</a:t>
            </a:r>
            <a:r>
              <a:rPr lang="en-US" sz="2400" dirty="0" smtClean="0">
                <a:latin typeface="Arial" pitchFamily="34" charset="0"/>
                <a:cs typeface="Arial" pitchFamily="34" charset="0"/>
              </a:rPr>
              <a:t> vi </a:t>
            </a:r>
            <a:r>
              <a:rPr lang="en-US" sz="2400" dirty="0" err="1" smtClean="0">
                <a:latin typeface="Arial" pitchFamily="34" charset="0"/>
                <a:cs typeface="Arial" pitchFamily="34" charset="0"/>
              </a:rPr>
              <a:t>đó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truyền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tải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biến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đổi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theo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sự</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hoạt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con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8" name="TextBox 7"/>
          <p:cNvSpPr txBox="1"/>
          <p:nvPr/>
        </p:nvSpPr>
        <p:spPr>
          <a:xfrm>
            <a:off x="443345" y="4698317"/>
            <a:ext cx="8382000" cy="584775"/>
          </a:xfrm>
          <a:prstGeom prst="rect">
            <a:avLst/>
          </a:prstGeom>
          <a:noFill/>
        </p:spPr>
        <p:txBody>
          <a:bodyPr wrap="square" rtlCol="0">
            <a:spAutoFit/>
          </a:bodyPr>
          <a:lstStyle/>
          <a:p>
            <a:pPr>
              <a:buFont typeface="Arial" pitchFamily="34" charset="0"/>
              <a:buChar char="•"/>
            </a:pPr>
            <a:r>
              <a:rPr lang="en-US" sz="32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ít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nhất</a:t>
            </a:r>
            <a:r>
              <a:rPr lang="en-US" sz="2400" dirty="0" smtClean="0">
                <a:latin typeface="Arial" pitchFamily="34" charset="0"/>
                <a:cs typeface="Arial" pitchFamily="34" charset="0"/>
              </a:rPr>
              <a:t> 2 </a:t>
            </a:r>
            <a:r>
              <a:rPr lang="en-US" sz="2400" dirty="0" err="1" smtClean="0">
                <a:latin typeface="Arial" pitchFamily="34" charset="0"/>
                <a:cs typeface="Arial" pitchFamily="34" charset="0"/>
              </a:rPr>
              <a:t>chủ</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thể</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cùng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hoạt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11" name="TextBox 10"/>
          <p:cNvSpPr txBox="1"/>
          <p:nvPr/>
        </p:nvSpPr>
        <p:spPr>
          <a:xfrm>
            <a:off x="-1" y="0"/>
            <a:ext cx="9144001" cy="646331"/>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II. </a:t>
            </a:r>
            <a:r>
              <a:rPr lang="en-US" sz="3600" b="1" dirty="0" err="1" smtClean="0">
                <a:solidFill>
                  <a:srgbClr val="FF0000"/>
                </a:solidFill>
                <a:latin typeface="Arial" pitchFamily="34" charset="0"/>
                <a:cs typeface="Arial" pitchFamily="34" charset="0"/>
              </a:rPr>
              <a:t>Xã</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hội</a:t>
            </a:r>
            <a:endParaRPr lang="en-US" sz="3600" b="1" dirty="0">
              <a:solidFill>
                <a:srgbClr val="FF0000"/>
              </a:solidFill>
              <a:latin typeface="Arial" pitchFamily="34" charset="0"/>
              <a:cs typeface="Arial" pitchFamily="34" charset="0"/>
            </a:endParaRPr>
          </a:p>
        </p:txBody>
      </p:sp>
      <p:sp>
        <p:nvSpPr>
          <p:cNvPr id="12" name="Rectangle 11"/>
          <p:cNvSpPr/>
          <p:nvPr/>
        </p:nvSpPr>
        <p:spPr>
          <a:xfrm>
            <a:off x="228599" y="5241528"/>
            <a:ext cx="8674877" cy="1569660"/>
          </a:xfrm>
          <a:prstGeom prst="rect">
            <a:avLst/>
          </a:prstGeom>
        </p:spPr>
        <p:txBody>
          <a:bodyPr wrap="square">
            <a:spAutoFit/>
          </a:bodyPr>
          <a:lstStyle/>
          <a:p>
            <a:r>
              <a:rPr lang="en-US" sz="2400" dirty="0">
                <a:latin typeface="Arial" pitchFamily="34" charset="0"/>
                <a:cs typeface="Arial" pitchFamily="34" charset="0"/>
              </a:rPr>
              <a:t>- </a:t>
            </a:r>
            <a:r>
              <a:rPr lang="en-US" sz="2400" dirty="0" err="1">
                <a:latin typeface="Arial" pitchFamily="34" charset="0"/>
                <a:cs typeface="Arial" pitchFamily="34" charset="0"/>
              </a:rPr>
              <a:t>Mô</a:t>
            </a:r>
            <a:r>
              <a:rPr lang="en-US" sz="2400" dirty="0">
                <a:latin typeface="Arial" pitchFamily="34" charset="0"/>
                <a:cs typeface="Arial" pitchFamily="34" charset="0"/>
              </a:rPr>
              <a:t> </a:t>
            </a:r>
            <a:r>
              <a:rPr lang="en-US" sz="2400" dirty="0" err="1">
                <a:latin typeface="Arial" pitchFamily="34" charset="0"/>
                <a:cs typeface="Arial" pitchFamily="34" charset="0"/>
              </a:rPr>
              <a:t>hình</a:t>
            </a:r>
            <a:r>
              <a:rPr lang="en-US" sz="2400" dirty="0">
                <a:latin typeface="Arial" pitchFamily="34" charset="0"/>
                <a:cs typeface="Arial" pitchFamily="34" charset="0"/>
              </a:rPr>
              <a:t> </a:t>
            </a:r>
            <a:r>
              <a:rPr lang="en-US" sz="2400" dirty="0" err="1">
                <a:latin typeface="Arial" pitchFamily="34" charset="0"/>
                <a:cs typeface="Arial" pitchFamily="34" charset="0"/>
              </a:rPr>
              <a:t>xã</a:t>
            </a:r>
            <a:r>
              <a:rPr lang="en-US" sz="2400" dirty="0">
                <a:latin typeface="Arial" pitchFamily="34" charset="0"/>
                <a:cs typeface="Arial" pitchFamily="34" charset="0"/>
              </a:rPr>
              <a:t> </a:t>
            </a:r>
            <a:r>
              <a:rPr lang="en-US" sz="2400" dirty="0" err="1">
                <a:latin typeface="Arial" pitchFamily="34" charset="0"/>
                <a:cs typeface="Arial" pitchFamily="34" charset="0"/>
              </a:rPr>
              <a:t>hội</a:t>
            </a:r>
            <a:r>
              <a:rPr lang="en-US" sz="2400" dirty="0">
                <a:latin typeface="Arial" pitchFamily="34" charset="0"/>
                <a:cs typeface="Arial" pitchFamily="34" charset="0"/>
              </a:rPr>
              <a:t> </a:t>
            </a:r>
            <a:r>
              <a:rPr lang="en-US" sz="2400" dirty="0" err="1">
                <a:latin typeface="Arial" pitchFamily="34" charset="0"/>
                <a:cs typeface="Arial" pitchFamily="34" charset="0"/>
              </a:rPr>
              <a:t>có</a:t>
            </a:r>
            <a:r>
              <a:rPr lang="en-US" sz="2400" dirty="0">
                <a:latin typeface="Arial" pitchFamily="34" charset="0"/>
                <a:cs typeface="Arial" pitchFamily="34" charset="0"/>
              </a:rPr>
              <a:t> </a:t>
            </a:r>
            <a:r>
              <a:rPr lang="en-US" sz="2400" dirty="0" err="1">
                <a:latin typeface="Arial" pitchFamily="34" charset="0"/>
                <a:cs typeface="Arial" pitchFamily="34" charset="0"/>
              </a:rPr>
              <a:t>những</a:t>
            </a:r>
            <a:r>
              <a:rPr lang="en-US" sz="2400" dirty="0">
                <a:latin typeface="Arial" pitchFamily="34" charset="0"/>
                <a:cs typeface="Arial" pitchFamily="34" charset="0"/>
              </a:rPr>
              <a:t> </a:t>
            </a:r>
            <a:r>
              <a:rPr lang="en-US" sz="2400" dirty="0" err="1">
                <a:latin typeface="Arial" pitchFamily="34" charset="0"/>
                <a:cs typeface="Arial" pitchFamily="34" charset="0"/>
              </a:rPr>
              <a:t>chức</a:t>
            </a:r>
            <a:r>
              <a:rPr lang="en-US" sz="2400" dirty="0">
                <a:latin typeface="Arial" pitchFamily="34" charset="0"/>
                <a:cs typeface="Arial" pitchFamily="34" charset="0"/>
              </a:rPr>
              <a:t> </a:t>
            </a:r>
            <a:r>
              <a:rPr lang="en-US" sz="2400" dirty="0" err="1">
                <a:latin typeface="Arial" pitchFamily="34" charset="0"/>
                <a:cs typeface="Arial" pitchFamily="34" charset="0"/>
              </a:rPr>
              <a:t>năng</a:t>
            </a:r>
            <a:r>
              <a:rPr lang="en-US" sz="2400" dirty="0">
                <a:latin typeface="Arial" pitchFamily="34" charset="0"/>
                <a:cs typeface="Arial" pitchFamily="34" charset="0"/>
              </a:rPr>
              <a:t> </a:t>
            </a:r>
            <a:r>
              <a:rPr lang="en-US" sz="2400" dirty="0" err="1">
                <a:latin typeface="Arial" pitchFamily="34" charset="0"/>
                <a:cs typeface="Arial" pitchFamily="34" charset="0"/>
              </a:rPr>
              <a:t>Xã</a:t>
            </a:r>
            <a:r>
              <a:rPr lang="en-US" sz="2400" dirty="0">
                <a:latin typeface="Arial" pitchFamily="34" charset="0"/>
                <a:cs typeface="Arial" pitchFamily="34" charset="0"/>
              </a:rPr>
              <a:t> </a:t>
            </a:r>
            <a:r>
              <a:rPr lang="en-US" sz="2400" dirty="0" err="1">
                <a:latin typeface="Arial" pitchFamily="34" charset="0"/>
                <a:cs typeface="Arial" pitchFamily="34" charset="0"/>
              </a:rPr>
              <a:t>hội</a:t>
            </a:r>
            <a:r>
              <a:rPr lang="en-US" sz="2400" dirty="0">
                <a:latin typeface="Arial" pitchFamily="34" charset="0"/>
                <a:cs typeface="Arial" pitchFamily="34" charset="0"/>
              </a:rPr>
              <a:t> </a:t>
            </a:r>
            <a:r>
              <a:rPr lang="en-US" sz="2400" dirty="0" err="1">
                <a:latin typeface="Arial" pitchFamily="34" charset="0"/>
                <a:cs typeface="Arial" pitchFamily="34" charset="0"/>
              </a:rPr>
              <a:t>nhất</a:t>
            </a:r>
            <a:r>
              <a:rPr lang="en-US" sz="2400" dirty="0">
                <a:latin typeface="Arial" pitchFamily="34" charset="0"/>
                <a:cs typeface="Arial" pitchFamily="34" charset="0"/>
              </a:rPr>
              <a:t> </a:t>
            </a:r>
            <a:r>
              <a:rPr lang="en-US" sz="2400" dirty="0" err="1">
                <a:latin typeface="Arial" pitchFamily="34" charset="0"/>
                <a:cs typeface="Arial" pitchFamily="34" charset="0"/>
              </a:rPr>
              <a:t>định</a:t>
            </a:r>
            <a:r>
              <a:rPr lang="en-US" sz="2400" dirty="0">
                <a:latin typeface="Arial" pitchFamily="34" charset="0"/>
                <a:cs typeface="Arial" pitchFamily="34" charset="0"/>
              </a:rPr>
              <a:t>: </a:t>
            </a:r>
            <a:r>
              <a:rPr lang="en-US" sz="2400" dirty="0" err="1">
                <a:latin typeface="Arial" pitchFamily="34" charset="0"/>
                <a:cs typeface="Arial" pitchFamily="34" charset="0"/>
              </a:rPr>
              <a:t>cho</a:t>
            </a:r>
            <a:r>
              <a:rPr lang="en-US" sz="2400" dirty="0">
                <a:latin typeface="Arial" pitchFamily="34" charset="0"/>
                <a:cs typeface="Arial" pitchFamily="34" charset="0"/>
              </a:rPr>
              <a:t> ta </a:t>
            </a:r>
            <a:r>
              <a:rPr lang="en-US" sz="2400" dirty="0" err="1">
                <a:latin typeface="Arial" pitchFamily="34" charset="0"/>
                <a:cs typeface="Arial" pitchFamily="34" charset="0"/>
              </a:rPr>
              <a:t>biết</a:t>
            </a:r>
            <a:r>
              <a:rPr lang="en-US" sz="2400" dirty="0">
                <a:latin typeface="Arial" pitchFamily="34" charset="0"/>
                <a:cs typeface="Arial" pitchFamily="34" charset="0"/>
              </a:rPr>
              <a:t> </a:t>
            </a:r>
            <a:r>
              <a:rPr lang="en-US" sz="2400" dirty="0" err="1">
                <a:latin typeface="Arial" pitchFamily="34" charset="0"/>
                <a:cs typeface="Arial" pitchFamily="34" charset="0"/>
              </a:rPr>
              <a:t>được</a:t>
            </a:r>
            <a:r>
              <a:rPr lang="en-US" sz="2400" dirty="0">
                <a:latin typeface="Arial" pitchFamily="34" charset="0"/>
                <a:cs typeface="Arial" pitchFamily="34" charset="0"/>
              </a:rPr>
              <a:t>, </a:t>
            </a:r>
            <a:r>
              <a:rPr lang="en-US" sz="2400" dirty="0" err="1">
                <a:latin typeface="Arial" pitchFamily="34" charset="0"/>
                <a:cs typeface="Arial" pitchFamily="34" charset="0"/>
              </a:rPr>
              <a:t>đoán</a:t>
            </a:r>
            <a:r>
              <a:rPr lang="en-US" sz="2400" dirty="0">
                <a:latin typeface="Arial" pitchFamily="34" charset="0"/>
                <a:cs typeface="Arial" pitchFamily="34" charset="0"/>
              </a:rPr>
              <a:t> </a:t>
            </a:r>
            <a:r>
              <a:rPr lang="en-US" sz="2400" dirty="0" err="1">
                <a:latin typeface="Arial" pitchFamily="34" charset="0"/>
                <a:cs typeface="Arial" pitchFamily="34" charset="0"/>
              </a:rPr>
              <a:t>nhận</a:t>
            </a:r>
            <a:r>
              <a:rPr lang="en-US" sz="2400" dirty="0">
                <a:latin typeface="Arial" pitchFamily="34" charset="0"/>
                <a:cs typeface="Arial" pitchFamily="34" charset="0"/>
              </a:rPr>
              <a:t> </a:t>
            </a:r>
            <a:r>
              <a:rPr lang="en-US" sz="2400" dirty="0" err="1">
                <a:latin typeface="Arial" pitchFamily="34" charset="0"/>
                <a:cs typeface="Arial" pitchFamily="34" charset="0"/>
              </a:rPr>
              <a:t>được</a:t>
            </a:r>
            <a:r>
              <a:rPr lang="en-US" sz="2400" dirty="0">
                <a:latin typeface="Arial" pitchFamily="34" charset="0"/>
                <a:cs typeface="Arial" pitchFamily="34" charset="0"/>
              </a:rPr>
              <a:t> </a:t>
            </a:r>
            <a:r>
              <a:rPr lang="en-US" sz="2400" dirty="0" err="1">
                <a:latin typeface="Arial" pitchFamily="34" charset="0"/>
                <a:cs typeface="Arial" pitchFamily="34" charset="0"/>
              </a:rPr>
              <a:t>hành</a:t>
            </a:r>
            <a:r>
              <a:rPr lang="en-US" sz="2400" dirty="0">
                <a:latin typeface="Arial" pitchFamily="34" charset="0"/>
                <a:cs typeface="Arial" pitchFamily="34" charset="0"/>
              </a:rPr>
              <a:t> vi </a:t>
            </a:r>
            <a:r>
              <a:rPr lang="en-US" sz="2400" dirty="0" err="1">
                <a:latin typeface="Arial" pitchFamily="34" charset="0"/>
                <a:cs typeface="Arial" pitchFamily="34" charset="0"/>
              </a:rPr>
              <a:t>xã</a:t>
            </a:r>
            <a:r>
              <a:rPr lang="en-US" sz="2400" dirty="0">
                <a:latin typeface="Arial" pitchFamily="34" charset="0"/>
                <a:cs typeface="Arial" pitchFamily="34" charset="0"/>
              </a:rPr>
              <a:t> </a:t>
            </a:r>
            <a:r>
              <a:rPr lang="en-US" sz="2400" dirty="0" err="1">
                <a:latin typeface="Arial" pitchFamily="34" charset="0"/>
                <a:cs typeface="Arial" pitchFamily="34" charset="0"/>
              </a:rPr>
              <a:t>hội</a:t>
            </a:r>
            <a:r>
              <a:rPr lang="en-US" sz="2400" dirty="0">
                <a:latin typeface="Arial" pitchFamily="34" charset="0"/>
                <a:cs typeface="Arial" pitchFamily="34" charset="0"/>
              </a:rPr>
              <a:t> </a:t>
            </a:r>
            <a:r>
              <a:rPr lang="en-US" sz="2400" dirty="0" err="1">
                <a:latin typeface="Arial" pitchFamily="34" charset="0"/>
                <a:cs typeface="Arial" pitchFamily="34" charset="0"/>
              </a:rPr>
              <a:t>phải</a:t>
            </a:r>
            <a:r>
              <a:rPr lang="en-US" sz="2400" dirty="0">
                <a:latin typeface="Arial" pitchFamily="34" charset="0"/>
                <a:cs typeface="Arial" pitchFamily="34" charset="0"/>
              </a:rPr>
              <a:t> </a:t>
            </a:r>
            <a:r>
              <a:rPr lang="en-US" sz="2400" dirty="0" err="1">
                <a:latin typeface="Arial" pitchFamily="34" charset="0"/>
                <a:cs typeface="Arial" pitchFamily="34" charset="0"/>
              </a:rPr>
              <a:t>xảy</a:t>
            </a:r>
            <a:r>
              <a:rPr lang="en-US" sz="2400" dirty="0">
                <a:latin typeface="Arial" pitchFamily="34" charset="0"/>
                <a:cs typeface="Arial" pitchFamily="34" charset="0"/>
              </a:rPr>
              <a:t> </a:t>
            </a:r>
            <a:r>
              <a:rPr lang="en-US" sz="2400" dirty="0" err="1">
                <a:latin typeface="Arial" pitchFamily="34" charset="0"/>
                <a:cs typeface="Arial" pitchFamily="34" charset="0"/>
              </a:rPr>
              <a:t>ra</a:t>
            </a:r>
            <a:r>
              <a:rPr lang="en-US" sz="2400" dirty="0">
                <a:latin typeface="Arial" pitchFamily="34" charset="0"/>
                <a:cs typeface="Arial" pitchFamily="34" charset="0"/>
              </a:rPr>
              <a:t> </a:t>
            </a:r>
            <a:r>
              <a:rPr lang="en-US" sz="2400" dirty="0" err="1">
                <a:latin typeface="Arial" pitchFamily="34" charset="0"/>
                <a:cs typeface="Arial" pitchFamily="34" charset="0"/>
              </a:rPr>
              <a:t>như</a:t>
            </a:r>
            <a:r>
              <a:rPr lang="en-US" sz="2400" dirty="0">
                <a:latin typeface="Arial" pitchFamily="34" charset="0"/>
                <a:cs typeface="Arial" pitchFamily="34" charset="0"/>
              </a:rPr>
              <a:t> </a:t>
            </a:r>
            <a:r>
              <a:rPr lang="en-US" sz="2400" dirty="0" err="1">
                <a:latin typeface="Arial" pitchFamily="34" charset="0"/>
                <a:cs typeface="Arial" pitchFamily="34" charset="0"/>
              </a:rPr>
              <a:t>thế</a:t>
            </a:r>
            <a:r>
              <a:rPr lang="en-US" sz="2400" dirty="0">
                <a:latin typeface="Arial" pitchFamily="34" charset="0"/>
                <a:cs typeface="Arial" pitchFamily="34" charset="0"/>
              </a:rPr>
              <a:t> </a:t>
            </a:r>
            <a:r>
              <a:rPr lang="en-US" sz="2400" dirty="0" err="1">
                <a:latin typeface="Arial" pitchFamily="34" charset="0"/>
                <a:cs typeface="Arial" pitchFamily="34" charset="0"/>
              </a:rPr>
              <a:t>nào</a:t>
            </a:r>
            <a:r>
              <a:rPr lang="en-US" sz="2400" dirty="0">
                <a:latin typeface="Arial" pitchFamily="34" charset="0"/>
                <a:cs typeface="Arial" pitchFamily="34" charset="0"/>
              </a:rPr>
              <a:t>; </a:t>
            </a:r>
            <a:r>
              <a:rPr lang="en-US" sz="2400" dirty="0" err="1">
                <a:latin typeface="Arial" pitchFamily="34" charset="0"/>
                <a:cs typeface="Arial" pitchFamily="34" charset="0"/>
              </a:rPr>
              <a:t>giúp</a:t>
            </a:r>
            <a:r>
              <a:rPr lang="en-US" sz="2400" dirty="0">
                <a:latin typeface="Arial" pitchFamily="34" charset="0"/>
                <a:cs typeface="Arial" pitchFamily="34" charset="0"/>
              </a:rPr>
              <a:t> con </a:t>
            </a:r>
            <a:r>
              <a:rPr lang="en-US" sz="2400" dirty="0" err="1">
                <a:latin typeface="Arial" pitchFamily="34" charset="0"/>
                <a:cs typeface="Arial" pitchFamily="34" charset="0"/>
              </a:rPr>
              <a:t>người</a:t>
            </a:r>
            <a:r>
              <a:rPr lang="en-US" sz="2400" dirty="0">
                <a:latin typeface="Arial" pitchFamily="34" charset="0"/>
                <a:cs typeface="Arial" pitchFamily="34" charset="0"/>
              </a:rPr>
              <a:t> </a:t>
            </a:r>
            <a:r>
              <a:rPr lang="en-US" sz="2400" dirty="0" err="1">
                <a:latin typeface="Arial" pitchFamily="34" charset="0"/>
                <a:cs typeface="Arial" pitchFamily="34" charset="0"/>
              </a:rPr>
              <a:t>xã</a:t>
            </a:r>
            <a:r>
              <a:rPr lang="en-US" sz="2400" dirty="0">
                <a:latin typeface="Arial" pitchFamily="34" charset="0"/>
                <a:cs typeface="Arial" pitchFamily="34" charset="0"/>
              </a:rPr>
              <a:t> </a:t>
            </a:r>
            <a:r>
              <a:rPr lang="en-US" sz="2400" dirty="0" err="1">
                <a:latin typeface="Arial" pitchFamily="34" charset="0"/>
                <a:cs typeface="Arial" pitchFamily="34" charset="0"/>
              </a:rPr>
              <a:t>hội</a:t>
            </a:r>
            <a:r>
              <a:rPr lang="en-US" sz="2400" dirty="0">
                <a:latin typeface="Arial" pitchFamily="34" charset="0"/>
                <a:cs typeface="Arial" pitchFamily="34" charset="0"/>
              </a:rPr>
              <a:t> </a:t>
            </a:r>
            <a:r>
              <a:rPr lang="en-US" sz="2400" dirty="0" err="1">
                <a:latin typeface="Arial" pitchFamily="34" charset="0"/>
                <a:cs typeface="Arial" pitchFamily="34" charset="0"/>
              </a:rPr>
              <a:t>tiếp</a:t>
            </a:r>
            <a:r>
              <a:rPr lang="en-US" sz="2400" dirty="0">
                <a:latin typeface="Arial" pitchFamily="34" charset="0"/>
                <a:cs typeface="Arial" pitchFamily="34" charset="0"/>
              </a:rPr>
              <a:t> </a:t>
            </a:r>
            <a:r>
              <a:rPr lang="en-US" sz="2400" dirty="0" err="1">
                <a:latin typeface="Arial" pitchFamily="34" charset="0"/>
                <a:cs typeface="Arial" pitchFamily="34" charset="0"/>
              </a:rPr>
              <a:t>thu</a:t>
            </a:r>
            <a:r>
              <a:rPr lang="en-US" sz="2400" dirty="0">
                <a:latin typeface="Arial" pitchFamily="34" charset="0"/>
                <a:cs typeface="Arial" pitchFamily="34" charset="0"/>
              </a:rPr>
              <a:t> </a:t>
            </a:r>
            <a:r>
              <a:rPr lang="en-US" sz="2400" dirty="0" err="1">
                <a:latin typeface="Arial" pitchFamily="34" charset="0"/>
                <a:cs typeface="Arial" pitchFamily="34" charset="0"/>
              </a:rPr>
              <a:t>những</a:t>
            </a:r>
            <a:r>
              <a:rPr lang="en-US" sz="2400" dirty="0">
                <a:latin typeface="Arial" pitchFamily="34" charset="0"/>
                <a:cs typeface="Arial" pitchFamily="34" charset="0"/>
              </a:rPr>
              <a:t> </a:t>
            </a:r>
            <a:r>
              <a:rPr lang="en-US" sz="2400" dirty="0" err="1">
                <a:latin typeface="Arial" pitchFamily="34" charset="0"/>
                <a:cs typeface="Arial" pitchFamily="34" charset="0"/>
              </a:rPr>
              <a:t>giá</a:t>
            </a:r>
            <a:r>
              <a:rPr lang="en-US" sz="2400" dirty="0">
                <a:latin typeface="Arial" pitchFamily="34" charset="0"/>
                <a:cs typeface="Arial" pitchFamily="34" charset="0"/>
              </a:rPr>
              <a:t> </a:t>
            </a:r>
            <a:r>
              <a:rPr lang="en-US" sz="2400" dirty="0" err="1">
                <a:latin typeface="Arial" pitchFamily="34" charset="0"/>
                <a:cs typeface="Arial" pitchFamily="34" charset="0"/>
              </a:rPr>
              <a:t>trị</a:t>
            </a:r>
            <a:r>
              <a:rPr lang="en-US" sz="2400" dirty="0">
                <a:latin typeface="Arial" pitchFamily="34" charset="0"/>
                <a:cs typeface="Arial" pitchFamily="34" charset="0"/>
              </a:rPr>
              <a:t> </a:t>
            </a:r>
            <a:r>
              <a:rPr lang="en-US" sz="2400" dirty="0" err="1">
                <a:latin typeface="Arial" pitchFamily="34" charset="0"/>
                <a:cs typeface="Arial" pitchFamily="34" charset="0"/>
              </a:rPr>
              <a:t>xã</a:t>
            </a:r>
            <a:r>
              <a:rPr lang="en-US" sz="2400" dirty="0">
                <a:latin typeface="Arial" pitchFamily="34" charset="0"/>
                <a:cs typeface="Arial" pitchFamily="34" charset="0"/>
              </a:rPr>
              <a:t> </a:t>
            </a:r>
            <a:r>
              <a:rPr lang="en-US" sz="2400" dirty="0" err="1">
                <a:latin typeface="Arial" pitchFamily="34" charset="0"/>
                <a:cs typeface="Arial" pitchFamily="34" charset="0"/>
              </a:rPr>
              <a:t>hội</a:t>
            </a:r>
            <a:r>
              <a:rPr lang="en-US" sz="2400" dirty="0">
                <a:latin typeface="Arial" pitchFamily="34" charset="0"/>
                <a:cs typeface="Arial" pitchFamily="34" charset="0"/>
              </a:rPr>
              <a:t>, </a:t>
            </a:r>
            <a:r>
              <a:rPr lang="en-US" sz="2400" dirty="0" err="1">
                <a:latin typeface="Arial" pitchFamily="34" charset="0"/>
                <a:cs typeface="Arial" pitchFamily="34" charset="0"/>
              </a:rPr>
              <a:t>các</a:t>
            </a:r>
            <a:r>
              <a:rPr lang="en-US" sz="2400" dirty="0">
                <a:latin typeface="Arial" pitchFamily="34" charset="0"/>
                <a:cs typeface="Arial" pitchFamily="34" charset="0"/>
              </a:rPr>
              <a:t> </a:t>
            </a:r>
            <a:r>
              <a:rPr lang="en-US" sz="2400" dirty="0" err="1">
                <a:latin typeface="Arial" pitchFamily="34" charset="0"/>
                <a:cs typeface="Arial" pitchFamily="34" charset="0"/>
              </a:rPr>
              <a:t>chuẩn</a:t>
            </a:r>
            <a:r>
              <a:rPr lang="en-US" sz="2400" dirty="0">
                <a:latin typeface="Arial" pitchFamily="34" charset="0"/>
                <a:cs typeface="Arial" pitchFamily="34" charset="0"/>
              </a:rPr>
              <a:t> </a:t>
            </a:r>
            <a:r>
              <a:rPr lang="en-US" sz="2400" dirty="0" err="1">
                <a:latin typeface="Arial" pitchFamily="34" charset="0"/>
                <a:cs typeface="Arial" pitchFamily="34" charset="0"/>
              </a:rPr>
              <a:t>mực</a:t>
            </a:r>
            <a:r>
              <a:rPr lang="en-US" sz="2400" dirty="0">
                <a:latin typeface="Arial" pitchFamily="34" charset="0"/>
                <a:cs typeface="Arial" pitchFamily="34" charset="0"/>
              </a:rPr>
              <a:t> </a:t>
            </a:r>
            <a:r>
              <a:rPr lang="en-US" sz="2400" dirty="0" err="1">
                <a:latin typeface="Arial" pitchFamily="34" charset="0"/>
                <a:cs typeface="Arial" pitchFamily="34" charset="0"/>
              </a:rPr>
              <a:t>như</a:t>
            </a:r>
            <a:r>
              <a:rPr lang="en-US" sz="2400" dirty="0">
                <a:latin typeface="Arial" pitchFamily="34" charset="0"/>
                <a:cs typeface="Arial" pitchFamily="34" charset="0"/>
              </a:rPr>
              <a:t> </a:t>
            </a:r>
            <a:r>
              <a:rPr lang="en-US" sz="2400" dirty="0" err="1">
                <a:latin typeface="Arial" pitchFamily="34" charset="0"/>
                <a:cs typeface="Arial" pitchFamily="34" charset="0"/>
              </a:rPr>
              <a:t>nhau</a:t>
            </a:r>
            <a:r>
              <a:rPr lang="en-US" sz="2400" dirty="0">
                <a:latin typeface="Arial" pitchFamily="34" charset="0"/>
                <a:cs typeface="Arial" pitchFamily="34" charset="0"/>
              </a:rPr>
              <a:t>.</a:t>
            </a: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heckerboard(across)">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heckerboard(across)">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1673" y="3345527"/>
            <a:ext cx="2709396" cy="83099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loại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Mô</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bản</a:t>
            </a:r>
            <a:endParaRPr lang="en-US" sz="2400" dirty="0">
              <a:latin typeface="Arial" pitchFamily="34" charset="0"/>
              <a:cs typeface="Arial" pitchFamily="34" charset="0"/>
            </a:endParaRPr>
          </a:p>
        </p:txBody>
      </p:sp>
      <p:sp>
        <p:nvSpPr>
          <p:cNvPr id="4" name="TextBox 3"/>
          <p:cNvSpPr txBox="1"/>
          <p:nvPr/>
        </p:nvSpPr>
        <p:spPr>
          <a:xfrm>
            <a:off x="4578926" y="1116788"/>
            <a:ext cx="4343400"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400" dirty="0" err="1" smtClean="0">
                <a:latin typeface="Arial" pitchFamily="34" charset="0"/>
                <a:cs typeface="Arial" pitchFamily="34" charset="0"/>
              </a:rPr>
              <a:t>Mô</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hợp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giao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tiếp</a:t>
            </a:r>
            <a:endParaRPr lang="en-US" sz="2400" dirty="0">
              <a:latin typeface="Arial" pitchFamily="34" charset="0"/>
              <a:cs typeface="Arial" pitchFamily="34" charset="0"/>
            </a:endParaRPr>
          </a:p>
        </p:txBody>
      </p:sp>
      <p:sp>
        <p:nvSpPr>
          <p:cNvPr id="5" name="TextBox 4"/>
          <p:cNvSpPr txBox="1"/>
          <p:nvPr/>
        </p:nvSpPr>
        <p:spPr>
          <a:xfrm>
            <a:off x="4578926" y="2049047"/>
            <a:ext cx="4343400"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400" dirty="0" err="1" smtClean="0">
                <a:latin typeface="Arial" pitchFamily="34" charset="0"/>
                <a:cs typeface="Arial" pitchFamily="34" charset="0"/>
              </a:rPr>
              <a:t>Mô</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xung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đột</a:t>
            </a:r>
            <a:endParaRPr lang="en-US" sz="2400" dirty="0">
              <a:latin typeface="Arial" pitchFamily="34" charset="0"/>
              <a:cs typeface="Arial" pitchFamily="34" charset="0"/>
            </a:endParaRPr>
          </a:p>
        </p:txBody>
      </p:sp>
      <p:sp>
        <p:nvSpPr>
          <p:cNvPr id="6" name="TextBox 5"/>
          <p:cNvSpPr txBox="1"/>
          <p:nvPr/>
        </p:nvSpPr>
        <p:spPr>
          <a:xfrm>
            <a:off x="4578926" y="2976888"/>
            <a:ext cx="4336473"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400" dirty="0" err="1" smtClean="0">
                <a:latin typeface="Arial" pitchFamily="34" charset="0"/>
                <a:cs typeface="Arial" pitchFamily="34" charset="0"/>
              </a:rPr>
              <a:t>Mô</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trao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đổi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quyền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lực</a:t>
            </a:r>
            <a:endParaRPr lang="en-US" sz="2400" dirty="0">
              <a:latin typeface="Arial" pitchFamily="34" charset="0"/>
              <a:cs typeface="Arial" pitchFamily="34" charset="0"/>
            </a:endParaRPr>
          </a:p>
        </p:txBody>
      </p:sp>
      <p:sp>
        <p:nvSpPr>
          <p:cNvPr id="7" name="TextBox 6"/>
          <p:cNvSpPr txBox="1"/>
          <p:nvPr/>
        </p:nvSpPr>
        <p:spPr>
          <a:xfrm>
            <a:off x="4571999" y="3962400"/>
            <a:ext cx="4343400"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400" dirty="0" err="1" smtClean="0">
                <a:latin typeface="Arial" pitchFamily="34" charset="0"/>
                <a:cs typeface="Arial" pitchFamily="34" charset="0"/>
              </a:rPr>
              <a:t>Mô</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trao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đổi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cạnh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tranh</a:t>
            </a:r>
            <a:endParaRPr lang="en-US" sz="2400" dirty="0">
              <a:latin typeface="Arial" pitchFamily="34" charset="0"/>
              <a:cs typeface="Arial" pitchFamily="34" charset="0"/>
            </a:endParaRPr>
          </a:p>
        </p:txBody>
      </p:sp>
      <p:sp>
        <p:nvSpPr>
          <p:cNvPr id="8" name="TextBox 7"/>
          <p:cNvSpPr txBox="1"/>
          <p:nvPr/>
        </p:nvSpPr>
        <p:spPr>
          <a:xfrm>
            <a:off x="4571999" y="4953000"/>
            <a:ext cx="4343400"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400" dirty="0" err="1" smtClean="0">
                <a:latin typeface="Arial" pitchFamily="34" charset="0"/>
                <a:cs typeface="Arial" pitchFamily="34" charset="0"/>
              </a:rPr>
              <a:t>Mô</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ganh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đua</a:t>
            </a:r>
            <a:r>
              <a:rPr lang="en-US" sz="2400" dirty="0" smtClean="0">
                <a:latin typeface="Arial" pitchFamily="34" charset="0"/>
                <a:cs typeface="Arial" pitchFamily="34" charset="0"/>
              </a:rPr>
              <a:t> – </a:t>
            </a:r>
            <a:r>
              <a:rPr lang="en-US" sz="2400" dirty="0" err="1" smtClean="0">
                <a:latin typeface="Arial" pitchFamily="34" charset="0"/>
                <a:cs typeface="Arial" pitchFamily="34" charset="0"/>
              </a:rPr>
              <a:t>thi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đua</a:t>
            </a:r>
            <a:endParaRPr lang="en-US" sz="2400" dirty="0">
              <a:latin typeface="Arial" pitchFamily="34" charset="0"/>
              <a:cs typeface="Arial" pitchFamily="34" charset="0"/>
            </a:endParaRPr>
          </a:p>
        </p:txBody>
      </p:sp>
      <p:sp>
        <p:nvSpPr>
          <p:cNvPr id="9" name="TextBox 8"/>
          <p:cNvSpPr txBox="1"/>
          <p:nvPr/>
        </p:nvSpPr>
        <p:spPr>
          <a:xfrm>
            <a:off x="4571999" y="5943600"/>
            <a:ext cx="4343400"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400" dirty="0" err="1" smtClean="0">
                <a:latin typeface="Arial" pitchFamily="34" charset="0"/>
                <a:cs typeface="Arial" pitchFamily="34" charset="0"/>
              </a:rPr>
              <a:t>Mô</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endParaRPr lang="en-US" sz="2400" dirty="0">
              <a:latin typeface="Arial" pitchFamily="34" charset="0"/>
              <a:cs typeface="Arial" pitchFamily="34" charset="0"/>
            </a:endParaRPr>
          </a:p>
        </p:txBody>
      </p:sp>
      <p:sp>
        <p:nvSpPr>
          <p:cNvPr id="10" name="TextBox 9"/>
          <p:cNvSpPr txBox="1"/>
          <p:nvPr/>
        </p:nvSpPr>
        <p:spPr>
          <a:xfrm>
            <a:off x="-1" y="0"/>
            <a:ext cx="9144001" cy="646331"/>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II. </a:t>
            </a:r>
            <a:r>
              <a:rPr lang="en-US" sz="3600" b="1" dirty="0" err="1" smtClean="0">
                <a:solidFill>
                  <a:srgbClr val="FF0000"/>
                </a:solidFill>
                <a:latin typeface="Arial" pitchFamily="34" charset="0"/>
                <a:cs typeface="Arial" pitchFamily="34" charset="0"/>
              </a:rPr>
              <a:t>Xã</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hội</a:t>
            </a:r>
            <a:endParaRPr lang="en-US" sz="3600" b="1" dirty="0">
              <a:solidFill>
                <a:srgbClr val="FF0000"/>
              </a:solidFill>
              <a:latin typeface="Arial" pitchFamily="34" charset="0"/>
              <a:cs typeface="Arial" pitchFamily="34" charset="0"/>
            </a:endParaRPr>
          </a:p>
        </p:txBody>
      </p:sp>
      <p:sp>
        <p:nvSpPr>
          <p:cNvPr id="11" name="TextBox 10"/>
          <p:cNvSpPr txBox="1"/>
          <p:nvPr/>
        </p:nvSpPr>
        <p:spPr>
          <a:xfrm>
            <a:off x="228600" y="646331"/>
            <a:ext cx="2709396" cy="461665"/>
          </a:xfrm>
          <a:prstGeom prst="rect">
            <a:avLst/>
          </a:prstGeom>
          <a:noFill/>
        </p:spPr>
        <p:txBody>
          <a:bodyPr wrap="none" rtlCol="0">
            <a:spAutoFit/>
          </a:bodyPr>
          <a:lstStyle/>
          <a:p>
            <a:r>
              <a:rPr lang="en-US" sz="2400" b="1" dirty="0" smtClean="0">
                <a:solidFill>
                  <a:srgbClr val="003FBC"/>
                </a:solidFill>
                <a:latin typeface="Arial" pitchFamily="34" charset="0"/>
                <a:cs typeface="Arial" pitchFamily="34" charset="0"/>
              </a:rPr>
              <a:t>2. </a:t>
            </a:r>
            <a:r>
              <a:rPr lang="en-US" sz="2400" b="1" dirty="0" err="1" smtClean="0">
                <a:solidFill>
                  <a:srgbClr val="003FBC"/>
                </a:solidFill>
                <a:latin typeface="Arial" pitchFamily="34" charset="0"/>
                <a:cs typeface="Arial" pitchFamily="34" charset="0"/>
              </a:rPr>
              <a:t>Mô</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hình</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Xã</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hội</a:t>
            </a:r>
            <a:endParaRPr lang="en-US" sz="2400" b="1" dirty="0">
              <a:solidFill>
                <a:srgbClr val="003FBC"/>
              </a:solidFill>
              <a:latin typeface="Arial" pitchFamily="34" charset="0"/>
              <a:cs typeface="Arial" pitchFamily="34" charset="0"/>
            </a:endParaRPr>
          </a:p>
        </p:txBody>
      </p:sp>
      <p:sp>
        <p:nvSpPr>
          <p:cNvPr id="13" name="Left Brace 12"/>
          <p:cNvSpPr/>
          <p:nvPr/>
        </p:nvSpPr>
        <p:spPr>
          <a:xfrm>
            <a:off x="3200400" y="1347620"/>
            <a:ext cx="1143000" cy="482681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1000"/>
                                        <p:tgtEl>
                                          <p:spTgt spid="8"/>
                                        </p:tgtEl>
                                      </p:cBhvr>
                                    </p:animEffect>
                                    <p:anim calcmode="lin" valueType="num">
                                      <p:cBhvr>
                                        <p:cTn id="46" dur="1000" fill="hold"/>
                                        <p:tgtEl>
                                          <p:spTgt spid="8"/>
                                        </p:tgtEl>
                                        <p:attrNameLst>
                                          <p:attrName>ppt_x</p:attrName>
                                        </p:attrNameLst>
                                      </p:cBhvr>
                                      <p:tavLst>
                                        <p:tav tm="0">
                                          <p:val>
                                            <p:strVal val="#ppt_x"/>
                                          </p:val>
                                        </p:tav>
                                        <p:tav tm="100000">
                                          <p:val>
                                            <p:strVal val="#ppt_x"/>
                                          </p:val>
                                        </p:tav>
                                      </p:tavLst>
                                    </p:anim>
                                    <p:anim calcmode="lin" valueType="num">
                                      <p:cBhvr>
                                        <p:cTn id="4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1000"/>
                                        <p:tgtEl>
                                          <p:spTgt spid="9"/>
                                        </p:tgtEl>
                                      </p:cBhvr>
                                    </p:animEffect>
                                    <p:anim calcmode="lin" valueType="num">
                                      <p:cBhvr>
                                        <p:cTn id="53" dur="1000" fill="hold"/>
                                        <p:tgtEl>
                                          <p:spTgt spid="9"/>
                                        </p:tgtEl>
                                        <p:attrNameLst>
                                          <p:attrName>ppt_x</p:attrName>
                                        </p:attrNameLst>
                                      </p:cBhvr>
                                      <p:tavLst>
                                        <p:tav tm="0">
                                          <p:val>
                                            <p:strVal val="#ppt_x"/>
                                          </p:val>
                                        </p:tav>
                                        <p:tav tm="100000">
                                          <p:val>
                                            <p:strVal val="#ppt_x"/>
                                          </p:val>
                                        </p:tav>
                                      </p:tavLst>
                                    </p:anim>
                                    <p:anim calcmode="lin" valueType="num">
                                      <p:cBhvr>
                                        <p:cTn id="5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762000"/>
            <a:ext cx="3243196" cy="461665"/>
          </a:xfrm>
          <a:prstGeom prst="rect">
            <a:avLst/>
          </a:prstGeom>
          <a:noFill/>
        </p:spPr>
        <p:txBody>
          <a:bodyPr wrap="none" rtlCol="0">
            <a:spAutoFit/>
          </a:bodyPr>
          <a:lstStyle/>
          <a:p>
            <a:r>
              <a:rPr lang="en-US" sz="2400" b="1" dirty="0" smtClean="0">
                <a:solidFill>
                  <a:srgbClr val="003FBC"/>
                </a:solidFill>
                <a:latin typeface="Arial" pitchFamily="34" charset="0"/>
                <a:cs typeface="Arial" pitchFamily="34" charset="0"/>
              </a:rPr>
              <a:t>3. </a:t>
            </a:r>
            <a:r>
              <a:rPr lang="en-US" sz="2400" b="1" dirty="0" err="1">
                <a:solidFill>
                  <a:srgbClr val="003FBC"/>
                </a:solidFill>
                <a:latin typeface="Arial" pitchFamily="34" charset="0"/>
                <a:cs typeface="Arial" pitchFamily="34" charset="0"/>
              </a:rPr>
              <a:t>C</a:t>
            </a:r>
            <a:r>
              <a:rPr lang="en-US" sz="2400" b="1" dirty="0" err="1" smtClean="0">
                <a:solidFill>
                  <a:srgbClr val="003FBC"/>
                </a:solidFill>
                <a:latin typeface="Arial" pitchFamily="34" charset="0"/>
                <a:cs typeface="Arial" pitchFamily="34" charset="0"/>
              </a:rPr>
              <a:t>huẩn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mực</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Xã</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hội</a:t>
            </a:r>
            <a:endParaRPr lang="en-US" sz="2400" b="1" dirty="0">
              <a:solidFill>
                <a:srgbClr val="003FBC"/>
              </a:solidFill>
              <a:latin typeface="Arial" pitchFamily="34" charset="0"/>
              <a:cs typeface="Arial" pitchFamily="34" charset="0"/>
            </a:endParaRPr>
          </a:p>
        </p:txBody>
      </p:sp>
      <p:sp>
        <p:nvSpPr>
          <p:cNvPr id="3" name="TextBox 2"/>
          <p:cNvSpPr txBox="1"/>
          <p:nvPr/>
        </p:nvSpPr>
        <p:spPr>
          <a:xfrm>
            <a:off x="-1" y="0"/>
            <a:ext cx="9144001" cy="646331"/>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II. </a:t>
            </a:r>
            <a:r>
              <a:rPr lang="en-US" sz="3600" b="1" dirty="0" err="1" smtClean="0">
                <a:solidFill>
                  <a:srgbClr val="FF0000"/>
                </a:solidFill>
                <a:latin typeface="Arial" pitchFamily="34" charset="0"/>
                <a:cs typeface="Arial" pitchFamily="34" charset="0"/>
              </a:rPr>
              <a:t>Xã</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hội</a:t>
            </a:r>
            <a:endParaRPr lang="en-US" sz="3600" b="1" dirty="0">
              <a:solidFill>
                <a:srgbClr val="FF0000"/>
              </a:solidFill>
              <a:latin typeface="Arial" pitchFamily="34" charset="0"/>
              <a:cs typeface="Arial" pitchFamily="34" charset="0"/>
            </a:endParaRPr>
          </a:p>
        </p:txBody>
      </p:sp>
      <p:sp>
        <p:nvSpPr>
          <p:cNvPr id="4" name="Rectangle 3"/>
          <p:cNvSpPr/>
          <p:nvPr/>
        </p:nvSpPr>
        <p:spPr>
          <a:xfrm>
            <a:off x="228600" y="1223665"/>
            <a:ext cx="8686800" cy="2677656"/>
          </a:xfrm>
          <a:prstGeom prst="rect">
            <a:avLst/>
          </a:prstGeom>
        </p:spPr>
        <p:txBody>
          <a:bodyPr wrap="square">
            <a:spAutoFit/>
          </a:bodyPr>
          <a:lstStyle/>
          <a:p>
            <a:pPr marL="342900" indent="-342900">
              <a:buFont typeface="Arial" pitchFamily="34" charset="0"/>
              <a:buChar char="•"/>
            </a:pPr>
            <a:r>
              <a:rPr lang="vi-VN" sz="2400" dirty="0">
                <a:latin typeface="Arial" pitchFamily="34" charset="0"/>
                <a:cs typeface="Arial" pitchFamily="34" charset="0"/>
              </a:rPr>
              <a:t>Chuẩn mực xã hội là hệ thống các quy tắc, yêu cầu, đòi hỏi của xã hội đối với mỗi cá nhân hay nhóm xã hội, trong đó xác định ít nhiều sự chính xác về tính chất, mức độ, phạm vi, giới hạn của cái có thể, cái được phép, cái không được phép hay cái bắt buộc phải thực hiện trong hành vi xã hội của mỗi người, nhằm củng cố, đảm bảo sự ổn định xã hội, giữ gìn trật tự, kỷ cương, an toàn xã hội. </a:t>
            </a:r>
          </a:p>
        </p:txBody>
      </p:sp>
      <p:sp>
        <p:nvSpPr>
          <p:cNvPr id="5" name="Rectangle 4"/>
          <p:cNvSpPr/>
          <p:nvPr/>
        </p:nvSpPr>
        <p:spPr>
          <a:xfrm>
            <a:off x="214745" y="3901321"/>
            <a:ext cx="8686800" cy="461665"/>
          </a:xfrm>
          <a:prstGeom prst="rect">
            <a:avLst/>
          </a:prstGeom>
        </p:spPr>
        <p:txBody>
          <a:bodyPr wrap="square">
            <a:spAutoFit/>
          </a:bodyPr>
          <a:lstStyle/>
          <a:p>
            <a:pPr marL="342900" indent="-342900">
              <a:buFont typeface="Wingdings" pitchFamily="2" charset="2"/>
              <a:buChar char="v"/>
            </a:pP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thức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biểu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hiện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chuẩn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mực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endParaRPr lang="en-US" sz="2400" dirty="0">
              <a:latin typeface="Arial" pitchFamily="34" charset="0"/>
              <a:cs typeface="Arial" pitchFamily="34" charset="0"/>
            </a:endParaRPr>
          </a:p>
        </p:txBody>
      </p:sp>
      <p:sp>
        <p:nvSpPr>
          <p:cNvPr id="6" name="Rectangle 5"/>
          <p:cNvSpPr/>
          <p:nvPr/>
        </p:nvSpPr>
        <p:spPr>
          <a:xfrm>
            <a:off x="533400" y="4362986"/>
            <a:ext cx="8368145" cy="830997"/>
          </a:xfrm>
          <a:prstGeom prst="rect">
            <a:avLst/>
          </a:prstGeom>
        </p:spPr>
        <p:txBody>
          <a:bodyPr wrap="square">
            <a:spAutoFit/>
          </a:bodyPr>
          <a:lstStyle/>
          <a:p>
            <a:pPr marL="342900" indent="-342900">
              <a:buFont typeface="Courier New" pitchFamily="49" charset="0"/>
              <a:buChar char="o"/>
            </a:pPr>
            <a:r>
              <a:rPr lang="en-US" sz="2400" dirty="0" smtClean="0">
                <a:latin typeface="Arial" pitchFamily="34" charset="0"/>
                <a:cs typeface="Arial" pitchFamily="34" charset="0"/>
              </a:rPr>
              <a:t>Theo </a:t>
            </a:r>
            <a:r>
              <a:rPr lang="en-US" sz="2400" dirty="0" err="1" smtClean="0">
                <a:latin typeface="Arial" pitchFamily="34" charset="0"/>
                <a:cs typeface="Arial" pitchFamily="34" charset="0"/>
              </a:rPr>
              <a:t>mức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phổ</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biến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chuẩn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mực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chia </a:t>
            </a:r>
            <a:r>
              <a:rPr lang="en-US" sz="2400" dirty="0" err="1" smtClean="0">
                <a:latin typeface="Arial" pitchFamily="34" charset="0"/>
                <a:cs typeface="Arial" pitchFamily="34" charset="0"/>
              </a:rPr>
              <a:t>thành</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7" name="Rectangle 6"/>
          <p:cNvSpPr/>
          <p:nvPr/>
        </p:nvSpPr>
        <p:spPr>
          <a:xfrm>
            <a:off x="533401" y="5193983"/>
            <a:ext cx="8416636" cy="1200329"/>
          </a:xfrm>
          <a:prstGeom prst="rect">
            <a:avLst/>
          </a:prstGeom>
        </p:spPr>
        <p:txBody>
          <a:bodyPr wrap="square">
            <a:spAutoFit/>
          </a:bodyPr>
          <a:lstStyle/>
          <a:p>
            <a:pPr marL="457200" indent="-457200">
              <a:buFont typeface="Arial" pitchFamily="34" charset="0"/>
              <a:buChar char="•"/>
            </a:pPr>
            <a:r>
              <a:rPr lang="en-US" sz="2400" dirty="0" err="1" smtClean="0">
                <a:latin typeface="Arial" pitchFamily="34" charset="0"/>
                <a:cs typeface="Arial" pitchFamily="34" charset="0"/>
              </a:rPr>
              <a:t>Chuẩn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mực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tức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chuẩn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mực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phổ</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biến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số</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biết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đến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thừa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nhận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tuân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theo.</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68740987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5527" y="762000"/>
            <a:ext cx="8610600" cy="1323439"/>
          </a:xfrm>
          <a:prstGeom prst="rect">
            <a:avLst/>
          </a:prstGeom>
        </p:spPr>
        <p:txBody>
          <a:bodyPr wrap="square">
            <a:spAutoFit/>
          </a:bodyPr>
          <a:lstStyle/>
          <a:p>
            <a:pPr marL="457200" indent="-457200">
              <a:buFont typeface="Arial" pitchFamily="34" charset="0"/>
              <a:buChar char="•"/>
            </a:pPr>
            <a:r>
              <a:rPr lang="en-US" sz="2000" dirty="0" err="1">
                <a:latin typeface="Arial" pitchFamily="34" charset="0"/>
                <a:cs typeface="Arial" pitchFamily="34" charset="0"/>
              </a:rPr>
              <a:t>Chuẩn</a:t>
            </a:r>
            <a:r>
              <a:rPr lang="en-US" sz="2000" dirty="0">
                <a:latin typeface="Arial" pitchFamily="34" charset="0"/>
                <a:cs typeface="Arial" pitchFamily="34" charset="0"/>
              </a:rPr>
              <a:t> </a:t>
            </a:r>
            <a:r>
              <a:rPr lang="en-US" sz="2000" dirty="0" err="1">
                <a:latin typeface="Arial" pitchFamily="34" charset="0"/>
                <a:cs typeface="Arial" pitchFamily="34" charset="0"/>
              </a:rPr>
              <a:t>mực</a:t>
            </a:r>
            <a:r>
              <a:rPr lang="en-US" sz="2000" dirty="0">
                <a:latin typeface="Arial" pitchFamily="34" charset="0"/>
                <a:cs typeface="Arial" pitchFamily="34" charset="0"/>
              </a:rPr>
              <a:t> </a:t>
            </a:r>
            <a:r>
              <a:rPr lang="en-US" sz="2000" dirty="0" err="1">
                <a:latin typeface="Arial" pitchFamily="34" charset="0"/>
                <a:cs typeface="Arial" pitchFamily="34" charset="0"/>
              </a:rPr>
              <a:t>xã</a:t>
            </a:r>
            <a:r>
              <a:rPr lang="en-US" sz="2000" dirty="0">
                <a:latin typeface="Arial" pitchFamily="34" charset="0"/>
                <a:cs typeface="Arial" pitchFamily="34" charset="0"/>
              </a:rPr>
              <a:t> </a:t>
            </a:r>
            <a:r>
              <a:rPr lang="en-US" sz="2000" dirty="0" err="1">
                <a:latin typeface="Arial" pitchFamily="34" charset="0"/>
                <a:cs typeface="Arial" pitchFamily="34" charset="0"/>
              </a:rPr>
              <a:t>hội</a:t>
            </a:r>
            <a:r>
              <a:rPr lang="en-US" sz="2000" dirty="0">
                <a:latin typeface="Arial" pitchFamily="34" charset="0"/>
                <a:cs typeface="Arial" pitchFamily="34" charset="0"/>
              </a:rPr>
              <a:t> </a:t>
            </a:r>
            <a:r>
              <a:rPr lang="en-US" sz="2000" dirty="0" err="1">
                <a:latin typeface="Arial" pitchFamily="34" charset="0"/>
                <a:cs typeface="Arial" pitchFamily="34" charset="0"/>
              </a:rPr>
              <a:t>ngầm</a:t>
            </a:r>
            <a:r>
              <a:rPr lang="en-US" sz="2000" dirty="0">
                <a:latin typeface="Arial" pitchFamily="34" charset="0"/>
                <a:cs typeface="Arial" pitchFamily="34" charset="0"/>
              </a:rPr>
              <a:t> </a:t>
            </a:r>
            <a:r>
              <a:rPr lang="en-US" sz="2000" dirty="0" err="1">
                <a:latin typeface="Arial" pitchFamily="34" charset="0"/>
                <a:cs typeface="Arial" pitchFamily="34" charset="0"/>
              </a:rPr>
              <a:t>ẩn</a:t>
            </a:r>
            <a:r>
              <a:rPr lang="en-US" sz="2000" dirty="0">
                <a:latin typeface="Arial" pitchFamily="34" charset="0"/>
                <a:cs typeface="Arial" pitchFamily="34" charset="0"/>
              </a:rPr>
              <a:t>, </a:t>
            </a:r>
            <a:r>
              <a:rPr lang="en-US" sz="2000" dirty="0" err="1">
                <a:latin typeface="Arial" pitchFamily="34" charset="0"/>
                <a:cs typeface="Arial" pitchFamily="34" charset="0"/>
              </a:rPr>
              <a:t>tức</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những</a:t>
            </a:r>
            <a:r>
              <a:rPr lang="en-US" sz="2000" dirty="0">
                <a:latin typeface="Arial" pitchFamily="34" charset="0"/>
                <a:cs typeface="Arial" pitchFamily="34" charset="0"/>
              </a:rPr>
              <a:t> </a:t>
            </a:r>
            <a:r>
              <a:rPr lang="en-US" sz="2000" dirty="0" err="1">
                <a:latin typeface="Arial" pitchFamily="34" charset="0"/>
                <a:cs typeface="Arial" pitchFamily="34" charset="0"/>
              </a:rPr>
              <a:t>chuẩn</a:t>
            </a:r>
            <a:r>
              <a:rPr lang="en-US" sz="2000" dirty="0">
                <a:latin typeface="Arial" pitchFamily="34" charset="0"/>
                <a:cs typeface="Arial" pitchFamily="34" charset="0"/>
              </a:rPr>
              <a:t> </a:t>
            </a:r>
            <a:r>
              <a:rPr lang="en-US" sz="2000" dirty="0" err="1">
                <a:latin typeface="Arial" pitchFamily="34" charset="0"/>
                <a:cs typeface="Arial" pitchFamily="34" charset="0"/>
              </a:rPr>
              <a:t>mực</a:t>
            </a:r>
            <a:r>
              <a:rPr lang="en-US" sz="2000" dirty="0">
                <a:latin typeface="Arial" pitchFamily="34" charset="0"/>
                <a:cs typeface="Arial" pitchFamily="34" charset="0"/>
              </a:rPr>
              <a:t> </a:t>
            </a:r>
            <a:r>
              <a:rPr lang="en-US" sz="2000" dirty="0" err="1">
                <a:latin typeface="Arial" pitchFamily="34" charset="0"/>
                <a:cs typeface="Arial" pitchFamily="34" charset="0"/>
              </a:rPr>
              <a:t>xã</a:t>
            </a:r>
            <a:r>
              <a:rPr lang="en-US" sz="2000" dirty="0">
                <a:latin typeface="Arial" pitchFamily="34" charset="0"/>
                <a:cs typeface="Arial" pitchFamily="34" charset="0"/>
              </a:rPr>
              <a:t> </a:t>
            </a:r>
            <a:r>
              <a:rPr lang="en-US" sz="2000" dirty="0" err="1">
                <a:latin typeface="Arial" pitchFamily="34" charset="0"/>
                <a:cs typeface="Arial" pitchFamily="34" charset="0"/>
              </a:rPr>
              <a:t>hội</a:t>
            </a:r>
            <a:r>
              <a:rPr lang="en-US" sz="2000" dirty="0">
                <a:latin typeface="Arial" pitchFamily="34" charset="0"/>
                <a:cs typeface="Arial" pitchFamily="34" charset="0"/>
              </a:rPr>
              <a:t> </a:t>
            </a:r>
            <a:r>
              <a:rPr lang="en-US" sz="2000" dirty="0" err="1">
                <a:latin typeface="Arial" pitchFamily="34" charset="0"/>
                <a:cs typeface="Arial" pitchFamily="34" charset="0"/>
              </a:rPr>
              <a:t>chỉ</a:t>
            </a:r>
            <a:r>
              <a:rPr lang="en-US" sz="2000" dirty="0">
                <a:latin typeface="Arial" pitchFamily="34" charset="0"/>
                <a:cs typeface="Arial" pitchFamily="34" charset="0"/>
              </a:rPr>
              <a:t> </a:t>
            </a:r>
            <a:r>
              <a:rPr lang="en-US" sz="2000" dirty="0" err="1">
                <a:latin typeface="Arial" pitchFamily="34" charset="0"/>
                <a:cs typeface="Arial" pitchFamily="34" charset="0"/>
              </a:rPr>
              <a:t>được</a:t>
            </a:r>
            <a:r>
              <a:rPr lang="en-US" sz="2000" dirty="0">
                <a:latin typeface="Arial" pitchFamily="34" charset="0"/>
                <a:cs typeface="Arial" pitchFamily="34" charset="0"/>
              </a:rPr>
              <a:t> </a:t>
            </a:r>
            <a:r>
              <a:rPr lang="en-US" sz="2000" dirty="0" err="1">
                <a:latin typeface="Arial" pitchFamily="34" charset="0"/>
                <a:cs typeface="Arial" pitchFamily="34" charset="0"/>
              </a:rPr>
              <a:t>công</a:t>
            </a:r>
            <a:r>
              <a:rPr lang="en-US" sz="2000" dirty="0">
                <a:latin typeface="Arial" pitchFamily="34" charset="0"/>
                <a:cs typeface="Arial" pitchFamily="34" charset="0"/>
              </a:rPr>
              <a:t> </a:t>
            </a:r>
            <a:r>
              <a:rPr lang="en-US" sz="2000" dirty="0" err="1">
                <a:latin typeface="Arial" pitchFamily="34" charset="0"/>
                <a:cs typeface="Arial" pitchFamily="34" charset="0"/>
              </a:rPr>
              <a:t>bố</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áp</a:t>
            </a:r>
            <a:r>
              <a:rPr lang="en-US" sz="2000" dirty="0">
                <a:latin typeface="Arial" pitchFamily="34" charset="0"/>
                <a:cs typeface="Arial" pitchFamily="34" charset="0"/>
              </a:rPr>
              <a:t> </a:t>
            </a:r>
            <a:r>
              <a:rPr lang="en-US" sz="2000" dirty="0" err="1">
                <a:latin typeface="Arial" pitchFamily="34" charset="0"/>
                <a:cs typeface="Arial" pitchFamily="34" charset="0"/>
              </a:rPr>
              <a:t>dụng</a:t>
            </a:r>
            <a:r>
              <a:rPr lang="en-US" sz="2000" dirty="0">
                <a:latin typeface="Arial" pitchFamily="34" charset="0"/>
                <a:cs typeface="Arial" pitchFamily="34" charset="0"/>
              </a:rPr>
              <a:t> </a:t>
            </a:r>
            <a:r>
              <a:rPr lang="en-US" sz="2000" dirty="0" err="1">
                <a:latin typeface="Arial" pitchFamily="34" charset="0"/>
                <a:cs typeface="Arial" pitchFamily="34" charset="0"/>
              </a:rPr>
              <a:t>trong</a:t>
            </a:r>
            <a:r>
              <a:rPr lang="en-US" sz="2000" dirty="0">
                <a:latin typeface="Arial" pitchFamily="34" charset="0"/>
                <a:cs typeface="Arial" pitchFamily="34" charset="0"/>
              </a:rPr>
              <a:t> </a:t>
            </a:r>
            <a:r>
              <a:rPr lang="en-US" sz="2000" dirty="0" err="1">
                <a:latin typeface="Arial" pitchFamily="34" charset="0"/>
                <a:cs typeface="Arial" pitchFamily="34" charset="0"/>
              </a:rPr>
              <a:t>phạm</a:t>
            </a:r>
            <a:r>
              <a:rPr lang="en-US" sz="2000" dirty="0">
                <a:latin typeface="Arial" pitchFamily="34" charset="0"/>
                <a:cs typeface="Arial" pitchFamily="34" charset="0"/>
              </a:rPr>
              <a:t> vi </a:t>
            </a:r>
            <a:r>
              <a:rPr lang="en-US" sz="2000" dirty="0" err="1">
                <a:latin typeface="Arial" pitchFamily="34" charset="0"/>
                <a:cs typeface="Arial" pitchFamily="34" charset="0"/>
              </a:rPr>
              <a:t>nhất</a:t>
            </a:r>
            <a:r>
              <a:rPr lang="en-US" sz="2000" dirty="0">
                <a:latin typeface="Arial" pitchFamily="34" charset="0"/>
                <a:cs typeface="Arial" pitchFamily="34" charset="0"/>
              </a:rPr>
              <a:t> </a:t>
            </a:r>
            <a:r>
              <a:rPr lang="en-US" sz="2000" dirty="0" err="1">
                <a:latin typeface="Arial" pitchFamily="34" charset="0"/>
                <a:cs typeface="Arial" pitchFamily="34" charset="0"/>
              </a:rPr>
              <a:t>định</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chỉ</a:t>
            </a:r>
            <a:r>
              <a:rPr lang="en-US" sz="2000" dirty="0">
                <a:latin typeface="Arial" pitchFamily="34" charset="0"/>
                <a:cs typeface="Arial" pitchFamily="34" charset="0"/>
              </a:rPr>
              <a:t> </a:t>
            </a:r>
            <a:r>
              <a:rPr lang="en-US" sz="2000" dirty="0" err="1">
                <a:latin typeface="Arial" pitchFamily="34" charset="0"/>
                <a:cs typeface="Arial" pitchFamily="34" charset="0"/>
              </a:rPr>
              <a:t>có</a:t>
            </a:r>
            <a:r>
              <a:rPr lang="en-US" sz="2000" dirty="0">
                <a:latin typeface="Arial" pitchFamily="34" charset="0"/>
                <a:cs typeface="Arial" pitchFamily="34" charset="0"/>
              </a:rPr>
              <a:t> </a:t>
            </a:r>
            <a:r>
              <a:rPr lang="en-US" sz="2000" dirty="0" err="1">
                <a:latin typeface="Arial" pitchFamily="34" charset="0"/>
                <a:cs typeface="Arial" pitchFamily="34" charset="0"/>
              </a:rPr>
              <a:t>số</a:t>
            </a:r>
            <a:r>
              <a:rPr lang="en-US" sz="2000" dirty="0">
                <a:latin typeface="Arial" pitchFamily="34" charset="0"/>
                <a:cs typeface="Arial" pitchFamily="34" charset="0"/>
              </a:rPr>
              <a:t> </a:t>
            </a:r>
            <a:r>
              <a:rPr lang="en-US" sz="2000" dirty="0" err="1">
                <a:latin typeface="Arial" pitchFamily="34" charset="0"/>
                <a:cs typeface="Arial" pitchFamily="34" charset="0"/>
              </a:rPr>
              <a:t>ít</a:t>
            </a:r>
            <a:r>
              <a:rPr lang="en-US" sz="2000" dirty="0">
                <a:latin typeface="Arial" pitchFamily="34" charset="0"/>
                <a:cs typeface="Arial" pitchFamily="34" charset="0"/>
              </a:rPr>
              <a:t> </a:t>
            </a:r>
            <a:r>
              <a:rPr lang="en-US" sz="2000" dirty="0" err="1">
                <a:latin typeface="Arial" pitchFamily="34" charset="0"/>
                <a:cs typeface="Arial" pitchFamily="34" charset="0"/>
              </a:rPr>
              <a:t>người</a:t>
            </a:r>
            <a:r>
              <a:rPr lang="en-US" sz="2000" dirty="0">
                <a:latin typeface="Arial" pitchFamily="34" charset="0"/>
                <a:cs typeface="Arial" pitchFamily="34" charset="0"/>
              </a:rPr>
              <a:t> </a:t>
            </a:r>
            <a:r>
              <a:rPr lang="en-US" sz="2000" dirty="0" err="1">
                <a:latin typeface="Arial" pitchFamily="34" charset="0"/>
                <a:cs typeface="Arial" pitchFamily="34" charset="0"/>
              </a:rPr>
              <a:t>có</a:t>
            </a:r>
            <a:r>
              <a:rPr lang="en-US" sz="2000" dirty="0">
                <a:latin typeface="Arial" pitchFamily="34" charset="0"/>
                <a:cs typeface="Arial" pitchFamily="34" charset="0"/>
              </a:rPr>
              <a:t> </a:t>
            </a:r>
            <a:r>
              <a:rPr lang="en-US" sz="2000" dirty="0" err="1">
                <a:latin typeface="Arial" pitchFamily="34" charset="0"/>
                <a:cs typeface="Arial" pitchFamily="34" charset="0"/>
              </a:rPr>
              <a:t>trách</a:t>
            </a:r>
            <a:r>
              <a:rPr lang="en-US" sz="2000" dirty="0">
                <a:latin typeface="Arial" pitchFamily="34" charset="0"/>
                <a:cs typeface="Arial" pitchFamily="34" charset="0"/>
              </a:rPr>
              <a:t> </a:t>
            </a:r>
            <a:r>
              <a:rPr lang="en-US" sz="2000" dirty="0" err="1">
                <a:latin typeface="Arial" pitchFamily="34" charset="0"/>
                <a:cs typeface="Arial" pitchFamily="34" charset="0"/>
              </a:rPr>
              <a:t>nhiệm</a:t>
            </a:r>
            <a:r>
              <a:rPr lang="en-US" sz="2000" dirty="0">
                <a:latin typeface="Arial" pitchFamily="34" charset="0"/>
                <a:cs typeface="Arial" pitchFamily="34" charset="0"/>
              </a:rPr>
              <a:t>, </a:t>
            </a:r>
            <a:r>
              <a:rPr lang="en-US" sz="2000" dirty="0" err="1">
                <a:latin typeface="Arial" pitchFamily="34" charset="0"/>
                <a:cs typeface="Arial" pitchFamily="34" charset="0"/>
              </a:rPr>
              <a:t>nghĩa</a:t>
            </a:r>
            <a:r>
              <a:rPr lang="en-US" sz="2000" dirty="0">
                <a:latin typeface="Arial" pitchFamily="34" charset="0"/>
                <a:cs typeface="Arial" pitchFamily="34" charset="0"/>
              </a:rPr>
              <a:t> </a:t>
            </a:r>
            <a:r>
              <a:rPr lang="en-US" sz="2000" dirty="0" err="1">
                <a:latin typeface="Arial" pitchFamily="34" charset="0"/>
                <a:cs typeface="Arial" pitchFamily="34" charset="0"/>
              </a:rPr>
              <a:t>vụ</a:t>
            </a:r>
            <a:r>
              <a:rPr lang="en-US" sz="2000" dirty="0">
                <a:latin typeface="Arial" pitchFamily="34" charset="0"/>
                <a:cs typeface="Arial" pitchFamily="34" charset="0"/>
              </a:rPr>
              <a:t> </a:t>
            </a:r>
            <a:r>
              <a:rPr lang="en-US" sz="2000" dirty="0" err="1">
                <a:latin typeface="Arial" pitchFamily="34" charset="0"/>
                <a:cs typeface="Arial" pitchFamily="34" charset="0"/>
              </a:rPr>
              <a:t>phải</a:t>
            </a:r>
            <a:r>
              <a:rPr lang="en-US" sz="2000" dirty="0">
                <a:latin typeface="Arial" pitchFamily="34" charset="0"/>
                <a:cs typeface="Arial" pitchFamily="34" charset="0"/>
              </a:rPr>
              <a:t> </a:t>
            </a:r>
            <a:r>
              <a:rPr lang="en-US" sz="2000" dirty="0" err="1">
                <a:latin typeface="Arial" pitchFamily="34" charset="0"/>
                <a:cs typeface="Arial" pitchFamily="34" charset="0"/>
              </a:rPr>
              <a:t>tuân</a:t>
            </a:r>
            <a:r>
              <a:rPr lang="en-US" sz="2000" dirty="0">
                <a:latin typeface="Arial" pitchFamily="34" charset="0"/>
                <a:cs typeface="Arial" pitchFamily="34" charset="0"/>
              </a:rPr>
              <a:t> </a:t>
            </a:r>
            <a:r>
              <a:rPr lang="en-US" sz="2000" dirty="0" err="1">
                <a:latin typeface="Arial" pitchFamily="34" charset="0"/>
                <a:cs typeface="Arial" pitchFamily="34" charset="0"/>
              </a:rPr>
              <a:t>theo</a:t>
            </a:r>
            <a:r>
              <a:rPr lang="en-US" sz="2000" dirty="0">
                <a:latin typeface="Arial" pitchFamily="34" charset="0"/>
                <a:cs typeface="Arial" pitchFamily="34" charset="0"/>
              </a:rPr>
              <a:t> </a:t>
            </a:r>
            <a:r>
              <a:rPr lang="en-US" sz="2000" dirty="0" err="1">
                <a:latin typeface="Arial" pitchFamily="34" charset="0"/>
                <a:cs typeface="Arial" pitchFamily="34" charset="0"/>
              </a:rPr>
              <a:t>chuẩn</a:t>
            </a:r>
            <a:r>
              <a:rPr lang="en-US" sz="2000" dirty="0">
                <a:latin typeface="Arial" pitchFamily="34" charset="0"/>
                <a:cs typeface="Arial" pitchFamily="34" charset="0"/>
              </a:rPr>
              <a:t> </a:t>
            </a:r>
            <a:r>
              <a:rPr lang="en-US" sz="2000" dirty="0" err="1">
                <a:latin typeface="Arial" pitchFamily="34" charset="0"/>
                <a:cs typeface="Arial" pitchFamily="34" charset="0"/>
              </a:rPr>
              <a:t>mực</a:t>
            </a:r>
            <a:r>
              <a:rPr lang="en-US" sz="2000" dirty="0">
                <a:latin typeface="Arial" pitchFamily="34" charset="0"/>
                <a:cs typeface="Arial" pitchFamily="34" charset="0"/>
              </a:rPr>
              <a:t> </a:t>
            </a:r>
            <a:r>
              <a:rPr lang="en-US" sz="2000" dirty="0" err="1">
                <a:latin typeface="Arial" pitchFamily="34" charset="0"/>
                <a:cs typeface="Arial" pitchFamily="34" charset="0"/>
              </a:rPr>
              <a:t>xã</a:t>
            </a:r>
            <a:r>
              <a:rPr lang="en-US" sz="2000" dirty="0">
                <a:latin typeface="Arial" pitchFamily="34" charset="0"/>
                <a:cs typeface="Arial" pitchFamily="34" charset="0"/>
              </a:rPr>
              <a:t> </a:t>
            </a:r>
            <a:r>
              <a:rPr lang="en-US" sz="2000" dirty="0" err="1">
                <a:latin typeface="Arial" pitchFamily="34" charset="0"/>
                <a:cs typeface="Arial" pitchFamily="34" charset="0"/>
              </a:rPr>
              <a:t>hội</a:t>
            </a:r>
            <a:r>
              <a:rPr lang="en-US" sz="2000" dirty="0">
                <a:latin typeface="Arial" pitchFamily="34" charset="0"/>
                <a:cs typeface="Arial" pitchFamily="34" charset="0"/>
              </a:rPr>
              <a:t> </a:t>
            </a:r>
            <a:r>
              <a:rPr lang="en-US" sz="2000" dirty="0" err="1">
                <a:latin typeface="Arial" pitchFamily="34" charset="0"/>
                <a:cs typeface="Arial" pitchFamily="34" charset="0"/>
              </a:rPr>
              <a:t>ngầm</a:t>
            </a:r>
            <a:r>
              <a:rPr lang="en-US" sz="2000" dirty="0">
                <a:latin typeface="Arial" pitchFamily="34" charset="0"/>
                <a:cs typeface="Arial" pitchFamily="34" charset="0"/>
              </a:rPr>
              <a:t> </a:t>
            </a:r>
            <a:r>
              <a:rPr lang="en-US" sz="2000" dirty="0" err="1">
                <a:latin typeface="Arial" pitchFamily="34" charset="0"/>
                <a:cs typeface="Arial" pitchFamily="34" charset="0"/>
              </a:rPr>
              <a:t>ẩn</a:t>
            </a:r>
            <a:r>
              <a:rPr lang="en-US" sz="2000" dirty="0">
                <a:latin typeface="Arial" pitchFamily="34" charset="0"/>
                <a:cs typeface="Arial" pitchFamily="34" charset="0"/>
              </a:rPr>
              <a:t> </a:t>
            </a:r>
            <a:r>
              <a:rPr lang="en-US" sz="2000" dirty="0" err="1">
                <a:latin typeface="Arial" pitchFamily="34" charset="0"/>
                <a:cs typeface="Arial" pitchFamily="34" charset="0"/>
              </a:rPr>
              <a:t>dành</a:t>
            </a:r>
            <a:r>
              <a:rPr lang="en-US" sz="2000" dirty="0">
                <a:latin typeface="Arial" pitchFamily="34" charset="0"/>
                <a:cs typeface="Arial" pitchFamily="34" charset="0"/>
              </a:rPr>
              <a:t> </a:t>
            </a:r>
            <a:r>
              <a:rPr lang="en-US" sz="2000" dirty="0" err="1">
                <a:latin typeface="Arial" pitchFamily="34" charset="0"/>
                <a:cs typeface="Arial" pitchFamily="34" charset="0"/>
              </a:rPr>
              <a:t>cho</a:t>
            </a:r>
            <a:r>
              <a:rPr lang="en-US" sz="2000" dirty="0">
                <a:latin typeface="Arial" pitchFamily="34" charset="0"/>
                <a:cs typeface="Arial" pitchFamily="34" charset="0"/>
              </a:rPr>
              <a:t> </a:t>
            </a:r>
            <a:r>
              <a:rPr lang="en-US" sz="2000" dirty="0" err="1">
                <a:latin typeface="Arial" pitchFamily="34" charset="0"/>
                <a:cs typeface="Arial" pitchFamily="34" charset="0"/>
              </a:rPr>
              <a:t>họ</a:t>
            </a:r>
            <a:r>
              <a:rPr lang="en-US" sz="2000" dirty="0">
                <a:latin typeface="Arial" pitchFamily="34" charset="0"/>
                <a:cs typeface="Arial" pitchFamily="34" charset="0"/>
              </a:rPr>
              <a:t>.</a:t>
            </a:r>
          </a:p>
        </p:txBody>
      </p:sp>
      <p:sp>
        <p:nvSpPr>
          <p:cNvPr id="3" name="TextBox 2"/>
          <p:cNvSpPr txBox="1"/>
          <p:nvPr/>
        </p:nvSpPr>
        <p:spPr>
          <a:xfrm>
            <a:off x="-1" y="0"/>
            <a:ext cx="9144001" cy="646331"/>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II. </a:t>
            </a:r>
            <a:r>
              <a:rPr lang="en-US" sz="3600" b="1" dirty="0" err="1" smtClean="0">
                <a:solidFill>
                  <a:srgbClr val="FF0000"/>
                </a:solidFill>
                <a:latin typeface="Arial" pitchFamily="34" charset="0"/>
                <a:cs typeface="Arial" pitchFamily="34" charset="0"/>
              </a:rPr>
              <a:t>Xã</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hội</a:t>
            </a:r>
            <a:endParaRPr lang="en-US" sz="3600" b="1" dirty="0">
              <a:solidFill>
                <a:srgbClr val="FF0000"/>
              </a:solidFill>
              <a:latin typeface="Arial" pitchFamily="34" charset="0"/>
              <a:cs typeface="Arial" pitchFamily="34" charset="0"/>
            </a:endParaRPr>
          </a:p>
        </p:txBody>
      </p:sp>
      <p:sp>
        <p:nvSpPr>
          <p:cNvPr id="4" name="Rectangle 3"/>
          <p:cNvSpPr/>
          <p:nvPr/>
        </p:nvSpPr>
        <p:spPr>
          <a:xfrm>
            <a:off x="76200" y="2215991"/>
            <a:ext cx="8648699" cy="707886"/>
          </a:xfrm>
          <a:prstGeom prst="rect">
            <a:avLst/>
          </a:prstGeom>
        </p:spPr>
        <p:txBody>
          <a:bodyPr wrap="square">
            <a:spAutoFit/>
          </a:bodyPr>
          <a:lstStyle/>
          <a:p>
            <a:pPr marL="342900" indent="-342900">
              <a:buFont typeface="Courier New" pitchFamily="49" charset="0"/>
              <a:buChar char="o"/>
            </a:pPr>
            <a:r>
              <a:rPr lang="en-US" sz="2000" dirty="0" smtClean="0">
                <a:latin typeface="Arial" pitchFamily="34" charset="0"/>
                <a:cs typeface="Arial" pitchFamily="34" charset="0"/>
              </a:rPr>
              <a:t>Theo </a:t>
            </a:r>
            <a:r>
              <a:rPr lang="en-US" sz="2000" dirty="0" err="1">
                <a:latin typeface="Arial" pitchFamily="34" charset="0"/>
                <a:cs typeface="Arial" pitchFamily="34" charset="0"/>
              </a:rPr>
              <a:t>đặc</a:t>
            </a:r>
            <a:r>
              <a:rPr lang="en-US" sz="2000" dirty="0">
                <a:latin typeface="Arial" pitchFamily="34" charset="0"/>
                <a:cs typeface="Arial" pitchFamily="34" charset="0"/>
              </a:rPr>
              <a:t> </a:t>
            </a:r>
            <a:r>
              <a:rPr lang="en-US" sz="2000" dirty="0" err="1">
                <a:latin typeface="Arial" pitchFamily="34" charset="0"/>
                <a:cs typeface="Arial" pitchFamily="34" charset="0"/>
              </a:rPr>
              <a:t>điểm</a:t>
            </a:r>
            <a:r>
              <a:rPr lang="en-US" sz="2000" dirty="0">
                <a:latin typeface="Arial" pitchFamily="34" charset="0"/>
                <a:cs typeface="Arial" pitchFamily="34" charset="0"/>
              </a:rPr>
              <a:t> </a:t>
            </a:r>
            <a:r>
              <a:rPr lang="en-US" sz="2000" dirty="0" err="1">
                <a:latin typeface="Arial" pitchFamily="34" charset="0"/>
                <a:cs typeface="Arial" pitchFamily="34" charset="0"/>
              </a:rPr>
              <a:t>được</a:t>
            </a:r>
            <a:r>
              <a:rPr lang="en-US" sz="2000" dirty="0">
                <a:latin typeface="Arial" pitchFamily="34" charset="0"/>
                <a:cs typeface="Arial" pitchFamily="34" charset="0"/>
              </a:rPr>
              <a:t> </a:t>
            </a:r>
            <a:r>
              <a:rPr lang="en-US" sz="2000" dirty="0" err="1">
                <a:latin typeface="Arial" pitchFamily="34" charset="0"/>
                <a:cs typeface="Arial" pitchFamily="34" charset="0"/>
              </a:rPr>
              <a:t>ghi</a:t>
            </a:r>
            <a:r>
              <a:rPr lang="en-US" sz="2000" dirty="0">
                <a:latin typeface="Arial" pitchFamily="34" charset="0"/>
                <a:cs typeface="Arial" pitchFamily="34" charset="0"/>
              </a:rPr>
              <a:t> </a:t>
            </a:r>
            <a:r>
              <a:rPr lang="en-US" sz="2000" dirty="0" err="1">
                <a:latin typeface="Arial" pitchFamily="34" charset="0"/>
                <a:cs typeface="Arial" pitchFamily="34" charset="0"/>
              </a:rPr>
              <a:t>chép</a:t>
            </a:r>
            <a:r>
              <a:rPr lang="en-US" sz="2000" dirty="0">
                <a:latin typeface="Arial" pitchFamily="34" charset="0"/>
                <a:cs typeface="Arial" pitchFamily="34" charset="0"/>
              </a:rPr>
              <a:t> hay </a:t>
            </a:r>
            <a:r>
              <a:rPr lang="en-US" sz="2000" dirty="0" err="1">
                <a:latin typeface="Arial" pitchFamily="34" charset="0"/>
                <a:cs typeface="Arial" pitchFamily="34" charset="0"/>
              </a:rPr>
              <a:t>không</a:t>
            </a:r>
            <a:r>
              <a:rPr lang="en-US" sz="2000" dirty="0">
                <a:latin typeface="Arial" pitchFamily="34" charset="0"/>
                <a:cs typeface="Arial" pitchFamily="34" charset="0"/>
              </a:rPr>
              <a:t> </a:t>
            </a:r>
            <a:r>
              <a:rPr lang="en-US" sz="2000" dirty="0" err="1">
                <a:latin typeface="Arial" pitchFamily="34" charset="0"/>
                <a:cs typeface="Arial" pitchFamily="34" charset="0"/>
              </a:rPr>
              <a:t>được</a:t>
            </a:r>
            <a:r>
              <a:rPr lang="en-US" sz="2000" dirty="0">
                <a:latin typeface="Arial" pitchFamily="34" charset="0"/>
                <a:cs typeface="Arial" pitchFamily="34" charset="0"/>
              </a:rPr>
              <a:t> </a:t>
            </a:r>
            <a:r>
              <a:rPr lang="en-US" sz="2000" dirty="0" err="1">
                <a:latin typeface="Arial" pitchFamily="34" charset="0"/>
                <a:cs typeface="Arial" pitchFamily="34" charset="0"/>
              </a:rPr>
              <a:t>ghi</a:t>
            </a:r>
            <a:r>
              <a:rPr lang="en-US" sz="2000" dirty="0">
                <a:latin typeface="Arial" pitchFamily="34" charset="0"/>
                <a:cs typeface="Arial" pitchFamily="34" charset="0"/>
              </a:rPr>
              <a:t> </a:t>
            </a:r>
            <a:r>
              <a:rPr lang="en-US" sz="2000" dirty="0" err="1">
                <a:latin typeface="Arial" pitchFamily="34" charset="0"/>
                <a:cs typeface="Arial" pitchFamily="34" charset="0"/>
              </a:rPr>
              <a:t>chép</a:t>
            </a:r>
            <a:r>
              <a:rPr lang="en-US" sz="2000" dirty="0">
                <a:latin typeface="Arial" pitchFamily="34" charset="0"/>
                <a:cs typeface="Arial" pitchFamily="34" charset="0"/>
              </a:rPr>
              <a:t> </a:t>
            </a:r>
            <a:r>
              <a:rPr lang="en-US" sz="2000" dirty="0" err="1">
                <a:latin typeface="Arial" pitchFamily="34" charset="0"/>
                <a:cs typeface="Arial" pitchFamily="34" charset="0"/>
              </a:rPr>
              <a:t>lại</a:t>
            </a:r>
            <a:r>
              <a:rPr lang="en-US" sz="2000" dirty="0">
                <a:latin typeface="Arial" pitchFamily="34" charset="0"/>
                <a:cs typeface="Arial" pitchFamily="34" charset="0"/>
              </a:rPr>
              <a:t>, </a:t>
            </a:r>
            <a:r>
              <a:rPr lang="en-US" sz="2000" dirty="0" err="1">
                <a:latin typeface="Arial" pitchFamily="34" charset="0"/>
                <a:cs typeface="Arial" pitchFamily="34" charset="0"/>
              </a:rPr>
              <a:t>chuẩn</a:t>
            </a:r>
            <a:r>
              <a:rPr lang="en-US" sz="2000" dirty="0">
                <a:latin typeface="Arial" pitchFamily="34" charset="0"/>
                <a:cs typeface="Arial" pitchFamily="34" charset="0"/>
              </a:rPr>
              <a:t> </a:t>
            </a:r>
            <a:r>
              <a:rPr lang="en-US" sz="2000" dirty="0" err="1">
                <a:latin typeface="Arial" pitchFamily="34" charset="0"/>
                <a:cs typeface="Arial" pitchFamily="34" charset="0"/>
              </a:rPr>
              <a:t>mực</a:t>
            </a:r>
            <a:r>
              <a:rPr lang="en-US" sz="2000" dirty="0">
                <a:latin typeface="Arial" pitchFamily="34" charset="0"/>
                <a:cs typeface="Arial" pitchFamily="34" charset="0"/>
              </a:rPr>
              <a:t> </a:t>
            </a:r>
            <a:r>
              <a:rPr lang="en-US" sz="2000" dirty="0" err="1">
                <a:latin typeface="Arial" pitchFamily="34" charset="0"/>
                <a:cs typeface="Arial" pitchFamily="34" charset="0"/>
              </a:rPr>
              <a:t>xã</a:t>
            </a:r>
            <a:r>
              <a:rPr lang="en-US" sz="2000" dirty="0">
                <a:latin typeface="Arial" pitchFamily="34" charset="0"/>
                <a:cs typeface="Arial" pitchFamily="34" charset="0"/>
              </a:rPr>
              <a:t> </a:t>
            </a:r>
            <a:r>
              <a:rPr lang="en-US" sz="2000" dirty="0" err="1">
                <a:latin typeface="Arial" pitchFamily="34" charset="0"/>
                <a:cs typeface="Arial" pitchFamily="34" charset="0"/>
              </a:rPr>
              <a:t>hội</a:t>
            </a:r>
            <a:r>
              <a:rPr lang="en-US" sz="2000" dirty="0">
                <a:latin typeface="Arial" pitchFamily="34" charset="0"/>
                <a:cs typeface="Arial" pitchFamily="34" charset="0"/>
              </a:rPr>
              <a:t> </a:t>
            </a:r>
            <a:r>
              <a:rPr lang="en-US" sz="2000" dirty="0" err="1">
                <a:latin typeface="Arial" pitchFamily="34" charset="0"/>
                <a:cs typeface="Arial" pitchFamily="34" charset="0"/>
              </a:rPr>
              <a:t>được</a:t>
            </a:r>
            <a:r>
              <a:rPr lang="en-US" sz="2000" dirty="0">
                <a:latin typeface="Arial" pitchFamily="34" charset="0"/>
                <a:cs typeface="Arial" pitchFamily="34" charset="0"/>
              </a:rPr>
              <a:t> chia </a:t>
            </a:r>
            <a:r>
              <a:rPr lang="en-US" sz="2000" dirty="0" err="1">
                <a:latin typeface="Arial" pitchFamily="34" charset="0"/>
                <a:cs typeface="Arial" pitchFamily="34" charset="0"/>
              </a:rPr>
              <a:t>thành</a:t>
            </a:r>
            <a:r>
              <a:rPr lang="en-US" sz="2000" dirty="0">
                <a:latin typeface="Arial" pitchFamily="34" charset="0"/>
                <a:cs typeface="Arial" pitchFamily="34" charset="0"/>
              </a:rPr>
              <a:t>:</a:t>
            </a:r>
          </a:p>
        </p:txBody>
      </p:sp>
      <p:sp>
        <p:nvSpPr>
          <p:cNvPr id="5" name="Rectangle 4"/>
          <p:cNvSpPr/>
          <p:nvPr/>
        </p:nvSpPr>
        <p:spPr>
          <a:xfrm>
            <a:off x="235527" y="3064663"/>
            <a:ext cx="8589818" cy="1323439"/>
          </a:xfrm>
          <a:prstGeom prst="rect">
            <a:avLst/>
          </a:prstGeom>
        </p:spPr>
        <p:txBody>
          <a:bodyPr wrap="square">
            <a:spAutoFit/>
          </a:bodyPr>
          <a:lstStyle/>
          <a:p>
            <a:pPr marL="342900" indent="-342900">
              <a:buFont typeface="Arial" pitchFamily="34" charset="0"/>
              <a:buChar char="•"/>
            </a:pPr>
            <a:r>
              <a:rPr lang="en-US" sz="2000" dirty="0" err="1">
                <a:latin typeface="Arial" pitchFamily="34" charset="0"/>
                <a:cs typeface="Arial" pitchFamily="34" charset="0"/>
              </a:rPr>
              <a:t>Chuẩn</a:t>
            </a:r>
            <a:r>
              <a:rPr lang="en-US" sz="2000" dirty="0">
                <a:latin typeface="Arial" pitchFamily="34" charset="0"/>
                <a:cs typeface="Arial" pitchFamily="34" charset="0"/>
              </a:rPr>
              <a:t> </a:t>
            </a:r>
            <a:r>
              <a:rPr lang="en-US" sz="2000" dirty="0" err="1">
                <a:latin typeface="Arial" pitchFamily="34" charset="0"/>
                <a:cs typeface="Arial" pitchFamily="34" charset="0"/>
              </a:rPr>
              <a:t>mực</a:t>
            </a:r>
            <a:r>
              <a:rPr lang="en-US" sz="2000" dirty="0">
                <a:latin typeface="Arial" pitchFamily="34" charset="0"/>
                <a:cs typeface="Arial" pitchFamily="34" charset="0"/>
              </a:rPr>
              <a:t> </a:t>
            </a:r>
            <a:r>
              <a:rPr lang="en-US" sz="2000" dirty="0" err="1">
                <a:latin typeface="Arial" pitchFamily="34" charset="0"/>
                <a:cs typeface="Arial" pitchFamily="34" charset="0"/>
              </a:rPr>
              <a:t>xã</a:t>
            </a:r>
            <a:r>
              <a:rPr lang="en-US" sz="2000" dirty="0">
                <a:latin typeface="Arial" pitchFamily="34" charset="0"/>
                <a:cs typeface="Arial" pitchFamily="34" charset="0"/>
              </a:rPr>
              <a:t> </a:t>
            </a:r>
            <a:r>
              <a:rPr lang="en-US" sz="2000" dirty="0" err="1">
                <a:latin typeface="Arial" pitchFamily="34" charset="0"/>
                <a:cs typeface="Arial" pitchFamily="34" charset="0"/>
              </a:rPr>
              <a:t>hội</a:t>
            </a:r>
            <a:r>
              <a:rPr lang="en-US" sz="2000" dirty="0">
                <a:latin typeface="Arial" pitchFamily="34" charset="0"/>
                <a:cs typeface="Arial" pitchFamily="34" charset="0"/>
              </a:rPr>
              <a:t> </a:t>
            </a:r>
            <a:r>
              <a:rPr lang="en-US" sz="2000" dirty="0" err="1">
                <a:latin typeface="Arial" pitchFamily="34" charset="0"/>
                <a:cs typeface="Arial" pitchFamily="34" charset="0"/>
              </a:rPr>
              <a:t>thành</a:t>
            </a:r>
            <a:r>
              <a:rPr lang="en-US" sz="2000" dirty="0">
                <a:latin typeface="Arial" pitchFamily="34" charset="0"/>
                <a:cs typeface="Arial" pitchFamily="34" charset="0"/>
              </a:rPr>
              <a:t> </a:t>
            </a:r>
            <a:r>
              <a:rPr lang="en-US" sz="2000" dirty="0" err="1">
                <a:latin typeface="Arial" pitchFamily="34" charset="0"/>
                <a:cs typeface="Arial" pitchFamily="34" charset="0"/>
              </a:rPr>
              <a:t>văn</a:t>
            </a:r>
            <a:r>
              <a:rPr lang="en-US" sz="2000" dirty="0">
                <a:latin typeface="Arial" pitchFamily="34" charset="0"/>
                <a:cs typeface="Arial" pitchFamily="34" charset="0"/>
              </a:rPr>
              <a:t>, </a:t>
            </a:r>
            <a:r>
              <a:rPr lang="en-US" sz="2000" dirty="0" err="1">
                <a:latin typeface="Arial" pitchFamily="34" charset="0"/>
                <a:cs typeface="Arial" pitchFamily="34" charset="0"/>
              </a:rPr>
              <a:t>tức</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nguyên</a:t>
            </a:r>
            <a:r>
              <a:rPr lang="en-US" sz="2000" dirty="0">
                <a:latin typeface="Arial" pitchFamily="34" charset="0"/>
                <a:cs typeface="Arial" pitchFamily="34" charset="0"/>
              </a:rPr>
              <a:t> </a:t>
            </a:r>
            <a:r>
              <a:rPr lang="en-US" sz="2000" dirty="0" err="1">
                <a:latin typeface="Arial" pitchFamily="34" charset="0"/>
                <a:cs typeface="Arial" pitchFamily="34" charset="0"/>
              </a:rPr>
              <a:t>tắc</a:t>
            </a:r>
            <a:r>
              <a:rPr lang="en-US" sz="2000" dirty="0">
                <a:latin typeface="Arial" pitchFamily="34" charset="0"/>
                <a:cs typeface="Arial" pitchFamily="34" charset="0"/>
              </a:rPr>
              <a:t>, </a:t>
            </a:r>
            <a:r>
              <a:rPr lang="en-US" sz="2000" dirty="0" err="1">
                <a:latin typeface="Arial" pitchFamily="34" charset="0"/>
                <a:cs typeface="Arial" pitchFamily="34" charset="0"/>
              </a:rPr>
              <a:t>quy</a:t>
            </a:r>
            <a:r>
              <a:rPr lang="en-US" sz="2000" dirty="0">
                <a:latin typeface="Arial" pitchFamily="34" charset="0"/>
                <a:cs typeface="Arial" pitchFamily="34" charset="0"/>
              </a:rPr>
              <a:t> </a:t>
            </a:r>
            <a:r>
              <a:rPr lang="en-US" sz="2000" dirty="0" err="1">
                <a:latin typeface="Arial" pitchFamily="34" charset="0"/>
                <a:cs typeface="Arial" pitchFamily="34" charset="0"/>
              </a:rPr>
              <a:t>định</a:t>
            </a:r>
            <a:r>
              <a:rPr lang="en-US" sz="2000" dirty="0">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chúng</a:t>
            </a:r>
            <a:r>
              <a:rPr lang="en-US" sz="2000" dirty="0">
                <a:latin typeface="Arial" pitchFamily="34" charset="0"/>
                <a:cs typeface="Arial" pitchFamily="34" charset="0"/>
              </a:rPr>
              <a:t> </a:t>
            </a:r>
            <a:r>
              <a:rPr lang="en-US" sz="2000" dirty="0" err="1">
                <a:latin typeface="Arial" pitchFamily="34" charset="0"/>
                <a:cs typeface="Arial" pitchFamily="34" charset="0"/>
              </a:rPr>
              <a:t>được</a:t>
            </a:r>
            <a:r>
              <a:rPr lang="en-US" sz="2000" dirty="0">
                <a:latin typeface="Arial" pitchFamily="34" charset="0"/>
                <a:cs typeface="Arial" pitchFamily="34" charset="0"/>
              </a:rPr>
              <a:t> </a:t>
            </a:r>
            <a:r>
              <a:rPr lang="en-US" sz="2000" dirty="0" err="1">
                <a:latin typeface="Arial" pitchFamily="34" charset="0"/>
                <a:cs typeface="Arial" pitchFamily="34" charset="0"/>
              </a:rPr>
              <a:t>ghi</a:t>
            </a:r>
            <a:r>
              <a:rPr lang="en-US" sz="2000" dirty="0">
                <a:latin typeface="Arial" pitchFamily="34" charset="0"/>
                <a:cs typeface="Arial" pitchFamily="34" charset="0"/>
              </a:rPr>
              <a:t> </a:t>
            </a:r>
            <a:r>
              <a:rPr lang="en-US" sz="2000" dirty="0" err="1">
                <a:latin typeface="Arial" pitchFamily="34" charset="0"/>
                <a:cs typeface="Arial" pitchFamily="34" charset="0"/>
              </a:rPr>
              <a:t>chép</a:t>
            </a:r>
            <a:r>
              <a:rPr lang="en-US" sz="2000" dirty="0">
                <a:latin typeface="Arial" pitchFamily="34" charset="0"/>
                <a:cs typeface="Arial" pitchFamily="34" charset="0"/>
              </a:rPr>
              <a:t> </a:t>
            </a:r>
            <a:r>
              <a:rPr lang="en-US" sz="2000" dirty="0" err="1">
                <a:latin typeface="Arial" pitchFamily="34" charset="0"/>
                <a:cs typeface="Arial" pitchFamily="34" charset="0"/>
              </a:rPr>
              <a:t>lại</a:t>
            </a:r>
            <a:r>
              <a:rPr lang="en-US" sz="2000" dirty="0">
                <a:latin typeface="Arial" pitchFamily="34" charset="0"/>
                <a:cs typeface="Arial" pitchFamily="34" charset="0"/>
              </a:rPr>
              <a:t> </a:t>
            </a:r>
            <a:r>
              <a:rPr lang="en-US" sz="2000" dirty="0" err="1">
                <a:latin typeface="Arial" pitchFamily="34" charset="0"/>
                <a:cs typeface="Arial" pitchFamily="34" charset="0"/>
              </a:rPr>
              <a:t>dưới</a:t>
            </a:r>
            <a:r>
              <a:rPr lang="en-US" sz="2000" dirty="0">
                <a:latin typeface="Arial" pitchFamily="34" charset="0"/>
                <a:cs typeface="Arial" pitchFamily="34" charset="0"/>
              </a:rPr>
              <a:t> </a:t>
            </a:r>
            <a:r>
              <a:rPr lang="en-US" sz="2000" dirty="0" err="1">
                <a:latin typeface="Arial" pitchFamily="34" charset="0"/>
                <a:cs typeface="Arial" pitchFamily="34" charset="0"/>
              </a:rPr>
              <a:t>dạng</a:t>
            </a:r>
            <a:r>
              <a:rPr lang="en-US" sz="2000" dirty="0">
                <a:latin typeface="Arial" pitchFamily="34" charset="0"/>
                <a:cs typeface="Arial" pitchFamily="34" charset="0"/>
              </a:rPr>
              <a:t> </a:t>
            </a:r>
            <a:r>
              <a:rPr lang="en-US" sz="2000" dirty="0" err="1">
                <a:latin typeface="Arial" pitchFamily="34" charset="0"/>
                <a:cs typeface="Arial" pitchFamily="34" charset="0"/>
              </a:rPr>
              <a:t>văn</a:t>
            </a:r>
            <a:r>
              <a:rPr lang="en-US" sz="2000" dirty="0">
                <a:latin typeface="Arial" pitchFamily="34" charset="0"/>
                <a:cs typeface="Arial" pitchFamily="34" charset="0"/>
              </a:rPr>
              <a:t> </a:t>
            </a:r>
            <a:r>
              <a:rPr lang="en-US" sz="2000" dirty="0" err="1">
                <a:latin typeface="Arial" pitchFamily="34" charset="0"/>
                <a:cs typeface="Arial" pitchFamily="34" charset="0"/>
              </a:rPr>
              <a:t>bản</a:t>
            </a:r>
            <a:r>
              <a:rPr lang="en-US" sz="2000" dirty="0">
                <a:latin typeface="Arial" pitchFamily="34" charset="0"/>
                <a:cs typeface="Arial" pitchFamily="34" charset="0"/>
              </a:rPr>
              <a:t>. </a:t>
            </a:r>
            <a:r>
              <a:rPr lang="en-US" sz="2000" dirty="0" err="1">
                <a:latin typeface="Arial" pitchFamily="34" charset="0"/>
                <a:cs typeface="Arial" pitchFamily="34" charset="0"/>
              </a:rPr>
              <a:t>Tiêu</a:t>
            </a:r>
            <a:r>
              <a:rPr lang="en-US" sz="2000" dirty="0">
                <a:latin typeface="Arial" pitchFamily="34" charset="0"/>
                <a:cs typeface="Arial" pitchFamily="34" charset="0"/>
              </a:rPr>
              <a:t> </a:t>
            </a:r>
            <a:r>
              <a:rPr lang="en-US" sz="2000" dirty="0" err="1">
                <a:latin typeface="Arial" pitchFamily="34" charset="0"/>
                <a:cs typeface="Arial" pitchFamily="34" charset="0"/>
              </a:rPr>
              <a:t>biểu</a:t>
            </a:r>
            <a:r>
              <a:rPr lang="en-US" sz="2000" dirty="0">
                <a:latin typeface="Arial" pitchFamily="34" charset="0"/>
                <a:cs typeface="Arial" pitchFamily="34" charset="0"/>
              </a:rPr>
              <a:t> </a:t>
            </a:r>
            <a:r>
              <a:rPr lang="en-US" sz="2000" dirty="0" err="1">
                <a:latin typeface="Arial" pitchFamily="34" charset="0"/>
                <a:cs typeface="Arial" pitchFamily="34" charset="0"/>
              </a:rPr>
              <a:t>nhất</a:t>
            </a:r>
            <a:r>
              <a:rPr lang="en-US" sz="2000" dirty="0">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chuẩn</a:t>
            </a:r>
            <a:r>
              <a:rPr lang="en-US" sz="2000" dirty="0">
                <a:latin typeface="Arial" pitchFamily="34" charset="0"/>
                <a:cs typeface="Arial" pitchFamily="34" charset="0"/>
              </a:rPr>
              <a:t> </a:t>
            </a:r>
            <a:r>
              <a:rPr lang="en-US" sz="2000" dirty="0" err="1">
                <a:latin typeface="Arial" pitchFamily="34" charset="0"/>
                <a:cs typeface="Arial" pitchFamily="34" charset="0"/>
              </a:rPr>
              <a:t>mực</a:t>
            </a:r>
            <a:r>
              <a:rPr lang="en-US" sz="2000" dirty="0">
                <a:latin typeface="Arial" pitchFamily="34" charset="0"/>
                <a:cs typeface="Arial" pitchFamily="34" charset="0"/>
              </a:rPr>
              <a:t> </a:t>
            </a:r>
            <a:r>
              <a:rPr lang="en-US" sz="2000" dirty="0" err="1">
                <a:latin typeface="Arial" pitchFamily="34" charset="0"/>
                <a:cs typeface="Arial" pitchFamily="34" charset="0"/>
              </a:rPr>
              <a:t>thành</a:t>
            </a:r>
            <a:r>
              <a:rPr lang="en-US" sz="2000" dirty="0">
                <a:latin typeface="Arial" pitchFamily="34" charset="0"/>
                <a:cs typeface="Arial" pitchFamily="34" charset="0"/>
              </a:rPr>
              <a:t> </a:t>
            </a:r>
            <a:r>
              <a:rPr lang="en-US" sz="2000" dirty="0" err="1">
                <a:latin typeface="Arial" pitchFamily="34" charset="0"/>
                <a:cs typeface="Arial" pitchFamily="34" charset="0"/>
              </a:rPr>
              <a:t>văn</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chuẩn</a:t>
            </a:r>
            <a:r>
              <a:rPr lang="en-US" sz="2000" dirty="0">
                <a:latin typeface="Arial" pitchFamily="34" charset="0"/>
                <a:cs typeface="Arial" pitchFamily="34" charset="0"/>
              </a:rPr>
              <a:t> </a:t>
            </a:r>
            <a:r>
              <a:rPr lang="en-US" sz="2000" dirty="0" err="1">
                <a:latin typeface="Arial" pitchFamily="34" charset="0"/>
                <a:cs typeface="Arial" pitchFamily="34" charset="0"/>
              </a:rPr>
              <a:t>mực</a:t>
            </a:r>
            <a:r>
              <a:rPr lang="en-US" sz="2000" dirty="0">
                <a:latin typeface="Arial" pitchFamily="34" charset="0"/>
                <a:cs typeface="Arial" pitchFamily="34" charset="0"/>
              </a:rPr>
              <a:t> </a:t>
            </a:r>
            <a:r>
              <a:rPr lang="en-US" sz="2000" dirty="0" err="1">
                <a:latin typeface="Arial" pitchFamily="34" charset="0"/>
                <a:cs typeface="Arial" pitchFamily="34" charset="0"/>
              </a:rPr>
              <a:t>pháp</a:t>
            </a:r>
            <a:r>
              <a:rPr lang="en-US" sz="2000" dirty="0">
                <a:latin typeface="Arial" pitchFamily="34" charset="0"/>
                <a:cs typeface="Arial" pitchFamily="34" charset="0"/>
              </a:rPr>
              <a:t> </a:t>
            </a:r>
            <a:r>
              <a:rPr lang="en-US" sz="2000" dirty="0" err="1">
                <a:latin typeface="Arial" pitchFamily="34" charset="0"/>
                <a:cs typeface="Arial" pitchFamily="34" charset="0"/>
              </a:rPr>
              <a:t>luật</a:t>
            </a:r>
            <a:r>
              <a:rPr lang="en-US" sz="2000" dirty="0">
                <a:latin typeface="Arial" pitchFamily="34" charset="0"/>
                <a:cs typeface="Arial" pitchFamily="34" charset="0"/>
              </a:rPr>
              <a:t>, </a:t>
            </a:r>
            <a:r>
              <a:rPr lang="en-US" sz="2000" dirty="0" err="1">
                <a:latin typeface="Arial" pitchFamily="34" charset="0"/>
                <a:cs typeface="Arial" pitchFamily="34" charset="0"/>
              </a:rPr>
              <a:t>chuẩn</a:t>
            </a:r>
            <a:r>
              <a:rPr lang="en-US" sz="2000" dirty="0">
                <a:latin typeface="Arial" pitchFamily="34" charset="0"/>
                <a:cs typeface="Arial" pitchFamily="34" charset="0"/>
              </a:rPr>
              <a:t> </a:t>
            </a:r>
            <a:r>
              <a:rPr lang="en-US" sz="2000" dirty="0" err="1">
                <a:latin typeface="Arial" pitchFamily="34" charset="0"/>
                <a:cs typeface="Arial" pitchFamily="34" charset="0"/>
              </a:rPr>
              <a:t>mực</a:t>
            </a:r>
            <a:r>
              <a:rPr lang="en-US" sz="2000" dirty="0">
                <a:latin typeface="Arial" pitchFamily="34" charset="0"/>
                <a:cs typeface="Arial" pitchFamily="34" charset="0"/>
              </a:rPr>
              <a:t> </a:t>
            </a:r>
            <a:r>
              <a:rPr lang="en-US" sz="2000" dirty="0" err="1">
                <a:latin typeface="Arial" pitchFamily="34" charset="0"/>
                <a:cs typeface="Arial" pitchFamily="34" charset="0"/>
              </a:rPr>
              <a:t>chính</a:t>
            </a:r>
            <a:r>
              <a:rPr lang="en-US" sz="2000" dirty="0">
                <a:latin typeface="Arial" pitchFamily="34" charset="0"/>
                <a:cs typeface="Arial" pitchFamily="34" charset="0"/>
              </a:rPr>
              <a:t> </a:t>
            </a:r>
            <a:r>
              <a:rPr lang="en-US" sz="2000" dirty="0" err="1">
                <a:latin typeface="Arial" pitchFamily="34" charset="0"/>
                <a:cs typeface="Arial" pitchFamily="34" charset="0"/>
              </a:rPr>
              <a:t>trị,chuẩn</a:t>
            </a:r>
            <a:r>
              <a:rPr lang="en-US" sz="2000" dirty="0">
                <a:latin typeface="Arial" pitchFamily="34" charset="0"/>
                <a:cs typeface="Arial" pitchFamily="34" charset="0"/>
              </a:rPr>
              <a:t> </a:t>
            </a:r>
            <a:r>
              <a:rPr lang="en-US" sz="2000" dirty="0" err="1">
                <a:latin typeface="Arial" pitchFamily="34" charset="0"/>
                <a:cs typeface="Arial" pitchFamily="34" charset="0"/>
              </a:rPr>
              <a:t>mực</a:t>
            </a:r>
            <a:r>
              <a:rPr lang="en-US" sz="2000" dirty="0">
                <a:latin typeface="Arial" pitchFamily="34" charset="0"/>
                <a:cs typeface="Arial" pitchFamily="34" charset="0"/>
              </a:rPr>
              <a:t> </a:t>
            </a:r>
            <a:r>
              <a:rPr lang="en-US" sz="2000" dirty="0" err="1">
                <a:latin typeface="Arial" pitchFamily="34" charset="0"/>
                <a:cs typeface="Arial" pitchFamily="34" charset="0"/>
              </a:rPr>
              <a:t>tôn</a:t>
            </a:r>
            <a:r>
              <a:rPr lang="en-US" sz="2000" dirty="0">
                <a:latin typeface="Arial" pitchFamily="34" charset="0"/>
                <a:cs typeface="Arial" pitchFamily="34" charset="0"/>
              </a:rPr>
              <a:t> </a:t>
            </a:r>
            <a:r>
              <a:rPr lang="en-US" sz="2000" dirty="0" err="1">
                <a:latin typeface="Arial" pitchFamily="34" charset="0"/>
                <a:cs typeface="Arial" pitchFamily="34" charset="0"/>
              </a:rPr>
              <a:t>giáo</a:t>
            </a:r>
            <a:r>
              <a:rPr lang="en-US" sz="2000" dirty="0">
                <a:latin typeface="Arial" pitchFamily="34" charset="0"/>
                <a:cs typeface="Arial" pitchFamily="34" charset="0"/>
              </a:rPr>
              <a:t>.</a:t>
            </a:r>
          </a:p>
        </p:txBody>
      </p:sp>
      <p:sp>
        <p:nvSpPr>
          <p:cNvPr id="6" name="Rectangle 5"/>
          <p:cNvSpPr/>
          <p:nvPr/>
        </p:nvSpPr>
        <p:spPr>
          <a:xfrm>
            <a:off x="221672" y="4634323"/>
            <a:ext cx="8624455" cy="1846659"/>
          </a:xfrm>
          <a:prstGeom prst="rect">
            <a:avLst/>
          </a:prstGeom>
        </p:spPr>
        <p:txBody>
          <a:bodyPr wrap="square">
            <a:spAutoFit/>
          </a:bodyPr>
          <a:lstStyle/>
          <a:p>
            <a:pPr marL="342900" indent="-342900">
              <a:buFont typeface="Arial" pitchFamily="34" charset="0"/>
              <a:buChar char="•"/>
            </a:pPr>
            <a:r>
              <a:rPr lang="en-US" sz="2000" dirty="0" err="1">
                <a:latin typeface="Arial" pitchFamily="34" charset="0"/>
                <a:cs typeface="Arial" pitchFamily="34" charset="0"/>
              </a:rPr>
              <a:t>Chuẩn</a:t>
            </a:r>
            <a:r>
              <a:rPr lang="en-US" sz="2000" dirty="0">
                <a:latin typeface="Arial" pitchFamily="34" charset="0"/>
                <a:cs typeface="Arial" pitchFamily="34" charset="0"/>
              </a:rPr>
              <a:t> </a:t>
            </a:r>
            <a:r>
              <a:rPr lang="en-US" sz="2000" dirty="0" err="1">
                <a:latin typeface="Arial" pitchFamily="34" charset="0"/>
                <a:cs typeface="Arial" pitchFamily="34" charset="0"/>
              </a:rPr>
              <a:t>mực</a:t>
            </a:r>
            <a:r>
              <a:rPr lang="en-US" sz="2000" dirty="0">
                <a:latin typeface="Arial" pitchFamily="34" charset="0"/>
                <a:cs typeface="Arial" pitchFamily="34" charset="0"/>
              </a:rPr>
              <a:t> </a:t>
            </a:r>
            <a:r>
              <a:rPr lang="en-US" sz="2000" dirty="0" err="1">
                <a:latin typeface="Arial" pitchFamily="34" charset="0"/>
                <a:cs typeface="Arial" pitchFamily="34" charset="0"/>
              </a:rPr>
              <a:t>xã</a:t>
            </a:r>
            <a:r>
              <a:rPr lang="en-US" sz="2000" dirty="0">
                <a:latin typeface="Arial" pitchFamily="34" charset="0"/>
                <a:cs typeface="Arial" pitchFamily="34" charset="0"/>
              </a:rPr>
              <a:t> </a:t>
            </a:r>
            <a:r>
              <a:rPr lang="en-US" sz="2000" dirty="0" err="1">
                <a:latin typeface="Arial" pitchFamily="34" charset="0"/>
                <a:cs typeface="Arial" pitchFamily="34" charset="0"/>
              </a:rPr>
              <a:t>hội</a:t>
            </a:r>
            <a:r>
              <a:rPr lang="en-US" sz="2000" dirty="0">
                <a:latin typeface="Arial" pitchFamily="34" charset="0"/>
                <a:cs typeface="Arial" pitchFamily="34" charset="0"/>
              </a:rPr>
              <a:t> </a:t>
            </a:r>
            <a:r>
              <a:rPr lang="en-US" sz="2000" dirty="0" err="1">
                <a:latin typeface="Arial" pitchFamily="34" charset="0"/>
                <a:cs typeface="Arial" pitchFamily="34" charset="0"/>
              </a:rPr>
              <a:t>bất</a:t>
            </a:r>
            <a:r>
              <a:rPr lang="en-US" sz="2000" dirty="0">
                <a:latin typeface="Arial" pitchFamily="34" charset="0"/>
                <a:cs typeface="Arial" pitchFamily="34" charset="0"/>
              </a:rPr>
              <a:t> </a:t>
            </a:r>
            <a:r>
              <a:rPr lang="en-US" sz="2000" dirty="0" err="1">
                <a:latin typeface="Arial" pitchFamily="34" charset="0"/>
                <a:cs typeface="Arial" pitchFamily="34" charset="0"/>
              </a:rPr>
              <a:t>thành</a:t>
            </a:r>
            <a:r>
              <a:rPr lang="en-US" sz="2000" dirty="0">
                <a:latin typeface="Arial" pitchFamily="34" charset="0"/>
                <a:cs typeface="Arial" pitchFamily="34" charset="0"/>
              </a:rPr>
              <a:t> </a:t>
            </a:r>
            <a:r>
              <a:rPr lang="en-US" sz="2000" dirty="0" err="1">
                <a:latin typeface="Arial" pitchFamily="34" charset="0"/>
                <a:cs typeface="Arial" pitchFamily="34" charset="0"/>
              </a:rPr>
              <a:t>văn</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những</a:t>
            </a:r>
            <a:r>
              <a:rPr lang="en-US" sz="2000" dirty="0">
                <a:latin typeface="Arial" pitchFamily="34" charset="0"/>
                <a:cs typeface="Arial" pitchFamily="34" charset="0"/>
              </a:rPr>
              <a:t> </a:t>
            </a:r>
            <a:r>
              <a:rPr lang="en-US" sz="2000" dirty="0" err="1">
                <a:latin typeface="Arial" pitchFamily="34" charset="0"/>
                <a:cs typeface="Arial" pitchFamily="34" charset="0"/>
              </a:rPr>
              <a:t>loại</a:t>
            </a:r>
            <a:r>
              <a:rPr lang="en-US" sz="2000" dirty="0">
                <a:latin typeface="Arial" pitchFamily="34" charset="0"/>
                <a:cs typeface="Arial" pitchFamily="34" charset="0"/>
              </a:rPr>
              <a:t> </a:t>
            </a:r>
            <a:r>
              <a:rPr lang="en-US" sz="2000" dirty="0" err="1">
                <a:latin typeface="Arial" pitchFamily="34" charset="0"/>
                <a:cs typeface="Arial" pitchFamily="34" charset="0"/>
              </a:rPr>
              <a:t>chuẩn</a:t>
            </a:r>
            <a:r>
              <a:rPr lang="en-US" sz="2000" dirty="0">
                <a:latin typeface="Arial" pitchFamily="34" charset="0"/>
                <a:cs typeface="Arial" pitchFamily="34" charset="0"/>
              </a:rPr>
              <a:t> </a:t>
            </a:r>
            <a:r>
              <a:rPr lang="en-US" sz="2000" dirty="0" err="1">
                <a:latin typeface="Arial" pitchFamily="34" charset="0"/>
                <a:cs typeface="Arial" pitchFamily="34" charset="0"/>
              </a:rPr>
              <a:t>mực</a:t>
            </a:r>
            <a:r>
              <a:rPr lang="en-US" sz="2000" dirty="0">
                <a:latin typeface="Arial" pitchFamily="34" charset="0"/>
                <a:cs typeface="Arial" pitchFamily="34" charset="0"/>
              </a:rPr>
              <a:t> </a:t>
            </a:r>
            <a:r>
              <a:rPr lang="en-US" sz="2000" dirty="0" err="1">
                <a:latin typeface="Arial" pitchFamily="34" charset="0"/>
                <a:cs typeface="Arial" pitchFamily="34" charset="0"/>
              </a:rPr>
              <a:t>xã</a:t>
            </a:r>
            <a:r>
              <a:rPr lang="en-US" sz="2000" dirty="0">
                <a:latin typeface="Arial" pitchFamily="34" charset="0"/>
                <a:cs typeface="Arial" pitchFamily="34" charset="0"/>
              </a:rPr>
              <a:t> </a:t>
            </a:r>
            <a:r>
              <a:rPr lang="en-US" sz="2000" dirty="0" err="1">
                <a:latin typeface="Arial" pitchFamily="34" charset="0"/>
                <a:cs typeface="Arial" pitchFamily="34" charset="0"/>
              </a:rPr>
              <a:t>hội</a:t>
            </a:r>
            <a:r>
              <a:rPr lang="en-US" sz="2000" dirty="0">
                <a:latin typeface="Arial" pitchFamily="34" charset="0"/>
                <a:cs typeface="Arial" pitchFamily="34" charset="0"/>
              </a:rPr>
              <a:t> </a:t>
            </a:r>
            <a:r>
              <a:rPr lang="en-US" sz="2000" dirty="0" err="1">
                <a:latin typeface="Arial" pitchFamily="34" charset="0"/>
                <a:cs typeface="Arial" pitchFamily="34" charset="0"/>
              </a:rPr>
              <a:t>mà</a:t>
            </a:r>
            <a:r>
              <a:rPr lang="en-US" sz="2000" dirty="0">
                <a:latin typeface="Arial" pitchFamily="34" charset="0"/>
                <a:cs typeface="Arial" pitchFamily="34" charset="0"/>
              </a:rPr>
              <a:t> </a:t>
            </a:r>
            <a:r>
              <a:rPr lang="en-US" sz="2000" dirty="0" err="1">
                <a:latin typeface="Arial" pitchFamily="34" charset="0"/>
                <a:cs typeface="Arial" pitchFamily="34" charset="0"/>
              </a:rPr>
              <a:t>các</a:t>
            </a:r>
            <a:r>
              <a:rPr lang="en-US" sz="2000" dirty="0">
                <a:latin typeface="Arial" pitchFamily="34" charset="0"/>
                <a:cs typeface="Arial" pitchFamily="34" charset="0"/>
              </a:rPr>
              <a:t> </a:t>
            </a:r>
            <a:r>
              <a:rPr lang="en-US" sz="2000" dirty="0" err="1">
                <a:latin typeface="Arial" pitchFamily="34" charset="0"/>
                <a:cs typeface="Arial" pitchFamily="34" charset="0"/>
              </a:rPr>
              <a:t>quy</a:t>
            </a:r>
            <a:r>
              <a:rPr lang="en-US" sz="2000" dirty="0">
                <a:latin typeface="Arial" pitchFamily="34" charset="0"/>
                <a:cs typeface="Arial" pitchFamily="34" charset="0"/>
              </a:rPr>
              <a:t> </a:t>
            </a:r>
            <a:r>
              <a:rPr lang="en-US" sz="2000" dirty="0" err="1">
                <a:latin typeface="Arial" pitchFamily="34" charset="0"/>
                <a:cs typeface="Arial" pitchFamily="34" charset="0"/>
              </a:rPr>
              <a:t>tắc,yêu</a:t>
            </a:r>
            <a:r>
              <a:rPr lang="en-US" sz="2000" dirty="0">
                <a:latin typeface="Arial" pitchFamily="34" charset="0"/>
                <a:cs typeface="Arial" pitchFamily="34" charset="0"/>
              </a:rPr>
              <a:t> </a:t>
            </a:r>
            <a:r>
              <a:rPr lang="en-US" sz="2000" dirty="0" err="1">
                <a:latin typeface="Arial" pitchFamily="34" charset="0"/>
                <a:cs typeface="Arial" pitchFamily="34" charset="0"/>
              </a:rPr>
              <a:t>cầu</a:t>
            </a:r>
            <a:r>
              <a:rPr lang="en-US" sz="2000" dirty="0">
                <a:latin typeface="Arial" pitchFamily="34" charset="0"/>
                <a:cs typeface="Arial" pitchFamily="34" charset="0"/>
              </a:rPr>
              <a:t> </a:t>
            </a:r>
            <a:r>
              <a:rPr lang="en-US" sz="2000" dirty="0" err="1">
                <a:latin typeface="Arial" pitchFamily="34" charset="0"/>
                <a:cs typeface="Arial" pitchFamily="34" charset="0"/>
              </a:rPr>
              <a:t>của</a:t>
            </a:r>
            <a:r>
              <a:rPr lang="en-US" sz="2000" dirty="0">
                <a:latin typeface="Arial" pitchFamily="34" charset="0"/>
                <a:cs typeface="Arial" pitchFamily="34" charset="0"/>
              </a:rPr>
              <a:t> </a:t>
            </a:r>
            <a:r>
              <a:rPr lang="en-US" sz="2000" dirty="0" err="1">
                <a:latin typeface="Arial" pitchFamily="34" charset="0"/>
                <a:cs typeface="Arial" pitchFamily="34" charset="0"/>
              </a:rPr>
              <a:t>chúng</a:t>
            </a:r>
            <a:r>
              <a:rPr lang="en-US" sz="2000" dirty="0">
                <a:latin typeface="Arial" pitchFamily="34" charset="0"/>
                <a:cs typeface="Arial" pitchFamily="34" charset="0"/>
              </a:rPr>
              <a:t> </a:t>
            </a:r>
            <a:r>
              <a:rPr lang="en-US" sz="2000" dirty="0" err="1">
                <a:latin typeface="Arial" pitchFamily="34" charset="0"/>
                <a:cs typeface="Arial" pitchFamily="34" charset="0"/>
              </a:rPr>
              <a:t>không</a:t>
            </a:r>
            <a:r>
              <a:rPr lang="en-US" sz="2000" dirty="0">
                <a:latin typeface="Arial" pitchFamily="34" charset="0"/>
                <a:cs typeface="Arial" pitchFamily="34" charset="0"/>
              </a:rPr>
              <a:t> </a:t>
            </a:r>
            <a:r>
              <a:rPr lang="en-US" sz="2000" dirty="0" err="1">
                <a:latin typeface="Arial" pitchFamily="34" charset="0"/>
                <a:cs typeface="Arial" pitchFamily="34" charset="0"/>
              </a:rPr>
              <a:t>được</a:t>
            </a:r>
            <a:r>
              <a:rPr lang="en-US" sz="2000" dirty="0">
                <a:latin typeface="Arial" pitchFamily="34" charset="0"/>
                <a:cs typeface="Arial" pitchFamily="34" charset="0"/>
              </a:rPr>
              <a:t> </a:t>
            </a:r>
            <a:r>
              <a:rPr lang="en-US" sz="2000" dirty="0" err="1">
                <a:latin typeface="Arial" pitchFamily="34" charset="0"/>
                <a:cs typeface="Arial" pitchFamily="34" charset="0"/>
              </a:rPr>
              <a:t>ghi</a:t>
            </a:r>
            <a:r>
              <a:rPr lang="en-US" sz="2000" dirty="0">
                <a:latin typeface="Arial" pitchFamily="34" charset="0"/>
                <a:cs typeface="Arial" pitchFamily="34" charset="0"/>
              </a:rPr>
              <a:t> </a:t>
            </a:r>
            <a:r>
              <a:rPr lang="en-US" sz="2000" dirty="0" err="1">
                <a:latin typeface="Arial" pitchFamily="34" charset="0"/>
                <a:cs typeface="Arial" pitchFamily="34" charset="0"/>
              </a:rPr>
              <a:t>chép</a:t>
            </a:r>
            <a:r>
              <a:rPr lang="en-US" sz="2000" dirty="0">
                <a:latin typeface="Arial" pitchFamily="34" charset="0"/>
                <a:cs typeface="Arial" pitchFamily="34" charset="0"/>
              </a:rPr>
              <a:t> </a:t>
            </a:r>
            <a:r>
              <a:rPr lang="en-US" sz="2000" dirty="0" err="1">
                <a:latin typeface="Arial" pitchFamily="34" charset="0"/>
                <a:cs typeface="Arial" pitchFamily="34" charset="0"/>
              </a:rPr>
              <a:t>lại</a:t>
            </a:r>
            <a:r>
              <a:rPr lang="en-US" sz="2000" dirty="0">
                <a:latin typeface="Arial" pitchFamily="34" charset="0"/>
                <a:cs typeface="Arial" pitchFamily="34" charset="0"/>
              </a:rPr>
              <a:t> </a:t>
            </a:r>
            <a:r>
              <a:rPr lang="en-US" sz="2000" dirty="0" err="1">
                <a:latin typeface="Arial" pitchFamily="34" charset="0"/>
                <a:cs typeface="Arial" pitchFamily="34" charset="0"/>
              </a:rPr>
              <a:t>trong</a:t>
            </a:r>
            <a:r>
              <a:rPr lang="en-US" sz="2000" dirty="0">
                <a:latin typeface="Arial" pitchFamily="34" charset="0"/>
                <a:cs typeface="Arial" pitchFamily="34" charset="0"/>
              </a:rPr>
              <a:t> </a:t>
            </a:r>
            <a:r>
              <a:rPr lang="en-US" sz="2000" dirty="0" err="1">
                <a:latin typeface="Arial" pitchFamily="34" charset="0"/>
                <a:cs typeface="Arial" pitchFamily="34" charset="0"/>
              </a:rPr>
              <a:t>văn</a:t>
            </a:r>
            <a:r>
              <a:rPr lang="en-US" sz="2000" dirty="0">
                <a:latin typeface="Arial" pitchFamily="34" charset="0"/>
                <a:cs typeface="Arial" pitchFamily="34" charset="0"/>
              </a:rPr>
              <a:t> </a:t>
            </a:r>
            <a:r>
              <a:rPr lang="en-US" sz="2000" dirty="0" err="1">
                <a:latin typeface="Arial" pitchFamily="34" charset="0"/>
                <a:cs typeface="Arial" pitchFamily="34" charset="0"/>
              </a:rPr>
              <a:t>bản</a:t>
            </a:r>
            <a:r>
              <a:rPr lang="en-US" sz="2000" dirty="0">
                <a:latin typeface="Arial" pitchFamily="34" charset="0"/>
                <a:cs typeface="Arial" pitchFamily="34" charset="0"/>
              </a:rPr>
              <a:t> </a:t>
            </a:r>
            <a:r>
              <a:rPr lang="en-US" sz="2000" dirty="0" err="1">
                <a:latin typeface="Arial" pitchFamily="34" charset="0"/>
                <a:cs typeface="Arial" pitchFamily="34" charset="0"/>
              </a:rPr>
              <a:t>mà</a:t>
            </a:r>
            <a:r>
              <a:rPr lang="en-US" sz="2000" dirty="0">
                <a:latin typeface="Arial" pitchFamily="34" charset="0"/>
                <a:cs typeface="Arial" pitchFamily="34" charset="0"/>
              </a:rPr>
              <a:t> </a:t>
            </a:r>
            <a:r>
              <a:rPr lang="en-US" sz="2000" dirty="0" err="1">
                <a:latin typeface="Arial" pitchFamily="34" charset="0"/>
                <a:cs typeface="Arial" pitchFamily="34" charset="0"/>
              </a:rPr>
              <a:t>chúng</a:t>
            </a:r>
            <a:r>
              <a:rPr lang="en-US" sz="2000" dirty="0">
                <a:latin typeface="Arial" pitchFamily="34" charset="0"/>
                <a:cs typeface="Arial" pitchFamily="34" charset="0"/>
              </a:rPr>
              <a:t> </a:t>
            </a:r>
            <a:r>
              <a:rPr lang="en-US" sz="2000" dirty="0" err="1">
                <a:latin typeface="Arial" pitchFamily="34" charset="0"/>
                <a:cs typeface="Arial" pitchFamily="34" charset="0"/>
              </a:rPr>
              <a:t>chủ</a:t>
            </a:r>
            <a:r>
              <a:rPr lang="en-US" sz="2000" dirty="0">
                <a:latin typeface="Arial" pitchFamily="34" charset="0"/>
                <a:cs typeface="Arial" pitchFamily="34" charset="0"/>
              </a:rPr>
              <a:t> </a:t>
            </a:r>
            <a:r>
              <a:rPr lang="en-US" sz="2000" dirty="0" err="1">
                <a:latin typeface="Arial" pitchFamily="34" charset="0"/>
                <a:cs typeface="Arial" pitchFamily="34" charset="0"/>
              </a:rPr>
              <a:t>yếu</a:t>
            </a:r>
            <a:r>
              <a:rPr lang="en-US" sz="2000" dirty="0">
                <a:latin typeface="Arial" pitchFamily="34" charset="0"/>
                <a:cs typeface="Arial" pitchFamily="34" charset="0"/>
              </a:rPr>
              <a:t> </a:t>
            </a:r>
            <a:r>
              <a:rPr lang="en-US" sz="2000" dirty="0" err="1">
                <a:latin typeface="Arial" pitchFamily="34" charset="0"/>
                <a:cs typeface="Arial" pitchFamily="34" charset="0"/>
              </a:rPr>
              <a:t>tồn</a:t>
            </a:r>
            <a:r>
              <a:rPr lang="en-US" sz="2000" dirty="0">
                <a:latin typeface="Arial" pitchFamily="34" charset="0"/>
                <a:cs typeface="Arial" pitchFamily="34" charset="0"/>
              </a:rPr>
              <a:t> </a:t>
            </a:r>
            <a:r>
              <a:rPr lang="en-US" sz="2000" dirty="0" err="1">
                <a:latin typeface="Arial" pitchFamily="34" charset="0"/>
                <a:cs typeface="Arial" pitchFamily="34" charset="0"/>
              </a:rPr>
              <a:t>tại</a:t>
            </a:r>
            <a:r>
              <a:rPr lang="en-US" sz="2000" dirty="0">
                <a:latin typeface="Arial" pitchFamily="34" charset="0"/>
                <a:cs typeface="Arial" pitchFamily="34" charset="0"/>
              </a:rPr>
              <a:t>, </a:t>
            </a:r>
            <a:r>
              <a:rPr lang="en-US" sz="2000" dirty="0" err="1">
                <a:latin typeface="Arial" pitchFamily="34" charset="0"/>
                <a:cs typeface="Arial" pitchFamily="34" charset="0"/>
              </a:rPr>
              <a:t>phát</a:t>
            </a:r>
            <a:r>
              <a:rPr lang="en-US" sz="2000" dirty="0">
                <a:latin typeface="Arial" pitchFamily="34" charset="0"/>
                <a:cs typeface="Arial" pitchFamily="34" charset="0"/>
              </a:rPr>
              <a:t> </a:t>
            </a:r>
            <a:r>
              <a:rPr lang="en-US" sz="2000" dirty="0" err="1">
                <a:latin typeface="Arial" pitchFamily="34" charset="0"/>
                <a:cs typeface="Arial" pitchFamily="34" charset="0"/>
              </a:rPr>
              <a:t>triển</a:t>
            </a:r>
            <a:r>
              <a:rPr lang="en-US" sz="2000" dirty="0">
                <a:latin typeface="Arial" pitchFamily="34" charset="0"/>
                <a:cs typeface="Arial" pitchFamily="34" charset="0"/>
              </a:rPr>
              <a:t> </a:t>
            </a:r>
            <a:r>
              <a:rPr lang="en-US" sz="2000" dirty="0" err="1">
                <a:latin typeface="Arial" pitchFamily="34" charset="0"/>
                <a:cs typeface="Arial" pitchFamily="34" charset="0"/>
              </a:rPr>
              <a:t>thông</a:t>
            </a:r>
            <a:r>
              <a:rPr lang="en-US" sz="2000" dirty="0">
                <a:latin typeface="Arial" pitchFamily="34" charset="0"/>
                <a:cs typeface="Arial" pitchFamily="34" charset="0"/>
              </a:rPr>
              <a:t> qua con </a:t>
            </a:r>
            <a:r>
              <a:rPr lang="en-US" sz="2000" dirty="0" err="1">
                <a:latin typeface="Arial" pitchFamily="34" charset="0"/>
                <a:cs typeface="Arial" pitchFamily="34" charset="0"/>
              </a:rPr>
              <a:t>đường</a:t>
            </a:r>
            <a:r>
              <a:rPr lang="en-US" sz="2000" dirty="0">
                <a:latin typeface="Arial" pitchFamily="34" charset="0"/>
                <a:cs typeface="Arial" pitchFamily="34" charset="0"/>
              </a:rPr>
              <a:t> </a:t>
            </a:r>
            <a:r>
              <a:rPr lang="en-US" sz="2000" dirty="0" err="1">
                <a:latin typeface="Arial" pitchFamily="34" charset="0"/>
                <a:cs typeface="Arial" pitchFamily="34" charset="0"/>
              </a:rPr>
              <a:t>truyền</a:t>
            </a:r>
            <a:r>
              <a:rPr lang="en-US" sz="2000" dirty="0">
                <a:latin typeface="Arial" pitchFamily="34" charset="0"/>
                <a:cs typeface="Arial" pitchFamily="34" charset="0"/>
              </a:rPr>
              <a:t> </a:t>
            </a:r>
            <a:r>
              <a:rPr lang="en-US" sz="2000" dirty="0" err="1">
                <a:latin typeface="Arial" pitchFamily="34" charset="0"/>
                <a:cs typeface="Arial" pitchFamily="34" charset="0"/>
              </a:rPr>
              <a:t>miệng</a:t>
            </a:r>
            <a:r>
              <a:rPr lang="en-US" sz="2000" dirty="0">
                <a:latin typeface="Arial" pitchFamily="34" charset="0"/>
                <a:cs typeface="Arial" pitchFamily="34" charset="0"/>
              </a:rPr>
              <a:t>. </a:t>
            </a:r>
            <a:r>
              <a:rPr lang="en-US" sz="2000" dirty="0" err="1">
                <a:latin typeface="Arial" pitchFamily="34" charset="0"/>
                <a:cs typeface="Arial" pitchFamily="34" charset="0"/>
              </a:rPr>
              <a:t>Có</a:t>
            </a:r>
            <a:r>
              <a:rPr lang="en-US" sz="2000" dirty="0">
                <a:latin typeface="Arial" pitchFamily="34" charset="0"/>
                <a:cs typeface="Arial" pitchFamily="34" charset="0"/>
              </a:rPr>
              <a:t> </a:t>
            </a:r>
            <a:r>
              <a:rPr lang="en-US" sz="2000" dirty="0" err="1">
                <a:latin typeface="Arial" pitchFamily="34" charset="0"/>
                <a:cs typeface="Arial" pitchFamily="34" charset="0"/>
              </a:rPr>
              <a:t>ba</a:t>
            </a:r>
            <a:r>
              <a:rPr lang="en-US" sz="2000" dirty="0">
                <a:latin typeface="Arial" pitchFamily="34" charset="0"/>
                <a:cs typeface="Arial" pitchFamily="34" charset="0"/>
              </a:rPr>
              <a:t> </a:t>
            </a:r>
            <a:r>
              <a:rPr lang="en-US" sz="2000" dirty="0" err="1">
                <a:latin typeface="Arial" pitchFamily="34" charset="0"/>
                <a:cs typeface="Arial" pitchFamily="34" charset="0"/>
              </a:rPr>
              <a:t>loại</a:t>
            </a:r>
            <a:r>
              <a:rPr lang="en-US" sz="2000" dirty="0">
                <a:latin typeface="Arial" pitchFamily="34" charset="0"/>
                <a:cs typeface="Arial" pitchFamily="34" charset="0"/>
              </a:rPr>
              <a:t> </a:t>
            </a:r>
            <a:r>
              <a:rPr lang="en-US" sz="2000" dirty="0" err="1">
                <a:latin typeface="Arial" pitchFamily="34" charset="0"/>
                <a:cs typeface="Arial" pitchFamily="34" charset="0"/>
              </a:rPr>
              <a:t>chuẩn</a:t>
            </a:r>
            <a:r>
              <a:rPr lang="en-US" sz="2000" dirty="0">
                <a:latin typeface="Arial" pitchFamily="34" charset="0"/>
                <a:cs typeface="Arial" pitchFamily="34" charset="0"/>
              </a:rPr>
              <a:t> </a:t>
            </a:r>
            <a:r>
              <a:rPr lang="en-US" sz="2000" dirty="0" err="1">
                <a:latin typeface="Arial" pitchFamily="34" charset="0"/>
                <a:cs typeface="Arial" pitchFamily="34" charset="0"/>
              </a:rPr>
              <a:t>mực</a:t>
            </a:r>
            <a:r>
              <a:rPr lang="en-US" sz="2000" dirty="0">
                <a:latin typeface="Arial" pitchFamily="34" charset="0"/>
                <a:cs typeface="Arial" pitchFamily="34" charset="0"/>
              </a:rPr>
              <a:t> </a:t>
            </a:r>
            <a:r>
              <a:rPr lang="en-US" sz="2000" dirty="0" err="1">
                <a:latin typeface="Arial" pitchFamily="34" charset="0"/>
                <a:cs typeface="Arial" pitchFamily="34" charset="0"/>
              </a:rPr>
              <a:t>xã</a:t>
            </a:r>
            <a:r>
              <a:rPr lang="en-US" sz="2000" dirty="0">
                <a:latin typeface="Arial" pitchFamily="34" charset="0"/>
                <a:cs typeface="Arial" pitchFamily="34" charset="0"/>
              </a:rPr>
              <a:t> </a:t>
            </a:r>
            <a:r>
              <a:rPr lang="en-US" sz="2000" dirty="0" err="1">
                <a:latin typeface="Arial" pitchFamily="34" charset="0"/>
                <a:cs typeface="Arial" pitchFamily="34" charset="0"/>
              </a:rPr>
              <a:t>hội</a:t>
            </a:r>
            <a:r>
              <a:rPr lang="en-US" sz="2000" dirty="0">
                <a:latin typeface="Arial" pitchFamily="34" charset="0"/>
                <a:cs typeface="Arial" pitchFamily="34" charset="0"/>
              </a:rPr>
              <a:t> </a:t>
            </a:r>
            <a:r>
              <a:rPr lang="en-US" sz="2000" dirty="0" err="1">
                <a:latin typeface="Arial" pitchFamily="34" charset="0"/>
                <a:cs typeface="Arial" pitchFamily="34" charset="0"/>
              </a:rPr>
              <a:t>bất</a:t>
            </a:r>
            <a:r>
              <a:rPr lang="en-US" sz="2000" dirty="0">
                <a:latin typeface="Arial" pitchFamily="34" charset="0"/>
                <a:cs typeface="Arial" pitchFamily="34" charset="0"/>
              </a:rPr>
              <a:t> </a:t>
            </a:r>
            <a:r>
              <a:rPr lang="en-US" sz="2000" dirty="0" err="1">
                <a:latin typeface="Arial" pitchFamily="34" charset="0"/>
                <a:cs typeface="Arial" pitchFamily="34" charset="0"/>
              </a:rPr>
              <a:t>thành</a:t>
            </a:r>
            <a:r>
              <a:rPr lang="en-US" sz="2000" dirty="0">
                <a:latin typeface="Arial" pitchFamily="34" charset="0"/>
                <a:cs typeface="Arial" pitchFamily="34" charset="0"/>
              </a:rPr>
              <a:t> </a:t>
            </a:r>
            <a:r>
              <a:rPr lang="en-US" sz="2000" dirty="0" err="1">
                <a:latin typeface="Arial" pitchFamily="34" charset="0"/>
                <a:cs typeface="Arial" pitchFamily="34" charset="0"/>
              </a:rPr>
              <a:t>văn</a:t>
            </a:r>
            <a:r>
              <a:rPr lang="en-US" sz="2000" dirty="0">
                <a:latin typeface="Arial" pitchFamily="34" charset="0"/>
                <a:cs typeface="Arial" pitchFamily="34" charset="0"/>
              </a:rPr>
              <a:t> </a:t>
            </a:r>
            <a:r>
              <a:rPr lang="en-US" sz="2000" dirty="0" err="1">
                <a:latin typeface="Arial" pitchFamily="34" charset="0"/>
                <a:cs typeface="Arial" pitchFamily="34" charset="0"/>
              </a:rPr>
              <a:t>là</a:t>
            </a:r>
            <a:r>
              <a:rPr lang="en-US" sz="2000" dirty="0">
                <a:latin typeface="Arial" pitchFamily="34" charset="0"/>
                <a:cs typeface="Arial" pitchFamily="34" charset="0"/>
              </a:rPr>
              <a:t> </a:t>
            </a:r>
            <a:r>
              <a:rPr lang="en-US" sz="2000" dirty="0" err="1">
                <a:latin typeface="Arial" pitchFamily="34" charset="0"/>
                <a:cs typeface="Arial" pitchFamily="34" charset="0"/>
              </a:rPr>
              <a:t>chuẩn</a:t>
            </a:r>
            <a:r>
              <a:rPr lang="en-US" sz="2000" dirty="0">
                <a:latin typeface="Arial" pitchFamily="34" charset="0"/>
                <a:cs typeface="Arial" pitchFamily="34" charset="0"/>
              </a:rPr>
              <a:t> </a:t>
            </a:r>
            <a:r>
              <a:rPr lang="en-US" sz="2000" dirty="0" err="1">
                <a:latin typeface="Arial" pitchFamily="34" charset="0"/>
                <a:cs typeface="Arial" pitchFamily="34" charset="0"/>
              </a:rPr>
              <a:t>mực</a:t>
            </a:r>
            <a:r>
              <a:rPr lang="en-US" sz="2000" dirty="0">
                <a:latin typeface="Arial" pitchFamily="34" charset="0"/>
                <a:cs typeface="Arial" pitchFamily="34" charset="0"/>
              </a:rPr>
              <a:t> </a:t>
            </a:r>
            <a:r>
              <a:rPr lang="en-US" sz="2000" dirty="0" err="1">
                <a:latin typeface="Arial" pitchFamily="34" charset="0"/>
                <a:cs typeface="Arial" pitchFamily="34" charset="0"/>
              </a:rPr>
              <a:t>đạo</a:t>
            </a:r>
            <a:r>
              <a:rPr lang="en-US" sz="2000" dirty="0">
                <a:latin typeface="Arial" pitchFamily="34" charset="0"/>
                <a:cs typeface="Arial" pitchFamily="34" charset="0"/>
              </a:rPr>
              <a:t> </a:t>
            </a:r>
            <a:r>
              <a:rPr lang="en-US" sz="2000" dirty="0" err="1">
                <a:latin typeface="Arial" pitchFamily="34" charset="0"/>
                <a:cs typeface="Arial" pitchFamily="34" charset="0"/>
              </a:rPr>
              <a:t>đức</a:t>
            </a:r>
            <a:r>
              <a:rPr lang="en-US" sz="2000" dirty="0">
                <a:latin typeface="Arial" pitchFamily="34" charset="0"/>
                <a:cs typeface="Arial" pitchFamily="34" charset="0"/>
              </a:rPr>
              <a:t>, </a:t>
            </a:r>
            <a:r>
              <a:rPr lang="en-US" sz="2000" dirty="0" err="1">
                <a:latin typeface="Arial" pitchFamily="34" charset="0"/>
                <a:cs typeface="Arial" pitchFamily="34" charset="0"/>
              </a:rPr>
              <a:t>chuẩn</a:t>
            </a:r>
            <a:r>
              <a:rPr lang="en-US" sz="2000" dirty="0">
                <a:latin typeface="Arial" pitchFamily="34" charset="0"/>
                <a:cs typeface="Arial" pitchFamily="34" charset="0"/>
              </a:rPr>
              <a:t> </a:t>
            </a:r>
            <a:r>
              <a:rPr lang="en-US" sz="2000" dirty="0" err="1">
                <a:latin typeface="Arial" pitchFamily="34" charset="0"/>
                <a:cs typeface="Arial" pitchFamily="34" charset="0"/>
              </a:rPr>
              <a:t>mực</a:t>
            </a:r>
            <a:r>
              <a:rPr lang="en-US" sz="2000" dirty="0">
                <a:latin typeface="Arial" pitchFamily="34" charset="0"/>
                <a:cs typeface="Arial" pitchFamily="34" charset="0"/>
              </a:rPr>
              <a:t> </a:t>
            </a:r>
            <a:r>
              <a:rPr lang="en-US" sz="2000" dirty="0" err="1">
                <a:latin typeface="Arial" pitchFamily="34" charset="0"/>
                <a:cs typeface="Arial" pitchFamily="34" charset="0"/>
              </a:rPr>
              <a:t>phong</a:t>
            </a:r>
            <a:r>
              <a:rPr lang="en-US" sz="2000" dirty="0">
                <a:latin typeface="Arial" pitchFamily="34" charset="0"/>
                <a:cs typeface="Arial" pitchFamily="34" charset="0"/>
              </a:rPr>
              <a:t> </a:t>
            </a:r>
            <a:r>
              <a:rPr lang="en-US" sz="2000" dirty="0" err="1">
                <a:latin typeface="Arial" pitchFamily="34" charset="0"/>
                <a:cs typeface="Arial" pitchFamily="34" charset="0"/>
              </a:rPr>
              <a:t>tục</a:t>
            </a:r>
            <a:r>
              <a:rPr lang="en-US" sz="2000" dirty="0">
                <a:latin typeface="Arial" pitchFamily="34" charset="0"/>
                <a:cs typeface="Arial" pitchFamily="34" charset="0"/>
              </a:rPr>
              <a:t>, </a:t>
            </a:r>
            <a:r>
              <a:rPr lang="en-US" sz="2000" dirty="0" err="1">
                <a:latin typeface="Arial" pitchFamily="34" charset="0"/>
                <a:cs typeface="Arial" pitchFamily="34" charset="0"/>
              </a:rPr>
              <a:t>tập</a:t>
            </a:r>
            <a:r>
              <a:rPr lang="en-US" sz="2000" dirty="0">
                <a:latin typeface="Arial" pitchFamily="34" charset="0"/>
                <a:cs typeface="Arial" pitchFamily="34" charset="0"/>
              </a:rPr>
              <a:t> </a:t>
            </a:r>
            <a:r>
              <a:rPr lang="en-US" sz="2000" dirty="0" err="1">
                <a:latin typeface="Arial" pitchFamily="34" charset="0"/>
                <a:cs typeface="Arial" pitchFamily="34" charset="0"/>
              </a:rPr>
              <a:t>quán</a:t>
            </a:r>
            <a:r>
              <a:rPr lang="en-US" sz="2000" dirty="0">
                <a:latin typeface="Arial" pitchFamily="34" charset="0"/>
                <a:cs typeface="Arial" pitchFamily="34" charset="0"/>
              </a:rPr>
              <a:t> </a:t>
            </a:r>
            <a:r>
              <a:rPr lang="en-US" sz="2000" dirty="0" err="1">
                <a:latin typeface="Arial" pitchFamily="34" charset="0"/>
                <a:cs typeface="Arial" pitchFamily="34" charset="0"/>
              </a:rPr>
              <a:t>và</a:t>
            </a:r>
            <a:r>
              <a:rPr lang="en-US" sz="2000" dirty="0">
                <a:latin typeface="Arial" pitchFamily="34" charset="0"/>
                <a:cs typeface="Arial" pitchFamily="34" charset="0"/>
              </a:rPr>
              <a:t> </a:t>
            </a:r>
            <a:r>
              <a:rPr lang="en-US" sz="2000" dirty="0" err="1">
                <a:latin typeface="Arial" pitchFamily="34" charset="0"/>
                <a:cs typeface="Arial" pitchFamily="34" charset="0"/>
              </a:rPr>
              <a:t>chuẩn</a:t>
            </a:r>
            <a:r>
              <a:rPr lang="en-US" sz="2000" dirty="0">
                <a:latin typeface="Arial" pitchFamily="34" charset="0"/>
                <a:cs typeface="Arial" pitchFamily="34" charset="0"/>
              </a:rPr>
              <a:t> </a:t>
            </a:r>
            <a:r>
              <a:rPr lang="en-US" sz="2000" dirty="0" err="1">
                <a:latin typeface="Arial" pitchFamily="34" charset="0"/>
                <a:cs typeface="Arial" pitchFamily="34" charset="0"/>
              </a:rPr>
              <a:t>mực</a:t>
            </a:r>
            <a:r>
              <a:rPr lang="en-US" sz="2000" dirty="0">
                <a:latin typeface="Arial" pitchFamily="34" charset="0"/>
                <a:cs typeface="Arial" pitchFamily="34" charset="0"/>
              </a:rPr>
              <a:t> </a:t>
            </a:r>
            <a:r>
              <a:rPr lang="en-US" sz="2000" dirty="0" err="1">
                <a:latin typeface="Arial" pitchFamily="34" charset="0"/>
                <a:cs typeface="Arial" pitchFamily="34" charset="0"/>
              </a:rPr>
              <a:t>thẩm</a:t>
            </a:r>
            <a:r>
              <a:rPr lang="en-US" sz="2000" dirty="0">
                <a:latin typeface="Arial" pitchFamily="34" charset="0"/>
                <a:cs typeface="Arial" pitchFamily="34" charset="0"/>
              </a:rPr>
              <a:t> </a:t>
            </a:r>
            <a:r>
              <a:rPr lang="en-US" sz="2000" dirty="0" err="1">
                <a:latin typeface="Arial" pitchFamily="34" charset="0"/>
                <a:cs typeface="Arial" pitchFamily="34" charset="0"/>
              </a:rPr>
              <a:t>mỹ</a:t>
            </a:r>
            <a:endParaRPr lang="en-US" sz="2000" dirty="0">
              <a:latin typeface="Arial" pitchFamily="34" charset="0"/>
              <a:cs typeface="Arial" pitchFamily="34" charset="0"/>
            </a:endParaRPr>
          </a:p>
          <a:p>
            <a:endParaRPr lang="en-US" sz="1400" dirty="0"/>
          </a:p>
        </p:txBody>
      </p:sp>
    </p:spTree>
    <p:extLst>
      <p:ext uri="{BB962C8B-B14F-4D97-AF65-F5344CB8AC3E}">
        <p14:creationId xmlns:p14="http://schemas.microsoft.com/office/powerpoint/2010/main" val="113361064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randombar(horizontal)">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6030" y="798731"/>
            <a:ext cx="8426970" cy="707886"/>
          </a:xfrm>
          <a:prstGeom prst="rect">
            <a:avLst/>
          </a:prstGeom>
        </p:spPr>
        <p:style>
          <a:lnRef idx="2">
            <a:schemeClr val="accent6"/>
          </a:lnRef>
          <a:fillRef idx="1003">
            <a:schemeClr val="lt2"/>
          </a:fillRef>
          <a:effectRef idx="0">
            <a:schemeClr val="accent6"/>
          </a:effectRef>
          <a:fontRef idx="minor">
            <a:schemeClr val="dk1"/>
          </a:fontRef>
        </p:style>
        <p:txBody>
          <a:bodyPr wrap="square" rtlCol="0">
            <a:spAutoFit/>
          </a:bodyPr>
          <a:lstStyle/>
          <a:p>
            <a:pPr algn="ctr"/>
            <a:r>
              <a:rPr lang="en-US" sz="4000" b="1" dirty="0" smtClean="0">
                <a:solidFill>
                  <a:schemeClr val="accent2">
                    <a:lumMod val="50000"/>
                  </a:schemeClr>
                </a:solidFill>
                <a:latin typeface="Arial" pitchFamily="34" charset="0"/>
                <a:cs typeface="Arial" pitchFamily="34" charset="0"/>
              </a:rPr>
              <a:t>CHƯƠNG 3:</a:t>
            </a:r>
            <a:r>
              <a:rPr lang="en-US" sz="4000" b="1" dirty="0" smtClean="0">
                <a:latin typeface="Arial" pitchFamily="34" charset="0"/>
                <a:cs typeface="Arial" pitchFamily="34" charset="0"/>
              </a:rPr>
              <a:t> </a:t>
            </a:r>
            <a:r>
              <a:rPr lang="en-US" sz="4000" b="1" dirty="0" smtClean="0">
                <a:solidFill>
                  <a:srgbClr val="003FBC"/>
                </a:solidFill>
                <a:latin typeface="Arial" pitchFamily="34" charset="0"/>
                <a:cs typeface="Arial" pitchFamily="34" charset="0"/>
              </a:rPr>
              <a:t>VĂN HÓA &amp; XÃ HỘI</a:t>
            </a:r>
            <a:endParaRPr lang="en-US" sz="4000" b="1" dirty="0">
              <a:solidFill>
                <a:srgbClr val="003FBC"/>
              </a:solidFill>
              <a:latin typeface="Arial" pitchFamily="34" charset="0"/>
              <a:cs typeface="Arial" pitchFamily="34" charset="0"/>
            </a:endParaRPr>
          </a:p>
        </p:txBody>
      </p:sp>
      <p:sp>
        <p:nvSpPr>
          <p:cNvPr id="3" name="TextBox 2"/>
          <p:cNvSpPr txBox="1"/>
          <p:nvPr/>
        </p:nvSpPr>
        <p:spPr>
          <a:xfrm>
            <a:off x="336030" y="1999565"/>
            <a:ext cx="2339102" cy="646331"/>
          </a:xfrm>
          <a:prstGeom prst="rect">
            <a:avLst/>
          </a:prstGeom>
          <a:noFill/>
        </p:spPr>
        <p:txBody>
          <a:bodyPr wrap="none" rtlCol="0">
            <a:spAutoFit/>
          </a:bodyPr>
          <a:lstStyle/>
          <a:p>
            <a:r>
              <a:rPr lang="en-US" sz="3600" b="1" dirty="0" err="1" smtClean="0">
                <a:latin typeface="Arial" pitchFamily="34" charset="0"/>
                <a:cs typeface="Arial" pitchFamily="34" charset="0"/>
              </a:rPr>
              <a:t>Nội</a:t>
            </a:r>
            <a:r>
              <a:rPr lang="en-US" sz="3600" b="1" dirty="0" smtClean="0">
                <a:latin typeface="Arial" pitchFamily="34" charset="0"/>
                <a:cs typeface="Arial" pitchFamily="34" charset="0"/>
              </a:rPr>
              <a:t> dung:</a:t>
            </a:r>
            <a:endParaRPr lang="en-US" sz="3600" b="1" dirty="0">
              <a:latin typeface="Arial" pitchFamily="34" charset="0"/>
              <a:cs typeface="Arial" pitchFamily="34" charset="0"/>
            </a:endParaRPr>
          </a:p>
        </p:txBody>
      </p:sp>
      <p:sp>
        <p:nvSpPr>
          <p:cNvPr id="4" name="TextBox 3"/>
          <p:cNvSpPr txBox="1"/>
          <p:nvPr/>
        </p:nvSpPr>
        <p:spPr>
          <a:xfrm>
            <a:off x="914400" y="2904484"/>
            <a:ext cx="2605200" cy="707886"/>
          </a:xfrm>
          <a:prstGeom prst="rect">
            <a:avLst/>
          </a:prstGeom>
          <a:noFill/>
        </p:spPr>
        <p:txBody>
          <a:bodyPr wrap="none" rtlCol="0">
            <a:spAutoFit/>
          </a:bodyPr>
          <a:lstStyle/>
          <a:p>
            <a:r>
              <a:rPr lang="en-US" sz="4000" b="1" dirty="0" smtClean="0">
                <a:solidFill>
                  <a:srgbClr val="FF0000"/>
                </a:solidFill>
                <a:latin typeface="Arial" pitchFamily="34" charset="0"/>
                <a:cs typeface="Arial" pitchFamily="34" charset="0"/>
              </a:rPr>
              <a:t>I. </a:t>
            </a:r>
            <a:r>
              <a:rPr lang="en-US" sz="4000" b="1" dirty="0" err="1" smtClean="0">
                <a:solidFill>
                  <a:srgbClr val="FF0000"/>
                </a:solidFill>
                <a:latin typeface="Arial" pitchFamily="34" charset="0"/>
                <a:cs typeface="Arial" pitchFamily="34" charset="0"/>
              </a:rPr>
              <a:t>Văn</a:t>
            </a:r>
            <a:r>
              <a:rPr lang="en-US" sz="4000" b="1" dirty="0" smtClean="0">
                <a:solidFill>
                  <a:srgbClr val="FF0000"/>
                </a:solidFill>
                <a:latin typeface="Arial" pitchFamily="34" charset="0"/>
                <a:cs typeface="Arial" pitchFamily="34" charset="0"/>
              </a:rPr>
              <a:t> </a:t>
            </a:r>
            <a:r>
              <a:rPr lang="en-US" sz="4000" b="1" dirty="0" err="1" smtClean="0">
                <a:solidFill>
                  <a:srgbClr val="FF0000"/>
                </a:solidFill>
                <a:latin typeface="Arial" pitchFamily="34" charset="0"/>
                <a:cs typeface="Arial" pitchFamily="34" charset="0"/>
              </a:rPr>
              <a:t>hóa</a:t>
            </a:r>
            <a:endParaRPr lang="en-US" sz="4000" b="1" dirty="0">
              <a:solidFill>
                <a:srgbClr val="FF0000"/>
              </a:solidFill>
              <a:latin typeface="Arial" pitchFamily="34" charset="0"/>
              <a:cs typeface="Arial" pitchFamily="34" charset="0"/>
            </a:endParaRPr>
          </a:p>
        </p:txBody>
      </p:sp>
      <p:sp>
        <p:nvSpPr>
          <p:cNvPr id="8" name="TextBox 7"/>
          <p:cNvSpPr txBox="1"/>
          <p:nvPr/>
        </p:nvSpPr>
        <p:spPr>
          <a:xfrm>
            <a:off x="914400" y="4267200"/>
            <a:ext cx="2292615" cy="707886"/>
          </a:xfrm>
          <a:prstGeom prst="rect">
            <a:avLst/>
          </a:prstGeom>
          <a:noFill/>
        </p:spPr>
        <p:txBody>
          <a:bodyPr wrap="none" rtlCol="0">
            <a:spAutoFit/>
          </a:bodyPr>
          <a:lstStyle/>
          <a:p>
            <a:r>
              <a:rPr lang="en-US" sz="4000" b="1" dirty="0" smtClean="0">
                <a:solidFill>
                  <a:srgbClr val="FF0000"/>
                </a:solidFill>
                <a:latin typeface="Arial" pitchFamily="34" charset="0"/>
                <a:cs typeface="Arial" pitchFamily="34" charset="0"/>
              </a:rPr>
              <a:t>II. </a:t>
            </a:r>
            <a:r>
              <a:rPr lang="en-US" sz="4000" b="1" dirty="0" err="1" smtClean="0">
                <a:solidFill>
                  <a:srgbClr val="FF0000"/>
                </a:solidFill>
                <a:latin typeface="Arial" pitchFamily="34" charset="0"/>
                <a:cs typeface="Arial" pitchFamily="34" charset="0"/>
              </a:rPr>
              <a:t>Xã</a:t>
            </a:r>
            <a:r>
              <a:rPr lang="en-US" sz="4000" b="1" dirty="0" smtClean="0">
                <a:solidFill>
                  <a:srgbClr val="FF0000"/>
                </a:solidFill>
                <a:latin typeface="Arial" pitchFamily="34" charset="0"/>
                <a:cs typeface="Arial" pitchFamily="34" charset="0"/>
              </a:rPr>
              <a:t> </a:t>
            </a:r>
            <a:r>
              <a:rPr lang="en-US" sz="4000" b="1" dirty="0" err="1" smtClean="0">
                <a:solidFill>
                  <a:srgbClr val="FF0000"/>
                </a:solidFill>
                <a:latin typeface="Arial" pitchFamily="34" charset="0"/>
                <a:cs typeface="Arial" pitchFamily="34" charset="0"/>
              </a:rPr>
              <a:t>hội</a:t>
            </a:r>
            <a:endParaRPr lang="en-US" sz="4000" b="1" dirty="0" smtClean="0">
              <a:solidFill>
                <a:srgbClr val="FF0000"/>
              </a:solidFill>
              <a:latin typeface="Arial" pitchFamily="34" charset="0"/>
              <a:cs typeface="Arial" pitchFamily="34"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down)">
                                      <p:cBhvr>
                                        <p:cTn id="7" dur="500"/>
                                        <p:tgtEl>
                                          <p:spTgt spid="2">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down)">
                                      <p:cBhvr>
                                        <p:cTn id="10" dur="5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linds(horizontal)">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animBg="1"/>
      <p:bldP spid="3" grpId="0" build="allAtOnce"/>
      <p:bldP spid="4"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0"/>
            <a:ext cx="9144001" cy="646331"/>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II. </a:t>
            </a:r>
            <a:r>
              <a:rPr lang="en-US" sz="3600" b="1" dirty="0" err="1" smtClean="0">
                <a:solidFill>
                  <a:srgbClr val="FF0000"/>
                </a:solidFill>
                <a:latin typeface="Arial" pitchFamily="34" charset="0"/>
                <a:cs typeface="Arial" pitchFamily="34" charset="0"/>
              </a:rPr>
              <a:t>Xã</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hội</a:t>
            </a:r>
            <a:endParaRPr lang="en-US" sz="3600" b="1" dirty="0">
              <a:solidFill>
                <a:srgbClr val="FF0000"/>
              </a:solidFill>
              <a:latin typeface="Arial" pitchFamily="34" charset="0"/>
              <a:cs typeface="Arial" pitchFamily="34" charset="0"/>
            </a:endParaRPr>
          </a:p>
        </p:txBody>
      </p:sp>
      <p:sp>
        <p:nvSpPr>
          <p:cNvPr id="3" name="TextBox 2"/>
          <p:cNvSpPr txBox="1"/>
          <p:nvPr/>
        </p:nvSpPr>
        <p:spPr>
          <a:xfrm>
            <a:off x="304800" y="838200"/>
            <a:ext cx="2371162" cy="461665"/>
          </a:xfrm>
          <a:prstGeom prst="rect">
            <a:avLst/>
          </a:prstGeom>
          <a:noFill/>
        </p:spPr>
        <p:txBody>
          <a:bodyPr wrap="none" rtlCol="0">
            <a:spAutoFit/>
          </a:bodyPr>
          <a:lstStyle/>
          <a:p>
            <a:r>
              <a:rPr lang="en-US" sz="2400" b="1" dirty="0" smtClean="0">
                <a:solidFill>
                  <a:srgbClr val="003FBC"/>
                </a:solidFill>
                <a:latin typeface="Arial" pitchFamily="34" charset="0"/>
                <a:cs typeface="Arial" pitchFamily="34" charset="0"/>
              </a:rPr>
              <a:t>4. </a:t>
            </a:r>
            <a:r>
              <a:rPr lang="en-US" sz="2400" b="1" dirty="0" err="1" smtClean="0">
                <a:solidFill>
                  <a:srgbClr val="003FBC"/>
                </a:solidFill>
                <a:latin typeface="Arial" pitchFamily="34" charset="0"/>
                <a:cs typeface="Arial" pitchFamily="34" charset="0"/>
              </a:rPr>
              <a:t>Nhóm</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xã</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hội</a:t>
            </a:r>
            <a:endParaRPr lang="en-US" sz="2400" b="1" dirty="0">
              <a:solidFill>
                <a:srgbClr val="003FBC"/>
              </a:solidFill>
              <a:latin typeface="Arial" pitchFamily="34" charset="0"/>
              <a:cs typeface="Arial" pitchFamily="34" charset="0"/>
            </a:endParaRPr>
          </a:p>
        </p:txBody>
      </p:sp>
      <p:sp>
        <p:nvSpPr>
          <p:cNvPr id="4" name="TextBox 3"/>
          <p:cNvSpPr txBox="1"/>
          <p:nvPr/>
        </p:nvSpPr>
        <p:spPr>
          <a:xfrm>
            <a:off x="304800" y="1299865"/>
            <a:ext cx="8610600" cy="1569660"/>
          </a:xfrm>
          <a:prstGeom prst="rect">
            <a:avLst/>
          </a:prstGeom>
          <a:noFill/>
        </p:spPr>
        <p:txBody>
          <a:bodyPr wrap="square" rtlCol="0">
            <a:spAutoFit/>
          </a:bodyPr>
          <a:lstStyle/>
          <a:p>
            <a:pPr marL="342900" indent="-342900">
              <a:buFont typeface="Wingdings" pitchFamily="2" charset="2"/>
              <a:buChar char="Ø"/>
            </a:pP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tập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liên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nhau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về</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vị</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thế</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trò</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cầu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lợi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ích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định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hướng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trị</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định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Mỗi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đặc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trưng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hệ</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nhau</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5" name="TextBox 4"/>
          <p:cNvSpPr txBox="1"/>
          <p:nvPr/>
        </p:nvSpPr>
        <p:spPr>
          <a:xfrm>
            <a:off x="304800" y="2869525"/>
            <a:ext cx="4161717" cy="461665"/>
          </a:xfrm>
          <a:prstGeom prst="rect">
            <a:avLst/>
          </a:prstGeom>
          <a:noFill/>
        </p:spPr>
        <p:txBody>
          <a:bodyPr wrap="none" rtlCol="0">
            <a:spAutoFit/>
          </a:bodyPr>
          <a:lstStyle/>
          <a:p>
            <a:pPr marL="342900" indent="-342900">
              <a:buFont typeface="Wingdings" pitchFamily="2" charset="2"/>
              <a:buChar char="Ø"/>
            </a:pPr>
            <a:r>
              <a:rPr lang="en-US" sz="2400" dirty="0" err="1" smtClean="0">
                <a:latin typeface="Arial" pitchFamily="34" charset="0"/>
                <a:cs typeface="Arial" pitchFamily="34" charset="0"/>
              </a:rPr>
              <a:t>Điều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kiện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lập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6" name="TextBox 5"/>
          <p:cNvSpPr txBox="1"/>
          <p:nvPr/>
        </p:nvSpPr>
        <p:spPr>
          <a:xfrm>
            <a:off x="381000" y="3331190"/>
            <a:ext cx="4267200" cy="2677656"/>
          </a:xfrm>
          <a:prstGeom prst="rect">
            <a:avLst/>
          </a:prstGeom>
        </p:spPr>
        <p:style>
          <a:lnRef idx="0">
            <a:scrgbClr r="0" g="0" b="0"/>
          </a:lnRef>
          <a:fillRef idx="1003">
            <a:schemeClr val="lt2"/>
          </a:fillRef>
          <a:effectRef idx="0">
            <a:scrgbClr r="0" g="0" b="0"/>
          </a:effectRef>
          <a:fontRef idx="major"/>
        </p:style>
        <p:txBody>
          <a:bodyPr wrap="square" rtlCol="0">
            <a:spAutoFit/>
          </a:bodyPr>
          <a:lstStyle/>
          <a:p>
            <a:pPr marL="342900" indent="-342900">
              <a:buFont typeface="Arial" pitchFamily="34" charset="0"/>
              <a:buChar char="•"/>
            </a:pPr>
            <a:r>
              <a:rPr lang="en-US" sz="2400" dirty="0" err="1" smtClean="0">
                <a:latin typeface="Arial" pitchFamily="34" charset="0"/>
                <a:cs typeface="Arial" pitchFamily="34" charset="0"/>
              </a:rPr>
              <a:t>Số</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nhân</a:t>
            </a:r>
            <a:r>
              <a:rPr lang="en-US" sz="2400" dirty="0" smtClean="0">
                <a:latin typeface="Arial" pitchFamily="34" charset="0"/>
                <a:cs typeface="Arial" pitchFamily="34" charset="0"/>
              </a:rPr>
              <a:t>: 2 </a:t>
            </a:r>
            <a:r>
              <a:rPr lang="en-US" sz="2400" dirty="0" err="1" smtClean="0">
                <a:latin typeface="Arial" pitchFamily="34" charset="0"/>
                <a:cs typeface="Arial" pitchFamily="34" charset="0"/>
              </a:rPr>
              <a:t>hoặc</a:t>
            </a:r>
            <a:r>
              <a:rPr lang="en-US" sz="2400" dirty="0" smtClean="0">
                <a:latin typeface="Arial" pitchFamily="34" charset="0"/>
                <a:cs typeface="Arial" pitchFamily="34" charset="0"/>
              </a:rPr>
              <a:t> 3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trở</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lên</a:t>
            </a:r>
            <a:r>
              <a:rPr lang="en-US" sz="2400" dirty="0" smtClean="0">
                <a:latin typeface="Arial" pitchFamily="34" charset="0"/>
                <a:cs typeface="Arial" pitchFamily="34" charset="0"/>
              </a:rPr>
              <a:t>.</a:t>
            </a:r>
          </a:p>
          <a:p>
            <a:pPr marL="342900" indent="-342900">
              <a:buFont typeface="Arial" pitchFamily="34" charset="0"/>
              <a:buChar char="•"/>
            </a:pPr>
            <a:r>
              <a:rPr lang="en-US" sz="2400" dirty="0" err="1" smtClean="0">
                <a:latin typeface="Arial" pitchFamily="34" charset="0"/>
                <a:cs typeface="Arial" pitchFamily="34" charset="0"/>
              </a:rPr>
              <a: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mỗi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phải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ý </a:t>
            </a:r>
            <a:r>
              <a:rPr lang="en-US" sz="2400" dirty="0" err="1" smtClean="0">
                <a:latin typeface="Arial" pitchFamily="34" charset="0"/>
                <a:cs typeface="Arial" pitchFamily="34" charset="0"/>
              </a:rPr>
              <a:t>nghĩa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phản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ứng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tương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hổ</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3331191"/>
            <a:ext cx="3657600"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093361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027"/>
                                        </p:tgtEl>
                                        <p:attrNameLst>
                                          <p:attrName>style.visibility</p:attrName>
                                        </p:attrNameLst>
                                      </p:cBhvr>
                                      <p:to>
                                        <p:strVal val="visible"/>
                                      </p:to>
                                    </p:set>
                                    <p:animEffect transition="in" filter="fade">
                                      <p:cBhvr>
                                        <p:cTn id="26" dur="1000"/>
                                        <p:tgtEl>
                                          <p:spTgt spid="1027"/>
                                        </p:tgtEl>
                                      </p:cBhvr>
                                    </p:animEffect>
                                    <p:anim calcmode="lin" valueType="num">
                                      <p:cBhvr>
                                        <p:cTn id="27" dur="1000" fill="hold"/>
                                        <p:tgtEl>
                                          <p:spTgt spid="1027"/>
                                        </p:tgtEl>
                                        <p:attrNameLst>
                                          <p:attrName>ppt_x</p:attrName>
                                        </p:attrNameLst>
                                      </p:cBhvr>
                                      <p:tavLst>
                                        <p:tav tm="0">
                                          <p:val>
                                            <p:strVal val="#ppt_x"/>
                                          </p:val>
                                        </p:tav>
                                        <p:tav tm="100000">
                                          <p:val>
                                            <p:strVal val="#ppt_x"/>
                                          </p:val>
                                        </p:tav>
                                      </p:tavLst>
                                    </p:anim>
                                    <p:anim calcmode="lin" valueType="num">
                                      <p:cBhvr>
                                        <p:cTn id="28"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838200"/>
            <a:ext cx="8686800" cy="830997"/>
          </a:xfrm>
          <a:prstGeom prst="rect">
            <a:avLst/>
          </a:prstGeom>
        </p:spPr>
        <p:txBody>
          <a:bodyPr wrap="square">
            <a:spAutoFit/>
          </a:bodyPr>
          <a:lstStyle/>
          <a:p>
            <a:pPr marL="342900" indent="-342900">
              <a:buFont typeface="Wingdings" pitchFamily="2" charset="2"/>
              <a:buChar char="Ø"/>
            </a:pPr>
            <a:r>
              <a:rPr lang="en-US" sz="2400" dirty="0">
                <a:latin typeface="Arial" pitchFamily="34" charset="0"/>
                <a:cs typeface="Arial" pitchFamily="34" charset="0"/>
              </a:rPr>
              <a:t>Theo GS.TS </a:t>
            </a:r>
            <a:r>
              <a:rPr lang="en-US" sz="2400" dirty="0" err="1">
                <a:latin typeface="Arial" pitchFamily="34" charset="0"/>
                <a:cs typeface="Arial" pitchFamily="34" charset="0"/>
              </a:rPr>
              <a:t>C.H.Cooley</a:t>
            </a:r>
            <a:r>
              <a:rPr lang="en-US" sz="2400" dirty="0">
                <a:latin typeface="Arial" pitchFamily="34" charset="0"/>
                <a:cs typeface="Arial" pitchFamily="34" charset="0"/>
              </a:rPr>
              <a:t> </a:t>
            </a:r>
            <a:r>
              <a:rPr lang="en-US" sz="2400" dirty="0" err="1">
                <a:latin typeface="Arial" pitchFamily="34" charset="0"/>
                <a:cs typeface="Arial" pitchFamily="34" charset="0"/>
              </a:rPr>
              <a:t>thì</a:t>
            </a:r>
            <a:r>
              <a:rPr lang="en-US" sz="2400" dirty="0">
                <a:latin typeface="Arial" pitchFamily="34" charset="0"/>
                <a:cs typeface="Arial" pitchFamily="34" charset="0"/>
              </a:rPr>
              <a:t> </a:t>
            </a:r>
            <a:r>
              <a:rPr lang="en-US" sz="2400" dirty="0" err="1">
                <a:latin typeface="Arial" pitchFamily="34" charset="0"/>
                <a:cs typeface="Arial" pitchFamily="34" charset="0"/>
              </a:rPr>
              <a:t>nhóm</a:t>
            </a:r>
            <a:r>
              <a:rPr lang="en-US" sz="2400" dirty="0">
                <a:latin typeface="Arial" pitchFamily="34" charset="0"/>
                <a:cs typeface="Arial" pitchFamily="34" charset="0"/>
              </a:rPr>
              <a:t> </a:t>
            </a:r>
            <a:r>
              <a:rPr lang="en-US" sz="2400" dirty="0" err="1">
                <a:latin typeface="Arial" pitchFamily="34" charset="0"/>
                <a:cs typeface="Arial" pitchFamily="34" charset="0"/>
              </a:rPr>
              <a:t>có</a:t>
            </a:r>
            <a:r>
              <a:rPr lang="en-US" sz="2400" dirty="0">
                <a:latin typeface="Arial" pitchFamily="34" charset="0"/>
                <a:cs typeface="Arial" pitchFamily="34" charset="0"/>
              </a:rPr>
              <a:t> </a:t>
            </a:r>
            <a:r>
              <a:rPr lang="en-US" sz="2400" dirty="0" err="1">
                <a:latin typeface="Arial" pitchFamily="34" charset="0"/>
                <a:cs typeface="Arial" pitchFamily="34" charset="0"/>
              </a:rPr>
              <a:t>thể</a:t>
            </a:r>
            <a:r>
              <a:rPr lang="en-US" sz="2400" dirty="0">
                <a:latin typeface="Arial" pitchFamily="34" charset="0"/>
                <a:cs typeface="Arial" pitchFamily="34" charset="0"/>
              </a:rPr>
              <a:t> </a:t>
            </a:r>
            <a:r>
              <a:rPr lang="en-US" sz="2400" dirty="0" err="1">
                <a:latin typeface="Arial" pitchFamily="34" charset="0"/>
                <a:cs typeface="Arial" pitchFamily="34" charset="0"/>
              </a:rPr>
              <a:t>bao</a:t>
            </a:r>
            <a:r>
              <a:rPr lang="en-US" sz="2400" dirty="0">
                <a:latin typeface="Arial" pitchFamily="34" charset="0"/>
                <a:cs typeface="Arial" pitchFamily="34" charset="0"/>
              </a:rPr>
              <a:t> </a:t>
            </a:r>
            <a:r>
              <a:rPr lang="en-US" sz="2400" dirty="0" err="1">
                <a:latin typeface="Arial" pitchFamily="34" charset="0"/>
                <a:cs typeface="Arial" pitchFamily="34" charset="0"/>
              </a:rPr>
              <a:t>gồm</a:t>
            </a:r>
            <a:r>
              <a:rPr lang="en-US" sz="2400" dirty="0">
                <a:latin typeface="Arial" pitchFamily="34" charset="0"/>
                <a:cs typeface="Arial" pitchFamily="34" charset="0"/>
              </a:rPr>
              <a:t> </a:t>
            </a:r>
            <a:r>
              <a:rPr lang="en-US" sz="2400" dirty="0" err="1">
                <a:latin typeface="Arial" pitchFamily="34" charset="0"/>
                <a:cs typeface="Arial" pitchFamily="34" charset="0"/>
              </a:rPr>
              <a:t>nhóm</a:t>
            </a:r>
            <a:r>
              <a:rPr lang="en-US" sz="2400" dirty="0">
                <a:latin typeface="Arial" pitchFamily="34" charset="0"/>
                <a:cs typeface="Arial" pitchFamily="34" charset="0"/>
              </a:rPr>
              <a:t> </a:t>
            </a:r>
            <a:r>
              <a:rPr lang="en-US" sz="2400" dirty="0" err="1">
                <a:latin typeface="Arial" pitchFamily="34" charset="0"/>
                <a:cs typeface="Arial" pitchFamily="34" charset="0"/>
              </a:rPr>
              <a:t>sơ</a:t>
            </a:r>
            <a:r>
              <a:rPr lang="en-US" sz="2400" dirty="0">
                <a:latin typeface="Arial" pitchFamily="34" charset="0"/>
                <a:cs typeface="Arial" pitchFamily="34" charset="0"/>
              </a:rPr>
              <a:t> </a:t>
            </a:r>
            <a:r>
              <a:rPr lang="en-US" sz="2400" dirty="0" err="1">
                <a:latin typeface="Arial" pitchFamily="34" charset="0"/>
                <a:cs typeface="Arial" pitchFamily="34" charset="0"/>
              </a:rPr>
              <a:t>cấp</a:t>
            </a:r>
            <a:r>
              <a:rPr lang="en-US" sz="2400" dirty="0">
                <a:latin typeface="Arial" pitchFamily="34" charset="0"/>
                <a:cs typeface="Arial" pitchFamily="34" charset="0"/>
              </a:rPr>
              <a:t> </a:t>
            </a:r>
            <a:r>
              <a:rPr lang="en-US" sz="2400" dirty="0" err="1">
                <a:latin typeface="Arial" pitchFamily="34" charset="0"/>
                <a:cs typeface="Arial" pitchFamily="34" charset="0"/>
              </a:rPr>
              <a:t>và</a:t>
            </a:r>
            <a:r>
              <a:rPr lang="en-US" sz="2400" dirty="0">
                <a:latin typeface="Arial" pitchFamily="34" charset="0"/>
                <a:cs typeface="Arial" pitchFamily="34" charset="0"/>
              </a:rPr>
              <a:t> </a:t>
            </a:r>
            <a:r>
              <a:rPr lang="en-US" sz="2400" dirty="0" err="1">
                <a:latin typeface="Arial" pitchFamily="34" charset="0"/>
                <a:cs typeface="Arial" pitchFamily="34" charset="0"/>
              </a:rPr>
              <a:t>nhóm</a:t>
            </a:r>
            <a:r>
              <a:rPr lang="en-US" sz="2400" dirty="0">
                <a:latin typeface="Arial" pitchFamily="34" charset="0"/>
                <a:cs typeface="Arial" pitchFamily="34" charset="0"/>
              </a:rPr>
              <a:t> </a:t>
            </a:r>
            <a:r>
              <a:rPr lang="en-US" sz="2400" dirty="0" err="1">
                <a:latin typeface="Arial" pitchFamily="34" charset="0"/>
                <a:cs typeface="Arial" pitchFamily="34" charset="0"/>
              </a:rPr>
              <a:t>thứ</a:t>
            </a:r>
            <a:r>
              <a:rPr lang="en-US" sz="2400" dirty="0">
                <a:latin typeface="Arial" pitchFamily="34" charset="0"/>
                <a:cs typeface="Arial" pitchFamily="34" charset="0"/>
              </a:rPr>
              <a:t> </a:t>
            </a:r>
            <a:r>
              <a:rPr lang="en-US" sz="2400" dirty="0" err="1">
                <a:latin typeface="Arial" pitchFamily="34" charset="0"/>
                <a:cs typeface="Arial" pitchFamily="34" charset="0"/>
              </a:rPr>
              <a:t>cấp</a:t>
            </a:r>
            <a:r>
              <a:rPr lang="en-US" sz="2400" dirty="0">
                <a:latin typeface="Arial" pitchFamily="34" charset="0"/>
                <a:cs typeface="Arial" pitchFamily="34" charset="0"/>
              </a:rPr>
              <a:t>. </a:t>
            </a:r>
          </a:p>
        </p:txBody>
      </p:sp>
      <p:sp>
        <p:nvSpPr>
          <p:cNvPr id="3" name="TextBox 2"/>
          <p:cNvSpPr txBox="1"/>
          <p:nvPr/>
        </p:nvSpPr>
        <p:spPr>
          <a:xfrm>
            <a:off x="-1" y="0"/>
            <a:ext cx="9144001" cy="646331"/>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II. </a:t>
            </a:r>
            <a:r>
              <a:rPr lang="en-US" sz="3600" b="1" dirty="0" err="1" smtClean="0">
                <a:solidFill>
                  <a:srgbClr val="FF0000"/>
                </a:solidFill>
                <a:latin typeface="Arial" pitchFamily="34" charset="0"/>
                <a:cs typeface="Arial" pitchFamily="34" charset="0"/>
              </a:rPr>
              <a:t>Xã</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hội</a:t>
            </a:r>
            <a:endParaRPr lang="en-US" sz="3600" b="1" dirty="0">
              <a:solidFill>
                <a:srgbClr val="FF0000"/>
              </a:solidFill>
              <a:latin typeface="Arial" pitchFamily="34" charset="0"/>
              <a:cs typeface="Arial" pitchFamily="34" charset="0"/>
            </a:endParaRPr>
          </a:p>
        </p:txBody>
      </p:sp>
      <p:sp>
        <p:nvSpPr>
          <p:cNvPr id="4" name="TextBox 3"/>
          <p:cNvSpPr txBox="1"/>
          <p:nvPr/>
        </p:nvSpPr>
        <p:spPr>
          <a:xfrm>
            <a:off x="152400" y="1669197"/>
            <a:ext cx="8686800" cy="2308324"/>
          </a:xfrm>
          <a:prstGeom prst="rect">
            <a:avLst/>
          </a:prstGeom>
          <a:noFill/>
        </p:spPr>
        <p:txBody>
          <a:bodyPr wrap="square" rtlCol="0">
            <a:spAutoFit/>
          </a:bodyPr>
          <a:lstStyle/>
          <a:p>
            <a:pPr marL="342900" indent="-342900">
              <a:buFont typeface="Arial" pitchFamily="34" charset="0"/>
              <a:buChar char="•"/>
            </a:pP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cấp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tương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đối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nhỏ</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hệ</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trực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tiếp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gần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gủi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bạn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bè</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ngang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hàng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Đặc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trưng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sự</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đồng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giữa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mang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tính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tự</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phát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chế</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tài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chính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thức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hệ</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mang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tính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mục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tiêu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rõ</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ràng</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5" name="TextBox 4"/>
          <p:cNvSpPr txBox="1"/>
          <p:nvPr/>
        </p:nvSpPr>
        <p:spPr>
          <a:xfrm>
            <a:off x="152400" y="3977521"/>
            <a:ext cx="8686800" cy="1938992"/>
          </a:xfrm>
          <a:prstGeom prst="rect">
            <a:avLst/>
          </a:prstGeom>
          <a:noFill/>
        </p:spPr>
        <p:txBody>
          <a:bodyPr wrap="square" rtlCol="0">
            <a:spAutoFit/>
          </a:bodyPr>
          <a:lstStyle/>
          <a:p>
            <a:pPr marL="342900" indent="-342900">
              <a:buFont typeface="Arial" pitchFamily="34" charset="0"/>
              <a:buChar char="•"/>
            </a:pP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thứ</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cấp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số</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lượng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lớn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mối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hệ</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giữa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trực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tiếp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Sự</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đồng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giữa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thấp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hơn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cấp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Chế</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tài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thức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mục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tiêu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rõ</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ràng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sự</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biến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thiên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bị</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hạn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chế</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đoàn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đoàn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thanh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niên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tập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thể</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32152930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0"/>
            <a:ext cx="9144001" cy="646331"/>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II. </a:t>
            </a:r>
            <a:r>
              <a:rPr lang="en-US" sz="3600" b="1" dirty="0" err="1" smtClean="0">
                <a:solidFill>
                  <a:srgbClr val="FF0000"/>
                </a:solidFill>
                <a:latin typeface="Arial" pitchFamily="34" charset="0"/>
                <a:cs typeface="Arial" pitchFamily="34" charset="0"/>
              </a:rPr>
              <a:t>Xã</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hội</a:t>
            </a:r>
            <a:endParaRPr lang="en-US" sz="3600" b="1" dirty="0">
              <a:solidFill>
                <a:srgbClr val="FF0000"/>
              </a:solidFill>
              <a:latin typeface="Arial" pitchFamily="34" charset="0"/>
              <a:cs typeface="Arial" pitchFamily="34" charset="0"/>
            </a:endParaRPr>
          </a:p>
        </p:txBody>
      </p:sp>
      <p:sp>
        <p:nvSpPr>
          <p:cNvPr id="3" name="TextBox 2"/>
          <p:cNvSpPr txBox="1"/>
          <p:nvPr/>
        </p:nvSpPr>
        <p:spPr>
          <a:xfrm>
            <a:off x="228600" y="840662"/>
            <a:ext cx="8686799" cy="1200329"/>
          </a:xfrm>
          <a:prstGeom prst="rect">
            <a:avLst/>
          </a:prstGeom>
          <a:noFill/>
        </p:spPr>
        <p:txBody>
          <a:bodyPr wrap="square" rtlCol="0">
            <a:spAutoFit/>
          </a:bodyPr>
          <a:lstStyle/>
          <a:p>
            <a:pPr marL="342900" indent="-342900">
              <a:buFont typeface="Wingdings" pitchFamily="2" charset="2"/>
              <a:buChar char="Ø"/>
            </a:pPr>
            <a:r>
              <a:rPr lang="en-US" sz="2400" dirty="0" err="1" smtClean="0">
                <a:latin typeface="Arial" pitchFamily="34" charset="0"/>
                <a:cs typeface="Arial" pitchFamily="34" charset="0"/>
              </a:rPr>
              <a:t>Trong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sự</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thủ</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lĩnh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coi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uy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tính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đóng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trò</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trọng</a:t>
            </a:r>
            <a:r>
              <a:rPr lang="en-US" sz="2400" dirty="0">
                <a:latin typeface="Arial" pitchFamily="34" charset="0"/>
                <a:cs typeface="Arial" pitchFamily="34" charset="0"/>
              </a:rPr>
              <a:t> </a:t>
            </a:r>
            <a:r>
              <a:rPr lang="en-US" sz="2400" dirty="0" err="1" smtClean="0">
                <a:latin typeface="Arial" pitchFamily="34" charset="0"/>
                <a:cs typeface="Arial" pitchFamily="34" charset="0"/>
              </a:rPr>
              <a:t>nhất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đối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2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thức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thủ</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lĩnh</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4" name="TextBox 3"/>
          <p:cNvSpPr txBox="1"/>
          <p:nvPr/>
        </p:nvSpPr>
        <p:spPr>
          <a:xfrm>
            <a:off x="228601" y="2040991"/>
            <a:ext cx="8686798" cy="2308324"/>
          </a:xfrm>
          <a:prstGeom prst="rect">
            <a:avLst/>
          </a:prstGeom>
          <a:noFill/>
        </p:spPr>
        <p:txBody>
          <a:bodyPr wrap="square" rtlCol="0">
            <a:spAutoFit/>
          </a:bodyPr>
          <a:lstStyle/>
          <a:p>
            <a:pPr marL="342900" indent="-342900">
              <a:buFont typeface="Arial" pitchFamily="34" charset="0"/>
              <a:buChar char="•"/>
            </a:pPr>
            <a:r>
              <a:rPr lang="en-US" sz="2400" i="1" dirty="0" err="1" smtClean="0">
                <a:latin typeface="Arial" pitchFamily="34" charset="0"/>
                <a:cs typeface="Arial" pitchFamily="34" charset="0"/>
              </a:rPr>
              <a:t>Thủ</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lĩnh</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công</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việc</a:t>
            </a:r>
            <a:r>
              <a:rPr lang="en-US" sz="2400" i="1"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trực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tiếp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điều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tổ</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chức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hướng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dẫn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hoàn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nhiệm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vụ</a:t>
            </a:r>
            <a:r>
              <a:rPr lang="en-US" sz="2400" dirty="0" smtClean="0">
                <a:latin typeface="Arial" pitchFamily="34" charset="0"/>
                <a:cs typeface="Arial" pitchFamily="34" charset="0"/>
              </a:rPr>
              <a:t>.</a:t>
            </a:r>
          </a:p>
          <a:p>
            <a:pPr marL="342900" indent="-342900">
              <a:buFont typeface="Arial" pitchFamily="34" charset="0"/>
              <a:buChar char="•"/>
            </a:pPr>
            <a:r>
              <a:rPr lang="en-US" sz="2400" i="1" dirty="0" err="1" smtClean="0">
                <a:latin typeface="Arial" pitchFamily="34" charset="0"/>
                <a:cs typeface="Arial" pitchFamily="34" charset="0"/>
              </a:rPr>
              <a:t>Thủ</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lĩnh</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tinh</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thần</a:t>
            </a:r>
            <a:r>
              <a:rPr lang="en-US" sz="2400" i="1" dirty="0" smtClean="0">
                <a:latin typeface="Arial" pitchFamily="34" charset="0"/>
                <a:cs typeface="Arial" pitchFamily="34" charset="0"/>
              </a:rPr>
              <a: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năng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tạo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ra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bầu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vui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vẻ</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thoải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mái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dễ</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chịu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căng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thẳng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5" name="TextBox 4"/>
          <p:cNvSpPr txBox="1"/>
          <p:nvPr/>
        </p:nvSpPr>
        <p:spPr>
          <a:xfrm>
            <a:off x="228600" y="4349315"/>
            <a:ext cx="3990195" cy="461665"/>
          </a:xfrm>
          <a:prstGeom prst="rect">
            <a:avLst/>
          </a:prstGeom>
          <a:noFill/>
        </p:spPr>
        <p:txBody>
          <a:bodyPr wrap="none" rtlCol="0">
            <a:spAutoFit/>
          </a:bodyPr>
          <a:lstStyle/>
          <a:p>
            <a:pPr marL="342900" indent="-342900">
              <a:buFont typeface="Wingdings" pitchFamily="2" charset="2"/>
              <a:buChar char="v"/>
            </a:pPr>
            <a:r>
              <a:rPr lang="en-US" sz="2400" dirty="0" err="1" smtClean="0">
                <a:latin typeface="Arial" pitchFamily="34" charset="0"/>
                <a:cs typeface="Arial" pitchFamily="34" charset="0"/>
              </a:rPr>
              <a:t>Lãnh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đạo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3 </a:t>
            </a:r>
            <a:r>
              <a:rPr lang="en-US" sz="2400" dirty="0" err="1" smtClean="0">
                <a:latin typeface="Arial" pitchFamily="34" charset="0"/>
                <a:cs typeface="Arial" pitchFamily="34" charset="0"/>
              </a:rPr>
              <a:t>loại</a:t>
            </a:r>
            <a:endParaRPr lang="en-US" sz="2400" dirty="0">
              <a:latin typeface="Arial" pitchFamily="34" charset="0"/>
              <a:cs typeface="Arial" pitchFamily="34" charset="0"/>
            </a:endParaRPr>
          </a:p>
        </p:txBody>
      </p:sp>
      <p:sp>
        <p:nvSpPr>
          <p:cNvPr id="6" name="TextBox 5"/>
          <p:cNvSpPr txBox="1"/>
          <p:nvPr/>
        </p:nvSpPr>
        <p:spPr>
          <a:xfrm>
            <a:off x="914400" y="4814433"/>
            <a:ext cx="4114800" cy="1200329"/>
          </a:xfrm>
          <a:prstGeom prst="rect">
            <a:avLst/>
          </a:prstGeom>
          <a:noFill/>
        </p:spPr>
        <p:txBody>
          <a:bodyPr wrap="square" rtlCol="0">
            <a:spAutoFit/>
          </a:bodyPr>
          <a:lstStyle/>
          <a:p>
            <a:pPr marL="342900" indent="-342900">
              <a:buFont typeface="Arial" pitchFamily="34" charset="0"/>
              <a:buChar char="•"/>
            </a:pPr>
            <a:r>
              <a:rPr lang="en-US" sz="2400" dirty="0" err="1" smtClean="0">
                <a:latin typeface="Arial" pitchFamily="34" charset="0"/>
                <a:cs typeface="Arial" pitchFamily="34" charset="0"/>
              </a:rPr>
              <a:t>Lãnh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đạo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kiểu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đoán</a:t>
            </a:r>
            <a:endParaRPr lang="en-US" sz="2400" dirty="0" smtClean="0">
              <a:latin typeface="Arial" pitchFamily="34" charset="0"/>
              <a:cs typeface="Arial" pitchFamily="34" charset="0"/>
            </a:endParaRPr>
          </a:p>
          <a:p>
            <a:pPr marL="342900" indent="-342900">
              <a:buFont typeface="Arial" pitchFamily="34" charset="0"/>
              <a:buChar char="•"/>
            </a:pPr>
            <a:r>
              <a:rPr lang="en-US" sz="2400" dirty="0" err="1" smtClean="0">
                <a:latin typeface="Arial" pitchFamily="34" charset="0"/>
                <a:cs typeface="Arial" pitchFamily="34" charset="0"/>
              </a:rPr>
              <a:t>Lãnh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đạo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kiểu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chủ</a:t>
            </a:r>
            <a:endParaRPr lang="en-US" sz="2400" dirty="0" smtClean="0">
              <a:latin typeface="Arial" pitchFamily="34" charset="0"/>
              <a:cs typeface="Arial" pitchFamily="34" charset="0"/>
            </a:endParaRPr>
          </a:p>
          <a:p>
            <a:pPr marL="342900" indent="-342900">
              <a:buFont typeface="Arial" pitchFamily="34" charset="0"/>
              <a:buChar char="•"/>
            </a:pPr>
            <a:r>
              <a:rPr lang="en-US" sz="2400" dirty="0" err="1" smtClean="0">
                <a:latin typeface="Arial" pitchFamily="34" charset="0"/>
                <a:cs typeface="Arial" pitchFamily="34" charset="0"/>
              </a:rPr>
              <a:t>Lãnh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đạo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93171188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0"/>
            <a:ext cx="9144001" cy="646331"/>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II. </a:t>
            </a:r>
            <a:r>
              <a:rPr lang="en-US" sz="3600" b="1" dirty="0" err="1" smtClean="0">
                <a:solidFill>
                  <a:srgbClr val="FF0000"/>
                </a:solidFill>
                <a:latin typeface="Arial" pitchFamily="34" charset="0"/>
                <a:cs typeface="Arial" pitchFamily="34" charset="0"/>
              </a:rPr>
              <a:t>Xã</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hội</a:t>
            </a:r>
            <a:endParaRPr lang="en-US" sz="3600" b="1" dirty="0">
              <a:solidFill>
                <a:srgbClr val="FF0000"/>
              </a:solidFill>
              <a:latin typeface="Arial" pitchFamily="34" charset="0"/>
              <a:cs typeface="Arial" pitchFamily="34" charset="0"/>
            </a:endParaRPr>
          </a:p>
        </p:txBody>
      </p:sp>
      <p:sp>
        <p:nvSpPr>
          <p:cNvPr id="3" name="TextBox 2"/>
          <p:cNvSpPr txBox="1"/>
          <p:nvPr/>
        </p:nvSpPr>
        <p:spPr>
          <a:xfrm>
            <a:off x="207818" y="692954"/>
            <a:ext cx="3514104" cy="461665"/>
          </a:xfrm>
          <a:prstGeom prst="rect">
            <a:avLst/>
          </a:prstGeom>
          <a:noFill/>
        </p:spPr>
        <p:txBody>
          <a:bodyPr wrap="none" rtlCol="0">
            <a:spAutoFit/>
          </a:bodyPr>
          <a:lstStyle/>
          <a:p>
            <a:r>
              <a:rPr lang="en-US" sz="2400" b="1" dirty="0">
                <a:solidFill>
                  <a:srgbClr val="003FBC"/>
                </a:solidFill>
                <a:latin typeface="Arial" pitchFamily="34" charset="0"/>
                <a:cs typeface="Arial" pitchFamily="34" charset="0"/>
              </a:rPr>
              <a:t>5</a:t>
            </a:r>
            <a:r>
              <a:rPr lang="en-US" sz="2400" b="1" dirty="0" smtClean="0">
                <a:solidFill>
                  <a:srgbClr val="003FBC"/>
                </a:solidFill>
                <a:latin typeface="Arial" pitchFamily="34" charset="0"/>
                <a:cs typeface="Arial" pitchFamily="34" charset="0"/>
              </a:rPr>
              <a:t>. </a:t>
            </a:r>
            <a:r>
              <a:rPr lang="en-US" sz="2400" b="1" dirty="0" err="1">
                <a:solidFill>
                  <a:srgbClr val="003FBC"/>
                </a:solidFill>
                <a:latin typeface="Arial" pitchFamily="34" charset="0"/>
                <a:cs typeface="Arial" pitchFamily="34" charset="0"/>
              </a:rPr>
              <a:t>S</a:t>
            </a:r>
            <a:r>
              <a:rPr lang="en-US" sz="2400" b="1" dirty="0" err="1" smtClean="0">
                <a:solidFill>
                  <a:srgbClr val="003FBC"/>
                </a:solidFill>
                <a:latin typeface="Arial" pitchFamily="34" charset="0"/>
                <a:cs typeface="Arial" pitchFamily="34" charset="0"/>
              </a:rPr>
              <a:t>ự</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phân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tầng</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Xã</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hội</a:t>
            </a:r>
            <a:endParaRPr lang="en-US" sz="2400" b="1" dirty="0">
              <a:solidFill>
                <a:srgbClr val="003FBC"/>
              </a:solidFill>
              <a:latin typeface="Arial" pitchFamily="34" charset="0"/>
              <a:cs typeface="Arial" pitchFamily="34" charset="0"/>
            </a:endParaRPr>
          </a:p>
        </p:txBody>
      </p:sp>
      <p:sp>
        <p:nvSpPr>
          <p:cNvPr id="4" name="TextBox 3"/>
          <p:cNvSpPr txBox="1"/>
          <p:nvPr/>
        </p:nvSpPr>
        <p:spPr>
          <a:xfrm>
            <a:off x="207818" y="1154619"/>
            <a:ext cx="1996059" cy="461665"/>
          </a:xfrm>
          <a:prstGeom prst="rect">
            <a:avLst/>
          </a:prstGeom>
          <a:noFill/>
        </p:spPr>
        <p:txBody>
          <a:bodyPr wrap="none" rtlCol="0">
            <a:spAutoFit/>
          </a:bodyPr>
          <a:lstStyle/>
          <a:p>
            <a:r>
              <a:rPr lang="en-US" sz="2400" b="1" i="1" dirty="0" smtClean="0">
                <a:latin typeface="Arial" pitchFamily="34" charset="0"/>
              </a:rPr>
              <a:t>a. </a:t>
            </a:r>
            <a:r>
              <a:rPr lang="en-US" sz="2400" b="1" i="1" dirty="0" err="1" smtClean="0">
                <a:latin typeface="Arial" pitchFamily="34" charset="0"/>
              </a:rPr>
              <a:t>Khái</a:t>
            </a:r>
            <a:r>
              <a:rPr lang="en-US" sz="2400" b="1" i="1" dirty="0" smtClean="0">
                <a:latin typeface="Arial" pitchFamily="34" charset="0"/>
              </a:rPr>
              <a:t> </a:t>
            </a:r>
            <a:r>
              <a:rPr lang="en-US" sz="2400" b="1" i="1" dirty="0" err="1" smtClean="0">
                <a:latin typeface="Arial" pitchFamily="34" charset="0"/>
              </a:rPr>
              <a:t>niệm</a:t>
            </a:r>
            <a:endParaRPr lang="en-US" sz="2400" b="1" i="1" dirty="0">
              <a:latin typeface="Arial" pitchFamily="34" charset="0"/>
            </a:endParaRPr>
          </a:p>
        </p:txBody>
      </p:sp>
      <p:sp>
        <p:nvSpPr>
          <p:cNvPr id="6" name="TextBox 5"/>
          <p:cNvSpPr txBox="1"/>
          <p:nvPr/>
        </p:nvSpPr>
        <p:spPr>
          <a:xfrm>
            <a:off x="207819" y="1616284"/>
            <a:ext cx="4135582" cy="452431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342900" indent="-342900">
              <a:buFont typeface="Arial" pitchFamily="34" charset="0"/>
              <a:buChar char="•"/>
            </a:pPr>
            <a:r>
              <a:rPr lang="en-US" sz="2400" dirty="0" err="1" smtClean="0">
                <a:latin typeface="Arial" pitchFamily="34" charset="0"/>
                <a:cs typeface="Arial" pitchFamily="34" charset="0"/>
              </a:rPr>
              <a:t>Phân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tầng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nguồn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gốc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từ</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chữ</a:t>
            </a:r>
            <a:r>
              <a:rPr lang="en-US" sz="2400" dirty="0" smtClean="0">
                <a:latin typeface="Arial" pitchFamily="34" charset="0"/>
                <a:cs typeface="Arial" pitchFamily="34" charset="0"/>
              </a:rPr>
              <a:t> La </a:t>
            </a:r>
            <a:r>
              <a:rPr lang="en-US" sz="2400" dirty="0" err="1" smtClean="0">
                <a:latin typeface="Arial" pitchFamily="34" charset="0"/>
                <a:cs typeface="Arial" pitchFamily="34" charset="0"/>
              </a:rPr>
              <a:t>Tinh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tầng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lớp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phân</a:t>
            </a:r>
            <a:r>
              <a:rPr lang="en-US" sz="2400" dirty="0" smtClean="0">
                <a:latin typeface="Arial" pitchFamily="34" charset="0"/>
                <a:cs typeface="Arial" pitchFamily="34" charset="0"/>
              </a:rPr>
              <a:t> chia </a:t>
            </a:r>
            <a:r>
              <a:rPr lang="en-US" sz="2400" dirty="0" err="1" smtClean="0">
                <a:latin typeface="Arial" pitchFamily="34" charset="0"/>
                <a:cs typeface="Arial" pitchFamily="34" charset="0"/>
              </a:rPr>
              <a:t>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tầng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lớp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Thuật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ngữ</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tầng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bắt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nguồn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từ</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địa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học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học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mượn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để</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nói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trạng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thái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phân</a:t>
            </a:r>
            <a:r>
              <a:rPr lang="en-US" sz="2400" dirty="0" smtClean="0">
                <a:latin typeface="Arial" pitchFamily="34" charset="0"/>
                <a:cs typeface="Arial" pitchFamily="34" charset="0"/>
              </a:rPr>
              <a:t> chia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tầng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lớp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nhiều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tầng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lớp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điều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kiện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gian</a:t>
            </a:r>
            <a:r>
              <a:rPr lang="en-US" sz="2400" dirty="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định</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8055" y="1616283"/>
            <a:ext cx="4608236"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261945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3074"/>
                                        </p:tgtEl>
                                        <p:attrNameLst>
                                          <p:attrName>style.visibility</p:attrName>
                                        </p:attrNameLst>
                                      </p:cBhvr>
                                      <p:to>
                                        <p:strVal val="visible"/>
                                      </p:to>
                                    </p:set>
                                    <p:animEffect transition="in" filter="fade">
                                      <p:cBhvr>
                                        <p:cTn id="22" dur="1000"/>
                                        <p:tgtEl>
                                          <p:spTgt spid="3074"/>
                                        </p:tgtEl>
                                      </p:cBhvr>
                                    </p:animEffect>
                                    <p:anim calcmode="lin" valueType="num">
                                      <p:cBhvr>
                                        <p:cTn id="23" dur="1000" fill="hold"/>
                                        <p:tgtEl>
                                          <p:spTgt spid="3074"/>
                                        </p:tgtEl>
                                        <p:attrNameLst>
                                          <p:attrName>ppt_x</p:attrName>
                                        </p:attrNameLst>
                                      </p:cBhvr>
                                      <p:tavLst>
                                        <p:tav tm="0">
                                          <p:val>
                                            <p:strVal val="#ppt_x"/>
                                          </p:val>
                                        </p:tav>
                                        <p:tav tm="100000">
                                          <p:val>
                                            <p:strVal val="#ppt_x"/>
                                          </p:val>
                                        </p:tav>
                                      </p:tavLst>
                                    </p:anim>
                                    <p:anim calcmode="lin" valueType="num">
                                      <p:cBhvr>
                                        <p:cTn id="24"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838200"/>
            <a:ext cx="4114800" cy="5433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52400" y="1295400"/>
            <a:ext cx="4876800" cy="304698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buFont typeface="Arial" pitchFamily="34" charset="0"/>
              <a:buChar char="•"/>
            </a:pPr>
            <a:r>
              <a:rPr lang="vi-VN" sz="2400" dirty="0">
                <a:latin typeface="Arial" pitchFamily="34" charset="0"/>
                <a:cs typeface="Arial" pitchFamily="34" charset="0"/>
              </a:rPr>
              <a:t>Là sự phân chia nhỏ Xã hội, là sự phân chia Xã hội thành các tầng lớp Xã hội khác nhau về địa vị kinh tế, địa vị nghề nghiệp, học vấn, kiếu dáng nhà ở, nơi cư trú, phong cách sinh hoạt, cách cư xử, thị hiếu nghệ thuật.</a:t>
            </a:r>
          </a:p>
        </p:txBody>
      </p:sp>
      <p:sp>
        <p:nvSpPr>
          <p:cNvPr id="3" name="Rectangle 2"/>
          <p:cNvSpPr/>
          <p:nvPr/>
        </p:nvSpPr>
        <p:spPr>
          <a:xfrm>
            <a:off x="152400" y="4363170"/>
            <a:ext cx="4876800" cy="230832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buFont typeface="Arial" pitchFamily="34" charset="0"/>
              <a:buChar char="•"/>
            </a:pPr>
            <a:r>
              <a:rPr lang="vi-VN" sz="2400" dirty="0">
                <a:latin typeface="Arial" pitchFamily="34" charset="0"/>
                <a:cs typeface="Arial" pitchFamily="34" charset="0"/>
              </a:rPr>
              <a:t>Sự phân tầng Xã hội liên quan đến những cách thức trong đó bất bình đẳng dường như là từ thế hệ này truyền sang thế hệ khác, tạo nên vị trí hoặc đẳng cấp xã hội.</a:t>
            </a:r>
          </a:p>
        </p:txBody>
      </p:sp>
      <p:sp>
        <p:nvSpPr>
          <p:cNvPr id="5" name="TextBox 4"/>
          <p:cNvSpPr txBox="1"/>
          <p:nvPr/>
        </p:nvSpPr>
        <p:spPr>
          <a:xfrm>
            <a:off x="-1" y="0"/>
            <a:ext cx="9144001" cy="646331"/>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II. </a:t>
            </a:r>
            <a:r>
              <a:rPr lang="en-US" sz="3600" b="1" dirty="0" err="1" smtClean="0">
                <a:solidFill>
                  <a:srgbClr val="FF0000"/>
                </a:solidFill>
                <a:latin typeface="Arial" pitchFamily="34" charset="0"/>
                <a:cs typeface="Arial" pitchFamily="34" charset="0"/>
              </a:rPr>
              <a:t>Xã</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hội</a:t>
            </a:r>
            <a:endParaRPr lang="en-US" sz="3600" b="1" dirty="0">
              <a:solidFill>
                <a:srgbClr val="FF0000"/>
              </a:solidFill>
              <a:latin typeface="Arial" pitchFamily="34" charset="0"/>
              <a:cs typeface="Arial" pitchFamily="34" charset="0"/>
            </a:endParaRPr>
          </a:p>
        </p:txBody>
      </p:sp>
      <p:sp>
        <p:nvSpPr>
          <p:cNvPr id="6" name="TextBox 5"/>
          <p:cNvSpPr txBox="1"/>
          <p:nvPr/>
        </p:nvSpPr>
        <p:spPr>
          <a:xfrm>
            <a:off x="207818" y="692954"/>
            <a:ext cx="3514104" cy="461665"/>
          </a:xfrm>
          <a:prstGeom prst="rect">
            <a:avLst/>
          </a:prstGeom>
          <a:noFill/>
        </p:spPr>
        <p:txBody>
          <a:bodyPr wrap="none" rtlCol="0">
            <a:spAutoFit/>
          </a:bodyPr>
          <a:lstStyle/>
          <a:p>
            <a:r>
              <a:rPr lang="en-US" sz="2400" b="1" dirty="0">
                <a:solidFill>
                  <a:srgbClr val="003FBC"/>
                </a:solidFill>
                <a:latin typeface="Arial" pitchFamily="34" charset="0"/>
                <a:cs typeface="Arial" pitchFamily="34" charset="0"/>
              </a:rPr>
              <a:t>5</a:t>
            </a:r>
            <a:r>
              <a:rPr lang="en-US" sz="2400" b="1" dirty="0" smtClean="0">
                <a:solidFill>
                  <a:srgbClr val="003FBC"/>
                </a:solidFill>
                <a:latin typeface="Arial" pitchFamily="34" charset="0"/>
                <a:cs typeface="Arial" pitchFamily="34" charset="0"/>
              </a:rPr>
              <a:t>. </a:t>
            </a:r>
            <a:r>
              <a:rPr lang="en-US" sz="2400" b="1" dirty="0" err="1">
                <a:solidFill>
                  <a:srgbClr val="003FBC"/>
                </a:solidFill>
                <a:latin typeface="Arial" pitchFamily="34" charset="0"/>
                <a:cs typeface="Arial" pitchFamily="34" charset="0"/>
              </a:rPr>
              <a:t>S</a:t>
            </a:r>
            <a:r>
              <a:rPr lang="en-US" sz="2400" b="1" dirty="0" err="1" smtClean="0">
                <a:solidFill>
                  <a:srgbClr val="003FBC"/>
                </a:solidFill>
                <a:latin typeface="Arial" pitchFamily="34" charset="0"/>
                <a:cs typeface="Arial" pitchFamily="34" charset="0"/>
              </a:rPr>
              <a:t>ự</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phân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tầng</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Xã</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hội</a:t>
            </a:r>
            <a:endParaRPr lang="en-US" sz="2400" b="1" dirty="0">
              <a:solidFill>
                <a:srgbClr val="003FBC"/>
              </a:solidFill>
              <a:latin typeface="Arial" pitchFamily="34" charset="0"/>
              <a:cs typeface="Arial" pitchFamily="34" charset="0"/>
            </a:endParaRPr>
          </a:p>
        </p:txBody>
      </p:sp>
      <p:sp>
        <p:nvSpPr>
          <p:cNvPr id="4" name="TextBox 3"/>
          <p:cNvSpPr txBox="1"/>
          <p:nvPr/>
        </p:nvSpPr>
        <p:spPr>
          <a:xfrm>
            <a:off x="6477000" y="6271384"/>
            <a:ext cx="1980029" cy="400110"/>
          </a:xfrm>
          <a:prstGeom prst="rect">
            <a:avLst/>
          </a:prstGeom>
          <a:noFill/>
        </p:spPr>
        <p:txBody>
          <a:bodyPr wrap="none" rtlCol="0">
            <a:spAutoFit/>
          </a:bodyPr>
          <a:lstStyle/>
          <a:p>
            <a:r>
              <a:rPr lang="en-US" sz="2000" dirty="0" err="1" smtClean="0">
                <a:latin typeface="Arial" pitchFamily="34" charset="0"/>
                <a:cs typeface="Arial" pitchFamily="34" charset="0"/>
              </a:rPr>
              <a:t>Tháp</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phân</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tầng</a:t>
            </a:r>
            <a:endParaRPr lang="en-US" sz="2000" dirty="0">
              <a:latin typeface="Arial" pitchFamily="34" charset="0"/>
              <a:cs typeface="Arial" pitchFamily="34" charset="0"/>
            </a:endParaRPr>
          </a:p>
        </p:txBody>
      </p:sp>
    </p:spTree>
    <p:extLst>
      <p:ext uri="{BB962C8B-B14F-4D97-AF65-F5344CB8AC3E}">
        <p14:creationId xmlns:p14="http://schemas.microsoft.com/office/powerpoint/2010/main" val="4013903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050"/>
                                        </p:tgtEl>
                                        <p:attrNameLst>
                                          <p:attrName>style.visibility</p:attrName>
                                        </p:attrNameLst>
                                      </p:cBhvr>
                                      <p:to>
                                        <p:strVal val="visible"/>
                                      </p:to>
                                    </p:set>
                                    <p:animEffect transition="in" filter="fade">
                                      <p:cBhvr>
                                        <p:cTn id="26" dur="1000"/>
                                        <p:tgtEl>
                                          <p:spTgt spid="2050"/>
                                        </p:tgtEl>
                                      </p:cBhvr>
                                    </p:animEffect>
                                    <p:anim calcmode="lin" valueType="num">
                                      <p:cBhvr>
                                        <p:cTn id="27" dur="1000" fill="hold"/>
                                        <p:tgtEl>
                                          <p:spTgt spid="2050"/>
                                        </p:tgtEl>
                                        <p:attrNameLst>
                                          <p:attrName>ppt_x</p:attrName>
                                        </p:attrNameLst>
                                      </p:cBhvr>
                                      <p:tavLst>
                                        <p:tav tm="0">
                                          <p:val>
                                            <p:strVal val="#ppt_x"/>
                                          </p:val>
                                        </p:tav>
                                        <p:tav tm="100000">
                                          <p:val>
                                            <p:strVal val="#ppt_x"/>
                                          </p:val>
                                        </p:tav>
                                      </p:tavLst>
                                    </p:anim>
                                    <p:anim calcmode="lin" valueType="num">
                                      <p:cBhvr>
                                        <p:cTn id="28"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 y="1154619"/>
            <a:ext cx="9086850" cy="3922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 y="0"/>
            <a:ext cx="9144001" cy="646331"/>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II. </a:t>
            </a:r>
            <a:r>
              <a:rPr lang="en-US" sz="3600" b="1" dirty="0" err="1" smtClean="0">
                <a:solidFill>
                  <a:srgbClr val="FF0000"/>
                </a:solidFill>
                <a:latin typeface="Arial" pitchFamily="34" charset="0"/>
                <a:cs typeface="Arial" pitchFamily="34" charset="0"/>
              </a:rPr>
              <a:t>Xã</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hội</a:t>
            </a:r>
            <a:endParaRPr lang="en-US" sz="3600" b="1" dirty="0">
              <a:solidFill>
                <a:srgbClr val="FF0000"/>
              </a:solidFill>
              <a:latin typeface="Arial" pitchFamily="34" charset="0"/>
              <a:cs typeface="Arial" pitchFamily="34" charset="0"/>
            </a:endParaRPr>
          </a:p>
        </p:txBody>
      </p:sp>
      <p:sp>
        <p:nvSpPr>
          <p:cNvPr id="6" name="TextBox 5"/>
          <p:cNvSpPr txBox="1"/>
          <p:nvPr/>
        </p:nvSpPr>
        <p:spPr>
          <a:xfrm>
            <a:off x="207818" y="692954"/>
            <a:ext cx="3514104" cy="461665"/>
          </a:xfrm>
          <a:prstGeom prst="rect">
            <a:avLst/>
          </a:prstGeom>
          <a:noFill/>
        </p:spPr>
        <p:txBody>
          <a:bodyPr wrap="none" rtlCol="0">
            <a:spAutoFit/>
          </a:bodyPr>
          <a:lstStyle/>
          <a:p>
            <a:r>
              <a:rPr lang="en-US" sz="2400" b="1" dirty="0">
                <a:solidFill>
                  <a:srgbClr val="003FBC"/>
                </a:solidFill>
                <a:latin typeface="Arial" pitchFamily="34" charset="0"/>
                <a:cs typeface="Arial" pitchFamily="34" charset="0"/>
              </a:rPr>
              <a:t>5</a:t>
            </a:r>
            <a:r>
              <a:rPr lang="en-US" sz="2400" b="1" dirty="0" smtClean="0">
                <a:solidFill>
                  <a:srgbClr val="003FBC"/>
                </a:solidFill>
                <a:latin typeface="Arial" pitchFamily="34" charset="0"/>
                <a:cs typeface="Arial" pitchFamily="34" charset="0"/>
              </a:rPr>
              <a:t>. </a:t>
            </a:r>
            <a:r>
              <a:rPr lang="en-US" sz="2400" b="1" dirty="0" err="1">
                <a:solidFill>
                  <a:srgbClr val="003FBC"/>
                </a:solidFill>
                <a:latin typeface="Arial" pitchFamily="34" charset="0"/>
                <a:cs typeface="Arial" pitchFamily="34" charset="0"/>
              </a:rPr>
              <a:t>S</a:t>
            </a:r>
            <a:r>
              <a:rPr lang="en-US" sz="2400" b="1" dirty="0" err="1" smtClean="0">
                <a:solidFill>
                  <a:srgbClr val="003FBC"/>
                </a:solidFill>
                <a:latin typeface="Arial" pitchFamily="34" charset="0"/>
                <a:cs typeface="Arial" pitchFamily="34" charset="0"/>
              </a:rPr>
              <a:t>ự</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phân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tầng</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Xã</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hội</a:t>
            </a:r>
            <a:endParaRPr lang="en-US" sz="2400" b="1" dirty="0">
              <a:solidFill>
                <a:srgbClr val="003FBC"/>
              </a:solidFill>
              <a:latin typeface="Arial" pitchFamily="34" charset="0"/>
              <a:cs typeface="Arial" pitchFamily="34" charset="0"/>
            </a:endParaRPr>
          </a:p>
        </p:txBody>
      </p:sp>
      <p:sp>
        <p:nvSpPr>
          <p:cNvPr id="2" name="TextBox 1"/>
          <p:cNvSpPr txBox="1"/>
          <p:nvPr/>
        </p:nvSpPr>
        <p:spPr>
          <a:xfrm>
            <a:off x="1066800" y="5327573"/>
            <a:ext cx="6732164" cy="461665"/>
          </a:xfrm>
          <a:prstGeom prst="rect">
            <a:avLst/>
          </a:prstGeom>
          <a:noFill/>
        </p:spPr>
        <p:txBody>
          <a:bodyPr wrap="none" rtlCol="0">
            <a:spAutoFit/>
          </a:bodyPr>
          <a:lstStyle/>
          <a:p>
            <a:r>
              <a:rPr lang="en-US" sz="2400" dirty="0" err="1" smtClean="0">
                <a:latin typeface="Arial" pitchFamily="34" charset="0"/>
                <a:cs typeface="Arial" pitchFamily="34" charset="0"/>
              </a:rPr>
              <a:t>Hệ</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thống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tầng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ở </a:t>
            </a:r>
            <a:r>
              <a:rPr lang="en-US" sz="2400" dirty="0" err="1" smtClean="0">
                <a:latin typeface="Arial" pitchFamily="34" charset="0"/>
                <a:cs typeface="Arial" pitchFamily="34" charset="0"/>
              </a:rPr>
              <a:t>Việt</a:t>
            </a:r>
            <a:r>
              <a:rPr lang="en-US" sz="2400" dirty="0" smtClean="0">
                <a:latin typeface="Arial" pitchFamily="34" charset="0"/>
                <a:cs typeface="Arial" pitchFamily="34" charset="0"/>
              </a:rPr>
              <a:t> Nam </a:t>
            </a:r>
            <a:r>
              <a:rPr lang="en-US" sz="2400" dirty="0" err="1" smtClean="0">
                <a:latin typeface="Arial" pitchFamily="34" charset="0"/>
                <a:cs typeface="Arial" pitchFamily="34" charset="0"/>
              </a:rPr>
              <a:t>hiện</a:t>
            </a:r>
            <a:r>
              <a:rPr lang="en-US" sz="2400" dirty="0" smtClean="0">
                <a:latin typeface="Arial" pitchFamily="34" charset="0"/>
                <a:cs typeface="Arial" pitchFamily="34" charset="0"/>
              </a:rPr>
              <a:t> nay</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2440261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0"/>
            <a:ext cx="9144001" cy="646331"/>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II. </a:t>
            </a:r>
            <a:r>
              <a:rPr lang="en-US" sz="3600" b="1" dirty="0" err="1" smtClean="0">
                <a:solidFill>
                  <a:srgbClr val="FF0000"/>
                </a:solidFill>
                <a:latin typeface="Arial" pitchFamily="34" charset="0"/>
                <a:cs typeface="Arial" pitchFamily="34" charset="0"/>
              </a:rPr>
              <a:t>Xã</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hội</a:t>
            </a:r>
            <a:endParaRPr lang="en-US" sz="3600" b="1" dirty="0">
              <a:solidFill>
                <a:srgbClr val="FF0000"/>
              </a:solidFill>
              <a:latin typeface="Arial" pitchFamily="34" charset="0"/>
              <a:cs typeface="Arial" pitchFamily="34" charset="0"/>
            </a:endParaRPr>
          </a:p>
        </p:txBody>
      </p:sp>
      <p:sp>
        <p:nvSpPr>
          <p:cNvPr id="3" name="TextBox 2"/>
          <p:cNvSpPr txBox="1"/>
          <p:nvPr/>
        </p:nvSpPr>
        <p:spPr>
          <a:xfrm>
            <a:off x="207818" y="692954"/>
            <a:ext cx="3514104" cy="461665"/>
          </a:xfrm>
          <a:prstGeom prst="rect">
            <a:avLst/>
          </a:prstGeom>
          <a:noFill/>
        </p:spPr>
        <p:txBody>
          <a:bodyPr wrap="none" rtlCol="0">
            <a:spAutoFit/>
          </a:bodyPr>
          <a:lstStyle/>
          <a:p>
            <a:r>
              <a:rPr lang="en-US" sz="2400" b="1" dirty="0">
                <a:solidFill>
                  <a:srgbClr val="003FBC"/>
                </a:solidFill>
                <a:latin typeface="Arial" pitchFamily="34" charset="0"/>
                <a:cs typeface="Arial" pitchFamily="34" charset="0"/>
              </a:rPr>
              <a:t>5</a:t>
            </a:r>
            <a:r>
              <a:rPr lang="en-US" sz="2400" b="1" dirty="0" smtClean="0">
                <a:solidFill>
                  <a:srgbClr val="003FBC"/>
                </a:solidFill>
                <a:latin typeface="Arial" pitchFamily="34" charset="0"/>
                <a:cs typeface="Arial" pitchFamily="34" charset="0"/>
              </a:rPr>
              <a:t>. </a:t>
            </a:r>
            <a:r>
              <a:rPr lang="en-US" sz="2400" b="1" dirty="0" err="1">
                <a:solidFill>
                  <a:srgbClr val="003FBC"/>
                </a:solidFill>
                <a:latin typeface="Arial" pitchFamily="34" charset="0"/>
                <a:cs typeface="Arial" pitchFamily="34" charset="0"/>
              </a:rPr>
              <a:t>S</a:t>
            </a:r>
            <a:r>
              <a:rPr lang="en-US" sz="2400" b="1" dirty="0" err="1" smtClean="0">
                <a:solidFill>
                  <a:srgbClr val="003FBC"/>
                </a:solidFill>
                <a:latin typeface="Arial" pitchFamily="34" charset="0"/>
                <a:cs typeface="Arial" pitchFamily="34" charset="0"/>
              </a:rPr>
              <a:t>ự</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phân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tầng</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Xã</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hội</a:t>
            </a:r>
            <a:endParaRPr lang="en-US" sz="2400" b="1" dirty="0">
              <a:solidFill>
                <a:srgbClr val="003FBC"/>
              </a:solidFill>
              <a:latin typeface="Arial" pitchFamily="34" charset="0"/>
              <a:cs typeface="Arial" pitchFamily="34" charset="0"/>
            </a:endParaRPr>
          </a:p>
        </p:txBody>
      </p:sp>
      <p:sp>
        <p:nvSpPr>
          <p:cNvPr id="4" name="TextBox 3"/>
          <p:cNvSpPr txBox="1"/>
          <p:nvPr/>
        </p:nvSpPr>
        <p:spPr>
          <a:xfrm>
            <a:off x="207818" y="4016941"/>
            <a:ext cx="4471096" cy="461665"/>
          </a:xfrm>
          <a:prstGeom prst="rect">
            <a:avLst/>
          </a:prstGeom>
          <a:noFill/>
        </p:spPr>
        <p:txBody>
          <a:bodyPr wrap="none" rtlCol="0">
            <a:spAutoFit/>
          </a:bodyPr>
          <a:lstStyle/>
          <a:p>
            <a:r>
              <a:rPr lang="en-US" sz="2400" b="1" i="1" dirty="0">
                <a:latin typeface="Arial" pitchFamily="34" charset="0"/>
                <a:cs typeface="Arial" pitchFamily="34" charset="0"/>
              </a:rPr>
              <a:t>c</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Các</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dạng</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phân</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tầng</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Xã</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hội</a:t>
            </a:r>
            <a:endParaRPr lang="en-US" sz="2400" b="1" i="1" dirty="0">
              <a:latin typeface="Arial" pitchFamily="34" charset="0"/>
              <a:cs typeface="Arial" pitchFamily="34" charset="0"/>
            </a:endParaRPr>
          </a:p>
        </p:txBody>
      </p:sp>
      <p:sp>
        <p:nvSpPr>
          <p:cNvPr id="5" name="TextBox 4"/>
          <p:cNvSpPr txBox="1"/>
          <p:nvPr/>
        </p:nvSpPr>
        <p:spPr>
          <a:xfrm>
            <a:off x="207818" y="4478606"/>
            <a:ext cx="7162800" cy="1569660"/>
          </a:xfrm>
          <a:prstGeom prst="rect">
            <a:avLst/>
          </a:prstGeom>
          <a:noFill/>
        </p:spPr>
        <p:txBody>
          <a:bodyPr wrap="square" rtlCol="0">
            <a:spAutoFit/>
          </a:bodyPr>
          <a:lstStyle/>
          <a:p>
            <a:pPr marL="285750" indent="-285750">
              <a:buFont typeface="Arial" pitchFamily="34" charset="0"/>
              <a:buChar char="•"/>
            </a:pPr>
            <a:r>
              <a:rPr lang="en-US" sz="2400" dirty="0" err="1" smtClean="0">
                <a:latin typeface="Arial" pitchFamily="34" charset="0"/>
                <a:cs typeface="Arial" pitchFamily="34" charset="0"/>
              </a:rPr>
              <a:t>Phân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tầng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theo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địa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vị</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chính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trị</a:t>
            </a:r>
            <a:endParaRPr lang="en-US" sz="2400" dirty="0" smtClean="0">
              <a:latin typeface="Arial" pitchFamily="34" charset="0"/>
              <a:cs typeface="Arial" pitchFamily="34" charset="0"/>
            </a:endParaRPr>
          </a:p>
          <a:p>
            <a:pPr marL="285750" indent="-285750">
              <a:buFont typeface="Arial" pitchFamily="34" charset="0"/>
              <a:buChar char="•"/>
            </a:pPr>
            <a:r>
              <a:rPr lang="en-US" sz="2400" dirty="0" err="1" smtClean="0">
                <a:latin typeface="Arial" pitchFamily="34" charset="0"/>
                <a:cs typeface="Arial" pitchFamily="34" charset="0"/>
              </a:rPr>
              <a:t>Phân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tầng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theo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địa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vị</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kinh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tế</a:t>
            </a:r>
            <a:endParaRPr lang="en-US" sz="2400" dirty="0" smtClean="0">
              <a:latin typeface="Arial" pitchFamily="34" charset="0"/>
              <a:cs typeface="Arial" pitchFamily="34" charset="0"/>
            </a:endParaRPr>
          </a:p>
          <a:p>
            <a:pPr marL="285750" indent="-285750">
              <a:buFont typeface="Arial" pitchFamily="34" charset="0"/>
              <a:buChar char="•"/>
            </a:pPr>
            <a:r>
              <a:rPr lang="en-US" sz="2400" dirty="0" err="1" smtClean="0">
                <a:latin typeface="Arial" pitchFamily="34" charset="0"/>
                <a:cs typeface="Arial" pitchFamily="34" charset="0"/>
              </a:rPr>
              <a:t>Phân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tầng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theo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địa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vị</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endParaRPr lang="en-US" sz="2400" dirty="0" smtClean="0">
              <a:latin typeface="Arial" pitchFamily="34" charset="0"/>
              <a:cs typeface="Arial" pitchFamily="34" charset="0"/>
            </a:endParaRPr>
          </a:p>
          <a:p>
            <a:pPr marL="285750" indent="-285750">
              <a:buFont typeface="Arial" pitchFamily="34" charset="0"/>
              <a:buChar char="•"/>
            </a:pPr>
            <a:r>
              <a:rPr lang="en-US" sz="2400" dirty="0" err="1" smtClean="0">
                <a:latin typeface="Arial" pitchFamily="34" charset="0"/>
                <a:cs typeface="Arial" pitchFamily="34" charset="0"/>
              </a:rPr>
              <a:t>Phân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tầng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theo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học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vấn</a:t>
            </a:r>
            <a:endParaRPr lang="en-US" sz="2400" dirty="0" smtClean="0">
              <a:latin typeface="Arial" pitchFamily="34" charset="0"/>
              <a:cs typeface="Arial" pitchFamily="34" charset="0"/>
            </a:endParaRPr>
          </a:p>
        </p:txBody>
      </p:sp>
      <p:sp>
        <p:nvSpPr>
          <p:cNvPr id="6" name="TextBox 5"/>
          <p:cNvSpPr txBox="1"/>
          <p:nvPr/>
        </p:nvSpPr>
        <p:spPr>
          <a:xfrm>
            <a:off x="207818" y="1154619"/>
            <a:ext cx="5049780" cy="461665"/>
          </a:xfrm>
          <a:prstGeom prst="rect">
            <a:avLst/>
          </a:prstGeom>
          <a:noFill/>
        </p:spPr>
        <p:txBody>
          <a:bodyPr wrap="none" rtlCol="0">
            <a:spAutoFit/>
          </a:bodyPr>
          <a:lstStyle/>
          <a:p>
            <a:r>
              <a:rPr lang="en-US" sz="2400" b="1" i="1" dirty="0" smtClean="0">
                <a:latin typeface="Arial" pitchFamily="34" charset="0"/>
                <a:cs typeface="Arial" pitchFamily="34" charset="0"/>
              </a:rPr>
              <a:t>b. </a:t>
            </a:r>
            <a:r>
              <a:rPr lang="en-US" sz="2400" b="1" i="1" dirty="0" err="1" smtClean="0">
                <a:latin typeface="Arial" pitchFamily="34" charset="0"/>
                <a:cs typeface="Arial" pitchFamily="34" charset="0"/>
              </a:rPr>
              <a:t>Nguyên</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nhân</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phân</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tầng</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Xã</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hội</a:t>
            </a:r>
            <a:endParaRPr lang="en-US" sz="2400" b="1" i="1" dirty="0">
              <a:latin typeface="Arial" pitchFamily="34" charset="0"/>
              <a:cs typeface="Arial" pitchFamily="34" charset="0"/>
            </a:endParaRPr>
          </a:p>
        </p:txBody>
      </p:sp>
      <p:sp>
        <p:nvSpPr>
          <p:cNvPr id="7" name="TextBox 6"/>
          <p:cNvSpPr txBox="1"/>
          <p:nvPr/>
        </p:nvSpPr>
        <p:spPr>
          <a:xfrm>
            <a:off x="207818" y="1616284"/>
            <a:ext cx="8707582" cy="1569660"/>
          </a:xfrm>
          <a:prstGeom prst="rect">
            <a:avLst/>
          </a:prstGeom>
          <a:noFill/>
        </p:spPr>
        <p:txBody>
          <a:bodyPr wrap="square" rtlCol="0">
            <a:spAutoFit/>
          </a:bodyPr>
          <a:lstStyle/>
          <a:p>
            <a:pPr marL="342900" indent="-342900">
              <a:buFont typeface="Arial" pitchFamily="34" charset="0"/>
              <a:buChar char="•"/>
            </a:pPr>
            <a:r>
              <a:rPr lang="en-US" sz="2400" dirty="0" err="1" smtClean="0">
                <a:latin typeface="Arial" pitchFamily="34" charset="0"/>
                <a:cs typeface="Arial" pitchFamily="34" charset="0"/>
              </a:rPr>
              <a:t>Trước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hết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sự</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xuất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hiện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chế</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tư</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hữu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tư</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về</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tư</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liệu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sản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xuất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từ</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cấp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xung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cấp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xuất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hiện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đẩy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nhanh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tầng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8" name="TextBox 7"/>
          <p:cNvSpPr txBox="1"/>
          <p:nvPr/>
        </p:nvSpPr>
        <p:spPr>
          <a:xfrm>
            <a:off x="193963" y="3185944"/>
            <a:ext cx="8707582" cy="830997"/>
          </a:xfrm>
          <a:prstGeom prst="rect">
            <a:avLst/>
          </a:prstGeom>
          <a:noFill/>
        </p:spPr>
        <p:txBody>
          <a:bodyPr wrap="square" rtlCol="0">
            <a:spAutoFit/>
          </a:bodyPr>
          <a:lstStyle/>
          <a:p>
            <a:pPr marL="342900" indent="-342900">
              <a:buFont typeface="Arial" pitchFamily="34" charset="0"/>
              <a:buChar char="•"/>
            </a:pPr>
            <a:r>
              <a:rPr lang="en-US" sz="2400" dirty="0" err="1" smtClean="0">
                <a:latin typeface="Arial" pitchFamily="34" charset="0"/>
                <a:cs typeface="Arial" pitchFamily="34" charset="0"/>
              </a:rPr>
              <a:t>Quá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lao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đến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sự</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tầng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tự</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nhiên</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726217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838200"/>
            <a:ext cx="2694969" cy="461665"/>
          </a:xfrm>
          <a:prstGeom prst="rect">
            <a:avLst/>
          </a:prstGeom>
          <a:noFill/>
        </p:spPr>
        <p:txBody>
          <a:bodyPr wrap="none" rtlCol="0">
            <a:spAutoFit/>
          </a:bodyPr>
          <a:lstStyle/>
          <a:p>
            <a:r>
              <a:rPr lang="en-US" sz="2400" b="1" dirty="0">
                <a:solidFill>
                  <a:srgbClr val="003FBC"/>
                </a:solidFill>
                <a:latin typeface="Arial" pitchFamily="34" charset="0"/>
                <a:cs typeface="Arial" pitchFamily="34" charset="0"/>
              </a:rPr>
              <a:t>6</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Dư</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luận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Xã</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hội</a:t>
            </a:r>
            <a:endParaRPr lang="en-US" sz="2400" b="1" dirty="0">
              <a:solidFill>
                <a:srgbClr val="003FBC"/>
              </a:solidFill>
              <a:latin typeface="Arial" pitchFamily="34" charset="0"/>
              <a:cs typeface="Arial" pitchFamily="34" charset="0"/>
            </a:endParaRPr>
          </a:p>
        </p:txBody>
      </p:sp>
      <p:sp>
        <p:nvSpPr>
          <p:cNvPr id="3" name="TextBox 2"/>
          <p:cNvSpPr txBox="1"/>
          <p:nvPr/>
        </p:nvSpPr>
        <p:spPr>
          <a:xfrm>
            <a:off x="-1" y="0"/>
            <a:ext cx="9144001" cy="646331"/>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II. </a:t>
            </a:r>
            <a:r>
              <a:rPr lang="en-US" sz="3600" b="1" dirty="0" err="1" smtClean="0">
                <a:solidFill>
                  <a:srgbClr val="FF0000"/>
                </a:solidFill>
                <a:latin typeface="Arial" pitchFamily="34" charset="0"/>
                <a:cs typeface="Arial" pitchFamily="34" charset="0"/>
              </a:rPr>
              <a:t>Xã</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hội</a:t>
            </a:r>
            <a:endParaRPr lang="en-US" sz="3600" b="1" dirty="0">
              <a:solidFill>
                <a:srgbClr val="FF0000"/>
              </a:solidFill>
              <a:latin typeface="Arial" pitchFamily="34" charset="0"/>
              <a:cs typeface="Arial" pitchFamily="34" charset="0"/>
            </a:endParaRPr>
          </a:p>
        </p:txBody>
      </p:sp>
      <p:sp>
        <p:nvSpPr>
          <p:cNvPr id="4" name="Rectangle 3"/>
          <p:cNvSpPr/>
          <p:nvPr/>
        </p:nvSpPr>
        <p:spPr>
          <a:xfrm>
            <a:off x="228600" y="1411575"/>
            <a:ext cx="4059383" cy="526297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buFont typeface="Wingdings" pitchFamily="2" charset="2"/>
              <a:buChar char="Ø"/>
            </a:pP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khoa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học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rằng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dư</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luận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hiện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tượng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đặc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biệt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biểu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thị</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thái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phán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xét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đánh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quẩn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chúng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đối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vấn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đề</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họ</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tâm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Dư</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luận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mọi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hoặc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tầng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lớp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cấp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mọi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đại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tâm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xăng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tăng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giá</a:t>
            </a:r>
            <a:r>
              <a:rPr lang="en-US" sz="2400" dirty="0">
                <a:latin typeface="Arial" pitchFamily="34" charset="0"/>
                <a:cs typeface="Arial" pitchFamily="34" charset="0"/>
              </a:rPr>
              <a:t> </a:t>
            </a:r>
            <a:r>
              <a:rPr lang="en-US" sz="2400" dirty="0" err="1" smtClean="0">
                <a:latin typeface="Arial" pitchFamily="34" charset="0"/>
                <a:cs typeface="Arial" pitchFamily="34" charset="0"/>
              </a:rPr>
              <a:t>vàng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tăng</a:t>
            </a:r>
            <a:r>
              <a:rPr lang="en-US" sz="2400" dirty="0" smtClean="0">
                <a:latin typeface="Arial" pitchFamily="34" charset="0"/>
                <a:cs typeface="Arial" pitchFamily="34" charset="0"/>
              </a:rPr>
              <a:t>,…</a:t>
            </a:r>
            <a:endParaRPr lang="vi-VN" sz="2400" dirty="0">
              <a:latin typeface="Arial" pitchFamily="34" charset="0"/>
              <a:cs typeface="Arial" pitchFamily="34"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299865"/>
            <a:ext cx="43434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4095238"/>
            <a:ext cx="4343400" cy="273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52570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fade">
                                      <p:cBhvr>
                                        <p:cTn id="12" dur="1000"/>
                                        <p:tgtEl>
                                          <p:spTgt spid="6146"/>
                                        </p:tgtEl>
                                      </p:cBhvr>
                                    </p:animEffect>
                                    <p:anim calcmode="lin" valueType="num">
                                      <p:cBhvr>
                                        <p:cTn id="13" dur="1000" fill="hold"/>
                                        <p:tgtEl>
                                          <p:spTgt spid="6146"/>
                                        </p:tgtEl>
                                        <p:attrNameLst>
                                          <p:attrName>ppt_x</p:attrName>
                                        </p:attrNameLst>
                                      </p:cBhvr>
                                      <p:tavLst>
                                        <p:tav tm="0">
                                          <p:val>
                                            <p:strVal val="#ppt_x"/>
                                          </p:val>
                                        </p:tav>
                                        <p:tav tm="100000">
                                          <p:val>
                                            <p:strVal val="#ppt_x"/>
                                          </p:val>
                                        </p:tav>
                                      </p:tavLst>
                                    </p:anim>
                                    <p:anim calcmode="lin" valueType="num">
                                      <p:cBhvr>
                                        <p:cTn id="14"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147"/>
                                        </p:tgtEl>
                                        <p:attrNameLst>
                                          <p:attrName>style.visibility</p:attrName>
                                        </p:attrNameLst>
                                      </p:cBhvr>
                                      <p:to>
                                        <p:strVal val="visible"/>
                                      </p:to>
                                    </p:set>
                                    <p:animEffect transition="in" filter="fade">
                                      <p:cBhvr>
                                        <p:cTn id="19" dur="1000"/>
                                        <p:tgtEl>
                                          <p:spTgt spid="6147"/>
                                        </p:tgtEl>
                                      </p:cBhvr>
                                    </p:animEffect>
                                    <p:anim calcmode="lin" valueType="num">
                                      <p:cBhvr>
                                        <p:cTn id="20" dur="1000" fill="hold"/>
                                        <p:tgtEl>
                                          <p:spTgt spid="6147"/>
                                        </p:tgtEl>
                                        <p:attrNameLst>
                                          <p:attrName>ppt_x</p:attrName>
                                        </p:attrNameLst>
                                      </p:cBhvr>
                                      <p:tavLst>
                                        <p:tav tm="0">
                                          <p:val>
                                            <p:strVal val="#ppt_x"/>
                                          </p:val>
                                        </p:tav>
                                        <p:tav tm="100000">
                                          <p:val>
                                            <p:strVal val="#ppt_x"/>
                                          </p:val>
                                        </p:tav>
                                      </p:tavLst>
                                    </p:anim>
                                    <p:anim calcmode="lin" valueType="num">
                                      <p:cBhvr>
                                        <p:cTn id="21" dur="1000" fill="hold"/>
                                        <p:tgtEl>
                                          <p:spTgt spid="6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299865"/>
            <a:ext cx="8610600" cy="1569660"/>
          </a:xfrm>
          <a:prstGeom prst="rect">
            <a:avLst/>
          </a:prstGeom>
        </p:spPr>
        <p:txBody>
          <a:bodyPr wrap="square">
            <a:spAutoFit/>
          </a:bodyPr>
          <a:lstStyle/>
          <a:p>
            <a:pPr marL="342900" indent="-342900">
              <a:buFont typeface="Arial" pitchFamily="34" charset="0"/>
              <a:buChar char="-"/>
            </a:pPr>
            <a:r>
              <a:rPr lang="vi-VN" sz="2400" i="1" dirty="0" smtClean="0">
                <a:latin typeface="Arial" pitchFamily="34" charset="0"/>
                <a:cs typeface="Arial" pitchFamily="34" charset="0"/>
              </a:rPr>
              <a:t>Đối </a:t>
            </a:r>
            <a:r>
              <a:rPr lang="vi-VN" sz="2400" i="1" dirty="0">
                <a:latin typeface="Arial" pitchFamily="34" charset="0"/>
                <a:cs typeface="Arial" pitchFamily="34" charset="0"/>
              </a:rPr>
              <a:t>tượng của dư luận xã hội:</a:t>
            </a:r>
            <a:r>
              <a:rPr lang="vi-VN" sz="2400" dirty="0">
                <a:latin typeface="Arial" pitchFamily="34" charset="0"/>
                <a:cs typeface="Arial" pitchFamily="34" charset="0"/>
              </a:rPr>
              <a:t> không phải là mọi thực tế xã hội nói chung, mà là những vấn đề được cộng đồng xã hội quan tâm.</a:t>
            </a:r>
            <a:br>
              <a:rPr lang="vi-VN" sz="2400" dirty="0">
                <a:latin typeface="Arial" pitchFamily="34" charset="0"/>
                <a:cs typeface="Arial" pitchFamily="34" charset="0"/>
              </a:rPr>
            </a:br>
            <a:endParaRPr lang="vi-VN" sz="2400" dirty="0">
              <a:latin typeface="Arial" pitchFamily="34" charset="0"/>
              <a:cs typeface="Arial" pitchFamily="34" charset="0"/>
            </a:endParaRPr>
          </a:p>
        </p:txBody>
      </p:sp>
      <p:sp>
        <p:nvSpPr>
          <p:cNvPr id="3" name="Rectangle 2"/>
          <p:cNvSpPr/>
          <p:nvPr/>
        </p:nvSpPr>
        <p:spPr>
          <a:xfrm>
            <a:off x="228600" y="2407860"/>
            <a:ext cx="3905236" cy="461665"/>
          </a:xfrm>
          <a:prstGeom prst="rect">
            <a:avLst/>
          </a:prstGeom>
        </p:spPr>
        <p:txBody>
          <a:bodyPr wrap="none">
            <a:spAutoFit/>
          </a:bodyPr>
          <a:lstStyle/>
          <a:p>
            <a:pPr marL="342900" indent="-342900">
              <a:buFont typeface="Arial" pitchFamily="34" charset="0"/>
              <a:buChar char="-"/>
            </a:pPr>
            <a:r>
              <a:rPr lang="vi-VN" sz="2400" dirty="0">
                <a:latin typeface="Arial" pitchFamily="34" charset="0"/>
                <a:cs typeface="Arial" pitchFamily="34" charset="0"/>
              </a:rPr>
              <a:t>Dư luận xã hội bao gồm:</a:t>
            </a:r>
          </a:p>
        </p:txBody>
      </p:sp>
      <p:sp>
        <p:nvSpPr>
          <p:cNvPr id="4" name="Rectangle 3"/>
          <p:cNvSpPr/>
          <p:nvPr/>
        </p:nvSpPr>
        <p:spPr>
          <a:xfrm>
            <a:off x="609600" y="2869525"/>
            <a:ext cx="8229600" cy="1569660"/>
          </a:xfrm>
          <a:prstGeom prst="rect">
            <a:avLst/>
          </a:prstGeom>
        </p:spPr>
        <p:txBody>
          <a:bodyPr wrap="square">
            <a:spAutoFit/>
          </a:bodyPr>
          <a:lstStyle/>
          <a:p>
            <a:pPr marL="342900" indent="-342900">
              <a:buFont typeface="Arial" pitchFamily="34" charset="0"/>
              <a:buChar char="+"/>
            </a:pPr>
            <a:r>
              <a:rPr lang="vi-VN" sz="2400" i="1" dirty="0">
                <a:latin typeface="Arial" pitchFamily="34" charset="0"/>
                <a:cs typeface="Arial" pitchFamily="34" charset="0"/>
              </a:rPr>
              <a:t>Chủ thể của dư luận xã hội: </a:t>
            </a:r>
            <a:r>
              <a:rPr lang="vi-VN" sz="2400" dirty="0">
                <a:latin typeface="Arial" pitchFamily="34" charset="0"/>
                <a:cs typeface="Arial" pitchFamily="34" charset="0"/>
              </a:rPr>
              <a:t>là cộng đồng người hay nhóm người mang dư luận xã hội.</a:t>
            </a:r>
          </a:p>
          <a:p>
            <a:pPr marL="342900" indent="-342900">
              <a:buFont typeface="Arial" pitchFamily="34" charset="0"/>
              <a:buChar char="+"/>
            </a:pPr>
            <a:r>
              <a:rPr lang="vi-VN" sz="2400" i="1" dirty="0">
                <a:latin typeface="Arial" pitchFamily="34" charset="0"/>
                <a:cs typeface="Arial" pitchFamily="34" charset="0"/>
              </a:rPr>
              <a:t>Khách thể của dư luận xã hội: </a:t>
            </a:r>
            <a:r>
              <a:rPr lang="vi-VN" sz="2400" dirty="0">
                <a:latin typeface="Arial" pitchFamily="34" charset="0"/>
                <a:cs typeface="Arial" pitchFamily="34" charset="0"/>
              </a:rPr>
              <a:t>là cộng đồng người hay nhóm người quan tâm đến dư luận xã hội.</a:t>
            </a:r>
          </a:p>
        </p:txBody>
      </p:sp>
      <p:sp>
        <p:nvSpPr>
          <p:cNvPr id="5" name="TextBox 4"/>
          <p:cNvSpPr txBox="1"/>
          <p:nvPr/>
        </p:nvSpPr>
        <p:spPr>
          <a:xfrm>
            <a:off x="-1" y="0"/>
            <a:ext cx="9144001" cy="646331"/>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II. </a:t>
            </a:r>
            <a:r>
              <a:rPr lang="en-US" sz="3600" b="1" dirty="0" err="1" smtClean="0">
                <a:solidFill>
                  <a:srgbClr val="FF0000"/>
                </a:solidFill>
                <a:latin typeface="Arial" pitchFamily="34" charset="0"/>
                <a:cs typeface="Arial" pitchFamily="34" charset="0"/>
              </a:rPr>
              <a:t>Xã</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hội</a:t>
            </a:r>
            <a:endParaRPr lang="en-US" sz="3600" b="1" dirty="0">
              <a:solidFill>
                <a:srgbClr val="FF0000"/>
              </a:solidFill>
              <a:latin typeface="Arial" pitchFamily="34" charset="0"/>
              <a:cs typeface="Arial" pitchFamily="34" charset="0"/>
            </a:endParaRPr>
          </a:p>
        </p:txBody>
      </p:sp>
      <p:sp>
        <p:nvSpPr>
          <p:cNvPr id="6" name="TextBox 5"/>
          <p:cNvSpPr txBox="1"/>
          <p:nvPr/>
        </p:nvSpPr>
        <p:spPr>
          <a:xfrm>
            <a:off x="228600" y="838200"/>
            <a:ext cx="2694969" cy="461665"/>
          </a:xfrm>
          <a:prstGeom prst="rect">
            <a:avLst/>
          </a:prstGeom>
          <a:noFill/>
        </p:spPr>
        <p:txBody>
          <a:bodyPr wrap="none" rtlCol="0">
            <a:spAutoFit/>
          </a:bodyPr>
          <a:lstStyle/>
          <a:p>
            <a:r>
              <a:rPr lang="en-US" sz="2400" b="1" dirty="0">
                <a:solidFill>
                  <a:srgbClr val="003FBC"/>
                </a:solidFill>
                <a:latin typeface="Arial" pitchFamily="34" charset="0"/>
                <a:cs typeface="Arial" pitchFamily="34" charset="0"/>
              </a:rPr>
              <a:t>6</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Dư</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luận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Xã</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hội</a:t>
            </a:r>
            <a:endParaRPr lang="en-US" sz="2400" b="1" dirty="0">
              <a:solidFill>
                <a:srgbClr val="003FBC"/>
              </a:solidFill>
              <a:latin typeface="Arial" pitchFamily="34" charset="0"/>
              <a:cs typeface="Arial" pitchFamily="34" charset="0"/>
            </a:endParaRPr>
          </a:p>
        </p:txBody>
      </p:sp>
    </p:spTree>
    <p:extLst>
      <p:ext uri="{BB962C8B-B14F-4D97-AF65-F5344CB8AC3E}">
        <p14:creationId xmlns:p14="http://schemas.microsoft.com/office/powerpoint/2010/main" val="16067451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0"/>
            <a:ext cx="9144001" cy="646331"/>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II. </a:t>
            </a:r>
            <a:r>
              <a:rPr lang="en-US" sz="3600" b="1" dirty="0" err="1" smtClean="0">
                <a:solidFill>
                  <a:srgbClr val="FF0000"/>
                </a:solidFill>
                <a:latin typeface="Arial" pitchFamily="34" charset="0"/>
                <a:cs typeface="Arial" pitchFamily="34" charset="0"/>
              </a:rPr>
              <a:t>Xã</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hội</a:t>
            </a:r>
            <a:endParaRPr lang="en-US" sz="3600" b="1" dirty="0">
              <a:solidFill>
                <a:srgbClr val="FF0000"/>
              </a:solidFill>
              <a:latin typeface="Arial" pitchFamily="34" charset="0"/>
              <a:cs typeface="Arial" pitchFamily="34" charset="0"/>
            </a:endParaRPr>
          </a:p>
        </p:txBody>
      </p:sp>
      <p:sp>
        <p:nvSpPr>
          <p:cNvPr id="4" name="TextBox 3"/>
          <p:cNvSpPr txBox="1"/>
          <p:nvPr/>
        </p:nvSpPr>
        <p:spPr>
          <a:xfrm>
            <a:off x="228600" y="702117"/>
            <a:ext cx="2557751" cy="461665"/>
          </a:xfrm>
          <a:prstGeom prst="rect">
            <a:avLst/>
          </a:prstGeom>
          <a:noFill/>
        </p:spPr>
        <p:txBody>
          <a:bodyPr wrap="none" rtlCol="0">
            <a:spAutoFit/>
          </a:bodyPr>
          <a:lstStyle/>
          <a:p>
            <a:r>
              <a:rPr lang="en-US" sz="2400" b="1" dirty="0" smtClean="0">
                <a:solidFill>
                  <a:srgbClr val="003FBC"/>
                </a:solidFill>
                <a:latin typeface="Arial" pitchFamily="34" charset="0"/>
                <a:cs typeface="Arial" pitchFamily="34" charset="0"/>
              </a:rPr>
              <a:t>7. </a:t>
            </a:r>
            <a:r>
              <a:rPr lang="en-US" sz="2400" b="1" dirty="0" err="1" smtClean="0">
                <a:solidFill>
                  <a:srgbClr val="003FBC"/>
                </a:solidFill>
                <a:latin typeface="Arial" pitchFamily="34" charset="0"/>
                <a:cs typeface="Arial" pitchFamily="34" charset="0"/>
              </a:rPr>
              <a:t>Vai</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trò</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Xã</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hội</a:t>
            </a:r>
            <a:endParaRPr lang="en-US" sz="2400" b="1" dirty="0">
              <a:solidFill>
                <a:srgbClr val="003FBC"/>
              </a:solidFill>
              <a:latin typeface="Arial" pitchFamily="34" charset="0"/>
              <a:cs typeface="Arial" pitchFamily="34" charset="0"/>
            </a:endParaRPr>
          </a:p>
        </p:txBody>
      </p:sp>
      <p:sp>
        <p:nvSpPr>
          <p:cNvPr id="5" name="TextBox 4"/>
          <p:cNvSpPr txBox="1"/>
          <p:nvPr/>
        </p:nvSpPr>
        <p:spPr>
          <a:xfrm>
            <a:off x="228600" y="1163782"/>
            <a:ext cx="7338869" cy="461665"/>
          </a:xfrm>
          <a:prstGeom prst="rect">
            <a:avLst/>
          </a:prstGeom>
          <a:noFill/>
        </p:spPr>
        <p:txBody>
          <a:bodyPr wrap="none" rtlCol="0">
            <a:spAutoFit/>
          </a:bodyPr>
          <a:lstStyle/>
          <a:p>
            <a:pPr marL="342900" indent="-342900">
              <a:buFont typeface="Wingdings" pitchFamily="2" charset="2"/>
              <a:buChar char="v"/>
            </a:pP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5 </a:t>
            </a:r>
            <a:r>
              <a:rPr lang="en-US" sz="2400" dirty="0" err="1" smtClean="0">
                <a:latin typeface="Arial" pitchFamily="34" charset="0"/>
                <a:cs typeface="Arial" pitchFamily="34" charset="0"/>
              </a:rPr>
              <a:t>vai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trò</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thường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đảm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trách</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6" name="TextBox 5"/>
          <p:cNvSpPr txBox="1"/>
          <p:nvPr/>
        </p:nvSpPr>
        <p:spPr>
          <a:xfrm>
            <a:off x="228600" y="1625447"/>
            <a:ext cx="8686800" cy="1200329"/>
          </a:xfrm>
          <a:prstGeom prst="rect">
            <a:avLst/>
          </a:prstGeom>
          <a:noFill/>
        </p:spPr>
        <p:txBody>
          <a:bodyPr wrap="square" rtlCol="0">
            <a:spAutoFit/>
          </a:bodyPr>
          <a:lstStyle/>
          <a:p>
            <a:pPr marL="342900" indent="-342900">
              <a:buFont typeface="Arial" pitchFamily="34" charset="0"/>
              <a:buChar char="•"/>
            </a:pPr>
            <a:r>
              <a:rPr lang="en-US" sz="2400" dirty="0" err="1" smtClean="0">
                <a:latin typeface="Arial" pitchFamily="34" charset="0"/>
                <a:cs typeface="Arial" pitchFamily="34" charset="0"/>
              </a:rPr>
              <a:t>Vai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trò</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định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chế</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trò</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đóng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phải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theo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thức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định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mang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tính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chế</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tài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theo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khuôn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mẫu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vạch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sẵn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tổ</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chức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chính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trị</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nào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đó</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7" name="TextBox 6"/>
          <p:cNvSpPr txBox="1"/>
          <p:nvPr/>
        </p:nvSpPr>
        <p:spPr>
          <a:xfrm>
            <a:off x="228599" y="2825776"/>
            <a:ext cx="8686800" cy="830997"/>
          </a:xfrm>
          <a:prstGeom prst="rect">
            <a:avLst/>
          </a:prstGeom>
          <a:noFill/>
        </p:spPr>
        <p:txBody>
          <a:bodyPr wrap="square" rtlCol="0">
            <a:spAutoFit/>
          </a:bodyPr>
          <a:lstStyle/>
          <a:p>
            <a:pPr marL="342900" indent="-342900">
              <a:buFont typeface="Arial" pitchFamily="34" charset="0"/>
              <a:buChar char="•"/>
            </a:pPr>
            <a:r>
              <a:rPr lang="en-US" sz="2400" dirty="0" err="1" smtClean="0">
                <a:latin typeface="Arial" pitchFamily="34" charset="0"/>
                <a:cs typeface="Arial" pitchFamily="34" charset="0"/>
              </a:rPr>
              <a:t>Vai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trò</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thường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trò</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bắt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chước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học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hỏi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đơn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giản</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8" name="TextBox 7"/>
          <p:cNvSpPr txBox="1"/>
          <p:nvPr/>
        </p:nvSpPr>
        <p:spPr>
          <a:xfrm>
            <a:off x="228601" y="3656773"/>
            <a:ext cx="8686799" cy="1200329"/>
          </a:xfrm>
          <a:prstGeom prst="rect">
            <a:avLst/>
          </a:prstGeom>
          <a:noFill/>
        </p:spPr>
        <p:txBody>
          <a:bodyPr wrap="square" rtlCol="0">
            <a:spAutoFit/>
          </a:bodyPr>
          <a:lstStyle/>
          <a:p>
            <a:pPr marL="342900" indent="-342900">
              <a:buFont typeface="Arial" pitchFamily="34" charset="0"/>
              <a:buChar char="•"/>
            </a:pPr>
            <a:r>
              <a:rPr lang="en-US" sz="2400" dirty="0" err="1" smtClean="0">
                <a:latin typeface="Arial" pitchFamily="34" charset="0"/>
                <a:cs typeface="Arial" pitchFamily="34" charset="0"/>
              </a:rPr>
              <a:t>Vai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trò</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kì</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vọng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trò</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đảm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nhiệm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thì</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nhiều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đợi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cần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đáp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ứng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sự</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đợi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đó</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9" name="TextBox 8"/>
          <p:cNvSpPr txBox="1"/>
          <p:nvPr/>
        </p:nvSpPr>
        <p:spPr>
          <a:xfrm>
            <a:off x="228600" y="4857102"/>
            <a:ext cx="8686799" cy="830997"/>
          </a:xfrm>
          <a:prstGeom prst="rect">
            <a:avLst/>
          </a:prstGeom>
          <a:noFill/>
        </p:spPr>
        <p:txBody>
          <a:bodyPr wrap="square" rtlCol="0">
            <a:spAutoFit/>
          </a:bodyPr>
          <a:lstStyle/>
          <a:p>
            <a:pPr marL="342900" indent="-342900">
              <a:buFont typeface="Arial" pitchFamily="34" charset="0"/>
              <a:buChar char="•"/>
            </a:pPr>
            <a:r>
              <a:rPr lang="en-US" sz="2400" dirty="0" err="1" smtClean="0">
                <a:latin typeface="Arial" pitchFamily="34" charset="0"/>
                <a:cs typeface="Arial" pitchFamily="34" charset="0"/>
              </a:rPr>
              <a:t>Vai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trò</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gán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trò</a:t>
            </a:r>
            <a:r>
              <a:rPr lang="en-US" sz="2400" dirty="0" smtClean="0">
                <a:latin typeface="Arial" pitchFamily="34" charset="0"/>
                <a:cs typeface="Arial" pitchFamily="34" charset="0"/>
              </a:rPr>
              <a:t> do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tổ</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chức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hay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nhóm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gán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nhân</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10" name="TextBox 9"/>
          <p:cNvSpPr txBox="1"/>
          <p:nvPr/>
        </p:nvSpPr>
        <p:spPr>
          <a:xfrm>
            <a:off x="228600" y="5688099"/>
            <a:ext cx="8686799" cy="461665"/>
          </a:xfrm>
          <a:prstGeom prst="rect">
            <a:avLst/>
          </a:prstGeom>
          <a:noFill/>
        </p:spPr>
        <p:txBody>
          <a:bodyPr wrap="square" rtlCol="0">
            <a:spAutoFit/>
          </a:bodyPr>
          <a:lstStyle/>
          <a:p>
            <a:pPr marL="342900" indent="-342900">
              <a:buFont typeface="Arial" pitchFamily="34" charset="0"/>
              <a:buChar char="•"/>
            </a:pPr>
            <a:r>
              <a:rPr lang="en-US" sz="2400" dirty="0" err="1" smtClean="0">
                <a:latin typeface="Arial" pitchFamily="34" charset="0"/>
                <a:cs typeface="Arial" pitchFamily="34" charset="0"/>
              </a:rPr>
              <a:t>Vai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trò</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tự</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chọn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trò</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tùy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theo</a:t>
            </a:r>
            <a:r>
              <a:rPr lang="en-US" sz="2400" dirty="0" smtClean="0">
                <a:latin typeface="Arial" pitchFamily="34" charset="0"/>
                <a:cs typeface="Arial" pitchFamily="34" charset="0"/>
              </a:rPr>
              <a:t> ý </a:t>
            </a:r>
            <a:r>
              <a:rPr lang="en-US" sz="2400" dirty="0" err="1" smtClean="0">
                <a:latin typeface="Arial" pitchFamily="34" charset="0"/>
                <a:cs typeface="Arial" pitchFamily="34" charset="0"/>
              </a:rPr>
              <a:t>muốn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nhân</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8526965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46331"/>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 </a:t>
            </a:r>
            <a:r>
              <a:rPr lang="en-US" sz="3600" b="1" dirty="0" err="1" smtClean="0">
                <a:solidFill>
                  <a:srgbClr val="FF0000"/>
                </a:solidFill>
                <a:latin typeface="Arial" pitchFamily="34" charset="0"/>
                <a:cs typeface="Arial" pitchFamily="34" charset="0"/>
              </a:rPr>
              <a:t>Văn</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hóa</a:t>
            </a:r>
            <a:endParaRPr lang="en-US" sz="3600" b="1" dirty="0">
              <a:solidFill>
                <a:srgbClr val="FF0000"/>
              </a:solidFill>
              <a:latin typeface="Arial" pitchFamily="34" charset="0"/>
              <a:cs typeface="Arial" pitchFamily="34" charset="0"/>
            </a:endParaRPr>
          </a:p>
        </p:txBody>
      </p:sp>
      <p:sp>
        <p:nvSpPr>
          <p:cNvPr id="3" name="TextBox 2"/>
          <p:cNvSpPr txBox="1"/>
          <p:nvPr/>
        </p:nvSpPr>
        <p:spPr>
          <a:xfrm>
            <a:off x="533400" y="1447800"/>
            <a:ext cx="184731" cy="523220"/>
          </a:xfrm>
          <a:prstGeom prst="rect">
            <a:avLst/>
          </a:prstGeom>
          <a:noFill/>
        </p:spPr>
        <p:txBody>
          <a:bodyPr wrap="none" rtlCol="0">
            <a:spAutoFit/>
          </a:bodyPr>
          <a:lstStyle/>
          <a:p>
            <a:endParaRPr lang="en-US" sz="2800" dirty="0">
              <a:latin typeface="Arial" pitchFamily="34" charset="0"/>
              <a:cs typeface="Arial" pitchFamily="34" charset="0"/>
            </a:endParaRPr>
          </a:p>
        </p:txBody>
      </p:sp>
      <p:sp>
        <p:nvSpPr>
          <p:cNvPr id="10" name="TextBox 9"/>
          <p:cNvSpPr txBox="1"/>
          <p:nvPr/>
        </p:nvSpPr>
        <p:spPr>
          <a:xfrm>
            <a:off x="228599" y="2289307"/>
            <a:ext cx="2869268" cy="461665"/>
          </a:xfrm>
          <a:prstGeom prst="rect">
            <a:avLst/>
          </a:prstGeom>
          <a:noFill/>
        </p:spPr>
        <p:txBody>
          <a:bodyPr wrap="square" rtlCol="0">
            <a:spAutoFit/>
          </a:bodyPr>
          <a:lstStyle/>
          <a:p>
            <a:r>
              <a:rPr lang="en-US" sz="2400" b="1" dirty="0" smtClean="0">
                <a:solidFill>
                  <a:srgbClr val="003FBC"/>
                </a:solidFill>
                <a:latin typeface="Arial" pitchFamily="34" charset="0"/>
                <a:cs typeface="Arial" pitchFamily="34" charset="0"/>
              </a:rPr>
              <a:t>1. </a:t>
            </a:r>
            <a:r>
              <a:rPr lang="en-US" sz="2400" b="1" dirty="0" err="1" smtClean="0">
                <a:solidFill>
                  <a:srgbClr val="003FBC"/>
                </a:solidFill>
                <a:latin typeface="Arial" pitchFamily="34" charset="0"/>
                <a:cs typeface="Arial" pitchFamily="34" charset="0"/>
              </a:rPr>
              <a:t>Văn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Hóa</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là</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gì</a:t>
            </a:r>
            <a:r>
              <a:rPr lang="en-US" sz="2400" b="1" dirty="0" smtClean="0">
                <a:solidFill>
                  <a:srgbClr val="003FBC"/>
                </a:solidFill>
                <a:latin typeface="Arial" pitchFamily="34" charset="0"/>
                <a:cs typeface="Arial" pitchFamily="34" charset="0"/>
              </a:rPr>
              <a:t>?</a:t>
            </a:r>
            <a:endParaRPr lang="en-US" sz="2400" b="1" dirty="0">
              <a:solidFill>
                <a:srgbClr val="003FBC"/>
              </a:solidFill>
              <a:latin typeface="Arial" pitchFamily="34" charset="0"/>
              <a:cs typeface="Arial" pitchFamily="34" charset="0"/>
            </a:endParaRPr>
          </a:p>
        </p:txBody>
      </p:sp>
      <p:sp>
        <p:nvSpPr>
          <p:cNvPr id="4" name="TextBox 3"/>
          <p:cNvSpPr txBox="1"/>
          <p:nvPr/>
        </p:nvSpPr>
        <p:spPr>
          <a:xfrm>
            <a:off x="228600" y="2750972"/>
            <a:ext cx="5029200"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457200" indent="-457200">
              <a:buFont typeface="Wingdings" pitchFamily="2" charset="2"/>
              <a:buChar char="Ø"/>
            </a:pP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nét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giống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nhau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a:latin typeface="Arial" pitchFamily="34" charset="0"/>
                <a:cs typeface="Arial" pitchFamily="34" charset="0"/>
              </a:rPr>
              <a:t> </a:t>
            </a:r>
            <a:r>
              <a:rPr lang="en-US" sz="2400" dirty="0" err="1" smtClean="0">
                <a:latin typeface="Arial" pitchFamily="34" charset="0"/>
                <a:cs typeface="Arial" pitchFamily="34" charset="0"/>
              </a:rPr>
              <a:t>cái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mọi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cùng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đồng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tính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đúng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nhìn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giống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nhau</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11" name="TextBox 10"/>
          <p:cNvSpPr txBox="1"/>
          <p:nvPr/>
        </p:nvSpPr>
        <p:spPr>
          <a:xfrm>
            <a:off x="0" y="658091"/>
            <a:ext cx="9144000" cy="1631216"/>
          </a:xfrm>
          <a:prstGeom prst="rect">
            <a:avLst/>
          </a:prstGeom>
        </p:spPr>
        <p:style>
          <a:lnRef idx="2">
            <a:schemeClr val="accent1"/>
          </a:lnRef>
          <a:fillRef idx="1001">
            <a:schemeClr val="lt2"/>
          </a:fillRef>
          <a:effectRef idx="0">
            <a:schemeClr val="accent1"/>
          </a:effectRef>
          <a:fontRef idx="minor">
            <a:schemeClr val="dk1"/>
          </a:fontRef>
        </p:style>
        <p:txBody>
          <a:bodyPr wrap="square" rtlCol="0">
            <a:spAutoFit/>
          </a:bodyPr>
          <a:lstStyle/>
          <a:p>
            <a:pPr marL="285750" indent="-285750" algn="just">
              <a:buFont typeface="Wingdings" pitchFamily="2" charset="2"/>
              <a:buChar char="v"/>
            </a:pPr>
            <a:r>
              <a:rPr lang="en-US" sz="2800" dirty="0">
                <a:latin typeface="Arial" pitchFamily="34" charset="0"/>
                <a:cs typeface="Arial" pitchFamily="34" charset="0"/>
              </a:rPr>
              <a:t> </a:t>
            </a:r>
            <a:r>
              <a:rPr lang="en-US" sz="2400" dirty="0" err="1" smtClean="0">
                <a:latin typeface="Arial" pitchFamily="34" charset="0"/>
                <a:cs typeface="Arial" pitchFamily="34" charset="0"/>
              </a:rPr>
              <a:t>Nguồn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gốc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thuật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ngữ</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bắt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nguồn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từ</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chữ</a:t>
            </a:r>
            <a:r>
              <a:rPr lang="en-US" sz="2400" dirty="0" smtClean="0">
                <a:latin typeface="Arial" pitchFamily="34" charset="0"/>
                <a:cs typeface="Arial" pitchFamily="34" charset="0"/>
              </a:rPr>
              <a:t> Latin “</a:t>
            </a:r>
            <a:r>
              <a:rPr lang="en-US" sz="2400" dirty="0" err="1" smtClean="0">
                <a:latin typeface="Arial" pitchFamily="34" charset="0"/>
                <a:cs typeface="Arial" pitchFamily="34" charset="0"/>
              </a:rPr>
              <a:t>Cultus</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nghĩa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gieo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trồng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gieo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trồng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ruộng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hoặc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gieo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trồng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tinh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thần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tức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giáo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bồi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dưỡng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tâm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hồn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cho</a:t>
            </a:r>
            <a:r>
              <a:rPr lang="en-US" sz="2400" dirty="0" smtClean="0">
                <a:latin typeface="Arial" pitchFamily="34" charset="0"/>
                <a:cs typeface="Arial" pitchFamily="34" charset="0"/>
              </a:rPr>
              <a:t> con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13" name="TextBox 12"/>
          <p:cNvSpPr txBox="1"/>
          <p:nvPr/>
        </p:nvSpPr>
        <p:spPr>
          <a:xfrm>
            <a:off x="228600" y="4320632"/>
            <a:ext cx="5029200" cy="230832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457200" indent="-457200">
              <a:buFont typeface="Wingdings" pitchFamily="2" charset="2"/>
              <a:buChar char="Ø"/>
            </a:pP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tổng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thể</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hành</a:t>
            </a:r>
            <a:r>
              <a:rPr lang="en-US" sz="2400" dirty="0" smtClean="0">
                <a:latin typeface="Arial" pitchFamily="34" charset="0"/>
                <a:cs typeface="Arial" pitchFamily="34" charset="0"/>
              </a:rPr>
              <a:t> vi </a:t>
            </a:r>
            <a:r>
              <a:rPr lang="en-US" sz="2400" dirty="0" err="1" smtClean="0">
                <a:latin typeface="Arial" pitchFamily="34" charset="0"/>
                <a:cs typeface="Arial" pitchFamily="34" charset="0"/>
              </a:rPr>
              <a:t>học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hỏi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trị</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niềm</a:t>
            </a:r>
            <a:r>
              <a:rPr lang="en-US" sz="2400" dirty="0" smtClean="0">
                <a:latin typeface="Arial" pitchFamily="34" charset="0"/>
                <a:cs typeface="Arial" pitchFamily="34" charset="0"/>
              </a:rPr>
              <a:t> tin, </a:t>
            </a:r>
            <a:r>
              <a:rPr lang="en-US" sz="2400" dirty="0" err="1" smtClean="0">
                <a:latin typeface="Arial" pitchFamily="34" charset="0"/>
                <a:cs typeface="Arial" pitchFamily="34" charset="0"/>
              </a:rPr>
              <a:t>ngôn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ngữ</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pháp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luật</a:t>
            </a:r>
            <a:r>
              <a:rPr lang="en-US" sz="2400" dirty="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kỷ</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luật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của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sống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hội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định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nào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đó</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1875" y="2688304"/>
            <a:ext cx="3512126" cy="2050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2" y="4745704"/>
            <a:ext cx="3505199" cy="2112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randombar(horizont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8194"/>
                                        </p:tgtEl>
                                        <p:attrNameLst>
                                          <p:attrName>style.visibility</p:attrName>
                                        </p:attrNameLst>
                                      </p:cBhvr>
                                      <p:to>
                                        <p:strVal val="visible"/>
                                      </p:to>
                                    </p:set>
                                    <p:animEffect transition="in" filter="fade">
                                      <p:cBhvr>
                                        <p:cTn id="29" dur="1000"/>
                                        <p:tgtEl>
                                          <p:spTgt spid="8194"/>
                                        </p:tgtEl>
                                      </p:cBhvr>
                                    </p:animEffect>
                                    <p:anim calcmode="lin" valueType="num">
                                      <p:cBhvr>
                                        <p:cTn id="30" dur="1000" fill="hold"/>
                                        <p:tgtEl>
                                          <p:spTgt spid="8194"/>
                                        </p:tgtEl>
                                        <p:attrNameLst>
                                          <p:attrName>ppt_x</p:attrName>
                                        </p:attrNameLst>
                                      </p:cBhvr>
                                      <p:tavLst>
                                        <p:tav tm="0">
                                          <p:val>
                                            <p:strVal val="#ppt_x"/>
                                          </p:val>
                                        </p:tav>
                                        <p:tav tm="100000">
                                          <p:val>
                                            <p:strVal val="#ppt_x"/>
                                          </p:val>
                                        </p:tav>
                                      </p:tavLst>
                                    </p:anim>
                                    <p:anim calcmode="lin" valueType="num">
                                      <p:cBhvr>
                                        <p:cTn id="31"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8195"/>
                                        </p:tgtEl>
                                        <p:attrNameLst>
                                          <p:attrName>style.visibility</p:attrName>
                                        </p:attrNameLst>
                                      </p:cBhvr>
                                      <p:to>
                                        <p:strVal val="visible"/>
                                      </p:to>
                                    </p:set>
                                    <p:animEffect transition="in" filter="fade">
                                      <p:cBhvr>
                                        <p:cTn id="36" dur="1000"/>
                                        <p:tgtEl>
                                          <p:spTgt spid="8195"/>
                                        </p:tgtEl>
                                      </p:cBhvr>
                                    </p:animEffect>
                                    <p:anim calcmode="lin" valueType="num">
                                      <p:cBhvr>
                                        <p:cTn id="37" dur="1000" fill="hold"/>
                                        <p:tgtEl>
                                          <p:spTgt spid="8195"/>
                                        </p:tgtEl>
                                        <p:attrNameLst>
                                          <p:attrName>ppt_x</p:attrName>
                                        </p:attrNameLst>
                                      </p:cBhvr>
                                      <p:tavLst>
                                        <p:tav tm="0">
                                          <p:val>
                                            <p:strVal val="#ppt_x"/>
                                          </p:val>
                                        </p:tav>
                                        <p:tav tm="100000">
                                          <p:val>
                                            <p:strVal val="#ppt_x"/>
                                          </p:val>
                                        </p:tav>
                                      </p:tavLst>
                                    </p:anim>
                                    <p:anim calcmode="lin" valueType="num">
                                      <p:cBhvr>
                                        <p:cTn id="38" dur="1000" fill="hold"/>
                                        <p:tgtEl>
                                          <p:spTgt spid="81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animBg="1"/>
      <p:bldP spid="11" grpId="0" animBg="1"/>
      <p:bldP spid="1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0"/>
            <a:ext cx="9144001" cy="646331"/>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II. </a:t>
            </a:r>
            <a:r>
              <a:rPr lang="en-US" sz="3600" b="1" dirty="0" err="1" smtClean="0">
                <a:solidFill>
                  <a:srgbClr val="FF0000"/>
                </a:solidFill>
                <a:latin typeface="Arial" pitchFamily="34" charset="0"/>
                <a:cs typeface="Arial" pitchFamily="34" charset="0"/>
              </a:rPr>
              <a:t>Xã</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hội</a:t>
            </a:r>
            <a:endParaRPr lang="en-US" sz="3600" b="1" dirty="0">
              <a:solidFill>
                <a:srgbClr val="FF0000"/>
              </a:solidFill>
              <a:latin typeface="Arial" pitchFamily="34" charset="0"/>
              <a:cs typeface="Arial" pitchFamily="34" charset="0"/>
            </a:endParaRPr>
          </a:p>
        </p:txBody>
      </p:sp>
      <p:sp>
        <p:nvSpPr>
          <p:cNvPr id="3" name="TextBox 2"/>
          <p:cNvSpPr txBox="1"/>
          <p:nvPr/>
        </p:nvSpPr>
        <p:spPr>
          <a:xfrm>
            <a:off x="228600" y="702117"/>
            <a:ext cx="2557751" cy="461665"/>
          </a:xfrm>
          <a:prstGeom prst="rect">
            <a:avLst/>
          </a:prstGeom>
          <a:noFill/>
        </p:spPr>
        <p:txBody>
          <a:bodyPr wrap="none" rtlCol="0">
            <a:spAutoFit/>
          </a:bodyPr>
          <a:lstStyle/>
          <a:p>
            <a:r>
              <a:rPr lang="en-US" sz="2400" b="1" dirty="0" smtClean="0">
                <a:solidFill>
                  <a:srgbClr val="003FBC"/>
                </a:solidFill>
                <a:latin typeface="Arial" pitchFamily="34" charset="0"/>
                <a:cs typeface="Arial" pitchFamily="34" charset="0"/>
              </a:rPr>
              <a:t>7. </a:t>
            </a:r>
            <a:r>
              <a:rPr lang="en-US" sz="2400" b="1" dirty="0" err="1" smtClean="0">
                <a:solidFill>
                  <a:srgbClr val="003FBC"/>
                </a:solidFill>
                <a:latin typeface="Arial" pitchFamily="34" charset="0"/>
                <a:cs typeface="Arial" pitchFamily="34" charset="0"/>
              </a:rPr>
              <a:t>Vai</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trò</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Xã</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hội</a:t>
            </a:r>
            <a:endParaRPr lang="en-US" sz="2400" b="1" dirty="0">
              <a:solidFill>
                <a:srgbClr val="003FBC"/>
              </a:solidFill>
              <a:latin typeface="Arial" pitchFamily="34" charset="0"/>
              <a:cs typeface="Arial" pitchFamily="34" charset="0"/>
            </a:endParaRPr>
          </a:p>
        </p:txBody>
      </p:sp>
      <p:sp>
        <p:nvSpPr>
          <p:cNvPr id="4" name="TextBox 3"/>
          <p:cNvSpPr txBox="1"/>
          <p:nvPr/>
        </p:nvSpPr>
        <p:spPr>
          <a:xfrm>
            <a:off x="228600" y="1293167"/>
            <a:ext cx="8610600" cy="2677656"/>
          </a:xfrm>
          <a:prstGeom prst="rect">
            <a:avLst/>
          </a:prstGeom>
          <a:noFill/>
        </p:spPr>
        <p:txBody>
          <a:bodyPr wrap="square" rtlCol="0">
            <a:spAutoFit/>
          </a:bodyPr>
          <a:lstStyle/>
          <a:p>
            <a:pPr marL="342900" indent="-342900">
              <a:buFont typeface="Wingdings" pitchFamily="2" charset="2"/>
              <a:buChar char="§"/>
            </a:pPr>
            <a:r>
              <a:rPr lang="en-US" sz="2400" dirty="0" err="1" smtClean="0">
                <a:latin typeface="Arial" pitchFamily="34" charset="0"/>
                <a:cs typeface="Arial" pitchFamily="34" charset="0"/>
              </a:rPr>
              <a:t>Mâu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thuẫn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thể</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phát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sinh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này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xung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nhau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về</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yêu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cầu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gian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hiệu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quả</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việc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gây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sự</a:t>
            </a:r>
            <a:r>
              <a:rPr lang="en-US" sz="2400" dirty="0" smtClean="0">
                <a:latin typeface="Arial" pitchFamily="34" charset="0"/>
                <a:cs typeface="Arial" pitchFamily="34" charset="0"/>
              </a:rPr>
              <a:t> </a:t>
            </a:r>
            <a:r>
              <a:rPr lang="en-US" sz="2400" b="1" i="1" dirty="0" err="1" smtClean="0">
                <a:latin typeface="Arial" pitchFamily="34" charset="0"/>
                <a:cs typeface="Arial" pitchFamily="34" charset="0"/>
              </a:rPr>
              <a:t>xung</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đột</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vai</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trò</a:t>
            </a:r>
            <a:r>
              <a:rPr lang="en-US" sz="2400" i="1" dirty="0">
                <a:latin typeface="Arial" pitchFamily="34" charset="0"/>
                <a:cs typeface="Arial" pitchFamily="34" charset="0"/>
              </a:rPr>
              <a:t> </a:t>
            </a:r>
            <a:r>
              <a:rPr lang="en-US" sz="2400" dirty="0" smtClean="0">
                <a:latin typeface="Arial" pitchFamily="34" charset="0"/>
                <a:cs typeface="Arial" pitchFamily="34" charset="0"/>
              </a:rPr>
              <a:t>(</a:t>
            </a:r>
            <a:r>
              <a:rPr lang="en-US" sz="2400" dirty="0" err="1" smtClean="0">
                <a:latin typeface="Arial" pitchFamily="34" charset="0"/>
                <a:cs typeface="Arial" pitchFamily="34" charset="0"/>
              </a:rPr>
              <a:t>khi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cùng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lúc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nắm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giữ</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nhiều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trò</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hoặc</a:t>
            </a:r>
            <a:r>
              <a:rPr lang="en-US" sz="2400" dirty="0" smtClean="0">
                <a:latin typeface="Arial" pitchFamily="34" charset="0"/>
                <a:cs typeface="Arial" pitchFamily="34" charset="0"/>
              </a:rPr>
              <a:t> </a:t>
            </a:r>
            <a:r>
              <a:rPr lang="en-US" sz="2400" b="1" i="1" dirty="0" err="1" smtClean="0">
                <a:latin typeface="Arial" pitchFamily="34" charset="0"/>
                <a:cs typeface="Arial" pitchFamily="34" charset="0"/>
              </a:rPr>
              <a:t>căng</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thẳng</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vai</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trò</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cảm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thấy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đảm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nhiệm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nổi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trò</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đợi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giảng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vừa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trò</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thầy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vừa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vai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trò</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chồng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cha,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cột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sẽ</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lúc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cảm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thấy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áp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lực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mệt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mỏi</a:t>
            </a:r>
            <a:r>
              <a:rPr lang="en-US" sz="2400" dirty="0" smtClean="0">
                <a:latin typeface="Arial" pitchFamily="34" charset="0"/>
                <a:cs typeface="Arial" pitchFamily="34" charset="0"/>
              </a:rPr>
              <a:t>,…</a:t>
            </a:r>
            <a:endParaRPr lang="en-US" sz="2400" i="1" dirty="0">
              <a:latin typeface="Arial" pitchFamily="34" charset="0"/>
              <a:cs typeface="Arial" pitchFamily="34" charset="0"/>
            </a:endParaRPr>
          </a:p>
        </p:txBody>
      </p:sp>
    </p:spTree>
    <p:extLst>
      <p:ext uri="{BB962C8B-B14F-4D97-AF65-F5344CB8AC3E}">
        <p14:creationId xmlns:p14="http://schemas.microsoft.com/office/powerpoint/2010/main" val="28029556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57600" y="1371600"/>
            <a:ext cx="1313180" cy="769441"/>
          </a:xfrm>
          <a:prstGeom prst="rect">
            <a:avLst/>
          </a:prstGeom>
          <a:noFill/>
        </p:spPr>
        <p:txBody>
          <a:bodyPr wrap="none" rtlCol="0">
            <a:spAutoFit/>
          </a:bodyPr>
          <a:lstStyle/>
          <a:p>
            <a:r>
              <a:rPr lang="en-US" sz="4400" b="1" dirty="0" smtClean="0">
                <a:latin typeface="Arial" pitchFamily="34" charset="0"/>
                <a:cs typeface="Arial" pitchFamily="34" charset="0"/>
              </a:rPr>
              <a:t>HẾT</a:t>
            </a:r>
            <a:endParaRPr lang="en-US" sz="4400" b="1" dirty="0">
              <a:latin typeface="Arial" pitchFamily="34" charset="0"/>
              <a:cs typeface="Arial" pitchFamily="34" charset="0"/>
            </a:endParaRPr>
          </a:p>
        </p:txBody>
      </p:sp>
      <p:sp>
        <p:nvSpPr>
          <p:cNvPr id="3" name="TextBox 2"/>
          <p:cNvSpPr txBox="1"/>
          <p:nvPr/>
        </p:nvSpPr>
        <p:spPr>
          <a:xfrm>
            <a:off x="838200" y="2667000"/>
            <a:ext cx="7086600" cy="1938992"/>
          </a:xfrm>
          <a:prstGeom prst="rect">
            <a:avLst/>
          </a:prstGeom>
          <a:noFill/>
        </p:spPr>
        <p:txBody>
          <a:bodyPr wrap="square" rtlCol="0">
            <a:spAutoFit/>
          </a:bodyPr>
          <a:lstStyle/>
          <a:p>
            <a:pPr algn="ctr"/>
            <a:r>
              <a:rPr lang="en-US" sz="4000" b="1" dirty="0" smtClean="0">
                <a:solidFill>
                  <a:srgbClr val="0070C0"/>
                </a:solidFill>
                <a:latin typeface="Arial" pitchFamily="34" charset="0"/>
                <a:cs typeface="Arial" pitchFamily="34" charset="0"/>
              </a:rPr>
              <a:t>CÁM ƠN </a:t>
            </a:r>
            <a:br>
              <a:rPr lang="en-US" sz="4000" b="1" dirty="0" smtClean="0">
                <a:solidFill>
                  <a:srgbClr val="0070C0"/>
                </a:solidFill>
                <a:latin typeface="Arial" pitchFamily="34" charset="0"/>
                <a:cs typeface="Arial" pitchFamily="34" charset="0"/>
              </a:rPr>
            </a:br>
            <a:r>
              <a:rPr lang="en-US" sz="4000" b="1" dirty="0" smtClean="0">
                <a:solidFill>
                  <a:srgbClr val="0070C0"/>
                </a:solidFill>
                <a:latin typeface="Arial" pitchFamily="34" charset="0"/>
                <a:cs typeface="Arial" pitchFamily="34" charset="0"/>
              </a:rPr>
              <a:t>THẦY VÀ CÁC BẠN</a:t>
            </a:r>
            <a:br>
              <a:rPr lang="en-US" sz="4000" b="1" dirty="0" smtClean="0">
                <a:solidFill>
                  <a:srgbClr val="0070C0"/>
                </a:solidFill>
                <a:latin typeface="Arial" pitchFamily="34" charset="0"/>
                <a:cs typeface="Arial" pitchFamily="34" charset="0"/>
              </a:rPr>
            </a:br>
            <a:r>
              <a:rPr lang="en-US" sz="4000" b="1" dirty="0" smtClean="0">
                <a:solidFill>
                  <a:srgbClr val="0070C0"/>
                </a:solidFill>
                <a:latin typeface="Arial" pitchFamily="34" charset="0"/>
                <a:cs typeface="Arial" pitchFamily="34" charset="0"/>
              </a:rPr>
              <a:t> ĐÃ LẮNG NGHE</a:t>
            </a:r>
            <a:endParaRPr lang="en-US" sz="4000" b="1" dirty="0">
              <a:solidFill>
                <a:srgbClr val="0070C0"/>
              </a:solidFill>
              <a:latin typeface="Arial" pitchFamily="34" charset="0"/>
              <a:cs typeface="Arial" pitchFamily="34" charset="0"/>
            </a:endParaRPr>
          </a:p>
        </p:txBody>
      </p:sp>
    </p:spTree>
  </p:cSld>
  <p:clrMapOvr>
    <a:masterClrMapping/>
  </p:clrMapOvr>
  <p:transition spd="slow">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228600"/>
            <a:ext cx="2571538" cy="646331"/>
          </a:xfrm>
          <a:prstGeom prst="rect">
            <a:avLst/>
          </a:prstGeom>
          <a:noFill/>
        </p:spPr>
        <p:txBody>
          <a:bodyPr wrap="none" rtlCol="0">
            <a:spAutoFit/>
          </a:bodyPr>
          <a:lstStyle/>
          <a:p>
            <a:r>
              <a:rPr lang="en-US" sz="3600" b="1" dirty="0" err="1" smtClean="0">
                <a:solidFill>
                  <a:srgbClr val="002060"/>
                </a:solidFill>
                <a:latin typeface="Arial" pitchFamily="34" charset="0"/>
                <a:cs typeface="Arial" pitchFamily="34" charset="0"/>
              </a:rPr>
              <a:t>Thực</a:t>
            </a:r>
            <a:r>
              <a:rPr lang="en-US" sz="3600" b="1" dirty="0" smtClean="0">
                <a:solidFill>
                  <a:srgbClr val="002060"/>
                </a:solidFill>
                <a:latin typeface="Arial" pitchFamily="34" charset="0"/>
                <a:cs typeface="Arial" pitchFamily="34" charset="0"/>
              </a:rPr>
              <a:t> </a:t>
            </a:r>
            <a:r>
              <a:rPr lang="en-US" sz="3600" b="1" dirty="0" err="1" smtClean="0">
                <a:solidFill>
                  <a:srgbClr val="002060"/>
                </a:solidFill>
                <a:latin typeface="Arial" pitchFamily="34" charset="0"/>
                <a:cs typeface="Arial" pitchFamily="34" charset="0"/>
              </a:rPr>
              <a:t>hiện</a:t>
            </a:r>
            <a:r>
              <a:rPr lang="en-US" sz="3600" b="1" dirty="0" smtClean="0">
                <a:solidFill>
                  <a:srgbClr val="002060"/>
                </a:solidFill>
                <a:latin typeface="Arial" pitchFamily="34" charset="0"/>
                <a:cs typeface="Arial" pitchFamily="34" charset="0"/>
              </a:rPr>
              <a:t>:</a:t>
            </a:r>
            <a:endParaRPr lang="en-US" sz="3600" b="1" dirty="0">
              <a:solidFill>
                <a:srgbClr val="002060"/>
              </a:solidFill>
              <a:latin typeface="Arial" pitchFamily="34" charset="0"/>
              <a:cs typeface="Arial" pitchFamily="34" charset="0"/>
            </a:endParaRPr>
          </a:p>
        </p:txBody>
      </p:sp>
      <p:sp>
        <p:nvSpPr>
          <p:cNvPr id="3" name="TextBox 2"/>
          <p:cNvSpPr txBox="1"/>
          <p:nvPr/>
        </p:nvSpPr>
        <p:spPr>
          <a:xfrm>
            <a:off x="3048000" y="762000"/>
            <a:ext cx="3276600" cy="769441"/>
          </a:xfrm>
          <a:prstGeom prst="rect">
            <a:avLst/>
          </a:prstGeom>
          <a:noFill/>
        </p:spPr>
        <p:txBody>
          <a:bodyPr wrap="square" rtlCol="0">
            <a:spAutoFit/>
          </a:bodyPr>
          <a:lstStyle/>
          <a:p>
            <a:r>
              <a:rPr lang="en-US" sz="4400" b="1" dirty="0" smtClean="0">
                <a:solidFill>
                  <a:srgbClr val="FF0000"/>
                </a:solidFill>
                <a:latin typeface="Arial" pitchFamily="34" charset="0"/>
                <a:cs typeface="Arial" pitchFamily="34" charset="0"/>
              </a:rPr>
              <a:t>NHÓM 3</a:t>
            </a:r>
            <a:endParaRPr lang="en-US" sz="4400" b="1" dirty="0">
              <a:solidFill>
                <a:srgbClr val="FF0000"/>
              </a:solidFill>
              <a:latin typeface="Arial" pitchFamily="34" charset="0"/>
              <a:cs typeface="Arial" pitchFamily="34" charset="0"/>
            </a:endParaRPr>
          </a:p>
        </p:txBody>
      </p:sp>
      <p:sp>
        <p:nvSpPr>
          <p:cNvPr id="4" name="TextBox 3"/>
          <p:cNvSpPr txBox="1"/>
          <p:nvPr/>
        </p:nvSpPr>
        <p:spPr>
          <a:xfrm>
            <a:off x="914400" y="1752600"/>
            <a:ext cx="7696200" cy="3539430"/>
          </a:xfrm>
          <a:prstGeom prst="rect">
            <a:avLst/>
          </a:prstGeom>
          <a:noFill/>
        </p:spPr>
        <p:txBody>
          <a:bodyPr wrap="square" rtlCol="0">
            <a:spAutoFit/>
          </a:bodyPr>
          <a:lstStyle/>
          <a:p>
            <a:pPr marL="514350" indent="-514350">
              <a:buFont typeface="+mj-lt"/>
              <a:buAutoNum type="arabicPeriod"/>
            </a:pPr>
            <a:r>
              <a:rPr lang="en-US" sz="3200" dirty="0" err="1" smtClean="0">
                <a:latin typeface="Arial" pitchFamily="34" charset="0"/>
                <a:cs typeface="Arial" pitchFamily="34" charset="0"/>
              </a:rPr>
              <a:t>Lê</a:t>
            </a: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Văn</a:t>
            </a: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Tấn</a:t>
            </a:r>
            <a:r>
              <a:rPr lang="en-US" sz="3200" dirty="0" smtClean="0">
                <a:latin typeface="Arial" pitchFamily="34" charset="0"/>
                <a:cs typeface="Arial" pitchFamily="34" charset="0"/>
              </a:rPr>
              <a:t>                       12145182</a:t>
            </a:r>
          </a:p>
          <a:p>
            <a:pPr marL="514350" indent="-514350">
              <a:buFont typeface="+mj-lt"/>
              <a:buAutoNum type="arabicPeriod"/>
            </a:pPr>
            <a:r>
              <a:rPr lang="en-US" sz="3200" dirty="0" err="1" smtClean="0">
                <a:latin typeface="Arial" pitchFamily="34" charset="0"/>
                <a:cs typeface="Arial" pitchFamily="34" charset="0"/>
              </a:rPr>
              <a:t>Đỗ</a:t>
            </a: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Thị</a:t>
            </a: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Bích</a:t>
            </a: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Trâm</a:t>
            </a:r>
            <a:r>
              <a:rPr lang="en-US" sz="3200" dirty="0" smtClean="0">
                <a:latin typeface="Arial" pitchFamily="34" charset="0"/>
                <a:cs typeface="Arial" pitchFamily="34" charset="0"/>
              </a:rPr>
              <a:t>              12113292</a:t>
            </a:r>
          </a:p>
          <a:p>
            <a:pPr marL="514350" indent="-514350">
              <a:buFont typeface="+mj-lt"/>
              <a:buAutoNum type="arabicPeriod"/>
            </a:pPr>
            <a:r>
              <a:rPr lang="en-US" sz="3200" dirty="0" err="1" smtClean="0">
                <a:latin typeface="Arial" pitchFamily="34" charset="0"/>
                <a:cs typeface="Arial" pitchFamily="34" charset="0"/>
              </a:rPr>
              <a:t>Nguyễn</a:t>
            </a: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Thanh</a:t>
            </a: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Huệ</a:t>
            </a:r>
            <a:r>
              <a:rPr lang="en-US" sz="3200" dirty="0" smtClean="0">
                <a:latin typeface="Arial" pitchFamily="34" charset="0"/>
                <a:cs typeface="Arial" pitchFamily="34" charset="0"/>
              </a:rPr>
              <a:t>           11145086</a:t>
            </a:r>
          </a:p>
          <a:p>
            <a:pPr marL="514350" indent="-514350">
              <a:buFont typeface="+mj-lt"/>
              <a:buAutoNum type="arabicPeriod"/>
            </a:pPr>
            <a:r>
              <a:rPr lang="en-US" sz="3200" dirty="0" err="1" smtClean="0">
                <a:latin typeface="Arial" pitchFamily="34" charset="0"/>
                <a:cs typeface="Arial" pitchFamily="34" charset="0"/>
              </a:rPr>
              <a:t>Phan</a:t>
            </a: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Thị</a:t>
            </a: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Thanh</a:t>
            </a: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Quỳnh</a:t>
            </a:r>
            <a:r>
              <a:rPr lang="en-US" sz="3200" dirty="0" smtClean="0">
                <a:latin typeface="Arial" pitchFamily="34" charset="0"/>
                <a:cs typeface="Arial" pitchFamily="34" charset="0"/>
              </a:rPr>
              <a:t>     12114151</a:t>
            </a:r>
          </a:p>
          <a:p>
            <a:pPr marL="514350" indent="-514350">
              <a:buFont typeface="+mj-lt"/>
              <a:buAutoNum type="arabicPeriod"/>
            </a:pPr>
            <a:r>
              <a:rPr lang="en-US" sz="3200" dirty="0" err="1" smtClean="0">
                <a:latin typeface="Arial" pitchFamily="34" charset="0"/>
                <a:cs typeface="Arial" pitchFamily="34" charset="0"/>
              </a:rPr>
              <a:t>Nguyễn</a:t>
            </a: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Thị</a:t>
            </a: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Anh</a:t>
            </a: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Thư</a:t>
            </a:r>
            <a:r>
              <a:rPr lang="en-US" sz="3200" dirty="0" smtClean="0">
                <a:latin typeface="Arial" pitchFamily="34" charset="0"/>
                <a:cs typeface="Arial" pitchFamily="34" charset="0"/>
              </a:rPr>
              <a:t>         12122235</a:t>
            </a:r>
          </a:p>
          <a:p>
            <a:pPr marL="514350" indent="-514350">
              <a:buFont typeface="+mj-lt"/>
              <a:buAutoNum type="arabicPeriod"/>
            </a:pPr>
            <a:r>
              <a:rPr lang="en-US" sz="3200" dirty="0" err="1" smtClean="0">
                <a:latin typeface="Arial" pitchFamily="34" charset="0"/>
                <a:cs typeface="Arial" pitchFamily="34" charset="0"/>
              </a:rPr>
              <a:t>Đặng</a:t>
            </a: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Khánh</a:t>
            </a: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Hưng</a:t>
            </a:r>
            <a:r>
              <a:rPr lang="en-US" sz="3200" dirty="0" smtClean="0">
                <a:latin typeface="Arial" pitchFamily="34" charset="0"/>
                <a:cs typeface="Arial" pitchFamily="34" charset="0"/>
              </a:rPr>
              <a:t>            12124187</a:t>
            </a:r>
          </a:p>
          <a:p>
            <a:pPr marL="514350" indent="-514350">
              <a:buFont typeface="+mj-lt"/>
              <a:buAutoNum type="arabicPeriod"/>
            </a:pPr>
            <a:r>
              <a:rPr lang="en-US" sz="3200" dirty="0" err="1" smtClean="0">
                <a:latin typeface="Arial" pitchFamily="34" charset="0"/>
                <a:cs typeface="Arial" pitchFamily="34" charset="0"/>
              </a:rPr>
              <a:t>Nguyễn</a:t>
            </a: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Chí</a:t>
            </a: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Thanh</a:t>
            </a:r>
            <a:r>
              <a:rPr lang="en-US" sz="3200" dirty="0" smtClean="0">
                <a:latin typeface="Arial" pitchFamily="34" charset="0"/>
                <a:cs typeface="Arial" pitchFamily="34" charset="0"/>
              </a:rPr>
              <a:t>            12139151</a:t>
            </a:r>
            <a:endParaRPr lang="en-US" sz="3200" dirty="0">
              <a:latin typeface="Arial" pitchFamily="34" charset="0"/>
              <a:cs typeface="Arial" pitchFamily="34" charset="0"/>
            </a:endParaRPr>
          </a:p>
        </p:txBody>
      </p:sp>
    </p:spTree>
  </p:cSld>
  <p:clrMapOvr>
    <a:masterClrMapping/>
  </p:clrMapOvr>
  <p:transition spd="slow">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408113"/>
            <a:ext cx="8534400" cy="1569660"/>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342900" indent="-342900" algn="just">
              <a:buFont typeface="Wingdings" pitchFamily="2" charset="2"/>
              <a:buChar char="Ø"/>
            </a:pPr>
            <a:r>
              <a:rPr lang="vi-VN" sz="2400" dirty="0">
                <a:latin typeface="Arial" pitchFamily="34" charset="0"/>
                <a:cs typeface="Arial" pitchFamily="34" charset="0"/>
              </a:rPr>
              <a:t>Theo các nhà tâm lý học cho rằng: Văn hóa là toàn thể những môn học cho phép cá nhân trong xã hội nhất định đạt tới sự phát triển nào đó về bản năng, ý thức phê phán, các chức năng nhận thức và khả năng sáng tạo.</a:t>
            </a:r>
          </a:p>
        </p:txBody>
      </p:sp>
      <p:sp>
        <p:nvSpPr>
          <p:cNvPr id="3" name="TextBox 2"/>
          <p:cNvSpPr txBox="1"/>
          <p:nvPr/>
        </p:nvSpPr>
        <p:spPr>
          <a:xfrm>
            <a:off x="0" y="0"/>
            <a:ext cx="9144000" cy="646331"/>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 </a:t>
            </a:r>
            <a:r>
              <a:rPr lang="en-US" sz="3600" b="1" dirty="0" err="1" smtClean="0">
                <a:solidFill>
                  <a:srgbClr val="FF0000"/>
                </a:solidFill>
                <a:latin typeface="Arial" pitchFamily="34" charset="0"/>
                <a:cs typeface="Arial" pitchFamily="34" charset="0"/>
              </a:rPr>
              <a:t>Văn</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hóa</a:t>
            </a:r>
            <a:endParaRPr lang="en-US" sz="3600" b="1" dirty="0">
              <a:solidFill>
                <a:srgbClr val="FF0000"/>
              </a:solidFill>
              <a:latin typeface="Arial" pitchFamily="34" charset="0"/>
              <a:cs typeface="Arial" pitchFamily="34" charset="0"/>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762000"/>
            <a:ext cx="2962275"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04801" y="2977773"/>
            <a:ext cx="3810000" cy="378565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342900" indent="-342900" algn="just">
              <a:buFont typeface="Wingdings" pitchFamily="2" charset="2"/>
              <a:buChar char="Ø"/>
            </a:pPr>
            <a:r>
              <a:rPr lang="en-US" sz="2400" dirty="0" err="1">
                <a:latin typeface="Arial" pitchFamily="34" charset="0"/>
                <a:cs typeface="Arial" pitchFamily="34" charset="0"/>
              </a:rPr>
              <a:t>Các</a:t>
            </a:r>
            <a:r>
              <a:rPr lang="en-US" sz="2400" dirty="0">
                <a:latin typeface="Arial" pitchFamily="34" charset="0"/>
                <a:cs typeface="Arial" pitchFamily="34" charset="0"/>
              </a:rPr>
              <a:t> </a:t>
            </a:r>
            <a:r>
              <a:rPr lang="en-US" sz="2400" dirty="0" err="1">
                <a:latin typeface="Arial" pitchFamily="34" charset="0"/>
                <a:cs typeface="Arial" pitchFamily="34" charset="0"/>
              </a:rPr>
              <a:t>nhà</a:t>
            </a:r>
            <a:r>
              <a:rPr lang="en-US" sz="2400" dirty="0">
                <a:latin typeface="Arial" pitchFamily="34" charset="0"/>
                <a:cs typeface="Arial" pitchFamily="34" charset="0"/>
              </a:rPr>
              <a:t> </a:t>
            </a:r>
            <a:r>
              <a:rPr lang="en-US" sz="2400" dirty="0" err="1">
                <a:latin typeface="Arial" pitchFamily="34" charset="0"/>
                <a:cs typeface="Arial" pitchFamily="34" charset="0"/>
              </a:rPr>
              <a:t>triết</a:t>
            </a:r>
            <a:r>
              <a:rPr lang="en-US" sz="2400" dirty="0">
                <a:latin typeface="Arial" pitchFamily="34" charset="0"/>
                <a:cs typeface="Arial" pitchFamily="34" charset="0"/>
              </a:rPr>
              <a:t> </a:t>
            </a:r>
            <a:r>
              <a:rPr lang="en-US" sz="2400" dirty="0" err="1">
                <a:latin typeface="Arial" pitchFamily="34" charset="0"/>
                <a:cs typeface="Arial" pitchFamily="34" charset="0"/>
              </a:rPr>
              <a:t>học</a:t>
            </a:r>
            <a:r>
              <a:rPr lang="en-US" sz="2400" dirty="0">
                <a:latin typeface="Arial" pitchFamily="34" charset="0"/>
                <a:cs typeface="Arial" pitchFamily="34" charset="0"/>
              </a:rPr>
              <a:t> </a:t>
            </a:r>
            <a:r>
              <a:rPr lang="en-US" sz="2400" dirty="0" err="1">
                <a:latin typeface="Arial" pitchFamily="34" charset="0"/>
                <a:cs typeface="Arial" pitchFamily="34" charset="0"/>
              </a:rPr>
              <a:t>thì</a:t>
            </a:r>
            <a:r>
              <a:rPr lang="en-US" sz="2400" dirty="0">
                <a:latin typeface="Arial" pitchFamily="34" charset="0"/>
                <a:cs typeface="Arial" pitchFamily="34" charset="0"/>
              </a:rPr>
              <a:t> </a:t>
            </a:r>
            <a:r>
              <a:rPr lang="en-US" sz="2400" dirty="0" err="1">
                <a:latin typeface="Arial" pitchFamily="34" charset="0"/>
                <a:cs typeface="Arial" pitchFamily="34" charset="0"/>
              </a:rPr>
              <a:t>cho</a:t>
            </a:r>
            <a:r>
              <a:rPr lang="en-US" sz="2400" dirty="0">
                <a:latin typeface="Arial" pitchFamily="34" charset="0"/>
                <a:cs typeface="Arial" pitchFamily="34" charset="0"/>
              </a:rPr>
              <a:t> </a:t>
            </a:r>
            <a:r>
              <a:rPr lang="en-US" sz="2400" dirty="0" err="1">
                <a:latin typeface="Arial" pitchFamily="34" charset="0"/>
                <a:cs typeface="Arial" pitchFamily="34" charset="0"/>
              </a:rPr>
              <a:t>rằng</a:t>
            </a:r>
            <a:r>
              <a:rPr lang="en-US" sz="2400" dirty="0">
                <a:latin typeface="Arial" pitchFamily="34" charset="0"/>
                <a:cs typeface="Arial" pitchFamily="34" charset="0"/>
              </a:rPr>
              <a:t> </a:t>
            </a:r>
            <a:r>
              <a:rPr lang="en-US" sz="2400" dirty="0" err="1">
                <a:latin typeface="Arial" pitchFamily="34" charset="0"/>
                <a:cs typeface="Arial" pitchFamily="34" charset="0"/>
              </a:rPr>
              <a:t>Văn</a:t>
            </a:r>
            <a:r>
              <a:rPr lang="en-US" sz="2400" dirty="0">
                <a:latin typeface="Arial" pitchFamily="34" charset="0"/>
                <a:cs typeface="Arial" pitchFamily="34" charset="0"/>
              </a:rPr>
              <a:t> </a:t>
            </a:r>
            <a:r>
              <a:rPr lang="en-US" sz="2400" dirty="0" err="1">
                <a:latin typeface="Arial" pitchFamily="34" charset="0"/>
                <a:cs typeface="Arial" pitchFamily="34" charset="0"/>
              </a:rPr>
              <a:t>hóa</a:t>
            </a:r>
            <a:r>
              <a:rPr lang="en-US" sz="2400" dirty="0">
                <a:latin typeface="Arial" pitchFamily="34" charset="0"/>
                <a:cs typeface="Arial" pitchFamily="34" charset="0"/>
              </a:rPr>
              <a:t> </a:t>
            </a:r>
            <a:r>
              <a:rPr lang="en-US" sz="2400" dirty="0" err="1">
                <a:latin typeface="Arial" pitchFamily="34" charset="0"/>
                <a:cs typeface="Arial" pitchFamily="34" charset="0"/>
              </a:rPr>
              <a:t>là</a:t>
            </a:r>
            <a:r>
              <a:rPr lang="en-US" sz="2400" dirty="0">
                <a:latin typeface="Arial" pitchFamily="34" charset="0"/>
                <a:cs typeface="Arial" pitchFamily="34" charset="0"/>
              </a:rPr>
              <a:t> </a:t>
            </a:r>
            <a:r>
              <a:rPr lang="en-US" sz="2400" dirty="0" err="1">
                <a:latin typeface="Arial" pitchFamily="34" charset="0"/>
                <a:cs typeface="Arial" pitchFamily="34" charset="0"/>
              </a:rPr>
              <a:t>toàn</a:t>
            </a:r>
            <a:r>
              <a:rPr lang="en-US" sz="2400" dirty="0">
                <a:latin typeface="Arial" pitchFamily="34" charset="0"/>
                <a:cs typeface="Arial" pitchFamily="34" charset="0"/>
              </a:rPr>
              <a:t> </a:t>
            </a:r>
            <a:r>
              <a:rPr lang="en-US" sz="2400" dirty="0" err="1">
                <a:latin typeface="Arial" pitchFamily="34" charset="0"/>
                <a:cs typeface="Arial" pitchFamily="34" charset="0"/>
              </a:rPr>
              <a:t>bộ</a:t>
            </a:r>
            <a:r>
              <a:rPr lang="en-US" sz="2400" dirty="0">
                <a:latin typeface="Arial" pitchFamily="34" charset="0"/>
                <a:cs typeface="Arial" pitchFamily="34" charset="0"/>
              </a:rPr>
              <a:t> </a:t>
            </a:r>
            <a:r>
              <a:rPr lang="en-US" sz="2400" dirty="0" err="1">
                <a:latin typeface="Arial" pitchFamily="34" charset="0"/>
                <a:cs typeface="Arial" pitchFamily="34" charset="0"/>
              </a:rPr>
              <a:t>những</a:t>
            </a:r>
            <a:r>
              <a:rPr lang="en-US" sz="2400" dirty="0">
                <a:latin typeface="Arial" pitchFamily="34" charset="0"/>
                <a:cs typeface="Arial" pitchFamily="34" charset="0"/>
              </a:rPr>
              <a:t> </a:t>
            </a:r>
            <a:r>
              <a:rPr lang="en-US" sz="2400" dirty="0" err="1">
                <a:latin typeface="Arial" pitchFamily="34" charset="0"/>
                <a:cs typeface="Arial" pitchFamily="34" charset="0"/>
              </a:rPr>
              <a:t>giá</a:t>
            </a:r>
            <a:r>
              <a:rPr lang="en-US" sz="2400" dirty="0">
                <a:latin typeface="Arial" pitchFamily="34" charset="0"/>
                <a:cs typeface="Arial" pitchFamily="34" charset="0"/>
              </a:rPr>
              <a:t> </a:t>
            </a:r>
            <a:r>
              <a:rPr lang="en-US" sz="2400" dirty="0" err="1">
                <a:latin typeface="Arial" pitchFamily="34" charset="0"/>
                <a:cs typeface="Arial" pitchFamily="34" charset="0"/>
              </a:rPr>
              <a:t>trị</a:t>
            </a:r>
            <a:r>
              <a:rPr lang="en-US" sz="2400" dirty="0">
                <a:latin typeface="Arial" pitchFamily="34" charset="0"/>
                <a:cs typeface="Arial" pitchFamily="34" charset="0"/>
              </a:rPr>
              <a:t> </a:t>
            </a:r>
            <a:r>
              <a:rPr lang="en-US" sz="2400" dirty="0" err="1">
                <a:latin typeface="Arial" pitchFamily="34" charset="0"/>
                <a:cs typeface="Arial" pitchFamily="34" charset="0"/>
              </a:rPr>
              <a:t>vật</a:t>
            </a:r>
            <a:r>
              <a:rPr lang="en-US" sz="2400" dirty="0">
                <a:latin typeface="Arial" pitchFamily="34" charset="0"/>
                <a:cs typeface="Arial" pitchFamily="34" charset="0"/>
              </a:rPr>
              <a:t> </a:t>
            </a:r>
            <a:r>
              <a:rPr lang="en-US" sz="2400" dirty="0" err="1">
                <a:latin typeface="Arial" pitchFamily="34" charset="0"/>
                <a:cs typeface="Arial" pitchFamily="34" charset="0"/>
              </a:rPr>
              <a:t>chất</a:t>
            </a:r>
            <a:r>
              <a:rPr lang="en-US" sz="2400" dirty="0">
                <a:latin typeface="Arial" pitchFamily="34" charset="0"/>
                <a:cs typeface="Arial" pitchFamily="34" charset="0"/>
              </a:rPr>
              <a:t>, </a:t>
            </a:r>
            <a:r>
              <a:rPr lang="en-US" sz="2400" dirty="0" err="1">
                <a:latin typeface="Arial" pitchFamily="34" charset="0"/>
                <a:cs typeface="Arial" pitchFamily="34" charset="0"/>
              </a:rPr>
              <a:t>tinh</a:t>
            </a:r>
            <a:r>
              <a:rPr lang="en-US" sz="2400" dirty="0">
                <a:latin typeface="Arial" pitchFamily="34" charset="0"/>
                <a:cs typeface="Arial" pitchFamily="34" charset="0"/>
              </a:rPr>
              <a:t> </a:t>
            </a:r>
            <a:r>
              <a:rPr lang="en-US" sz="2400" dirty="0" err="1">
                <a:latin typeface="Arial" pitchFamily="34" charset="0"/>
                <a:cs typeface="Arial" pitchFamily="34" charset="0"/>
              </a:rPr>
              <a:t>thần</a:t>
            </a:r>
            <a:r>
              <a:rPr lang="en-US" sz="2400" dirty="0">
                <a:latin typeface="Arial" pitchFamily="34" charset="0"/>
                <a:cs typeface="Arial" pitchFamily="34" charset="0"/>
              </a:rPr>
              <a:t> do con </a:t>
            </a:r>
            <a:r>
              <a:rPr lang="en-US" sz="2400" dirty="0" err="1">
                <a:latin typeface="Arial" pitchFamily="34" charset="0"/>
                <a:cs typeface="Arial" pitchFamily="34" charset="0"/>
              </a:rPr>
              <a:t>người</a:t>
            </a:r>
            <a:r>
              <a:rPr lang="en-US" sz="2400" dirty="0">
                <a:latin typeface="Arial" pitchFamily="34" charset="0"/>
                <a:cs typeface="Arial" pitchFamily="34" charset="0"/>
              </a:rPr>
              <a:t> </a:t>
            </a:r>
            <a:r>
              <a:rPr lang="en-US" sz="2400" dirty="0" err="1">
                <a:latin typeface="Arial" pitchFamily="34" charset="0"/>
                <a:cs typeface="Arial" pitchFamily="34" charset="0"/>
              </a:rPr>
              <a:t>sáng</a:t>
            </a:r>
            <a:r>
              <a:rPr lang="en-US" sz="2400" dirty="0">
                <a:latin typeface="Arial" pitchFamily="34" charset="0"/>
                <a:cs typeface="Arial" pitchFamily="34" charset="0"/>
              </a:rPr>
              <a:t> </a:t>
            </a:r>
            <a:r>
              <a:rPr lang="en-US" sz="2400" dirty="0" err="1">
                <a:latin typeface="Arial" pitchFamily="34" charset="0"/>
                <a:cs typeface="Arial" pitchFamily="34" charset="0"/>
              </a:rPr>
              <a:t>tạo</a:t>
            </a:r>
            <a:r>
              <a:rPr lang="en-US" sz="2400" dirty="0">
                <a:latin typeface="Arial" pitchFamily="34" charset="0"/>
                <a:cs typeface="Arial" pitchFamily="34" charset="0"/>
              </a:rPr>
              <a:t> </a:t>
            </a:r>
            <a:r>
              <a:rPr lang="en-US" sz="2400" dirty="0" err="1">
                <a:latin typeface="Arial" pitchFamily="34" charset="0"/>
                <a:cs typeface="Arial" pitchFamily="34" charset="0"/>
              </a:rPr>
              <a:t>ra</a:t>
            </a:r>
            <a:r>
              <a:rPr lang="en-US" sz="2400" dirty="0">
                <a:latin typeface="Arial" pitchFamily="34" charset="0"/>
                <a:cs typeface="Arial" pitchFamily="34" charset="0"/>
              </a:rPr>
              <a:t> </a:t>
            </a:r>
            <a:r>
              <a:rPr lang="en-US" sz="2400" dirty="0" err="1">
                <a:latin typeface="Arial" pitchFamily="34" charset="0"/>
                <a:cs typeface="Arial" pitchFamily="34" charset="0"/>
              </a:rPr>
              <a:t>trong</a:t>
            </a:r>
            <a:r>
              <a:rPr lang="en-US" sz="2400" dirty="0">
                <a:latin typeface="Arial" pitchFamily="34" charset="0"/>
                <a:cs typeface="Arial" pitchFamily="34" charset="0"/>
              </a:rPr>
              <a:t> </a:t>
            </a:r>
            <a:r>
              <a:rPr lang="en-US" sz="2400" dirty="0" err="1">
                <a:latin typeface="Arial" pitchFamily="34" charset="0"/>
                <a:cs typeface="Arial" pitchFamily="34" charset="0"/>
              </a:rPr>
              <a:t>quá</a:t>
            </a:r>
            <a:r>
              <a:rPr lang="en-US" sz="2400" dirty="0">
                <a:latin typeface="Arial" pitchFamily="34" charset="0"/>
                <a:cs typeface="Arial" pitchFamily="34" charset="0"/>
              </a:rPr>
              <a:t> </a:t>
            </a:r>
            <a:r>
              <a:rPr lang="en-US" sz="2400" dirty="0" err="1">
                <a:latin typeface="Arial" pitchFamily="34" charset="0"/>
                <a:cs typeface="Arial" pitchFamily="34" charset="0"/>
              </a:rPr>
              <a:t>trình</a:t>
            </a:r>
            <a:r>
              <a:rPr lang="en-US" sz="2400" dirty="0">
                <a:latin typeface="Arial" pitchFamily="34" charset="0"/>
                <a:cs typeface="Arial" pitchFamily="34" charset="0"/>
              </a:rPr>
              <a:t> </a:t>
            </a:r>
            <a:r>
              <a:rPr lang="en-US" sz="2400" dirty="0" err="1">
                <a:latin typeface="Arial" pitchFamily="34" charset="0"/>
                <a:cs typeface="Arial" pitchFamily="34" charset="0"/>
              </a:rPr>
              <a:t>thực</a:t>
            </a:r>
            <a:r>
              <a:rPr lang="en-US" sz="2400" dirty="0">
                <a:latin typeface="Arial" pitchFamily="34" charset="0"/>
                <a:cs typeface="Arial" pitchFamily="34" charset="0"/>
              </a:rPr>
              <a:t> </a:t>
            </a:r>
            <a:r>
              <a:rPr lang="en-US" sz="2400" dirty="0" err="1">
                <a:latin typeface="Arial" pitchFamily="34" charset="0"/>
                <a:cs typeface="Arial" pitchFamily="34" charset="0"/>
              </a:rPr>
              <a:t>tiễn</a:t>
            </a:r>
            <a:r>
              <a:rPr lang="en-US" sz="2400" dirty="0">
                <a:latin typeface="Arial" pitchFamily="34" charset="0"/>
                <a:cs typeface="Arial" pitchFamily="34" charset="0"/>
              </a:rPr>
              <a:t> </a:t>
            </a:r>
            <a:r>
              <a:rPr lang="en-US" sz="2400" dirty="0" err="1">
                <a:latin typeface="Arial" pitchFamily="34" charset="0"/>
                <a:cs typeface="Arial" pitchFamily="34" charset="0"/>
              </a:rPr>
              <a:t>lịch</a:t>
            </a:r>
            <a:r>
              <a:rPr lang="en-US" sz="2400" dirty="0">
                <a:latin typeface="Arial" pitchFamily="34" charset="0"/>
                <a:cs typeface="Arial" pitchFamily="34" charset="0"/>
              </a:rPr>
              <a:t> </a:t>
            </a:r>
            <a:r>
              <a:rPr lang="en-US" sz="2400" dirty="0" err="1">
                <a:latin typeface="Arial" pitchFamily="34" charset="0"/>
                <a:cs typeface="Arial" pitchFamily="34" charset="0"/>
              </a:rPr>
              <a:t>sử</a:t>
            </a:r>
            <a:r>
              <a:rPr lang="en-US" sz="2400" dirty="0">
                <a:latin typeface="Arial" pitchFamily="34" charset="0"/>
                <a:cs typeface="Arial" pitchFamily="34" charset="0"/>
              </a:rPr>
              <a:t> </a:t>
            </a:r>
            <a:r>
              <a:rPr lang="en-US" sz="2400" dirty="0" err="1">
                <a:latin typeface="Arial" pitchFamily="34" charset="0"/>
                <a:cs typeface="Arial" pitchFamily="34" charset="0"/>
              </a:rPr>
              <a:t>xã</a:t>
            </a:r>
            <a:r>
              <a:rPr lang="en-US" sz="2400" dirty="0">
                <a:latin typeface="Arial" pitchFamily="34" charset="0"/>
                <a:cs typeface="Arial" pitchFamily="34" charset="0"/>
              </a:rPr>
              <a:t> </a:t>
            </a:r>
            <a:r>
              <a:rPr lang="en-US" sz="2400" dirty="0" err="1">
                <a:latin typeface="Arial" pitchFamily="34" charset="0"/>
                <a:cs typeface="Arial" pitchFamily="34" charset="0"/>
              </a:rPr>
              <a:t>hội</a:t>
            </a:r>
            <a:r>
              <a:rPr lang="en-US" sz="2400" dirty="0">
                <a:latin typeface="Arial" pitchFamily="34" charset="0"/>
                <a:cs typeface="Arial" pitchFamily="34" charset="0"/>
              </a:rPr>
              <a:t> </a:t>
            </a:r>
            <a:r>
              <a:rPr lang="en-US" sz="2400" dirty="0" err="1">
                <a:latin typeface="Arial" pitchFamily="34" charset="0"/>
                <a:cs typeface="Arial" pitchFamily="34" charset="0"/>
              </a:rPr>
              <a:t>và</a:t>
            </a:r>
            <a:r>
              <a:rPr lang="en-US" sz="2400" dirty="0">
                <a:latin typeface="Arial" pitchFamily="34" charset="0"/>
                <a:cs typeface="Arial" pitchFamily="34" charset="0"/>
              </a:rPr>
              <a:t> </a:t>
            </a:r>
            <a:r>
              <a:rPr lang="en-US" sz="2400" dirty="0" err="1">
                <a:latin typeface="Arial" pitchFamily="34" charset="0"/>
                <a:cs typeface="Arial" pitchFamily="34" charset="0"/>
              </a:rPr>
              <a:t>đặc</a:t>
            </a:r>
            <a:r>
              <a:rPr lang="en-US" sz="2400" dirty="0">
                <a:latin typeface="Arial" pitchFamily="34" charset="0"/>
                <a:cs typeface="Arial" pitchFamily="34" charset="0"/>
              </a:rPr>
              <a:t> </a:t>
            </a:r>
            <a:r>
              <a:rPr lang="en-US" sz="2400" dirty="0" err="1">
                <a:latin typeface="Arial" pitchFamily="34" charset="0"/>
                <a:cs typeface="Arial" pitchFamily="34" charset="0"/>
              </a:rPr>
              <a:t>trưng</a:t>
            </a:r>
            <a:r>
              <a:rPr lang="en-US" sz="2400" dirty="0">
                <a:latin typeface="Arial" pitchFamily="34" charset="0"/>
                <a:cs typeface="Arial" pitchFamily="34" charset="0"/>
              </a:rPr>
              <a:t> </a:t>
            </a:r>
            <a:r>
              <a:rPr lang="en-US" sz="2400" dirty="0" err="1">
                <a:latin typeface="Arial" pitchFamily="34" charset="0"/>
                <a:cs typeface="Arial" pitchFamily="34" charset="0"/>
              </a:rPr>
              <a:t>cho</a:t>
            </a:r>
            <a:r>
              <a:rPr lang="en-US" sz="2400" dirty="0">
                <a:latin typeface="Arial" pitchFamily="34" charset="0"/>
                <a:cs typeface="Arial" pitchFamily="34" charset="0"/>
              </a:rPr>
              <a:t> </a:t>
            </a:r>
            <a:r>
              <a:rPr lang="en-US" sz="2400" dirty="0" err="1">
                <a:latin typeface="Arial" pitchFamily="34" charset="0"/>
                <a:cs typeface="Arial" pitchFamily="34" charset="0"/>
              </a:rPr>
              <a:t>trình</a:t>
            </a:r>
            <a:r>
              <a:rPr lang="en-US" sz="2400" dirty="0">
                <a:latin typeface="Arial" pitchFamily="34" charset="0"/>
                <a:cs typeface="Arial" pitchFamily="34" charset="0"/>
              </a:rPr>
              <a:t> </a:t>
            </a:r>
            <a:r>
              <a:rPr lang="en-US" sz="2400" dirty="0" err="1">
                <a:latin typeface="Arial" pitchFamily="34" charset="0"/>
                <a:cs typeface="Arial" pitchFamily="34" charset="0"/>
              </a:rPr>
              <a:t>độ</a:t>
            </a:r>
            <a:r>
              <a:rPr lang="en-US" sz="2400" dirty="0">
                <a:latin typeface="Arial" pitchFamily="34" charset="0"/>
                <a:cs typeface="Arial" pitchFamily="34" charset="0"/>
              </a:rPr>
              <a:t> </a:t>
            </a:r>
            <a:r>
              <a:rPr lang="en-US" sz="2400" dirty="0" err="1">
                <a:latin typeface="Arial" pitchFamily="34" charset="0"/>
                <a:cs typeface="Arial" pitchFamily="34" charset="0"/>
              </a:rPr>
              <a:t>đạt</a:t>
            </a:r>
            <a:r>
              <a:rPr lang="en-US" sz="2400" dirty="0">
                <a:latin typeface="Arial" pitchFamily="34" charset="0"/>
                <a:cs typeface="Arial" pitchFamily="34" charset="0"/>
              </a:rPr>
              <a:t> </a:t>
            </a:r>
            <a:r>
              <a:rPr lang="en-US" sz="2400" dirty="0" err="1">
                <a:latin typeface="Arial" pitchFamily="34" charset="0"/>
                <a:cs typeface="Arial" pitchFamily="34" charset="0"/>
              </a:rPr>
              <a:t>được</a:t>
            </a:r>
            <a:r>
              <a:rPr lang="en-US" sz="2400" dirty="0">
                <a:latin typeface="Arial" pitchFamily="34" charset="0"/>
                <a:cs typeface="Arial" pitchFamily="34" charset="0"/>
              </a:rPr>
              <a:t> </a:t>
            </a:r>
            <a:r>
              <a:rPr lang="en-US" sz="2400" dirty="0" err="1">
                <a:latin typeface="Arial" pitchFamily="34" charset="0"/>
                <a:cs typeface="Arial" pitchFamily="34" charset="0"/>
              </a:rPr>
              <a:t>trong</a:t>
            </a:r>
            <a:r>
              <a:rPr lang="en-US" sz="2400" dirty="0">
                <a:latin typeface="Arial" pitchFamily="34" charset="0"/>
                <a:cs typeface="Arial" pitchFamily="34" charset="0"/>
              </a:rPr>
              <a:t> </a:t>
            </a:r>
            <a:r>
              <a:rPr lang="en-US" sz="2400" dirty="0" err="1">
                <a:latin typeface="Arial" pitchFamily="34" charset="0"/>
                <a:cs typeface="Arial" pitchFamily="34" charset="0"/>
              </a:rPr>
              <a:t>sự</a:t>
            </a:r>
            <a:r>
              <a:rPr lang="en-US" sz="2400" dirty="0">
                <a:latin typeface="Arial" pitchFamily="34" charset="0"/>
                <a:cs typeface="Arial" pitchFamily="34" charset="0"/>
              </a:rPr>
              <a:t> </a:t>
            </a:r>
            <a:r>
              <a:rPr lang="en-US" sz="2400" dirty="0" err="1">
                <a:latin typeface="Arial" pitchFamily="34" charset="0"/>
                <a:cs typeface="Arial" pitchFamily="34" charset="0"/>
              </a:rPr>
              <a:t>phát</a:t>
            </a:r>
            <a:r>
              <a:rPr lang="en-US" sz="2400" dirty="0">
                <a:latin typeface="Arial" pitchFamily="34" charset="0"/>
                <a:cs typeface="Arial" pitchFamily="34" charset="0"/>
              </a:rPr>
              <a:t> </a:t>
            </a:r>
            <a:r>
              <a:rPr lang="en-US" sz="2400" dirty="0" err="1">
                <a:latin typeface="Arial" pitchFamily="34" charset="0"/>
                <a:cs typeface="Arial" pitchFamily="34" charset="0"/>
              </a:rPr>
              <a:t>triển</a:t>
            </a:r>
            <a:r>
              <a:rPr lang="en-US" sz="2400" dirty="0">
                <a:latin typeface="Arial" pitchFamily="34" charset="0"/>
                <a:cs typeface="Arial" pitchFamily="34" charset="0"/>
              </a:rPr>
              <a:t> </a:t>
            </a:r>
            <a:r>
              <a:rPr lang="en-US" sz="2400" dirty="0" err="1">
                <a:latin typeface="Arial" pitchFamily="34" charset="0"/>
                <a:cs typeface="Arial" pitchFamily="34" charset="0"/>
              </a:rPr>
              <a:t>của</a:t>
            </a:r>
            <a:r>
              <a:rPr lang="en-US" sz="2400" dirty="0">
                <a:latin typeface="Arial" pitchFamily="34" charset="0"/>
                <a:cs typeface="Arial" pitchFamily="34" charset="0"/>
              </a:rPr>
              <a:t> </a:t>
            </a:r>
            <a:r>
              <a:rPr lang="en-US" sz="2400" dirty="0" err="1">
                <a:latin typeface="Arial" pitchFamily="34" charset="0"/>
                <a:cs typeface="Arial" pitchFamily="34" charset="0"/>
              </a:rPr>
              <a:t>xã</a:t>
            </a:r>
            <a:r>
              <a:rPr lang="en-US" sz="2400" dirty="0">
                <a:latin typeface="Arial" pitchFamily="34" charset="0"/>
                <a:cs typeface="Arial" pitchFamily="34" charset="0"/>
              </a:rPr>
              <a:t> </a:t>
            </a:r>
            <a:r>
              <a:rPr lang="en-US" sz="2400" dirty="0" err="1">
                <a:latin typeface="Arial" pitchFamily="34" charset="0"/>
                <a:cs typeface="Arial" pitchFamily="34" charset="0"/>
              </a:rPr>
              <a:t>hội</a:t>
            </a:r>
            <a:r>
              <a:rPr lang="en-US" sz="2400" dirty="0">
                <a:latin typeface="Arial" pitchFamily="34" charset="0"/>
                <a:cs typeface="Arial" pitchFamily="34" charset="0"/>
              </a:rPr>
              <a:t>.</a:t>
            </a:r>
          </a:p>
        </p:txBody>
      </p:sp>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3124200"/>
            <a:ext cx="4419600" cy="2871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4419600" y="5995987"/>
            <a:ext cx="4419600" cy="923330"/>
          </a:xfrm>
          <a:prstGeom prst="rect">
            <a:avLst/>
          </a:prstGeom>
        </p:spPr>
        <p:txBody>
          <a:bodyPr wrap="square">
            <a:spAutoFit/>
          </a:bodyPr>
          <a:lstStyle/>
          <a:p>
            <a:pPr algn="ctr"/>
            <a:r>
              <a:rPr lang="vi-VN" dirty="0">
                <a:latin typeface="Arial" pitchFamily="34" charset="0"/>
                <a:cs typeface="Arial" pitchFamily="34" charset="0"/>
              </a:rPr>
              <a:t>Tập huấn Văn hóa GT cho cảnh sát GT</a:t>
            </a:r>
          </a:p>
          <a:p>
            <a:pPr algn="ctr"/>
            <a:r>
              <a:rPr lang="vi-VN" dirty="0">
                <a:latin typeface="Arial" pitchFamily="34" charset="0"/>
                <a:cs typeface="Arial" pitchFamily="34" charset="0"/>
              </a:rPr>
              <a:t>(Ảnh: Nguyễn Phúc</a:t>
            </a:r>
          </a:p>
          <a:p>
            <a:pPr algn="ctr"/>
            <a:r>
              <a:rPr lang="vi-VN" dirty="0">
                <a:latin typeface="Arial" pitchFamily="34" charset="0"/>
                <a:cs typeface="Arial" pitchFamily="34" charset="0"/>
              </a:rPr>
              <a:t>Congan.com.vn)</a:t>
            </a:r>
          </a:p>
        </p:txBody>
      </p:sp>
    </p:spTree>
    <p:extLst>
      <p:ext uri="{BB962C8B-B14F-4D97-AF65-F5344CB8AC3E}">
        <p14:creationId xmlns:p14="http://schemas.microsoft.com/office/powerpoint/2010/main" val="304538909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9219"/>
                                        </p:tgtEl>
                                        <p:attrNameLst>
                                          <p:attrName>style.visibility</p:attrName>
                                        </p:attrNameLst>
                                      </p:cBhvr>
                                      <p:to>
                                        <p:strVal val="visible"/>
                                      </p:to>
                                    </p:set>
                                    <p:animEffect transition="in" filter="fade">
                                      <p:cBhvr>
                                        <p:cTn id="17" dur="1000"/>
                                        <p:tgtEl>
                                          <p:spTgt spid="9219"/>
                                        </p:tgtEl>
                                      </p:cBhvr>
                                    </p:animEffect>
                                    <p:anim calcmode="lin" valueType="num">
                                      <p:cBhvr>
                                        <p:cTn id="18" dur="1000" fill="hold"/>
                                        <p:tgtEl>
                                          <p:spTgt spid="9219"/>
                                        </p:tgtEl>
                                        <p:attrNameLst>
                                          <p:attrName>ppt_x</p:attrName>
                                        </p:attrNameLst>
                                      </p:cBhvr>
                                      <p:tavLst>
                                        <p:tav tm="0">
                                          <p:val>
                                            <p:strVal val="#ppt_x"/>
                                          </p:val>
                                        </p:tav>
                                        <p:tav tm="100000">
                                          <p:val>
                                            <p:strVal val="#ppt_x"/>
                                          </p:val>
                                        </p:tav>
                                      </p:tavLst>
                                    </p:anim>
                                    <p:anim calcmode="lin" valueType="num">
                                      <p:cBhvr>
                                        <p:cTn id="19" dur="1000" fill="hold"/>
                                        <p:tgtEl>
                                          <p:spTgt spid="921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46331"/>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 </a:t>
            </a:r>
            <a:r>
              <a:rPr lang="en-US" sz="3600" b="1" dirty="0" err="1" smtClean="0">
                <a:solidFill>
                  <a:srgbClr val="FF0000"/>
                </a:solidFill>
                <a:latin typeface="Arial" pitchFamily="34" charset="0"/>
                <a:cs typeface="Arial" pitchFamily="34" charset="0"/>
              </a:rPr>
              <a:t>Văn</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hóa</a:t>
            </a:r>
            <a:endParaRPr lang="en-US" sz="3600" b="1" dirty="0">
              <a:solidFill>
                <a:srgbClr val="FF0000"/>
              </a:solidFill>
              <a:latin typeface="Arial" pitchFamily="34" charset="0"/>
              <a:cs typeface="Arial" pitchFamily="34" charset="0"/>
            </a:endParaRPr>
          </a:p>
        </p:txBody>
      </p:sp>
      <p:sp>
        <p:nvSpPr>
          <p:cNvPr id="3" name="TextBox 2"/>
          <p:cNvSpPr txBox="1"/>
          <p:nvPr/>
        </p:nvSpPr>
        <p:spPr>
          <a:xfrm>
            <a:off x="304800" y="761999"/>
            <a:ext cx="2643672" cy="461665"/>
          </a:xfrm>
          <a:prstGeom prst="rect">
            <a:avLst/>
          </a:prstGeom>
          <a:noFill/>
        </p:spPr>
        <p:txBody>
          <a:bodyPr wrap="none" rtlCol="0">
            <a:spAutoFit/>
          </a:bodyPr>
          <a:lstStyle/>
          <a:p>
            <a:r>
              <a:rPr lang="en-US" sz="2400" b="1" dirty="0" smtClean="0">
                <a:solidFill>
                  <a:srgbClr val="003FBC"/>
                </a:solidFill>
                <a:latin typeface="Arial" pitchFamily="34" charset="0"/>
                <a:cs typeface="Arial" pitchFamily="34" charset="0"/>
              </a:rPr>
              <a:t>1. </a:t>
            </a:r>
            <a:r>
              <a:rPr lang="en-US" sz="2400" b="1" dirty="0" err="1" smtClean="0">
                <a:solidFill>
                  <a:srgbClr val="003FBC"/>
                </a:solidFill>
                <a:latin typeface="Arial" pitchFamily="34" charset="0"/>
                <a:cs typeface="Arial" pitchFamily="34" charset="0"/>
              </a:rPr>
              <a:t>Văn</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Hóa</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là</a:t>
            </a:r>
            <a:r>
              <a:rPr lang="en-US" sz="2400" b="1" dirty="0" smtClean="0">
                <a:solidFill>
                  <a:srgbClr val="003FBC"/>
                </a:solidFill>
                <a:latin typeface="Arial" pitchFamily="34" charset="0"/>
                <a:cs typeface="Arial" pitchFamily="34" charset="0"/>
              </a:rPr>
              <a:t> </a:t>
            </a:r>
            <a:r>
              <a:rPr lang="en-US" sz="2400" b="1" dirty="0" err="1" smtClean="0">
                <a:solidFill>
                  <a:srgbClr val="003FBC"/>
                </a:solidFill>
                <a:latin typeface="Arial" pitchFamily="34" charset="0"/>
                <a:cs typeface="Arial" pitchFamily="34" charset="0"/>
              </a:rPr>
              <a:t>gì</a:t>
            </a:r>
            <a:r>
              <a:rPr lang="en-US" sz="2400" b="1" dirty="0" smtClean="0">
                <a:solidFill>
                  <a:srgbClr val="003FBC"/>
                </a:solidFill>
                <a:latin typeface="Arial" pitchFamily="34" charset="0"/>
                <a:cs typeface="Arial" pitchFamily="34" charset="0"/>
              </a:rPr>
              <a:t>?</a:t>
            </a:r>
            <a:endParaRPr lang="en-US" sz="2400" b="1" dirty="0">
              <a:solidFill>
                <a:srgbClr val="003FBC"/>
              </a:solidFill>
              <a:latin typeface="Arial" pitchFamily="34" charset="0"/>
              <a:cs typeface="Arial" pitchFamily="34" charset="0"/>
            </a:endParaRPr>
          </a:p>
        </p:txBody>
      </p:sp>
      <p:sp>
        <p:nvSpPr>
          <p:cNvPr id="6" name="Rectangle 5"/>
          <p:cNvSpPr/>
          <p:nvPr/>
        </p:nvSpPr>
        <p:spPr>
          <a:xfrm>
            <a:off x="304800" y="1223664"/>
            <a:ext cx="3505200" cy="378565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457200" indent="-457200" algn="just">
              <a:buFont typeface="Wingdings" pitchFamily="2" charset="2"/>
              <a:buChar char="Ø"/>
            </a:pPr>
            <a:r>
              <a:rPr lang="en-US" sz="2400" dirty="0" err="1">
                <a:latin typeface="Arial" pitchFamily="34" charset="0"/>
                <a:cs typeface="Arial" pitchFamily="34" charset="0"/>
              </a:rPr>
              <a:t>Văn</a:t>
            </a:r>
            <a:r>
              <a:rPr lang="en-US" sz="2400" dirty="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a:latin typeface="Arial" pitchFamily="34" charset="0"/>
                <a:cs typeface="Arial" pitchFamily="34" charset="0"/>
              </a:rPr>
              <a:t>là</a:t>
            </a:r>
            <a:r>
              <a:rPr lang="en-US" sz="2400" dirty="0">
                <a:latin typeface="Arial" pitchFamily="34" charset="0"/>
                <a:cs typeface="Arial" pitchFamily="34" charset="0"/>
              </a:rPr>
              <a:t> </a:t>
            </a:r>
            <a:r>
              <a:rPr lang="en-US" sz="2400" dirty="0" err="1">
                <a:latin typeface="Arial" pitchFamily="34" charset="0"/>
                <a:cs typeface="Arial" pitchFamily="34" charset="0"/>
              </a:rPr>
              <a:t>sản</a:t>
            </a:r>
            <a:r>
              <a:rPr lang="en-US" sz="2400" dirty="0">
                <a:latin typeface="Arial" pitchFamily="34" charset="0"/>
                <a:cs typeface="Arial" pitchFamily="34" charset="0"/>
              </a:rPr>
              <a:t> </a:t>
            </a:r>
            <a:r>
              <a:rPr lang="en-US" sz="2400" dirty="0" err="1">
                <a:latin typeface="Arial" pitchFamily="34" charset="0"/>
                <a:cs typeface="Arial" pitchFamily="34" charset="0"/>
              </a:rPr>
              <a:t>phẩm</a:t>
            </a:r>
            <a:r>
              <a:rPr lang="en-US" sz="2400" dirty="0">
                <a:latin typeface="Arial" pitchFamily="34" charset="0"/>
                <a:cs typeface="Arial" pitchFamily="34" charset="0"/>
              </a:rPr>
              <a:t> </a:t>
            </a:r>
            <a:r>
              <a:rPr lang="en-US" sz="2400" dirty="0" err="1">
                <a:latin typeface="Arial" pitchFamily="34" charset="0"/>
                <a:cs typeface="Arial" pitchFamily="34" charset="0"/>
              </a:rPr>
              <a:t>của</a:t>
            </a:r>
            <a:r>
              <a:rPr lang="en-US" sz="2400" dirty="0">
                <a:latin typeface="Arial" pitchFamily="34" charset="0"/>
                <a:cs typeface="Arial" pitchFamily="34" charset="0"/>
              </a:rPr>
              <a:t> con </a:t>
            </a:r>
            <a:r>
              <a:rPr lang="en-US" sz="2400" dirty="0" err="1">
                <a:latin typeface="Arial" pitchFamily="34" charset="0"/>
                <a:cs typeface="Arial" pitchFamily="34" charset="0"/>
              </a:rPr>
              <a:t>người</a:t>
            </a:r>
            <a:r>
              <a:rPr lang="en-US" sz="2400" dirty="0">
                <a:latin typeface="Arial" pitchFamily="34" charset="0"/>
                <a:cs typeface="Arial" pitchFamily="34" charset="0"/>
              </a:rPr>
              <a:t>, </a:t>
            </a:r>
            <a:r>
              <a:rPr lang="en-US" sz="2400" dirty="0" err="1">
                <a:latin typeface="Arial" pitchFamily="34" charset="0"/>
                <a:cs typeface="Arial" pitchFamily="34" charset="0"/>
              </a:rPr>
              <a:t>là</a:t>
            </a:r>
            <a:r>
              <a:rPr lang="en-US" sz="2400" dirty="0">
                <a:latin typeface="Arial" pitchFamily="34" charset="0"/>
                <a:cs typeface="Arial" pitchFamily="34" charset="0"/>
              </a:rPr>
              <a:t> </a:t>
            </a:r>
            <a:r>
              <a:rPr lang="en-US" sz="2400" dirty="0" err="1">
                <a:latin typeface="Arial" pitchFamily="34" charset="0"/>
                <a:cs typeface="Arial" pitchFamily="34" charset="0"/>
              </a:rPr>
              <a:t>các</a:t>
            </a:r>
            <a:r>
              <a:rPr lang="en-US" sz="2400" dirty="0">
                <a:latin typeface="Arial" pitchFamily="34" charset="0"/>
                <a:cs typeface="Arial" pitchFamily="34" charset="0"/>
              </a:rPr>
              <a:t> </a:t>
            </a:r>
            <a:r>
              <a:rPr lang="en-US" sz="2400" dirty="0" err="1">
                <a:latin typeface="Arial" pitchFamily="34" charset="0"/>
                <a:cs typeface="Arial" pitchFamily="34" charset="0"/>
              </a:rPr>
              <a:t>quan</a:t>
            </a:r>
            <a:r>
              <a:rPr lang="en-US" sz="2400" dirty="0">
                <a:latin typeface="Arial" pitchFamily="34" charset="0"/>
                <a:cs typeface="Arial" pitchFamily="34" charset="0"/>
              </a:rPr>
              <a:t> </a:t>
            </a:r>
            <a:r>
              <a:rPr lang="en-US" sz="2400" dirty="0" err="1">
                <a:latin typeface="Arial" pitchFamily="34" charset="0"/>
                <a:cs typeface="Arial" pitchFamily="34" charset="0"/>
              </a:rPr>
              <a:t>niệm</a:t>
            </a:r>
            <a:r>
              <a:rPr lang="en-US" sz="2400" dirty="0">
                <a:latin typeface="Arial" pitchFamily="34" charset="0"/>
                <a:cs typeface="Arial" pitchFamily="34" charset="0"/>
              </a:rPr>
              <a:t> </a:t>
            </a:r>
            <a:r>
              <a:rPr lang="en-US" sz="2400" dirty="0" err="1">
                <a:latin typeface="Arial" pitchFamily="34" charset="0"/>
                <a:cs typeface="Arial" pitchFamily="34" charset="0"/>
              </a:rPr>
              <a:t>về</a:t>
            </a:r>
            <a:r>
              <a:rPr lang="en-US" sz="2400" dirty="0">
                <a:latin typeface="Arial" pitchFamily="34" charset="0"/>
                <a:cs typeface="Arial" pitchFamily="34" charset="0"/>
              </a:rPr>
              <a:t> </a:t>
            </a:r>
            <a:r>
              <a:rPr lang="en-US" sz="2400" dirty="0" err="1">
                <a:latin typeface="Arial" pitchFamily="34" charset="0"/>
                <a:cs typeface="Arial" pitchFamily="34" charset="0"/>
              </a:rPr>
              <a:t>cuộc</a:t>
            </a:r>
            <a:r>
              <a:rPr lang="en-US" sz="2400" dirty="0">
                <a:latin typeface="Arial" pitchFamily="34" charset="0"/>
                <a:cs typeface="Arial" pitchFamily="34" charset="0"/>
              </a:rPr>
              <a:t> </a:t>
            </a:r>
            <a:r>
              <a:rPr lang="en-US" sz="2400" dirty="0" err="1">
                <a:latin typeface="Arial" pitchFamily="34" charset="0"/>
                <a:cs typeface="Arial" pitchFamily="34" charset="0"/>
              </a:rPr>
              <a:t>sống</a:t>
            </a:r>
            <a:r>
              <a:rPr lang="en-US" sz="2400" dirty="0">
                <a:latin typeface="Arial" pitchFamily="34" charset="0"/>
                <a:cs typeface="Arial" pitchFamily="34" charset="0"/>
              </a:rPr>
              <a:t>, </a:t>
            </a:r>
            <a:r>
              <a:rPr lang="en-US" sz="2400" dirty="0" err="1">
                <a:latin typeface="Arial" pitchFamily="34" charset="0"/>
                <a:cs typeface="Arial" pitchFamily="34" charset="0"/>
              </a:rPr>
              <a:t>cách</a:t>
            </a:r>
            <a:r>
              <a:rPr lang="en-US" sz="2400" dirty="0">
                <a:latin typeface="Arial" pitchFamily="34" charset="0"/>
                <a:cs typeface="Arial" pitchFamily="34" charset="0"/>
              </a:rPr>
              <a:t> </a:t>
            </a:r>
            <a:r>
              <a:rPr lang="en-US" sz="2400" dirty="0" err="1">
                <a:latin typeface="Arial" pitchFamily="34" charset="0"/>
                <a:cs typeface="Arial" pitchFamily="34" charset="0"/>
              </a:rPr>
              <a:t>tổ</a:t>
            </a:r>
            <a:r>
              <a:rPr lang="en-US" sz="2400" dirty="0">
                <a:latin typeface="Arial" pitchFamily="34" charset="0"/>
                <a:cs typeface="Arial" pitchFamily="34" charset="0"/>
              </a:rPr>
              <a:t> </a:t>
            </a:r>
            <a:r>
              <a:rPr lang="en-US" sz="2400" dirty="0" err="1">
                <a:latin typeface="Arial" pitchFamily="34" charset="0"/>
                <a:cs typeface="Arial" pitchFamily="34" charset="0"/>
              </a:rPr>
              <a:t>chứ</a:t>
            </a:r>
            <a:r>
              <a:rPr lang="en-US" sz="2400" dirty="0">
                <a:latin typeface="Arial" pitchFamily="34" charset="0"/>
                <a:cs typeface="Arial" pitchFamily="34" charset="0"/>
              </a:rPr>
              <a:t> </a:t>
            </a:r>
            <a:r>
              <a:rPr lang="en-US" sz="2400" dirty="0" err="1">
                <a:latin typeface="Arial" pitchFamily="34" charset="0"/>
                <a:cs typeface="Arial" pitchFamily="34" charset="0"/>
              </a:rPr>
              <a:t>cuộc</a:t>
            </a:r>
            <a:r>
              <a:rPr lang="en-US" sz="2400" dirty="0">
                <a:latin typeface="Arial" pitchFamily="34" charset="0"/>
                <a:cs typeface="Arial" pitchFamily="34" charset="0"/>
              </a:rPr>
              <a:t> </a:t>
            </a:r>
            <a:r>
              <a:rPr lang="en-US" sz="2400" dirty="0" err="1">
                <a:latin typeface="Arial" pitchFamily="34" charset="0"/>
                <a:cs typeface="Arial" pitchFamily="34" charset="0"/>
              </a:rPr>
              <a:t>sống</a:t>
            </a:r>
            <a:r>
              <a:rPr lang="en-US" sz="2400" dirty="0">
                <a:latin typeface="Arial" pitchFamily="34" charset="0"/>
                <a:cs typeface="Arial" pitchFamily="34" charset="0"/>
              </a:rPr>
              <a:t> </a:t>
            </a:r>
            <a:r>
              <a:rPr lang="en-US" sz="2400" dirty="0" err="1">
                <a:latin typeface="Arial" pitchFamily="34" charset="0"/>
                <a:cs typeface="Arial" pitchFamily="34" charset="0"/>
              </a:rPr>
              <a:t>ấy</a:t>
            </a:r>
            <a:r>
              <a:rPr lang="en-US" sz="2400" dirty="0">
                <a:latin typeface="Arial" pitchFamily="34" charset="0"/>
                <a:cs typeface="Arial" pitchFamily="34" charset="0"/>
              </a:rPr>
              <a:t>. </a:t>
            </a:r>
            <a:r>
              <a:rPr lang="en-US" sz="2400" dirty="0" err="1">
                <a:latin typeface="Arial" pitchFamily="34" charset="0"/>
                <a:cs typeface="Arial" pitchFamily="34" charset="0"/>
              </a:rPr>
              <a:t>Nó</a:t>
            </a:r>
            <a:r>
              <a:rPr lang="en-US" sz="2400" dirty="0">
                <a:latin typeface="Arial" pitchFamily="34" charset="0"/>
                <a:cs typeface="Arial" pitchFamily="34" charset="0"/>
              </a:rPr>
              <a:t> </a:t>
            </a:r>
            <a:r>
              <a:rPr lang="en-US" sz="2400" dirty="0" err="1">
                <a:latin typeface="Arial" pitchFamily="34" charset="0"/>
                <a:cs typeface="Arial" pitchFamily="34" charset="0"/>
              </a:rPr>
              <a:t>là</a:t>
            </a:r>
            <a:r>
              <a:rPr lang="en-US" sz="2400" dirty="0">
                <a:latin typeface="Arial" pitchFamily="34" charset="0"/>
                <a:cs typeface="Arial" pitchFamily="34" charset="0"/>
              </a:rPr>
              <a:t> </a:t>
            </a:r>
            <a:r>
              <a:rPr lang="en-US" sz="2400" dirty="0" err="1">
                <a:latin typeface="Arial" pitchFamily="34" charset="0"/>
                <a:cs typeface="Arial" pitchFamily="34" charset="0"/>
              </a:rPr>
              <a:t>đặc</a:t>
            </a:r>
            <a:r>
              <a:rPr lang="en-US" sz="2400" dirty="0">
                <a:latin typeface="Arial" pitchFamily="34" charset="0"/>
                <a:cs typeface="Arial" pitchFamily="34" charset="0"/>
              </a:rPr>
              <a:t> </a:t>
            </a:r>
            <a:r>
              <a:rPr lang="en-US" sz="2400" dirty="0" err="1">
                <a:latin typeface="Arial" pitchFamily="34" charset="0"/>
                <a:cs typeface="Arial" pitchFamily="34" charset="0"/>
              </a:rPr>
              <a:t>trưng</a:t>
            </a:r>
            <a:r>
              <a:rPr lang="en-US" sz="2400" dirty="0">
                <a:latin typeface="Arial" pitchFamily="34" charset="0"/>
                <a:cs typeface="Arial" pitchFamily="34" charset="0"/>
              </a:rPr>
              <a:t> </a:t>
            </a:r>
            <a:r>
              <a:rPr lang="en-US" sz="2400" dirty="0" err="1">
                <a:latin typeface="Arial" pitchFamily="34" charset="0"/>
                <a:cs typeface="Arial" pitchFamily="34" charset="0"/>
              </a:rPr>
              <a:t>cho</a:t>
            </a:r>
            <a:r>
              <a:rPr lang="en-US" sz="2400" dirty="0">
                <a:latin typeface="Arial" pitchFamily="34" charset="0"/>
                <a:cs typeface="Arial" pitchFamily="34" charset="0"/>
              </a:rPr>
              <a:t> </a:t>
            </a:r>
            <a:r>
              <a:rPr lang="en-US" sz="2400" dirty="0" err="1">
                <a:latin typeface="Arial" pitchFamily="34" charset="0"/>
                <a:cs typeface="Arial" pitchFamily="34" charset="0"/>
              </a:rPr>
              <a:t>một</a:t>
            </a:r>
            <a:r>
              <a:rPr lang="en-US" sz="2400" dirty="0">
                <a:latin typeface="Arial" pitchFamily="34" charset="0"/>
                <a:cs typeface="Arial" pitchFamily="34" charset="0"/>
              </a:rPr>
              <a:t> </a:t>
            </a:r>
            <a:r>
              <a:rPr lang="en-US" sz="2400" dirty="0" err="1">
                <a:latin typeface="Arial" pitchFamily="34" charset="0"/>
                <a:cs typeface="Arial" pitchFamily="34" charset="0"/>
              </a:rPr>
              <a:t>xã</a:t>
            </a:r>
            <a:r>
              <a:rPr lang="en-US" sz="2400" dirty="0">
                <a:latin typeface="Arial" pitchFamily="34" charset="0"/>
                <a:cs typeface="Arial" pitchFamily="34" charset="0"/>
              </a:rPr>
              <a:t> </a:t>
            </a:r>
            <a:r>
              <a:rPr lang="en-US" sz="2400" dirty="0" err="1">
                <a:latin typeface="Arial" pitchFamily="34" charset="0"/>
                <a:cs typeface="Arial" pitchFamily="34" charset="0"/>
              </a:rPr>
              <a:t>hội</a:t>
            </a:r>
            <a:r>
              <a:rPr lang="en-US" sz="2400" dirty="0">
                <a:latin typeface="Arial" pitchFamily="34" charset="0"/>
                <a:cs typeface="Arial" pitchFamily="34" charset="0"/>
              </a:rPr>
              <a:t> </a:t>
            </a:r>
            <a:r>
              <a:rPr lang="en-US" sz="2400" dirty="0" err="1">
                <a:latin typeface="Arial" pitchFamily="34" charset="0"/>
                <a:cs typeface="Arial" pitchFamily="34" charset="0"/>
              </a:rPr>
              <a:t>nhất</a:t>
            </a:r>
            <a:r>
              <a:rPr lang="en-US" sz="2400" dirty="0">
                <a:latin typeface="Arial" pitchFamily="34" charset="0"/>
                <a:cs typeface="Arial" pitchFamily="34" charset="0"/>
              </a:rPr>
              <a:t> </a:t>
            </a:r>
            <a:r>
              <a:rPr lang="en-US" sz="2400" dirty="0" err="1">
                <a:latin typeface="Arial" pitchFamily="34" charset="0"/>
                <a:cs typeface="Arial" pitchFamily="34" charset="0"/>
              </a:rPr>
              <a:t>định</a:t>
            </a:r>
            <a:r>
              <a:rPr lang="en-US" sz="2400" dirty="0">
                <a:latin typeface="Arial" pitchFamily="34" charset="0"/>
                <a:cs typeface="Arial" pitchFamily="34" charset="0"/>
              </a:rPr>
              <a:t> </a:t>
            </a:r>
            <a:r>
              <a:rPr lang="en-US" sz="2400" dirty="0" err="1">
                <a:latin typeface="Arial" pitchFamily="34" charset="0"/>
                <a:cs typeface="Arial" pitchFamily="34" charset="0"/>
              </a:rPr>
              <a:t>và</a:t>
            </a:r>
            <a:r>
              <a:rPr lang="en-US" sz="2400" dirty="0">
                <a:latin typeface="Arial" pitchFamily="34" charset="0"/>
                <a:cs typeface="Arial" pitchFamily="34" charset="0"/>
              </a:rPr>
              <a:t> </a:t>
            </a:r>
            <a:r>
              <a:rPr lang="en-US" sz="2400" dirty="0" err="1">
                <a:latin typeface="Arial" pitchFamily="34" charset="0"/>
                <a:cs typeface="Arial" pitchFamily="34" charset="0"/>
              </a:rPr>
              <a:t>đem</a:t>
            </a:r>
            <a:r>
              <a:rPr lang="en-US" sz="2400" dirty="0">
                <a:latin typeface="Arial" pitchFamily="34" charset="0"/>
                <a:cs typeface="Arial" pitchFamily="34" charset="0"/>
              </a:rPr>
              <a:t> </a:t>
            </a:r>
            <a:r>
              <a:rPr lang="en-US" sz="2400" dirty="0" err="1">
                <a:latin typeface="Arial" pitchFamily="34" charset="0"/>
                <a:cs typeface="Arial" pitchFamily="34" charset="0"/>
              </a:rPr>
              <a:t>lại</a:t>
            </a:r>
            <a:r>
              <a:rPr lang="en-US" sz="2400" dirty="0">
                <a:latin typeface="Arial" pitchFamily="34" charset="0"/>
                <a:cs typeface="Arial" pitchFamily="34" charset="0"/>
              </a:rPr>
              <a:t> </a:t>
            </a:r>
            <a:r>
              <a:rPr lang="en-US" sz="2400" dirty="0" err="1">
                <a:latin typeface="Arial" pitchFamily="34" charset="0"/>
                <a:cs typeface="Arial" pitchFamily="34" charset="0"/>
              </a:rPr>
              <a:t>diện</a:t>
            </a:r>
            <a:r>
              <a:rPr lang="en-US" sz="2400" dirty="0">
                <a:latin typeface="Arial" pitchFamily="34" charset="0"/>
                <a:cs typeface="Arial" pitchFamily="34" charset="0"/>
              </a:rPr>
              <a:t> </a:t>
            </a:r>
            <a:r>
              <a:rPr lang="en-US" sz="2400" dirty="0" err="1">
                <a:latin typeface="Arial" pitchFamily="34" charset="0"/>
                <a:cs typeface="Arial" pitchFamily="34" charset="0"/>
              </a:rPr>
              <a:t>mạo</a:t>
            </a:r>
            <a:r>
              <a:rPr lang="en-US" sz="2400" dirty="0">
                <a:latin typeface="Arial" pitchFamily="34" charset="0"/>
                <a:cs typeface="Arial" pitchFamily="34" charset="0"/>
              </a:rPr>
              <a:t>, </a:t>
            </a:r>
            <a:r>
              <a:rPr lang="en-US" sz="2400" dirty="0" err="1">
                <a:latin typeface="Arial" pitchFamily="34" charset="0"/>
                <a:cs typeface="Arial" pitchFamily="34" charset="0"/>
              </a:rPr>
              <a:t>bản</a:t>
            </a:r>
            <a:r>
              <a:rPr lang="en-US" sz="2400" dirty="0">
                <a:latin typeface="Arial" pitchFamily="34" charset="0"/>
                <a:cs typeface="Arial" pitchFamily="34" charset="0"/>
              </a:rPr>
              <a:t> </a:t>
            </a:r>
            <a:r>
              <a:rPr lang="en-US" sz="2400" dirty="0" err="1">
                <a:latin typeface="Arial" pitchFamily="34" charset="0"/>
                <a:cs typeface="Arial" pitchFamily="34" charset="0"/>
              </a:rPr>
              <a:t>sắc</a:t>
            </a:r>
            <a:r>
              <a:rPr lang="en-US" sz="2400" dirty="0">
                <a:latin typeface="Arial" pitchFamily="34" charset="0"/>
                <a:cs typeface="Arial" pitchFamily="34" charset="0"/>
              </a:rPr>
              <a:t> </a:t>
            </a:r>
            <a:r>
              <a:rPr lang="en-US" sz="2400" dirty="0" err="1">
                <a:latin typeface="Arial" pitchFamily="34" charset="0"/>
                <a:cs typeface="Arial" pitchFamily="34" charset="0"/>
              </a:rPr>
              <a:t>riêng</a:t>
            </a:r>
            <a:r>
              <a:rPr lang="en-US" sz="2400" dirty="0">
                <a:latin typeface="Arial" pitchFamily="34" charset="0"/>
                <a:cs typeface="Arial" pitchFamily="34" charset="0"/>
              </a:rPr>
              <a:t> </a:t>
            </a:r>
            <a:r>
              <a:rPr lang="en-US" sz="2400" dirty="0" err="1">
                <a:latin typeface="Arial" pitchFamily="34" charset="0"/>
                <a:cs typeface="Arial" pitchFamily="34" charset="0"/>
              </a:rPr>
              <a:t>của</a:t>
            </a:r>
            <a:r>
              <a:rPr lang="en-US" sz="2400" dirty="0">
                <a:latin typeface="Arial" pitchFamily="34" charset="0"/>
                <a:cs typeface="Arial" pitchFamily="34" charset="0"/>
              </a:rPr>
              <a:t> </a:t>
            </a:r>
            <a:r>
              <a:rPr lang="en-US" sz="2400" dirty="0" err="1">
                <a:latin typeface="Arial" pitchFamily="34" charset="0"/>
                <a:cs typeface="Arial" pitchFamily="34" charset="0"/>
              </a:rPr>
              <a:t>nó</a:t>
            </a:r>
            <a:r>
              <a:rPr lang="en-US" sz="2400" dirty="0">
                <a:latin typeface="Arial" pitchFamily="34" charset="0"/>
                <a:cs typeface="Arial" pitchFamily="34" charset="0"/>
              </a:rPr>
              <a:t>.</a:t>
            </a:r>
          </a:p>
        </p:txBody>
      </p:sp>
      <p:sp>
        <p:nvSpPr>
          <p:cNvPr id="7" name="TextBox 6"/>
          <p:cNvSpPr txBox="1"/>
          <p:nvPr/>
        </p:nvSpPr>
        <p:spPr>
          <a:xfrm>
            <a:off x="304800" y="5009316"/>
            <a:ext cx="8475058"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342900" indent="-342900" algn="just">
              <a:buFont typeface="Wingdings" pitchFamily="2" charset="2"/>
              <a:buChar char="Ø"/>
            </a:pPr>
            <a:r>
              <a:rPr lang="en-US" sz="2400" dirty="0" smtClean="0">
                <a:latin typeface="Arial" pitchFamily="34" charset="0"/>
                <a:cs typeface="Arial" pitchFamily="34" charset="0"/>
              </a:rPr>
              <a:t>Hay </a:t>
            </a:r>
            <a:r>
              <a:rPr lang="en-US" sz="2400" dirty="0" err="1" smtClean="0">
                <a:latin typeface="Arial" pitchFamily="34" charset="0"/>
                <a:cs typeface="Arial" pitchFamily="34" charset="0"/>
              </a:rPr>
              <a:t>nói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cách</a:t>
            </a:r>
            <a:r>
              <a:rPr lang="en-US" sz="2400" dirty="0">
                <a:latin typeface="Arial" pitchFamily="34" charset="0"/>
                <a:cs typeface="Arial" pitchFamily="34" charset="0"/>
              </a:rPr>
              <a:t> </a:t>
            </a:r>
            <a:r>
              <a:rPr lang="en-US" sz="2400" dirty="0" err="1" smtClean="0">
                <a:latin typeface="Arial" pitchFamily="34" charset="0"/>
                <a:cs typeface="Arial" pitchFamily="34" charset="0"/>
              </a:rPr>
              <a:t>khác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trị</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tính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chân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lý</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chuẩn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mực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mục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tiêu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mà</a:t>
            </a:r>
            <a:r>
              <a:rPr lang="en-US" sz="2400" dirty="0" smtClean="0">
                <a:latin typeface="Arial" pitchFamily="34" charset="0"/>
                <a:cs typeface="Arial" pitchFamily="34" charset="0"/>
              </a:rPr>
              <a:t> con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cùng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thống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nhau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trong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tương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trải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dài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theo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gian</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8945" y="1223664"/>
            <a:ext cx="4760913" cy="3043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018944" y="4267200"/>
            <a:ext cx="4760913" cy="646331"/>
          </a:xfrm>
          <a:prstGeom prst="rect">
            <a:avLst/>
          </a:prstGeom>
        </p:spPr>
        <p:txBody>
          <a:bodyPr wrap="square">
            <a:spAutoFit/>
          </a:bodyPr>
          <a:lstStyle/>
          <a:p>
            <a:pPr algn="ctr"/>
            <a:r>
              <a:rPr lang="en-US" dirty="0" err="1">
                <a:latin typeface="Arial" pitchFamily="34" charset="0"/>
                <a:cs typeface="Arial" pitchFamily="34" charset="0"/>
              </a:rPr>
              <a:t>Lễ</a:t>
            </a:r>
            <a:r>
              <a:rPr lang="en-US" dirty="0">
                <a:latin typeface="Arial" pitchFamily="34" charset="0"/>
                <a:cs typeface="Arial" pitchFamily="34" charset="0"/>
              </a:rPr>
              <a:t> </a:t>
            </a:r>
            <a:r>
              <a:rPr lang="en-US" dirty="0" err="1">
                <a:latin typeface="Arial" pitchFamily="34" charset="0"/>
                <a:cs typeface="Arial" pitchFamily="34" charset="0"/>
              </a:rPr>
              <a:t>hội</a:t>
            </a:r>
            <a:r>
              <a:rPr lang="en-US" dirty="0">
                <a:latin typeface="Arial" pitchFamily="34" charset="0"/>
                <a:cs typeface="Arial" pitchFamily="34" charset="0"/>
              </a:rPr>
              <a:t> </a:t>
            </a:r>
            <a:r>
              <a:rPr lang="en-US" dirty="0" err="1">
                <a:latin typeface="Arial" pitchFamily="34" charset="0"/>
                <a:cs typeface="Arial" pitchFamily="34" charset="0"/>
              </a:rPr>
              <a:t>Bia</a:t>
            </a:r>
            <a:r>
              <a:rPr lang="en-US" dirty="0">
                <a:latin typeface="Arial" pitchFamily="34" charset="0"/>
                <a:cs typeface="Arial" pitchFamily="34" charset="0"/>
              </a:rPr>
              <a:t> </a:t>
            </a:r>
            <a:r>
              <a:rPr lang="en-US" dirty="0" err="1">
                <a:latin typeface="Arial" pitchFamily="34" charset="0"/>
                <a:cs typeface="Arial" pitchFamily="34" charset="0"/>
              </a:rPr>
              <a:t>lớn</a:t>
            </a:r>
            <a:r>
              <a:rPr lang="en-US" dirty="0">
                <a:latin typeface="Arial" pitchFamily="34" charset="0"/>
                <a:cs typeface="Arial" pitchFamily="34" charset="0"/>
              </a:rPr>
              <a:t> </a:t>
            </a:r>
            <a:r>
              <a:rPr lang="en-US" dirty="0" err="1">
                <a:latin typeface="Arial" pitchFamily="34" charset="0"/>
                <a:cs typeface="Arial" pitchFamily="34" charset="0"/>
              </a:rPr>
              <a:t>nhất</a:t>
            </a:r>
            <a:r>
              <a:rPr lang="en-US" dirty="0">
                <a:latin typeface="Arial" pitchFamily="34" charset="0"/>
                <a:cs typeface="Arial" pitchFamily="34" charset="0"/>
              </a:rPr>
              <a:t> </a:t>
            </a:r>
            <a:r>
              <a:rPr lang="en-US" dirty="0" err="1">
                <a:latin typeface="Arial" pitchFamily="34" charset="0"/>
                <a:cs typeface="Arial" pitchFamily="34" charset="0"/>
              </a:rPr>
              <a:t>thế</a:t>
            </a:r>
            <a:r>
              <a:rPr lang="en-US" dirty="0">
                <a:latin typeface="Arial" pitchFamily="34" charset="0"/>
                <a:cs typeface="Arial" pitchFamily="34" charset="0"/>
              </a:rPr>
              <a:t> </a:t>
            </a:r>
            <a:r>
              <a:rPr lang="en-US" dirty="0" err="1">
                <a:latin typeface="Arial" pitchFamily="34" charset="0"/>
                <a:cs typeface="Arial" pitchFamily="34" charset="0"/>
              </a:rPr>
              <a:t>giới</a:t>
            </a:r>
            <a:r>
              <a:rPr lang="en-US" dirty="0">
                <a:latin typeface="Arial" pitchFamily="34" charset="0"/>
                <a:cs typeface="Arial" pitchFamily="34" charset="0"/>
              </a:rPr>
              <a:t> ở Munich, </a:t>
            </a:r>
            <a:r>
              <a:rPr lang="en-US" dirty="0" err="1">
                <a:latin typeface="Arial" pitchFamily="34" charset="0"/>
                <a:cs typeface="Arial" pitchFamily="34" charset="0"/>
              </a:rPr>
              <a:t>Đức</a:t>
            </a:r>
            <a:endParaRPr lang="en-US" dirty="0">
              <a:latin typeface="Arial" pitchFamily="34" charset="0"/>
              <a:cs typeface="Arial" pitchFamily="34" charset="0"/>
            </a:endParaRPr>
          </a:p>
          <a:p>
            <a:pPr algn="ctr"/>
            <a:r>
              <a:rPr lang="en-US" dirty="0">
                <a:latin typeface="Arial" pitchFamily="34" charset="0"/>
                <a:cs typeface="Arial" pitchFamily="34" charset="0"/>
              </a:rPr>
              <a:t>(</a:t>
            </a:r>
            <a:r>
              <a:rPr lang="en-US" dirty="0" err="1">
                <a:latin typeface="Arial" pitchFamily="34" charset="0"/>
                <a:cs typeface="Arial" pitchFamily="34" charset="0"/>
              </a:rPr>
              <a:t>Ảnh</a:t>
            </a:r>
            <a:r>
              <a:rPr lang="en-US" dirty="0">
                <a:latin typeface="Arial" pitchFamily="34" charset="0"/>
                <a:cs typeface="Arial" pitchFamily="34" charset="0"/>
              </a:rPr>
              <a:t>: </a:t>
            </a:r>
            <a:r>
              <a:rPr lang="en-US" dirty="0" err="1">
                <a:latin typeface="Arial" pitchFamily="34" charset="0"/>
                <a:cs typeface="Arial" pitchFamily="34" charset="0"/>
              </a:rPr>
              <a:t>Joerg</a:t>
            </a:r>
            <a:r>
              <a:rPr lang="en-US" dirty="0">
                <a:latin typeface="Arial" pitchFamily="34" charset="0"/>
                <a:cs typeface="Arial" pitchFamily="34" charset="0"/>
              </a:rPr>
              <a:t> Koch/Getty Images)</a:t>
            </a:r>
          </a:p>
        </p:txBody>
      </p:sp>
    </p:spTree>
    <p:extLst>
      <p:ext uri="{BB962C8B-B14F-4D97-AF65-F5344CB8AC3E}">
        <p14:creationId xmlns:p14="http://schemas.microsoft.com/office/powerpoint/2010/main" val="90687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fade">
                                      <p:cBhvr>
                                        <p:cTn id="12" dur="1000"/>
                                        <p:tgtEl>
                                          <p:spTgt spid="10242"/>
                                        </p:tgtEl>
                                      </p:cBhvr>
                                    </p:animEffect>
                                    <p:anim calcmode="lin" valueType="num">
                                      <p:cBhvr>
                                        <p:cTn id="13" dur="1000" fill="hold"/>
                                        <p:tgtEl>
                                          <p:spTgt spid="10242"/>
                                        </p:tgtEl>
                                        <p:attrNameLst>
                                          <p:attrName>ppt_x</p:attrName>
                                        </p:attrNameLst>
                                      </p:cBhvr>
                                      <p:tavLst>
                                        <p:tav tm="0">
                                          <p:val>
                                            <p:strVal val="#ppt_x"/>
                                          </p:val>
                                        </p:tav>
                                        <p:tav tm="100000">
                                          <p:val>
                                            <p:strVal val="#ppt_x"/>
                                          </p:val>
                                        </p:tav>
                                      </p:tavLst>
                                    </p:anim>
                                    <p:anim calcmode="lin" valueType="num">
                                      <p:cBhvr>
                                        <p:cTn id="14" dur="1000" fill="hold"/>
                                        <p:tgtEl>
                                          <p:spTgt spid="102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G:\Xa hoi hoc DC\IMG0849.jpg"/>
          <p:cNvPicPr>
            <a:picLocks noChangeAspect="1" noChangeArrowheads="1"/>
          </p:cNvPicPr>
          <p:nvPr/>
        </p:nvPicPr>
        <p:blipFill>
          <a:blip r:embed="rId2"/>
          <a:srcRect/>
          <a:stretch>
            <a:fillRect/>
          </a:stretch>
        </p:blipFill>
        <p:spPr bwMode="auto">
          <a:xfrm>
            <a:off x="228600" y="228600"/>
            <a:ext cx="8686800" cy="5029200"/>
          </a:xfrm>
          <a:prstGeom prst="rect">
            <a:avLst/>
          </a:prstGeom>
          <a:noFill/>
        </p:spPr>
      </p:pic>
      <p:sp>
        <p:nvSpPr>
          <p:cNvPr id="7" name="TextBox 6"/>
          <p:cNvSpPr txBox="1"/>
          <p:nvPr/>
        </p:nvSpPr>
        <p:spPr>
          <a:xfrm>
            <a:off x="0" y="5410200"/>
            <a:ext cx="8991600" cy="553998"/>
          </a:xfrm>
          <a:prstGeom prst="rect">
            <a:avLst/>
          </a:prstGeom>
          <a:noFill/>
        </p:spPr>
        <p:txBody>
          <a:bodyPr wrap="square" rtlCol="0">
            <a:spAutoFit/>
          </a:bodyPr>
          <a:lstStyle/>
          <a:p>
            <a:pPr algn="ctr"/>
            <a:r>
              <a:rPr lang="en-US" sz="3000" dirty="0" err="1" smtClean="0">
                <a:latin typeface="Arial" pitchFamily="34" charset="0"/>
                <a:cs typeface="Arial" pitchFamily="34" charset="0"/>
              </a:rPr>
              <a:t>Toàn</a:t>
            </a:r>
            <a:r>
              <a:rPr lang="en-US" sz="3000" dirty="0" smtClean="0">
                <a:latin typeface="Arial" pitchFamily="34" charset="0"/>
                <a:cs typeface="Arial" pitchFamily="34" charset="0"/>
              </a:rPr>
              <a:t> </a:t>
            </a:r>
            <a:r>
              <a:rPr lang="en-US" sz="3000" dirty="0" err="1" smtClean="0">
                <a:latin typeface="Arial" pitchFamily="34" charset="0"/>
                <a:cs typeface="Arial" pitchFamily="34" charset="0"/>
              </a:rPr>
              <a:t>đội</a:t>
            </a:r>
            <a:r>
              <a:rPr lang="en-US" sz="3000" dirty="0" smtClean="0">
                <a:latin typeface="Arial" pitchFamily="34" charset="0"/>
                <a:cs typeface="Arial" pitchFamily="34" charset="0"/>
              </a:rPr>
              <a:t> </a:t>
            </a:r>
            <a:r>
              <a:rPr lang="en-US" sz="3000" dirty="0" err="1" smtClean="0">
                <a:latin typeface="Arial" pitchFamily="34" charset="0"/>
                <a:cs typeface="Arial" pitchFamily="34" charset="0"/>
              </a:rPr>
              <a:t>bóng</a:t>
            </a:r>
            <a:r>
              <a:rPr lang="en-US" sz="3000" dirty="0" smtClean="0">
                <a:latin typeface="Arial" pitchFamily="34" charset="0"/>
                <a:cs typeface="Arial" pitchFamily="34" charset="0"/>
              </a:rPr>
              <a:t> U19 </a:t>
            </a:r>
            <a:r>
              <a:rPr lang="en-US" sz="3000" dirty="0" err="1" smtClean="0">
                <a:latin typeface="Arial" pitchFamily="34" charset="0"/>
                <a:cs typeface="Arial" pitchFamily="34" charset="0"/>
              </a:rPr>
              <a:t>Việt</a:t>
            </a:r>
            <a:r>
              <a:rPr lang="en-US" sz="3000" dirty="0" smtClean="0">
                <a:latin typeface="Arial" pitchFamily="34" charset="0"/>
                <a:cs typeface="Arial" pitchFamily="34" charset="0"/>
              </a:rPr>
              <a:t> Nam </a:t>
            </a:r>
            <a:r>
              <a:rPr lang="en-US" sz="3000" dirty="0" err="1" smtClean="0">
                <a:latin typeface="Arial" pitchFamily="34" charset="0"/>
                <a:cs typeface="Arial" pitchFamily="34" charset="0"/>
              </a:rPr>
              <a:t>chụp</a:t>
            </a:r>
            <a:r>
              <a:rPr lang="en-US" sz="3000" dirty="0" smtClean="0">
                <a:latin typeface="Arial" pitchFamily="34" charset="0"/>
                <a:cs typeface="Arial" pitchFamily="34" charset="0"/>
              </a:rPr>
              <a:t> </a:t>
            </a:r>
            <a:r>
              <a:rPr lang="en-US" sz="3000" dirty="0" err="1" smtClean="0">
                <a:latin typeface="Arial" pitchFamily="34" charset="0"/>
                <a:cs typeface="Arial" pitchFamily="34" charset="0"/>
              </a:rPr>
              <a:t>hình</a:t>
            </a:r>
            <a:r>
              <a:rPr lang="en-US" sz="3000" dirty="0" smtClean="0">
                <a:latin typeface="Arial" pitchFamily="34" charset="0"/>
                <a:cs typeface="Arial" pitchFamily="34" charset="0"/>
              </a:rPr>
              <a:t> </a:t>
            </a:r>
            <a:r>
              <a:rPr lang="en-US" sz="3000" dirty="0" err="1" smtClean="0">
                <a:latin typeface="Arial" pitchFamily="34" charset="0"/>
                <a:cs typeface="Arial" pitchFamily="34" charset="0"/>
              </a:rPr>
              <a:t>tại</a:t>
            </a:r>
            <a:r>
              <a:rPr lang="en-US" sz="3000" dirty="0" smtClean="0">
                <a:latin typeface="Arial" pitchFamily="34" charset="0"/>
                <a:cs typeface="Arial" pitchFamily="34" charset="0"/>
              </a:rPr>
              <a:t> </a:t>
            </a:r>
            <a:r>
              <a:rPr lang="en-US" sz="3000" dirty="0" err="1" smtClean="0">
                <a:latin typeface="Arial" pitchFamily="34" charset="0"/>
                <a:cs typeface="Arial" pitchFamily="34" charset="0"/>
              </a:rPr>
              <a:t>sân</a:t>
            </a:r>
            <a:r>
              <a:rPr lang="en-US" sz="3000" dirty="0" smtClean="0">
                <a:latin typeface="Arial" pitchFamily="34" charset="0"/>
                <a:cs typeface="Arial" pitchFamily="34" charset="0"/>
              </a:rPr>
              <a:t> bay</a:t>
            </a:r>
            <a:endParaRPr lang="en-US" sz="3000" dirty="0">
              <a:latin typeface="Arial" pitchFamily="34" charset="0"/>
              <a:cs typeface="Arial" pitchFamily="34" charset="0"/>
            </a:endParaRPr>
          </a:p>
        </p:txBody>
      </p:sp>
      <p:sp>
        <p:nvSpPr>
          <p:cNvPr id="8" name="TextBox 7"/>
          <p:cNvSpPr txBox="1"/>
          <p:nvPr/>
        </p:nvSpPr>
        <p:spPr>
          <a:xfrm>
            <a:off x="2057400" y="6019800"/>
            <a:ext cx="4041684" cy="523220"/>
          </a:xfrm>
          <a:prstGeom prst="rect">
            <a:avLst/>
          </a:prstGeom>
          <a:noFill/>
        </p:spPr>
        <p:txBody>
          <a:bodyPr wrap="none" rtlCol="0">
            <a:spAutoFit/>
          </a:bodyPr>
          <a:lstStyle/>
          <a:p>
            <a:r>
              <a:rPr lang="en-US" sz="2800" i="1" dirty="0" smtClean="0">
                <a:latin typeface="Arial" pitchFamily="34" charset="0"/>
                <a:cs typeface="Arial" pitchFamily="34" charset="0"/>
              </a:rPr>
              <a:t>(</a:t>
            </a:r>
            <a:r>
              <a:rPr lang="en-US" sz="2800" i="1" dirty="0" err="1" smtClean="0">
                <a:latin typeface="Arial" pitchFamily="34" charset="0"/>
                <a:cs typeface="Arial" pitchFamily="34" charset="0"/>
              </a:rPr>
              <a:t>Ảnh</a:t>
            </a:r>
            <a:r>
              <a:rPr lang="en-US" sz="2800" i="1" dirty="0" smtClean="0">
                <a:latin typeface="Arial" pitchFamily="34" charset="0"/>
                <a:cs typeface="Arial" pitchFamily="34" charset="0"/>
              </a:rPr>
              <a:t> F.B – </a:t>
            </a:r>
            <a:r>
              <a:rPr lang="en-US" sz="2800" i="1" dirty="0" err="1" smtClean="0">
                <a:latin typeface="Arial" pitchFamily="34" charset="0"/>
                <a:cs typeface="Arial" pitchFamily="34" charset="0"/>
              </a:rPr>
              <a:t>Quang</a:t>
            </a:r>
            <a:r>
              <a:rPr lang="en-US" sz="2800" i="1" dirty="0" smtClean="0">
                <a:latin typeface="Arial" pitchFamily="34" charset="0"/>
                <a:cs typeface="Arial" pitchFamily="34" charset="0"/>
              </a:rPr>
              <a:t> </a:t>
            </a:r>
            <a:r>
              <a:rPr lang="en-US" sz="2800" i="1" dirty="0" err="1" smtClean="0">
                <a:latin typeface="Arial" pitchFamily="34" charset="0"/>
                <a:cs typeface="Arial" pitchFamily="34" charset="0"/>
              </a:rPr>
              <a:t>Nhựt</a:t>
            </a:r>
            <a:r>
              <a:rPr lang="en-US" sz="2800" i="1" dirty="0" smtClean="0">
                <a:latin typeface="Arial" pitchFamily="34" charset="0"/>
                <a:cs typeface="Arial" pitchFamily="34" charset="0"/>
              </a:rPr>
              <a:t>)</a:t>
            </a:r>
            <a:endParaRPr lang="en-US" sz="2800" i="1" dirty="0">
              <a:latin typeface="Arial" pitchFamily="34" charset="0"/>
              <a:cs typeface="Arial" pitchFamily="34" charset="0"/>
            </a:endParaRPr>
          </a:p>
        </p:txBody>
      </p:sp>
    </p:spTree>
  </p:cSld>
  <p:clrMapOvr>
    <a:masterClrMapping/>
  </p:clrMapOvr>
  <p:transition spd="slow">
    <p:wheel spokes="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200" y="838199"/>
            <a:ext cx="5941050" cy="461665"/>
          </a:xfrm>
          <a:prstGeom prst="rect">
            <a:avLst/>
          </a:prstGeom>
          <a:noFill/>
        </p:spPr>
        <p:txBody>
          <a:bodyPr wrap="none" rtlCol="0">
            <a:spAutoFit/>
          </a:bodyPr>
          <a:lstStyle/>
          <a:p>
            <a:r>
              <a:rPr lang="en-US" sz="2400" b="1" dirty="0" smtClean="0">
                <a:solidFill>
                  <a:srgbClr val="003FBC"/>
                </a:solidFill>
                <a:latin typeface="Arial" pitchFamily="34" charset="0"/>
              </a:rPr>
              <a:t>2. </a:t>
            </a:r>
            <a:r>
              <a:rPr lang="en-US" sz="2400" b="1" dirty="0" err="1" smtClean="0">
                <a:solidFill>
                  <a:srgbClr val="003FBC"/>
                </a:solidFill>
                <a:latin typeface="Arial" pitchFamily="34" charset="0"/>
              </a:rPr>
              <a:t>Các</a:t>
            </a:r>
            <a:r>
              <a:rPr lang="en-US" sz="2400" b="1" dirty="0" smtClean="0">
                <a:solidFill>
                  <a:srgbClr val="003FBC"/>
                </a:solidFill>
                <a:latin typeface="Arial" pitchFamily="34" charset="0"/>
              </a:rPr>
              <a:t> </a:t>
            </a:r>
            <a:r>
              <a:rPr lang="en-US" sz="2400" b="1" dirty="0" err="1" smtClean="0">
                <a:solidFill>
                  <a:srgbClr val="003FBC"/>
                </a:solidFill>
                <a:latin typeface="Arial" pitchFamily="34" charset="0"/>
              </a:rPr>
              <a:t>khái</a:t>
            </a:r>
            <a:r>
              <a:rPr lang="en-US" sz="2400" b="1" dirty="0" smtClean="0">
                <a:solidFill>
                  <a:srgbClr val="003FBC"/>
                </a:solidFill>
                <a:latin typeface="Arial" pitchFamily="34" charset="0"/>
              </a:rPr>
              <a:t> </a:t>
            </a:r>
            <a:r>
              <a:rPr lang="en-US" sz="2400" b="1" dirty="0" err="1" smtClean="0">
                <a:solidFill>
                  <a:srgbClr val="003FBC"/>
                </a:solidFill>
                <a:latin typeface="Arial" pitchFamily="34" charset="0"/>
              </a:rPr>
              <a:t>niệm</a:t>
            </a:r>
            <a:r>
              <a:rPr lang="en-US" sz="2400" b="1" dirty="0" smtClean="0">
                <a:solidFill>
                  <a:srgbClr val="003FBC"/>
                </a:solidFill>
                <a:latin typeface="Arial" pitchFamily="34" charset="0"/>
              </a:rPr>
              <a:t> </a:t>
            </a:r>
            <a:r>
              <a:rPr lang="en-US" sz="2400" b="1" dirty="0" err="1" smtClean="0">
                <a:solidFill>
                  <a:srgbClr val="003FBC"/>
                </a:solidFill>
                <a:latin typeface="Arial" pitchFamily="34" charset="0"/>
              </a:rPr>
              <a:t>liên</a:t>
            </a:r>
            <a:r>
              <a:rPr lang="en-US" sz="2400" b="1" dirty="0" smtClean="0">
                <a:solidFill>
                  <a:srgbClr val="003FBC"/>
                </a:solidFill>
                <a:latin typeface="Arial" pitchFamily="34" charset="0"/>
              </a:rPr>
              <a:t> </a:t>
            </a:r>
            <a:r>
              <a:rPr lang="en-US" sz="2400" b="1" dirty="0" err="1" smtClean="0">
                <a:solidFill>
                  <a:srgbClr val="003FBC"/>
                </a:solidFill>
                <a:latin typeface="Arial" pitchFamily="34" charset="0"/>
              </a:rPr>
              <a:t>quan</a:t>
            </a:r>
            <a:r>
              <a:rPr lang="en-US" sz="2400" b="1" dirty="0" smtClean="0">
                <a:solidFill>
                  <a:srgbClr val="003FBC"/>
                </a:solidFill>
                <a:latin typeface="Arial" pitchFamily="34" charset="0"/>
              </a:rPr>
              <a:t> </a:t>
            </a:r>
            <a:r>
              <a:rPr lang="en-US" sz="2400" b="1" dirty="0" err="1" smtClean="0">
                <a:solidFill>
                  <a:srgbClr val="003FBC"/>
                </a:solidFill>
                <a:latin typeface="Arial" pitchFamily="34" charset="0"/>
              </a:rPr>
              <a:t>đến</a:t>
            </a:r>
            <a:r>
              <a:rPr lang="en-US" sz="2400" b="1" dirty="0" smtClean="0">
                <a:solidFill>
                  <a:srgbClr val="003FBC"/>
                </a:solidFill>
                <a:latin typeface="Arial" pitchFamily="34" charset="0"/>
              </a:rPr>
              <a:t> </a:t>
            </a:r>
            <a:r>
              <a:rPr lang="en-US" sz="2400" b="1" dirty="0" err="1" smtClean="0">
                <a:solidFill>
                  <a:srgbClr val="003FBC"/>
                </a:solidFill>
                <a:latin typeface="Arial" pitchFamily="34" charset="0"/>
              </a:rPr>
              <a:t>Văn</a:t>
            </a:r>
            <a:r>
              <a:rPr lang="en-US" sz="2400" b="1" dirty="0" smtClean="0">
                <a:solidFill>
                  <a:srgbClr val="003FBC"/>
                </a:solidFill>
                <a:latin typeface="Arial" pitchFamily="34" charset="0"/>
              </a:rPr>
              <a:t> </a:t>
            </a:r>
            <a:r>
              <a:rPr lang="en-US" sz="2400" b="1" dirty="0" err="1" smtClean="0">
                <a:solidFill>
                  <a:srgbClr val="003FBC"/>
                </a:solidFill>
                <a:latin typeface="Arial" pitchFamily="34" charset="0"/>
              </a:rPr>
              <a:t>hóa</a:t>
            </a:r>
            <a:endParaRPr lang="en-US" sz="2400" b="1" dirty="0">
              <a:solidFill>
                <a:srgbClr val="003FBC"/>
              </a:solidFill>
              <a:latin typeface="Arial" pitchFamily="34" charset="0"/>
            </a:endParaRPr>
          </a:p>
        </p:txBody>
      </p:sp>
      <p:sp>
        <p:nvSpPr>
          <p:cNvPr id="4" name="TextBox 3"/>
          <p:cNvSpPr txBox="1"/>
          <p:nvPr/>
        </p:nvSpPr>
        <p:spPr>
          <a:xfrm>
            <a:off x="0" y="0"/>
            <a:ext cx="9144000" cy="646331"/>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p:spPr>
        <p:txBody>
          <a:bodyPr wrap="square" rtlCol="0">
            <a:spAutoFit/>
          </a:bodyPr>
          <a:lstStyle/>
          <a:p>
            <a:pPr algn="ctr"/>
            <a:r>
              <a:rPr lang="en-US" sz="3600" b="1" dirty="0" smtClean="0">
                <a:solidFill>
                  <a:srgbClr val="FF0000"/>
                </a:solidFill>
                <a:latin typeface="Arial" pitchFamily="34" charset="0"/>
                <a:cs typeface="Arial" pitchFamily="34" charset="0"/>
              </a:rPr>
              <a:t>I. </a:t>
            </a:r>
            <a:r>
              <a:rPr lang="en-US" sz="3600" b="1" dirty="0" err="1" smtClean="0">
                <a:solidFill>
                  <a:srgbClr val="FF0000"/>
                </a:solidFill>
                <a:latin typeface="Arial" pitchFamily="34" charset="0"/>
                <a:cs typeface="Arial" pitchFamily="34" charset="0"/>
              </a:rPr>
              <a:t>Văn</a:t>
            </a:r>
            <a:r>
              <a:rPr lang="en-US" sz="3600" b="1" dirty="0" smtClean="0">
                <a:solidFill>
                  <a:srgbClr val="FF0000"/>
                </a:solidFill>
                <a:latin typeface="Arial" pitchFamily="34" charset="0"/>
                <a:cs typeface="Arial" pitchFamily="34" charset="0"/>
              </a:rPr>
              <a:t> </a:t>
            </a:r>
            <a:r>
              <a:rPr lang="en-US" sz="3600" b="1" dirty="0" err="1" smtClean="0">
                <a:solidFill>
                  <a:srgbClr val="FF0000"/>
                </a:solidFill>
                <a:latin typeface="Arial" pitchFamily="34" charset="0"/>
                <a:cs typeface="Arial" pitchFamily="34" charset="0"/>
              </a:rPr>
              <a:t>hóa</a:t>
            </a:r>
            <a:endParaRPr lang="en-US" sz="3600" b="1" dirty="0">
              <a:solidFill>
                <a:srgbClr val="FF0000"/>
              </a:solidFill>
              <a:latin typeface="Arial" pitchFamily="34" charset="0"/>
              <a:cs typeface="Arial" pitchFamily="34" charset="0"/>
            </a:endParaRPr>
          </a:p>
        </p:txBody>
      </p:sp>
      <p:sp>
        <p:nvSpPr>
          <p:cNvPr id="5" name="TextBox 4"/>
          <p:cNvSpPr txBox="1"/>
          <p:nvPr/>
        </p:nvSpPr>
        <p:spPr>
          <a:xfrm>
            <a:off x="457200" y="1320646"/>
            <a:ext cx="1927131" cy="461665"/>
          </a:xfrm>
          <a:prstGeom prst="rect">
            <a:avLst/>
          </a:prstGeom>
          <a:noFill/>
        </p:spPr>
        <p:txBody>
          <a:bodyPr wrap="none" rtlCol="0">
            <a:spAutoFit/>
          </a:bodyPr>
          <a:lstStyle/>
          <a:p>
            <a:r>
              <a:rPr lang="en-US" sz="2400" b="1" i="1" dirty="0" smtClean="0">
                <a:latin typeface="Arial" pitchFamily="34" charset="0"/>
                <a:cs typeface="Arial" pitchFamily="34" charset="0"/>
              </a:rPr>
              <a:t>a. </a:t>
            </a:r>
            <a:r>
              <a:rPr lang="en-US" sz="2400" b="1" i="1" dirty="0" err="1" smtClean="0">
                <a:latin typeface="Arial" pitchFamily="34" charset="0"/>
                <a:cs typeface="Arial" pitchFamily="34" charset="0"/>
              </a:rPr>
              <a:t>Bản</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năng</a:t>
            </a:r>
            <a:endParaRPr lang="en-US" sz="2400" b="1" i="1" dirty="0">
              <a:latin typeface="Arial" pitchFamily="34" charset="0"/>
              <a:cs typeface="Arial" pitchFamily="34" charset="0"/>
            </a:endParaRPr>
          </a:p>
        </p:txBody>
      </p:sp>
      <p:sp>
        <p:nvSpPr>
          <p:cNvPr id="6" name="TextBox 5"/>
          <p:cNvSpPr txBox="1"/>
          <p:nvPr/>
        </p:nvSpPr>
        <p:spPr>
          <a:xfrm>
            <a:off x="457200" y="1782311"/>
            <a:ext cx="8382000" cy="1569660"/>
          </a:xfrm>
          <a:prstGeom prst="rect">
            <a:avLst/>
          </a:prstGeom>
          <a:noFill/>
        </p:spPr>
        <p:txBody>
          <a:bodyPr wrap="square" rtlCol="0">
            <a:spAutoFit/>
          </a:bodyPr>
          <a:lstStyle/>
          <a:p>
            <a:pPr marL="342900" indent="-342900">
              <a:buFont typeface="Wingdings" pitchFamily="2" charset="2"/>
              <a:buChar char="Ø"/>
            </a:pP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ứng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xử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mang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tính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bẩm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sinh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cần</a:t>
            </a:r>
            <a:r>
              <a:rPr lang="en-US" sz="2400" dirty="0" smtClean="0">
                <a:latin typeface="Arial" pitchFamily="34" charset="0"/>
                <a:cs typeface="Arial" pitchFamily="34" charset="0"/>
              </a:rPr>
              <a:t> qua </a:t>
            </a:r>
            <a:r>
              <a:rPr lang="en-US" sz="2400" dirty="0" err="1" smtClean="0">
                <a:latin typeface="Arial" pitchFamily="34" charset="0"/>
                <a:cs typeface="Arial" pitchFamily="34" charset="0"/>
              </a:rPr>
              <a:t>quá</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học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hỏi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trẻ</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đói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thì</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khóc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vui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thì</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nóng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thì</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rụt</a:t>
            </a:r>
            <a:r>
              <a:rPr lang="en-US" sz="2400" dirty="0">
                <a:latin typeface="Arial" pitchFamily="34" charset="0"/>
                <a:cs typeface="Arial" pitchFamily="34" charset="0"/>
              </a:rPr>
              <a:t> </a:t>
            </a:r>
            <a:r>
              <a:rPr lang="en-US" sz="2400" dirty="0" err="1" smtClean="0">
                <a:latin typeface="Arial" pitchFamily="34" charset="0"/>
                <a:cs typeface="Arial" pitchFamily="34" charset="0"/>
              </a:rPr>
              <a:t>tay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Mọi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thuộc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bản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năng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đều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giống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nhau</a:t>
            </a:r>
            <a:r>
              <a:rPr lang="en-US" sz="2400" dirty="0" smtClean="0">
                <a:latin typeface="Arial" pitchFamily="34" charset="0"/>
                <a:cs typeface="Arial" pitchFamily="34" charset="0"/>
              </a:rPr>
              <a:t> ở </a:t>
            </a:r>
            <a:r>
              <a:rPr lang="en-US" sz="2400" dirty="0" err="1" smtClean="0">
                <a:latin typeface="Arial" pitchFamily="34" charset="0"/>
                <a:cs typeface="Arial" pitchFamily="34" charset="0"/>
              </a:rPr>
              <a:t>mỗi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a:latin typeface="Arial" pitchFamily="34" charset="0"/>
                <a:cs typeface="Arial" pitchFamily="34" charset="0"/>
              </a:rPr>
              <a:t> </a:t>
            </a:r>
            <a:r>
              <a:rPr lang="en-US" sz="2400" dirty="0" smtClean="0">
                <a:latin typeface="Arial" pitchFamily="34" charset="0"/>
                <a:cs typeface="Arial" pitchFamily="34" charset="0"/>
              </a:rPr>
              <a:t>(</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tính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rập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khuôn</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7" name="TextBox 6"/>
          <p:cNvSpPr txBox="1"/>
          <p:nvPr/>
        </p:nvSpPr>
        <p:spPr>
          <a:xfrm>
            <a:off x="457200" y="3351971"/>
            <a:ext cx="1770036" cy="461665"/>
          </a:xfrm>
          <a:prstGeom prst="rect">
            <a:avLst/>
          </a:prstGeom>
          <a:noFill/>
        </p:spPr>
        <p:txBody>
          <a:bodyPr wrap="none" rtlCol="0">
            <a:spAutoFit/>
          </a:bodyPr>
          <a:lstStyle/>
          <a:p>
            <a:r>
              <a:rPr lang="en-US" sz="2400" b="1" i="1" dirty="0" smtClean="0">
                <a:latin typeface="Arial" pitchFamily="34" charset="0"/>
                <a:cs typeface="Arial" pitchFamily="34" charset="0"/>
              </a:rPr>
              <a:t>b. </a:t>
            </a:r>
            <a:r>
              <a:rPr lang="en-US" sz="2400" b="1" i="1" dirty="0" err="1" smtClean="0">
                <a:latin typeface="Arial" pitchFamily="34" charset="0"/>
                <a:cs typeface="Arial" pitchFamily="34" charset="0"/>
              </a:rPr>
              <a:t>Sinh</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tồn</a:t>
            </a:r>
            <a:endParaRPr lang="en-US" sz="2400" b="1" i="1" dirty="0">
              <a:latin typeface="Arial" pitchFamily="34" charset="0"/>
              <a:cs typeface="Arial" pitchFamily="34" charset="0"/>
            </a:endParaRPr>
          </a:p>
        </p:txBody>
      </p:sp>
      <p:sp>
        <p:nvSpPr>
          <p:cNvPr id="8" name="TextBox 7"/>
          <p:cNvSpPr txBox="1"/>
          <p:nvPr/>
        </p:nvSpPr>
        <p:spPr>
          <a:xfrm>
            <a:off x="457200" y="3813636"/>
            <a:ext cx="8382000" cy="2308324"/>
          </a:xfrm>
          <a:prstGeom prst="rect">
            <a:avLst/>
          </a:prstGeom>
          <a:noFill/>
        </p:spPr>
        <p:txBody>
          <a:bodyPr wrap="square" rtlCol="0">
            <a:spAutoFit/>
          </a:bodyPr>
          <a:lstStyle/>
          <a:p>
            <a:pPr marL="342900" indent="-342900">
              <a:buFont typeface="Wingdings" pitchFamily="2" charset="2"/>
              <a:buChar char="Ø"/>
            </a:pP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ta </a:t>
            </a:r>
            <a:r>
              <a:rPr lang="en-US" sz="2400" dirty="0" err="1" smtClean="0">
                <a:latin typeface="Arial" pitchFamily="34" charset="0"/>
                <a:cs typeface="Arial" pitchFamily="34" charset="0"/>
              </a:rPr>
              <a:t>cho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rằng</a:t>
            </a:r>
            <a:r>
              <a:rPr lang="en-US" sz="2400" dirty="0" smtClean="0">
                <a:latin typeface="Arial" pitchFamily="34" charset="0"/>
                <a:cs typeface="Arial" pitchFamily="34" charset="0"/>
              </a:rPr>
              <a:t> con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có</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bản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năng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sinh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tồn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Tuy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nhiên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nếu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khát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vọng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sinh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tồn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phổ</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biến</a:t>
            </a:r>
            <a:r>
              <a:rPr lang="en-US" sz="2400" dirty="0" smtClean="0">
                <a:latin typeface="Arial" pitchFamily="34" charset="0"/>
                <a:cs typeface="Arial" pitchFamily="34" charset="0"/>
              </a:rPr>
              <a:t> ở </a:t>
            </a:r>
            <a:r>
              <a:rPr lang="en-US" sz="2400" dirty="0" err="1" smtClean="0">
                <a:latin typeface="Arial" pitchFamily="34" charset="0"/>
                <a:cs typeface="Arial" pitchFamily="34" charset="0"/>
              </a:rPr>
              <a:t>nhiều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a:latin typeface="Arial" pitchFamily="34" charset="0"/>
                <a:cs typeface="Arial" pitchFamily="34" charset="0"/>
              </a:rPr>
              <a:t> </a:t>
            </a:r>
            <a:r>
              <a:rPr lang="en-US" sz="2400" dirty="0" err="1" smtClean="0">
                <a:latin typeface="Arial" pitchFamily="34" charset="0"/>
                <a:cs typeface="Arial" pitchFamily="34" charset="0"/>
              </a:rPr>
              <a:t>thì</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hành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động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nhằm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sinh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tồn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lại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nhau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để</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sinh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tồn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nhưng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Việt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nam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thì</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chủ</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yếu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cơm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từ</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gạo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còn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Mỹ</a:t>
            </a:r>
            <a:r>
              <a:rPr lang="en-US" sz="2400" dirty="0" smtClean="0">
                <a:latin typeface="Arial" pitchFamily="34" charset="0"/>
                <a:cs typeface="Arial" pitchFamily="34" charset="0"/>
              </a:rPr>
              <a:t> hay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Châu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âu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thì</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chủ</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yếu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ăn</a:t>
            </a:r>
            <a:r>
              <a:rPr lang="en-US" sz="2400" dirty="0">
                <a:latin typeface="Arial" pitchFamily="34" charset="0"/>
                <a:cs typeface="Arial" pitchFamily="34" charset="0"/>
              </a:rPr>
              <a:t> </a:t>
            </a:r>
            <a:r>
              <a:rPr lang="en-US" sz="2400" dirty="0" err="1" smtClean="0">
                <a:latin typeface="Arial" pitchFamily="34" charset="0"/>
                <a:cs typeface="Arial" pitchFamily="34" charset="0"/>
              </a:rPr>
              <a:t>thịt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a:latin typeface="Arial" pitchFamily="34" charset="0"/>
                <a:cs typeface="Arial" pitchFamily="34" charset="0"/>
              </a:rPr>
              <a:t> </a:t>
            </a:r>
            <a:r>
              <a:rPr lang="en-US" sz="2400" dirty="0" err="1" smtClean="0">
                <a:latin typeface="Arial" pitchFamily="34" charset="0"/>
                <a:cs typeface="Arial" pitchFamily="34" charset="0"/>
              </a:rPr>
              <a:t>loại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thức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từ</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lúa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mì</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3232311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152400"/>
            <a:ext cx="1770036" cy="461665"/>
          </a:xfrm>
          <a:prstGeom prst="rect">
            <a:avLst/>
          </a:prstGeom>
          <a:noFill/>
        </p:spPr>
        <p:txBody>
          <a:bodyPr wrap="none" rtlCol="0">
            <a:spAutoFit/>
          </a:bodyPr>
          <a:lstStyle/>
          <a:p>
            <a:r>
              <a:rPr lang="en-US" sz="2400" b="1" i="1" dirty="0" smtClean="0">
                <a:latin typeface="Arial" pitchFamily="34" charset="0"/>
                <a:cs typeface="Arial" pitchFamily="34" charset="0"/>
              </a:rPr>
              <a:t>b. </a:t>
            </a:r>
            <a:r>
              <a:rPr lang="en-US" sz="2400" b="1" i="1" dirty="0" err="1" smtClean="0">
                <a:latin typeface="Arial" pitchFamily="34" charset="0"/>
                <a:cs typeface="Arial" pitchFamily="34" charset="0"/>
              </a:rPr>
              <a:t>Sinh</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tồn</a:t>
            </a:r>
            <a:endParaRPr lang="en-US" sz="2400" b="1" i="1" dirty="0">
              <a:latin typeface="Arial" pitchFamily="34" charset="0"/>
              <a:cs typeface="Arial" pitchFamily="34" charset="0"/>
            </a:endParaRPr>
          </a:p>
        </p:txBody>
      </p:sp>
      <p:sp>
        <p:nvSpPr>
          <p:cNvPr id="3" name="TextBox 2"/>
          <p:cNvSpPr txBox="1"/>
          <p:nvPr/>
        </p:nvSpPr>
        <p:spPr>
          <a:xfrm>
            <a:off x="380999" y="614065"/>
            <a:ext cx="8534401" cy="2308324"/>
          </a:xfrm>
          <a:prstGeom prst="rect">
            <a:avLst/>
          </a:prstGeom>
          <a:noFill/>
        </p:spPr>
        <p:txBody>
          <a:bodyPr wrap="square" rtlCol="0">
            <a:spAutoFit/>
          </a:bodyPr>
          <a:lstStyle/>
          <a:p>
            <a:pPr marL="342900" indent="-342900">
              <a:buFont typeface="Wingdings" pitchFamily="2" charset="2"/>
              <a:buChar char="Ø"/>
            </a:pPr>
            <a:r>
              <a:rPr lang="en-US" sz="2400" dirty="0" smtClean="0">
                <a:latin typeface="Arial" pitchFamily="34" charset="0"/>
                <a:cs typeface="Arial" pitchFamily="34" charset="0"/>
              </a:rPr>
              <a:t>Con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sinh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ra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thì</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phải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phụ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thuộc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bà</a:t>
            </a:r>
            <a:r>
              <a:rPr lang="en-US" sz="2400" dirty="0" smtClean="0">
                <a:latin typeface="Arial" pitchFamily="34" charset="0"/>
                <a:cs typeface="Arial" pitchFamily="34" charset="0"/>
              </a:rPr>
              <a:t>, cha </a:t>
            </a:r>
            <a:r>
              <a:rPr lang="en-US" sz="2400" dirty="0" err="1" smtClean="0">
                <a:latin typeface="Arial" pitchFamily="34" charset="0"/>
                <a:cs typeface="Arial" pitchFamily="34" charset="0"/>
              </a:rPr>
              <a:t>mẹ</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để</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sinh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tồn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dần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lớn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lên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thì</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cũng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lúc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chúng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dần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dần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học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được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sinh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tồn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đứa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trẻ</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sống</a:t>
            </a:r>
            <a:r>
              <a:rPr lang="en-US" sz="2400" dirty="0" smtClean="0">
                <a:latin typeface="Arial" pitchFamily="34" charset="0"/>
                <a:cs typeface="Arial" pitchFamily="34" charset="0"/>
              </a:rPr>
              <a:t> ở </a:t>
            </a:r>
            <a:r>
              <a:rPr lang="en-US" sz="2400" dirty="0" err="1" smtClean="0">
                <a:latin typeface="Arial" pitchFamily="34" charset="0"/>
                <a:cs typeface="Arial" pitchFamily="34" charset="0"/>
              </a:rPr>
              <a:t>quê</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thường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biết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làm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ruộng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để</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sinh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tồn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đứa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trẻ</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sống</a:t>
            </a:r>
            <a:r>
              <a:rPr lang="en-US" sz="2400" dirty="0" smtClean="0">
                <a:latin typeface="Arial" pitchFamily="34" charset="0"/>
                <a:cs typeface="Arial" pitchFamily="34" charset="0"/>
              </a:rPr>
              <a:t> ở </a:t>
            </a:r>
            <a:r>
              <a:rPr lang="en-US" sz="2400" dirty="0" err="1" smtClean="0">
                <a:latin typeface="Arial" pitchFamily="34" charset="0"/>
                <a:cs typeface="Arial" pitchFamily="34" charset="0"/>
              </a:rPr>
              <a:t>hoang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mạng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thì</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thường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biết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cưỡi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đà</a:t>
            </a:r>
            <a:r>
              <a:rPr lang="en-US" sz="2400" dirty="0" smtClean="0">
                <a:latin typeface="Arial" pitchFamily="34" charset="0"/>
                <a:cs typeface="Arial" pitchFamily="34" charset="0"/>
              </a:rPr>
              <a:t>… </a:t>
            </a:r>
            <a:endParaRPr lang="en-US" sz="2400" dirty="0">
              <a:latin typeface="Arial" pitchFamily="34" charset="0"/>
              <a:cs typeface="Arial" pitchFamily="34" charset="0"/>
            </a:endParaRPr>
          </a:p>
        </p:txBody>
      </p:sp>
      <p:sp>
        <p:nvSpPr>
          <p:cNvPr id="4" name="TextBox 3"/>
          <p:cNvSpPr txBox="1"/>
          <p:nvPr/>
        </p:nvSpPr>
        <p:spPr>
          <a:xfrm>
            <a:off x="380999" y="2922389"/>
            <a:ext cx="3499676" cy="461665"/>
          </a:xfrm>
          <a:prstGeom prst="rect">
            <a:avLst/>
          </a:prstGeom>
          <a:noFill/>
        </p:spPr>
        <p:txBody>
          <a:bodyPr wrap="none" rtlCol="0">
            <a:spAutoFit/>
          </a:bodyPr>
          <a:lstStyle/>
          <a:p>
            <a:r>
              <a:rPr lang="en-US" sz="2400" b="1" i="1" dirty="0" smtClean="0">
                <a:latin typeface="Arial" pitchFamily="34" charset="0"/>
                <a:cs typeface="Arial" pitchFamily="34" charset="0"/>
              </a:rPr>
              <a:t>c. </a:t>
            </a:r>
            <a:r>
              <a:rPr lang="en-US" sz="2400" b="1" i="1" dirty="0" err="1">
                <a:latin typeface="Arial" pitchFamily="34" charset="0"/>
                <a:cs typeface="Arial" pitchFamily="34" charset="0"/>
              </a:rPr>
              <a:t>K</a:t>
            </a:r>
            <a:r>
              <a:rPr lang="en-US" sz="2400" b="1" i="1" dirty="0" err="1" smtClean="0">
                <a:latin typeface="Arial" pitchFamily="34" charset="0"/>
                <a:cs typeface="Arial" pitchFamily="34" charset="0"/>
              </a:rPr>
              <a:t>hả</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năng</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truyền</a:t>
            </a:r>
            <a:r>
              <a:rPr lang="en-US" sz="2400" b="1" i="1" dirty="0" smtClean="0">
                <a:latin typeface="Arial" pitchFamily="34" charset="0"/>
                <a:cs typeface="Arial" pitchFamily="34" charset="0"/>
              </a:rPr>
              <a:t> </a:t>
            </a:r>
            <a:r>
              <a:rPr lang="en-US" sz="2400" b="1" i="1" dirty="0" err="1" smtClean="0">
                <a:latin typeface="Arial" pitchFamily="34" charset="0"/>
                <a:cs typeface="Arial" pitchFamily="34" charset="0"/>
              </a:rPr>
              <a:t>đạt</a:t>
            </a:r>
            <a:endParaRPr lang="en-US" sz="2400" b="1" i="1" dirty="0">
              <a:latin typeface="Arial" pitchFamily="34" charset="0"/>
              <a:cs typeface="Arial" pitchFamily="34" charset="0"/>
            </a:endParaRPr>
          </a:p>
        </p:txBody>
      </p:sp>
      <p:sp>
        <p:nvSpPr>
          <p:cNvPr id="5" name="TextBox 4"/>
          <p:cNvSpPr txBox="1"/>
          <p:nvPr/>
        </p:nvSpPr>
        <p:spPr>
          <a:xfrm>
            <a:off x="381000" y="3384054"/>
            <a:ext cx="8534400" cy="1200329"/>
          </a:xfrm>
          <a:prstGeom prst="rect">
            <a:avLst/>
          </a:prstGeom>
          <a:noFill/>
        </p:spPr>
        <p:txBody>
          <a:bodyPr wrap="square" rtlCol="0">
            <a:spAutoFit/>
          </a:bodyPr>
          <a:lstStyle/>
          <a:p>
            <a:pPr marL="342900" indent="-342900">
              <a:buFont typeface="Wingdings" pitchFamily="2" charset="2"/>
              <a:buChar char="Ø"/>
            </a:pPr>
            <a:r>
              <a:rPr lang="en-US" sz="2400" dirty="0" err="1" smtClean="0">
                <a:latin typeface="Arial" pitchFamily="34" charset="0"/>
                <a:cs typeface="Arial" pitchFamily="34" charset="0"/>
              </a:rPr>
              <a:t>Chính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nhờ</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sự</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giao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tiếp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bằng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biểu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tượng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mà</a:t>
            </a:r>
            <a:r>
              <a:rPr lang="en-US" sz="2400" dirty="0" smtClean="0">
                <a:latin typeface="Arial" pitchFamily="34" charset="0"/>
                <a:cs typeface="Arial" pitchFamily="34" charset="0"/>
              </a:rPr>
              <a:t> con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dễ</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dàng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hấp</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thực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hiện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việc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truyền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hóa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từ</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thế</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hệ</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này</a:t>
            </a:r>
            <a:r>
              <a:rPr lang="en-US" sz="2400" dirty="0" smtClean="0">
                <a:latin typeface="Arial" pitchFamily="34" charset="0"/>
                <a:cs typeface="Arial" pitchFamily="34" charset="0"/>
              </a:rPr>
              <a:t> sang </a:t>
            </a:r>
            <a:r>
              <a:rPr lang="en-US" sz="2400" dirty="0" err="1" smtClean="0">
                <a:latin typeface="Arial" pitchFamily="34" charset="0"/>
                <a:cs typeface="Arial" pitchFamily="34" charset="0"/>
              </a:rPr>
              <a:t>thế</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hệ</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khác</a:t>
            </a:r>
            <a:r>
              <a:rPr lang="en-US" sz="2400" dirty="0">
                <a:latin typeface="Arial" pitchFamily="34" charset="0"/>
                <a:cs typeface="Arial" pitchFamily="34" charset="0"/>
              </a:rPr>
              <a:t>.</a:t>
            </a:r>
          </a:p>
        </p:txBody>
      </p:sp>
      <p:sp>
        <p:nvSpPr>
          <p:cNvPr id="6" name="TextBox 5"/>
          <p:cNvSpPr txBox="1"/>
          <p:nvPr/>
        </p:nvSpPr>
        <p:spPr>
          <a:xfrm>
            <a:off x="381000" y="4584383"/>
            <a:ext cx="8534400" cy="2308324"/>
          </a:xfrm>
          <a:prstGeom prst="rect">
            <a:avLst/>
          </a:prstGeom>
          <a:noFill/>
        </p:spPr>
        <p:txBody>
          <a:bodyPr wrap="square" rtlCol="0">
            <a:spAutoFit/>
          </a:bodyPr>
          <a:lstStyle/>
          <a:p>
            <a:pPr marL="342900" indent="-342900">
              <a:buFont typeface="Wingdings" pitchFamily="2" charset="2"/>
              <a:buChar char="v"/>
            </a:pPr>
            <a:r>
              <a:rPr lang="en-US" sz="2400" i="1" dirty="0" err="1" smtClean="0">
                <a:latin typeface="Arial" pitchFamily="34" charset="0"/>
                <a:cs typeface="Arial" pitchFamily="34" charset="0"/>
              </a:rPr>
              <a:t>Ngôn</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ngữ</a:t>
            </a:r>
            <a:r>
              <a:rPr lang="en-US" sz="2400" i="1" dirty="0" smtClean="0">
                <a:latin typeface="Arial" pitchFamily="34" charset="0"/>
                <a:cs typeface="Arial" pitchFamily="34" charset="0"/>
              </a:rPr>
              <a:t> </a:t>
            </a:r>
            <a:r>
              <a:rPr lang="en-US" sz="2400" i="1" dirty="0" err="1" smtClean="0">
                <a:latin typeface="Arial" pitchFamily="34" charset="0"/>
                <a:cs typeface="Arial" pitchFamily="34" charset="0"/>
              </a:rPr>
              <a:t>nói</a:t>
            </a:r>
            <a:r>
              <a:rPr lang="en-US" sz="2400" i="1" dirty="0" smtClean="0">
                <a:latin typeface="Arial" pitchFamily="34" charset="0"/>
                <a:cs typeface="Arial" pitchFamily="34" charset="0"/>
              </a:rPr>
              <a:t>: </a:t>
            </a:r>
            <a:r>
              <a:rPr lang="en-US" sz="2400" dirty="0" err="1" smtClean="0">
                <a:latin typeface="Arial" pitchFamily="34" charset="0"/>
                <a:cs typeface="Arial" pitchFamily="34" charset="0"/>
              </a:rPr>
              <a:t>là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khuôn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mẫu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âm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thanh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chưa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đựng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những</a:t>
            </a:r>
            <a:r>
              <a:rPr lang="en-US" sz="2400" dirty="0" smtClean="0">
                <a:latin typeface="Arial" pitchFamily="34" charset="0"/>
                <a:cs typeface="Arial" pitchFamily="34" charset="0"/>
              </a:rPr>
              <a:t> ý </a:t>
            </a:r>
            <a:r>
              <a:rPr lang="en-US" sz="2400" dirty="0" err="1" smtClean="0">
                <a:latin typeface="Arial" pitchFamily="34" charset="0"/>
                <a:cs typeface="Arial" pitchFamily="34" charset="0"/>
              </a:rPr>
              <a:t>nghĩa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gắn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liền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với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nhau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đem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lại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thuận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lợi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nhất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việc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giáo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và</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truyển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đạt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nhau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Ví</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dụ</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nhờ</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chỉ</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đường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nếu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dùng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nói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thì</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không</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thể</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nhờ</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người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khác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chỉ</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đường</a:t>
            </a:r>
            <a:r>
              <a:rPr lang="en-US" sz="2400" dirty="0" smtClean="0">
                <a:latin typeface="Arial" pitchFamily="34" charset="0"/>
                <a:cs typeface="Arial" pitchFamily="34" charset="0"/>
              </a:rPr>
              <a:t> hay </a:t>
            </a:r>
            <a:r>
              <a:rPr lang="en-US" sz="2400" dirty="0" err="1" smtClean="0">
                <a:latin typeface="Arial" pitchFamily="34" charset="0"/>
                <a:cs typeface="Arial" pitchFamily="34" charset="0"/>
              </a:rPr>
              <a:t>cho</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họ</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biết</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mình</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muốn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gì</a:t>
            </a:r>
            <a:r>
              <a:rPr lang="en-US" sz="2400" dirty="0" smtClean="0">
                <a:latin typeface="Arial" pitchFamily="34" charset="0"/>
                <a:cs typeface="Arial" pitchFamily="34" charset="0"/>
              </a:rPr>
              <a:t> ở </a:t>
            </a:r>
            <a:r>
              <a:rPr lang="en-US" sz="2400" dirty="0" err="1" smtClean="0">
                <a:latin typeface="Arial" pitchFamily="34" charset="0"/>
                <a:cs typeface="Arial" pitchFamily="34" charset="0"/>
              </a:rPr>
              <a:t>họ</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9190857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1304</TotalTime>
  <Words>4560</Words>
  <Application>Microsoft Office PowerPoint</Application>
  <PresentationFormat>On-screen Show (4:3)</PresentationFormat>
  <Paragraphs>253</Paragraphs>
  <Slides>42</Slides>
  <Notes>0</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Concourse</vt:lpstr>
      <vt:lpstr>XÃ HỘI HỌC ĐẠI CƯƠNG</vt:lpstr>
      <vt:lpstr>Nhóm thực hiện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oke</dc:creator>
  <cp:lastModifiedBy>user</cp:lastModifiedBy>
  <cp:revision>168</cp:revision>
  <dcterms:created xsi:type="dcterms:W3CDTF">2013-09-28T17:03:02Z</dcterms:created>
  <dcterms:modified xsi:type="dcterms:W3CDTF">2013-10-11T06:51:50Z</dcterms:modified>
</cp:coreProperties>
</file>