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3" r:id="rId2"/>
    <p:sldId id="291" r:id="rId3"/>
    <p:sldId id="261" r:id="rId4"/>
    <p:sldId id="257" r:id="rId5"/>
    <p:sldId id="262" r:id="rId6"/>
    <p:sldId id="263" r:id="rId7"/>
    <p:sldId id="264" r:id="rId8"/>
    <p:sldId id="265" r:id="rId9"/>
    <p:sldId id="266" r:id="rId10"/>
    <p:sldId id="268" r:id="rId11"/>
    <p:sldId id="267" r:id="rId12"/>
    <p:sldId id="269" r:id="rId13"/>
    <p:sldId id="275" r:id="rId14"/>
    <p:sldId id="270" r:id="rId15"/>
    <p:sldId id="271" r:id="rId16"/>
    <p:sldId id="272" r:id="rId17"/>
    <p:sldId id="273" r:id="rId18"/>
    <p:sldId id="276" r:id="rId19"/>
    <p:sldId id="274"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90"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3073" autoAdjust="0"/>
  </p:normalViewPr>
  <p:slideViewPr>
    <p:cSldViewPr>
      <p:cViewPr>
        <p:scale>
          <a:sx n="69" d="100"/>
          <a:sy n="69" d="100"/>
        </p:scale>
        <p:origin x="-54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F815D9-58DE-4486-9160-49FE8EF5A163}" type="doc">
      <dgm:prSet loTypeId="urn:microsoft.com/office/officeart/2005/8/layout/radial4" loCatId="relationship" qsTypeId="urn:microsoft.com/office/officeart/2005/8/quickstyle/3d2" qsCatId="3D" csTypeId="urn:microsoft.com/office/officeart/2005/8/colors/colorful4" csCatId="colorful" phldr="1"/>
      <dgm:spPr/>
      <dgm:t>
        <a:bodyPr/>
        <a:lstStyle/>
        <a:p>
          <a:endParaRPr lang="en-US"/>
        </a:p>
      </dgm:t>
    </dgm:pt>
    <dgm:pt modelId="{0556BB15-8C39-473B-A00F-77F579801C82}">
      <dgm:prSet phldrT="[Text]" custT="1"/>
      <dgm:spPr/>
      <dgm:t>
        <a:bodyPr/>
        <a:lstStyle/>
        <a:p>
          <a:r>
            <a:rPr lang="en-US" sz="3600" b="1" dirty="0" err="1" smtClean="0">
              <a:solidFill>
                <a:schemeClr val="tx1"/>
              </a:solidFill>
              <a:latin typeface="Times New Roman" pitchFamily="18" charset="0"/>
              <a:cs typeface="Times New Roman" pitchFamily="18" charset="0"/>
            </a:rPr>
            <a:t>Sự</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lệch</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lạc</a:t>
          </a:r>
          <a:endParaRPr lang="en-US" sz="3600" b="1" dirty="0">
            <a:solidFill>
              <a:schemeClr val="tx1"/>
            </a:solidFill>
            <a:latin typeface="Times New Roman" pitchFamily="18" charset="0"/>
            <a:cs typeface="Times New Roman" pitchFamily="18" charset="0"/>
          </a:endParaRPr>
        </a:p>
      </dgm:t>
    </dgm:pt>
    <dgm:pt modelId="{4703C08C-3898-448C-8323-DBEC30838538}" type="parTrans" cxnId="{37FF4326-3C6E-49EC-8083-36B5B9913DDB}">
      <dgm:prSet/>
      <dgm:spPr/>
      <dgm:t>
        <a:bodyPr/>
        <a:lstStyle/>
        <a:p>
          <a:endParaRPr lang="en-US"/>
        </a:p>
      </dgm:t>
    </dgm:pt>
    <dgm:pt modelId="{2ADF6FB4-D9FD-4640-B1DE-D4E06ACE6B3E}" type="sibTrans" cxnId="{37FF4326-3C6E-49EC-8083-36B5B9913DDB}">
      <dgm:prSet/>
      <dgm:spPr/>
      <dgm:t>
        <a:bodyPr/>
        <a:lstStyle/>
        <a:p>
          <a:endParaRPr lang="en-US"/>
        </a:p>
      </dgm:t>
    </dgm:pt>
    <dgm:pt modelId="{862B655C-200A-479B-861D-CECA3D8CE801}">
      <dgm:prSet phldrT="[Text]" custT="1"/>
      <dgm:spPr/>
      <dgm:t>
        <a:bodyPr/>
        <a:lstStyle/>
        <a:p>
          <a:r>
            <a:rPr lang="en-US" sz="2400" b="1" i="1" dirty="0" err="1" smtClean="0">
              <a:solidFill>
                <a:schemeClr val="tx1"/>
              </a:solidFill>
              <a:latin typeface="Times New Roman" pitchFamily="18" charset="0"/>
              <a:cs typeface="Times New Roman" pitchFamily="18" charset="0"/>
            </a:rPr>
            <a:t>Là</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khái</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niệm</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của</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xã</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hội</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học</a:t>
          </a:r>
          <a:endParaRPr lang="en-US" sz="2400" b="1" i="1" dirty="0">
            <a:solidFill>
              <a:schemeClr val="tx1"/>
            </a:solidFill>
            <a:latin typeface="Times New Roman" pitchFamily="18" charset="0"/>
            <a:cs typeface="Times New Roman" pitchFamily="18" charset="0"/>
          </a:endParaRPr>
        </a:p>
      </dgm:t>
    </dgm:pt>
    <dgm:pt modelId="{05C5D555-A819-467B-A162-B6891FD4B03E}" type="parTrans" cxnId="{95B291B4-D3AC-48B1-A654-A99C0630A7A5}">
      <dgm:prSet/>
      <dgm:spPr/>
      <dgm:t>
        <a:bodyPr/>
        <a:lstStyle/>
        <a:p>
          <a:endParaRPr lang="en-US"/>
        </a:p>
      </dgm:t>
    </dgm:pt>
    <dgm:pt modelId="{1671A8C3-C877-4A33-8EB0-F3A95BDC4F55}" type="sibTrans" cxnId="{95B291B4-D3AC-48B1-A654-A99C0630A7A5}">
      <dgm:prSet/>
      <dgm:spPr/>
      <dgm:t>
        <a:bodyPr/>
        <a:lstStyle/>
        <a:p>
          <a:endParaRPr lang="en-US"/>
        </a:p>
      </dgm:t>
    </dgm:pt>
    <dgm:pt modelId="{5FD74C9C-6BB3-49E8-AAB1-6B6CD2D97617}">
      <dgm:prSet phldrT="[Text]" custT="1"/>
      <dgm:spPr/>
      <dgm:t>
        <a:bodyPr/>
        <a:lstStyle/>
        <a:p>
          <a:r>
            <a:rPr lang="en-US" sz="2400" b="1" i="1" dirty="0" smtClean="0">
              <a:solidFill>
                <a:schemeClr val="tx1"/>
              </a:solidFill>
              <a:latin typeface="Times New Roman" pitchFamily="18" charset="0"/>
              <a:cs typeface="Times New Roman" pitchFamily="18" charset="0"/>
            </a:rPr>
            <a:t>S</a:t>
          </a:r>
          <a:r>
            <a:rPr lang="vi-VN" sz="2400" b="1" i="1" dirty="0" smtClean="0">
              <a:solidFill>
                <a:schemeClr val="tx1"/>
              </a:solidFill>
              <a:latin typeface="Times New Roman" pitchFamily="18" charset="0"/>
              <a:cs typeface="Times New Roman" pitchFamily="18" charset="0"/>
            </a:rPr>
            <a:t>ự vi phạm có nhận thức các tiêu chuẩn h</a:t>
          </a:r>
          <a:r>
            <a:rPr lang="en-US" sz="2400" b="1" i="1" dirty="0" smtClean="0">
              <a:solidFill>
                <a:schemeClr val="tx1"/>
              </a:solidFill>
              <a:latin typeface="Times New Roman" pitchFamily="18" charset="0"/>
              <a:cs typeface="Times New Roman" pitchFamily="18" charset="0"/>
            </a:rPr>
            <a:t>ay</a:t>
          </a:r>
          <a:r>
            <a:rPr lang="vi-VN" sz="2400" b="1" i="1" dirty="0" smtClean="0">
              <a:solidFill>
                <a:schemeClr val="tx1"/>
              </a:solidFill>
              <a:latin typeface="Times New Roman" pitchFamily="18" charset="0"/>
              <a:cs typeface="Times New Roman" pitchFamily="18" charset="0"/>
            </a:rPr>
            <a:t> kỳ vọng của </a:t>
          </a:r>
          <a:r>
            <a:rPr lang="en-US" sz="2400" b="1" i="1" dirty="0" smtClean="0">
              <a:solidFill>
                <a:schemeClr val="tx1"/>
              </a:solidFill>
              <a:latin typeface="Times New Roman" pitchFamily="18" charset="0"/>
              <a:cs typeface="Times New Roman" pitchFamily="18" charset="0"/>
            </a:rPr>
            <a:t>m</a:t>
          </a:r>
          <a:r>
            <a:rPr lang="vi-VN" sz="2400" b="1" i="1" dirty="0" smtClean="0">
              <a:solidFill>
                <a:schemeClr val="tx1"/>
              </a:solidFill>
              <a:latin typeface="Times New Roman" pitchFamily="18" charset="0"/>
              <a:cs typeface="Times New Roman" pitchFamily="18" charset="0"/>
            </a:rPr>
            <a:t>ột nhóm hay của xã hội</a:t>
          </a:r>
          <a:endParaRPr lang="en-US" sz="2400" b="1" i="1" dirty="0">
            <a:solidFill>
              <a:schemeClr val="tx1"/>
            </a:solidFill>
          </a:endParaRPr>
        </a:p>
      </dgm:t>
    </dgm:pt>
    <dgm:pt modelId="{FFB09AA5-F3FE-4277-8ED1-8C563DA75153}" type="parTrans" cxnId="{AD636357-C210-47BD-8DEC-01D6C65D81CF}">
      <dgm:prSet/>
      <dgm:spPr/>
      <dgm:t>
        <a:bodyPr/>
        <a:lstStyle/>
        <a:p>
          <a:endParaRPr lang="en-US"/>
        </a:p>
      </dgm:t>
    </dgm:pt>
    <dgm:pt modelId="{0315C4E1-05A9-41B9-AEF5-B6A55D72FC9F}" type="sibTrans" cxnId="{AD636357-C210-47BD-8DEC-01D6C65D81CF}">
      <dgm:prSet/>
      <dgm:spPr/>
      <dgm:t>
        <a:bodyPr/>
        <a:lstStyle/>
        <a:p>
          <a:endParaRPr lang="en-US"/>
        </a:p>
      </dgm:t>
    </dgm:pt>
    <dgm:pt modelId="{D06E505C-186F-4C09-8D4B-33D1A672AD27}">
      <dgm:prSet phldrT="[Text]" custT="1"/>
      <dgm:spPr/>
      <dgm:t>
        <a:bodyPr/>
        <a:lstStyle/>
        <a:p>
          <a:r>
            <a:rPr lang="en-US" sz="2400" b="1" i="1" dirty="0" err="1" smtClean="0">
              <a:solidFill>
                <a:schemeClr val="tx1"/>
              </a:solidFill>
              <a:latin typeface="Times New Roman" pitchFamily="18" charset="0"/>
              <a:cs typeface="Times New Roman" pitchFamily="18" charset="0"/>
            </a:rPr>
            <a:t>Thường</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được</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hiểu</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theo</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nghĩa</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tiêu</a:t>
          </a:r>
          <a:r>
            <a:rPr lang="en-US" sz="2400" b="1" i="1" dirty="0" smtClean="0">
              <a:solidFill>
                <a:schemeClr val="tx1"/>
              </a:solidFill>
              <a:latin typeface="Times New Roman" pitchFamily="18" charset="0"/>
              <a:cs typeface="Times New Roman" pitchFamily="18" charset="0"/>
            </a:rPr>
            <a:t> </a:t>
          </a:r>
          <a:r>
            <a:rPr lang="en-US" sz="2400" b="1" i="1" dirty="0" err="1" smtClean="0">
              <a:solidFill>
                <a:schemeClr val="tx1"/>
              </a:solidFill>
              <a:latin typeface="Times New Roman" pitchFamily="18" charset="0"/>
              <a:cs typeface="Times New Roman" pitchFamily="18" charset="0"/>
            </a:rPr>
            <a:t>cực</a:t>
          </a:r>
          <a:endParaRPr lang="en-US" sz="2400" b="1" i="1" dirty="0">
            <a:solidFill>
              <a:schemeClr val="tx1"/>
            </a:solidFill>
          </a:endParaRPr>
        </a:p>
      </dgm:t>
    </dgm:pt>
    <dgm:pt modelId="{B5FF212A-2513-4746-9692-E557787BB105}" type="parTrans" cxnId="{354D1AB2-8E73-476F-86D0-E3DB0CC92D3A}">
      <dgm:prSet/>
      <dgm:spPr/>
      <dgm:t>
        <a:bodyPr/>
        <a:lstStyle/>
        <a:p>
          <a:endParaRPr lang="en-US"/>
        </a:p>
      </dgm:t>
    </dgm:pt>
    <dgm:pt modelId="{5A54C477-9F31-4EF1-B23F-FDB8A7301789}" type="sibTrans" cxnId="{354D1AB2-8E73-476F-86D0-E3DB0CC92D3A}">
      <dgm:prSet/>
      <dgm:spPr/>
      <dgm:t>
        <a:bodyPr/>
        <a:lstStyle/>
        <a:p>
          <a:endParaRPr lang="en-US"/>
        </a:p>
      </dgm:t>
    </dgm:pt>
    <dgm:pt modelId="{8F61C4B6-5F54-4D8B-AABA-03CA72E9A42E}" type="pres">
      <dgm:prSet presAssocID="{96F815D9-58DE-4486-9160-49FE8EF5A163}" presName="cycle" presStyleCnt="0">
        <dgm:presLayoutVars>
          <dgm:chMax val="1"/>
          <dgm:dir/>
          <dgm:animLvl val="ctr"/>
          <dgm:resizeHandles val="exact"/>
        </dgm:presLayoutVars>
      </dgm:prSet>
      <dgm:spPr/>
      <dgm:t>
        <a:bodyPr/>
        <a:lstStyle/>
        <a:p>
          <a:endParaRPr lang="en-US"/>
        </a:p>
      </dgm:t>
    </dgm:pt>
    <dgm:pt modelId="{3789F5A5-22DB-411E-8826-66AD7E94E7CA}" type="pres">
      <dgm:prSet presAssocID="{0556BB15-8C39-473B-A00F-77F579801C82}" presName="centerShape" presStyleLbl="node0" presStyleIdx="0" presStyleCnt="1" custScaleX="118996" custScaleY="70163" custLinFactNeighborX="-1485" custLinFactNeighborY="-40186"/>
      <dgm:spPr/>
      <dgm:t>
        <a:bodyPr/>
        <a:lstStyle/>
        <a:p>
          <a:endParaRPr lang="en-US"/>
        </a:p>
      </dgm:t>
    </dgm:pt>
    <dgm:pt modelId="{CEBDC93C-2FA8-4077-8CFA-050D21243700}" type="pres">
      <dgm:prSet presAssocID="{05C5D555-A819-467B-A162-B6891FD4B03E}" presName="parTrans" presStyleLbl="bgSibTrans2D1" presStyleIdx="0" presStyleCnt="3"/>
      <dgm:spPr/>
      <dgm:t>
        <a:bodyPr/>
        <a:lstStyle/>
        <a:p>
          <a:endParaRPr lang="en-US"/>
        </a:p>
      </dgm:t>
    </dgm:pt>
    <dgm:pt modelId="{350EDF3D-EC09-42C8-BDBA-705C5034166D}" type="pres">
      <dgm:prSet presAssocID="{862B655C-200A-479B-861D-CECA3D8CE801}" presName="node" presStyleLbl="node1" presStyleIdx="0" presStyleCnt="3" custScaleY="111164" custRadScaleRad="89585" custRadScaleInc="-23094">
        <dgm:presLayoutVars>
          <dgm:bulletEnabled val="1"/>
        </dgm:presLayoutVars>
      </dgm:prSet>
      <dgm:spPr/>
      <dgm:t>
        <a:bodyPr/>
        <a:lstStyle/>
        <a:p>
          <a:endParaRPr lang="en-US"/>
        </a:p>
      </dgm:t>
    </dgm:pt>
    <dgm:pt modelId="{5522E993-F50D-4AA9-AAB2-7323089A28E7}" type="pres">
      <dgm:prSet presAssocID="{FFB09AA5-F3FE-4277-8ED1-8C563DA75153}" presName="parTrans" presStyleLbl="bgSibTrans2D1" presStyleIdx="1" presStyleCnt="3"/>
      <dgm:spPr/>
      <dgm:t>
        <a:bodyPr/>
        <a:lstStyle/>
        <a:p>
          <a:endParaRPr lang="en-US"/>
        </a:p>
      </dgm:t>
    </dgm:pt>
    <dgm:pt modelId="{7795EF0D-AA5A-4455-9103-D7FF977028E2}" type="pres">
      <dgm:prSet presAssocID="{5FD74C9C-6BB3-49E8-AAB1-6B6CD2D97617}" presName="node" presStyleLbl="node1" presStyleIdx="1" presStyleCnt="3" custScaleX="107163" custScaleY="109448" custRadScaleRad="5987" custRadScaleInc="-48416">
        <dgm:presLayoutVars>
          <dgm:bulletEnabled val="1"/>
        </dgm:presLayoutVars>
      </dgm:prSet>
      <dgm:spPr/>
      <dgm:t>
        <a:bodyPr/>
        <a:lstStyle/>
        <a:p>
          <a:endParaRPr lang="en-US"/>
        </a:p>
      </dgm:t>
    </dgm:pt>
    <dgm:pt modelId="{D420E34B-FF26-4BD2-8427-7C3B344AEB38}" type="pres">
      <dgm:prSet presAssocID="{B5FF212A-2513-4746-9692-E557787BB105}" presName="parTrans" presStyleLbl="bgSibTrans2D1" presStyleIdx="2" presStyleCnt="3"/>
      <dgm:spPr/>
      <dgm:t>
        <a:bodyPr/>
        <a:lstStyle/>
        <a:p>
          <a:endParaRPr lang="en-US"/>
        </a:p>
      </dgm:t>
    </dgm:pt>
    <dgm:pt modelId="{85DA99CE-A889-4AEE-899B-FE1E8910B532}" type="pres">
      <dgm:prSet presAssocID="{D06E505C-186F-4C09-8D4B-33D1A672AD27}" presName="node" presStyleLbl="node1" presStyleIdx="2" presStyleCnt="3" custScaleY="115187" custRadScaleRad="86936" custRadScaleInc="23249">
        <dgm:presLayoutVars>
          <dgm:bulletEnabled val="1"/>
        </dgm:presLayoutVars>
      </dgm:prSet>
      <dgm:spPr/>
      <dgm:t>
        <a:bodyPr/>
        <a:lstStyle/>
        <a:p>
          <a:endParaRPr lang="en-US"/>
        </a:p>
      </dgm:t>
    </dgm:pt>
  </dgm:ptLst>
  <dgm:cxnLst>
    <dgm:cxn modelId="{7C7FF542-D5FB-4D87-88F5-57E288BC3303}" type="presOf" srcId="{D06E505C-186F-4C09-8D4B-33D1A672AD27}" destId="{85DA99CE-A889-4AEE-899B-FE1E8910B532}" srcOrd="0" destOrd="0" presId="urn:microsoft.com/office/officeart/2005/8/layout/radial4"/>
    <dgm:cxn modelId="{66FEA3EC-4040-4952-8A25-90129147DE77}" type="presOf" srcId="{96F815D9-58DE-4486-9160-49FE8EF5A163}" destId="{8F61C4B6-5F54-4D8B-AABA-03CA72E9A42E}" srcOrd="0" destOrd="0" presId="urn:microsoft.com/office/officeart/2005/8/layout/radial4"/>
    <dgm:cxn modelId="{95B291B4-D3AC-48B1-A654-A99C0630A7A5}" srcId="{0556BB15-8C39-473B-A00F-77F579801C82}" destId="{862B655C-200A-479B-861D-CECA3D8CE801}" srcOrd="0" destOrd="0" parTransId="{05C5D555-A819-467B-A162-B6891FD4B03E}" sibTransId="{1671A8C3-C877-4A33-8EB0-F3A95BDC4F55}"/>
    <dgm:cxn modelId="{37FF4326-3C6E-49EC-8083-36B5B9913DDB}" srcId="{96F815D9-58DE-4486-9160-49FE8EF5A163}" destId="{0556BB15-8C39-473B-A00F-77F579801C82}" srcOrd="0" destOrd="0" parTransId="{4703C08C-3898-448C-8323-DBEC30838538}" sibTransId="{2ADF6FB4-D9FD-4640-B1DE-D4E06ACE6B3E}"/>
    <dgm:cxn modelId="{AD636357-C210-47BD-8DEC-01D6C65D81CF}" srcId="{0556BB15-8C39-473B-A00F-77F579801C82}" destId="{5FD74C9C-6BB3-49E8-AAB1-6B6CD2D97617}" srcOrd="1" destOrd="0" parTransId="{FFB09AA5-F3FE-4277-8ED1-8C563DA75153}" sibTransId="{0315C4E1-05A9-41B9-AEF5-B6A55D72FC9F}"/>
    <dgm:cxn modelId="{354D1AB2-8E73-476F-86D0-E3DB0CC92D3A}" srcId="{0556BB15-8C39-473B-A00F-77F579801C82}" destId="{D06E505C-186F-4C09-8D4B-33D1A672AD27}" srcOrd="2" destOrd="0" parTransId="{B5FF212A-2513-4746-9692-E557787BB105}" sibTransId="{5A54C477-9F31-4EF1-B23F-FDB8A7301789}"/>
    <dgm:cxn modelId="{2A73773A-3BF1-4D0F-9FBA-CD5E0008B8A8}" type="presOf" srcId="{5FD74C9C-6BB3-49E8-AAB1-6B6CD2D97617}" destId="{7795EF0D-AA5A-4455-9103-D7FF977028E2}" srcOrd="0" destOrd="0" presId="urn:microsoft.com/office/officeart/2005/8/layout/radial4"/>
    <dgm:cxn modelId="{3A55FC19-A6AE-4CD2-A468-33B050E3AB5D}" type="presOf" srcId="{B5FF212A-2513-4746-9692-E557787BB105}" destId="{D420E34B-FF26-4BD2-8427-7C3B344AEB38}" srcOrd="0" destOrd="0" presId="urn:microsoft.com/office/officeart/2005/8/layout/radial4"/>
    <dgm:cxn modelId="{BA16FF63-38B5-4520-9570-82521553928E}" type="presOf" srcId="{05C5D555-A819-467B-A162-B6891FD4B03E}" destId="{CEBDC93C-2FA8-4077-8CFA-050D21243700}" srcOrd="0" destOrd="0" presId="urn:microsoft.com/office/officeart/2005/8/layout/radial4"/>
    <dgm:cxn modelId="{422BA191-D1C3-434C-BC5E-0206865B3B26}" type="presOf" srcId="{FFB09AA5-F3FE-4277-8ED1-8C563DA75153}" destId="{5522E993-F50D-4AA9-AAB2-7323089A28E7}" srcOrd="0" destOrd="0" presId="urn:microsoft.com/office/officeart/2005/8/layout/radial4"/>
    <dgm:cxn modelId="{2421605C-78B6-4DFA-BB73-D37ED1DEF29E}" type="presOf" srcId="{0556BB15-8C39-473B-A00F-77F579801C82}" destId="{3789F5A5-22DB-411E-8826-66AD7E94E7CA}" srcOrd="0" destOrd="0" presId="urn:microsoft.com/office/officeart/2005/8/layout/radial4"/>
    <dgm:cxn modelId="{CF765699-6F0F-4C44-A336-1EA18FA2189A}" type="presOf" srcId="{862B655C-200A-479B-861D-CECA3D8CE801}" destId="{350EDF3D-EC09-42C8-BDBA-705C5034166D}" srcOrd="0" destOrd="0" presId="urn:microsoft.com/office/officeart/2005/8/layout/radial4"/>
    <dgm:cxn modelId="{CDD8825E-ADFF-46DA-A1A2-56A508D56E8B}" type="presParOf" srcId="{8F61C4B6-5F54-4D8B-AABA-03CA72E9A42E}" destId="{3789F5A5-22DB-411E-8826-66AD7E94E7CA}" srcOrd="0" destOrd="0" presId="urn:microsoft.com/office/officeart/2005/8/layout/radial4"/>
    <dgm:cxn modelId="{C1D776A9-5A35-4D5F-AF97-DF7813D1F7F8}" type="presParOf" srcId="{8F61C4B6-5F54-4D8B-AABA-03CA72E9A42E}" destId="{CEBDC93C-2FA8-4077-8CFA-050D21243700}" srcOrd="1" destOrd="0" presId="urn:microsoft.com/office/officeart/2005/8/layout/radial4"/>
    <dgm:cxn modelId="{12CD2181-49E5-4A8A-854D-0AD2496C1391}" type="presParOf" srcId="{8F61C4B6-5F54-4D8B-AABA-03CA72E9A42E}" destId="{350EDF3D-EC09-42C8-BDBA-705C5034166D}" srcOrd="2" destOrd="0" presId="urn:microsoft.com/office/officeart/2005/8/layout/radial4"/>
    <dgm:cxn modelId="{1DF88FDD-4AF8-492B-BBA8-74CB7407080E}" type="presParOf" srcId="{8F61C4B6-5F54-4D8B-AABA-03CA72E9A42E}" destId="{5522E993-F50D-4AA9-AAB2-7323089A28E7}" srcOrd="3" destOrd="0" presId="urn:microsoft.com/office/officeart/2005/8/layout/radial4"/>
    <dgm:cxn modelId="{70DDC4CF-92AA-4B10-9131-CDC25A761FB9}" type="presParOf" srcId="{8F61C4B6-5F54-4D8B-AABA-03CA72E9A42E}" destId="{7795EF0D-AA5A-4455-9103-D7FF977028E2}" srcOrd="4" destOrd="0" presId="urn:microsoft.com/office/officeart/2005/8/layout/radial4"/>
    <dgm:cxn modelId="{343A7FA8-9C27-4429-B72B-36D64CB326D1}" type="presParOf" srcId="{8F61C4B6-5F54-4D8B-AABA-03CA72E9A42E}" destId="{D420E34B-FF26-4BD2-8427-7C3B344AEB38}" srcOrd="5" destOrd="0" presId="urn:microsoft.com/office/officeart/2005/8/layout/radial4"/>
    <dgm:cxn modelId="{CA0817DB-3004-4711-BD15-5F3325AC8613}" type="presParOf" srcId="{8F61C4B6-5F54-4D8B-AABA-03CA72E9A42E}" destId="{85DA99CE-A889-4AEE-899B-FE1E8910B532}"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E328BA-716A-4ADF-A114-6696C469A04E}" type="doc">
      <dgm:prSet loTypeId="urn:microsoft.com/office/officeart/2005/8/layout/equation2" loCatId="process" qsTypeId="urn:microsoft.com/office/officeart/2005/8/quickstyle/3d1" qsCatId="3D" csTypeId="urn:microsoft.com/office/officeart/2005/8/colors/accent4_2" csCatId="accent4" phldr="1"/>
      <dgm:spPr/>
    </dgm:pt>
    <dgm:pt modelId="{C3FF5651-2D4B-41B5-878D-4B93576FDE7C}">
      <dgm:prSet phldrT="[Text]"/>
      <dgm:spPr/>
      <dgm:t>
        <a:bodyPr/>
        <a:lstStyle/>
        <a:p>
          <a:r>
            <a:rPr lang="en-US" b="1" dirty="0" smtClean="0">
              <a:solidFill>
                <a:schemeClr val="tx1"/>
              </a:solidFill>
              <a:latin typeface="Times New Roman" pitchFamily="18" charset="0"/>
              <a:cs typeface="Times New Roman" pitchFamily="18" charset="0"/>
            </a:rPr>
            <a:t>G</a:t>
          </a:r>
          <a:r>
            <a:rPr lang="vi-VN" b="1" dirty="0" smtClean="0">
              <a:solidFill>
                <a:schemeClr val="tx1"/>
              </a:solidFill>
              <a:latin typeface="Times New Roman" pitchFamily="18" charset="0"/>
              <a:cs typeface="Times New Roman" pitchFamily="18" charset="0"/>
            </a:rPr>
            <a:t>iới trẻ ngày nay lại sa đà vào các thói hư tật xấu, dễ bị cuốn theo các trào lưu thời trang ngoại nhập, khó bảo, bỏ bê học hành</a:t>
          </a:r>
          <a:r>
            <a:rPr lang="en-US" b="1" dirty="0" smtClean="0">
              <a:solidFill>
                <a:schemeClr val="tx1"/>
              </a:solidFill>
              <a:latin typeface="Times New Roman" pitchFamily="18" charset="0"/>
              <a:cs typeface="Times New Roman" pitchFamily="18" charset="0"/>
            </a:rPr>
            <a:t>.</a:t>
          </a:r>
          <a:endParaRPr lang="en-US" b="1" dirty="0">
            <a:solidFill>
              <a:schemeClr val="tx1"/>
            </a:solidFill>
          </a:endParaRPr>
        </a:p>
      </dgm:t>
    </dgm:pt>
    <dgm:pt modelId="{E9510958-2188-47A0-B358-67CD4F853978}" type="parTrans" cxnId="{33400A82-81D0-4000-96A6-DED9C518B223}">
      <dgm:prSet/>
      <dgm:spPr/>
      <dgm:t>
        <a:bodyPr/>
        <a:lstStyle/>
        <a:p>
          <a:endParaRPr lang="en-US"/>
        </a:p>
      </dgm:t>
    </dgm:pt>
    <dgm:pt modelId="{BFC6563B-AE44-4A9C-A65C-64CBC214ECA1}" type="sibTrans" cxnId="{33400A82-81D0-4000-96A6-DED9C518B223}">
      <dgm:prSet/>
      <dgm:spPr/>
      <dgm:t>
        <a:bodyPr/>
        <a:lstStyle/>
        <a:p>
          <a:endParaRPr lang="en-US"/>
        </a:p>
      </dgm:t>
    </dgm:pt>
    <dgm:pt modelId="{C731C48E-4879-4E53-AA02-A7C9B850F1EC}">
      <dgm:prSet/>
      <dgm:spPr/>
      <dgm:t>
        <a:bodyPr/>
        <a:lstStyle/>
        <a:p>
          <a:r>
            <a:rPr lang="en-US" b="1" dirty="0" smtClean="0">
              <a:solidFill>
                <a:schemeClr val="tx1"/>
              </a:solidFill>
              <a:latin typeface="Times New Roman" pitchFamily="18" charset="0"/>
              <a:cs typeface="Times New Roman" pitchFamily="18" charset="0"/>
            </a:rPr>
            <a:t>N</a:t>
          </a:r>
          <a:r>
            <a:rPr lang="vi-VN" b="1" dirty="0" smtClean="0">
              <a:solidFill>
                <a:schemeClr val="tx1"/>
              </a:solidFill>
              <a:latin typeface="Times New Roman" pitchFamily="18" charset="0"/>
              <a:cs typeface="Times New Roman" pitchFamily="18" charset="0"/>
            </a:rPr>
            <a:t>hững đổi thay của xã hội, tác động của các phương tiện truyền thông làm cho giới trẻ lệch lạc về những giá trị sống của mình, nhìn nhận sai về mọi mặt của cuộc sống</a:t>
          </a:r>
          <a:endParaRPr lang="en-US" b="1" dirty="0">
            <a:solidFill>
              <a:schemeClr val="tx1"/>
            </a:solidFill>
          </a:endParaRPr>
        </a:p>
      </dgm:t>
    </dgm:pt>
    <dgm:pt modelId="{D7EF2187-7EFA-484D-9D46-36B6F9119AEF}" type="parTrans" cxnId="{1F33FB69-8B4C-46DE-B1D1-4DF9EB3C72AB}">
      <dgm:prSet/>
      <dgm:spPr/>
      <dgm:t>
        <a:bodyPr/>
        <a:lstStyle/>
        <a:p>
          <a:endParaRPr lang="en-US"/>
        </a:p>
      </dgm:t>
    </dgm:pt>
    <dgm:pt modelId="{13A21492-5CB6-4888-9ABC-2D14CE8EB7D4}" type="sibTrans" cxnId="{1F33FB69-8B4C-46DE-B1D1-4DF9EB3C72AB}">
      <dgm:prSet/>
      <dgm:spPr/>
      <dgm:t>
        <a:bodyPr/>
        <a:lstStyle/>
        <a:p>
          <a:endParaRPr lang="en-US"/>
        </a:p>
      </dgm:t>
    </dgm:pt>
    <dgm:pt modelId="{FB020606-CB9F-47C3-991B-AAD95B45C425}" type="pres">
      <dgm:prSet presAssocID="{04E328BA-716A-4ADF-A114-6696C469A04E}" presName="Name0" presStyleCnt="0">
        <dgm:presLayoutVars>
          <dgm:dir/>
          <dgm:resizeHandles val="exact"/>
        </dgm:presLayoutVars>
      </dgm:prSet>
      <dgm:spPr/>
    </dgm:pt>
    <dgm:pt modelId="{BB3F27BB-3A27-4F8B-9D63-5DC853105BE8}" type="pres">
      <dgm:prSet presAssocID="{04E328BA-716A-4ADF-A114-6696C469A04E}" presName="vNodes" presStyleCnt="0"/>
      <dgm:spPr/>
    </dgm:pt>
    <dgm:pt modelId="{CF5E37CC-6777-4016-AEE5-FDC08228FF8F}" type="pres">
      <dgm:prSet presAssocID="{C731C48E-4879-4E53-AA02-A7C9B850F1EC}" presName="node" presStyleLbl="node1" presStyleIdx="0" presStyleCnt="2">
        <dgm:presLayoutVars>
          <dgm:bulletEnabled val="1"/>
        </dgm:presLayoutVars>
      </dgm:prSet>
      <dgm:spPr/>
      <dgm:t>
        <a:bodyPr/>
        <a:lstStyle/>
        <a:p>
          <a:endParaRPr lang="en-US"/>
        </a:p>
      </dgm:t>
    </dgm:pt>
    <dgm:pt modelId="{E34D594D-1E2B-43EC-BE0E-5B0F5B13AC08}" type="pres">
      <dgm:prSet presAssocID="{04E328BA-716A-4ADF-A114-6696C469A04E}" presName="sibTransLast" presStyleLbl="sibTrans2D1" presStyleIdx="0" presStyleCnt="1"/>
      <dgm:spPr/>
      <dgm:t>
        <a:bodyPr/>
        <a:lstStyle/>
        <a:p>
          <a:endParaRPr lang="en-US"/>
        </a:p>
      </dgm:t>
    </dgm:pt>
    <dgm:pt modelId="{71CE8075-133F-4D28-9136-CECBDEF5ECF5}" type="pres">
      <dgm:prSet presAssocID="{04E328BA-716A-4ADF-A114-6696C469A04E}" presName="connectorText" presStyleLbl="sibTrans2D1" presStyleIdx="0" presStyleCnt="1"/>
      <dgm:spPr/>
      <dgm:t>
        <a:bodyPr/>
        <a:lstStyle/>
        <a:p>
          <a:endParaRPr lang="en-US"/>
        </a:p>
      </dgm:t>
    </dgm:pt>
    <dgm:pt modelId="{C0DF1693-D9D9-42B5-8A9A-1087EDD0D0D7}" type="pres">
      <dgm:prSet presAssocID="{04E328BA-716A-4ADF-A114-6696C469A04E}" presName="lastNode" presStyleLbl="node1" presStyleIdx="1" presStyleCnt="2">
        <dgm:presLayoutVars>
          <dgm:bulletEnabled val="1"/>
        </dgm:presLayoutVars>
      </dgm:prSet>
      <dgm:spPr/>
      <dgm:t>
        <a:bodyPr/>
        <a:lstStyle/>
        <a:p>
          <a:endParaRPr lang="en-US"/>
        </a:p>
      </dgm:t>
    </dgm:pt>
  </dgm:ptLst>
  <dgm:cxnLst>
    <dgm:cxn modelId="{33400A82-81D0-4000-96A6-DED9C518B223}" srcId="{04E328BA-716A-4ADF-A114-6696C469A04E}" destId="{C3FF5651-2D4B-41B5-878D-4B93576FDE7C}" srcOrd="1" destOrd="0" parTransId="{E9510958-2188-47A0-B358-67CD4F853978}" sibTransId="{BFC6563B-AE44-4A9C-A65C-64CBC214ECA1}"/>
    <dgm:cxn modelId="{96B2C8FD-3F4F-4802-B826-C98CED29E83D}" type="presOf" srcId="{13A21492-5CB6-4888-9ABC-2D14CE8EB7D4}" destId="{E34D594D-1E2B-43EC-BE0E-5B0F5B13AC08}" srcOrd="0" destOrd="0" presId="urn:microsoft.com/office/officeart/2005/8/layout/equation2"/>
    <dgm:cxn modelId="{E491A78B-8E7E-495E-B7DA-F8DA744AF496}" type="presOf" srcId="{C3FF5651-2D4B-41B5-878D-4B93576FDE7C}" destId="{C0DF1693-D9D9-42B5-8A9A-1087EDD0D0D7}" srcOrd="0" destOrd="0" presId="urn:microsoft.com/office/officeart/2005/8/layout/equation2"/>
    <dgm:cxn modelId="{C5AAB169-998A-4BE5-8E08-01F4D994651C}" type="presOf" srcId="{13A21492-5CB6-4888-9ABC-2D14CE8EB7D4}" destId="{71CE8075-133F-4D28-9136-CECBDEF5ECF5}" srcOrd="1" destOrd="0" presId="urn:microsoft.com/office/officeart/2005/8/layout/equation2"/>
    <dgm:cxn modelId="{1F33FB69-8B4C-46DE-B1D1-4DF9EB3C72AB}" srcId="{04E328BA-716A-4ADF-A114-6696C469A04E}" destId="{C731C48E-4879-4E53-AA02-A7C9B850F1EC}" srcOrd="0" destOrd="0" parTransId="{D7EF2187-7EFA-484D-9D46-36B6F9119AEF}" sibTransId="{13A21492-5CB6-4888-9ABC-2D14CE8EB7D4}"/>
    <dgm:cxn modelId="{19409C5F-460B-4A4B-A83B-ED261386A800}" type="presOf" srcId="{04E328BA-716A-4ADF-A114-6696C469A04E}" destId="{FB020606-CB9F-47C3-991B-AAD95B45C425}" srcOrd="0" destOrd="0" presId="urn:microsoft.com/office/officeart/2005/8/layout/equation2"/>
    <dgm:cxn modelId="{A7B9D9C3-2237-4AB7-AE5B-ACD37D4E5B50}" type="presOf" srcId="{C731C48E-4879-4E53-AA02-A7C9B850F1EC}" destId="{CF5E37CC-6777-4016-AEE5-FDC08228FF8F}" srcOrd="0" destOrd="0" presId="urn:microsoft.com/office/officeart/2005/8/layout/equation2"/>
    <dgm:cxn modelId="{A508FBF7-1026-45B8-9230-46172738451A}" type="presParOf" srcId="{FB020606-CB9F-47C3-991B-AAD95B45C425}" destId="{BB3F27BB-3A27-4F8B-9D63-5DC853105BE8}" srcOrd="0" destOrd="0" presId="urn:microsoft.com/office/officeart/2005/8/layout/equation2"/>
    <dgm:cxn modelId="{B8ED4F8A-4C48-45E9-A311-92723ACD0D43}" type="presParOf" srcId="{BB3F27BB-3A27-4F8B-9D63-5DC853105BE8}" destId="{CF5E37CC-6777-4016-AEE5-FDC08228FF8F}" srcOrd="0" destOrd="0" presId="urn:microsoft.com/office/officeart/2005/8/layout/equation2"/>
    <dgm:cxn modelId="{7F84450C-45F4-4047-8954-748E762B2A8E}" type="presParOf" srcId="{FB020606-CB9F-47C3-991B-AAD95B45C425}" destId="{E34D594D-1E2B-43EC-BE0E-5B0F5B13AC08}" srcOrd="1" destOrd="0" presId="urn:microsoft.com/office/officeart/2005/8/layout/equation2"/>
    <dgm:cxn modelId="{615F9115-F08B-401D-8B85-7A8BBA96D9B3}" type="presParOf" srcId="{E34D594D-1E2B-43EC-BE0E-5B0F5B13AC08}" destId="{71CE8075-133F-4D28-9136-CECBDEF5ECF5}" srcOrd="0" destOrd="0" presId="urn:microsoft.com/office/officeart/2005/8/layout/equation2"/>
    <dgm:cxn modelId="{CC1FB90F-DFDA-4791-91B7-694686CE21B4}" type="presParOf" srcId="{FB020606-CB9F-47C3-991B-AAD95B45C425}" destId="{C0DF1693-D9D9-42B5-8A9A-1087EDD0D0D7}"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C0236B-12AC-4031-A722-7993721F0C5E}" type="doc">
      <dgm:prSet loTypeId="urn:microsoft.com/office/officeart/2009/3/layout/DescendingProcess" loCatId="process" qsTypeId="urn:microsoft.com/office/officeart/2005/8/quickstyle/3d2" qsCatId="3D" csTypeId="urn:microsoft.com/office/officeart/2005/8/colors/accent4_4" csCatId="accent4" phldr="1"/>
      <dgm:spPr/>
      <dgm:t>
        <a:bodyPr/>
        <a:lstStyle/>
        <a:p>
          <a:endParaRPr lang="en-US"/>
        </a:p>
      </dgm:t>
    </dgm:pt>
    <dgm:pt modelId="{7121ACA9-AE6F-4BD8-91C2-6C56A66C815B}">
      <dgm:prSet phldrT="[Text]" custT="1"/>
      <dgm:spPr/>
      <dgm:t>
        <a:bodyPr/>
        <a:lstStyle/>
        <a:p>
          <a:r>
            <a:rPr lang="vi-VN" sz="2400" b="1" dirty="0" smtClean="0">
              <a:latin typeface="Times New Roman" pitchFamily="18" charset="0"/>
              <a:cs typeface="Times New Roman" pitchFamily="18" charset="0"/>
            </a:rPr>
            <a:t>Sự ảnh hưởng của điện ảnh</a:t>
          </a:r>
          <a:endParaRPr lang="en-US" sz="2400" b="1" dirty="0"/>
        </a:p>
      </dgm:t>
    </dgm:pt>
    <dgm:pt modelId="{7AAE8438-9B24-4B18-9E10-A6771A14B2D5}" type="parTrans" cxnId="{A1344A45-5922-44F9-AC85-542AD8E66D47}">
      <dgm:prSet/>
      <dgm:spPr/>
      <dgm:t>
        <a:bodyPr/>
        <a:lstStyle/>
        <a:p>
          <a:endParaRPr lang="en-US"/>
        </a:p>
      </dgm:t>
    </dgm:pt>
    <dgm:pt modelId="{A3A52634-78DD-43B0-88DB-038465E37C5F}" type="sibTrans" cxnId="{A1344A45-5922-44F9-AC85-542AD8E66D47}">
      <dgm:prSet/>
      <dgm:spPr/>
      <dgm:t>
        <a:bodyPr/>
        <a:lstStyle/>
        <a:p>
          <a:endParaRPr lang="en-US"/>
        </a:p>
      </dgm:t>
    </dgm:pt>
    <dgm:pt modelId="{C94ED49C-07FE-4541-823E-690929D5F13F}">
      <dgm:prSet phldrT="[Text]" custT="1"/>
      <dgm:spPr/>
      <dgm:t>
        <a:bodyPr/>
        <a:lstStyle/>
        <a:p>
          <a:r>
            <a:rPr lang="en-US" sz="2400" b="1" dirty="0" err="1" smtClean="0">
              <a:latin typeface="Times New Roman" pitchFamily="18" charset="0"/>
              <a:cs typeface="Times New Roman" pitchFamily="18" charset="0"/>
            </a:rPr>
            <a:t>Cuộc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thực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trong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nhiều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bộ</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phim</a:t>
          </a:r>
          <a:endParaRPr lang="en-US" sz="2400" b="1" dirty="0">
            <a:latin typeface="Times New Roman" pitchFamily="18" charset="0"/>
            <a:cs typeface="Times New Roman" pitchFamily="18" charset="0"/>
          </a:endParaRPr>
        </a:p>
      </dgm:t>
    </dgm:pt>
    <dgm:pt modelId="{DA6910CF-E31A-4CA8-B026-6166C476FF83}" type="parTrans" cxnId="{02D94104-C7A1-42DF-8324-5DC26BEC5B7B}">
      <dgm:prSet/>
      <dgm:spPr/>
      <dgm:t>
        <a:bodyPr/>
        <a:lstStyle/>
        <a:p>
          <a:endParaRPr lang="en-US"/>
        </a:p>
      </dgm:t>
    </dgm:pt>
    <dgm:pt modelId="{A4451BC2-0853-40C4-B97A-28A528413282}" type="sibTrans" cxnId="{02D94104-C7A1-42DF-8324-5DC26BEC5B7B}">
      <dgm:prSet/>
      <dgm:spPr/>
      <dgm:t>
        <a:bodyPr/>
        <a:lstStyle/>
        <a:p>
          <a:endParaRPr lang="en-US"/>
        </a:p>
      </dgm:t>
    </dgm:pt>
    <dgm:pt modelId="{653CA0C6-58F3-4919-89AD-4CC477A5DFBB}">
      <dgm:prSet phldrT="[Text]" custT="1"/>
      <dgm:spPr/>
      <dgm:t>
        <a:bodyPr/>
        <a:lstStyle/>
        <a:p>
          <a:r>
            <a:rPr lang="en-US" sz="2400" b="1" dirty="0" err="1" smtClean="0">
              <a:latin typeface="Times New Roman" pitchFamily="18" charset="0"/>
              <a:cs typeface="Times New Roman" pitchFamily="18" charset="0"/>
            </a:rPr>
            <a:t>Chạy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đua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theo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sự</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nổi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tiếng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tiền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bạc</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dgm:t>
    </dgm:pt>
    <dgm:pt modelId="{D654536B-1518-4083-92EE-8198BD73554B}" type="parTrans" cxnId="{1A4DCF4E-1E81-451B-85EE-28D02A757F09}">
      <dgm:prSet/>
      <dgm:spPr/>
      <dgm:t>
        <a:bodyPr/>
        <a:lstStyle/>
        <a:p>
          <a:endParaRPr lang="en-US"/>
        </a:p>
      </dgm:t>
    </dgm:pt>
    <dgm:pt modelId="{D9C3AAB3-C0B9-4CF8-AA60-5C211AA500AB}" type="sibTrans" cxnId="{1A4DCF4E-1E81-451B-85EE-28D02A757F09}">
      <dgm:prSet/>
      <dgm:spPr/>
      <dgm:t>
        <a:bodyPr/>
        <a:lstStyle/>
        <a:p>
          <a:endParaRPr lang="en-US"/>
        </a:p>
      </dgm:t>
    </dgm:pt>
    <dgm:pt modelId="{D54A186B-C889-40F8-804E-59A08A3DB583}" type="pres">
      <dgm:prSet presAssocID="{1AC0236B-12AC-4031-A722-7993721F0C5E}" presName="Name0" presStyleCnt="0">
        <dgm:presLayoutVars>
          <dgm:chMax val="7"/>
          <dgm:chPref val="5"/>
        </dgm:presLayoutVars>
      </dgm:prSet>
      <dgm:spPr/>
      <dgm:t>
        <a:bodyPr/>
        <a:lstStyle/>
        <a:p>
          <a:endParaRPr lang="en-US"/>
        </a:p>
      </dgm:t>
    </dgm:pt>
    <dgm:pt modelId="{D89A9160-AA9F-49EC-8FD2-6E095CBE6B0B}" type="pres">
      <dgm:prSet presAssocID="{1AC0236B-12AC-4031-A722-7993721F0C5E}" presName="arrowNode" presStyleLbl="node1" presStyleIdx="0" presStyleCnt="1"/>
      <dgm:spPr/>
    </dgm:pt>
    <dgm:pt modelId="{D8B940D8-DB0C-40A1-9A75-0A78563F5A1F}" type="pres">
      <dgm:prSet presAssocID="{7121ACA9-AE6F-4BD8-91C2-6C56A66C815B}" presName="txNode1" presStyleLbl="revTx" presStyleIdx="0" presStyleCnt="3" custScaleX="134025">
        <dgm:presLayoutVars>
          <dgm:bulletEnabled val="1"/>
        </dgm:presLayoutVars>
      </dgm:prSet>
      <dgm:spPr/>
      <dgm:t>
        <a:bodyPr/>
        <a:lstStyle/>
        <a:p>
          <a:endParaRPr lang="en-US"/>
        </a:p>
      </dgm:t>
    </dgm:pt>
    <dgm:pt modelId="{EC89A6CE-50A2-4189-B478-937722A8C338}" type="pres">
      <dgm:prSet presAssocID="{C94ED49C-07FE-4541-823E-690929D5F13F}" presName="txNode2" presStyleLbl="revTx" presStyleIdx="1" presStyleCnt="3" custScaleX="112603" custLinFactX="-40714" custLinFactNeighborX="-100000" custLinFactNeighborY="21475">
        <dgm:presLayoutVars>
          <dgm:bulletEnabled val="1"/>
        </dgm:presLayoutVars>
      </dgm:prSet>
      <dgm:spPr/>
      <dgm:t>
        <a:bodyPr/>
        <a:lstStyle/>
        <a:p>
          <a:endParaRPr lang="en-US"/>
        </a:p>
      </dgm:t>
    </dgm:pt>
    <dgm:pt modelId="{DED1E8DA-2558-4DD4-8074-C4AFE5505D65}" type="pres">
      <dgm:prSet presAssocID="{A4451BC2-0853-40C4-B97A-28A528413282}" presName="dotNode2" presStyleCnt="0"/>
      <dgm:spPr/>
    </dgm:pt>
    <dgm:pt modelId="{5C30A7A1-0C66-4656-8C67-3DF29D988B20}" type="pres">
      <dgm:prSet presAssocID="{A4451BC2-0853-40C4-B97A-28A528413282}" presName="dotRepeatNode" presStyleLbl="fgShp" presStyleIdx="0" presStyleCnt="1" custLinFactX="100000" custLinFactY="100000" custLinFactNeighborX="118397" custLinFactNeighborY="125505"/>
      <dgm:spPr/>
      <dgm:t>
        <a:bodyPr/>
        <a:lstStyle/>
        <a:p>
          <a:endParaRPr lang="en-US"/>
        </a:p>
      </dgm:t>
    </dgm:pt>
    <dgm:pt modelId="{35DF6DEB-732C-4260-94A6-D373BC50A035}" type="pres">
      <dgm:prSet presAssocID="{653CA0C6-58F3-4919-89AD-4CC477A5DFBB}" presName="txNode3" presStyleLbl="revTx" presStyleIdx="2" presStyleCnt="3" custScaleX="120976" custLinFactY="-100000" custLinFactNeighborX="40049" custLinFactNeighborY="-182980">
        <dgm:presLayoutVars>
          <dgm:bulletEnabled val="1"/>
        </dgm:presLayoutVars>
      </dgm:prSet>
      <dgm:spPr/>
      <dgm:t>
        <a:bodyPr/>
        <a:lstStyle/>
        <a:p>
          <a:endParaRPr lang="en-US"/>
        </a:p>
      </dgm:t>
    </dgm:pt>
  </dgm:ptLst>
  <dgm:cxnLst>
    <dgm:cxn modelId="{8CD9D31A-3474-443F-8C22-F75853E7047B}" type="presOf" srcId="{C94ED49C-07FE-4541-823E-690929D5F13F}" destId="{EC89A6CE-50A2-4189-B478-937722A8C338}" srcOrd="0" destOrd="0" presId="urn:microsoft.com/office/officeart/2009/3/layout/DescendingProcess"/>
    <dgm:cxn modelId="{CD01EE1F-FEE1-4A01-9EB0-E1D9FD760B68}" type="presOf" srcId="{A4451BC2-0853-40C4-B97A-28A528413282}" destId="{5C30A7A1-0C66-4656-8C67-3DF29D988B20}" srcOrd="0" destOrd="0" presId="urn:microsoft.com/office/officeart/2009/3/layout/DescendingProcess"/>
    <dgm:cxn modelId="{1A4DCF4E-1E81-451B-85EE-28D02A757F09}" srcId="{1AC0236B-12AC-4031-A722-7993721F0C5E}" destId="{653CA0C6-58F3-4919-89AD-4CC477A5DFBB}" srcOrd="2" destOrd="0" parTransId="{D654536B-1518-4083-92EE-8198BD73554B}" sibTransId="{D9C3AAB3-C0B9-4CF8-AA60-5C211AA500AB}"/>
    <dgm:cxn modelId="{02D94104-C7A1-42DF-8324-5DC26BEC5B7B}" srcId="{1AC0236B-12AC-4031-A722-7993721F0C5E}" destId="{C94ED49C-07FE-4541-823E-690929D5F13F}" srcOrd="1" destOrd="0" parTransId="{DA6910CF-E31A-4CA8-B026-6166C476FF83}" sibTransId="{A4451BC2-0853-40C4-B97A-28A528413282}"/>
    <dgm:cxn modelId="{A1344A45-5922-44F9-AC85-542AD8E66D47}" srcId="{1AC0236B-12AC-4031-A722-7993721F0C5E}" destId="{7121ACA9-AE6F-4BD8-91C2-6C56A66C815B}" srcOrd="0" destOrd="0" parTransId="{7AAE8438-9B24-4B18-9E10-A6771A14B2D5}" sibTransId="{A3A52634-78DD-43B0-88DB-038465E37C5F}"/>
    <dgm:cxn modelId="{A666BFCC-63F5-4964-9B88-330F09A410FA}" type="presOf" srcId="{1AC0236B-12AC-4031-A722-7993721F0C5E}" destId="{D54A186B-C889-40F8-804E-59A08A3DB583}" srcOrd="0" destOrd="0" presId="urn:microsoft.com/office/officeart/2009/3/layout/DescendingProcess"/>
    <dgm:cxn modelId="{AF4AABBF-5DBE-4581-A229-6E17626208C2}" type="presOf" srcId="{653CA0C6-58F3-4919-89AD-4CC477A5DFBB}" destId="{35DF6DEB-732C-4260-94A6-D373BC50A035}" srcOrd="0" destOrd="0" presId="urn:microsoft.com/office/officeart/2009/3/layout/DescendingProcess"/>
    <dgm:cxn modelId="{CFD8E36D-3EF2-4935-B047-D67B377220A6}" type="presOf" srcId="{7121ACA9-AE6F-4BD8-91C2-6C56A66C815B}" destId="{D8B940D8-DB0C-40A1-9A75-0A78563F5A1F}" srcOrd="0" destOrd="0" presId="urn:microsoft.com/office/officeart/2009/3/layout/DescendingProcess"/>
    <dgm:cxn modelId="{AA5A7FAB-81FC-4F5D-B425-081037FD0F15}" type="presParOf" srcId="{D54A186B-C889-40F8-804E-59A08A3DB583}" destId="{D89A9160-AA9F-49EC-8FD2-6E095CBE6B0B}" srcOrd="0" destOrd="0" presId="urn:microsoft.com/office/officeart/2009/3/layout/DescendingProcess"/>
    <dgm:cxn modelId="{48266BA1-8DB9-4FF7-8A89-0FAFD4B6B7B5}" type="presParOf" srcId="{D54A186B-C889-40F8-804E-59A08A3DB583}" destId="{D8B940D8-DB0C-40A1-9A75-0A78563F5A1F}" srcOrd="1" destOrd="0" presId="urn:microsoft.com/office/officeart/2009/3/layout/DescendingProcess"/>
    <dgm:cxn modelId="{41083736-8725-47C4-9AF9-F290076C3FEE}" type="presParOf" srcId="{D54A186B-C889-40F8-804E-59A08A3DB583}" destId="{EC89A6CE-50A2-4189-B478-937722A8C338}" srcOrd="2" destOrd="0" presId="urn:microsoft.com/office/officeart/2009/3/layout/DescendingProcess"/>
    <dgm:cxn modelId="{EBFB5AC2-6490-490C-AC4F-D00B0EE09836}" type="presParOf" srcId="{D54A186B-C889-40F8-804E-59A08A3DB583}" destId="{DED1E8DA-2558-4DD4-8074-C4AFE5505D65}" srcOrd="3" destOrd="0" presId="urn:microsoft.com/office/officeart/2009/3/layout/DescendingProcess"/>
    <dgm:cxn modelId="{43DA23A2-31EE-4AA7-A080-1255F3BB81E3}" type="presParOf" srcId="{DED1E8DA-2558-4DD4-8074-C4AFE5505D65}" destId="{5C30A7A1-0C66-4656-8C67-3DF29D988B20}" srcOrd="0" destOrd="0" presId="urn:microsoft.com/office/officeart/2009/3/layout/DescendingProcess"/>
    <dgm:cxn modelId="{3B532BBE-0382-48F2-A9DA-AA4605AB38A9}" type="presParOf" srcId="{D54A186B-C889-40F8-804E-59A08A3DB583}" destId="{35DF6DEB-732C-4260-94A6-D373BC50A035}" srcOrd="4" destOrd="0" presId="urn:microsoft.com/office/officeart/2009/3/layout/Descending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85C9C09-F083-4A18-9124-39F684269F6D}" type="doc">
      <dgm:prSet loTypeId="urn:microsoft.com/office/officeart/2005/8/layout/arrow5" loCatId="process" qsTypeId="urn:microsoft.com/office/officeart/2005/8/quickstyle/3d5" qsCatId="3D" csTypeId="urn:microsoft.com/office/officeart/2005/8/colors/colorful2" csCatId="colorful" phldr="1"/>
      <dgm:spPr/>
      <dgm:t>
        <a:bodyPr/>
        <a:lstStyle/>
        <a:p>
          <a:endParaRPr lang="en-US"/>
        </a:p>
      </dgm:t>
    </dgm:pt>
    <dgm:pt modelId="{827E462B-4936-40ED-BB74-7CF405480728}">
      <dgm:prSet phldrT="[Text]"/>
      <dgm:spPr/>
      <dgm:t>
        <a:bodyPr/>
        <a:lstStyle/>
        <a:p>
          <a:pPr algn="ctr"/>
          <a:r>
            <a:rPr lang="en-US" dirty="0" smtClean="0">
              <a:latin typeface="Times" pitchFamily="34" charset="0"/>
              <a:ea typeface="Times" pitchFamily="34" charset="0"/>
              <a:cs typeface="Times" pitchFamily="34" charset="0"/>
            </a:rPr>
            <a:t>TÍCH CỰC</a:t>
          </a:r>
          <a:endParaRPr lang="en-US" dirty="0">
            <a:latin typeface="Times" pitchFamily="34" charset="0"/>
            <a:ea typeface="Times" pitchFamily="34" charset="0"/>
            <a:cs typeface="Times" pitchFamily="34" charset="0"/>
          </a:endParaRPr>
        </a:p>
      </dgm:t>
    </dgm:pt>
    <dgm:pt modelId="{239F0218-A343-4C71-A8AF-BBE881D88E9E}" type="parTrans" cxnId="{50852ED3-595B-4593-A874-F78E6AC6BE89}">
      <dgm:prSet/>
      <dgm:spPr/>
      <dgm:t>
        <a:bodyPr/>
        <a:lstStyle/>
        <a:p>
          <a:endParaRPr lang="en-US"/>
        </a:p>
      </dgm:t>
    </dgm:pt>
    <dgm:pt modelId="{C890797E-0AAB-4088-83FC-D0A8F74399DB}" type="sibTrans" cxnId="{50852ED3-595B-4593-A874-F78E6AC6BE89}">
      <dgm:prSet/>
      <dgm:spPr/>
      <dgm:t>
        <a:bodyPr/>
        <a:lstStyle/>
        <a:p>
          <a:endParaRPr lang="en-US"/>
        </a:p>
      </dgm:t>
    </dgm:pt>
    <dgm:pt modelId="{B860C12E-3A08-4013-BB50-32729FA911FB}">
      <dgm:prSet phldrT="[Text]"/>
      <dgm:spPr/>
      <dgm:t>
        <a:bodyPr/>
        <a:lstStyle/>
        <a:p>
          <a:r>
            <a:rPr lang="en-US" dirty="0" smtClean="0">
              <a:latin typeface="Times" pitchFamily="34" charset="0"/>
              <a:ea typeface="Times" pitchFamily="34" charset="0"/>
              <a:cs typeface="Times" pitchFamily="34" charset="0"/>
            </a:rPr>
            <a:t>TIÊU CỰC</a:t>
          </a:r>
          <a:endParaRPr lang="en-US" dirty="0">
            <a:latin typeface="Times" pitchFamily="34" charset="0"/>
            <a:ea typeface="Times" pitchFamily="34" charset="0"/>
            <a:cs typeface="Times" pitchFamily="34" charset="0"/>
          </a:endParaRPr>
        </a:p>
      </dgm:t>
    </dgm:pt>
    <dgm:pt modelId="{3BA9EFA1-6857-45C2-954B-420D48C12A97}" type="parTrans" cxnId="{30A674A1-1DAD-4538-8D73-584D6195588E}">
      <dgm:prSet/>
      <dgm:spPr/>
      <dgm:t>
        <a:bodyPr/>
        <a:lstStyle/>
        <a:p>
          <a:endParaRPr lang="en-US"/>
        </a:p>
      </dgm:t>
    </dgm:pt>
    <dgm:pt modelId="{A50E8163-2A51-4532-AC23-F5739BA045A8}" type="sibTrans" cxnId="{30A674A1-1DAD-4538-8D73-584D6195588E}">
      <dgm:prSet/>
      <dgm:spPr/>
      <dgm:t>
        <a:bodyPr/>
        <a:lstStyle/>
        <a:p>
          <a:endParaRPr lang="en-US"/>
        </a:p>
      </dgm:t>
    </dgm:pt>
    <dgm:pt modelId="{249F0227-CF98-481E-843E-2AFD8F363C8D}" type="pres">
      <dgm:prSet presAssocID="{585C9C09-F083-4A18-9124-39F684269F6D}" presName="diagram" presStyleCnt="0">
        <dgm:presLayoutVars>
          <dgm:dir/>
          <dgm:resizeHandles val="exact"/>
        </dgm:presLayoutVars>
      </dgm:prSet>
      <dgm:spPr/>
      <dgm:t>
        <a:bodyPr/>
        <a:lstStyle/>
        <a:p>
          <a:endParaRPr lang="en-US"/>
        </a:p>
      </dgm:t>
    </dgm:pt>
    <dgm:pt modelId="{FD4CC6EF-D497-4F3E-A610-CA7D7D1BD3A4}" type="pres">
      <dgm:prSet presAssocID="{827E462B-4936-40ED-BB74-7CF405480728}" presName="arrow" presStyleLbl="node1" presStyleIdx="0" presStyleCnt="2">
        <dgm:presLayoutVars>
          <dgm:bulletEnabled val="1"/>
        </dgm:presLayoutVars>
      </dgm:prSet>
      <dgm:spPr/>
      <dgm:t>
        <a:bodyPr/>
        <a:lstStyle/>
        <a:p>
          <a:endParaRPr lang="en-US"/>
        </a:p>
      </dgm:t>
    </dgm:pt>
    <dgm:pt modelId="{70FAE204-27DB-4DEB-A20D-DD79E49B572C}" type="pres">
      <dgm:prSet presAssocID="{B860C12E-3A08-4013-BB50-32729FA911FB}" presName="arrow" presStyleLbl="node1" presStyleIdx="1" presStyleCnt="2" custRadScaleRad="91969" custRadScaleInc="548">
        <dgm:presLayoutVars>
          <dgm:bulletEnabled val="1"/>
        </dgm:presLayoutVars>
      </dgm:prSet>
      <dgm:spPr/>
      <dgm:t>
        <a:bodyPr/>
        <a:lstStyle/>
        <a:p>
          <a:endParaRPr lang="en-US"/>
        </a:p>
      </dgm:t>
    </dgm:pt>
  </dgm:ptLst>
  <dgm:cxnLst>
    <dgm:cxn modelId="{E7DF71A9-8ED5-427E-B183-78B4CD6D1840}" type="presOf" srcId="{585C9C09-F083-4A18-9124-39F684269F6D}" destId="{249F0227-CF98-481E-843E-2AFD8F363C8D}" srcOrd="0" destOrd="0" presId="urn:microsoft.com/office/officeart/2005/8/layout/arrow5"/>
    <dgm:cxn modelId="{31468159-39CF-4ACB-891E-6A1AD43504CC}" type="presOf" srcId="{B860C12E-3A08-4013-BB50-32729FA911FB}" destId="{70FAE204-27DB-4DEB-A20D-DD79E49B572C}" srcOrd="0" destOrd="0" presId="urn:microsoft.com/office/officeart/2005/8/layout/arrow5"/>
    <dgm:cxn modelId="{30A674A1-1DAD-4538-8D73-584D6195588E}" srcId="{585C9C09-F083-4A18-9124-39F684269F6D}" destId="{B860C12E-3A08-4013-BB50-32729FA911FB}" srcOrd="1" destOrd="0" parTransId="{3BA9EFA1-6857-45C2-954B-420D48C12A97}" sibTransId="{A50E8163-2A51-4532-AC23-F5739BA045A8}"/>
    <dgm:cxn modelId="{027D2AEC-1B36-45D4-9C18-1F49A5CD91B0}" type="presOf" srcId="{827E462B-4936-40ED-BB74-7CF405480728}" destId="{FD4CC6EF-D497-4F3E-A610-CA7D7D1BD3A4}" srcOrd="0" destOrd="0" presId="urn:microsoft.com/office/officeart/2005/8/layout/arrow5"/>
    <dgm:cxn modelId="{50852ED3-595B-4593-A874-F78E6AC6BE89}" srcId="{585C9C09-F083-4A18-9124-39F684269F6D}" destId="{827E462B-4936-40ED-BB74-7CF405480728}" srcOrd="0" destOrd="0" parTransId="{239F0218-A343-4C71-A8AF-BBE881D88E9E}" sibTransId="{C890797E-0AAB-4088-83FC-D0A8F74399DB}"/>
    <dgm:cxn modelId="{010BF0E7-7A01-4E1D-BF44-5EA4614A9339}" type="presParOf" srcId="{249F0227-CF98-481E-843E-2AFD8F363C8D}" destId="{FD4CC6EF-D497-4F3E-A610-CA7D7D1BD3A4}" srcOrd="0" destOrd="0" presId="urn:microsoft.com/office/officeart/2005/8/layout/arrow5"/>
    <dgm:cxn modelId="{B38632B6-1D05-4CAF-89C7-9479E4EACCF5}" type="presParOf" srcId="{249F0227-CF98-481E-843E-2AFD8F363C8D}" destId="{70FAE204-27DB-4DEB-A20D-DD79E49B572C}"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8D145A8-11A2-4369-A94B-932196F1BCEC}" type="doc">
      <dgm:prSet loTypeId="urn:microsoft.com/office/officeart/2009/layout/CircleArrowProcess" loCatId="process" qsTypeId="urn:microsoft.com/office/officeart/2005/8/quickstyle/3d2" qsCatId="3D" csTypeId="urn:microsoft.com/office/officeart/2005/8/colors/accent5_2" csCatId="accent5" phldr="1"/>
      <dgm:spPr/>
      <dgm:t>
        <a:bodyPr/>
        <a:lstStyle/>
        <a:p>
          <a:endParaRPr lang="en-US"/>
        </a:p>
      </dgm:t>
    </dgm:pt>
    <dgm:pt modelId="{DDA258E8-7027-482D-83AF-78C935D3AB8A}">
      <dgm:prSet phldrT="[Text]" custT="1"/>
      <dgm:spPr/>
      <dgm:t>
        <a:bodyPr/>
        <a:lstStyle/>
        <a:p>
          <a:r>
            <a:rPr lang="en-US" sz="2400" b="1" dirty="0" err="1" smtClean="0">
              <a:latin typeface="Times New Roman" pitchFamily="18" charset="0"/>
              <a:cs typeface="Times New Roman" pitchFamily="18" charset="0"/>
            </a:rPr>
            <a:t>Làm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rối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loạn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chức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năng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xã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ảnh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hưởng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đến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thường</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dgm:t>
    </dgm:pt>
    <dgm:pt modelId="{659EFEBA-BB37-462B-8DA5-70006534EEA5}" type="parTrans" cxnId="{397641BE-14EE-4BC0-A3F6-B0E37E3359E0}">
      <dgm:prSet/>
      <dgm:spPr/>
      <dgm:t>
        <a:bodyPr/>
        <a:lstStyle/>
        <a:p>
          <a:endParaRPr lang="en-US"/>
        </a:p>
      </dgm:t>
    </dgm:pt>
    <dgm:pt modelId="{96595A6F-8CAB-4E55-8A1B-D75C7BEBC7E4}" type="sibTrans" cxnId="{397641BE-14EE-4BC0-A3F6-B0E37E3359E0}">
      <dgm:prSet/>
      <dgm:spPr/>
      <dgm:t>
        <a:bodyPr/>
        <a:lstStyle/>
        <a:p>
          <a:endParaRPr lang="en-US"/>
        </a:p>
      </dgm:t>
    </dgm:pt>
    <dgm:pt modelId="{2AE10509-5151-4B9D-8BCD-F184E833A48B}">
      <dgm:prSet phldrT="[Text]" custT="1"/>
      <dgm:spPr/>
      <dgm:t>
        <a:bodyPr/>
        <a:lstStyle/>
        <a:p>
          <a:r>
            <a:rPr lang="en-US" sz="2400" b="1" dirty="0" err="1" smtClean="0">
              <a:latin typeface="Times New Roman" pitchFamily="18" charset="0"/>
              <a:cs typeface="Times New Roman" pitchFamily="18" charset="0"/>
            </a:rPr>
            <a:t>Lối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lệch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đang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đến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xã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đặc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biệt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tầng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lớp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thanh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thiếu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niên</a:t>
          </a:r>
          <a:r>
            <a:rPr lang="en-US" sz="2400" b="1" dirty="0" smtClean="0">
              <a:latin typeface="Times New Roman" pitchFamily="18" charset="0"/>
              <a:cs typeface="Times New Roman" pitchFamily="18" charset="0"/>
            </a:rPr>
            <a:t>… </a:t>
          </a:r>
          <a:endParaRPr lang="en-US" sz="2400" b="1" dirty="0">
            <a:latin typeface="Times New Roman" pitchFamily="18" charset="0"/>
            <a:cs typeface="Times New Roman" pitchFamily="18" charset="0"/>
          </a:endParaRPr>
        </a:p>
      </dgm:t>
    </dgm:pt>
    <dgm:pt modelId="{9EEE118C-1889-4824-937D-919C04B01FAB}" type="parTrans" cxnId="{06267656-0518-4C86-8C55-B394E5FA5C4C}">
      <dgm:prSet/>
      <dgm:spPr/>
      <dgm:t>
        <a:bodyPr/>
        <a:lstStyle/>
        <a:p>
          <a:endParaRPr lang="en-US"/>
        </a:p>
      </dgm:t>
    </dgm:pt>
    <dgm:pt modelId="{532F4F67-0EFE-4F5D-B41C-4F3C7E8AF924}" type="sibTrans" cxnId="{06267656-0518-4C86-8C55-B394E5FA5C4C}">
      <dgm:prSet/>
      <dgm:spPr/>
      <dgm:t>
        <a:bodyPr/>
        <a:lstStyle/>
        <a:p>
          <a:endParaRPr lang="en-US"/>
        </a:p>
      </dgm:t>
    </dgm:pt>
    <dgm:pt modelId="{A0CA608A-7AA3-46E0-AAEB-84531F475B12}" type="pres">
      <dgm:prSet presAssocID="{B8D145A8-11A2-4369-A94B-932196F1BCEC}" presName="Name0" presStyleCnt="0">
        <dgm:presLayoutVars>
          <dgm:chMax val="7"/>
          <dgm:chPref val="7"/>
          <dgm:dir/>
          <dgm:animLvl val="lvl"/>
        </dgm:presLayoutVars>
      </dgm:prSet>
      <dgm:spPr/>
      <dgm:t>
        <a:bodyPr/>
        <a:lstStyle/>
        <a:p>
          <a:endParaRPr lang="en-US"/>
        </a:p>
      </dgm:t>
    </dgm:pt>
    <dgm:pt modelId="{CB91D9E4-5D7C-47A4-894C-840795DD2BBC}" type="pres">
      <dgm:prSet presAssocID="{DDA258E8-7027-482D-83AF-78C935D3AB8A}" presName="Accent1" presStyleCnt="0"/>
      <dgm:spPr/>
    </dgm:pt>
    <dgm:pt modelId="{25A26F0A-D368-4F7B-8DC1-E1BE64C031EA}" type="pres">
      <dgm:prSet presAssocID="{DDA258E8-7027-482D-83AF-78C935D3AB8A}" presName="Accent" presStyleLbl="node1" presStyleIdx="0" presStyleCnt="2" custAng="3104723" custScaleX="149555" custScaleY="145679" custLinFactNeighborX="56523" custLinFactNeighborY="18452"/>
      <dgm:spPr/>
    </dgm:pt>
    <dgm:pt modelId="{91A5DE22-CDC7-4FE4-B55C-247032CF6C29}" type="pres">
      <dgm:prSet presAssocID="{DDA258E8-7027-482D-83AF-78C935D3AB8A}" presName="Parent1" presStyleLbl="revTx" presStyleIdx="0" presStyleCnt="2" custScaleX="138143" custScaleY="202583" custLinFactNeighborX="95839" custLinFactNeighborY="67021">
        <dgm:presLayoutVars>
          <dgm:chMax val="1"/>
          <dgm:chPref val="1"/>
          <dgm:bulletEnabled val="1"/>
        </dgm:presLayoutVars>
      </dgm:prSet>
      <dgm:spPr/>
      <dgm:t>
        <a:bodyPr/>
        <a:lstStyle/>
        <a:p>
          <a:endParaRPr lang="en-US"/>
        </a:p>
      </dgm:t>
    </dgm:pt>
    <dgm:pt modelId="{87A1E61E-5D0E-4B76-9ADD-29F11BAC4FAC}" type="pres">
      <dgm:prSet presAssocID="{2AE10509-5151-4B9D-8BCD-F184E833A48B}" presName="Accent2" presStyleCnt="0"/>
      <dgm:spPr/>
    </dgm:pt>
    <dgm:pt modelId="{2772C220-D8B9-4BD5-BBAF-61C807667D87}" type="pres">
      <dgm:prSet presAssocID="{2AE10509-5151-4B9D-8BCD-F184E833A48B}" presName="Accent" presStyleLbl="node1" presStyleIdx="1" presStyleCnt="2" custAng="1108471" custScaleX="184265" custScaleY="176224" custLinFactNeighborX="-27726" custLinFactNeighborY="22643"/>
      <dgm:spPr/>
    </dgm:pt>
    <dgm:pt modelId="{19CBA9AB-7431-4857-9836-6308E4BBB50A}" type="pres">
      <dgm:prSet presAssocID="{2AE10509-5151-4B9D-8BCD-F184E833A48B}" presName="Parent2" presStyleLbl="revTx" presStyleIdx="1" presStyleCnt="2" custAng="0" custScaleX="162368" custScaleY="263099" custLinFactNeighborX="-38703" custLinFactNeighborY="62340">
        <dgm:presLayoutVars>
          <dgm:chMax val="1"/>
          <dgm:chPref val="1"/>
          <dgm:bulletEnabled val="1"/>
        </dgm:presLayoutVars>
      </dgm:prSet>
      <dgm:spPr/>
      <dgm:t>
        <a:bodyPr/>
        <a:lstStyle/>
        <a:p>
          <a:endParaRPr lang="en-US"/>
        </a:p>
      </dgm:t>
    </dgm:pt>
  </dgm:ptLst>
  <dgm:cxnLst>
    <dgm:cxn modelId="{397641BE-14EE-4BC0-A3F6-B0E37E3359E0}" srcId="{B8D145A8-11A2-4369-A94B-932196F1BCEC}" destId="{DDA258E8-7027-482D-83AF-78C935D3AB8A}" srcOrd="0" destOrd="0" parTransId="{659EFEBA-BB37-462B-8DA5-70006534EEA5}" sibTransId="{96595A6F-8CAB-4E55-8A1B-D75C7BEBC7E4}"/>
    <dgm:cxn modelId="{06267656-0518-4C86-8C55-B394E5FA5C4C}" srcId="{B8D145A8-11A2-4369-A94B-932196F1BCEC}" destId="{2AE10509-5151-4B9D-8BCD-F184E833A48B}" srcOrd="1" destOrd="0" parTransId="{9EEE118C-1889-4824-937D-919C04B01FAB}" sibTransId="{532F4F67-0EFE-4F5D-B41C-4F3C7E8AF924}"/>
    <dgm:cxn modelId="{95529A8C-FC08-4852-BA2A-FB108D54E709}" type="presOf" srcId="{B8D145A8-11A2-4369-A94B-932196F1BCEC}" destId="{A0CA608A-7AA3-46E0-AAEB-84531F475B12}" srcOrd="0" destOrd="0" presId="urn:microsoft.com/office/officeart/2009/layout/CircleArrowProcess"/>
    <dgm:cxn modelId="{57AF1E98-A753-4C99-AAD7-7083DE289C5A}" type="presOf" srcId="{2AE10509-5151-4B9D-8BCD-F184E833A48B}" destId="{19CBA9AB-7431-4857-9836-6308E4BBB50A}" srcOrd="0" destOrd="0" presId="urn:microsoft.com/office/officeart/2009/layout/CircleArrowProcess"/>
    <dgm:cxn modelId="{FD644F53-8FD2-40F9-A695-F7858E334077}" type="presOf" srcId="{DDA258E8-7027-482D-83AF-78C935D3AB8A}" destId="{91A5DE22-CDC7-4FE4-B55C-247032CF6C29}" srcOrd="0" destOrd="0" presId="urn:microsoft.com/office/officeart/2009/layout/CircleArrowProcess"/>
    <dgm:cxn modelId="{62C6EE6A-CC12-4D3B-86E0-ACC80334B3C8}" type="presParOf" srcId="{A0CA608A-7AA3-46E0-AAEB-84531F475B12}" destId="{CB91D9E4-5D7C-47A4-894C-840795DD2BBC}" srcOrd="0" destOrd="0" presId="urn:microsoft.com/office/officeart/2009/layout/CircleArrowProcess"/>
    <dgm:cxn modelId="{CE8B22E8-31DC-440D-B9AE-FA7B3AFC7F28}" type="presParOf" srcId="{CB91D9E4-5D7C-47A4-894C-840795DD2BBC}" destId="{25A26F0A-D368-4F7B-8DC1-E1BE64C031EA}" srcOrd="0" destOrd="0" presId="urn:microsoft.com/office/officeart/2009/layout/CircleArrowProcess"/>
    <dgm:cxn modelId="{D0FF4180-2A35-4426-B03A-D304185232A6}" type="presParOf" srcId="{A0CA608A-7AA3-46E0-AAEB-84531F475B12}" destId="{91A5DE22-CDC7-4FE4-B55C-247032CF6C29}" srcOrd="1" destOrd="0" presId="urn:microsoft.com/office/officeart/2009/layout/CircleArrowProcess"/>
    <dgm:cxn modelId="{4308F2CA-7F18-4E6A-BFCA-882750650801}" type="presParOf" srcId="{A0CA608A-7AA3-46E0-AAEB-84531F475B12}" destId="{87A1E61E-5D0E-4B76-9ADD-29F11BAC4FAC}" srcOrd="2" destOrd="0" presId="urn:microsoft.com/office/officeart/2009/layout/CircleArrowProcess"/>
    <dgm:cxn modelId="{545AF08B-3B3A-4659-8147-600ED2491842}" type="presParOf" srcId="{87A1E61E-5D0E-4B76-9ADD-29F11BAC4FAC}" destId="{2772C220-D8B9-4BD5-BBAF-61C807667D87}" srcOrd="0" destOrd="0" presId="urn:microsoft.com/office/officeart/2009/layout/CircleArrowProcess"/>
    <dgm:cxn modelId="{149D545D-1683-476A-8ED6-F02F6ADDD440}" type="presParOf" srcId="{A0CA608A-7AA3-46E0-AAEB-84531F475B12}" destId="{19CBA9AB-7431-4857-9836-6308E4BBB50A}" srcOrd="3"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B29355-F9AC-40FE-B768-A3D1B67A088B}" type="doc">
      <dgm:prSet loTypeId="urn:microsoft.com/office/officeart/2005/8/layout/matrix3" loCatId="matrix" qsTypeId="urn:microsoft.com/office/officeart/2005/8/quickstyle/3d1" qsCatId="3D" csTypeId="urn:microsoft.com/office/officeart/2005/8/colors/colorful3" csCatId="colorful" phldr="1"/>
      <dgm:spPr/>
      <dgm:t>
        <a:bodyPr/>
        <a:lstStyle/>
        <a:p>
          <a:endParaRPr lang="en-US"/>
        </a:p>
      </dgm:t>
    </dgm:pt>
    <dgm:pt modelId="{5298082A-901D-4B08-B7EC-8FC008DC9811}">
      <dgm:prSet phldrT="[Text]"/>
      <dgm:spPr/>
      <dgm:t>
        <a:bodyPr/>
        <a:lstStyle/>
        <a:p>
          <a:r>
            <a:rPr lang="vi-VN" b="1" dirty="0" smtClean="0">
              <a:solidFill>
                <a:schemeClr val="tx1"/>
              </a:solidFill>
              <a:latin typeface="Times New Roman" pitchFamily="18" charset="0"/>
              <a:cs typeface="Times New Roman" pitchFamily="18" charset="0"/>
            </a:rPr>
            <a:t>Sự lệch lạc khẳng định giá trị và tiêu chuẩn văn hóa</a:t>
          </a:r>
          <a:r>
            <a:rPr lang="en-US" b="1" dirty="0" smtClean="0">
              <a:solidFill>
                <a:schemeClr val="tx1"/>
              </a:solidFill>
              <a:latin typeface="Times New Roman" pitchFamily="18" charset="0"/>
              <a:cs typeface="Times New Roman" pitchFamily="18" charset="0"/>
            </a:rPr>
            <a:t>.</a:t>
          </a:r>
          <a:endParaRPr lang="en-US" b="1" dirty="0">
            <a:solidFill>
              <a:schemeClr val="tx1"/>
            </a:solidFill>
          </a:endParaRPr>
        </a:p>
      </dgm:t>
    </dgm:pt>
    <dgm:pt modelId="{66C48EF4-7D19-487A-AE2A-8447D27231D0}" type="parTrans" cxnId="{513E8B36-4F7C-41C8-9F54-B2E7EE2D1B3D}">
      <dgm:prSet/>
      <dgm:spPr/>
      <dgm:t>
        <a:bodyPr/>
        <a:lstStyle/>
        <a:p>
          <a:endParaRPr lang="en-US"/>
        </a:p>
      </dgm:t>
    </dgm:pt>
    <dgm:pt modelId="{567A45C7-6F4C-443B-9A78-DAF30F6EDDBB}" type="sibTrans" cxnId="{513E8B36-4F7C-41C8-9F54-B2E7EE2D1B3D}">
      <dgm:prSet/>
      <dgm:spPr/>
      <dgm:t>
        <a:bodyPr/>
        <a:lstStyle/>
        <a:p>
          <a:endParaRPr lang="en-US"/>
        </a:p>
      </dgm:t>
    </dgm:pt>
    <dgm:pt modelId="{A6AC8E10-83E6-49A8-B3A7-40DA456D0B4B}">
      <dgm:prSet phldrT="[Text]"/>
      <dgm:spPr/>
      <dgm:t>
        <a:bodyPr/>
        <a:lstStyle/>
        <a:p>
          <a:r>
            <a:rPr lang="en-US" b="1" dirty="0" err="1" smtClean="0">
              <a:solidFill>
                <a:schemeClr val="tx1"/>
              </a:solidFill>
              <a:latin typeface="Times New Roman" pitchFamily="18" charset="0"/>
              <a:cs typeface="Times New Roman" pitchFamily="18" charset="0"/>
            </a:rPr>
            <a:t>Phản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ứng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với</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sự</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lệch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lạc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thúc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đẩy</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tính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thống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nhất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của</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xã</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hội</a:t>
          </a:r>
          <a:r>
            <a:rPr lang="en-US" b="1" dirty="0" smtClean="0">
              <a:solidFill>
                <a:schemeClr val="tx1"/>
              </a:solidFill>
              <a:latin typeface="Times New Roman" pitchFamily="18" charset="0"/>
              <a:cs typeface="Times New Roman" pitchFamily="18" charset="0"/>
            </a:rPr>
            <a:t>.</a:t>
          </a:r>
          <a:endParaRPr lang="en-US" b="1" dirty="0">
            <a:solidFill>
              <a:schemeClr val="tx1"/>
            </a:solidFill>
          </a:endParaRPr>
        </a:p>
      </dgm:t>
    </dgm:pt>
    <dgm:pt modelId="{6214E45C-8A57-4BBF-B9E7-1A3EBBB9C085}" type="parTrans" cxnId="{15400F00-40A0-4543-9583-9D1184B5713A}">
      <dgm:prSet/>
      <dgm:spPr/>
      <dgm:t>
        <a:bodyPr/>
        <a:lstStyle/>
        <a:p>
          <a:endParaRPr lang="en-US"/>
        </a:p>
      </dgm:t>
    </dgm:pt>
    <dgm:pt modelId="{43AD10DE-1E3E-4537-AE7A-83279B3554B3}" type="sibTrans" cxnId="{15400F00-40A0-4543-9583-9D1184B5713A}">
      <dgm:prSet/>
      <dgm:spPr/>
      <dgm:t>
        <a:bodyPr/>
        <a:lstStyle/>
        <a:p>
          <a:endParaRPr lang="en-US"/>
        </a:p>
      </dgm:t>
    </dgm:pt>
    <dgm:pt modelId="{5A1A49E8-9C40-4833-B118-5CCCFB8A43F8}">
      <dgm:prSet phldrT="[Text]"/>
      <dgm:spPr/>
      <dgm:t>
        <a:bodyPr/>
        <a:lstStyle/>
        <a:p>
          <a:r>
            <a:rPr lang="vi-VN" b="1" dirty="0" smtClean="0">
              <a:solidFill>
                <a:schemeClr val="tx1"/>
              </a:solidFill>
              <a:latin typeface="Times New Roman" pitchFamily="18" charset="0"/>
              <a:cs typeface="Times New Roman" pitchFamily="18" charset="0"/>
            </a:rPr>
            <a:t>Sự lệch lạc khuyến khích thay đổi xã hội</a:t>
          </a:r>
          <a:r>
            <a:rPr lang="en-US" b="1" dirty="0" smtClean="0">
              <a:solidFill>
                <a:schemeClr val="tx1"/>
              </a:solidFill>
              <a:latin typeface="Times New Roman" pitchFamily="18" charset="0"/>
              <a:cs typeface="Times New Roman" pitchFamily="18" charset="0"/>
            </a:rPr>
            <a:t>.</a:t>
          </a:r>
          <a:endParaRPr lang="en-US" b="1" dirty="0">
            <a:solidFill>
              <a:schemeClr val="tx1"/>
            </a:solidFill>
          </a:endParaRPr>
        </a:p>
      </dgm:t>
    </dgm:pt>
    <dgm:pt modelId="{C82D7E19-C5CD-4D0A-AD03-62C984DFAF2F}" type="parTrans" cxnId="{B496AC86-9E6B-404C-BEB5-D145049B1507}">
      <dgm:prSet/>
      <dgm:spPr/>
      <dgm:t>
        <a:bodyPr/>
        <a:lstStyle/>
        <a:p>
          <a:endParaRPr lang="en-US"/>
        </a:p>
      </dgm:t>
    </dgm:pt>
    <dgm:pt modelId="{20B11D7B-CDA2-427D-8893-1EBEEBE61500}" type="sibTrans" cxnId="{B496AC86-9E6B-404C-BEB5-D145049B1507}">
      <dgm:prSet/>
      <dgm:spPr/>
      <dgm:t>
        <a:bodyPr/>
        <a:lstStyle/>
        <a:p>
          <a:endParaRPr lang="en-US"/>
        </a:p>
      </dgm:t>
    </dgm:pt>
    <dgm:pt modelId="{D71AA7BE-2244-42AD-95F8-849AB77B3C75}">
      <dgm:prSet phldrT="[Text]" phldr="1"/>
      <dgm:spPr/>
      <dgm:t>
        <a:bodyPr/>
        <a:lstStyle/>
        <a:p>
          <a:endParaRPr lang="en-US"/>
        </a:p>
      </dgm:t>
    </dgm:pt>
    <dgm:pt modelId="{718792E9-D6BC-4C6E-A007-2770480F0D2E}" type="parTrans" cxnId="{68825ED7-CD53-4218-A5B4-046D2DEAF3F3}">
      <dgm:prSet/>
      <dgm:spPr/>
      <dgm:t>
        <a:bodyPr/>
        <a:lstStyle/>
        <a:p>
          <a:endParaRPr lang="en-US"/>
        </a:p>
      </dgm:t>
    </dgm:pt>
    <dgm:pt modelId="{BB19A130-15B0-44CE-A458-401FF5D3B5E5}" type="sibTrans" cxnId="{68825ED7-CD53-4218-A5B4-046D2DEAF3F3}">
      <dgm:prSet/>
      <dgm:spPr/>
      <dgm:t>
        <a:bodyPr/>
        <a:lstStyle/>
        <a:p>
          <a:endParaRPr lang="en-US"/>
        </a:p>
      </dgm:t>
    </dgm:pt>
    <dgm:pt modelId="{8D6CDCC9-3A60-4D80-861D-11D53254C9AC}">
      <dgm:prSet/>
      <dgm:spPr/>
      <dgm:t>
        <a:bodyPr/>
        <a:lstStyle/>
        <a:p>
          <a:r>
            <a:rPr lang="vi-VN" b="1" dirty="0" smtClean="0">
              <a:solidFill>
                <a:schemeClr val="tx1"/>
              </a:solidFill>
              <a:latin typeface="Times New Roman" pitchFamily="18" charset="0"/>
              <a:cs typeface="Times New Roman" pitchFamily="18" charset="0"/>
            </a:rPr>
            <a:t>Phản ứng với sự lệch lạc làm sáng tỏ ranh giới đạo đức</a:t>
          </a:r>
          <a:r>
            <a:rPr lang="en-US" b="1" dirty="0" smtClean="0">
              <a:solidFill>
                <a:schemeClr val="tx1"/>
              </a:solidFill>
              <a:latin typeface="Times New Roman" pitchFamily="18" charset="0"/>
              <a:cs typeface="Times New Roman" pitchFamily="18" charset="0"/>
            </a:rPr>
            <a:t>.</a:t>
          </a:r>
          <a:endParaRPr lang="en-US" b="1" dirty="0">
            <a:solidFill>
              <a:schemeClr val="tx1"/>
            </a:solidFill>
          </a:endParaRPr>
        </a:p>
      </dgm:t>
    </dgm:pt>
    <dgm:pt modelId="{49C8F73E-7BCD-4DDE-A9E2-74FE8DCBE961}" type="parTrans" cxnId="{11ADB259-D65F-494B-99D8-3FFC45BD2E4E}">
      <dgm:prSet/>
      <dgm:spPr/>
      <dgm:t>
        <a:bodyPr/>
        <a:lstStyle/>
        <a:p>
          <a:endParaRPr lang="en-US"/>
        </a:p>
      </dgm:t>
    </dgm:pt>
    <dgm:pt modelId="{2A4076B4-A0F1-4113-A606-CF1CCF21C71A}" type="sibTrans" cxnId="{11ADB259-D65F-494B-99D8-3FFC45BD2E4E}">
      <dgm:prSet/>
      <dgm:spPr/>
      <dgm:t>
        <a:bodyPr/>
        <a:lstStyle/>
        <a:p>
          <a:endParaRPr lang="en-US"/>
        </a:p>
      </dgm:t>
    </dgm:pt>
    <dgm:pt modelId="{46B61A2B-D4F6-40AD-A5AF-AB07B69B9086}" type="pres">
      <dgm:prSet presAssocID="{E6B29355-F9AC-40FE-B768-A3D1B67A088B}" presName="matrix" presStyleCnt="0">
        <dgm:presLayoutVars>
          <dgm:chMax val="1"/>
          <dgm:dir/>
          <dgm:resizeHandles val="exact"/>
        </dgm:presLayoutVars>
      </dgm:prSet>
      <dgm:spPr/>
      <dgm:t>
        <a:bodyPr/>
        <a:lstStyle/>
        <a:p>
          <a:endParaRPr lang="en-US"/>
        </a:p>
      </dgm:t>
    </dgm:pt>
    <dgm:pt modelId="{9EF4E624-6E47-49D6-9D44-660513B094E0}" type="pres">
      <dgm:prSet presAssocID="{E6B29355-F9AC-40FE-B768-A3D1B67A088B}" presName="diamond" presStyleLbl="bgShp" presStyleIdx="0" presStyleCnt="1"/>
      <dgm:spPr/>
    </dgm:pt>
    <dgm:pt modelId="{57E45A79-0BBD-4B56-859E-D6613EB2992D}" type="pres">
      <dgm:prSet presAssocID="{E6B29355-F9AC-40FE-B768-A3D1B67A088B}" presName="quad1" presStyleLbl="node1" presStyleIdx="0" presStyleCnt="4">
        <dgm:presLayoutVars>
          <dgm:chMax val="0"/>
          <dgm:chPref val="0"/>
          <dgm:bulletEnabled val="1"/>
        </dgm:presLayoutVars>
      </dgm:prSet>
      <dgm:spPr/>
      <dgm:t>
        <a:bodyPr/>
        <a:lstStyle/>
        <a:p>
          <a:endParaRPr lang="en-US"/>
        </a:p>
      </dgm:t>
    </dgm:pt>
    <dgm:pt modelId="{D2F48B82-56B4-4F3B-A17D-703B9D7C87B9}" type="pres">
      <dgm:prSet presAssocID="{E6B29355-F9AC-40FE-B768-A3D1B67A088B}" presName="quad2" presStyleLbl="node1" presStyleIdx="1" presStyleCnt="4">
        <dgm:presLayoutVars>
          <dgm:chMax val="0"/>
          <dgm:chPref val="0"/>
          <dgm:bulletEnabled val="1"/>
        </dgm:presLayoutVars>
      </dgm:prSet>
      <dgm:spPr/>
      <dgm:t>
        <a:bodyPr/>
        <a:lstStyle/>
        <a:p>
          <a:endParaRPr lang="en-US"/>
        </a:p>
      </dgm:t>
    </dgm:pt>
    <dgm:pt modelId="{DCA495A3-03A6-448E-8526-DED1FA527A8D}" type="pres">
      <dgm:prSet presAssocID="{E6B29355-F9AC-40FE-B768-A3D1B67A088B}" presName="quad3" presStyleLbl="node1" presStyleIdx="2" presStyleCnt="4">
        <dgm:presLayoutVars>
          <dgm:chMax val="0"/>
          <dgm:chPref val="0"/>
          <dgm:bulletEnabled val="1"/>
        </dgm:presLayoutVars>
      </dgm:prSet>
      <dgm:spPr/>
      <dgm:t>
        <a:bodyPr/>
        <a:lstStyle/>
        <a:p>
          <a:endParaRPr lang="en-US"/>
        </a:p>
      </dgm:t>
    </dgm:pt>
    <dgm:pt modelId="{63E2EE13-EAEC-4959-BC82-74B2363F2926}" type="pres">
      <dgm:prSet presAssocID="{E6B29355-F9AC-40FE-B768-A3D1B67A088B}" presName="quad4" presStyleLbl="node1" presStyleIdx="3" presStyleCnt="4">
        <dgm:presLayoutVars>
          <dgm:chMax val="0"/>
          <dgm:chPref val="0"/>
          <dgm:bulletEnabled val="1"/>
        </dgm:presLayoutVars>
      </dgm:prSet>
      <dgm:spPr/>
      <dgm:t>
        <a:bodyPr/>
        <a:lstStyle/>
        <a:p>
          <a:endParaRPr lang="en-US"/>
        </a:p>
      </dgm:t>
    </dgm:pt>
  </dgm:ptLst>
  <dgm:cxnLst>
    <dgm:cxn modelId="{68825ED7-CD53-4218-A5B4-046D2DEAF3F3}" srcId="{E6B29355-F9AC-40FE-B768-A3D1B67A088B}" destId="{D71AA7BE-2244-42AD-95F8-849AB77B3C75}" srcOrd="4" destOrd="0" parTransId="{718792E9-D6BC-4C6E-A007-2770480F0D2E}" sibTransId="{BB19A130-15B0-44CE-A458-401FF5D3B5E5}"/>
    <dgm:cxn modelId="{15400F00-40A0-4543-9583-9D1184B5713A}" srcId="{E6B29355-F9AC-40FE-B768-A3D1B67A088B}" destId="{A6AC8E10-83E6-49A8-B3A7-40DA456D0B4B}" srcOrd="1" destOrd="0" parTransId="{6214E45C-8A57-4BBF-B9E7-1A3EBBB9C085}" sibTransId="{43AD10DE-1E3E-4537-AE7A-83279B3554B3}"/>
    <dgm:cxn modelId="{CD2B0B4B-9429-4478-B283-B0BCA86AACA0}" type="presOf" srcId="{8D6CDCC9-3A60-4D80-861D-11D53254C9AC}" destId="{DCA495A3-03A6-448E-8526-DED1FA527A8D}" srcOrd="0" destOrd="0" presId="urn:microsoft.com/office/officeart/2005/8/layout/matrix3"/>
    <dgm:cxn modelId="{513E8B36-4F7C-41C8-9F54-B2E7EE2D1B3D}" srcId="{E6B29355-F9AC-40FE-B768-A3D1B67A088B}" destId="{5298082A-901D-4B08-B7EC-8FC008DC9811}" srcOrd="0" destOrd="0" parTransId="{66C48EF4-7D19-487A-AE2A-8447D27231D0}" sibTransId="{567A45C7-6F4C-443B-9A78-DAF30F6EDDBB}"/>
    <dgm:cxn modelId="{11ADB259-D65F-494B-99D8-3FFC45BD2E4E}" srcId="{E6B29355-F9AC-40FE-B768-A3D1B67A088B}" destId="{8D6CDCC9-3A60-4D80-861D-11D53254C9AC}" srcOrd="2" destOrd="0" parTransId="{49C8F73E-7BCD-4DDE-A9E2-74FE8DCBE961}" sibTransId="{2A4076B4-A0F1-4113-A606-CF1CCF21C71A}"/>
    <dgm:cxn modelId="{B496AC86-9E6B-404C-BEB5-D145049B1507}" srcId="{E6B29355-F9AC-40FE-B768-A3D1B67A088B}" destId="{5A1A49E8-9C40-4833-B118-5CCCFB8A43F8}" srcOrd="3" destOrd="0" parTransId="{C82D7E19-C5CD-4D0A-AD03-62C984DFAF2F}" sibTransId="{20B11D7B-CDA2-427D-8893-1EBEEBE61500}"/>
    <dgm:cxn modelId="{7F028780-8DD7-4154-926C-EB8391D9E311}" type="presOf" srcId="{5298082A-901D-4B08-B7EC-8FC008DC9811}" destId="{57E45A79-0BBD-4B56-859E-D6613EB2992D}" srcOrd="0" destOrd="0" presId="urn:microsoft.com/office/officeart/2005/8/layout/matrix3"/>
    <dgm:cxn modelId="{943B78B6-DCD4-438A-9E93-A0592173D496}" type="presOf" srcId="{5A1A49E8-9C40-4833-B118-5CCCFB8A43F8}" destId="{63E2EE13-EAEC-4959-BC82-74B2363F2926}" srcOrd="0" destOrd="0" presId="urn:microsoft.com/office/officeart/2005/8/layout/matrix3"/>
    <dgm:cxn modelId="{632D97DF-028E-408A-B8D3-E54B90A60CF4}" type="presOf" srcId="{E6B29355-F9AC-40FE-B768-A3D1B67A088B}" destId="{46B61A2B-D4F6-40AD-A5AF-AB07B69B9086}" srcOrd="0" destOrd="0" presId="urn:microsoft.com/office/officeart/2005/8/layout/matrix3"/>
    <dgm:cxn modelId="{BBD9B8FB-6B38-4F07-B7F9-A7F35CE0F67E}" type="presOf" srcId="{A6AC8E10-83E6-49A8-B3A7-40DA456D0B4B}" destId="{D2F48B82-56B4-4F3B-A17D-703B9D7C87B9}" srcOrd="0" destOrd="0" presId="urn:microsoft.com/office/officeart/2005/8/layout/matrix3"/>
    <dgm:cxn modelId="{66A02C2D-CDCA-4273-B56A-76DA07CC148C}" type="presParOf" srcId="{46B61A2B-D4F6-40AD-A5AF-AB07B69B9086}" destId="{9EF4E624-6E47-49D6-9D44-660513B094E0}" srcOrd="0" destOrd="0" presId="urn:microsoft.com/office/officeart/2005/8/layout/matrix3"/>
    <dgm:cxn modelId="{33E874DC-4E5F-43A2-8F81-83B9F9FF5BDC}" type="presParOf" srcId="{46B61A2B-D4F6-40AD-A5AF-AB07B69B9086}" destId="{57E45A79-0BBD-4B56-859E-D6613EB2992D}" srcOrd="1" destOrd="0" presId="urn:microsoft.com/office/officeart/2005/8/layout/matrix3"/>
    <dgm:cxn modelId="{E6198774-CA3F-42D6-AEA8-990E6E9CB0EE}" type="presParOf" srcId="{46B61A2B-D4F6-40AD-A5AF-AB07B69B9086}" destId="{D2F48B82-56B4-4F3B-A17D-703B9D7C87B9}" srcOrd="2" destOrd="0" presId="urn:microsoft.com/office/officeart/2005/8/layout/matrix3"/>
    <dgm:cxn modelId="{654F0832-3C10-4222-82AE-7CFE7D69D6ED}" type="presParOf" srcId="{46B61A2B-D4F6-40AD-A5AF-AB07B69B9086}" destId="{DCA495A3-03A6-448E-8526-DED1FA527A8D}" srcOrd="3" destOrd="0" presId="urn:microsoft.com/office/officeart/2005/8/layout/matrix3"/>
    <dgm:cxn modelId="{8FC8AE36-E4E4-4CC1-ACA3-675CE39069F4}" type="presParOf" srcId="{46B61A2B-D4F6-40AD-A5AF-AB07B69B9086}" destId="{63E2EE13-EAEC-4959-BC82-74B2363F2926}"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D13D478-3FEB-4518-8A04-EA495D45BDCE}" type="doc">
      <dgm:prSet loTypeId="urn:microsoft.com/office/officeart/2005/8/layout/hProcess4" loCatId="process" qsTypeId="urn:microsoft.com/office/officeart/2005/8/quickstyle/3d4" qsCatId="3D" csTypeId="urn:microsoft.com/office/officeart/2005/8/colors/colorful5" csCatId="colorful" phldr="1"/>
      <dgm:spPr/>
      <dgm:t>
        <a:bodyPr/>
        <a:lstStyle/>
        <a:p>
          <a:endParaRPr lang="en-US"/>
        </a:p>
      </dgm:t>
    </dgm:pt>
    <dgm:pt modelId="{E784372E-516D-4C22-A06A-5D4328A40F96}">
      <dgm:prSet phldrT="[Text]"/>
      <dgm:spPr/>
      <dgm:t>
        <a:bodyPr/>
        <a:lstStyle/>
        <a:p>
          <a:r>
            <a:rPr lang="en-US" dirty="0" smtClean="0"/>
            <a:t>1</a:t>
          </a:r>
          <a:endParaRPr lang="en-US" dirty="0"/>
        </a:p>
      </dgm:t>
    </dgm:pt>
    <dgm:pt modelId="{9E9CAF87-32A8-417D-A1E0-B22ED136D587}" type="parTrans" cxnId="{C53D3C54-BAF8-450E-B591-9B464C755099}">
      <dgm:prSet/>
      <dgm:spPr/>
      <dgm:t>
        <a:bodyPr/>
        <a:lstStyle/>
        <a:p>
          <a:endParaRPr lang="en-US"/>
        </a:p>
      </dgm:t>
    </dgm:pt>
    <dgm:pt modelId="{3649782B-B65D-47C0-BA75-0D7842544948}" type="sibTrans" cxnId="{C53D3C54-BAF8-450E-B591-9B464C755099}">
      <dgm:prSet/>
      <dgm:spPr/>
      <dgm:t>
        <a:bodyPr/>
        <a:lstStyle/>
        <a:p>
          <a:endParaRPr lang="en-US"/>
        </a:p>
      </dgm:t>
    </dgm:pt>
    <dgm:pt modelId="{569484A7-B0D2-47DF-A09E-D81561911BB9}">
      <dgm:prSet phldrT="[Text]"/>
      <dgm:spPr/>
      <dgm:t>
        <a:bodyPr/>
        <a:lstStyle/>
        <a:p>
          <a:r>
            <a:rPr lang="en-US" b="1" dirty="0" err="1" smtClean="0">
              <a:latin typeface="Times New Roman" pitchFamily="18" charset="0"/>
              <a:cs typeface="Times New Roman" pitchFamily="18" charset="0"/>
            </a:rPr>
            <a:t>Xây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dựng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hệ</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thống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chuẩn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phù</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hợp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điều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kiện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hoàn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lịch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sử</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dgm:t>
    </dgm:pt>
    <dgm:pt modelId="{25328341-8610-44CB-A0C8-A609686F0521}" type="parTrans" cxnId="{ED0113E9-925A-427D-8FBE-C7C167D66F47}">
      <dgm:prSet/>
      <dgm:spPr/>
      <dgm:t>
        <a:bodyPr/>
        <a:lstStyle/>
        <a:p>
          <a:endParaRPr lang="en-US"/>
        </a:p>
      </dgm:t>
    </dgm:pt>
    <dgm:pt modelId="{630CB78B-E39D-4796-B26F-E545C9264073}" type="sibTrans" cxnId="{ED0113E9-925A-427D-8FBE-C7C167D66F47}">
      <dgm:prSet/>
      <dgm:spPr/>
      <dgm:t>
        <a:bodyPr/>
        <a:lstStyle/>
        <a:p>
          <a:endParaRPr lang="en-US"/>
        </a:p>
      </dgm:t>
    </dgm:pt>
    <dgm:pt modelId="{6019C8D3-7F51-400F-AD57-99A658396364}">
      <dgm:prSet phldrT="[Text]" phldr="1"/>
      <dgm:spPr/>
      <dgm:t>
        <a:bodyPr/>
        <a:lstStyle/>
        <a:p>
          <a:endParaRPr lang="en-US" b="1" dirty="0"/>
        </a:p>
      </dgm:t>
    </dgm:pt>
    <dgm:pt modelId="{6ADB1701-3862-4B05-967B-3F8DCC817915}" type="parTrans" cxnId="{DBEDCDEB-9035-4088-9282-645C19078B25}">
      <dgm:prSet/>
      <dgm:spPr/>
      <dgm:t>
        <a:bodyPr/>
        <a:lstStyle/>
        <a:p>
          <a:endParaRPr lang="en-US"/>
        </a:p>
      </dgm:t>
    </dgm:pt>
    <dgm:pt modelId="{184DB0A8-A1DC-4FE7-B788-23BE5A0D3D4A}" type="sibTrans" cxnId="{DBEDCDEB-9035-4088-9282-645C19078B25}">
      <dgm:prSet/>
      <dgm:spPr/>
      <dgm:t>
        <a:bodyPr/>
        <a:lstStyle/>
        <a:p>
          <a:endParaRPr lang="en-US"/>
        </a:p>
      </dgm:t>
    </dgm:pt>
    <dgm:pt modelId="{B55F3555-33C8-4CFE-B57E-B0E97671EE14}">
      <dgm:prSet phldrT="[Text]"/>
      <dgm:spPr/>
      <dgm:t>
        <a:bodyPr/>
        <a:lstStyle/>
        <a:p>
          <a:r>
            <a:rPr lang="en-US" dirty="0" smtClean="0"/>
            <a:t>2</a:t>
          </a:r>
          <a:endParaRPr lang="en-US" dirty="0"/>
        </a:p>
      </dgm:t>
    </dgm:pt>
    <dgm:pt modelId="{EB37A60C-4D7D-4FAE-82CF-C0642FFE53A5}" type="parTrans" cxnId="{8177C4FF-6001-447C-99D0-55BC324B18E8}">
      <dgm:prSet/>
      <dgm:spPr/>
      <dgm:t>
        <a:bodyPr/>
        <a:lstStyle/>
        <a:p>
          <a:endParaRPr lang="en-US"/>
        </a:p>
      </dgm:t>
    </dgm:pt>
    <dgm:pt modelId="{74F5BC30-D61F-497D-8E96-1EB4304D7A5E}" type="sibTrans" cxnId="{8177C4FF-6001-447C-99D0-55BC324B18E8}">
      <dgm:prSet/>
      <dgm:spPr/>
      <dgm:t>
        <a:bodyPr/>
        <a:lstStyle/>
        <a:p>
          <a:endParaRPr lang="en-US"/>
        </a:p>
      </dgm:t>
    </dgm:pt>
    <dgm:pt modelId="{DA297C10-8714-45C8-AC21-4F17543EDD8C}">
      <dgm:prSet phldrT="[Text]" custT="1"/>
      <dgm:spPr/>
      <dgm:t>
        <a:bodyPr/>
        <a:lstStyle/>
        <a:p>
          <a:r>
            <a:rPr lang="en-US" sz="2200" b="1" dirty="0" err="1" smtClean="0">
              <a:latin typeface="Times New Roman" pitchFamily="18" charset="0"/>
              <a:cs typeface="Times New Roman" pitchFamily="18" charset="0"/>
            </a:rPr>
            <a:t>Tăng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cường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giáo</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dục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phát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triển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cách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phối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hợp</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giữa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đình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a:t>
          </a:r>
          <a:endParaRPr lang="en-US" sz="2200" b="1" dirty="0">
            <a:latin typeface="Times New Roman" pitchFamily="18" charset="0"/>
            <a:cs typeface="Times New Roman" pitchFamily="18" charset="0"/>
          </a:endParaRPr>
        </a:p>
      </dgm:t>
    </dgm:pt>
    <dgm:pt modelId="{35D0EB33-C72C-4DB9-8158-D12851AFE525}" type="parTrans" cxnId="{267C790D-CF8C-4842-8DC3-002251045375}">
      <dgm:prSet/>
      <dgm:spPr/>
      <dgm:t>
        <a:bodyPr/>
        <a:lstStyle/>
        <a:p>
          <a:endParaRPr lang="en-US"/>
        </a:p>
      </dgm:t>
    </dgm:pt>
    <dgm:pt modelId="{6D604D4E-C935-474E-A534-90CF880CB00B}" type="sibTrans" cxnId="{267C790D-CF8C-4842-8DC3-002251045375}">
      <dgm:prSet/>
      <dgm:spPr/>
      <dgm:t>
        <a:bodyPr/>
        <a:lstStyle/>
        <a:p>
          <a:endParaRPr lang="en-US"/>
        </a:p>
      </dgm:t>
    </dgm:pt>
    <dgm:pt modelId="{671C0C4B-1DE7-4B1F-8C14-E141B26A88D0}">
      <dgm:prSet phldrT="[Text]" phldr="1" custT="1"/>
      <dgm:spPr/>
      <dgm:t>
        <a:bodyPr/>
        <a:lstStyle/>
        <a:p>
          <a:endParaRPr lang="en-US" sz="2200" b="1" dirty="0">
            <a:latin typeface="Times New Roman" pitchFamily="18" charset="0"/>
            <a:cs typeface="Times New Roman" pitchFamily="18" charset="0"/>
          </a:endParaRPr>
        </a:p>
      </dgm:t>
    </dgm:pt>
    <dgm:pt modelId="{FBA40A14-6AC0-4332-BA54-6136218DA63E}" type="parTrans" cxnId="{F123FCCF-BCFE-428A-A36F-E7105538C19B}">
      <dgm:prSet/>
      <dgm:spPr/>
      <dgm:t>
        <a:bodyPr/>
        <a:lstStyle/>
        <a:p>
          <a:endParaRPr lang="en-US"/>
        </a:p>
      </dgm:t>
    </dgm:pt>
    <dgm:pt modelId="{3DE78C11-0DB0-4C2C-8745-736E0E931DD2}" type="sibTrans" cxnId="{F123FCCF-BCFE-428A-A36F-E7105538C19B}">
      <dgm:prSet/>
      <dgm:spPr/>
      <dgm:t>
        <a:bodyPr/>
        <a:lstStyle/>
        <a:p>
          <a:endParaRPr lang="en-US"/>
        </a:p>
      </dgm:t>
    </dgm:pt>
    <dgm:pt modelId="{C5420426-D160-4373-BB64-0E79E135A315}">
      <dgm:prSet phldrT="[Text]"/>
      <dgm:spPr/>
      <dgm:t>
        <a:bodyPr/>
        <a:lstStyle/>
        <a:p>
          <a:r>
            <a:rPr lang="en-US" dirty="0" smtClean="0"/>
            <a:t>3</a:t>
          </a:r>
          <a:endParaRPr lang="en-US" dirty="0"/>
        </a:p>
      </dgm:t>
    </dgm:pt>
    <dgm:pt modelId="{B96AAC54-B13A-4CDC-9AE5-ACCACD86FF2F}" type="parTrans" cxnId="{DAA048F8-2D18-4397-AD8F-7402C6F5674F}">
      <dgm:prSet/>
      <dgm:spPr/>
      <dgm:t>
        <a:bodyPr/>
        <a:lstStyle/>
        <a:p>
          <a:endParaRPr lang="en-US"/>
        </a:p>
      </dgm:t>
    </dgm:pt>
    <dgm:pt modelId="{AC099B37-2DAB-4CC9-964C-A749F7C0DB53}" type="sibTrans" cxnId="{DAA048F8-2D18-4397-AD8F-7402C6F5674F}">
      <dgm:prSet/>
      <dgm:spPr/>
      <dgm:t>
        <a:bodyPr/>
        <a:lstStyle/>
        <a:p>
          <a:endParaRPr lang="en-US"/>
        </a:p>
      </dgm:t>
    </dgm:pt>
    <dgm:pt modelId="{F7E22E7D-AF1B-4873-A50E-8C78ECBD69F3}">
      <dgm:prSet phldrT="[Text]" custT="1"/>
      <dgm:spPr/>
      <dgm:t>
        <a:bodyPr/>
        <a:lstStyle/>
        <a:p>
          <a:r>
            <a:rPr lang="en-US" sz="2200" b="1" dirty="0" err="1" smtClean="0">
              <a:latin typeface="Times New Roman" pitchFamily="18" charset="0"/>
              <a:cs typeface="Times New Roman" pitchFamily="18" charset="0"/>
            </a:rPr>
            <a:t>Có</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độ</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chủ</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động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khắc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phục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những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hành</a:t>
          </a:r>
          <a:r>
            <a:rPr lang="en-US" sz="2200" b="1" dirty="0" smtClean="0">
              <a:latin typeface="Times New Roman" pitchFamily="18" charset="0"/>
              <a:cs typeface="Times New Roman" pitchFamily="18" charset="0"/>
            </a:rPr>
            <a:t> vi </a:t>
          </a:r>
          <a:r>
            <a:rPr lang="en-US" sz="2200" b="1" dirty="0" err="1" smtClean="0">
              <a:latin typeface="Times New Roman" pitchFamily="18" charset="0"/>
              <a:cs typeface="Times New Roman" pitchFamily="18" charset="0"/>
            </a:rPr>
            <a:t>lệch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lạc</a:t>
          </a:r>
          <a:r>
            <a:rPr lang="en-US" sz="2200" b="1" dirty="0" smtClean="0">
              <a:latin typeface="Times New Roman" pitchFamily="18" charset="0"/>
              <a:cs typeface="Times New Roman" pitchFamily="18" charset="0"/>
            </a:rPr>
            <a:t>.</a:t>
          </a:r>
          <a:endParaRPr lang="en-US" sz="2200" b="1" dirty="0">
            <a:latin typeface="Times New Roman" pitchFamily="18" charset="0"/>
            <a:cs typeface="Times New Roman" pitchFamily="18" charset="0"/>
          </a:endParaRPr>
        </a:p>
      </dgm:t>
    </dgm:pt>
    <dgm:pt modelId="{7E4753D6-CA1C-4FF0-B892-E372622F45AC}" type="parTrans" cxnId="{32FE276B-4B23-4FC0-AF85-5D5C18A57845}">
      <dgm:prSet/>
      <dgm:spPr/>
      <dgm:t>
        <a:bodyPr/>
        <a:lstStyle/>
        <a:p>
          <a:endParaRPr lang="en-US"/>
        </a:p>
      </dgm:t>
    </dgm:pt>
    <dgm:pt modelId="{5A91444B-311B-4634-8609-743A7CE03E54}" type="sibTrans" cxnId="{32FE276B-4B23-4FC0-AF85-5D5C18A57845}">
      <dgm:prSet/>
      <dgm:spPr/>
      <dgm:t>
        <a:bodyPr/>
        <a:lstStyle/>
        <a:p>
          <a:endParaRPr lang="en-US"/>
        </a:p>
      </dgm:t>
    </dgm:pt>
    <dgm:pt modelId="{D69E8A02-6FC8-4321-9663-ABBB1A3D5923}">
      <dgm:prSet phldrT="[Text]" phldr="1" custT="1"/>
      <dgm:spPr/>
      <dgm:t>
        <a:bodyPr/>
        <a:lstStyle/>
        <a:p>
          <a:endParaRPr lang="en-US" sz="2400" b="1" dirty="0">
            <a:latin typeface="Times New Roman" pitchFamily="18" charset="0"/>
            <a:cs typeface="Times New Roman" pitchFamily="18" charset="0"/>
          </a:endParaRPr>
        </a:p>
      </dgm:t>
    </dgm:pt>
    <dgm:pt modelId="{5869A07B-B2F4-49BD-B1CC-C1E5F5A9F7A3}" type="parTrans" cxnId="{EFB4291C-CD1A-47DC-A9BC-0E180305C593}">
      <dgm:prSet/>
      <dgm:spPr/>
      <dgm:t>
        <a:bodyPr/>
        <a:lstStyle/>
        <a:p>
          <a:endParaRPr lang="en-US"/>
        </a:p>
      </dgm:t>
    </dgm:pt>
    <dgm:pt modelId="{D2813315-2C6F-4723-B27E-E9631392EA67}" type="sibTrans" cxnId="{EFB4291C-CD1A-47DC-A9BC-0E180305C593}">
      <dgm:prSet/>
      <dgm:spPr/>
      <dgm:t>
        <a:bodyPr/>
        <a:lstStyle/>
        <a:p>
          <a:endParaRPr lang="en-US"/>
        </a:p>
      </dgm:t>
    </dgm:pt>
    <dgm:pt modelId="{64E38047-BF5B-475C-97E5-D37FF45C9106}" type="pres">
      <dgm:prSet presAssocID="{9D13D478-3FEB-4518-8A04-EA495D45BDCE}" presName="Name0" presStyleCnt="0">
        <dgm:presLayoutVars>
          <dgm:dir/>
          <dgm:animLvl val="lvl"/>
          <dgm:resizeHandles val="exact"/>
        </dgm:presLayoutVars>
      </dgm:prSet>
      <dgm:spPr/>
      <dgm:t>
        <a:bodyPr/>
        <a:lstStyle/>
        <a:p>
          <a:endParaRPr lang="en-US"/>
        </a:p>
      </dgm:t>
    </dgm:pt>
    <dgm:pt modelId="{4C4B9782-0738-4D60-8095-7395D35C5FD4}" type="pres">
      <dgm:prSet presAssocID="{9D13D478-3FEB-4518-8A04-EA495D45BDCE}" presName="tSp" presStyleCnt="0"/>
      <dgm:spPr/>
    </dgm:pt>
    <dgm:pt modelId="{1B771A65-9DFF-49D6-A66C-9FBDA8D1F5AE}" type="pres">
      <dgm:prSet presAssocID="{9D13D478-3FEB-4518-8A04-EA495D45BDCE}" presName="bSp" presStyleCnt="0"/>
      <dgm:spPr/>
    </dgm:pt>
    <dgm:pt modelId="{89795710-AD51-4995-8017-FFCCF60043DB}" type="pres">
      <dgm:prSet presAssocID="{9D13D478-3FEB-4518-8A04-EA495D45BDCE}" presName="process" presStyleCnt="0"/>
      <dgm:spPr/>
    </dgm:pt>
    <dgm:pt modelId="{6457F660-9BBD-4D54-8BE5-82D186E67151}" type="pres">
      <dgm:prSet presAssocID="{E784372E-516D-4C22-A06A-5D4328A40F96}" presName="composite1" presStyleCnt="0"/>
      <dgm:spPr/>
    </dgm:pt>
    <dgm:pt modelId="{491BD401-4309-47B8-8423-DCF935295D7E}" type="pres">
      <dgm:prSet presAssocID="{E784372E-516D-4C22-A06A-5D4328A40F96}" presName="dummyNode1" presStyleLbl="node1" presStyleIdx="0" presStyleCnt="3"/>
      <dgm:spPr/>
    </dgm:pt>
    <dgm:pt modelId="{89972596-BED0-4D62-AF73-8CF80E40AA07}" type="pres">
      <dgm:prSet presAssocID="{E784372E-516D-4C22-A06A-5D4328A40F96}" presName="childNode1" presStyleLbl="bgAcc1" presStyleIdx="0" presStyleCnt="3" custScaleY="160988">
        <dgm:presLayoutVars>
          <dgm:bulletEnabled val="1"/>
        </dgm:presLayoutVars>
      </dgm:prSet>
      <dgm:spPr/>
      <dgm:t>
        <a:bodyPr/>
        <a:lstStyle/>
        <a:p>
          <a:endParaRPr lang="en-US"/>
        </a:p>
      </dgm:t>
    </dgm:pt>
    <dgm:pt modelId="{31759C5D-E675-4229-8CA8-CEF6B05BF0ED}" type="pres">
      <dgm:prSet presAssocID="{E784372E-516D-4C22-A06A-5D4328A40F96}" presName="childNode1tx" presStyleLbl="bgAcc1" presStyleIdx="0" presStyleCnt="3">
        <dgm:presLayoutVars>
          <dgm:bulletEnabled val="1"/>
        </dgm:presLayoutVars>
      </dgm:prSet>
      <dgm:spPr/>
      <dgm:t>
        <a:bodyPr/>
        <a:lstStyle/>
        <a:p>
          <a:endParaRPr lang="en-US"/>
        </a:p>
      </dgm:t>
    </dgm:pt>
    <dgm:pt modelId="{11F57B3E-711C-41A9-B59E-5BBA0E6592B6}" type="pres">
      <dgm:prSet presAssocID="{E784372E-516D-4C22-A06A-5D4328A40F96}" presName="parentNode1" presStyleLbl="node1" presStyleIdx="0" presStyleCnt="3" custScaleX="54499" custLinFactNeighborX="24254" custLinFactNeighborY="60169">
        <dgm:presLayoutVars>
          <dgm:chMax val="1"/>
          <dgm:bulletEnabled val="1"/>
        </dgm:presLayoutVars>
      </dgm:prSet>
      <dgm:spPr/>
      <dgm:t>
        <a:bodyPr/>
        <a:lstStyle/>
        <a:p>
          <a:endParaRPr lang="en-US"/>
        </a:p>
      </dgm:t>
    </dgm:pt>
    <dgm:pt modelId="{9BF21324-3FF4-45E8-BC66-9CDCFE96DEAE}" type="pres">
      <dgm:prSet presAssocID="{E784372E-516D-4C22-A06A-5D4328A40F96}" presName="connSite1" presStyleCnt="0"/>
      <dgm:spPr/>
    </dgm:pt>
    <dgm:pt modelId="{47062219-15AA-4A30-B2BA-17E41E6AD8AB}" type="pres">
      <dgm:prSet presAssocID="{3649782B-B65D-47C0-BA75-0D7842544948}" presName="Name9" presStyleLbl="sibTrans2D1" presStyleIdx="0" presStyleCnt="2"/>
      <dgm:spPr/>
      <dgm:t>
        <a:bodyPr/>
        <a:lstStyle/>
        <a:p>
          <a:endParaRPr lang="en-US"/>
        </a:p>
      </dgm:t>
    </dgm:pt>
    <dgm:pt modelId="{69BA30C0-BAA3-4AB7-BDD1-716A795B90F5}" type="pres">
      <dgm:prSet presAssocID="{B55F3555-33C8-4CFE-B57E-B0E97671EE14}" presName="composite2" presStyleCnt="0"/>
      <dgm:spPr/>
    </dgm:pt>
    <dgm:pt modelId="{4A14F9B3-D493-42A1-B0F9-0361ED9A2724}" type="pres">
      <dgm:prSet presAssocID="{B55F3555-33C8-4CFE-B57E-B0E97671EE14}" presName="dummyNode2" presStyleLbl="node1" presStyleIdx="0" presStyleCnt="3"/>
      <dgm:spPr/>
    </dgm:pt>
    <dgm:pt modelId="{2F9B1C70-8A6F-48F0-8F95-05AF43251AE5}" type="pres">
      <dgm:prSet presAssocID="{B55F3555-33C8-4CFE-B57E-B0E97671EE14}" presName="childNode2" presStyleLbl="bgAcc1" presStyleIdx="1" presStyleCnt="3" custScaleY="157754">
        <dgm:presLayoutVars>
          <dgm:bulletEnabled val="1"/>
        </dgm:presLayoutVars>
      </dgm:prSet>
      <dgm:spPr/>
      <dgm:t>
        <a:bodyPr/>
        <a:lstStyle/>
        <a:p>
          <a:endParaRPr lang="en-US"/>
        </a:p>
      </dgm:t>
    </dgm:pt>
    <dgm:pt modelId="{6F0E1593-3582-47A1-A953-EE2C38295BB5}" type="pres">
      <dgm:prSet presAssocID="{B55F3555-33C8-4CFE-B57E-B0E97671EE14}" presName="childNode2tx" presStyleLbl="bgAcc1" presStyleIdx="1" presStyleCnt="3">
        <dgm:presLayoutVars>
          <dgm:bulletEnabled val="1"/>
        </dgm:presLayoutVars>
      </dgm:prSet>
      <dgm:spPr/>
      <dgm:t>
        <a:bodyPr/>
        <a:lstStyle/>
        <a:p>
          <a:endParaRPr lang="en-US"/>
        </a:p>
      </dgm:t>
    </dgm:pt>
    <dgm:pt modelId="{2D1508D8-DC38-489A-8DCC-91E5243ED1A8}" type="pres">
      <dgm:prSet presAssocID="{B55F3555-33C8-4CFE-B57E-B0E97671EE14}" presName="parentNode2" presStyleLbl="node1" presStyleIdx="1" presStyleCnt="3" custScaleX="54499" custLinFactNeighborX="26125" custLinFactNeighborY="-59293">
        <dgm:presLayoutVars>
          <dgm:chMax val="0"/>
          <dgm:bulletEnabled val="1"/>
        </dgm:presLayoutVars>
      </dgm:prSet>
      <dgm:spPr/>
      <dgm:t>
        <a:bodyPr/>
        <a:lstStyle/>
        <a:p>
          <a:endParaRPr lang="en-US"/>
        </a:p>
      </dgm:t>
    </dgm:pt>
    <dgm:pt modelId="{7AF56AFF-0837-465B-ABAA-0221CA157D33}" type="pres">
      <dgm:prSet presAssocID="{B55F3555-33C8-4CFE-B57E-B0E97671EE14}" presName="connSite2" presStyleCnt="0"/>
      <dgm:spPr/>
    </dgm:pt>
    <dgm:pt modelId="{1FC365C4-7A0B-4A56-828B-23CADC9B668E}" type="pres">
      <dgm:prSet presAssocID="{74F5BC30-D61F-497D-8E96-1EB4304D7A5E}" presName="Name18" presStyleLbl="sibTrans2D1" presStyleIdx="1" presStyleCnt="2"/>
      <dgm:spPr/>
      <dgm:t>
        <a:bodyPr/>
        <a:lstStyle/>
        <a:p>
          <a:endParaRPr lang="en-US"/>
        </a:p>
      </dgm:t>
    </dgm:pt>
    <dgm:pt modelId="{226CEB28-830F-46E3-A776-05FBA409A249}" type="pres">
      <dgm:prSet presAssocID="{C5420426-D160-4373-BB64-0E79E135A315}" presName="composite1" presStyleCnt="0"/>
      <dgm:spPr/>
    </dgm:pt>
    <dgm:pt modelId="{8BCAEA3B-F500-4138-9E5C-D47712FF73E6}" type="pres">
      <dgm:prSet presAssocID="{C5420426-D160-4373-BB64-0E79E135A315}" presName="dummyNode1" presStyleLbl="node1" presStyleIdx="1" presStyleCnt="3"/>
      <dgm:spPr/>
    </dgm:pt>
    <dgm:pt modelId="{C1AA1AF1-232D-45C4-89EB-B2126538DE00}" type="pres">
      <dgm:prSet presAssocID="{C5420426-D160-4373-BB64-0E79E135A315}" presName="childNode1" presStyleLbl="bgAcc1" presStyleIdx="2" presStyleCnt="3" custScaleY="153359" custLinFactNeighborX="-79" custLinFactNeighborY="-1889">
        <dgm:presLayoutVars>
          <dgm:bulletEnabled val="1"/>
        </dgm:presLayoutVars>
      </dgm:prSet>
      <dgm:spPr/>
      <dgm:t>
        <a:bodyPr/>
        <a:lstStyle/>
        <a:p>
          <a:endParaRPr lang="en-US"/>
        </a:p>
      </dgm:t>
    </dgm:pt>
    <dgm:pt modelId="{F1D4568F-E7E1-4641-BBC0-8A20D144CA54}" type="pres">
      <dgm:prSet presAssocID="{C5420426-D160-4373-BB64-0E79E135A315}" presName="childNode1tx" presStyleLbl="bgAcc1" presStyleIdx="2" presStyleCnt="3">
        <dgm:presLayoutVars>
          <dgm:bulletEnabled val="1"/>
        </dgm:presLayoutVars>
      </dgm:prSet>
      <dgm:spPr/>
      <dgm:t>
        <a:bodyPr/>
        <a:lstStyle/>
        <a:p>
          <a:endParaRPr lang="en-US"/>
        </a:p>
      </dgm:t>
    </dgm:pt>
    <dgm:pt modelId="{6F312535-088B-4804-8F08-386E030067C9}" type="pres">
      <dgm:prSet presAssocID="{C5420426-D160-4373-BB64-0E79E135A315}" presName="parentNode1" presStyleLbl="node1" presStyleIdx="2" presStyleCnt="3" custScaleX="51593" custLinFactNeighborX="22751" custLinFactNeighborY="50634">
        <dgm:presLayoutVars>
          <dgm:chMax val="1"/>
          <dgm:bulletEnabled val="1"/>
        </dgm:presLayoutVars>
      </dgm:prSet>
      <dgm:spPr/>
      <dgm:t>
        <a:bodyPr/>
        <a:lstStyle/>
        <a:p>
          <a:endParaRPr lang="en-US"/>
        </a:p>
      </dgm:t>
    </dgm:pt>
    <dgm:pt modelId="{66220FD0-130C-4025-9908-A08CA32F3B4A}" type="pres">
      <dgm:prSet presAssocID="{C5420426-D160-4373-BB64-0E79E135A315}" presName="connSite1" presStyleCnt="0"/>
      <dgm:spPr/>
    </dgm:pt>
  </dgm:ptLst>
  <dgm:cxnLst>
    <dgm:cxn modelId="{AEC0EBAC-B34B-4193-BC68-B56856533290}" type="presOf" srcId="{D69E8A02-6FC8-4321-9663-ABBB1A3D5923}" destId="{F1D4568F-E7E1-4641-BBC0-8A20D144CA54}" srcOrd="1" destOrd="1" presId="urn:microsoft.com/office/officeart/2005/8/layout/hProcess4"/>
    <dgm:cxn modelId="{C53D3C54-BAF8-450E-B591-9B464C755099}" srcId="{9D13D478-3FEB-4518-8A04-EA495D45BDCE}" destId="{E784372E-516D-4C22-A06A-5D4328A40F96}" srcOrd="0" destOrd="0" parTransId="{9E9CAF87-32A8-417D-A1E0-B22ED136D587}" sibTransId="{3649782B-B65D-47C0-BA75-0D7842544948}"/>
    <dgm:cxn modelId="{EFB4291C-CD1A-47DC-A9BC-0E180305C593}" srcId="{C5420426-D160-4373-BB64-0E79E135A315}" destId="{D69E8A02-6FC8-4321-9663-ABBB1A3D5923}" srcOrd="1" destOrd="0" parTransId="{5869A07B-B2F4-49BD-B1CC-C1E5F5A9F7A3}" sibTransId="{D2813315-2C6F-4723-B27E-E9631392EA67}"/>
    <dgm:cxn modelId="{20AC1545-ED32-4625-94F6-AAD3B944A1B9}" type="presOf" srcId="{569484A7-B0D2-47DF-A09E-D81561911BB9}" destId="{89972596-BED0-4D62-AF73-8CF80E40AA07}" srcOrd="0" destOrd="0" presId="urn:microsoft.com/office/officeart/2005/8/layout/hProcess4"/>
    <dgm:cxn modelId="{7E1F3B09-CB8A-4FE0-A602-8D43A4B2FA8F}" type="presOf" srcId="{DA297C10-8714-45C8-AC21-4F17543EDD8C}" destId="{2F9B1C70-8A6F-48F0-8F95-05AF43251AE5}" srcOrd="0" destOrd="0" presId="urn:microsoft.com/office/officeart/2005/8/layout/hProcess4"/>
    <dgm:cxn modelId="{5E25EF05-D894-439F-9E01-3060D559AA83}" type="presOf" srcId="{DA297C10-8714-45C8-AC21-4F17543EDD8C}" destId="{6F0E1593-3582-47A1-A953-EE2C38295BB5}" srcOrd="1" destOrd="0" presId="urn:microsoft.com/office/officeart/2005/8/layout/hProcess4"/>
    <dgm:cxn modelId="{24A1B4D2-8E21-49C0-812E-EFBB4AF64298}" type="presOf" srcId="{74F5BC30-D61F-497D-8E96-1EB4304D7A5E}" destId="{1FC365C4-7A0B-4A56-828B-23CADC9B668E}" srcOrd="0" destOrd="0" presId="urn:microsoft.com/office/officeart/2005/8/layout/hProcess4"/>
    <dgm:cxn modelId="{71F8D757-3C93-48AC-A466-6B7C31C684AD}" type="presOf" srcId="{C5420426-D160-4373-BB64-0E79E135A315}" destId="{6F312535-088B-4804-8F08-386E030067C9}" srcOrd="0" destOrd="0" presId="urn:microsoft.com/office/officeart/2005/8/layout/hProcess4"/>
    <dgm:cxn modelId="{EB930EB6-AF3A-4BEC-BBC3-A2E4D914525B}" type="presOf" srcId="{6019C8D3-7F51-400F-AD57-99A658396364}" destId="{31759C5D-E675-4229-8CA8-CEF6B05BF0ED}" srcOrd="1" destOrd="1" presId="urn:microsoft.com/office/officeart/2005/8/layout/hProcess4"/>
    <dgm:cxn modelId="{2EF733A8-3516-4D6F-A51B-200945994805}" type="presOf" srcId="{B55F3555-33C8-4CFE-B57E-B0E97671EE14}" destId="{2D1508D8-DC38-489A-8DCC-91E5243ED1A8}" srcOrd="0" destOrd="0" presId="urn:microsoft.com/office/officeart/2005/8/layout/hProcess4"/>
    <dgm:cxn modelId="{7D619E1E-55A7-4EEA-B8F5-B94A4039ABFE}" type="presOf" srcId="{6019C8D3-7F51-400F-AD57-99A658396364}" destId="{89972596-BED0-4D62-AF73-8CF80E40AA07}" srcOrd="0" destOrd="1" presId="urn:microsoft.com/office/officeart/2005/8/layout/hProcess4"/>
    <dgm:cxn modelId="{DBEDCDEB-9035-4088-9282-645C19078B25}" srcId="{E784372E-516D-4C22-A06A-5D4328A40F96}" destId="{6019C8D3-7F51-400F-AD57-99A658396364}" srcOrd="1" destOrd="0" parTransId="{6ADB1701-3862-4B05-967B-3F8DCC817915}" sibTransId="{184DB0A8-A1DC-4FE7-B788-23BE5A0D3D4A}"/>
    <dgm:cxn modelId="{96AA0268-C1CB-40BC-B9D7-B8E9584ABD3F}" type="presOf" srcId="{E784372E-516D-4C22-A06A-5D4328A40F96}" destId="{11F57B3E-711C-41A9-B59E-5BBA0E6592B6}" srcOrd="0" destOrd="0" presId="urn:microsoft.com/office/officeart/2005/8/layout/hProcess4"/>
    <dgm:cxn modelId="{AF43CF9F-1948-4E18-9D6C-4148376F93B4}" type="presOf" srcId="{F7E22E7D-AF1B-4873-A50E-8C78ECBD69F3}" destId="{C1AA1AF1-232D-45C4-89EB-B2126538DE00}" srcOrd="0" destOrd="0" presId="urn:microsoft.com/office/officeart/2005/8/layout/hProcess4"/>
    <dgm:cxn modelId="{ED0113E9-925A-427D-8FBE-C7C167D66F47}" srcId="{E784372E-516D-4C22-A06A-5D4328A40F96}" destId="{569484A7-B0D2-47DF-A09E-D81561911BB9}" srcOrd="0" destOrd="0" parTransId="{25328341-8610-44CB-A0C8-A609686F0521}" sibTransId="{630CB78B-E39D-4796-B26F-E545C9264073}"/>
    <dgm:cxn modelId="{642894B3-7D6A-479C-ACB8-02E4133864F0}" type="presOf" srcId="{671C0C4B-1DE7-4B1F-8C14-E141B26A88D0}" destId="{2F9B1C70-8A6F-48F0-8F95-05AF43251AE5}" srcOrd="0" destOrd="1" presId="urn:microsoft.com/office/officeart/2005/8/layout/hProcess4"/>
    <dgm:cxn modelId="{80D53540-FF64-4E53-89D9-D2E4D2D90EFA}" type="presOf" srcId="{569484A7-B0D2-47DF-A09E-D81561911BB9}" destId="{31759C5D-E675-4229-8CA8-CEF6B05BF0ED}" srcOrd="1" destOrd="0" presId="urn:microsoft.com/office/officeart/2005/8/layout/hProcess4"/>
    <dgm:cxn modelId="{02CBE26B-1FA1-4A07-BB40-3F446A38F6F2}" type="presOf" srcId="{D69E8A02-6FC8-4321-9663-ABBB1A3D5923}" destId="{C1AA1AF1-232D-45C4-89EB-B2126538DE00}" srcOrd="0" destOrd="1" presId="urn:microsoft.com/office/officeart/2005/8/layout/hProcess4"/>
    <dgm:cxn modelId="{9AC9296D-4D78-4E44-8467-7A06C60A13A3}" type="presOf" srcId="{9D13D478-3FEB-4518-8A04-EA495D45BDCE}" destId="{64E38047-BF5B-475C-97E5-D37FF45C9106}" srcOrd="0" destOrd="0" presId="urn:microsoft.com/office/officeart/2005/8/layout/hProcess4"/>
    <dgm:cxn modelId="{85F57D45-4DF7-4834-8CBA-431E068EE8CD}" type="presOf" srcId="{F7E22E7D-AF1B-4873-A50E-8C78ECBD69F3}" destId="{F1D4568F-E7E1-4641-BBC0-8A20D144CA54}" srcOrd="1" destOrd="0" presId="urn:microsoft.com/office/officeart/2005/8/layout/hProcess4"/>
    <dgm:cxn modelId="{32FE276B-4B23-4FC0-AF85-5D5C18A57845}" srcId="{C5420426-D160-4373-BB64-0E79E135A315}" destId="{F7E22E7D-AF1B-4873-A50E-8C78ECBD69F3}" srcOrd="0" destOrd="0" parTransId="{7E4753D6-CA1C-4FF0-B892-E372622F45AC}" sibTransId="{5A91444B-311B-4634-8609-743A7CE03E54}"/>
    <dgm:cxn modelId="{8177C4FF-6001-447C-99D0-55BC324B18E8}" srcId="{9D13D478-3FEB-4518-8A04-EA495D45BDCE}" destId="{B55F3555-33C8-4CFE-B57E-B0E97671EE14}" srcOrd="1" destOrd="0" parTransId="{EB37A60C-4D7D-4FAE-82CF-C0642FFE53A5}" sibTransId="{74F5BC30-D61F-497D-8E96-1EB4304D7A5E}"/>
    <dgm:cxn modelId="{267C790D-CF8C-4842-8DC3-002251045375}" srcId="{B55F3555-33C8-4CFE-B57E-B0E97671EE14}" destId="{DA297C10-8714-45C8-AC21-4F17543EDD8C}" srcOrd="0" destOrd="0" parTransId="{35D0EB33-C72C-4DB9-8158-D12851AFE525}" sibTransId="{6D604D4E-C935-474E-A534-90CF880CB00B}"/>
    <dgm:cxn modelId="{E6AEB283-FE0B-4603-B9AB-823C0A10413E}" type="presOf" srcId="{671C0C4B-1DE7-4B1F-8C14-E141B26A88D0}" destId="{6F0E1593-3582-47A1-A953-EE2C38295BB5}" srcOrd="1" destOrd="1" presId="urn:microsoft.com/office/officeart/2005/8/layout/hProcess4"/>
    <dgm:cxn modelId="{F123FCCF-BCFE-428A-A36F-E7105538C19B}" srcId="{B55F3555-33C8-4CFE-B57E-B0E97671EE14}" destId="{671C0C4B-1DE7-4B1F-8C14-E141B26A88D0}" srcOrd="1" destOrd="0" parTransId="{FBA40A14-6AC0-4332-BA54-6136218DA63E}" sibTransId="{3DE78C11-0DB0-4C2C-8745-736E0E931DD2}"/>
    <dgm:cxn modelId="{DAA048F8-2D18-4397-AD8F-7402C6F5674F}" srcId="{9D13D478-3FEB-4518-8A04-EA495D45BDCE}" destId="{C5420426-D160-4373-BB64-0E79E135A315}" srcOrd="2" destOrd="0" parTransId="{B96AAC54-B13A-4CDC-9AE5-ACCACD86FF2F}" sibTransId="{AC099B37-2DAB-4CC9-964C-A749F7C0DB53}"/>
    <dgm:cxn modelId="{9E6426BE-B50A-458C-B518-178512CE6B93}" type="presOf" srcId="{3649782B-B65D-47C0-BA75-0D7842544948}" destId="{47062219-15AA-4A30-B2BA-17E41E6AD8AB}" srcOrd="0" destOrd="0" presId="urn:microsoft.com/office/officeart/2005/8/layout/hProcess4"/>
    <dgm:cxn modelId="{7D77772A-D3E7-4B27-938E-FBD5ED86F8CF}" type="presParOf" srcId="{64E38047-BF5B-475C-97E5-D37FF45C9106}" destId="{4C4B9782-0738-4D60-8095-7395D35C5FD4}" srcOrd="0" destOrd="0" presId="urn:microsoft.com/office/officeart/2005/8/layout/hProcess4"/>
    <dgm:cxn modelId="{748877CA-9919-4C35-B25E-B5FF8889D149}" type="presParOf" srcId="{64E38047-BF5B-475C-97E5-D37FF45C9106}" destId="{1B771A65-9DFF-49D6-A66C-9FBDA8D1F5AE}" srcOrd="1" destOrd="0" presId="urn:microsoft.com/office/officeart/2005/8/layout/hProcess4"/>
    <dgm:cxn modelId="{E58E1FFD-4402-4F2F-9403-2E26C6C8A681}" type="presParOf" srcId="{64E38047-BF5B-475C-97E5-D37FF45C9106}" destId="{89795710-AD51-4995-8017-FFCCF60043DB}" srcOrd="2" destOrd="0" presId="urn:microsoft.com/office/officeart/2005/8/layout/hProcess4"/>
    <dgm:cxn modelId="{D7549D48-3258-4FDD-A662-B991533B6F68}" type="presParOf" srcId="{89795710-AD51-4995-8017-FFCCF60043DB}" destId="{6457F660-9BBD-4D54-8BE5-82D186E67151}" srcOrd="0" destOrd="0" presId="urn:microsoft.com/office/officeart/2005/8/layout/hProcess4"/>
    <dgm:cxn modelId="{BD304967-4585-40E8-8333-D4237DABA6B0}" type="presParOf" srcId="{6457F660-9BBD-4D54-8BE5-82D186E67151}" destId="{491BD401-4309-47B8-8423-DCF935295D7E}" srcOrd="0" destOrd="0" presId="urn:microsoft.com/office/officeart/2005/8/layout/hProcess4"/>
    <dgm:cxn modelId="{A645538D-F47B-4B30-B2D5-351564518705}" type="presParOf" srcId="{6457F660-9BBD-4D54-8BE5-82D186E67151}" destId="{89972596-BED0-4D62-AF73-8CF80E40AA07}" srcOrd="1" destOrd="0" presId="urn:microsoft.com/office/officeart/2005/8/layout/hProcess4"/>
    <dgm:cxn modelId="{34646E16-3F7C-41E7-B01E-01A522E9FD3E}" type="presParOf" srcId="{6457F660-9BBD-4D54-8BE5-82D186E67151}" destId="{31759C5D-E675-4229-8CA8-CEF6B05BF0ED}" srcOrd="2" destOrd="0" presId="urn:microsoft.com/office/officeart/2005/8/layout/hProcess4"/>
    <dgm:cxn modelId="{4E021816-F1CB-46DE-96D7-283B44E19651}" type="presParOf" srcId="{6457F660-9BBD-4D54-8BE5-82D186E67151}" destId="{11F57B3E-711C-41A9-B59E-5BBA0E6592B6}" srcOrd="3" destOrd="0" presId="urn:microsoft.com/office/officeart/2005/8/layout/hProcess4"/>
    <dgm:cxn modelId="{A92D46F8-78B2-4C45-BB2F-85E7DA5C2713}" type="presParOf" srcId="{6457F660-9BBD-4D54-8BE5-82D186E67151}" destId="{9BF21324-3FF4-45E8-BC66-9CDCFE96DEAE}" srcOrd="4" destOrd="0" presId="urn:microsoft.com/office/officeart/2005/8/layout/hProcess4"/>
    <dgm:cxn modelId="{E355CC1A-1BC2-4CB8-8047-611E8B6B1708}" type="presParOf" srcId="{89795710-AD51-4995-8017-FFCCF60043DB}" destId="{47062219-15AA-4A30-B2BA-17E41E6AD8AB}" srcOrd="1" destOrd="0" presId="urn:microsoft.com/office/officeart/2005/8/layout/hProcess4"/>
    <dgm:cxn modelId="{E6B11CB8-8393-4051-A4E7-F3D2DA7198E3}" type="presParOf" srcId="{89795710-AD51-4995-8017-FFCCF60043DB}" destId="{69BA30C0-BAA3-4AB7-BDD1-716A795B90F5}" srcOrd="2" destOrd="0" presId="urn:microsoft.com/office/officeart/2005/8/layout/hProcess4"/>
    <dgm:cxn modelId="{22DF7B34-343F-4A8C-B0B2-B7FFC3AAA637}" type="presParOf" srcId="{69BA30C0-BAA3-4AB7-BDD1-716A795B90F5}" destId="{4A14F9B3-D493-42A1-B0F9-0361ED9A2724}" srcOrd="0" destOrd="0" presId="urn:microsoft.com/office/officeart/2005/8/layout/hProcess4"/>
    <dgm:cxn modelId="{DA24A679-2CE1-47C4-984C-EADC3670F4F6}" type="presParOf" srcId="{69BA30C0-BAA3-4AB7-BDD1-716A795B90F5}" destId="{2F9B1C70-8A6F-48F0-8F95-05AF43251AE5}" srcOrd="1" destOrd="0" presId="urn:microsoft.com/office/officeart/2005/8/layout/hProcess4"/>
    <dgm:cxn modelId="{F68A4ECF-9529-4099-82D5-9FD01E95C487}" type="presParOf" srcId="{69BA30C0-BAA3-4AB7-BDD1-716A795B90F5}" destId="{6F0E1593-3582-47A1-A953-EE2C38295BB5}" srcOrd="2" destOrd="0" presId="urn:microsoft.com/office/officeart/2005/8/layout/hProcess4"/>
    <dgm:cxn modelId="{D5DD3B9B-283D-477E-AFE4-90FB62DEE719}" type="presParOf" srcId="{69BA30C0-BAA3-4AB7-BDD1-716A795B90F5}" destId="{2D1508D8-DC38-489A-8DCC-91E5243ED1A8}" srcOrd="3" destOrd="0" presId="urn:microsoft.com/office/officeart/2005/8/layout/hProcess4"/>
    <dgm:cxn modelId="{0B5CA46D-DFD6-4323-B437-5B994CD8B996}" type="presParOf" srcId="{69BA30C0-BAA3-4AB7-BDD1-716A795B90F5}" destId="{7AF56AFF-0837-465B-ABAA-0221CA157D33}" srcOrd="4" destOrd="0" presId="urn:microsoft.com/office/officeart/2005/8/layout/hProcess4"/>
    <dgm:cxn modelId="{63FE7FD5-749A-4BF4-8FC4-F77F5C7598E5}" type="presParOf" srcId="{89795710-AD51-4995-8017-FFCCF60043DB}" destId="{1FC365C4-7A0B-4A56-828B-23CADC9B668E}" srcOrd="3" destOrd="0" presId="urn:microsoft.com/office/officeart/2005/8/layout/hProcess4"/>
    <dgm:cxn modelId="{5C288C03-51B2-47E0-9406-D0563DFD5D13}" type="presParOf" srcId="{89795710-AD51-4995-8017-FFCCF60043DB}" destId="{226CEB28-830F-46E3-A776-05FBA409A249}" srcOrd="4" destOrd="0" presId="urn:microsoft.com/office/officeart/2005/8/layout/hProcess4"/>
    <dgm:cxn modelId="{320A2F2C-691B-4C84-BE3A-13D4C0A12C92}" type="presParOf" srcId="{226CEB28-830F-46E3-A776-05FBA409A249}" destId="{8BCAEA3B-F500-4138-9E5C-D47712FF73E6}" srcOrd="0" destOrd="0" presId="urn:microsoft.com/office/officeart/2005/8/layout/hProcess4"/>
    <dgm:cxn modelId="{97490F4D-D8F9-4612-BC0C-D816AAEDCCBE}" type="presParOf" srcId="{226CEB28-830F-46E3-A776-05FBA409A249}" destId="{C1AA1AF1-232D-45C4-89EB-B2126538DE00}" srcOrd="1" destOrd="0" presId="urn:microsoft.com/office/officeart/2005/8/layout/hProcess4"/>
    <dgm:cxn modelId="{3CFCA2E5-7FEA-4F53-98B4-F1E018CB8008}" type="presParOf" srcId="{226CEB28-830F-46E3-A776-05FBA409A249}" destId="{F1D4568F-E7E1-4641-BBC0-8A20D144CA54}" srcOrd="2" destOrd="0" presId="urn:microsoft.com/office/officeart/2005/8/layout/hProcess4"/>
    <dgm:cxn modelId="{72C8A5AA-5AD1-498C-9886-F8A084B213AA}" type="presParOf" srcId="{226CEB28-830F-46E3-A776-05FBA409A249}" destId="{6F312535-088B-4804-8F08-386E030067C9}" srcOrd="3" destOrd="0" presId="urn:microsoft.com/office/officeart/2005/8/layout/hProcess4"/>
    <dgm:cxn modelId="{70DAE769-8064-46EE-91B5-0540047348F4}" type="presParOf" srcId="{226CEB28-830F-46E3-A776-05FBA409A249}" destId="{66220FD0-130C-4025-9908-A08CA32F3B4A}"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89F5A5-22DB-411E-8826-66AD7E94E7CA}">
      <dsp:nvSpPr>
        <dsp:cNvPr id="0" name=""/>
        <dsp:cNvSpPr/>
      </dsp:nvSpPr>
      <dsp:spPr>
        <a:xfrm>
          <a:off x="2819369" y="1047706"/>
          <a:ext cx="3132989" cy="18472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err="1" smtClean="0">
              <a:solidFill>
                <a:schemeClr val="tx1"/>
              </a:solidFill>
              <a:latin typeface="Times New Roman" pitchFamily="18" charset="0"/>
              <a:cs typeface="Times New Roman" pitchFamily="18" charset="0"/>
            </a:rPr>
            <a:t>Sự</a:t>
          </a:r>
          <a:r>
            <a:rPr lang="en-US" sz="3600" b="1" kern="1200" dirty="0" smtClean="0">
              <a:solidFill>
                <a:schemeClr val="tx1"/>
              </a:solidFill>
              <a:latin typeface="Times New Roman" pitchFamily="18" charset="0"/>
              <a:cs typeface="Times New Roman" pitchFamily="18" charset="0"/>
            </a:rPr>
            <a:t> </a:t>
          </a:r>
          <a:r>
            <a:rPr lang="en-US" sz="3600" b="1" kern="1200" dirty="0" err="1" smtClean="0">
              <a:solidFill>
                <a:schemeClr val="tx1"/>
              </a:solidFill>
              <a:latin typeface="Times New Roman" pitchFamily="18" charset="0"/>
              <a:cs typeface="Times New Roman" pitchFamily="18" charset="0"/>
            </a:rPr>
            <a:t>lệch</a:t>
          </a:r>
          <a:r>
            <a:rPr lang="en-US" sz="3600" b="1" kern="1200" dirty="0" smtClean="0">
              <a:solidFill>
                <a:schemeClr val="tx1"/>
              </a:solidFill>
              <a:latin typeface="Times New Roman" pitchFamily="18" charset="0"/>
              <a:cs typeface="Times New Roman" pitchFamily="18" charset="0"/>
            </a:rPr>
            <a:t> </a:t>
          </a:r>
          <a:r>
            <a:rPr lang="en-US" sz="3600" b="1" kern="1200" dirty="0" err="1" smtClean="0">
              <a:solidFill>
                <a:schemeClr val="tx1"/>
              </a:solidFill>
              <a:latin typeface="Times New Roman" pitchFamily="18" charset="0"/>
              <a:cs typeface="Times New Roman" pitchFamily="18" charset="0"/>
            </a:rPr>
            <a:t>lạc</a:t>
          </a:r>
          <a:endParaRPr lang="en-US" sz="3600" b="1" kern="1200" dirty="0">
            <a:solidFill>
              <a:schemeClr val="tx1"/>
            </a:solidFill>
            <a:latin typeface="Times New Roman" pitchFamily="18" charset="0"/>
            <a:cs typeface="Times New Roman" pitchFamily="18" charset="0"/>
          </a:endParaRPr>
        </a:p>
      </dsp:txBody>
      <dsp:txXfrm>
        <a:off x="3278185" y="1318235"/>
        <a:ext cx="2215357" cy="1306230"/>
      </dsp:txXfrm>
    </dsp:sp>
    <dsp:sp modelId="{CEBDC93C-2FA8-4077-8CFA-050D21243700}">
      <dsp:nvSpPr>
        <dsp:cNvPr id="0" name=""/>
        <dsp:cNvSpPr/>
      </dsp:nvSpPr>
      <dsp:spPr>
        <a:xfrm rot="8951360">
          <a:off x="1256922" y="2844881"/>
          <a:ext cx="2070188" cy="750363"/>
        </a:xfrm>
        <a:prstGeom prst="leftArrow">
          <a:avLst>
            <a:gd name="adj1" fmla="val 60000"/>
            <a:gd name="adj2" fmla="val 5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50EDF3D-EC09-42C8-BDBA-705C5034166D}">
      <dsp:nvSpPr>
        <dsp:cNvPr id="0" name=""/>
        <dsp:cNvSpPr/>
      </dsp:nvSpPr>
      <dsp:spPr>
        <a:xfrm>
          <a:off x="152406" y="2638062"/>
          <a:ext cx="2501210" cy="2224356"/>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b="1" i="1" kern="1200" dirty="0" err="1" smtClean="0">
              <a:solidFill>
                <a:schemeClr val="tx1"/>
              </a:solidFill>
              <a:latin typeface="Times New Roman" pitchFamily="18" charset="0"/>
              <a:cs typeface="Times New Roman" pitchFamily="18" charset="0"/>
            </a:rPr>
            <a:t>Là</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khái</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niệm</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của</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xã</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hội</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học</a:t>
          </a:r>
          <a:endParaRPr lang="en-US" sz="2400" b="1" i="1" kern="1200" dirty="0">
            <a:solidFill>
              <a:schemeClr val="tx1"/>
            </a:solidFill>
            <a:latin typeface="Times New Roman" pitchFamily="18" charset="0"/>
            <a:cs typeface="Times New Roman" pitchFamily="18" charset="0"/>
          </a:endParaRPr>
        </a:p>
      </dsp:txBody>
      <dsp:txXfrm>
        <a:off x="217555" y="2703211"/>
        <a:ext cx="2370912" cy="2094058"/>
      </dsp:txXfrm>
    </dsp:sp>
    <dsp:sp modelId="{5522E993-F50D-4AA9-AAB2-7323089A28E7}">
      <dsp:nvSpPr>
        <dsp:cNvPr id="0" name=""/>
        <dsp:cNvSpPr/>
      </dsp:nvSpPr>
      <dsp:spPr>
        <a:xfrm rot="5397122">
          <a:off x="3509729" y="3499711"/>
          <a:ext cx="1755457" cy="750363"/>
        </a:xfrm>
        <a:prstGeom prst="leftArrow">
          <a:avLst>
            <a:gd name="adj1" fmla="val 60000"/>
            <a:gd name="adj2" fmla="val 50000"/>
          </a:avLst>
        </a:prstGeom>
        <a:solidFill>
          <a:schemeClr val="accent4">
            <a:hueOff val="-2232385"/>
            <a:satOff val="13449"/>
            <a:lumOff val="107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795EF0D-AA5A-4455-9103-D7FF977028E2}">
      <dsp:nvSpPr>
        <dsp:cNvPr id="0" name=""/>
        <dsp:cNvSpPr/>
      </dsp:nvSpPr>
      <dsp:spPr>
        <a:xfrm>
          <a:off x="3048007" y="3657611"/>
          <a:ext cx="2680371" cy="2190019"/>
        </a:xfrm>
        <a:prstGeom prst="roundRect">
          <a:avLst>
            <a:gd name="adj" fmla="val 10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b="1" i="1" kern="1200" dirty="0" smtClean="0">
              <a:solidFill>
                <a:schemeClr val="tx1"/>
              </a:solidFill>
              <a:latin typeface="Times New Roman" pitchFamily="18" charset="0"/>
              <a:cs typeface="Times New Roman" pitchFamily="18" charset="0"/>
            </a:rPr>
            <a:t>S</a:t>
          </a:r>
          <a:r>
            <a:rPr lang="vi-VN" sz="2400" b="1" i="1" kern="1200" dirty="0" smtClean="0">
              <a:solidFill>
                <a:schemeClr val="tx1"/>
              </a:solidFill>
              <a:latin typeface="Times New Roman" pitchFamily="18" charset="0"/>
              <a:cs typeface="Times New Roman" pitchFamily="18" charset="0"/>
            </a:rPr>
            <a:t>ự vi phạm có nhận thức các tiêu chuẩn h</a:t>
          </a:r>
          <a:r>
            <a:rPr lang="en-US" sz="2400" b="1" i="1" kern="1200" dirty="0" smtClean="0">
              <a:solidFill>
                <a:schemeClr val="tx1"/>
              </a:solidFill>
              <a:latin typeface="Times New Roman" pitchFamily="18" charset="0"/>
              <a:cs typeface="Times New Roman" pitchFamily="18" charset="0"/>
            </a:rPr>
            <a:t>ay</a:t>
          </a:r>
          <a:r>
            <a:rPr lang="vi-VN" sz="2400" b="1" i="1" kern="1200" dirty="0" smtClean="0">
              <a:solidFill>
                <a:schemeClr val="tx1"/>
              </a:solidFill>
              <a:latin typeface="Times New Roman" pitchFamily="18" charset="0"/>
              <a:cs typeface="Times New Roman" pitchFamily="18" charset="0"/>
            </a:rPr>
            <a:t> kỳ vọng của </a:t>
          </a:r>
          <a:r>
            <a:rPr lang="en-US" sz="2400" b="1" i="1" kern="1200" dirty="0" smtClean="0">
              <a:solidFill>
                <a:schemeClr val="tx1"/>
              </a:solidFill>
              <a:latin typeface="Times New Roman" pitchFamily="18" charset="0"/>
              <a:cs typeface="Times New Roman" pitchFamily="18" charset="0"/>
            </a:rPr>
            <a:t>m</a:t>
          </a:r>
          <a:r>
            <a:rPr lang="vi-VN" sz="2400" b="1" i="1" kern="1200" dirty="0" smtClean="0">
              <a:solidFill>
                <a:schemeClr val="tx1"/>
              </a:solidFill>
              <a:latin typeface="Times New Roman" pitchFamily="18" charset="0"/>
              <a:cs typeface="Times New Roman" pitchFamily="18" charset="0"/>
            </a:rPr>
            <a:t>ột nhóm hay của xã hội</a:t>
          </a:r>
          <a:endParaRPr lang="en-US" sz="2400" b="1" i="1" kern="1200" dirty="0">
            <a:solidFill>
              <a:schemeClr val="tx1"/>
            </a:solidFill>
          </a:endParaRPr>
        </a:p>
      </dsp:txBody>
      <dsp:txXfrm>
        <a:off x="3112150" y="3721754"/>
        <a:ext cx="2552085" cy="2061733"/>
      </dsp:txXfrm>
    </dsp:sp>
    <dsp:sp modelId="{D420E34B-FF26-4BD2-8427-7C3B344AEB38}">
      <dsp:nvSpPr>
        <dsp:cNvPr id="0" name=""/>
        <dsp:cNvSpPr/>
      </dsp:nvSpPr>
      <dsp:spPr>
        <a:xfrm rot="1817961">
          <a:off x="5459002" y="2862965"/>
          <a:ext cx="2189559" cy="750363"/>
        </a:xfrm>
        <a:prstGeom prst="leftArrow">
          <a:avLst>
            <a:gd name="adj1" fmla="val 60000"/>
            <a:gd name="adj2" fmla="val 50000"/>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5DA99CE-A889-4AEE-899B-FE1E8910B532}">
      <dsp:nvSpPr>
        <dsp:cNvPr id="0" name=""/>
        <dsp:cNvSpPr/>
      </dsp:nvSpPr>
      <dsp:spPr>
        <a:xfrm>
          <a:off x="6248411" y="2638055"/>
          <a:ext cx="2501210" cy="2304855"/>
        </a:xfrm>
        <a:prstGeom prst="roundRect">
          <a:avLst>
            <a:gd name="adj" fmla="val 1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b="1" i="1" kern="1200" dirty="0" err="1" smtClean="0">
              <a:solidFill>
                <a:schemeClr val="tx1"/>
              </a:solidFill>
              <a:latin typeface="Times New Roman" pitchFamily="18" charset="0"/>
              <a:cs typeface="Times New Roman" pitchFamily="18" charset="0"/>
            </a:rPr>
            <a:t>Thường</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được</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hiểu</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theo</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nghĩa</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tiêu</a:t>
          </a:r>
          <a:r>
            <a:rPr lang="en-US" sz="2400" b="1" i="1" kern="1200" dirty="0" smtClean="0">
              <a:solidFill>
                <a:schemeClr val="tx1"/>
              </a:solidFill>
              <a:latin typeface="Times New Roman" pitchFamily="18" charset="0"/>
              <a:cs typeface="Times New Roman" pitchFamily="18" charset="0"/>
            </a:rPr>
            <a:t> </a:t>
          </a:r>
          <a:r>
            <a:rPr lang="en-US" sz="2400" b="1" i="1" kern="1200" dirty="0" err="1" smtClean="0">
              <a:solidFill>
                <a:schemeClr val="tx1"/>
              </a:solidFill>
              <a:latin typeface="Times New Roman" pitchFamily="18" charset="0"/>
              <a:cs typeface="Times New Roman" pitchFamily="18" charset="0"/>
            </a:rPr>
            <a:t>cực</a:t>
          </a:r>
          <a:endParaRPr lang="en-US" sz="2400" b="1" i="1" kern="1200" dirty="0">
            <a:solidFill>
              <a:schemeClr val="tx1"/>
            </a:solidFill>
          </a:endParaRPr>
        </a:p>
      </dsp:txBody>
      <dsp:txXfrm>
        <a:off x="6315918" y="2705562"/>
        <a:ext cx="2366196" cy="2169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5E37CC-6777-4016-AEE5-FDC08228FF8F}">
      <dsp:nvSpPr>
        <dsp:cNvPr id="0" name=""/>
        <dsp:cNvSpPr/>
      </dsp:nvSpPr>
      <dsp:spPr>
        <a:xfrm>
          <a:off x="3817" y="1036030"/>
          <a:ext cx="3338140" cy="333814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latin typeface="Times New Roman" pitchFamily="18" charset="0"/>
              <a:cs typeface="Times New Roman" pitchFamily="18" charset="0"/>
            </a:rPr>
            <a:t>N</a:t>
          </a:r>
          <a:r>
            <a:rPr lang="vi-VN" sz="1900" b="1" kern="1200" dirty="0" smtClean="0">
              <a:solidFill>
                <a:schemeClr val="tx1"/>
              </a:solidFill>
              <a:latin typeface="Times New Roman" pitchFamily="18" charset="0"/>
              <a:cs typeface="Times New Roman" pitchFamily="18" charset="0"/>
            </a:rPr>
            <a:t>hững đổi thay của xã hội, tác động của các phương tiện truyền thông làm cho giới trẻ lệch lạc về những giá trị sống của mình, nhìn nhận sai về mọi mặt của cuộc sống</a:t>
          </a:r>
          <a:endParaRPr lang="en-US" sz="1900" b="1" kern="1200" dirty="0">
            <a:solidFill>
              <a:schemeClr val="tx1"/>
            </a:solidFill>
          </a:endParaRPr>
        </a:p>
      </dsp:txBody>
      <dsp:txXfrm>
        <a:off x="492676" y="1524889"/>
        <a:ext cx="2360422" cy="2360422"/>
      </dsp:txXfrm>
    </dsp:sp>
    <dsp:sp modelId="{E34D594D-1E2B-43EC-BE0E-5B0F5B13AC08}">
      <dsp:nvSpPr>
        <dsp:cNvPr id="0" name=""/>
        <dsp:cNvSpPr/>
      </dsp:nvSpPr>
      <dsp:spPr>
        <a:xfrm>
          <a:off x="3842678" y="2084206"/>
          <a:ext cx="1061528" cy="1241788"/>
        </a:xfrm>
        <a:prstGeom prst="rightArrow">
          <a:avLst>
            <a:gd name="adj1" fmla="val 60000"/>
            <a:gd name="adj2" fmla="val 50000"/>
          </a:avLst>
        </a:prstGeom>
        <a:gradFill rotWithShape="0">
          <a:gsLst>
            <a:gs pos="0">
              <a:schemeClr val="accent4">
                <a:tint val="60000"/>
                <a:hueOff val="0"/>
                <a:satOff val="0"/>
                <a:lumOff val="0"/>
                <a:alphaOff val="0"/>
                <a:shade val="51000"/>
                <a:satMod val="130000"/>
              </a:schemeClr>
            </a:gs>
            <a:gs pos="80000">
              <a:schemeClr val="accent4">
                <a:tint val="60000"/>
                <a:hueOff val="0"/>
                <a:satOff val="0"/>
                <a:lumOff val="0"/>
                <a:alphaOff val="0"/>
                <a:shade val="93000"/>
                <a:satMod val="130000"/>
              </a:schemeClr>
            </a:gs>
            <a:gs pos="100000">
              <a:schemeClr val="accent4">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842678" y="2332564"/>
        <a:ext cx="743070" cy="745072"/>
      </dsp:txXfrm>
    </dsp:sp>
    <dsp:sp modelId="{C0DF1693-D9D9-42B5-8A9A-1087EDD0D0D7}">
      <dsp:nvSpPr>
        <dsp:cNvPr id="0" name=""/>
        <dsp:cNvSpPr/>
      </dsp:nvSpPr>
      <dsp:spPr>
        <a:xfrm>
          <a:off x="5344842" y="1036030"/>
          <a:ext cx="3338140" cy="333814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tx1"/>
              </a:solidFill>
              <a:latin typeface="Times New Roman" pitchFamily="18" charset="0"/>
              <a:cs typeface="Times New Roman" pitchFamily="18" charset="0"/>
            </a:rPr>
            <a:t>G</a:t>
          </a:r>
          <a:r>
            <a:rPr lang="vi-VN" sz="1900" b="1" kern="1200" dirty="0" smtClean="0">
              <a:solidFill>
                <a:schemeClr val="tx1"/>
              </a:solidFill>
              <a:latin typeface="Times New Roman" pitchFamily="18" charset="0"/>
              <a:cs typeface="Times New Roman" pitchFamily="18" charset="0"/>
            </a:rPr>
            <a:t>iới trẻ ngày nay lại sa đà vào các thói hư tật xấu, dễ bị cuốn theo các trào lưu thời trang ngoại nhập, khó bảo, bỏ bê học hành</a:t>
          </a:r>
          <a:r>
            <a:rPr lang="en-US" sz="1900" b="1" kern="1200" dirty="0" smtClean="0">
              <a:solidFill>
                <a:schemeClr val="tx1"/>
              </a:solidFill>
              <a:latin typeface="Times New Roman" pitchFamily="18" charset="0"/>
              <a:cs typeface="Times New Roman" pitchFamily="18" charset="0"/>
            </a:rPr>
            <a:t>.</a:t>
          </a:r>
          <a:endParaRPr lang="en-US" sz="1900" b="1" kern="1200" dirty="0">
            <a:solidFill>
              <a:schemeClr val="tx1"/>
            </a:solidFill>
          </a:endParaRPr>
        </a:p>
      </dsp:txBody>
      <dsp:txXfrm>
        <a:off x="5833701" y="1524889"/>
        <a:ext cx="2360422" cy="23604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9A9160-AA9F-49EC-8FD2-6E095CBE6B0B}">
      <dsp:nvSpPr>
        <dsp:cNvPr id="0" name=""/>
        <dsp:cNvSpPr/>
      </dsp:nvSpPr>
      <dsp:spPr>
        <a:xfrm rot="4396374">
          <a:off x="1913592" y="900631"/>
          <a:ext cx="3907079" cy="2724700"/>
        </a:xfrm>
        <a:prstGeom prst="swooshArrow">
          <a:avLst>
            <a:gd name="adj1" fmla="val 16310"/>
            <a:gd name="adj2" fmla="val 31370"/>
          </a:avLst>
        </a:prstGeom>
        <a:gradFill rotWithShape="0">
          <a:gsLst>
            <a:gs pos="0">
              <a:schemeClr val="accent4">
                <a:shade val="50000"/>
                <a:hueOff val="0"/>
                <a:satOff val="0"/>
                <a:lumOff val="0"/>
                <a:alphaOff val="0"/>
                <a:shade val="51000"/>
                <a:satMod val="130000"/>
              </a:schemeClr>
            </a:gs>
            <a:gs pos="80000">
              <a:schemeClr val="accent4">
                <a:shade val="50000"/>
                <a:hueOff val="0"/>
                <a:satOff val="0"/>
                <a:lumOff val="0"/>
                <a:alphaOff val="0"/>
                <a:shade val="93000"/>
                <a:satMod val="130000"/>
              </a:schemeClr>
            </a:gs>
            <a:gs pos="100000">
              <a:schemeClr val="accent4">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C30A7A1-0C66-4656-8C67-3DF29D988B20}">
      <dsp:nvSpPr>
        <dsp:cNvPr id="0" name=""/>
        <dsp:cNvSpPr/>
      </dsp:nvSpPr>
      <dsp:spPr>
        <a:xfrm>
          <a:off x="4198570" y="1979928"/>
          <a:ext cx="98665" cy="98665"/>
        </a:xfrm>
        <a:prstGeom prst="ellipse">
          <a:avLst/>
        </a:prstGeom>
        <a:solidFill>
          <a:schemeClr val="accent4">
            <a:tint val="55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8B940D8-DB0C-40A1-9A75-0A78563F5A1F}">
      <dsp:nvSpPr>
        <dsp:cNvPr id="0" name=""/>
        <dsp:cNvSpPr/>
      </dsp:nvSpPr>
      <dsp:spPr>
        <a:xfrm>
          <a:off x="1338291" y="0"/>
          <a:ext cx="2468830"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ctr" defTabSz="1066800">
            <a:lnSpc>
              <a:spcPct val="90000"/>
            </a:lnSpc>
            <a:spcBef>
              <a:spcPct val="0"/>
            </a:spcBef>
            <a:spcAft>
              <a:spcPct val="35000"/>
            </a:spcAft>
          </a:pPr>
          <a:r>
            <a:rPr lang="vi-VN" sz="2400" b="1" kern="1200" dirty="0" smtClean="0">
              <a:latin typeface="Times New Roman" pitchFamily="18" charset="0"/>
              <a:cs typeface="Times New Roman" pitchFamily="18" charset="0"/>
            </a:rPr>
            <a:t>Sự ảnh hưởng của điện ảnh</a:t>
          </a:r>
          <a:endParaRPr lang="en-US" sz="2400" b="1" kern="1200" dirty="0"/>
        </a:p>
      </dsp:txBody>
      <dsp:txXfrm>
        <a:off x="1338291" y="0"/>
        <a:ext cx="2468830" cy="724154"/>
      </dsp:txXfrm>
    </dsp:sp>
    <dsp:sp modelId="{EC89A6CE-50A2-4189-B478-937722A8C338}">
      <dsp:nvSpPr>
        <dsp:cNvPr id="0" name=""/>
        <dsp:cNvSpPr/>
      </dsp:nvSpPr>
      <dsp:spPr>
        <a:xfrm>
          <a:off x="1219194" y="1600199"/>
          <a:ext cx="2466643"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l" defTabSz="1066800">
            <a:lnSpc>
              <a:spcPct val="90000"/>
            </a:lnSpc>
            <a:spcBef>
              <a:spcPct val="0"/>
            </a:spcBef>
            <a:spcAft>
              <a:spcPct val="35000"/>
            </a:spcAft>
          </a:pPr>
          <a:r>
            <a:rPr lang="en-US" sz="2400" b="1" kern="1200" dirty="0" err="1" smtClean="0">
              <a:latin typeface="Times New Roman" pitchFamily="18" charset="0"/>
              <a:cs typeface="Times New Roman" pitchFamily="18" charset="0"/>
            </a:rPr>
            <a:t>Cuộc</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sống</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thực</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dụng</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trong</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nhiều</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bộ</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phim</a:t>
          </a:r>
          <a:endParaRPr lang="en-US" sz="2400" b="1" kern="1200" dirty="0">
            <a:latin typeface="Times New Roman" pitchFamily="18" charset="0"/>
            <a:cs typeface="Times New Roman" pitchFamily="18" charset="0"/>
          </a:endParaRPr>
        </a:p>
      </dsp:txBody>
      <dsp:txXfrm>
        <a:off x="1219194" y="1600199"/>
        <a:ext cx="2466643" cy="724154"/>
      </dsp:txXfrm>
    </dsp:sp>
    <dsp:sp modelId="{35DF6DEB-732C-4260-94A6-D373BC50A035}">
      <dsp:nvSpPr>
        <dsp:cNvPr id="0" name=""/>
        <dsp:cNvSpPr/>
      </dsp:nvSpPr>
      <dsp:spPr>
        <a:xfrm>
          <a:off x="4876808" y="1752597"/>
          <a:ext cx="3011430" cy="724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lvl="0" algn="ctr" defTabSz="1066800">
            <a:lnSpc>
              <a:spcPct val="90000"/>
            </a:lnSpc>
            <a:spcBef>
              <a:spcPct val="0"/>
            </a:spcBef>
            <a:spcAft>
              <a:spcPct val="35000"/>
            </a:spcAft>
          </a:pPr>
          <a:r>
            <a:rPr lang="en-US" sz="2400" b="1" kern="1200" dirty="0" err="1" smtClean="0">
              <a:latin typeface="Times New Roman" pitchFamily="18" charset="0"/>
              <a:cs typeface="Times New Roman" pitchFamily="18" charset="0"/>
            </a:rPr>
            <a:t>Chạy</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đua</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theo</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sự</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nổi</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tiếng</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tiền</a:t>
          </a:r>
          <a:r>
            <a:rPr lang="en-US" sz="2400" b="1" kern="1200" dirty="0" smtClean="0">
              <a:latin typeface="Times New Roman" pitchFamily="18" charset="0"/>
              <a:cs typeface="Times New Roman" pitchFamily="18" charset="0"/>
            </a:rPr>
            <a:t> </a:t>
          </a:r>
          <a:r>
            <a:rPr lang="en-US" sz="2400" b="1" kern="1200" dirty="0" err="1" smtClean="0">
              <a:latin typeface="Times New Roman" pitchFamily="18" charset="0"/>
              <a:cs typeface="Times New Roman" pitchFamily="18" charset="0"/>
            </a:rPr>
            <a:t>bạc</a:t>
          </a:r>
          <a:r>
            <a:rPr lang="en-US" sz="2400" b="1" kern="1200" dirty="0" smtClean="0">
              <a:latin typeface="Times New Roman" pitchFamily="18" charset="0"/>
              <a:cs typeface="Times New Roman" pitchFamily="18" charset="0"/>
            </a:rPr>
            <a:t>…</a:t>
          </a:r>
          <a:endParaRPr lang="en-US" sz="2400" b="1" kern="1200" dirty="0">
            <a:latin typeface="Times New Roman" pitchFamily="18" charset="0"/>
            <a:cs typeface="Times New Roman" pitchFamily="18" charset="0"/>
          </a:endParaRPr>
        </a:p>
      </dsp:txBody>
      <dsp:txXfrm>
        <a:off x="4876808" y="1752597"/>
        <a:ext cx="3011430" cy="724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09BBF4-636D-4B73-97D9-FBB013ACF02D}" type="datetimeFigureOut">
              <a:rPr lang="en-US" smtClean="0"/>
              <a:pPr/>
              <a:t>22/11/2013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20B321-6543-4F21-854C-3C0A60088650}" type="slidenum">
              <a:rPr lang="en-US" smtClean="0"/>
              <a:pPr/>
              <a:t>‹#›</a:t>
            </a:fld>
            <a:endParaRPr lang="en-US"/>
          </a:p>
        </p:txBody>
      </p:sp>
    </p:spTree>
    <p:extLst>
      <p:ext uri="{BB962C8B-B14F-4D97-AF65-F5344CB8AC3E}">
        <p14:creationId xmlns:p14="http://schemas.microsoft.com/office/powerpoint/2010/main" val="513189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8.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0.png"/><Relationship Id="rId7" Type="http://schemas.openxmlformats.org/officeDocument/2006/relationships/diagramColors" Target="../diagrams/colors5.xml"/><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0.png"/><Relationship Id="rId7" Type="http://schemas.openxmlformats.org/officeDocument/2006/relationships/diagramColors" Target="../diagrams/colors6.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2.png"/><Relationship Id="rId7" Type="http://schemas.openxmlformats.org/officeDocument/2006/relationships/diagramColors" Target="../diagrams/colors3.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3">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57200"/>
            <a:ext cx="7772400" cy="1470025"/>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err="1"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Xã</a:t>
            </a:r>
            <a:r>
              <a:rPr lang="en-US" b="1" cap="all" dirty="0"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b="1" cap="all" dirty="0" err="1"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hội</a:t>
            </a:r>
            <a:r>
              <a:rPr lang="en-US" b="1" cap="all" dirty="0"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b="1" cap="all" dirty="0" err="1"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học</a:t>
            </a:r>
            <a:r>
              <a:rPr lang="en-US" b="1" cap="all" dirty="0"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b="1" cap="all" dirty="0" err="1"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đại</a:t>
            </a:r>
            <a:r>
              <a:rPr lang="en-US" b="1" cap="all" dirty="0"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b="1" cap="all" dirty="0" err="1" smtClean="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cương</a:t>
            </a:r>
            <a:endParaRPr lang="en-US" b="1" cap="all" dirty="0">
              <a:ln w="0">
                <a:solidFill>
                  <a:schemeClr val="tx1"/>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endParaRPr>
          </a:p>
        </p:txBody>
      </p:sp>
      <p:sp>
        <p:nvSpPr>
          <p:cNvPr id="3" name="Subtitle 2"/>
          <p:cNvSpPr>
            <a:spLocks noGrp="1"/>
          </p:cNvSpPr>
          <p:nvPr>
            <p:ph type="subTitle" idx="1"/>
          </p:nvPr>
        </p:nvSpPr>
        <p:spPr>
          <a:xfrm>
            <a:off x="3886200" y="5638800"/>
            <a:ext cx="5257800" cy="1752600"/>
          </a:xfrm>
        </p:spPr>
        <p:txBody>
          <a:bodyPr/>
          <a:lstStyle/>
          <a:p>
            <a:r>
              <a:rPr lang="en-US" dirty="0" smtClean="0">
                <a:solidFill>
                  <a:schemeClr val="tx1"/>
                </a:solidFill>
                <a:latin typeface="Times" pitchFamily="34" charset="0"/>
                <a:ea typeface="Times" pitchFamily="34" charset="0"/>
                <a:cs typeface="Times" pitchFamily="34" charset="0"/>
              </a:rPr>
              <a:t>GVHD: </a:t>
            </a:r>
            <a:r>
              <a:rPr lang="en-US" dirty="0" err="1" smtClean="0">
                <a:solidFill>
                  <a:schemeClr val="tx1"/>
                </a:solidFill>
                <a:latin typeface="Times" pitchFamily="34" charset="0"/>
                <a:ea typeface="Times" pitchFamily="34" charset="0"/>
                <a:cs typeface="Times" pitchFamily="34" charset="0"/>
              </a:rPr>
              <a:t>Nguyễn</a:t>
            </a:r>
            <a:r>
              <a:rPr lang="en-US" dirty="0" smtClean="0">
                <a:solidFill>
                  <a:schemeClr val="tx1"/>
                </a:solidFill>
                <a:latin typeface="Times" pitchFamily="34" charset="0"/>
                <a:ea typeface="Times" pitchFamily="34" charset="0"/>
                <a:cs typeface="Times" pitchFamily="34" charset="0"/>
              </a:rPr>
              <a:t> </a:t>
            </a:r>
            <a:r>
              <a:rPr lang="en-US" dirty="0" err="1" smtClean="0">
                <a:solidFill>
                  <a:schemeClr val="tx1"/>
                </a:solidFill>
                <a:latin typeface="Times" pitchFamily="34" charset="0"/>
                <a:ea typeface="Times" pitchFamily="34" charset="0"/>
                <a:cs typeface="Times" pitchFamily="34" charset="0"/>
              </a:rPr>
              <a:t>Đức</a:t>
            </a:r>
            <a:r>
              <a:rPr lang="en-US" dirty="0" smtClean="0">
                <a:solidFill>
                  <a:schemeClr val="tx1"/>
                </a:solidFill>
                <a:latin typeface="Times" pitchFamily="34" charset="0"/>
                <a:ea typeface="Times" pitchFamily="34" charset="0"/>
                <a:cs typeface="Times" pitchFamily="34" charset="0"/>
              </a:rPr>
              <a:t> </a:t>
            </a:r>
            <a:r>
              <a:rPr lang="en-US" dirty="0" err="1" smtClean="0">
                <a:solidFill>
                  <a:schemeClr val="tx1"/>
                </a:solidFill>
                <a:latin typeface="Times" pitchFamily="34" charset="0"/>
                <a:ea typeface="Times" pitchFamily="34" charset="0"/>
                <a:cs typeface="Times" pitchFamily="34" charset="0"/>
              </a:rPr>
              <a:t>Thành</a:t>
            </a:r>
            <a:endParaRPr lang="en-US" dirty="0">
              <a:solidFill>
                <a:schemeClr val="tx1"/>
              </a:solidFill>
              <a:latin typeface="Times" pitchFamily="34" charset="0"/>
              <a:ea typeface="Times" pitchFamily="34" charset="0"/>
              <a:cs typeface="Times" pitchFamily="34" charset="0"/>
            </a:endParaRPr>
          </a:p>
        </p:txBody>
      </p:sp>
      <p:sp>
        <p:nvSpPr>
          <p:cNvPr id="4" name="TextBox 3"/>
          <p:cNvSpPr txBox="1"/>
          <p:nvPr/>
        </p:nvSpPr>
        <p:spPr>
          <a:xfrm>
            <a:off x="1676400" y="1828800"/>
            <a:ext cx="6096000" cy="1877437"/>
          </a:xfrm>
          <a:prstGeom prst="rect">
            <a:avLst/>
          </a:prstGeom>
          <a:noFill/>
        </p:spPr>
        <p:txBody>
          <a:bodyPr wrap="square" rtlCol="0">
            <a:spAutoFit/>
          </a:bodyPr>
          <a:lstStyle/>
          <a:p>
            <a:r>
              <a:rPr lang="en-US" sz="3600" i="1" u="sng" dirty="0" err="1" smtClean="0">
                <a:latin typeface="Times" pitchFamily="34" charset="0"/>
                <a:ea typeface="Times" pitchFamily="34" charset="0"/>
                <a:cs typeface="Times" pitchFamily="34" charset="0"/>
              </a:rPr>
              <a:t>Đề</a:t>
            </a:r>
            <a:r>
              <a:rPr lang="en-US" sz="3600" i="1" u="sng" dirty="0" smtClean="0">
                <a:latin typeface="Times" pitchFamily="34" charset="0"/>
                <a:ea typeface="Times" pitchFamily="34" charset="0"/>
                <a:cs typeface="Times" pitchFamily="34" charset="0"/>
              </a:rPr>
              <a:t> </a:t>
            </a:r>
            <a:r>
              <a:rPr lang="en-US" sz="3600" i="1" u="sng" dirty="0" err="1" smtClean="0">
                <a:latin typeface="Times" pitchFamily="34" charset="0"/>
                <a:ea typeface="Times" pitchFamily="34" charset="0"/>
                <a:cs typeface="Times" pitchFamily="34" charset="0"/>
              </a:rPr>
              <a:t>tài</a:t>
            </a:r>
            <a:r>
              <a:rPr lang="en-US" sz="3600" i="1" u="sng" dirty="0" smtClean="0">
                <a:latin typeface="Times" pitchFamily="34" charset="0"/>
                <a:ea typeface="Times" pitchFamily="34" charset="0"/>
                <a:cs typeface="Times" pitchFamily="34" charset="0"/>
              </a:rPr>
              <a:t> </a:t>
            </a:r>
            <a:r>
              <a:rPr lang="en-US" sz="3600" dirty="0" smtClean="0">
                <a:latin typeface="Times" pitchFamily="34" charset="0"/>
                <a:ea typeface="Times" pitchFamily="34" charset="0"/>
                <a:cs typeface="Times" pitchFamily="34" charset="0"/>
              </a:rPr>
              <a:t>: </a:t>
            </a:r>
          </a:p>
          <a:p>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Tại</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sao</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sự</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lệch</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lạc</a:t>
            </a:r>
            <a:r>
              <a:rPr lang="en-US" sz="40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tồn</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tại</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trong</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xã</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 </a:t>
            </a:r>
            <a:r>
              <a:rPr lang="en-US"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rPr>
              <a:t>hội</a:t>
            </a:r>
            <a:endPar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24000">
              <a:schemeClr val="accent4">
                <a:tint val="60000"/>
                <a:hueOff val="0"/>
                <a:satOff val="0"/>
                <a:lumOff val="0"/>
                <a:alphaOff val="0"/>
                <a:shade val="51000"/>
                <a:satMod val="130000"/>
              </a:schemeClr>
            </a:gs>
            <a:gs pos="52000">
              <a:srgbClr val="958CA3"/>
            </a:gs>
            <a:gs pos="79000">
              <a:schemeClr val="accent4">
                <a:tint val="60000"/>
                <a:hueOff val="0"/>
                <a:satOff val="0"/>
                <a:lumOff val="0"/>
                <a:alphaOff val="0"/>
                <a:shade val="93000"/>
                <a:satMod val="130000"/>
              </a:schemeClr>
            </a:gs>
            <a:gs pos="100000">
              <a:schemeClr val="accent4">
                <a:tint val="60000"/>
                <a:hueOff val="0"/>
                <a:satOff val="0"/>
                <a:lumOff val="0"/>
                <a:alphaOff val="0"/>
                <a:shade val="94000"/>
                <a:satMod val="135000"/>
              </a:schemeClr>
            </a:gs>
          </a:gsLst>
          <a:lin ang="16200000" scaled="0"/>
        </a:gradFill>
        <a:effectLst/>
      </p:bgPr>
    </p:bg>
    <p:spTree>
      <p:nvGrpSpPr>
        <p:cNvPr id="1" name=""/>
        <p:cNvGrpSpPr/>
        <p:nvPr/>
      </p:nvGrpSpPr>
      <p:grpSpPr>
        <a:xfrm>
          <a:off x="0" y="0"/>
          <a:ext cx="0" cy="0"/>
          <a:chOff x="0" y="0"/>
          <a:chExt cx="0" cy="0"/>
        </a:xfrm>
      </p:grpSpPr>
      <p:pic>
        <p:nvPicPr>
          <p:cNvPr id="5" name="Picture 4" descr="FNIF6T9K.jpg"/>
          <p:cNvPicPr>
            <a:picLocks noChangeAspect="1"/>
          </p:cNvPicPr>
          <p:nvPr/>
        </p:nvPicPr>
        <p:blipFill>
          <a:blip r:embed="rId2"/>
          <a:stretch>
            <a:fillRect/>
          </a:stretch>
        </p:blipFill>
        <p:spPr>
          <a:xfrm>
            <a:off x="3962400" y="3657600"/>
            <a:ext cx="4933950" cy="3047999"/>
          </a:xfrm>
          <a:prstGeom prst="rect">
            <a:avLst/>
          </a:prstGeom>
        </p:spPr>
      </p:pic>
      <p:pic>
        <p:nvPicPr>
          <p:cNvPr id="6" name="Picture 5" descr="hallyu-04-kenh14-a9cf8.jpg"/>
          <p:cNvPicPr>
            <a:picLocks noChangeAspect="1"/>
          </p:cNvPicPr>
          <p:nvPr/>
        </p:nvPicPr>
        <p:blipFill>
          <a:blip r:embed="rId3"/>
          <a:stretch>
            <a:fillRect/>
          </a:stretch>
        </p:blipFill>
        <p:spPr>
          <a:xfrm>
            <a:off x="3962400" y="152400"/>
            <a:ext cx="4953000" cy="3295650"/>
          </a:xfrm>
          <a:prstGeom prst="rect">
            <a:avLst/>
          </a:prstGeom>
        </p:spPr>
      </p:pic>
      <p:pic>
        <p:nvPicPr>
          <p:cNvPr id="7" name="Picture 6" descr="f459ccda6f754ca891decc8d9ddab312jpg1356667378.jpg"/>
          <p:cNvPicPr>
            <a:picLocks noChangeAspect="1"/>
          </p:cNvPicPr>
          <p:nvPr/>
        </p:nvPicPr>
        <p:blipFill>
          <a:blip r:embed="rId4"/>
          <a:stretch>
            <a:fillRect/>
          </a:stretch>
        </p:blipFill>
        <p:spPr>
          <a:xfrm>
            <a:off x="228600" y="152400"/>
            <a:ext cx="3581400" cy="6553200"/>
          </a:xfrm>
          <a:prstGeom prst="rect">
            <a:avLst/>
          </a:prstGeom>
        </p:spPr>
      </p:pic>
    </p:spTree>
    <p:extLst>
      <p:ext uri="{BB962C8B-B14F-4D97-AF65-F5344CB8AC3E}">
        <p14:creationId xmlns:p14="http://schemas.microsoft.com/office/powerpoint/2010/main" val="187262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9"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900" decel="100000" fill="hold"/>
                                        <p:tgtEl>
                                          <p:spTgt spid="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schemeClr val="accent4">
                <a:shade val="45000"/>
                <a:satMod val="135000"/>
              </a:schemeClr>
              <a:prstClr val="white"/>
            </a:duotone>
          </a:blip>
          <a:srcRect/>
          <a:stretch>
            <a:fillRect l="-5000" r="-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1371600"/>
            <a:ext cx="5029200" cy="5638800"/>
          </a:xfrm>
        </p:spPr>
        <p:txBody>
          <a:bodyPr>
            <a:normAutofit fontScale="92500" lnSpcReduction="10000"/>
          </a:bodyPr>
          <a:lstStyle/>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khiến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dễ</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video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dĩ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nhiên</a:t>
            </a:r>
            <a:r>
              <a:rPr lang="en-US" dirty="0" smtClean="0">
                <a:latin typeface="Times New Roman" pitchFamily="18" charset="0"/>
                <a:cs typeface="Times New Roman" pitchFamily="18" charset="0"/>
              </a:rPr>
              <a:t> </a:t>
            </a:r>
            <a:r>
              <a:rPr lang="vi-VN" dirty="0">
                <a:latin typeface="Times New Roman" pitchFamily="18" charset="0"/>
                <a:cs typeface="Times New Roman" pitchFamily="18" charset="0"/>
              </a:rPr>
              <a:t>video của bạn phải </a:t>
            </a:r>
            <a:r>
              <a:rPr lang="vi-VN"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sock</a:t>
            </a:r>
            <a:r>
              <a:rPr lang="vi-VN" dirty="0" smtClean="0">
                <a:latin typeface="Times New Roman" pitchFamily="18" charset="0"/>
                <a:cs typeface="Times New Roman" pitchFamily="18" charset="0"/>
              </a:rPr>
              <a:t>, </a:t>
            </a:r>
            <a:r>
              <a:rPr lang="vi-VN" dirty="0">
                <a:latin typeface="Times New Roman" pitchFamily="18" charset="0"/>
                <a:cs typeface="Times New Roman" pitchFamily="18" charset="0"/>
              </a:rPr>
              <a:t>nóng, giật gân</a:t>
            </a:r>
            <a:r>
              <a:rPr lang="vi-VN"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hấp </a:t>
            </a:r>
            <a:r>
              <a:rPr lang="vi-VN" dirty="0">
                <a:latin typeface="Times New Roman" pitchFamily="18" charset="0"/>
                <a:cs typeface="Times New Roman" pitchFamily="18" charset="0"/>
              </a:rPr>
              <a:t>dẫn thị hiếu </a:t>
            </a:r>
            <a:r>
              <a:rPr lang="en-US" dirty="0" err="1" smtClean="0">
                <a:latin typeface="Times New Roman" pitchFamily="18" charset="0"/>
                <a:cs typeface="Times New Roman" pitchFamily="18" charset="0"/>
              </a:rPr>
              <a:t>mọi</a:t>
            </a:r>
            <a:r>
              <a:rPr lang="vi-VN" dirty="0" smtClean="0">
                <a:latin typeface="Times New Roman" pitchFamily="18" charset="0"/>
                <a:cs typeface="Times New Roman" pitchFamily="18" charset="0"/>
              </a:rPr>
              <a:t> người</a:t>
            </a:r>
            <a:r>
              <a:rPr lang="en-US" dirty="0" smtClean="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=&gt; </a:t>
            </a:r>
            <a:r>
              <a:rPr lang="en-US" dirty="0" err="1">
                <a:latin typeface="Times New Roman" pitchFamily="18" charset="0"/>
                <a:cs typeface="Times New Roman" pitchFamily="18" charset="0"/>
              </a:rPr>
              <a:t>G</a:t>
            </a:r>
            <a:r>
              <a:rPr lang="en-US" dirty="0" err="1" smtClean="0">
                <a:latin typeface="Times New Roman" pitchFamily="18" charset="0"/>
                <a:cs typeface="Times New Roman" pitchFamily="18" charset="0"/>
              </a:rPr>
              <a:t>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thoáng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tộc</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7000"/>
                    </a14:imgEffect>
                  </a14:imgLayer>
                </a14:imgProps>
              </a:ext>
              <a:ext uri="{28A0092B-C50C-407E-A947-70E740481C1C}">
                <a14:useLocalDpi xmlns:a14="http://schemas.microsoft.com/office/drawing/2010/main" val="0"/>
              </a:ext>
            </a:extLst>
          </a:blip>
          <a:srcRect/>
          <a:stretch>
            <a:fillRect/>
          </a:stretch>
        </p:blipFill>
        <p:spPr bwMode="auto">
          <a:xfrm>
            <a:off x="3429000" y="228600"/>
            <a:ext cx="5359400" cy="8778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477484" y="346902"/>
            <a:ext cx="3262432" cy="646331"/>
          </a:xfrm>
          <a:prstGeom prst="rect">
            <a:avLst/>
          </a:prstGeom>
          <a:noFill/>
        </p:spPr>
        <p:txBody>
          <a:bodyPr wrap="none" rtlCol="0">
            <a:spAutoFit/>
          </a:bodyPr>
          <a:lstStyle/>
          <a:p>
            <a:r>
              <a:rPr lang="en-US" sz="3600" b="1" dirty="0">
                <a:solidFill>
                  <a:srgbClr val="FF0000"/>
                </a:solidFill>
                <a:latin typeface="Times New Roman" pitchFamily="18" charset="0"/>
                <a:cs typeface="Times New Roman" pitchFamily="18" charset="0"/>
              </a:rPr>
              <a:t>2) BIỂU HIỆN</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pic>
        <p:nvPicPr>
          <p:cNvPr id="5" name="Picture 4" descr="f1jpg1364435244.jpg"/>
          <p:cNvPicPr>
            <a:picLocks noChangeAspect="1"/>
          </p:cNvPicPr>
          <p:nvPr/>
        </p:nvPicPr>
        <p:blipFill>
          <a:blip r:embed="rId5"/>
          <a:stretch>
            <a:fillRect/>
          </a:stretch>
        </p:blipFill>
        <p:spPr>
          <a:xfrm>
            <a:off x="152400" y="1371600"/>
            <a:ext cx="3674894" cy="5257800"/>
          </a:xfrm>
          <a:prstGeom prst="rect">
            <a:avLst/>
          </a:prstGeom>
        </p:spPr>
      </p:pic>
    </p:spTree>
    <p:extLst>
      <p:ext uri="{BB962C8B-B14F-4D97-AF65-F5344CB8AC3E}">
        <p14:creationId xmlns:p14="http://schemas.microsoft.com/office/powerpoint/2010/main" val="1821765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800" decel="100000"/>
                                        <p:tgtEl>
                                          <p:spTgt spid="3">
                                            <p:txEl>
                                              <p:pRg st="1" end="1"/>
                                            </p:txEl>
                                          </p:spTgt>
                                        </p:tgtEl>
                                      </p:cBhvr>
                                    </p:animEffect>
                                    <p:anim calcmode="lin" valueType="num">
                                      <p:cBhvr>
                                        <p:cTn id="16"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duotone>
              <a:schemeClr val="accent4">
                <a:shade val="45000"/>
                <a:satMod val="135000"/>
              </a:schemeClr>
              <a:prstClr val="white"/>
            </a:duotone>
          </a:blip>
          <a:stretch>
            <a:fillRect/>
          </a:stretch>
        </a:blipFill>
        <a:effectLst/>
      </p:bgPr>
    </p:bg>
    <p:spTree>
      <p:nvGrpSpPr>
        <p:cNvPr id="1" name=""/>
        <p:cNvGrpSpPr/>
        <p:nvPr/>
      </p:nvGrpSpPr>
      <p:grpSpPr>
        <a:xfrm>
          <a:off x="0" y="0"/>
          <a:ext cx="0" cy="0"/>
          <a:chOff x="0" y="0"/>
          <a:chExt cx="0" cy="0"/>
        </a:xfrm>
      </p:grpSpPr>
      <p:pic>
        <p:nvPicPr>
          <p:cNvPr id="3" name="Picture 2" descr="seo-tren-mang-xa-hoi.jpg"/>
          <p:cNvPicPr>
            <a:picLocks noChangeAspect="1"/>
          </p:cNvPicPr>
          <p:nvPr/>
        </p:nvPicPr>
        <p:blipFill>
          <a:blip r:embed="rId3"/>
          <a:stretch>
            <a:fillRect/>
          </a:stretch>
        </p:blipFill>
        <p:spPr>
          <a:xfrm>
            <a:off x="304800" y="228600"/>
            <a:ext cx="8534400" cy="6400800"/>
          </a:xfrm>
          <a:prstGeom prst="rect">
            <a:avLst/>
          </a:prstGeom>
        </p:spPr>
      </p:pic>
    </p:spTree>
    <p:extLst>
      <p:ext uri="{BB962C8B-B14F-4D97-AF65-F5344CB8AC3E}">
        <p14:creationId xmlns:p14="http://schemas.microsoft.com/office/powerpoint/2010/main" val="415486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90863"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267200" y="457200"/>
            <a:ext cx="3603872" cy="646331"/>
          </a:xfrm>
          <a:prstGeom prst="rect">
            <a:avLst/>
          </a:prstGeom>
          <a:noFill/>
        </p:spPr>
        <p:txBody>
          <a:bodyPr wrap="none" rtlCol="0">
            <a:spAutoFit/>
          </a:bodyPr>
          <a:lstStyle/>
          <a:p>
            <a:r>
              <a:rPr lang="en-US" sz="3600" b="1" dirty="0" smtClean="0">
                <a:solidFill>
                  <a:srgbClr val="FF0000"/>
                </a:solidFill>
                <a:latin typeface="Times New Roman" pitchFamily="18" charset="0"/>
                <a:cs typeface="Times New Roman" pitchFamily="18" charset="0"/>
              </a:rPr>
              <a:t>3) ẢNH HƯỞNG</a:t>
            </a:r>
          </a:p>
        </p:txBody>
      </p:sp>
      <p:graphicFrame>
        <p:nvGraphicFramePr>
          <p:cNvPr id="8" name="Content Placeholder 7"/>
          <p:cNvGraphicFramePr>
            <a:graphicFrameLocks noGrp="1"/>
          </p:cNvGraphicFramePr>
          <p:nvPr>
            <p:ph idx="1"/>
          </p:nvPr>
        </p:nvGraphicFramePr>
        <p:xfrm>
          <a:off x="1981200" y="2057400"/>
          <a:ext cx="56388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JERRY 28.jpg"/>
          <p:cNvPicPr>
            <a:picLocks noChangeAspect="1"/>
          </p:cNvPicPr>
          <p:nvPr/>
        </p:nvPicPr>
        <p:blipFill>
          <a:blip r:embed="rId8"/>
          <a:stretch>
            <a:fillRect/>
          </a:stretch>
        </p:blipFill>
        <p:spPr>
          <a:xfrm>
            <a:off x="7620000" y="3505200"/>
            <a:ext cx="1371600" cy="1859797"/>
          </a:xfrm>
          <a:prstGeom prst="rect">
            <a:avLst/>
          </a:prstGeom>
        </p:spPr>
      </p:pic>
      <p:pic>
        <p:nvPicPr>
          <p:cNvPr id="9" name="Picture 8" descr="TOM-best-cartoon-character.jpg"/>
          <p:cNvPicPr>
            <a:picLocks noChangeAspect="1"/>
          </p:cNvPicPr>
          <p:nvPr/>
        </p:nvPicPr>
        <p:blipFill>
          <a:blip r:embed="rId9" cstate="print"/>
          <a:stretch>
            <a:fillRect/>
          </a:stretch>
        </p:blipFill>
        <p:spPr>
          <a:xfrm>
            <a:off x="0" y="1327638"/>
            <a:ext cx="2209800" cy="2634762"/>
          </a:xfrm>
          <a:prstGeom prst="rect">
            <a:avLst/>
          </a:prstGeom>
          <a:ln>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8"/>
                                        </p:tgtEl>
                                        <p:attrNameLst>
                                          <p:attrName>ppt_y</p:attrName>
                                        </p:attrNameLst>
                                      </p:cBhvr>
                                      <p:tavLst>
                                        <p:tav tm="0">
                                          <p:val>
                                            <p:strVal val="#ppt_y"/>
                                          </p:val>
                                        </p:tav>
                                        <p:tav tm="100000">
                                          <p:val>
                                            <p:strVal val="#ppt_y"/>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anim calcmode="lin" valueType="num">
                                      <p:cBhvr>
                                        <p:cTn id="16" dur="2000" fill="hold"/>
                                        <p:tgtEl>
                                          <p:spTgt spid="9"/>
                                        </p:tgtEl>
                                        <p:attrNameLst>
                                          <p:attrName>style.rotation</p:attrName>
                                        </p:attrNameLst>
                                      </p:cBhvr>
                                      <p:tavLst>
                                        <p:tav tm="0">
                                          <p:val>
                                            <p:fltVal val="720"/>
                                          </p:val>
                                        </p:tav>
                                        <p:tav tm="100000">
                                          <p:val>
                                            <p:fltVal val="0"/>
                                          </p:val>
                                        </p:tav>
                                      </p:tavLst>
                                    </p:anim>
                                    <p:anim calcmode="lin" valueType="num">
                                      <p:cBhvr>
                                        <p:cTn id="17" dur="2000" fill="hold"/>
                                        <p:tgtEl>
                                          <p:spTgt spid="9"/>
                                        </p:tgtEl>
                                        <p:attrNameLst>
                                          <p:attrName>ppt_h</p:attrName>
                                        </p:attrNameLst>
                                      </p:cBhvr>
                                      <p:tavLst>
                                        <p:tav tm="0">
                                          <p:val>
                                            <p:fltVal val="0"/>
                                          </p:val>
                                        </p:tav>
                                        <p:tav tm="100000">
                                          <p:val>
                                            <p:strVal val="#ppt_h"/>
                                          </p:val>
                                        </p:tav>
                                      </p:tavLst>
                                    </p:anim>
                                    <p:anim calcmode="lin" valueType="num">
                                      <p:cBhvr>
                                        <p:cTn id="18" dur="2000" fill="hold"/>
                                        <p:tgtEl>
                                          <p:spTgt spid="9"/>
                                        </p:tgtEl>
                                        <p:attrNameLst>
                                          <p:attrName>ppt_w</p:attrName>
                                        </p:attrNameLst>
                                      </p:cBhvr>
                                      <p:tavLst>
                                        <p:tav tm="0">
                                          <p:val>
                                            <p:fltVal val="0"/>
                                          </p:val>
                                        </p:tav>
                                        <p:tav tm="100000">
                                          <p:val>
                                            <p:strVal val="#ppt_w"/>
                                          </p:val>
                                        </p:tav>
                                      </p:tavLst>
                                    </p:anim>
                                  </p:childTnLst>
                                </p:cTn>
                              </p:par>
                              <p:par>
                                <p:cTn id="19" presetID="35"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anim calcmode="lin" valueType="num">
                                      <p:cBhvr>
                                        <p:cTn id="22" dur="2000" fill="hold"/>
                                        <p:tgtEl>
                                          <p:spTgt spid="7"/>
                                        </p:tgtEl>
                                        <p:attrNameLst>
                                          <p:attrName>style.rotation</p:attrName>
                                        </p:attrNameLst>
                                      </p:cBhvr>
                                      <p:tavLst>
                                        <p:tav tm="0">
                                          <p:val>
                                            <p:fltVal val="720"/>
                                          </p:val>
                                        </p:tav>
                                        <p:tav tm="100000">
                                          <p:val>
                                            <p:fltVal val="0"/>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anim calcmode="lin" valueType="num">
                                      <p:cBhvr>
                                        <p:cTn id="24"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b="1" dirty="0" smtClean="0">
                <a:latin typeface="Times New Roman" pitchFamily="18" charset="0"/>
                <a:cs typeface="Times New Roman" pitchFamily="18" charset="0"/>
              </a:rPr>
              <a:t>a) </a:t>
            </a:r>
            <a:r>
              <a:rPr lang="en-US" b="1" dirty="0" err="1" smtClean="0">
                <a:latin typeface="Times New Roman" pitchFamily="18" charset="0"/>
                <a:cs typeface="Times New Roman" pitchFamily="18" charset="0"/>
              </a:rPr>
              <a:t>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hưởng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tiêu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cực</a:t>
            </a:r>
            <a:r>
              <a:rPr lang="en-US" b="1" dirty="0" smtClean="0">
                <a:latin typeface="Times New Roman" pitchFamily="18" charset="0"/>
                <a:cs typeface="Times New Roman" pitchFamily="18" charset="0"/>
              </a:rPr>
              <a:t>:</a:t>
            </a:r>
          </a:p>
          <a:p>
            <a:endParaRPr lang="en-US" b="1"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329350" y="463440"/>
            <a:ext cx="3603872" cy="646331"/>
          </a:xfrm>
          <a:prstGeom prst="rect">
            <a:avLst/>
          </a:prstGeom>
          <a:noFill/>
        </p:spPr>
        <p:txBody>
          <a:bodyPr wrap="none" rtlCol="0">
            <a:spAutoFit/>
          </a:bodyPr>
          <a:lstStyle/>
          <a:p>
            <a:r>
              <a:rPr lang="en-US" sz="3600" b="1" dirty="0" smtClean="0">
                <a:solidFill>
                  <a:srgbClr val="FF0000"/>
                </a:solidFill>
                <a:latin typeface="Times New Roman" pitchFamily="18" charset="0"/>
                <a:cs typeface="Times New Roman" pitchFamily="18" charset="0"/>
              </a:rPr>
              <a:t>3) ẢNH HƯỞNG</a:t>
            </a:r>
            <a:endParaRPr lang="en-US" sz="3600" b="1" dirty="0">
              <a:solidFill>
                <a:srgbClr val="FF0000"/>
              </a:solidFill>
              <a:latin typeface="Times New Roman" pitchFamily="18" charset="0"/>
              <a:cs typeface="Times New Roman" pitchFamily="18" charset="0"/>
            </a:endParaRPr>
          </a:p>
        </p:txBody>
      </p:sp>
      <p:graphicFrame>
        <p:nvGraphicFramePr>
          <p:cNvPr id="7" name="Diagram 6"/>
          <p:cNvGraphicFramePr/>
          <p:nvPr>
            <p:extLst>
              <p:ext uri="{D42A27DB-BD31-4B8C-83A1-F6EECF244321}">
                <p14:modId xmlns:p14="http://schemas.microsoft.com/office/powerpoint/2010/main" val="352064963"/>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5691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7"/>
                                        </p:tgtEl>
                                        <p:attrNameLst>
                                          <p:attrName>ppt_y</p:attrName>
                                        </p:attrNameLst>
                                      </p:cBhvr>
                                      <p:tavLst>
                                        <p:tav tm="0">
                                          <p:val>
                                            <p:strVal val="#ppt_y"/>
                                          </p:val>
                                        </p:tav>
                                        <p:tav tm="100000">
                                          <p:val>
                                            <p:strVal val="#ppt_y"/>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lum bright="-6000" contrast="2000"/>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8200" y="304800"/>
            <a:ext cx="4267200" cy="6553200"/>
          </a:xfrm>
        </p:spPr>
        <p:txBody>
          <a:bodyPr>
            <a:normAutofit/>
          </a:bodyPr>
          <a:lstStyle/>
          <a:p>
            <a:pPr>
              <a:buNone/>
            </a:pPr>
            <a:r>
              <a:rPr lang="en-US" dirty="0" smtClean="0">
                <a:latin typeface="Times New Roman" pitchFamily="18" charset="0"/>
              </a:rPr>
              <a:t>    - </a:t>
            </a:r>
            <a:r>
              <a:rPr lang="en-US" dirty="0" err="1" smtClean="0">
                <a:latin typeface="Times New Roman" pitchFamily="18" charset="0"/>
              </a:rPr>
              <a:t>Bị</a:t>
            </a:r>
            <a:r>
              <a:rPr lang="en-US" dirty="0" smtClean="0">
                <a:latin typeface="Times New Roman" pitchFamily="18" charset="0"/>
              </a:rPr>
              <a:t> </a:t>
            </a:r>
            <a:r>
              <a:rPr lang="en-US" dirty="0" err="1" smtClean="0">
                <a:latin typeface="Times New Roman" pitchFamily="18" charset="0"/>
              </a:rPr>
              <a:t>kích</a:t>
            </a:r>
            <a:r>
              <a:rPr lang="en-US" dirty="0" smtClean="0">
                <a:latin typeface="Times New Roman" pitchFamily="18" charset="0"/>
              </a:rPr>
              <a:t> </a:t>
            </a:r>
            <a:r>
              <a:rPr lang="en-US" dirty="0" err="1" smtClean="0">
                <a:latin typeface="Times New Roman" pitchFamily="18" charset="0"/>
              </a:rPr>
              <a:t>động</a:t>
            </a:r>
            <a:r>
              <a:rPr lang="en-US" dirty="0" smtClean="0">
                <a:latin typeface="Times New Roman" pitchFamily="18" charset="0"/>
              </a:rPr>
              <a:t> </a:t>
            </a:r>
            <a:r>
              <a:rPr lang="en-US" dirty="0" err="1" smtClean="0">
                <a:latin typeface="Times New Roman" pitchFamily="18" charset="0"/>
              </a:rPr>
              <a:t>bởi</a:t>
            </a:r>
            <a:r>
              <a:rPr lang="en-US" dirty="0" smtClean="0">
                <a:latin typeface="Times New Roman" pitchFamily="18" charset="0"/>
              </a:rPr>
              <a:t> </a:t>
            </a:r>
            <a:r>
              <a:rPr lang="en-US" dirty="0" err="1" smtClean="0">
                <a:latin typeface="Times New Roman" pitchFamily="18" charset="0"/>
              </a:rPr>
              <a:t>việc</a:t>
            </a:r>
            <a:r>
              <a:rPr lang="en-US" dirty="0" smtClean="0">
                <a:latin typeface="Times New Roman" pitchFamily="18" charset="0"/>
              </a:rPr>
              <a:t> </a:t>
            </a:r>
            <a:r>
              <a:rPr lang="en-US" dirty="0" err="1" smtClean="0">
                <a:latin typeface="Times New Roman" pitchFamily="18" charset="0"/>
              </a:rPr>
              <a:t>tiếp</a:t>
            </a:r>
            <a:r>
              <a:rPr lang="en-US" dirty="0" smtClean="0">
                <a:latin typeface="Times New Roman" pitchFamily="18" charset="0"/>
              </a:rPr>
              <a:t> </a:t>
            </a:r>
            <a:r>
              <a:rPr lang="en-US" dirty="0" err="1" smtClean="0">
                <a:latin typeface="Times New Roman" pitchFamily="18" charset="0"/>
              </a:rPr>
              <a:t>xúc</a:t>
            </a:r>
            <a:r>
              <a:rPr lang="en-US" dirty="0" smtClean="0">
                <a:latin typeface="Times New Roman" pitchFamily="18" charset="0"/>
              </a:rPr>
              <a:t> </a:t>
            </a:r>
            <a:r>
              <a:rPr lang="en-US" dirty="0" err="1" smtClean="0">
                <a:latin typeface="Times New Roman" pitchFamily="18" charset="0"/>
              </a:rPr>
              <a:t>với</a:t>
            </a:r>
            <a:r>
              <a:rPr lang="en-US" dirty="0" smtClean="0">
                <a:latin typeface="Times New Roman" pitchFamily="18" charset="0"/>
              </a:rPr>
              <a:t> </a:t>
            </a:r>
            <a:r>
              <a:rPr lang="en-US" dirty="0" err="1" smtClean="0">
                <a:latin typeface="Times New Roman" pitchFamily="18" charset="0"/>
              </a:rPr>
              <a:t>những</a:t>
            </a:r>
            <a:r>
              <a:rPr lang="en-US" dirty="0" smtClean="0">
                <a:latin typeface="Times New Roman" pitchFamily="18" charset="0"/>
              </a:rPr>
              <a:t> </a:t>
            </a:r>
            <a:r>
              <a:rPr lang="en-US" dirty="0" err="1" smtClean="0">
                <a:latin typeface="Times New Roman" pitchFamily="18" charset="0"/>
              </a:rPr>
              <a:t>thước</a:t>
            </a:r>
            <a:r>
              <a:rPr lang="en-US" dirty="0" smtClean="0">
                <a:latin typeface="Times New Roman" pitchFamily="18" charset="0"/>
              </a:rPr>
              <a:t> </a:t>
            </a:r>
            <a:r>
              <a:rPr lang="en-US" dirty="0" err="1" smtClean="0">
                <a:latin typeface="Times New Roman" pitchFamily="18" charset="0"/>
              </a:rPr>
              <a:t>phim</a:t>
            </a:r>
            <a:r>
              <a:rPr lang="en-US" dirty="0" smtClean="0">
                <a:latin typeface="Times New Roman" pitchFamily="18" charset="0"/>
              </a:rPr>
              <a:t> </a:t>
            </a:r>
            <a:r>
              <a:rPr lang="en-US" dirty="0" err="1" smtClean="0">
                <a:latin typeface="Times New Roman" pitchFamily="18" charset="0"/>
              </a:rPr>
              <a:t>hành</a:t>
            </a:r>
            <a:r>
              <a:rPr lang="en-US" dirty="0" smtClean="0">
                <a:latin typeface="Times New Roman" pitchFamily="18" charset="0"/>
              </a:rPr>
              <a:t> </a:t>
            </a:r>
            <a:r>
              <a:rPr lang="en-US" dirty="0" err="1" smtClean="0">
                <a:latin typeface="Times New Roman" pitchFamily="18" charset="0"/>
              </a:rPr>
              <a:t>động</a:t>
            </a:r>
            <a:r>
              <a:rPr lang="en-US" dirty="0" smtClean="0">
                <a:latin typeface="Times New Roman" pitchFamily="18" charset="0"/>
              </a:rPr>
              <a:t> </a:t>
            </a:r>
            <a:r>
              <a:rPr lang="en-US" dirty="0" err="1" smtClean="0">
                <a:latin typeface="Times New Roman" pitchFamily="18" charset="0"/>
              </a:rPr>
              <a:t>có</a:t>
            </a:r>
            <a:r>
              <a:rPr lang="en-US" dirty="0" smtClean="0">
                <a:latin typeface="Times New Roman" pitchFamily="18" charset="0"/>
              </a:rPr>
              <a:t> </a:t>
            </a:r>
            <a:r>
              <a:rPr lang="en-US" dirty="0" err="1" smtClean="0">
                <a:latin typeface="Times New Roman" pitchFamily="18" charset="0"/>
              </a:rPr>
              <a:t>tính</a:t>
            </a:r>
            <a:r>
              <a:rPr lang="en-US" dirty="0" smtClean="0">
                <a:latin typeface="Times New Roman" pitchFamily="18" charset="0"/>
              </a:rPr>
              <a:t> </a:t>
            </a:r>
            <a:r>
              <a:rPr lang="en-US" dirty="0" err="1" smtClean="0">
                <a:latin typeface="Times New Roman" pitchFamily="18" charset="0"/>
              </a:rPr>
              <a:t>bạo</a:t>
            </a:r>
            <a:r>
              <a:rPr lang="en-US" dirty="0" smtClean="0">
                <a:latin typeface="Times New Roman" pitchFamily="18" charset="0"/>
              </a:rPr>
              <a:t> </a:t>
            </a:r>
            <a:r>
              <a:rPr lang="en-US" dirty="0" err="1" smtClean="0">
                <a:latin typeface="Times New Roman" pitchFamily="18" charset="0"/>
              </a:rPr>
              <a:t>lực</a:t>
            </a:r>
            <a:r>
              <a:rPr lang="en-US" dirty="0" smtClean="0">
                <a:latin typeface="Times New Roman" pitchFamily="18" charset="0"/>
              </a:rPr>
              <a:t> qua </a:t>
            </a:r>
            <a:r>
              <a:rPr lang="en-US" dirty="0" err="1" smtClean="0">
                <a:latin typeface="Times New Roman" pitchFamily="18" charset="0"/>
              </a:rPr>
              <a:t>mạng</a:t>
            </a:r>
            <a:r>
              <a:rPr lang="en-US" dirty="0" smtClean="0">
                <a:latin typeface="Times New Roman" pitchFamily="18" charset="0"/>
              </a:rPr>
              <a:t> Internet </a:t>
            </a:r>
            <a:r>
              <a:rPr lang="en-US" dirty="0" err="1" smtClean="0">
                <a:latin typeface="Times New Roman" pitchFamily="18" charset="0"/>
              </a:rPr>
              <a:t>mà</a:t>
            </a:r>
            <a:r>
              <a:rPr lang="en-US" dirty="0" smtClean="0">
                <a:latin typeface="Times New Roman" pitchFamily="18" charset="0"/>
              </a:rPr>
              <a:t> </a:t>
            </a:r>
            <a:r>
              <a:rPr lang="en-US" dirty="0" err="1" smtClean="0">
                <a:latin typeface="Times New Roman" pitchFamily="18" charset="0"/>
              </a:rPr>
              <a:t>nhiều</a:t>
            </a:r>
            <a:r>
              <a:rPr lang="en-US" dirty="0" smtClean="0">
                <a:latin typeface="Times New Roman" pitchFamily="18" charset="0"/>
              </a:rPr>
              <a:t> </a:t>
            </a:r>
            <a:r>
              <a:rPr lang="en-US" dirty="0" err="1" smtClean="0">
                <a:latin typeface="Times New Roman" pitchFamily="18" charset="0"/>
              </a:rPr>
              <a:t>thanh</a:t>
            </a:r>
            <a:r>
              <a:rPr lang="en-US" dirty="0" smtClean="0">
                <a:latin typeface="Times New Roman" pitchFamily="18" charset="0"/>
              </a:rPr>
              <a:t> </a:t>
            </a:r>
            <a:r>
              <a:rPr lang="en-US" dirty="0" err="1" smtClean="0">
                <a:latin typeface="Times New Roman" pitchFamily="18" charset="0"/>
              </a:rPr>
              <a:t>thiếu</a:t>
            </a:r>
            <a:r>
              <a:rPr lang="en-US" dirty="0" smtClean="0">
                <a:latin typeface="Times New Roman" pitchFamily="18" charset="0"/>
              </a:rPr>
              <a:t> </a:t>
            </a:r>
            <a:r>
              <a:rPr lang="en-US" dirty="0" err="1" smtClean="0">
                <a:latin typeface="Times New Roman" pitchFamily="18" charset="0"/>
              </a:rPr>
              <a:t>niên</a:t>
            </a:r>
            <a:r>
              <a:rPr lang="en-US" dirty="0" smtClean="0">
                <a:latin typeface="Times New Roman" pitchFamily="18" charset="0"/>
              </a:rPr>
              <a:t> </a:t>
            </a:r>
            <a:r>
              <a:rPr lang="en-US" dirty="0" err="1" smtClean="0">
                <a:latin typeface="Times New Roman" pitchFamily="18" charset="0"/>
              </a:rPr>
              <a:t>đã</a:t>
            </a:r>
            <a:r>
              <a:rPr lang="en-US" dirty="0" smtClean="0">
                <a:latin typeface="Times New Roman" pitchFamily="18" charset="0"/>
              </a:rPr>
              <a:t> </a:t>
            </a:r>
            <a:r>
              <a:rPr lang="en-US" dirty="0" err="1" smtClean="0">
                <a:latin typeface="Times New Roman" pitchFamily="18" charset="0"/>
              </a:rPr>
              <a:t>có</a:t>
            </a:r>
            <a:r>
              <a:rPr lang="en-US" dirty="0" smtClean="0">
                <a:latin typeface="Times New Roman" pitchFamily="18" charset="0"/>
              </a:rPr>
              <a:t> </a:t>
            </a:r>
            <a:r>
              <a:rPr lang="en-US" dirty="0" err="1" smtClean="0">
                <a:latin typeface="Times New Roman" pitchFamily="18" charset="0"/>
              </a:rPr>
              <a:t>những</a:t>
            </a:r>
            <a:r>
              <a:rPr lang="en-US" dirty="0" smtClean="0">
                <a:latin typeface="Times New Roman" pitchFamily="18" charset="0"/>
              </a:rPr>
              <a:t> </a:t>
            </a:r>
            <a:r>
              <a:rPr lang="en-US" dirty="0" err="1" smtClean="0">
                <a:latin typeface="Times New Roman" pitchFamily="18" charset="0"/>
              </a:rPr>
              <a:t>hành</a:t>
            </a:r>
            <a:r>
              <a:rPr lang="en-US" dirty="0" smtClean="0">
                <a:latin typeface="Times New Roman" pitchFamily="18" charset="0"/>
              </a:rPr>
              <a:t> </a:t>
            </a:r>
            <a:r>
              <a:rPr lang="en-US" dirty="0" err="1" smtClean="0">
                <a:latin typeface="Times New Roman" pitchFamily="18" charset="0"/>
              </a:rPr>
              <a:t>động</a:t>
            </a:r>
            <a:r>
              <a:rPr lang="en-US" dirty="0" smtClean="0">
                <a:latin typeface="Times New Roman" pitchFamily="18" charset="0"/>
              </a:rPr>
              <a:t> </a:t>
            </a:r>
            <a:r>
              <a:rPr lang="en-US" dirty="0" err="1" smtClean="0">
                <a:latin typeface="Times New Roman" pitchFamily="18" charset="0"/>
              </a:rPr>
              <a:t>mang</a:t>
            </a:r>
            <a:r>
              <a:rPr lang="en-US" dirty="0" smtClean="0">
                <a:latin typeface="Times New Roman" pitchFamily="18" charset="0"/>
              </a:rPr>
              <a:t> </a:t>
            </a:r>
            <a:r>
              <a:rPr lang="en-US" dirty="0" err="1" smtClean="0">
                <a:latin typeface="Times New Roman" pitchFamily="18" charset="0"/>
              </a:rPr>
              <a:t>tính</a:t>
            </a:r>
            <a:r>
              <a:rPr lang="en-US" dirty="0" smtClean="0">
                <a:latin typeface="Times New Roman" pitchFamily="18" charset="0"/>
              </a:rPr>
              <a:t> </a:t>
            </a:r>
            <a:r>
              <a:rPr lang="en-US" dirty="0" err="1" smtClean="0">
                <a:latin typeface="Times New Roman" pitchFamily="18" charset="0"/>
              </a:rPr>
              <a:t>bạo</a:t>
            </a:r>
            <a:r>
              <a:rPr lang="en-US" dirty="0" smtClean="0">
                <a:latin typeface="Times New Roman" pitchFamily="18" charset="0"/>
              </a:rPr>
              <a:t> </a:t>
            </a:r>
            <a:r>
              <a:rPr lang="en-US" dirty="0" err="1" smtClean="0">
                <a:latin typeface="Times New Roman" pitchFamily="18" charset="0"/>
              </a:rPr>
              <a:t>lực</a:t>
            </a:r>
            <a:r>
              <a:rPr lang="en-US" dirty="0" smtClean="0">
                <a:latin typeface="Times New Roman" pitchFamily="18" charset="0"/>
              </a:rPr>
              <a:t>, hung </a:t>
            </a:r>
            <a:r>
              <a:rPr lang="en-US" dirty="0" err="1" smtClean="0">
                <a:latin typeface="Times New Roman" pitchFamily="18" charset="0"/>
              </a:rPr>
              <a:t>hãn</a:t>
            </a:r>
            <a:r>
              <a:rPr lang="en-US" dirty="0" smtClean="0">
                <a:latin typeface="Times New Roman" pitchFamily="18" charset="0"/>
              </a:rPr>
              <a:t>, </a:t>
            </a:r>
            <a:r>
              <a:rPr lang="en-US" dirty="0" err="1" smtClean="0">
                <a:latin typeface="Times New Roman" pitchFamily="18" charset="0"/>
              </a:rPr>
              <a:t>gây</a:t>
            </a:r>
            <a:r>
              <a:rPr lang="en-US" dirty="0" smtClean="0">
                <a:latin typeface="Times New Roman" pitchFamily="18" charset="0"/>
              </a:rPr>
              <a:t> </a:t>
            </a:r>
            <a:r>
              <a:rPr lang="en-US" dirty="0" err="1" smtClean="0">
                <a:latin typeface="Times New Roman" pitchFamily="18" charset="0"/>
              </a:rPr>
              <a:t>nên</a:t>
            </a:r>
            <a:r>
              <a:rPr lang="en-US" dirty="0" smtClean="0">
                <a:latin typeface="Times New Roman" pitchFamily="18" charset="0"/>
              </a:rPr>
              <a:t> </a:t>
            </a:r>
            <a:r>
              <a:rPr lang="en-US" dirty="0" err="1" smtClean="0">
                <a:latin typeface="Times New Roman" pitchFamily="18" charset="0"/>
              </a:rPr>
              <a:t>những</a:t>
            </a:r>
            <a:r>
              <a:rPr lang="en-US" dirty="0" smtClean="0">
                <a:latin typeface="Times New Roman" pitchFamily="18" charset="0"/>
              </a:rPr>
              <a:t> </a:t>
            </a:r>
            <a:r>
              <a:rPr lang="en-US" dirty="0" err="1" smtClean="0">
                <a:latin typeface="Times New Roman" pitchFamily="18" charset="0"/>
              </a:rPr>
              <a:t>hậu</a:t>
            </a:r>
            <a:r>
              <a:rPr lang="en-US" dirty="0" smtClean="0">
                <a:latin typeface="Times New Roman" pitchFamily="18" charset="0"/>
              </a:rPr>
              <a:t> </a:t>
            </a:r>
            <a:r>
              <a:rPr lang="en-US" dirty="0" err="1" smtClean="0">
                <a:latin typeface="Times New Roman" pitchFamily="18" charset="0"/>
              </a:rPr>
              <a:t>quả</a:t>
            </a:r>
            <a:r>
              <a:rPr lang="en-US" dirty="0" smtClean="0">
                <a:latin typeface="Times New Roman" pitchFamily="18" charset="0"/>
              </a:rPr>
              <a:t> tai </a:t>
            </a:r>
            <a:r>
              <a:rPr lang="en-US" dirty="0" err="1" smtClean="0">
                <a:latin typeface="Times New Roman" pitchFamily="18" charset="0"/>
              </a:rPr>
              <a:t>hại</a:t>
            </a:r>
            <a:r>
              <a:rPr lang="en-US" dirty="0" smtClean="0">
                <a:latin typeface="Times New Roman" pitchFamily="18" charset="0"/>
              </a:rPr>
              <a:t> </a:t>
            </a:r>
            <a:r>
              <a:rPr lang="en-US" dirty="0" err="1" smtClean="0">
                <a:latin typeface="Times New Roman" pitchFamily="18" charset="0"/>
              </a:rPr>
              <a:t>cho</a:t>
            </a:r>
            <a:r>
              <a:rPr lang="en-US" dirty="0" smtClean="0">
                <a:latin typeface="Times New Roman" pitchFamily="18" charset="0"/>
              </a:rPr>
              <a:t> </a:t>
            </a:r>
            <a:r>
              <a:rPr lang="en-US" dirty="0" err="1" smtClean="0">
                <a:latin typeface="Times New Roman" pitchFamily="18" charset="0"/>
              </a:rPr>
              <a:t>bản</a:t>
            </a:r>
            <a:r>
              <a:rPr lang="en-US" dirty="0" smtClean="0">
                <a:latin typeface="Times New Roman" pitchFamily="18" charset="0"/>
              </a:rPr>
              <a:t> </a:t>
            </a:r>
            <a:r>
              <a:rPr lang="en-US" dirty="0" err="1" smtClean="0">
                <a:latin typeface="Times New Roman" pitchFamily="18" charset="0"/>
              </a:rPr>
              <a:t>thân</a:t>
            </a:r>
            <a:r>
              <a:rPr lang="en-US" dirty="0" smtClean="0">
                <a:latin typeface="Times New Roman" pitchFamily="18" charset="0"/>
              </a:rPr>
              <a:t>, </a:t>
            </a:r>
            <a:r>
              <a:rPr lang="en-US" dirty="0" err="1" smtClean="0">
                <a:latin typeface="Times New Roman" pitchFamily="18" charset="0"/>
              </a:rPr>
              <a:t>gia</a:t>
            </a:r>
            <a:r>
              <a:rPr lang="en-US" dirty="0" smtClean="0">
                <a:latin typeface="Times New Roman" pitchFamily="18" charset="0"/>
              </a:rPr>
              <a:t> </a:t>
            </a:r>
            <a:r>
              <a:rPr lang="en-US" dirty="0" err="1" smtClean="0">
                <a:latin typeface="Times New Roman" pitchFamily="18" charset="0"/>
              </a:rPr>
              <a:t>đình</a:t>
            </a:r>
            <a:r>
              <a:rPr lang="en-US" dirty="0" smtClean="0">
                <a:latin typeface="Times New Roman" pitchFamily="18" charset="0"/>
              </a:rPr>
              <a:t> </a:t>
            </a:r>
            <a:r>
              <a:rPr lang="en-US" dirty="0" err="1" smtClean="0">
                <a:latin typeface="Times New Roman" pitchFamily="18" charset="0"/>
              </a:rPr>
              <a:t>và</a:t>
            </a:r>
            <a:r>
              <a:rPr lang="en-US" dirty="0" smtClean="0">
                <a:latin typeface="Times New Roman" pitchFamily="18" charset="0"/>
              </a:rPr>
              <a:t> </a:t>
            </a:r>
            <a:r>
              <a:rPr lang="en-US" dirty="0" err="1" smtClean="0">
                <a:latin typeface="Times New Roman" pitchFamily="18" charset="0"/>
              </a:rPr>
              <a:t>xã</a:t>
            </a:r>
            <a:r>
              <a:rPr lang="en-US" dirty="0" smtClean="0">
                <a:latin typeface="Times New Roman" pitchFamily="18" charset="0"/>
              </a:rPr>
              <a:t> </a:t>
            </a:r>
            <a:r>
              <a:rPr lang="en-US" dirty="0" err="1" smtClean="0">
                <a:latin typeface="Times New Roman" pitchFamily="18" charset="0"/>
              </a:rPr>
              <a:t>hội</a:t>
            </a:r>
            <a:r>
              <a:rPr lang="en-US" dirty="0" smtClean="0">
                <a:latin typeface="Times New Roman" pitchFamily="18" charset="0"/>
              </a:rPr>
              <a:t>.</a:t>
            </a:r>
            <a:endParaRPr lang="en-US" dirty="0"/>
          </a:p>
        </p:txBody>
      </p:sp>
      <p:pic>
        <p:nvPicPr>
          <p:cNvPr id="4" name="Picture 3" descr="3-31.jpg"/>
          <p:cNvPicPr>
            <a:picLocks noChangeAspect="1"/>
          </p:cNvPicPr>
          <p:nvPr/>
        </p:nvPicPr>
        <p:blipFill>
          <a:blip r:embed="rId3"/>
          <a:stretch>
            <a:fillRect/>
          </a:stretch>
        </p:blipFill>
        <p:spPr>
          <a:xfrm>
            <a:off x="228600" y="228600"/>
            <a:ext cx="4191000" cy="2971800"/>
          </a:xfrm>
          <a:prstGeom prst="rect">
            <a:avLst/>
          </a:prstGeom>
        </p:spPr>
      </p:pic>
      <p:pic>
        <p:nvPicPr>
          <p:cNvPr id="5" name="Picture 4" descr="31bl.jpg"/>
          <p:cNvPicPr>
            <a:picLocks noChangeAspect="1"/>
          </p:cNvPicPr>
          <p:nvPr/>
        </p:nvPicPr>
        <p:blipFill>
          <a:blip r:embed="rId4"/>
          <a:stretch>
            <a:fillRect/>
          </a:stretch>
        </p:blipFill>
        <p:spPr>
          <a:xfrm>
            <a:off x="228600" y="3505200"/>
            <a:ext cx="4191000" cy="3124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1"/>
            <a:ext cx="8229600" cy="3505200"/>
          </a:xfrm>
        </p:spPr>
        <p:txBody>
          <a:bodyPr/>
          <a:lstStyle/>
          <a:p>
            <a:pPr algn="just">
              <a:buNone/>
            </a:pP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muốn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thoải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bừa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tộc</a:t>
            </a:r>
            <a:r>
              <a:rPr lang="en-US" dirty="0" smtClean="0">
                <a:latin typeface="Times New Roman" pitchFamily="18" charset="0"/>
                <a:cs typeface="Times New Roman" pitchFamily="18" charset="0"/>
              </a:rPr>
              <a:t>…</a:t>
            </a:r>
            <a:endParaRPr lang="en-US" dirty="0" smtClean="0"/>
          </a:p>
          <a:p>
            <a:pPr algn="just"/>
            <a:endParaRPr lang="en-US" dirty="0"/>
          </a:p>
        </p:txBody>
      </p:sp>
      <p:pic>
        <p:nvPicPr>
          <p:cNvPr id="4" name="Picture 3" descr="1304357076-1282524372-ttvn4_1257736623-em-gai-yeu-nguoi-co-vo1-dep.jpg"/>
          <p:cNvPicPr>
            <a:picLocks noChangeAspect="1"/>
          </p:cNvPicPr>
          <p:nvPr/>
        </p:nvPicPr>
        <p:blipFill>
          <a:blip r:embed="rId3"/>
          <a:stretch>
            <a:fillRect/>
          </a:stretch>
        </p:blipFill>
        <p:spPr>
          <a:xfrm>
            <a:off x="4724400" y="3670687"/>
            <a:ext cx="4152900" cy="3006338"/>
          </a:xfrm>
          <a:prstGeom prst="rect">
            <a:avLst/>
          </a:prstGeom>
        </p:spPr>
      </p:pic>
      <p:pic>
        <p:nvPicPr>
          <p:cNvPr id="5" name="Picture 4" descr="t222444.jpg"/>
          <p:cNvPicPr>
            <a:picLocks noChangeAspect="1"/>
          </p:cNvPicPr>
          <p:nvPr/>
        </p:nvPicPr>
        <p:blipFill>
          <a:blip r:embed="rId4"/>
          <a:stretch>
            <a:fillRect/>
          </a:stretch>
        </p:blipFill>
        <p:spPr>
          <a:xfrm>
            <a:off x="609600" y="3745522"/>
            <a:ext cx="3657600" cy="28838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57200"/>
            <a:ext cx="4495800" cy="2971800"/>
          </a:xfrm>
        </p:spPr>
        <p:txBody>
          <a:bodyPr>
            <a:normAutofit lnSpcReduction="10000"/>
          </a:bodyPr>
          <a:lstStyle/>
          <a:p>
            <a:pPr algn="just">
              <a:buNone/>
            </a:pP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Việt</a:t>
            </a:r>
            <a:r>
              <a:rPr lang="en-US" dirty="0" smtClean="0">
                <a:latin typeface="Times New Roman" pitchFamily="18" charset="0"/>
                <a:cs typeface="Times New Roman" pitchFamily="18" charset="0"/>
              </a:rPr>
              <a:t> Nam,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a:t>
            </a:r>
            <a:endParaRPr lang="en-US" dirty="0"/>
          </a:p>
        </p:txBody>
      </p:sp>
      <p:pic>
        <p:nvPicPr>
          <p:cNvPr id="1026" name="Picture 2" descr="C:\Documents and Settings\ThanhDatPC\Desktop\Cam Xoa !\Hinh Anh\l-e494c.jpg"/>
          <p:cNvPicPr>
            <a:picLocks noChangeAspect="1" noChangeArrowheads="1"/>
          </p:cNvPicPr>
          <p:nvPr/>
        </p:nvPicPr>
        <p:blipFill>
          <a:blip r:embed="rId3"/>
          <a:srcRect/>
          <a:stretch>
            <a:fillRect/>
          </a:stretch>
        </p:blipFill>
        <p:spPr bwMode="auto">
          <a:xfrm>
            <a:off x="4876800" y="228600"/>
            <a:ext cx="3915137" cy="4267199"/>
          </a:xfrm>
          <a:prstGeom prst="rect">
            <a:avLst/>
          </a:prstGeom>
          <a:noFill/>
        </p:spPr>
      </p:pic>
      <p:sp>
        <p:nvSpPr>
          <p:cNvPr id="5" name="TextBox 4"/>
          <p:cNvSpPr txBox="1"/>
          <p:nvPr/>
        </p:nvSpPr>
        <p:spPr>
          <a:xfrm>
            <a:off x="5029200" y="4572000"/>
            <a:ext cx="3680254" cy="2062103"/>
          </a:xfrm>
          <a:prstGeom prst="rect">
            <a:avLst/>
          </a:prstGeom>
          <a:noFill/>
        </p:spPr>
        <p:txBody>
          <a:bodyPr wrap="square" rtlCol="0">
            <a:spAutoFit/>
          </a:bodyPr>
          <a:lstStyle/>
          <a:p>
            <a:pPr algn="just"/>
            <a:r>
              <a:rPr lang="en-US" sz="3200" dirty="0" smtClean="0">
                <a:latin typeface="Times New Roman" pitchFamily="18" charset="0"/>
                <a:cs typeface="Times New Roman" pitchFamily="18" charset="0"/>
              </a:rPr>
              <a:t>  - </a:t>
            </a:r>
            <a:r>
              <a:rPr lang="en-US" sz="3200" dirty="0" err="1" smtClean="0">
                <a:latin typeface="Times New Roman" pitchFamily="18" charset="0"/>
                <a:cs typeface="Times New Roman" pitchFamily="18" charset="0"/>
              </a:rPr>
              <a:t>Đối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niệm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tốt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đẹp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Việt</a:t>
            </a:r>
            <a:r>
              <a:rPr lang="en-US" sz="3200" dirty="0" smtClean="0">
                <a:latin typeface="Times New Roman" pitchFamily="18" charset="0"/>
                <a:cs typeface="Times New Roman" pitchFamily="18" charset="0"/>
              </a:rPr>
              <a:t> Nam.</a:t>
            </a:r>
            <a:endParaRPr lang="en-US" sz="3200" dirty="0"/>
          </a:p>
        </p:txBody>
      </p:sp>
      <p:pic>
        <p:nvPicPr>
          <p:cNvPr id="6" name="Picture 2" descr="C:\Users\User\Downloads\55425781-1324258537-Phuong-Trinh--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505200"/>
            <a:ext cx="4267200" cy="312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 to="" calcmode="lin" valueType="num">
                                      <p:cBhvr>
                                        <p:cTn id="20"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l="-17000" r="-17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419600" y="457200"/>
            <a:ext cx="3603872" cy="646331"/>
          </a:xfrm>
          <a:prstGeom prst="rect">
            <a:avLst/>
          </a:prstGeom>
          <a:noFill/>
        </p:spPr>
        <p:txBody>
          <a:bodyPr wrap="none" rtlCol="0">
            <a:spAutoFit/>
          </a:bodyPr>
          <a:lstStyle/>
          <a:p>
            <a:r>
              <a:rPr lang="en-US" sz="3600" b="1" dirty="0" smtClean="0">
                <a:solidFill>
                  <a:srgbClr val="FF0000"/>
                </a:solidFill>
                <a:latin typeface="Times New Roman" pitchFamily="18" charset="0"/>
                <a:cs typeface="Times New Roman" pitchFamily="18" charset="0"/>
              </a:rPr>
              <a:t>3) ẢNH HƯỞNG</a:t>
            </a:r>
          </a:p>
        </p:txBody>
      </p:sp>
      <p:sp>
        <p:nvSpPr>
          <p:cNvPr id="7" name="TextBox 6"/>
          <p:cNvSpPr txBox="1"/>
          <p:nvPr/>
        </p:nvSpPr>
        <p:spPr>
          <a:xfrm>
            <a:off x="228600" y="1371600"/>
            <a:ext cx="4254691" cy="1077218"/>
          </a:xfrm>
          <a:prstGeom prst="rect">
            <a:avLst/>
          </a:prstGeom>
          <a:noFill/>
        </p:spPr>
        <p:txBody>
          <a:bodyPr wrap="none" rtlCol="0">
            <a:spAutoFit/>
          </a:bodyPr>
          <a:lstStyle/>
          <a:p>
            <a:r>
              <a:rPr lang="en-US" sz="3200" b="1" dirty="0" smtClean="0">
                <a:latin typeface="Times New Roman" pitchFamily="18" charset="0"/>
                <a:cs typeface="Times New Roman" pitchFamily="18" charset="0"/>
              </a:rPr>
              <a:t>b) </a:t>
            </a:r>
            <a:r>
              <a:rPr lang="en-US" sz="3200" b="1" dirty="0" err="1" smtClean="0">
                <a:latin typeface="Times New Roman" pitchFamily="18" charset="0"/>
                <a:cs typeface="Times New Roman" pitchFamily="18" charset="0"/>
              </a:rPr>
              <a:t>Ảnh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hưởng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tích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cực</a:t>
            </a:r>
            <a:r>
              <a:rPr lang="en-US" sz="3200" b="1" dirty="0" smtClean="0">
                <a:latin typeface="Times New Roman" pitchFamily="18" charset="0"/>
                <a:cs typeface="Times New Roman" pitchFamily="18" charset="0"/>
              </a:rPr>
              <a:t>:</a:t>
            </a:r>
          </a:p>
          <a:p>
            <a:endParaRPr lang="en-US" sz="3200" b="1" dirty="0" smtClean="0">
              <a:latin typeface="Times New Roman" pitchFamily="18" charset="0"/>
              <a:cs typeface="Times New Roman" pitchFamily="18" charset="0"/>
            </a:endParaRPr>
          </a:p>
        </p:txBody>
      </p:sp>
      <p:graphicFrame>
        <p:nvGraphicFramePr>
          <p:cNvPr id="9" name="Diagram 8"/>
          <p:cNvGraphicFramePr/>
          <p:nvPr/>
        </p:nvGraphicFramePr>
        <p:xfrm>
          <a:off x="0" y="1752600"/>
          <a:ext cx="9144000" cy="510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10600" cy="2743200"/>
          </a:xfrm>
        </p:spPr>
        <p:txBody>
          <a:bodyPr>
            <a:noAutofit/>
          </a:bodyPr>
          <a:lstStyle/>
          <a:p>
            <a:pPr algn="ctr">
              <a:buNone/>
            </a:pPr>
            <a:r>
              <a:rPr lang="en-US" sz="2700" dirty="0" smtClean="0"/>
              <a:t>    		</a:t>
            </a:r>
            <a:r>
              <a:rPr lang="en-US" sz="2700" dirty="0">
                <a:latin typeface="Times New Roman" pitchFamily="18" charset="0"/>
                <a:cs typeface="Times New Roman" pitchFamily="18" charset="0"/>
              </a:rPr>
              <a:t>K</a:t>
            </a:r>
            <a:r>
              <a:rPr lang="vi-VN" sz="2700" dirty="0" smtClean="0">
                <a:latin typeface="Times New Roman" pitchFamily="18" charset="0"/>
                <a:cs typeface="Times New Roman" pitchFamily="18" charset="0"/>
              </a:rPr>
              <a:t>hông xã hội nào có thể tồn tại nếu không có những giá trị văn hóa, sự lệch lạc là không thể thiếu được. Nếu một xã hội như một tu viện hoàn hảo gồm toàn những cá thể gương mẫu thì tội phạm, hiểu theo nghĩa thông thường sẽ không tồn tại, nhưng khi đó một lỗi lầm mà trong xã hội bình thường coi là không đáng kể sẽ trở thành tội phạm. </a:t>
            </a:r>
            <a:endParaRPr lang="en-US" sz="2700" dirty="0" smtClean="0">
              <a:latin typeface="Times New Roman" pitchFamily="18" charset="0"/>
              <a:cs typeface="Times New Roman" pitchFamily="18" charset="0"/>
            </a:endParaRPr>
          </a:p>
        </p:txBody>
      </p:sp>
      <p:sp>
        <p:nvSpPr>
          <p:cNvPr id="4" name="TextBox 3"/>
          <p:cNvSpPr txBox="1"/>
          <p:nvPr/>
        </p:nvSpPr>
        <p:spPr>
          <a:xfrm>
            <a:off x="1600200" y="0"/>
            <a:ext cx="5945858" cy="1077218"/>
          </a:xfrm>
          <a:prstGeom prst="rect">
            <a:avLst/>
          </a:prstGeom>
          <a:noFill/>
        </p:spPr>
        <p:txBody>
          <a:bodyPr wrap="none" rtlCol="0">
            <a:spAutoFit/>
          </a:bodyPr>
          <a:lstStyle/>
          <a:p>
            <a:pPr algn="ctr"/>
            <a:r>
              <a:rPr lang="vi-VN"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Sự lệch lạc khẳng định giá trị và </a:t>
            </a:r>
            <a:r>
              <a:rPr lang="en-US"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
            </a:r>
            <a:br>
              <a:rPr lang="en-US"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br>
            <a:r>
              <a:rPr lang="vi-VN"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tiêu chuẩn văn hóa</a:t>
            </a:r>
            <a:r>
              <a:rPr lang="en-US" b="1" dirty="0" smtClean="0">
                <a:solidFill>
                  <a:srgbClr val="990099"/>
                </a:solidFill>
                <a:effectLst>
                  <a:reflection blurRad="6350" stA="55000" endA="300" endPos="45500" dir="5400000" sy="-100000" algn="bl" rotWithShape="0"/>
                </a:effectLst>
                <a:latin typeface="Times New Roman" pitchFamily="18" charset="0"/>
                <a:cs typeface="Times New Roman" pitchFamily="18" charset="0"/>
              </a:rPr>
              <a:t>.</a:t>
            </a:r>
            <a:endParaRPr lang="en-US" dirty="0"/>
          </a:p>
        </p:txBody>
      </p:sp>
      <p:sp>
        <p:nvSpPr>
          <p:cNvPr id="6" name="Title 1"/>
          <p:cNvSpPr txBox="1">
            <a:spLocks/>
          </p:cNvSpPr>
          <p:nvPr/>
        </p:nvSpPr>
        <p:spPr>
          <a:xfrm>
            <a:off x="381000" y="3962400"/>
            <a:ext cx="8763000" cy="12192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vi-VN" sz="3200" b="1" i="0" u="none" strike="noStrike" kern="1200" cap="none" spc="0" normalizeH="0" baseline="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Phản ứng với sự lệch lạc làm </a:t>
            </a:r>
            <a:r>
              <a:rPr kumimoji="0" lang="en-US" sz="3200" b="1" i="0" u="none" strike="noStrike" kern="1200" cap="none" spc="0" normalizeH="0" baseline="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
            </a:r>
            <a:br>
              <a:rPr kumimoji="0" lang="en-US" sz="3200" b="1" i="0" u="none" strike="noStrike" kern="1200" cap="none" spc="0" normalizeH="0" baseline="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br>
            <a:r>
              <a:rPr kumimoji="0" lang="vi-VN" sz="3200" b="1" i="0" u="none" strike="noStrike" kern="1200" cap="none" spc="0" normalizeH="0" baseline="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sáng tỏ ranh</a:t>
            </a:r>
            <a:r>
              <a:rPr kumimoji="0" lang="en-US" sz="3200" b="1" i="0" u="none" strike="noStrike" kern="1200" cap="none" spc="0" normalizeH="0" baseline="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 </a:t>
            </a:r>
            <a:r>
              <a:rPr kumimoji="0" lang="en-US" sz="3200" b="1" i="0" u="none" strike="noStrike" kern="1200" cap="none" spc="0" normalizeH="0" baseline="0" noProof="0" dirty="0" err="1"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giới</a:t>
            </a:r>
            <a:r>
              <a:rPr kumimoji="0" lang="en-US" sz="3200" b="1" i="0" u="none" strike="noStrike" kern="1200" cap="none" spc="0" normalizeH="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đạo</a:t>
            </a:r>
            <a:r>
              <a:rPr kumimoji="0" lang="en-US" sz="3200" b="1" i="0" u="none" strike="noStrike" kern="1200" cap="none" spc="0" normalizeH="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đức</a:t>
            </a:r>
            <a:r>
              <a:rPr kumimoji="0" lang="en-US" sz="3200" b="1" i="0" u="none" strike="noStrike" kern="1200" cap="none" spc="0" normalizeH="0" noProof="0" dirty="0" smtClean="0">
                <a:ln>
                  <a:noFill/>
                </a:ln>
                <a:solidFill>
                  <a:schemeClr val="tx2">
                    <a:lumMod val="75000"/>
                  </a:schemeClr>
                </a:solidFill>
                <a:effectLst>
                  <a:reflection blurRad="6350" stA="55000" endA="300" endPos="45500" dir="5400000" sy="-100000" algn="bl" rotWithShape="0"/>
                </a:effectLst>
                <a:uLnTx/>
                <a:uFillTx/>
                <a:latin typeface="Times New Roman" pitchFamily="18" charset="0"/>
                <a:ea typeface="+mj-ea"/>
                <a:cs typeface="Times New Roman" pitchFamily="18" charset="0"/>
              </a:rPr>
              <a:t>.</a:t>
            </a:r>
            <a:endParaRPr kumimoji="0" lang="en-US" sz="3200" b="1" i="0" u="none" strike="noStrike" kern="1200" cap="none" spc="0" normalizeH="0" baseline="0" noProof="0" dirty="0">
              <a:ln>
                <a:noFill/>
              </a:ln>
              <a:solidFill>
                <a:schemeClr val="tx2">
                  <a:lumMod val="75000"/>
                </a:schemeClr>
              </a:solidFill>
              <a:effectLst>
                <a:reflection blurRad="6350" stA="55000" endA="300" endPos="45500" dir="5400000" sy="-100000" algn="bl" rotWithShape="0"/>
              </a:effectLst>
              <a:uLnTx/>
              <a:uFillTx/>
              <a:latin typeface="+mj-lt"/>
              <a:ea typeface="+mj-ea"/>
              <a:cs typeface="+mj-cs"/>
            </a:endParaRPr>
          </a:p>
        </p:txBody>
      </p:sp>
      <p:sp>
        <p:nvSpPr>
          <p:cNvPr id="7" name="TextBox 6"/>
          <p:cNvSpPr txBox="1"/>
          <p:nvPr/>
        </p:nvSpPr>
        <p:spPr>
          <a:xfrm>
            <a:off x="533400" y="5105400"/>
            <a:ext cx="8229600" cy="1384995"/>
          </a:xfrm>
          <a:prstGeom prst="rect">
            <a:avLst/>
          </a:prstGeom>
          <a:noFill/>
        </p:spPr>
        <p:txBody>
          <a:bodyPr wrap="square" rtlCol="0">
            <a:spAutoFit/>
          </a:bodyPr>
          <a:lstStyle/>
          <a:p>
            <a:pPr algn="ctr"/>
            <a:r>
              <a:rPr lang="en-US" sz="2800" dirty="0" smtClean="0">
                <a:latin typeface="Times" pitchFamily="34" charset="0"/>
                <a:ea typeface="Times" pitchFamily="34" charset="0"/>
                <a:cs typeface="Times" pitchFamily="34" charset="0"/>
              </a:rPr>
              <a:t>   Theo Durkheim, </a:t>
            </a:r>
            <a:r>
              <a:rPr lang="en-US" sz="2800" dirty="0" err="1" smtClean="0">
                <a:latin typeface="Times" pitchFamily="34" charset="0"/>
                <a:ea typeface="Times" pitchFamily="34" charset="0"/>
                <a:cs typeface="Times" pitchFamily="34" charset="0"/>
              </a:rPr>
              <a:t>phản</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ứng</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với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niềm</a:t>
            </a:r>
            <a:r>
              <a:rPr lang="en-US" sz="2800" dirty="0" smtClean="0">
                <a:latin typeface="Times" pitchFamily="34" charset="0"/>
                <a:ea typeface="Times" pitchFamily="34" charset="0"/>
                <a:cs typeface="Times" pitchFamily="34" charset="0"/>
              </a:rPr>
              <a:t> tin </a:t>
            </a:r>
            <a:r>
              <a:rPr lang="en-US" sz="2800" dirty="0" err="1" smtClean="0">
                <a:latin typeface="Times" pitchFamily="34" charset="0"/>
                <a:ea typeface="Times" pitchFamily="34" charset="0"/>
                <a:cs typeface="Times" pitchFamily="34" charset="0"/>
              </a:rPr>
              <a:t>và</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hành</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động</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của</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một</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số</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người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lệch</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lạc</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làm</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sáng</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rỏ</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ranh</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giới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hành</a:t>
            </a:r>
            <a:r>
              <a:rPr lang="en-US" sz="2800" dirty="0" smtClean="0">
                <a:latin typeface="Times" pitchFamily="34" charset="0"/>
                <a:ea typeface="Times" pitchFamily="34" charset="0"/>
                <a:cs typeface="Times" pitchFamily="34" charset="0"/>
              </a:rPr>
              <a:t> vi </a:t>
            </a:r>
            <a:r>
              <a:rPr lang="en-US" sz="2800" dirty="0" err="1" smtClean="0">
                <a:latin typeface="Times" pitchFamily="34" charset="0"/>
                <a:ea typeface="Times" pitchFamily="34" charset="0"/>
                <a:cs typeface="Times" pitchFamily="34" charset="0"/>
              </a:rPr>
              <a:t>có</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thể</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chấp</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nhận</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được</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với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mọi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người</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trong</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một</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xã</a:t>
            </a:r>
            <a:r>
              <a:rPr lang="en-US" sz="2800" dirty="0" smtClean="0">
                <a:latin typeface="Times" pitchFamily="34" charset="0"/>
                <a:ea typeface="Times" pitchFamily="34" charset="0"/>
                <a:cs typeface="Times" pitchFamily="34" charset="0"/>
              </a:rPr>
              <a:t> </a:t>
            </a:r>
            <a:r>
              <a:rPr lang="en-US" sz="2800" dirty="0" err="1" smtClean="0">
                <a:latin typeface="Times" pitchFamily="34" charset="0"/>
                <a:ea typeface="Times" pitchFamily="34" charset="0"/>
                <a:cs typeface="Times" pitchFamily="34" charset="0"/>
              </a:rPr>
              <a:t>hội</a:t>
            </a:r>
            <a:r>
              <a:rPr lang="en-US" sz="2800" dirty="0" smtClean="0">
                <a:latin typeface="Times" pitchFamily="34" charset="0"/>
                <a:ea typeface="Times" pitchFamily="34" charset="0"/>
                <a:cs typeface="Times" pitchFamily="34" charset="0"/>
              </a:rPr>
              <a:t>.</a:t>
            </a:r>
            <a:endParaRPr lang="en-US" sz="2800" dirty="0">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down)">
                                      <p:cBhvr>
                                        <p:cTn id="2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09800" y="228600"/>
            <a:ext cx="4572000" cy="1143000"/>
          </a:xfrm>
        </p:spPr>
        <p:txBody>
          <a:bodyPr/>
          <a:lstStyle/>
          <a:p>
            <a:r>
              <a:rPr lang="en-US"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Nhóm</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11</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Content Placeholder 2"/>
          <p:cNvSpPr>
            <a:spLocks noGrp="1"/>
          </p:cNvSpPr>
          <p:nvPr>
            <p:ph idx="1"/>
          </p:nvPr>
        </p:nvSpPr>
        <p:spPr>
          <a:xfrm>
            <a:off x="457200" y="1600200"/>
            <a:ext cx="8229600" cy="5029200"/>
          </a:xfrm>
        </p:spPr>
        <p:txBody>
          <a:bodyPr/>
          <a:lstStyle/>
          <a:p>
            <a:pPr marL="514350" indent="-514350" algn="just">
              <a:buFont typeface="+mj-lt"/>
              <a:buAutoNum type="arabicPeriod"/>
            </a:pPr>
            <a:r>
              <a:rPr lang="en-US" dirty="0" err="1" smtClean="0">
                <a:latin typeface="Times" pitchFamily="18" charset="0"/>
                <a:cs typeface="Times" pitchFamily="18" charset="0"/>
              </a:rPr>
              <a:t>Lê</a:t>
            </a:r>
            <a:r>
              <a:rPr lang="en-US" dirty="0" smtClean="0">
                <a:latin typeface="Times" pitchFamily="18" charset="0"/>
                <a:cs typeface="Times" pitchFamily="18" charset="0"/>
              </a:rPr>
              <a:t> </a:t>
            </a:r>
            <a:r>
              <a:rPr lang="en-US" dirty="0" err="1" smtClean="0">
                <a:latin typeface="Times" pitchFamily="18" charset="0"/>
                <a:cs typeface="Times" pitchFamily="18" charset="0"/>
              </a:rPr>
              <a:t>Trọng</a:t>
            </a:r>
            <a:r>
              <a:rPr lang="en-US" dirty="0" smtClean="0">
                <a:latin typeface="Times" pitchFamily="18" charset="0"/>
                <a:cs typeface="Times" pitchFamily="18" charset="0"/>
              </a:rPr>
              <a:t> </a:t>
            </a:r>
            <a:r>
              <a:rPr lang="en-US" dirty="0" err="1" smtClean="0">
                <a:latin typeface="Times" pitchFamily="18" charset="0"/>
                <a:cs typeface="Times" pitchFamily="18" charset="0"/>
              </a:rPr>
              <a:t>Nghĩa</a:t>
            </a:r>
            <a:r>
              <a:rPr lang="en-US" dirty="0" smtClean="0">
                <a:latin typeface="Times" pitchFamily="18" charset="0"/>
                <a:cs typeface="Times" pitchFamily="18" charset="0"/>
              </a:rPr>
              <a:t>                    12113036</a:t>
            </a:r>
          </a:p>
          <a:p>
            <a:pPr marL="514350" indent="-514350" algn="just">
              <a:buFont typeface="+mj-lt"/>
              <a:buAutoNum type="arabicPeriod"/>
            </a:pPr>
            <a:r>
              <a:rPr lang="en-US" dirty="0" err="1" smtClean="0">
                <a:latin typeface="Times" pitchFamily="18" charset="0"/>
                <a:cs typeface="Times" pitchFamily="18" charset="0"/>
              </a:rPr>
              <a:t>Trương</a:t>
            </a:r>
            <a:r>
              <a:rPr lang="en-US" dirty="0" smtClean="0">
                <a:latin typeface="Times" pitchFamily="18" charset="0"/>
                <a:cs typeface="Times" pitchFamily="18" charset="0"/>
              </a:rPr>
              <a:t> </a:t>
            </a:r>
            <a:r>
              <a:rPr lang="en-US" dirty="0" err="1" smtClean="0">
                <a:latin typeface="Times" pitchFamily="18" charset="0"/>
                <a:cs typeface="Times" pitchFamily="18" charset="0"/>
              </a:rPr>
              <a:t>Thị</a:t>
            </a:r>
            <a:r>
              <a:rPr lang="en-US" dirty="0" smtClean="0">
                <a:latin typeface="Times" pitchFamily="18" charset="0"/>
                <a:cs typeface="Times" pitchFamily="18" charset="0"/>
              </a:rPr>
              <a:t> </a:t>
            </a:r>
            <a:r>
              <a:rPr lang="en-US" dirty="0" err="1" smtClean="0">
                <a:latin typeface="Times" pitchFamily="18" charset="0"/>
                <a:cs typeface="Times" pitchFamily="18" charset="0"/>
              </a:rPr>
              <a:t>Hải</a:t>
            </a:r>
            <a:r>
              <a:rPr lang="en-US" dirty="0" smtClean="0">
                <a:latin typeface="Times" pitchFamily="18" charset="0"/>
                <a:cs typeface="Times" pitchFamily="18" charset="0"/>
              </a:rPr>
              <a:t> </a:t>
            </a:r>
            <a:r>
              <a:rPr lang="en-US" dirty="0" err="1" smtClean="0">
                <a:latin typeface="Times" pitchFamily="18" charset="0"/>
                <a:cs typeface="Times" pitchFamily="18" charset="0"/>
              </a:rPr>
              <a:t>Yến</a:t>
            </a:r>
            <a:r>
              <a:rPr lang="en-US" dirty="0" smtClean="0">
                <a:latin typeface="Times" pitchFamily="18" charset="0"/>
                <a:cs typeface="Times" pitchFamily="18" charset="0"/>
              </a:rPr>
              <a:t>             12113318</a:t>
            </a:r>
          </a:p>
          <a:p>
            <a:pPr marL="514350" indent="-514350" algn="just">
              <a:buFont typeface="+mj-lt"/>
              <a:buAutoNum type="arabicPeriod"/>
            </a:pPr>
            <a:r>
              <a:rPr lang="en-US" dirty="0" err="1" smtClean="0">
                <a:latin typeface="Times" pitchFamily="18" charset="0"/>
                <a:cs typeface="Times" pitchFamily="18" charset="0"/>
              </a:rPr>
              <a:t>Đặng</a:t>
            </a:r>
            <a:r>
              <a:rPr lang="en-US" dirty="0" smtClean="0">
                <a:latin typeface="Times" pitchFamily="18" charset="0"/>
                <a:cs typeface="Times" pitchFamily="18" charset="0"/>
              </a:rPr>
              <a:t> </a:t>
            </a:r>
            <a:r>
              <a:rPr lang="en-US" dirty="0" err="1" smtClean="0">
                <a:latin typeface="Times" pitchFamily="18" charset="0"/>
                <a:cs typeface="Times" pitchFamily="18" charset="0"/>
              </a:rPr>
              <a:t>Thị</a:t>
            </a:r>
            <a:r>
              <a:rPr lang="en-US" dirty="0" smtClean="0">
                <a:latin typeface="Times" pitchFamily="18" charset="0"/>
                <a:cs typeface="Times" pitchFamily="18" charset="0"/>
              </a:rPr>
              <a:t> Thu </a:t>
            </a:r>
            <a:r>
              <a:rPr lang="en-US" dirty="0" err="1" smtClean="0">
                <a:latin typeface="Times" pitchFamily="18" charset="0"/>
                <a:cs typeface="Times" pitchFamily="18" charset="0"/>
              </a:rPr>
              <a:t>Tài</a:t>
            </a:r>
            <a:r>
              <a:rPr lang="en-US" dirty="0" smtClean="0">
                <a:latin typeface="Times" pitchFamily="18" charset="0"/>
                <a:cs typeface="Times" pitchFamily="18" charset="0"/>
              </a:rPr>
              <a:t>                 12124121</a:t>
            </a:r>
            <a:endParaRPr lang="en-US" dirty="0">
              <a:latin typeface="Times" pitchFamily="18" charset="0"/>
              <a:cs typeface="Times" pitchFamily="18" charset="0"/>
            </a:endParaRPr>
          </a:p>
          <a:p>
            <a:pPr marL="514350" indent="-514350" algn="just">
              <a:buFont typeface="+mj-lt"/>
              <a:buAutoNum type="arabicPeriod"/>
            </a:pPr>
            <a:r>
              <a:rPr lang="en-US" dirty="0" err="1" smtClean="0">
                <a:latin typeface="Times" pitchFamily="18" charset="0"/>
                <a:cs typeface="Times" pitchFamily="18" charset="0"/>
              </a:rPr>
              <a:t>Đỗ</a:t>
            </a:r>
            <a:r>
              <a:rPr lang="en-US" dirty="0" smtClean="0">
                <a:latin typeface="Times" pitchFamily="18" charset="0"/>
                <a:cs typeface="Times" pitchFamily="18" charset="0"/>
              </a:rPr>
              <a:t> Minh </a:t>
            </a:r>
            <a:r>
              <a:rPr lang="en-US" dirty="0" err="1" smtClean="0">
                <a:latin typeface="Times" pitchFamily="18" charset="0"/>
                <a:cs typeface="Times" pitchFamily="18" charset="0"/>
              </a:rPr>
              <a:t>Trí</a:t>
            </a:r>
            <a:r>
              <a:rPr lang="en-US" dirty="0" smtClean="0">
                <a:latin typeface="Times" pitchFamily="18" charset="0"/>
                <a:cs typeface="Times" pitchFamily="18" charset="0"/>
              </a:rPr>
              <a:t>                          12124331</a:t>
            </a:r>
          </a:p>
          <a:p>
            <a:pPr marL="514350" indent="-514350" algn="just">
              <a:buFont typeface="+mj-lt"/>
              <a:buAutoNum type="arabicPeriod"/>
            </a:pPr>
            <a:r>
              <a:rPr lang="en-US" dirty="0" smtClean="0">
                <a:latin typeface="Times" pitchFamily="18" charset="0"/>
                <a:cs typeface="Times" pitchFamily="18" charset="0"/>
              </a:rPr>
              <a:t>Kim </a:t>
            </a:r>
            <a:r>
              <a:rPr lang="en-US" dirty="0" err="1" smtClean="0">
                <a:latin typeface="Times" pitchFamily="18" charset="0"/>
                <a:cs typeface="Times" pitchFamily="18" charset="0"/>
              </a:rPr>
              <a:t>Quốc</a:t>
            </a:r>
            <a:r>
              <a:rPr lang="en-US" dirty="0" smtClean="0">
                <a:latin typeface="Times" pitchFamily="18" charset="0"/>
                <a:cs typeface="Times" pitchFamily="18" charset="0"/>
              </a:rPr>
              <a:t> </a:t>
            </a:r>
            <a:r>
              <a:rPr lang="en-US" dirty="0" err="1" smtClean="0">
                <a:latin typeface="Times" pitchFamily="18" charset="0"/>
                <a:cs typeface="Times" pitchFamily="18" charset="0"/>
              </a:rPr>
              <a:t>Hiển</a:t>
            </a:r>
            <a:r>
              <a:rPr lang="en-US" dirty="0" smtClean="0">
                <a:latin typeface="Times" pitchFamily="18" charset="0"/>
                <a:cs typeface="Times" pitchFamily="18" charset="0"/>
              </a:rPr>
              <a:t>                     12155073</a:t>
            </a:r>
          </a:p>
          <a:p>
            <a:pPr marL="514350" indent="-514350" algn="just">
              <a:buFont typeface="+mj-lt"/>
              <a:buAutoNum type="arabicPeriod"/>
            </a:pPr>
            <a:r>
              <a:rPr lang="en-US" dirty="0" err="1" smtClean="0">
                <a:latin typeface="Times" pitchFamily="18" charset="0"/>
                <a:cs typeface="Times" pitchFamily="18" charset="0"/>
              </a:rPr>
              <a:t>Hoàng</a:t>
            </a:r>
            <a:r>
              <a:rPr lang="en-US" dirty="0" smtClean="0">
                <a:latin typeface="Times" pitchFamily="18" charset="0"/>
                <a:cs typeface="Times" pitchFamily="18" charset="0"/>
              </a:rPr>
              <a:t> </a:t>
            </a:r>
            <a:r>
              <a:rPr lang="en-US" dirty="0" err="1" smtClean="0">
                <a:latin typeface="Times" pitchFamily="18" charset="0"/>
                <a:cs typeface="Times" pitchFamily="18" charset="0"/>
              </a:rPr>
              <a:t>Thị</a:t>
            </a:r>
            <a:r>
              <a:rPr lang="en-US" dirty="0" smtClean="0">
                <a:latin typeface="Times" pitchFamily="18" charset="0"/>
                <a:cs typeface="Times" pitchFamily="18" charset="0"/>
              </a:rPr>
              <a:t> Kim </a:t>
            </a:r>
            <a:r>
              <a:rPr lang="en-US" dirty="0" err="1" smtClean="0">
                <a:latin typeface="Times" pitchFamily="18" charset="0"/>
                <a:cs typeface="Times" pitchFamily="18" charset="0"/>
              </a:rPr>
              <a:t>Ngân</a:t>
            </a:r>
            <a:r>
              <a:rPr lang="en-US" dirty="0" smtClean="0">
                <a:latin typeface="Times" pitchFamily="18" charset="0"/>
                <a:cs typeface="Times" pitchFamily="18" charset="0"/>
              </a:rPr>
              <a:t>           12363098</a:t>
            </a:r>
          </a:p>
          <a:p>
            <a:pPr marL="514350" indent="-514350" algn="just">
              <a:buFont typeface="+mj-lt"/>
              <a:buAutoNum type="arabicPeriod"/>
            </a:pPr>
            <a:r>
              <a:rPr lang="en-US" dirty="0" err="1" smtClean="0">
                <a:latin typeface="Times" pitchFamily="18" charset="0"/>
                <a:cs typeface="Times" pitchFamily="18" charset="0"/>
              </a:rPr>
              <a:t>Nguyễn</a:t>
            </a:r>
            <a:r>
              <a:rPr lang="en-US" dirty="0" smtClean="0">
                <a:latin typeface="Times" pitchFamily="18" charset="0"/>
                <a:cs typeface="Times" pitchFamily="18" charset="0"/>
              </a:rPr>
              <a:t> </a:t>
            </a:r>
            <a:r>
              <a:rPr lang="en-US" dirty="0" err="1" smtClean="0">
                <a:latin typeface="Times" pitchFamily="18" charset="0"/>
                <a:cs typeface="Times" pitchFamily="18" charset="0"/>
              </a:rPr>
              <a:t>Thị</a:t>
            </a:r>
            <a:r>
              <a:rPr lang="en-US" dirty="0" smtClean="0">
                <a:latin typeface="Times" pitchFamily="18" charset="0"/>
                <a:cs typeface="Times" pitchFamily="18" charset="0"/>
              </a:rPr>
              <a:t> </a:t>
            </a:r>
            <a:r>
              <a:rPr lang="en-US" dirty="0">
                <a:latin typeface="Times" pitchFamily="18" charset="0"/>
                <a:cs typeface="Times" pitchFamily="18" charset="0"/>
              </a:rPr>
              <a:t>K</a:t>
            </a:r>
            <a:r>
              <a:rPr lang="en-US" dirty="0" smtClean="0">
                <a:latin typeface="Times" pitchFamily="18" charset="0"/>
                <a:cs typeface="Times" pitchFamily="18" charset="0"/>
              </a:rPr>
              <a:t>im </a:t>
            </a:r>
            <a:r>
              <a:rPr lang="en-US" dirty="0" err="1" smtClean="0">
                <a:latin typeface="Times" pitchFamily="18" charset="0"/>
                <a:cs typeface="Times" pitchFamily="18" charset="0"/>
              </a:rPr>
              <a:t>Phụng</a:t>
            </a:r>
            <a:r>
              <a:rPr lang="en-US" dirty="0" smtClean="0">
                <a:latin typeface="Times" pitchFamily="18" charset="0"/>
                <a:cs typeface="Times" pitchFamily="18" charset="0"/>
              </a:rPr>
              <a:t>        12120559</a:t>
            </a:r>
          </a:p>
          <a:p>
            <a:pPr marL="514350" indent="-514350" algn="just">
              <a:buFont typeface="+mj-lt"/>
              <a:buAutoNum type="arabicPeriod"/>
            </a:pPr>
            <a:r>
              <a:rPr lang="en-US" dirty="0" err="1" smtClean="0">
                <a:latin typeface="Times" pitchFamily="18" charset="0"/>
                <a:cs typeface="Times" pitchFamily="18" charset="0"/>
              </a:rPr>
              <a:t>Nguyễn</a:t>
            </a:r>
            <a:r>
              <a:rPr lang="en-US" dirty="0" smtClean="0">
                <a:latin typeface="Times" pitchFamily="18" charset="0"/>
                <a:cs typeface="Times" pitchFamily="18" charset="0"/>
              </a:rPr>
              <a:t> </a:t>
            </a:r>
            <a:r>
              <a:rPr lang="en-US" dirty="0" err="1" smtClean="0">
                <a:latin typeface="Times" pitchFamily="18" charset="0"/>
                <a:cs typeface="Times" pitchFamily="18" charset="0"/>
              </a:rPr>
              <a:t>Xuân</a:t>
            </a:r>
            <a:r>
              <a:rPr lang="en-US" dirty="0" smtClean="0">
                <a:latin typeface="Times" pitchFamily="18" charset="0"/>
                <a:cs typeface="Times" pitchFamily="18" charset="0"/>
              </a:rPr>
              <a:t> </a:t>
            </a:r>
            <a:r>
              <a:rPr lang="en-US" dirty="0" err="1" smtClean="0">
                <a:latin typeface="Times" pitchFamily="18" charset="0"/>
                <a:cs typeface="Times" pitchFamily="18" charset="0"/>
              </a:rPr>
              <a:t>Hiếu</a:t>
            </a:r>
            <a:r>
              <a:rPr lang="en-US" dirty="0" smtClean="0">
                <a:latin typeface="Times" pitchFamily="18" charset="0"/>
                <a:cs typeface="Times" pitchFamily="18" charset="0"/>
              </a:rPr>
              <a:t>               12123123</a:t>
            </a:r>
            <a:endParaRPr lang="en-US" dirty="0">
              <a:latin typeface="Times" pitchFamily="18" charset="0"/>
              <a:cs typeface="Times"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4800" y="228600"/>
            <a:ext cx="8604448" cy="1077218"/>
          </a:xfrm>
          <a:prstGeom prst="rect">
            <a:avLst/>
          </a:prstGeom>
          <a:noFill/>
        </p:spPr>
        <p:txBody>
          <a:bodyPr wrap="square" rtlCol="0">
            <a:spAutoFit/>
          </a:bodyPr>
          <a:lstStyle/>
          <a:p>
            <a:pPr algn="ctr"/>
            <a:r>
              <a:rPr lang="en-US" sz="3200" b="1" dirty="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 </a:t>
            </a:r>
            <a:r>
              <a:rPr lang="vi-VN"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Phản </a:t>
            </a:r>
            <a:r>
              <a:rPr lang="vi-VN" sz="3200" b="1" dirty="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ứng với sự lệch lạc thúc đẩy </a:t>
            </a:r>
            <a:r>
              <a:rPr lang="vi-VN"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tính </a:t>
            </a:r>
            <a:r>
              <a:rPr lang="vi-VN" sz="3200" b="1" dirty="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thống nhất của xã hội</a:t>
            </a:r>
            <a:r>
              <a:rPr lang="en-US" sz="3200" b="1" dirty="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a:t>
            </a:r>
            <a:endParaRPr lang="en-US" sz="3200" b="1" dirty="0">
              <a:solidFill>
                <a:schemeClr val="tx2">
                  <a:lumMod val="75000"/>
                </a:schemeClr>
              </a:solidFill>
              <a:effectLst>
                <a:reflection blurRad="6350" stA="55000" endA="300" endPos="45500" dir="5400000" sy="-100000" algn="bl" rotWithShape="0"/>
              </a:effectLst>
            </a:endParaRPr>
          </a:p>
        </p:txBody>
      </p:sp>
      <p:sp>
        <p:nvSpPr>
          <p:cNvPr id="5" name="TextBox 4"/>
          <p:cNvSpPr txBox="1"/>
          <p:nvPr/>
        </p:nvSpPr>
        <p:spPr>
          <a:xfrm>
            <a:off x="228600" y="1371600"/>
            <a:ext cx="8604448" cy="2246769"/>
          </a:xfrm>
          <a:prstGeom prst="rect">
            <a:avLst/>
          </a:prstGeom>
          <a:noFill/>
        </p:spPr>
        <p:txBody>
          <a:bodyPr wrap="square" rtlCol="0">
            <a:spAutoFit/>
          </a:bodyPr>
          <a:lstStyle/>
          <a:p>
            <a:pPr algn="ctr"/>
            <a:r>
              <a:rPr lang="en-US" sz="2700" dirty="0" smtClean="0">
                <a:latin typeface="Times New Roman" pitchFamily="18" charset="0"/>
                <a:cs typeface="Times New Roman" pitchFamily="18" charset="0"/>
              </a:rPr>
              <a:t>    K</a:t>
            </a:r>
            <a:r>
              <a:rPr lang="vi-VN" sz="2700" dirty="0">
                <a:latin typeface="Times New Roman" pitchFamily="18" charset="0"/>
                <a:cs typeface="Times New Roman" pitchFamily="18" charset="0"/>
              </a:rPr>
              <a:t>hi cộng đồng phản ứng với một sự lệch lạc, họ đã tự nhắc bản thân mình các tiêu chuẩn văn hóa kết hợp họ với nhau. Đồng thời nếu sự lệch lạc không bị phản ứng thì định chuẩn về những gì được xem là đúng đắn sẽ bị kéo giãn ra và phá vỡ tính ổn định</a:t>
            </a:r>
            <a:r>
              <a:rPr lang="en-US" sz="2700" dirty="0" smtClean="0">
                <a:latin typeface="Times New Roman" pitchFamily="18" charset="0"/>
                <a:cs typeface="Times New Roman" pitchFamily="18" charset="0"/>
              </a:rPr>
              <a:t>.</a:t>
            </a:r>
            <a:endParaRPr lang="en-US" sz="2700" dirty="0"/>
          </a:p>
        </p:txBody>
      </p:sp>
      <p:sp>
        <p:nvSpPr>
          <p:cNvPr id="6" name="TextBox 5"/>
          <p:cNvSpPr txBox="1"/>
          <p:nvPr/>
        </p:nvSpPr>
        <p:spPr>
          <a:xfrm>
            <a:off x="457200" y="3962400"/>
            <a:ext cx="8547992" cy="584775"/>
          </a:xfrm>
          <a:prstGeom prst="rect">
            <a:avLst/>
          </a:prstGeom>
          <a:noFill/>
        </p:spPr>
        <p:txBody>
          <a:bodyPr wrap="square" rtlCol="0">
            <a:spAutoFit/>
          </a:bodyPr>
          <a:lstStyle/>
          <a:p>
            <a:pPr algn="ctr"/>
            <a:r>
              <a:rPr lang="en-US"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  </a:t>
            </a:r>
            <a:r>
              <a:rPr lang="vi-VN" sz="3200" b="1" dirty="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Sự lệch lạc khuyến khích thay đổi xã hội</a:t>
            </a:r>
            <a:r>
              <a:rPr lang="en-US" sz="3200" b="1" dirty="0" smtClean="0">
                <a:solidFill>
                  <a:schemeClr val="tx2">
                    <a:lumMod val="75000"/>
                  </a:schemeClr>
                </a:solidFill>
                <a:effectLst>
                  <a:reflection blurRad="6350" stA="55000" endA="300" endPos="45500" dir="5400000" sy="-100000" algn="bl" rotWithShape="0"/>
                </a:effectLst>
                <a:latin typeface="Times New Roman" pitchFamily="18" charset="0"/>
                <a:cs typeface="Times New Roman" pitchFamily="18" charset="0"/>
              </a:rPr>
              <a:t>.</a:t>
            </a:r>
            <a:endParaRPr lang="en-US" sz="3200" b="1" dirty="0">
              <a:solidFill>
                <a:schemeClr val="tx2">
                  <a:lumMod val="75000"/>
                </a:schemeClr>
              </a:solidFill>
              <a:effectLst>
                <a:reflection blurRad="6350" stA="55000" endA="300" endPos="45500" dir="5400000" sy="-100000" algn="bl" rotWithShape="0"/>
              </a:effectLst>
            </a:endParaRPr>
          </a:p>
        </p:txBody>
      </p:sp>
      <p:sp>
        <p:nvSpPr>
          <p:cNvPr id="7" name="TextBox 6"/>
          <p:cNvSpPr txBox="1"/>
          <p:nvPr/>
        </p:nvSpPr>
        <p:spPr>
          <a:xfrm>
            <a:off x="381000" y="4648200"/>
            <a:ext cx="8458200" cy="1692771"/>
          </a:xfrm>
          <a:prstGeom prst="rect">
            <a:avLst/>
          </a:prstGeom>
          <a:noFill/>
        </p:spPr>
        <p:txBody>
          <a:bodyPr wrap="square" rtlCol="0">
            <a:spAutoFit/>
          </a:bodyPr>
          <a:lstStyle/>
          <a:p>
            <a:pPr algn="ctr"/>
            <a:r>
              <a:rPr lang="en-US" sz="2600" dirty="0" smtClean="0">
                <a:latin typeface="Times New Roman" pitchFamily="18" charset="0"/>
                <a:cs typeface="Times New Roman" pitchFamily="18" charset="0"/>
              </a:rPr>
              <a:t>   V</a:t>
            </a:r>
            <a:r>
              <a:rPr lang="vi-VN" sz="2600" dirty="0">
                <a:latin typeface="Times New Roman" pitchFamily="18" charset="0"/>
                <a:cs typeface="Times New Roman" pitchFamily="18" charset="0"/>
              </a:rPr>
              <a:t>ì nó đưa ra các biện pháp thay thế các giá trị và tiêu chuẩn đang tồn tại. Các giá trị và tiêu chuẩn thay đổi theo thời gian, những gì ngày hôm nay được xem là sự lệch lạc có thể trở thành tiêu chuẩn cho ngày mai</a:t>
            </a:r>
            <a:r>
              <a:rPr lang="en-US" sz="2600" dirty="0" smtClean="0">
                <a:latin typeface="Times New Roman" pitchFamily="18" charset="0"/>
                <a:cs typeface="Times New Roman" pitchFamily="18" charset="0"/>
              </a:rPr>
              <a:t>.</a:t>
            </a:r>
            <a:endParaRPr 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1000"/>
                                        <p:tgtEl>
                                          <p:spTgt spid="7">
                                            <p:txEl>
                                              <p:pRg st="0" end="0"/>
                                            </p:txEl>
                                          </p:spTgt>
                                        </p:tgtEl>
                                      </p:cBhvr>
                                    </p:animEffect>
                                    <p:anim calcmode="lin" valueType="num">
                                      <p:cBhvr>
                                        <p:cTn id="2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8" dur="900" decel="100000" fill="hold"/>
                                        <p:tgtEl>
                                          <p:spTgt spid="7">
                                            <p:txEl>
                                              <p:pRg st="0" end="0"/>
                                            </p:txEl>
                                          </p:spTgt>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7">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
        <p:nvSpPr>
          <p:cNvPr id="11" name="TextBox 10"/>
          <p:cNvSpPr txBox="1"/>
          <p:nvPr/>
        </p:nvSpPr>
        <p:spPr>
          <a:xfrm>
            <a:off x="609600" y="1447800"/>
            <a:ext cx="4905510" cy="584775"/>
          </a:xfrm>
          <a:prstGeom prst="rect">
            <a:avLst/>
          </a:prstGeom>
          <a:noFill/>
        </p:spPr>
        <p:txBody>
          <a:bodyPr wrap="none" rtlCol="0">
            <a:spAutoFit/>
          </a:bodyPr>
          <a:lstStyle/>
          <a:p>
            <a:r>
              <a:rPr lang="en-US" sz="3200" b="1" dirty="0" smtClean="0">
                <a:latin typeface="Times" pitchFamily="34" charset="0"/>
                <a:ea typeface="Times" pitchFamily="34" charset="0"/>
                <a:cs typeface="Times" pitchFamily="34" charset="0"/>
              </a:rPr>
              <a:t>a) </a:t>
            </a:r>
            <a:r>
              <a:rPr lang="en-US" sz="3200" b="1" dirty="0" err="1" smtClean="0">
                <a:latin typeface="Times" pitchFamily="34" charset="0"/>
                <a:ea typeface="Times" pitchFamily="34" charset="0"/>
                <a:cs typeface="Times" pitchFamily="34" charset="0"/>
              </a:rPr>
              <a:t>Nguyên</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nhân</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khách</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quan</a:t>
            </a:r>
            <a:r>
              <a:rPr lang="en-US" sz="3200" b="1" dirty="0" smtClean="0">
                <a:latin typeface="Times" pitchFamily="34" charset="0"/>
                <a:ea typeface="Times" pitchFamily="34" charset="0"/>
                <a:cs typeface="Times" pitchFamily="34" charset="0"/>
              </a:rPr>
              <a:t>:</a:t>
            </a:r>
            <a:endParaRPr lang="en-US" sz="3200" b="1" dirty="0">
              <a:latin typeface="Times" pitchFamily="34" charset="0"/>
              <a:ea typeface="Times" pitchFamily="34" charset="0"/>
              <a:cs typeface="Times" pitchFamily="34" charset="0"/>
            </a:endParaRPr>
          </a:p>
        </p:txBody>
      </p:sp>
      <p:sp>
        <p:nvSpPr>
          <p:cNvPr id="12" name="TextBox 11"/>
          <p:cNvSpPr txBox="1"/>
          <p:nvPr/>
        </p:nvSpPr>
        <p:spPr>
          <a:xfrm>
            <a:off x="381000" y="2133600"/>
            <a:ext cx="8305800" cy="3046988"/>
          </a:xfrm>
          <a:prstGeom prst="rect">
            <a:avLst/>
          </a:prstGeom>
          <a:noFill/>
        </p:spPr>
        <p:txBody>
          <a:bodyPr wrap="square" rtlCol="0">
            <a:spAutoFit/>
          </a:bodyPr>
          <a:lstStyle/>
          <a:p>
            <a:pPr algn="just">
              <a:buFont typeface="Arial" pitchFamily="34" charset="0"/>
              <a:buChar char="•"/>
            </a:pP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Tính</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không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đồng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bộ</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không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nhất</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quán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trong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các</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hệ</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thống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quy</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phạm</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chuẩn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mực</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dẫn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đến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sự</a:t>
            </a:r>
            <a:r>
              <a:rPr lang="en-US" sz="3200" dirty="0" smtClean="0">
                <a:latin typeface="Times" pitchFamily="34" charset="0"/>
                <a:ea typeface="Times" pitchFamily="34" charset="0"/>
                <a:cs typeface="Times" pitchFamily="34" charset="0"/>
              </a:rPr>
              <a:t> dung </a:t>
            </a:r>
            <a:r>
              <a:rPr lang="en-US" sz="3200" dirty="0" err="1" smtClean="0">
                <a:latin typeface="Times" pitchFamily="34" charset="0"/>
                <a:ea typeface="Times" pitchFamily="34" charset="0"/>
                <a:cs typeface="Times" pitchFamily="34" charset="0"/>
              </a:rPr>
              <a:t>túng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trong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hành</a:t>
            </a:r>
            <a:r>
              <a:rPr lang="en-US" sz="3200" dirty="0" smtClean="0">
                <a:latin typeface="Times" pitchFamily="34" charset="0"/>
                <a:ea typeface="Times" pitchFamily="34" charset="0"/>
                <a:cs typeface="Times" pitchFamily="34" charset="0"/>
              </a:rPr>
              <a:t> vi </a:t>
            </a:r>
            <a:r>
              <a:rPr lang="en-US" sz="3200" dirty="0" err="1" smtClean="0">
                <a:latin typeface="Times" pitchFamily="34" charset="0"/>
                <a:ea typeface="Times" pitchFamily="34" charset="0"/>
                <a:cs typeface="Times" pitchFamily="34" charset="0"/>
              </a:rPr>
              <a:t>cá</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nhân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Trong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trường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hợp</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đó</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cá</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nhân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phải</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lựa</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chọn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những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chuẩn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mực</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này</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là</a:t>
            </a:r>
            <a:r>
              <a:rPr lang="en-US" sz="3200" dirty="0" smtClean="0">
                <a:latin typeface="Times" pitchFamily="34" charset="0"/>
                <a:ea typeface="Times" pitchFamily="34" charset="0"/>
                <a:cs typeface="Times" pitchFamily="34" charset="0"/>
              </a:rPr>
              <a:t> vi </a:t>
            </a:r>
            <a:r>
              <a:rPr lang="en-US" sz="3200" dirty="0" err="1" smtClean="0">
                <a:latin typeface="Times" pitchFamily="34" charset="0"/>
                <a:ea typeface="Times" pitchFamily="34" charset="0"/>
                <a:cs typeface="Times" pitchFamily="34" charset="0"/>
              </a:rPr>
              <a:t>phạm</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những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chuẩn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mực</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khác</a:t>
            </a:r>
            <a:r>
              <a:rPr lang="en-US" sz="3200" dirty="0" smtClean="0">
                <a:latin typeface="Times" pitchFamily="34" charset="0"/>
                <a:ea typeface="Times" pitchFamily="34" charset="0"/>
                <a:cs typeface="Times" pitchFamily="34" charset="0"/>
              </a:rPr>
              <a:t>.</a:t>
            </a:r>
          </a:p>
          <a:p>
            <a:pPr algn="just"/>
            <a:endParaRPr lang="en-US" sz="3200" dirty="0">
              <a:latin typeface="Times" pitchFamily="34" charset="0"/>
              <a:ea typeface="Times" pitchFamily="34" charset="0"/>
              <a:cs typeface="Times" pitchFamily="34" charset="0"/>
            </a:endParaRPr>
          </a:p>
        </p:txBody>
      </p:sp>
      <p:sp>
        <p:nvSpPr>
          <p:cNvPr id="13" name="TextBox 12"/>
          <p:cNvSpPr txBox="1"/>
          <p:nvPr/>
        </p:nvSpPr>
        <p:spPr>
          <a:xfrm>
            <a:off x="533400" y="5257800"/>
            <a:ext cx="8229601" cy="954107"/>
          </a:xfrm>
          <a:prstGeom prst="rect">
            <a:avLst/>
          </a:prstGeom>
          <a:noFill/>
        </p:spPr>
        <p:txBody>
          <a:bodyPr wrap="square" rtlCol="0">
            <a:spAutoFit/>
          </a:bodyPr>
          <a:lstStyle/>
          <a:p>
            <a:r>
              <a:rPr lang="en-US" sz="2800" i="1" u="sng" dirty="0" err="1" smtClean="0">
                <a:latin typeface="Times New Roman" pitchFamily="18" charset="0"/>
                <a:cs typeface="Times New Roman" pitchFamily="18" charset="0"/>
              </a:rPr>
              <a:t>Ví</a:t>
            </a:r>
            <a:r>
              <a:rPr lang="en-US" sz="2800" i="1" u="sng" dirty="0" smtClean="0">
                <a:latin typeface="Times New Roman" pitchFamily="18" charset="0"/>
                <a:cs typeface="Times New Roman" pitchFamily="18" charset="0"/>
              </a:rPr>
              <a:t> </a:t>
            </a:r>
            <a:r>
              <a:rPr lang="en-US" sz="2800" i="1" u="sng" dirty="0" err="1" smtClean="0">
                <a:latin typeface="Times New Roman" pitchFamily="18" charset="0"/>
                <a:cs typeface="Times New Roman" pitchFamily="18" charset="0"/>
              </a:rPr>
              <a:t>dụ</a:t>
            </a:r>
            <a:r>
              <a:rPr lang="en-US" sz="2800" i="1" u="sng" dirty="0" smtClean="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Trong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những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năm</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gần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đây</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một</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số</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tội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phạm</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lợi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dụng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sự</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không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nhất</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quán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của</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pháp</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luật</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để</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lách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luật</a:t>
            </a:r>
            <a:r>
              <a:rPr lang="en-US" sz="2800" i="1" dirty="0" smtClean="0">
                <a:latin typeface="Times New Roman" pitchFamily="18" charset="0"/>
                <a:cs typeface="Times New Roman" pitchFamily="18" charset="0"/>
              </a:rPr>
              <a:t>.</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12">
                                            <p:txEl>
                                              <p:pRg st="0" end="0"/>
                                            </p:txEl>
                                          </p:spTgt>
                                        </p:tgtEl>
                                        <p:attrNameLst>
                                          <p:attrName>style.rotation</p:attrName>
                                        </p:attrNameLst>
                                      </p:cBhvr>
                                      <p:tavLst>
                                        <p:tav tm="0">
                                          <p:val>
                                            <p:fltVal val="360"/>
                                          </p:val>
                                        </p:tav>
                                        <p:tav tm="100000">
                                          <p:val>
                                            <p:fltVal val="0"/>
                                          </p:val>
                                        </p:tav>
                                      </p:tavLst>
                                    </p:anim>
                                    <p:animEffect transition="in" filter="fade">
                                      <p:cBhvr>
                                        <p:cTn id="16" dur="500"/>
                                        <p:tgtEl>
                                          <p:spTgt spid="1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 calcmode="lin" valueType="num">
                                      <p:cBhvr>
                                        <p:cTn id="21"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5105400" cy="5181600"/>
          </a:xfrm>
        </p:spPr>
        <p:txBody>
          <a:bodyPr>
            <a:normAutofit lnSpcReduction="10000"/>
          </a:bodyPr>
          <a:lstStyle/>
          <a:p>
            <a:endParaRPr lang="en-US" dirty="0" smtClean="0">
              <a:latin typeface="Times" pitchFamily="34" charset="0"/>
              <a:ea typeface="Times" pitchFamily="34" charset="0"/>
              <a:cs typeface="Times" pitchFamily="34" charset="0"/>
            </a:endParaRPr>
          </a:p>
          <a:p>
            <a:r>
              <a:rPr lang="en-US" dirty="0" err="1" smtClean="0">
                <a:latin typeface="Times" pitchFamily="34" charset="0"/>
                <a:ea typeface="Times" pitchFamily="34" charset="0"/>
                <a:cs typeface="Times" pitchFamily="34" charset="0"/>
              </a:rPr>
              <a:t>Tính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không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hợp</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lí</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của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hệ</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thống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chuẩn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mực</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tạo</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ra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sự</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phản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ánh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trong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hành</a:t>
            </a:r>
            <a:r>
              <a:rPr lang="en-US" dirty="0" smtClean="0">
                <a:latin typeface="Times" pitchFamily="34" charset="0"/>
                <a:ea typeface="Times" pitchFamily="34" charset="0"/>
                <a:cs typeface="Times" pitchFamily="34" charset="0"/>
              </a:rPr>
              <a:t> vi </a:t>
            </a:r>
            <a:r>
              <a:rPr lang="en-US" dirty="0" err="1" smtClean="0">
                <a:latin typeface="Times" pitchFamily="34" charset="0"/>
                <a:ea typeface="Times" pitchFamily="34" charset="0"/>
                <a:cs typeface="Times" pitchFamily="34" charset="0"/>
              </a:rPr>
              <a:t>cá</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nhân</a:t>
            </a:r>
            <a:r>
              <a:rPr lang="en-US" dirty="0" smtClean="0">
                <a:latin typeface="Times" pitchFamily="34" charset="0"/>
                <a:ea typeface="Times" pitchFamily="34" charset="0"/>
                <a:cs typeface="Times" pitchFamily="34" charset="0"/>
              </a:rPr>
              <a:t>.</a:t>
            </a:r>
          </a:p>
          <a:p>
            <a:endParaRPr lang="en-US" dirty="0" smtClean="0">
              <a:latin typeface="Times" pitchFamily="34" charset="0"/>
              <a:ea typeface="Times" pitchFamily="34" charset="0"/>
              <a:cs typeface="Times" pitchFamily="34" charset="0"/>
            </a:endParaRPr>
          </a:p>
          <a:p>
            <a:pPr>
              <a:buNone/>
            </a:pPr>
            <a:r>
              <a:rPr lang="en-US" i="1" dirty="0" smtClean="0">
                <a:latin typeface="Times New Roman" pitchFamily="18" charset="0"/>
                <a:cs typeface="Times New Roman" pitchFamily="18" charset="0"/>
              </a:rPr>
              <a:t>    </a:t>
            </a:r>
            <a:r>
              <a:rPr lang="en-US" i="1" u="sng" dirty="0" smtClean="0">
                <a:latin typeface="Times New Roman" pitchFamily="18" charset="0"/>
                <a:cs typeface="Times New Roman" pitchFamily="18" charset="0"/>
              </a:rPr>
              <a:t> </a:t>
            </a:r>
            <a:r>
              <a:rPr lang="en-US" i="1" u="sng" dirty="0" err="1" smtClean="0">
                <a:latin typeface="Times New Roman" pitchFamily="18" charset="0"/>
                <a:cs typeface="Times New Roman" pitchFamily="18" charset="0"/>
              </a:rPr>
              <a:t>Ví</a:t>
            </a:r>
            <a:r>
              <a:rPr lang="en-US" i="1" u="sng" dirty="0" smtClean="0">
                <a:latin typeface="Times New Roman" pitchFamily="18" charset="0"/>
                <a:cs typeface="Times New Roman" pitchFamily="18" charset="0"/>
              </a:rPr>
              <a:t> </a:t>
            </a:r>
            <a:r>
              <a:rPr lang="en-US" i="1" u="sng" dirty="0" err="1" smtClean="0">
                <a:latin typeface="Times New Roman" pitchFamily="18" charset="0"/>
                <a:cs typeface="Times New Roman" pitchFamily="18" charset="0"/>
              </a:rPr>
              <a:t>dụ</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phụ</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nữ</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phong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kiến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thì</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không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được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học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nếu</a:t>
            </a:r>
            <a:r>
              <a:rPr lang="en-US" i="1" dirty="0" smtClean="0">
                <a:latin typeface="Times New Roman" pitchFamily="18" charset="0"/>
                <a:cs typeface="Times New Roman" pitchFamily="18" charset="0"/>
              </a:rPr>
              <a:t> vi </a:t>
            </a:r>
            <a:r>
              <a:rPr lang="en-US" i="1" dirty="0" err="1" smtClean="0">
                <a:latin typeface="Times New Roman" pitchFamily="18" charset="0"/>
                <a:cs typeface="Times New Roman" pitchFamily="18" charset="0"/>
              </a:rPr>
              <a:t>phạm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thì</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bị</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coi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là</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hành</a:t>
            </a:r>
            <a:r>
              <a:rPr lang="en-US" i="1" dirty="0" smtClean="0">
                <a:latin typeface="Times New Roman" pitchFamily="18" charset="0"/>
                <a:cs typeface="Times New Roman" pitchFamily="18" charset="0"/>
              </a:rPr>
              <a:t> vi </a:t>
            </a:r>
            <a:r>
              <a:rPr lang="en-US" i="1" dirty="0" err="1" smtClean="0">
                <a:latin typeface="Times New Roman" pitchFamily="18" charset="0"/>
                <a:cs typeface="Times New Roman" pitchFamily="18" charset="0"/>
              </a:rPr>
              <a:t>lệch</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lạc</a:t>
            </a:r>
            <a:r>
              <a:rPr lang="en-US" i="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endParaRPr lang="en-US" dirty="0">
              <a:latin typeface="Times" pitchFamily="34" charset="0"/>
              <a:ea typeface="Times" pitchFamily="34" charset="0"/>
              <a:cs typeface="Times" pitchFamily="34" charset="0"/>
            </a:endParaRPr>
          </a:p>
        </p:txBody>
      </p:sp>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pic>
        <p:nvPicPr>
          <p:cNvPr id="6" name="Picture 5" descr="tang-thanh-ha-1-1345782079_480x0.jpg"/>
          <p:cNvPicPr>
            <a:picLocks noChangeAspect="1"/>
          </p:cNvPicPr>
          <p:nvPr/>
        </p:nvPicPr>
        <p:blipFill>
          <a:blip r:embed="rId4"/>
          <a:stretch>
            <a:fillRect/>
          </a:stretch>
        </p:blipFill>
        <p:spPr>
          <a:xfrm>
            <a:off x="5181600" y="1524000"/>
            <a:ext cx="3733800" cy="51263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Scale>
                                      <p:cBhvr>
                                        <p:cTn id="7"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1" end="1"/>
                                            </p:txEl>
                                          </p:spTgt>
                                        </p:tgtEl>
                                        <p:attrNameLst>
                                          <p:attrName>ppt_x</p:attrName>
                                          <p:attrName>ppt_y</p:attrName>
                                        </p:attrNameLst>
                                      </p:cBhvr>
                                    </p:animMotion>
                                    <p:animEffect transition="in" filter="fade">
                                      <p:cBhvr>
                                        <p:cTn id="9" dur="1000"/>
                                        <p:tgtEl>
                                          <p:spTgt spid="3">
                                            <p:txEl>
                                              <p:pRg st="1" end="1"/>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Scale>
                                      <p:cBhvr>
                                        <p:cTn id="12"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3" end="3"/>
                                            </p:txEl>
                                          </p:spTgt>
                                        </p:tgtEl>
                                        <p:attrNameLst>
                                          <p:attrName>ppt_x</p:attrName>
                                          <p:attrName>ppt_y</p:attrName>
                                        </p:attrNameLst>
                                      </p:cBhvr>
                                    </p:animMotion>
                                    <p:animEffect transition="in" filter="fade">
                                      <p:cBhvr>
                                        <p:cTn id="14" dur="10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4800600" cy="5334000"/>
          </a:xfrm>
        </p:spPr>
        <p:txBody>
          <a:bodyPr>
            <a:normAutofit fontScale="92500" lnSpcReduction="10000"/>
          </a:bodyPr>
          <a:lstStyle/>
          <a:p>
            <a:pPr algn="just"/>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coi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thậm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biến</a:t>
            </a:r>
            <a:r>
              <a:rPr lang="en-US" dirty="0" smtClean="0">
                <a:latin typeface="Times New Roman" pitchFamily="18" charset="0"/>
                <a:cs typeface="Times New Roman" pitchFamily="18" charset="0"/>
              </a:rPr>
              <a:t>.</a:t>
            </a:r>
          </a:p>
          <a:p>
            <a:pPr algn="just">
              <a:buNone/>
            </a:pPr>
            <a:r>
              <a:rPr lang="en-US" b="1" i="1" dirty="0" smtClean="0">
                <a:latin typeface="Times New Roman" pitchFamily="18" charset="0"/>
                <a:cs typeface="Times New Roman" pitchFamily="18" charset="0"/>
              </a:rPr>
              <a:t>      </a:t>
            </a:r>
            <a:r>
              <a:rPr lang="en-US" i="1" u="sng" dirty="0" err="1" smtClean="0">
                <a:latin typeface="Times New Roman" pitchFamily="18" charset="0"/>
                <a:cs typeface="Times New Roman" pitchFamily="18" charset="0"/>
              </a:rPr>
              <a:t>Ví</a:t>
            </a:r>
            <a:r>
              <a:rPr lang="en-US" i="1" u="sng" dirty="0" smtClean="0">
                <a:latin typeface="Times New Roman" pitchFamily="18" charset="0"/>
                <a:cs typeface="Times New Roman" pitchFamily="18" charset="0"/>
              </a:rPr>
              <a:t> </a:t>
            </a:r>
            <a:r>
              <a:rPr lang="en-US" i="1" u="sng" dirty="0" err="1" smtClean="0">
                <a:latin typeface="Times New Roman" pitchFamily="18" charset="0"/>
                <a:cs typeface="Times New Roman" pitchFamily="18" charset="0"/>
              </a:rPr>
              <a:t>dụ</a:t>
            </a:r>
            <a:r>
              <a:rPr lang="en-US" b="1" i="1" dirty="0" smtClean="0">
                <a:latin typeface="Times New Roman" pitchFamily="18" charset="0"/>
                <a:cs typeface="Times New Roman" pitchFamily="18" charset="0"/>
              </a:rPr>
              <a:t>:</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Nhiều</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đã</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lợi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dụng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việc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trợ</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giá</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xăng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dầu</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để</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buôn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lậu</a:t>
            </a:r>
            <a:r>
              <a:rPr lang="en-US" i="1" dirty="0" smtClean="0">
                <a:latin typeface="Times New Roman" pitchFamily="18" charset="0"/>
                <a:cs typeface="Times New Roman" pitchFamily="18" charset="0"/>
              </a:rPr>
              <a:t> sang </a:t>
            </a:r>
            <a:r>
              <a:rPr lang="en-US" i="1" dirty="0" err="1" smtClean="0">
                <a:latin typeface="Times New Roman" pitchFamily="18" charset="0"/>
                <a:cs typeface="Times New Roman" pitchFamily="18" charset="0"/>
              </a:rPr>
              <a:t>biên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giới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để</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chuộc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lợi</a:t>
            </a:r>
            <a:r>
              <a:rPr lang="en-US" i="1" dirty="0" smtClean="0">
                <a:latin typeface="Times New Roman" pitchFamily="18" charset="0"/>
                <a:cs typeface="Times New Roman" pitchFamily="18" charset="0"/>
              </a:rPr>
              <a:t>.</a:t>
            </a:r>
          </a:p>
          <a:p>
            <a:pPr algn="just"/>
            <a:endParaRPr lang="en-US" dirty="0"/>
          </a:p>
        </p:txBody>
      </p:sp>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pic>
        <p:nvPicPr>
          <p:cNvPr id="6" name="Picture 5" descr="bsakl1294252624.jpg"/>
          <p:cNvPicPr>
            <a:picLocks noChangeAspect="1"/>
          </p:cNvPicPr>
          <p:nvPr/>
        </p:nvPicPr>
        <p:blipFill>
          <a:blip r:embed="rId4"/>
          <a:stretch>
            <a:fillRect/>
          </a:stretch>
        </p:blipFill>
        <p:spPr>
          <a:xfrm>
            <a:off x="5334000" y="1524000"/>
            <a:ext cx="3486150" cy="4953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5"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6"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7"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from="(-#ppt_w/2)" to="(#ppt_x)" calcmode="lin" valueType="num">
                                      <p:cBhvr>
                                        <p:cTn id="23" dur="600" fill="hold">
                                          <p:stCondLst>
                                            <p:cond delay="0"/>
                                          </p:stCondLst>
                                        </p:cTn>
                                        <p:tgtEl>
                                          <p:spTgt spid="6"/>
                                        </p:tgtEl>
                                        <p:attrNameLst>
                                          <p:attrName>ppt_x</p:attrName>
                                        </p:attrNameLst>
                                      </p:cBhvr>
                                    </p:anim>
                                    <p:anim from="0" to="-1.0" calcmode="lin" valueType="num">
                                      <p:cBhvr>
                                        <p:cTn id="24" dur="200" decel="50000" autoRev="1" fill="hold">
                                          <p:stCondLst>
                                            <p:cond delay="600"/>
                                          </p:stCondLst>
                                        </p:cTn>
                                        <p:tgtEl>
                                          <p:spTgt spid="6"/>
                                        </p:tgtEl>
                                        <p:attrNameLst>
                                          <p:attrName>xshear</p:attrName>
                                        </p:attrNameLst>
                                      </p:cBhvr>
                                    </p:anim>
                                    <p:animScale>
                                      <p:cBhvr>
                                        <p:cTn id="25" dur="200" decel="100000" autoRev="1" fill="hold">
                                          <p:stCondLst>
                                            <p:cond delay="600"/>
                                          </p:stCondLst>
                                        </p:cTn>
                                        <p:tgtEl>
                                          <p:spTgt spid="6"/>
                                        </p:tgtEl>
                                      </p:cBhvr>
                                      <p:from x="100000" y="100000"/>
                                      <p:to x="80000" y="100000"/>
                                    </p:animScale>
                                    <p:anim by="(#ppt_h/3+#ppt_w*0.1)" calcmode="lin" valueType="num">
                                      <p:cBhvr additive="sum">
                                        <p:cTn id="26"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057400"/>
            <a:ext cx="8458200" cy="3581400"/>
          </a:xfrm>
        </p:spPr>
        <p:txBody>
          <a:bodyPr/>
          <a:lstStyle/>
          <a:p>
            <a:pPr algn="just">
              <a:buNone/>
            </a:pP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Chúng</a:t>
            </a:r>
            <a:r>
              <a:rPr lang="en-US" dirty="0" smtClean="0">
                <a:latin typeface="Times" pitchFamily="34" charset="0"/>
                <a:ea typeface="Times" pitchFamily="34" charset="0"/>
                <a:cs typeface="Times" pitchFamily="34" charset="0"/>
              </a:rPr>
              <a:t> ta </a:t>
            </a:r>
            <a:r>
              <a:rPr lang="en-US" dirty="0" err="1" smtClean="0">
                <a:latin typeface="Times" pitchFamily="34" charset="0"/>
                <a:ea typeface="Times" pitchFamily="34" charset="0"/>
                <a:cs typeface="Times" pitchFamily="34" charset="0"/>
              </a:rPr>
              <a:t>luôn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cố</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gắng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thực</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hiện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hành</a:t>
            </a:r>
            <a:r>
              <a:rPr lang="en-US" dirty="0" smtClean="0">
                <a:latin typeface="Times" pitchFamily="34" charset="0"/>
                <a:ea typeface="Times" pitchFamily="34" charset="0"/>
                <a:cs typeface="Times" pitchFamily="34" charset="0"/>
              </a:rPr>
              <a:t> vi </a:t>
            </a:r>
            <a:r>
              <a:rPr lang="en-US" dirty="0" err="1" smtClean="0">
                <a:latin typeface="Times" pitchFamily="34" charset="0"/>
                <a:ea typeface="Times" pitchFamily="34" charset="0"/>
                <a:cs typeface="Times" pitchFamily="34" charset="0"/>
              </a:rPr>
              <a:t>đúng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chuẩn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nhưng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đôi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khi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nếu</a:t>
            </a:r>
            <a:r>
              <a:rPr lang="en-US" dirty="0" smtClean="0">
                <a:latin typeface="Times" pitchFamily="34" charset="0"/>
                <a:ea typeface="Times" pitchFamily="34" charset="0"/>
                <a:cs typeface="Times" pitchFamily="34" charset="0"/>
              </a:rPr>
              <a:t> ta </a:t>
            </a:r>
            <a:r>
              <a:rPr lang="en-US" dirty="0" err="1" smtClean="0">
                <a:latin typeface="Times" pitchFamily="34" charset="0"/>
                <a:ea typeface="Times" pitchFamily="34" charset="0"/>
                <a:cs typeface="Times" pitchFamily="34" charset="0"/>
              </a:rPr>
              <a:t>thực</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hiện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quá</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đúng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quá</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tốt</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thì</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lại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bị</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coi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là</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lệch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chuẩn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Như</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vậy</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ngững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gì</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phổ</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biến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thì</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là</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hành</a:t>
            </a:r>
            <a:r>
              <a:rPr lang="en-US" dirty="0" smtClean="0">
                <a:latin typeface="Times" pitchFamily="34" charset="0"/>
                <a:ea typeface="Times" pitchFamily="34" charset="0"/>
                <a:cs typeface="Times" pitchFamily="34" charset="0"/>
              </a:rPr>
              <a:t> vi </a:t>
            </a:r>
            <a:r>
              <a:rPr lang="en-US" dirty="0" err="1" smtClean="0">
                <a:latin typeface="Times" pitchFamily="34" charset="0"/>
                <a:ea typeface="Times" pitchFamily="34" charset="0"/>
                <a:cs typeface="Times" pitchFamily="34" charset="0"/>
              </a:rPr>
              <a:t>bình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thường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cái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gì</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không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phổ</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biến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là</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lệch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chuẩn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Điều</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này</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cũng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chính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là</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nguyên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nhân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của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sự</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lệch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lạc</a:t>
            </a:r>
            <a:r>
              <a:rPr lang="en-US" dirty="0" smtClean="0">
                <a:latin typeface="Times" pitchFamily="34" charset="0"/>
                <a:ea typeface="Times" pitchFamily="34" charset="0"/>
                <a:cs typeface="Times" pitchFamily="34" charset="0"/>
              </a:rPr>
              <a:t>.</a:t>
            </a:r>
          </a:p>
          <a:p>
            <a:pPr algn="just"/>
            <a:endParaRPr lang="en-US" dirty="0">
              <a:latin typeface="Times" pitchFamily="34" charset="0"/>
              <a:ea typeface="Times" pitchFamily="34" charset="0"/>
              <a:cs typeface="Times" pitchFamily="34" charset="0"/>
            </a:endParaRPr>
          </a:p>
        </p:txBody>
      </p:sp>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81200"/>
            <a:ext cx="8991600" cy="2057400"/>
          </a:xfrm>
        </p:spPr>
        <p:txBody>
          <a:bodyPr>
            <a:normAutofit/>
          </a:bodyPr>
          <a:lstStyle/>
          <a:p>
            <a:pPr algn="just"/>
            <a:r>
              <a:rPr lang="en-US" dirty="0" smtClean="0">
                <a:latin typeface="Times" pitchFamily="34" charset="0"/>
                <a:ea typeface="Times" pitchFamily="34" charset="0"/>
                <a:cs typeface="Times" pitchFamily="34" charset="0"/>
              </a:rPr>
              <a:t> </a:t>
            </a:r>
            <a:r>
              <a:rPr lang="en-US" b="1" i="1" dirty="0" err="1" smtClean="0">
                <a:latin typeface="Times" pitchFamily="34" charset="0"/>
                <a:ea typeface="Times" pitchFamily="34" charset="0"/>
                <a:cs typeface="Times" pitchFamily="34" charset="0"/>
              </a:rPr>
              <a:t>Thứ</a:t>
            </a:r>
            <a:r>
              <a:rPr lang="en-US" b="1" i="1" dirty="0" smtClean="0">
                <a:latin typeface="Times" pitchFamily="34" charset="0"/>
                <a:ea typeface="Times" pitchFamily="34" charset="0"/>
                <a:cs typeface="Times" pitchFamily="34" charset="0"/>
              </a:rPr>
              <a:t> </a:t>
            </a:r>
            <a:r>
              <a:rPr lang="en-US" b="1" i="1" dirty="0" err="1" smtClean="0">
                <a:latin typeface="Times" pitchFamily="34" charset="0"/>
                <a:ea typeface="Times" pitchFamily="34" charset="0"/>
                <a:cs typeface="Times" pitchFamily="34" charset="0"/>
              </a:rPr>
              <a:t>nhất</a:t>
            </a:r>
            <a:r>
              <a:rPr lang="en-US" dirty="0" smtClean="0">
                <a:latin typeface="Times" pitchFamily="34" charset="0"/>
                <a:ea typeface="Times" pitchFamily="34" charset="0"/>
                <a:cs typeface="Times" pitchFamily="34" charset="0"/>
              </a:rPr>
              <a:t>: Do </a:t>
            </a:r>
            <a:r>
              <a:rPr lang="en-US" dirty="0" err="1" smtClean="0">
                <a:latin typeface="Times" pitchFamily="34" charset="0"/>
                <a:ea typeface="Times" pitchFamily="34" charset="0"/>
                <a:cs typeface="Times" pitchFamily="34" charset="0"/>
              </a:rPr>
              <a:t>điều</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kiện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hoàn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cảnh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gia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đình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phản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ánh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trong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quá</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trình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hình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thành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và</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phát</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triển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nhân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cách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của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từng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cá</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nhân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hành</a:t>
            </a:r>
            <a:r>
              <a:rPr lang="en-US" dirty="0" smtClean="0">
                <a:latin typeface="Times" pitchFamily="34" charset="0"/>
                <a:ea typeface="Times" pitchFamily="34" charset="0"/>
                <a:cs typeface="Times" pitchFamily="34" charset="0"/>
              </a:rPr>
              <a:t> vi </a:t>
            </a:r>
            <a:r>
              <a:rPr lang="en-US" dirty="0" err="1" smtClean="0">
                <a:latin typeface="Times" pitchFamily="34" charset="0"/>
                <a:ea typeface="Times" pitchFamily="34" charset="0"/>
                <a:cs typeface="Times" pitchFamily="34" charset="0"/>
              </a:rPr>
              <a:t>lệch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lạc</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xảy</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ra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từ</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mọi</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thành</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viên</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trong</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gia</a:t>
            </a:r>
            <a:r>
              <a:rPr lang="en-US" dirty="0" smtClean="0">
                <a:latin typeface="Times" pitchFamily="34" charset="0"/>
                <a:ea typeface="Times" pitchFamily="34" charset="0"/>
                <a:cs typeface="Times" pitchFamily="34" charset="0"/>
              </a:rPr>
              <a:t> </a:t>
            </a:r>
            <a:r>
              <a:rPr lang="en-US" dirty="0" err="1" smtClean="0">
                <a:latin typeface="Times" pitchFamily="34" charset="0"/>
                <a:ea typeface="Times" pitchFamily="34" charset="0"/>
                <a:cs typeface="Times" pitchFamily="34" charset="0"/>
              </a:rPr>
              <a:t>đình</a:t>
            </a:r>
            <a:r>
              <a:rPr lang="en-US" dirty="0" smtClean="0">
                <a:latin typeface="Times" pitchFamily="34" charset="0"/>
                <a:ea typeface="Times" pitchFamily="34" charset="0"/>
                <a:cs typeface="Times" pitchFamily="34" charset="0"/>
              </a:rPr>
              <a:t>.</a:t>
            </a:r>
          </a:p>
          <a:p>
            <a:pPr lvl="1" algn="just">
              <a:buNone/>
            </a:pPr>
            <a:endParaRPr lang="en-US" dirty="0" smtClean="0">
              <a:latin typeface="Times" pitchFamily="34" charset="0"/>
              <a:ea typeface="Times" pitchFamily="34" charset="0"/>
              <a:cs typeface="Times" pitchFamily="34" charset="0"/>
            </a:endParaRPr>
          </a:p>
          <a:p>
            <a:pPr algn="just">
              <a:buNone/>
            </a:pPr>
            <a:endParaRPr lang="en-US" dirty="0">
              <a:latin typeface="Times" pitchFamily="34" charset="0"/>
              <a:ea typeface="Times" pitchFamily="34" charset="0"/>
              <a:cs typeface="Times" pitchFamily="34" charset="0"/>
            </a:endParaRPr>
          </a:p>
        </p:txBody>
      </p:sp>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
        <p:nvSpPr>
          <p:cNvPr id="8" name="Content Placeholder 2"/>
          <p:cNvSpPr txBox="1">
            <a:spLocks/>
          </p:cNvSpPr>
          <p:nvPr/>
        </p:nvSpPr>
        <p:spPr>
          <a:xfrm>
            <a:off x="457200" y="4191000"/>
            <a:ext cx="3733800" cy="23622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tabLst/>
              <a:defRPr/>
            </a:pP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Từ</a:t>
            </a: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xã</a:t>
            </a: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hội</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ảnh</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hưởng</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những</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thói</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hư</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tật</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xấu</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của</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bạn</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bè</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phim</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ảnh</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8" descr="say.jpg"/>
          <p:cNvPicPr>
            <a:picLocks noChangeAspect="1"/>
          </p:cNvPicPr>
          <p:nvPr/>
        </p:nvPicPr>
        <p:blipFill>
          <a:blip r:embed="rId4"/>
          <a:stretch>
            <a:fillRect/>
          </a:stretch>
        </p:blipFill>
        <p:spPr>
          <a:xfrm>
            <a:off x="4572000" y="4267200"/>
            <a:ext cx="4241800" cy="2286000"/>
          </a:xfrm>
          <a:prstGeom prst="rect">
            <a:avLst/>
          </a:prstGeom>
        </p:spPr>
      </p:pic>
      <p:sp>
        <p:nvSpPr>
          <p:cNvPr id="10" name="TextBox 9"/>
          <p:cNvSpPr txBox="1"/>
          <p:nvPr/>
        </p:nvSpPr>
        <p:spPr>
          <a:xfrm>
            <a:off x="228600" y="1447800"/>
            <a:ext cx="4681282" cy="584775"/>
          </a:xfrm>
          <a:prstGeom prst="rect">
            <a:avLst/>
          </a:prstGeom>
          <a:noFill/>
        </p:spPr>
        <p:txBody>
          <a:bodyPr wrap="none" rtlCol="0">
            <a:spAutoFit/>
          </a:bodyPr>
          <a:lstStyle/>
          <a:p>
            <a:r>
              <a:rPr lang="en-US" sz="3200" b="1" dirty="0" smtClean="0">
                <a:latin typeface="Times" pitchFamily="34" charset="0"/>
                <a:ea typeface="Times" pitchFamily="34" charset="0"/>
                <a:cs typeface="Times" pitchFamily="34" charset="0"/>
              </a:rPr>
              <a:t>b) </a:t>
            </a:r>
            <a:r>
              <a:rPr lang="en-US" sz="3200" b="1" dirty="0" err="1" smtClean="0">
                <a:latin typeface="Times" pitchFamily="34" charset="0"/>
                <a:ea typeface="Times" pitchFamily="34" charset="0"/>
                <a:cs typeface="Times" pitchFamily="34" charset="0"/>
              </a:rPr>
              <a:t>Nguyên</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nhân</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chủ</a:t>
            </a:r>
            <a:r>
              <a:rPr lang="en-US" sz="3200" b="1" dirty="0" smtClean="0">
                <a:latin typeface="Times" pitchFamily="34" charset="0"/>
                <a:ea typeface="Times" pitchFamily="34" charset="0"/>
                <a:cs typeface="Times" pitchFamily="34" charset="0"/>
              </a:rPr>
              <a:t> </a:t>
            </a:r>
            <a:r>
              <a:rPr lang="en-US" sz="3200" b="1" dirty="0" err="1" smtClean="0">
                <a:latin typeface="Times" pitchFamily="34" charset="0"/>
                <a:ea typeface="Times" pitchFamily="34" charset="0"/>
                <a:cs typeface="Times" pitchFamily="34" charset="0"/>
              </a:rPr>
              <a:t>quan</a:t>
            </a:r>
            <a:r>
              <a:rPr lang="en-US" sz="3200" b="1" dirty="0" smtClean="0">
                <a:latin typeface="Times" pitchFamily="34" charset="0"/>
                <a:ea typeface="Times" pitchFamily="34" charset="0"/>
                <a:cs typeface="Times" pitchFamily="34" charset="0"/>
              </a:rPr>
              <a:t>:</a:t>
            </a:r>
            <a:endParaRPr lang="en-US" sz="3200" b="1" dirty="0">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8" presetClass="entr" presetSubtype="0" accel="10000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5"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8" presetClass="entr" presetSubtype="0" accel="10000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ppt_w</p:attrName>
                                        </p:attrNameLst>
                                      </p:cBhvr>
                                      <p:tavLst>
                                        <p:tav tm="0">
                                          <p:val>
                                            <p:strVal val="#ppt_w*2.5"/>
                                          </p:val>
                                        </p:tav>
                                        <p:tav tm="100000">
                                          <p:val>
                                            <p:strVal val="#ppt_w"/>
                                          </p:val>
                                        </p:tav>
                                      </p:tavLst>
                                    </p:anim>
                                    <p:anim calcmode="lin" valueType="num">
                                      <p:cBhvr>
                                        <p:cTn id="24" dur="500" fill="hold"/>
                                        <p:tgtEl>
                                          <p:spTgt spid="8">
                                            <p:txEl>
                                              <p:pRg st="0" end="0"/>
                                            </p:txEl>
                                          </p:spTgt>
                                        </p:tgtEl>
                                        <p:attrNameLst>
                                          <p:attrName>ppt_h</p:attrName>
                                        </p:attrNameLst>
                                      </p:cBhvr>
                                      <p:tavLst>
                                        <p:tav tm="0">
                                          <p:val>
                                            <p:strVal val="#ppt_h*0.01"/>
                                          </p:val>
                                        </p:tav>
                                        <p:tav tm="100000">
                                          <p:val>
                                            <p:strVal val="#ppt_h"/>
                                          </p:val>
                                        </p:tav>
                                      </p:tavLst>
                                    </p:anim>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h+1"/>
                                          </p:val>
                                        </p:tav>
                                        <p:tav tm="100000">
                                          <p:val>
                                            <p:strVal val="#ppt_y"/>
                                          </p:val>
                                        </p:tav>
                                      </p:tavLst>
                                    </p:anim>
                                    <p:animEffect transition="in" filter="fade">
                                      <p:cBhvr>
                                        <p:cTn id="27" dur="500"/>
                                        <p:tgtEl>
                                          <p:spTgt spid="8">
                                            <p:txEl>
                                              <p:pRg st="0" end="0"/>
                                            </p:txEl>
                                          </p:spTgt>
                                        </p:tgtEl>
                                      </p:cBhvr>
                                    </p:animEffect>
                                  </p:childTnLst>
                                </p:cTn>
                              </p:par>
                              <p:par>
                                <p:cTn id="28" presetID="58" presetClass="entr" presetSubtype="0" accel="10000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ppt_w*2.5"/>
                                          </p:val>
                                        </p:tav>
                                        <p:tav tm="100000">
                                          <p:val>
                                            <p:strVal val="#ppt_w"/>
                                          </p:val>
                                        </p:tav>
                                      </p:tavLst>
                                    </p:anim>
                                    <p:anim calcmode="lin" valueType="num">
                                      <p:cBhvr>
                                        <p:cTn id="31" dur="500" fill="hold"/>
                                        <p:tgtEl>
                                          <p:spTgt spid="9"/>
                                        </p:tgtEl>
                                        <p:attrNameLst>
                                          <p:attrName>ppt_h</p:attrName>
                                        </p:attrNameLst>
                                      </p:cBhvr>
                                      <p:tavLst>
                                        <p:tav tm="0">
                                          <p:val>
                                            <p:strVal val="#ppt_h*0.01"/>
                                          </p:val>
                                        </p:tav>
                                        <p:tav tm="100000">
                                          <p:val>
                                            <p:strVal val="#ppt_h"/>
                                          </p:val>
                                        </p:tav>
                                      </p:tavLst>
                                    </p:anim>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h+1"/>
                                          </p:val>
                                        </p:tav>
                                        <p:tav tm="100000">
                                          <p:val>
                                            <p:strVal val="#ppt_y"/>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l="-8000" r="-8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
        <p:nvSpPr>
          <p:cNvPr id="11" name="TextBox 10"/>
          <p:cNvSpPr txBox="1"/>
          <p:nvPr/>
        </p:nvSpPr>
        <p:spPr>
          <a:xfrm>
            <a:off x="304800" y="1524000"/>
            <a:ext cx="8534400" cy="1846659"/>
          </a:xfrm>
          <a:prstGeom prst="rect">
            <a:avLst/>
          </a:prstGeom>
          <a:noFill/>
        </p:spPr>
        <p:txBody>
          <a:bodyPr wrap="square" rtlCol="0">
            <a:spAutoFit/>
          </a:bodyPr>
          <a:lstStyle/>
          <a:p>
            <a:pPr marL="0" lvl="1" algn="just"/>
            <a:r>
              <a:rPr lang="en-US" sz="3200" b="1" i="1" dirty="0" smtClean="0">
                <a:latin typeface="Times" pitchFamily="34" charset="0"/>
                <a:ea typeface="Times" pitchFamily="34" charset="0"/>
                <a:cs typeface="Times" pitchFamily="34" charset="0"/>
              </a:rPr>
              <a:t>-</a:t>
            </a:r>
            <a:r>
              <a:rPr lang="en-US" sz="3200" b="1" i="1" dirty="0" err="1" smtClean="0">
                <a:latin typeface="Times" pitchFamily="34" charset="0"/>
                <a:ea typeface="Times" pitchFamily="34" charset="0"/>
                <a:cs typeface="Times" pitchFamily="34" charset="0"/>
              </a:rPr>
              <a:t>Từ</a:t>
            </a:r>
            <a:r>
              <a:rPr lang="en-US" sz="3200" b="1" i="1" dirty="0" smtClean="0">
                <a:latin typeface="Times" pitchFamily="34" charset="0"/>
                <a:ea typeface="Times" pitchFamily="34" charset="0"/>
                <a:cs typeface="Times" pitchFamily="34" charset="0"/>
              </a:rPr>
              <a:t> cha </a:t>
            </a:r>
            <a:r>
              <a:rPr lang="en-US" sz="3200" b="1" i="1" dirty="0" err="1" smtClean="0">
                <a:latin typeface="Times" pitchFamily="34" charset="0"/>
                <a:ea typeface="Times" pitchFamily="34" charset="0"/>
                <a:cs typeface="Times" pitchFamily="34" charset="0"/>
              </a:rPr>
              <a:t>mẹ</a:t>
            </a:r>
            <a:r>
              <a:rPr lang="en-US" sz="3200" b="1" i="1" dirty="0" smtClean="0">
                <a:latin typeface="Times" pitchFamily="34" charset="0"/>
                <a:ea typeface="Times" pitchFamily="34" charset="0"/>
                <a:cs typeface="Times" pitchFamily="34" charset="0"/>
              </a:rPr>
              <a:t> </a:t>
            </a:r>
            <a:r>
              <a:rPr lang="en-US" sz="3200" dirty="0" smtClean="0">
                <a:latin typeface="Times" pitchFamily="34" charset="0"/>
                <a:ea typeface="Times" pitchFamily="34" charset="0"/>
                <a:cs typeface="Times" pitchFamily="34" charset="0"/>
              </a:rPr>
              <a:t>: do </a:t>
            </a:r>
            <a:r>
              <a:rPr lang="en-US" sz="3200" dirty="0" err="1" smtClean="0">
                <a:latin typeface="Times" pitchFamily="34" charset="0"/>
                <a:ea typeface="Times" pitchFamily="34" charset="0"/>
                <a:cs typeface="Times" pitchFamily="34" charset="0"/>
              </a:rPr>
              <a:t>sự</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thỏa</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mãn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tinh</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thần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bố</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nhậu</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nhẹt</a:t>
            </a:r>
            <a:r>
              <a:rPr lang="en-US" sz="3200" dirty="0" smtClean="0">
                <a:latin typeface="Times" pitchFamily="34" charset="0"/>
                <a:ea typeface="Times" pitchFamily="34" charset="0"/>
                <a:cs typeface="Times" pitchFamily="34" charset="0"/>
              </a:rPr>
              <a:t> say </a:t>
            </a:r>
            <a:r>
              <a:rPr lang="en-US" sz="3200" dirty="0" err="1" smtClean="0">
                <a:latin typeface="Times" pitchFamily="34" charset="0"/>
                <a:ea typeface="Times" pitchFamily="34" charset="0"/>
                <a:cs typeface="Times" pitchFamily="34" charset="0"/>
              </a:rPr>
              <a:t>xỉn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bố</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hoặc</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mẹ</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ngoại</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tình</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không</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quan</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tâm</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đến</a:t>
            </a:r>
            <a:r>
              <a:rPr lang="en-US" sz="3200" dirty="0" smtClean="0">
                <a:latin typeface="Times" pitchFamily="34" charset="0"/>
                <a:ea typeface="Times" pitchFamily="34" charset="0"/>
                <a:cs typeface="Times" pitchFamily="34" charset="0"/>
              </a:rPr>
              <a:t> con </a:t>
            </a:r>
            <a:r>
              <a:rPr lang="en-US" sz="3200" dirty="0" err="1" smtClean="0">
                <a:latin typeface="Times" pitchFamily="34" charset="0"/>
                <a:ea typeface="Times" pitchFamily="34" charset="0"/>
                <a:cs typeface="Times" pitchFamily="34" charset="0"/>
              </a:rPr>
              <a:t>cái</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gia</a:t>
            </a:r>
            <a:r>
              <a:rPr lang="en-US" sz="3200" dirty="0" smtClean="0">
                <a:latin typeface="Times" pitchFamily="34" charset="0"/>
                <a:ea typeface="Times" pitchFamily="34" charset="0"/>
                <a:cs typeface="Times" pitchFamily="34" charset="0"/>
              </a:rPr>
              <a:t> </a:t>
            </a:r>
            <a:r>
              <a:rPr lang="en-US" sz="3200" dirty="0" err="1" smtClean="0">
                <a:latin typeface="Times" pitchFamily="34" charset="0"/>
                <a:ea typeface="Times" pitchFamily="34" charset="0"/>
                <a:cs typeface="Times" pitchFamily="34" charset="0"/>
              </a:rPr>
              <a:t>đình</a:t>
            </a:r>
            <a:r>
              <a:rPr lang="en-US" sz="3200" dirty="0" smtClean="0">
                <a:latin typeface="Times" pitchFamily="34" charset="0"/>
                <a:ea typeface="Times" pitchFamily="34" charset="0"/>
                <a:cs typeface="Times" pitchFamily="34" charset="0"/>
              </a:rPr>
              <a:t>.</a:t>
            </a:r>
          </a:p>
          <a:p>
            <a:pPr algn="just"/>
            <a:endParaRPr lang="en-US" dirty="0"/>
          </a:p>
        </p:txBody>
      </p:sp>
      <p:pic>
        <p:nvPicPr>
          <p:cNvPr id="14" name="Content Placeholder 13" descr="NGOAITINH_1.jpg"/>
          <p:cNvPicPr>
            <a:picLocks noGrp="1" noChangeAspect="1"/>
          </p:cNvPicPr>
          <p:nvPr>
            <p:ph idx="1"/>
          </p:nvPr>
        </p:nvPicPr>
        <p:blipFill>
          <a:blip r:embed="rId4"/>
          <a:stretch>
            <a:fillRect/>
          </a:stretch>
        </p:blipFill>
        <p:spPr>
          <a:xfrm>
            <a:off x="4800600" y="3505200"/>
            <a:ext cx="4057650" cy="3048000"/>
          </a:xfrm>
        </p:spPr>
      </p:pic>
      <p:pic>
        <p:nvPicPr>
          <p:cNvPr id="16" name="Picture 15" descr="bao-luc-gia-dinh.jpg"/>
          <p:cNvPicPr>
            <a:picLocks noChangeAspect="1"/>
          </p:cNvPicPr>
          <p:nvPr/>
        </p:nvPicPr>
        <p:blipFill>
          <a:blip r:embed="rId5"/>
          <a:stretch>
            <a:fillRect/>
          </a:stretch>
        </p:blipFill>
        <p:spPr>
          <a:xfrm>
            <a:off x="228600" y="3505200"/>
            <a:ext cx="44196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1000" fill="hold"/>
                                        <p:tgtEl>
                                          <p:spTgt spid="11">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1">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11">
                                            <p:txEl>
                                              <p:pRg st="0" end="0"/>
                                            </p:txEl>
                                          </p:spTgt>
                                        </p:tgtEl>
                                      </p:cBhvr>
                                    </p:animEffect>
                                  </p:childTnLst>
                                </p:cTn>
                              </p:par>
                              <p:par>
                                <p:cTn id="11" presetID="39" presetClass="entr" presetSubtype="0" accel="10000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l="-9000" r="-9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
        <p:nvSpPr>
          <p:cNvPr id="9" name="Content Placeholder 2"/>
          <p:cNvSpPr txBox="1">
            <a:spLocks/>
          </p:cNvSpPr>
          <p:nvPr/>
        </p:nvSpPr>
        <p:spPr>
          <a:xfrm>
            <a:off x="304800" y="1524000"/>
            <a:ext cx="8458200" cy="23622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Từ</a:t>
            </a: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phía</a:t>
            </a:r>
            <a:r>
              <a:rPr kumimoji="0" lang="en-US" sz="3200" b="1"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con </a:t>
            </a:r>
            <a:r>
              <a:rPr kumimoji="0" lang="en-US" sz="3200" b="1"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cái</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Do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sự</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tác</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động</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nhận</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thức</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từ</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phía</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cha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mẹ</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qua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lối</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sống</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và</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giáo</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dục</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của</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gia</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đình</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từ</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đó</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ảnh</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hưởng</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tới</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nhận</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thức</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của</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bản</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thân</a:t>
            </a: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TextBox 9"/>
          <p:cNvSpPr txBox="1"/>
          <p:nvPr/>
        </p:nvSpPr>
        <p:spPr>
          <a:xfrm>
            <a:off x="533400" y="3581400"/>
            <a:ext cx="3962400" cy="3046988"/>
          </a:xfrm>
          <a:prstGeom prst="rect">
            <a:avLst/>
          </a:prstGeom>
          <a:noFill/>
        </p:spPr>
        <p:txBody>
          <a:bodyPr wrap="square" rtlCol="0">
            <a:spAutoFit/>
          </a:bodyPr>
          <a:lstStyle/>
          <a:p>
            <a:pPr algn="just">
              <a:buNone/>
            </a:pPr>
            <a:r>
              <a:rPr lang="en-US" sz="3200" dirty="0" smtClean="0">
                <a:latin typeface="Times New Roman" pitchFamily="18" charset="0"/>
                <a:cs typeface="Times New Roman" pitchFamily="18" charset="0"/>
              </a:rPr>
              <a:t> </a:t>
            </a:r>
            <a:r>
              <a:rPr lang="en-US" sz="3200" i="1" u="sng" dirty="0" err="1" smtClean="0">
                <a:latin typeface="Times New Roman" pitchFamily="18" charset="0"/>
                <a:cs typeface="Times New Roman" pitchFamily="18" charset="0"/>
              </a:rPr>
              <a:t>Ví</a:t>
            </a:r>
            <a:r>
              <a:rPr lang="en-US" sz="3200" i="1" u="sng" dirty="0" smtClean="0">
                <a:latin typeface="Times New Roman" pitchFamily="18" charset="0"/>
                <a:cs typeface="Times New Roman" pitchFamily="18" charset="0"/>
              </a:rPr>
              <a:t> </a:t>
            </a:r>
            <a:r>
              <a:rPr lang="en-US" sz="3200" i="1" u="sng" dirty="0" err="1" smtClean="0">
                <a:latin typeface="Times New Roman" pitchFamily="18" charset="0"/>
                <a:cs typeface="Times New Roman" pitchFamily="18" charset="0"/>
              </a:rPr>
              <a:t>dụ</a:t>
            </a:r>
            <a:r>
              <a:rPr lang="en-US" sz="3200" i="1" u="sng" dirty="0" smtClean="0">
                <a:latin typeface="Times New Roman" pitchFamily="18" charset="0"/>
                <a:cs typeface="Times New Roman" pitchFamily="18" charset="0"/>
              </a:rPr>
              <a:t>:</a:t>
            </a:r>
            <a:r>
              <a:rPr lang="en-US" sz="3200" i="1" dirty="0" smtClean="0">
                <a:latin typeface="Times New Roman" pitchFamily="18" charset="0"/>
                <a:cs typeface="Times New Roman" pitchFamily="18" charset="0"/>
              </a:rPr>
              <a:t> cha </a:t>
            </a:r>
            <a:r>
              <a:rPr lang="en-US" sz="3200" i="1" dirty="0" err="1" smtClean="0">
                <a:latin typeface="Times New Roman" pitchFamily="18" charset="0"/>
                <a:cs typeface="Times New Roman" pitchFamily="18" charset="0"/>
              </a:rPr>
              <a:t>mẹ</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chửi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bới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cãi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cọ</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lâu</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dài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ảnh</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hưởng</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đến</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tính</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cách</a:t>
            </a:r>
            <a:r>
              <a:rPr lang="en-US" sz="3200" i="1" dirty="0" smtClean="0">
                <a:latin typeface="Times New Roman" pitchFamily="18" charset="0"/>
                <a:cs typeface="Times New Roman" pitchFamily="18" charset="0"/>
              </a:rPr>
              <a:t> con </a:t>
            </a:r>
            <a:r>
              <a:rPr lang="en-US" sz="3200" i="1" dirty="0" err="1" smtClean="0">
                <a:latin typeface="Times New Roman" pitchFamily="18" charset="0"/>
                <a:cs typeface="Times New Roman" pitchFamily="18" charset="0"/>
              </a:rPr>
              <a:t>cái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dẫn</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đến</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hành</a:t>
            </a:r>
            <a:r>
              <a:rPr lang="en-US" sz="3200" i="1" dirty="0" smtClean="0">
                <a:latin typeface="Times New Roman" pitchFamily="18" charset="0"/>
                <a:cs typeface="Times New Roman" pitchFamily="18" charset="0"/>
              </a:rPr>
              <a:t> vi </a:t>
            </a:r>
            <a:r>
              <a:rPr lang="en-US" sz="3200" i="1" dirty="0" err="1" smtClean="0">
                <a:latin typeface="Times New Roman" pitchFamily="18" charset="0"/>
                <a:cs typeface="Times New Roman" pitchFamily="18" charset="0"/>
              </a:rPr>
              <a:t>lệch</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lạc</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của</a:t>
            </a:r>
            <a:r>
              <a:rPr lang="en-US" sz="3200" i="1" dirty="0" smtClean="0">
                <a:latin typeface="Times New Roman" pitchFamily="18" charset="0"/>
                <a:cs typeface="Times New Roman" pitchFamily="18" charset="0"/>
              </a:rPr>
              <a:t> con </a:t>
            </a:r>
            <a:r>
              <a:rPr lang="en-US" sz="3200" i="1" dirty="0" err="1" smtClean="0">
                <a:latin typeface="Times New Roman" pitchFamily="18" charset="0"/>
                <a:cs typeface="Times New Roman" pitchFamily="18" charset="0"/>
              </a:rPr>
              <a:t>cái</a:t>
            </a:r>
            <a:r>
              <a:rPr lang="en-US" sz="3200" i="1"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pPr algn="just"/>
            <a:endParaRPr lang="en-US" sz="3200" dirty="0"/>
          </a:p>
        </p:txBody>
      </p:sp>
      <p:pic>
        <p:nvPicPr>
          <p:cNvPr id="11" name="Content Placeholder 11" descr="say.jpg"/>
          <p:cNvPicPr>
            <a:picLocks noChangeAspect="1"/>
          </p:cNvPicPr>
          <p:nvPr/>
        </p:nvPicPr>
        <p:blipFill>
          <a:blip r:embed="rId4"/>
          <a:stretch>
            <a:fillRect/>
          </a:stretch>
        </p:blipFill>
        <p:spPr>
          <a:xfrm>
            <a:off x="4800600" y="3505200"/>
            <a:ext cx="3968824" cy="32152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Horizontal)">
                                      <p:cBhvr>
                                        <p:cTn id="13" dur="500"/>
                                        <p:tgtEl>
                                          <p:spTgt spid="10"/>
                                        </p:tgtEl>
                                      </p:cBhvr>
                                    </p:animEffect>
                                  </p:childTnLst>
                                </p:cTn>
                              </p:par>
                              <p:par>
                                <p:cTn id="14" presetID="16" presetClass="entr" presetSubtype="2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l="-8000" r="-8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133600"/>
            <a:ext cx="8229600" cy="3276600"/>
          </a:xfrm>
        </p:spPr>
        <p:txBody>
          <a:bodyPr/>
          <a:lstStyle/>
          <a:p>
            <a:r>
              <a:rPr lang="en-US" b="1" i="1" dirty="0" err="1" smtClean="0">
                <a:latin typeface="Times New Roman" pitchFamily="18" charset="0"/>
                <a:cs typeface="Times New Roman" pitchFamily="18" charset="0"/>
              </a:rPr>
              <a:t>Thứ</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hai</a:t>
            </a:r>
            <a:r>
              <a:rPr lang="en-US" dirty="0"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mâu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dễ</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xảy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a:t>
            </a:r>
            <a:endParaRPr lang="en-US" dirty="0"/>
          </a:p>
        </p:txBody>
      </p:sp>
      <p:pic>
        <p:nvPicPr>
          <p:cNvPr id="6"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6">
                <a:shade val="45000"/>
                <a:satMod val="135000"/>
              </a:schemeClr>
              <a:prstClr val="white"/>
            </a:duotone>
          </a:blip>
          <a:srcRect/>
          <a:stretch>
            <a:fillRect l="-17000" r="-17000"/>
          </a:stretch>
        </a:blipFill>
        <a:effectLst/>
      </p:bgPr>
    </p:bg>
    <p:spTree>
      <p:nvGrpSpPr>
        <p:cNvPr id="1" name=""/>
        <p:cNvGrpSpPr/>
        <p:nvPr/>
      </p:nvGrpSpPr>
      <p:grpSpPr>
        <a:xfrm>
          <a:off x="0" y="0"/>
          <a:ext cx="0" cy="0"/>
          <a:chOff x="0" y="0"/>
          <a:chExt cx="0" cy="0"/>
        </a:xfrm>
      </p:grpSpPr>
      <p:sp>
        <p:nvSpPr>
          <p:cNvPr id="8" name="Rectangle 7"/>
          <p:cNvSpPr/>
          <p:nvPr/>
        </p:nvSpPr>
        <p:spPr>
          <a:xfrm>
            <a:off x="533400" y="1752600"/>
            <a:ext cx="8382000" cy="4524315"/>
          </a:xfrm>
          <a:prstGeom prst="rect">
            <a:avLst/>
          </a:prstGeom>
        </p:spPr>
        <p:txBody>
          <a:bodyPr wrap="square">
            <a:spAutoFit/>
          </a:bodyPr>
          <a:lstStyle/>
          <a:p>
            <a:pPr marL="45720" indent="0">
              <a:buNone/>
            </a:pPr>
            <a:r>
              <a:rPr lang="en-US" sz="3200" b="1" dirty="0" err="1" smtClean="0">
                <a:latin typeface="Times New Roman" pitchFamily="18" charset="0"/>
                <a:cs typeface="Times New Roman" pitchFamily="18" charset="0"/>
              </a:rPr>
              <a:t>Thứ</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ba</a:t>
            </a:r>
            <a:r>
              <a:rPr lang="en-US" sz="3200" b="1"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khỏi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đồng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bắt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chuẩn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mọi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chấp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hành</a:t>
            </a:r>
            <a:r>
              <a:rPr lang="en-US" sz="3200" dirty="0" smtClean="0">
                <a:latin typeface="Times New Roman" pitchFamily="18" charset="0"/>
                <a:cs typeface="Times New Roman" pitchFamily="18" charset="0"/>
              </a:rPr>
              <a:t> vi </a:t>
            </a:r>
            <a:r>
              <a:rPr lang="en-US" sz="3200" dirty="0" err="1" smtClean="0">
                <a:latin typeface="Times New Roman" pitchFamily="18" charset="0"/>
                <a:cs typeface="Times New Roman" pitchFamily="18" charset="0"/>
              </a:rPr>
              <a:t>lệch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lạc</a:t>
            </a:r>
            <a:r>
              <a:rPr lang="en-US" sz="3200" dirty="0" smtClean="0">
                <a:latin typeface="Times New Roman" pitchFamily="18" charset="0"/>
                <a:cs typeface="Times New Roman" pitchFamily="18" charset="0"/>
              </a:rPr>
              <a:t> so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đồng</a:t>
            </a:r>
            <a:r>
              <a:rPr lang="en-US" sz="3200" dirty="0" smtClean="0">
                <a:latin typeface="Times New Roman" pitchFamily="18" charset="0"/>
                <a:cs typeface="Times New Roman" pitchFamily="18" charset="0"/>
              </a:rPr>
              <a:t>.</a:t>
            </a:r>
          </a:p>
          <a:p>
            <a:pPr marL="45720" indent="0">
              <a:buNone/>
            </a:pPr>
            <a:endParaRPr lang="en-US" sz="3200" dirty="0" smtClean="0">
              <a:latin typeface="Times New Roman" pitchFamily="18" charset="0"/>
              <a:cs typeface="Times New Roman" pitchFamily="18" charset="0"/>
            </a:endParaRPr>
          </a:p>
          <a:p>
            <a:pPr>
              <a:buNone/>
            </a:pPr>
            <a:r>
              <a:rPr lang="en-US" sz="3200" dirty="0" smtClean="0">
                <a:latin typeface="Times New Roman" pitchFamily="18" charset="0"/>
                <a:cs typeface="Times New Roman" pitchFamily="18" charset="0"/>
              </a:rPr>
              <a:t>    </a:t>
            </a:r>
            <a:r>
              <a:rPr lang="en-US" sz="3200" i="1" u="sng" dirty="0" err="1" smtClean="0">
                <a:latin typeface="Times New Roman" pitchFamily="18" charset="0"/>
                <a:cs typeface="Times New Roman" pitchFamily="18" charset="0"/>
              </a:rPr>
              <a:t>Ví</a:t>
            </a:r>
            <a:r>
              <a:rPr lang="en-US" sz="3200" i="1" u="sng" dirty="0" smtClean="0">
                <a:latin typeface="Times New Roman" pitchFamily="18" charset="0"/>
                <a:cs typeface="Times New Roman" pitchFamily="18" charset="0"/>
              </a:rPr>
              <a:t> </a:t>
            </a:r>
            <a:r>
              <a:rPr lang="en-US" sz="3200" i="1" u="sng" dirty="0" err="1" smtClean="0">
                <a:latin typeface="Times New Roman" pitchFamily="18" charset="0"/>
                <a:cs typeface="Times New Roman" pitchFamily="18" charset="0"/>
              </a:rPr>
              <a:t>dụ</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sinh</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viên</a:t>
            </a:r>
            <a:r>
              <a:rPr lang="en-US" sz="3200" i="1" dirty="0" smtClean="0">
                <a:latin typeface="Times New Roman" pitchFamily="18" charset="0"/>
                <a:cs typeface="Times New Roman" pitchFamily="18" charset="0"/>
              </a:rPr>
              <a:t> B </a:t>
            </a:r>
            <a:r>
              <a:rPr lang="en-US" sz="3200" i="1" dirty="0" err="1" smtClean="0">
                <a:latin typeface="Times New Roman" pitchFamily="18" charset="0"/>
                <a:cs typeface="Times New Roman" pitchFamily="18" charset="0"/>
              </a:rPr>
              <a:t>không</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đóng</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quỹ</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lớp</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trong</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khi</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các</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bạn</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đã</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hoàn</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thành</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đầy</a:t>
            </a:r>
            <a:r>
              <a:rPr lang="en-US" sz="3200" i="1" dirty="0" smtClean="0">
                <a:latin typeface="Times New Roman" pitchFamily="18" charset="0"/>
                <a:cs typeface="Times New Roman" pitchFamily="18" charset="0"/>
              </a:rPr>
              <a:t> </a:t>
            </a:r>
            <a:r>
              <a:rPr lang="en-US" sz="3200" i="1" dirty="0" err="1" smtClean="0">
                <a:latin typeface="Times New Roman" pitchFamily="18" charset="0"/>
                <a:cs typeface="Times New Roman" pitchFamily="18" charset="0"/>
              </a:rPr>
              <a:t>đủ</a:t>
            </a:r>
            <a:r>
              <a:rPr lang="en-US" sz="3200" i="1"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pic>
        <p:nvPicPr>
          <p:cNvPr id="9"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114800" y="457200"/>
            <a:ext cx="4083169" cy="646331"/>
          </a:xfrm>
          <a:prstGeom prst="rect">
            <a:avLst/>
          </a:prstGeom>
          <a:noFill/>
        </p:spPr>
        <p:txBody>
          <a:bodyPr wrap="none" rtlCol="0">
            <a:spAutoFit/>
          </a:bodyPr>
          <a:lstStyle/>
          <a:p>
            <a:r>
              <a:rPr lang="en-US" sz="3600" b="1" dirty="0" smtClean="0">
                <a:solidFill>
                  <a:srgbClr val="FF0000"/>
                </a:solidFill>
                <a:latin typeface="Times" pitchFamily="34" charset="0"/>
                <a:ea typeface="Times" pitchFamily="34" charset="0"/>
                <a:cs typeface="Times" pitchFamily="34" charset="0"/>
              </a:rPr>
              <a:t>4) NGUYÊN NHÂN</a:t>
            </a:r>
            <a:endParaRPr lang="en-US" sz="3600" b="1" dirty="0">
              <a:solidFill>
                <a:srgbClr val="FF0000"/>
              </a:solidFill>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 calcmode="lin" valueType="num">
                                      <p:cBhvr>
                                        <p:cTn id="17" dur="500" decel="50000" fill="hold">
                                          <p:stCondLst>
                                            <p:cond delay="0"/>
                                          </p:stCondLst>
                                        </p:cTn>
                                        <p:tgtEl>
                                          <p:spTgt spid="8">
                                            <p:txEl>
                                              <p:pRg st="2" end="2"/>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8">
                                            <p:txEl>
                                              <p:pRg st="2" end="2"/>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8">
                                            <p:txEl>
                                              <p:pRg st="2" end="2"/>
                                            </p:txEl>
                                          </p:spTgt>
                                        </p:tgtEl>
                                        <p:attrNameLst>
                                          <p:attrName>ppt_w</p:attrName>
                                        </p:attrNameLst>
                                      </p:cBhvr>
                                      <p:tavLst>
                                        <p:tav tm="0">
                                          <p:val>
                                            <p:strVal val="#ppt_w*.05"/>
                                          </p:val>
                                        </p:tav>
                                        <p:tav tm="100000">
                                          <p:val>
                                            <p:strVal val="#ppt_w"/>
                                          </p:val>
                                        </p:tav>
                                      </p:tavLst>
                                    </p:anim>
                                    <p:anim calcmode="lin" valueType="num">
                                      <p:cBhvr>
                                        <p:cTn id="20" dur="1000" fill="hold"/>
                                        <p:tgtEl>
                                          <p:spTgt spid="8">
                                            <p:txEl>
                                              <p:pRg st="2" end="2"/>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8">
                                            <p:txEl>
                                              <p:pRg st="2" end="2"/>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8">
                                            <p:txEl>
                                              <p:pRg st="2" end="2"/>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8">
                                            <p:txEl>
                                              <p:pRg st="2" end="2"/>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extLst>
              <a:ext uri="{BEBA8EAE-BF5A-486C-A8C5-ECC9F3942E4B}">
                <a14:imgProps xmlns:a14="http://schemas.microsoft.com/office/drawing/2010/main">
                  <a14:imgLayer r:embed="rId3">
                    <a14:imgEffect>
                      <a14:colorTemperature colorTemp="7000"/>
                    </a14:imgEffect>
                    <a14:imgEffect>
                      <a14:saturation sat="2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2"/>
          <p:cNvSpPr>
            <a:spLocks noGrp="1"/>
          </p:cNvSpPr>
          <p:nvPr>
            <p:ph idx="1"/>
          </p:nvPr>
        </p:nvSpPr>
        <p:spPr>
          <a:xfrm>
            <a:off x="304800" y="304800"/>
            <a:ext cx="8382000" cy="6126163"/>
          </a:xfrm>
        </p:spPr>
        <p:txBody>
          <a:bodyPr>
            <a:normAutofit fontScale="85000" lnSpcReduction="20000"/>
          </a:bodyPr>
          <a:lstStyle/>
          <a:p>
            <a:pPr marL="0" indent="0">
              <a:buNone/>
            </a:pPr>
            <a:r>
              <a:rPr lang="en-US" sz="3900" b="1" dirty="0">
                <a:solidFill>
                  <a:srgbClr val="FF0000"/>
                </a:solidFill>
                <a:latin typeface="Times New Roman" pitchFamily="18" charset="0"/>
                <a:cs typeface="Times New Roman" pitchFamily="18" charset="0"/>
              </a:rPr>
              <a:t>1</a:t>
            </a:r>
            <a:r>
              <a:rPr lang="en-US" sz="3900" b="1" dirty="0" smtClean="0">
                <a:solidFill>
                  <a:srgbClr val="FF0000"/>
                </a:solidFill>
                <a:latin typeface="Times New Roman" pitchFamily="18" charset="0"/>
                <a:cs typeface="Times New Roman" pitchFamily="18" charset="0"/>
              </a:rPr>
              <a:t>) TÌM HIỂU CHUNG</a:t>
            </a:r>
          </a:p>
          <a:p>
            <a:pPr marL="0" indent="0">
              <a:buNone/>
            </a:pPr>
            <a:r>
              <a:rPr lang="en-US" sz="3600" b="1" dirty="0" smtClean="0">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a) </a:t>
            </a:r>
            <a:r>
              <a:rPr lang="en-US" sz="3500" b="1" dirty="0" err="1" smtClean="0">
                <a:solidFill>
                  <a:schemeClr val="bg2"/>
                </a:solidFill>
                <a:latin typeface="Times New Roman" pitchFamily="18" charset="0"/>
                <a:cs typeface="Times New Roman" pitchFamily="18" charset="0"/>
              </a:rPr>
              <a:t>Lệch</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lạc</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xã</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hội</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là</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gì</a:t>
            </a:r>
            <a:r>
              <a:rPr lang="en-US" sz="3500" b="1" dirty="0" smtClean="0">
                <a:solidFill>
                  <a:schemeClr val="bg2"/>
                </a:solidFill>
                <a:latin typeface="Times New Roman" pitchFamily="18" charset="0"/>
                <a:cs typeface="Times New Roman" pitchFamily="18" charset="0"/>
              </a:rPr>
              <a:t> ?</a:t>
            </a:r>
          </a:p>
          <a:p>
            <a:pPr marL="0" indent="0">
              <a:buNone/>
            </a:pPr>
            <a:r>
              <a:rPr lang="en-US" sz="3500" b="1" dirty="0">
                <a:solidFill>
                  <a:schemeClr val="bg2"/>
                </a:solidFill>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        b) </a:t>
            </a:r>
            <a:r>
              <a:rPr lang="en-US" sz="3500" b="1" dirty="0" err="1" smtClean="0">
                <a:solidFill>
                  <a:schemeClr val="bg2"/>
                </a:solidFill>
                <a:latin typeface="Times New Roman" pitchFamily="18" charset="0"/>
                <a:cs typeface="Times New Roman" pitchFamily="18" charset="0"/>
              </a:rPr>
              <a:t>Đặc</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điểm</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cơ</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bản</a:t>
            </a:r>
            <a:r>
              <a:rPr lang="en-US" sz="3600" b="1" dirty="0" smtClean="0">
                <a:solidFill>
                  <a:schemeClr val="bg2"/>
                </a:solidFill>
                <a:latin typeface="Times New Roman" pitchFamily="18" charset="0"/>
                <a:cs typeface="Times New Roman" pitchFamily="18" charset="0"/>
              </a:rPr>
              <a:t>. </a:t>
            </a:r>
          </a:p>
          <a:p>
            <a:pPr marL="0" indent="0">
              <a:buNone/>
            </a:pPr>
            <a:r>
              <a:rPr lang="en-US" sz="3900" b="1" dirty="0">
                <a:solidFill>
                  <a:srgbClr val="FF0000"/>
                </a:solidFill>
                <a:latin typeface="Times New Roman" pitchFamily="18" charset="0"/>
                <a:cs typeface="Times New Roman" pitchFamily="18" charset="0"/>
              </a:rPr>
              <a:t>2</a:t>
            </a:r>
            <a:r>
              <a:rPr lang="en-US" sz="3900" b="1" dirty="0" smtClean="0">
                <a:solidFill>
                  <a:srgbClr val="FF0000"/>
                </a:solidFill>
                <a:latin typeface="Times New Roman" pitchFamily="18" charset="0"/>
                <a:cs typeface="Times New Roman" pitchFamily="18" charset="0"/>
              </a:rPr>
              <a:t>) BIỂU HIỆN:</a:t>
            </a:r>
          </a:p>
          <a:p>
            <a:pPr marL="0" indent="0">
              <a:buNone/>
            </a:pPr>
            <a:r>
              <a:rPr lang="en-US" sz="3900" b="1" dirty="0" smtClean="0">
                <a:solidFill>
                  <a:srgbClr val="FF0000"/>
                </a:solidFill>
                <a:latin typeface="Times New Roman" pitchFamily="18" charset="0"/>
                <a:cs typeface="Times New Roman" pitchFamily="18" charset="0"/>
              </a:rPr>
              <a:t>3) ẢNH HƯỞNG:</a:t>
            </a:r>
          </a:p>
          <a:p>
            <a:pPr marL="0" indent="0">
              <a:buNone/>
            </a:pPr>
            <a:r>
              <a:rPr lang="en-US" sz="3500" b="1" dirty="0">
                <a:solidFill>
                  <a:schemeClr val="bg2"/>
                </a:solidFill>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        a) </a:t>
            </a:r>
            <a:r>
              <a:rPr lang="en-US" sz="3500" b="1" dirty="0" err="1" smtClean="0">
                <a:solidFill>
                  <a:schemeClr val="bg2"/>
                </a:solidFill>
                <a:latin typeface="Times New Roman" pitchFamily="18" charset="0"/>
                <a:cs typeface="Times New Roman" pitchFamily="18" charset="0"/>
              </a:rPr>
              <a:t>Ảnh</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hưởng</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tích</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cực</a:t>
            </a:r>
            <a:r>
              <a:rPr lang="en-US" sz="3500" b="1" dirty="0" smtClean="0">
                <a:solidFill>
                  <a:schemeClr val="bg2"/>
                </a:solidFill>
                <a:latin typeface="Times New Roman" pitchFamily="18" charset="0"/>
                <a:cs typeface="Times New Roman" pitchFamily="18" charset="0"/>
              </a:rPr>
              <a:t>.</a:t>
            </a:r>
          </a:p>
          <a:p>
            <a:pPr marL="0" indent="0">
              <a:buNone/>
            </a:pPr>
            <a:r>
              <a:rPr lang="en-US" sz="3500" b="1" dirty="0">
                <a:solidFill>
                  <a:schemeClr val="bg2"/>
                </a:solidFill>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        b) </a:t>
            </a:r>
            <a:r>
              <a:rPr lang="en-US" sz="3500" b="1" dirty="0" err="1" smtClean="0">
                <a:solidFill>
                  <a:schemeClr val="bg2"/>
                </a:solidFill>
                <a:latin typeface="Times New Roman" pitchFamily="18" charset="0"/>
                <a:cs typeface="Times New Roman" pitchFamily="18" charset="0"/>
              </a:rPr>
              <a:t>Ảnh</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hưởng</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tiêu</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cực</a:t>
            </a:r>
            <a:r>
              <a:rPr lang="en-US" sz="3500" b="1" dirty="0" smtClean="0">
                <a:solidFill>
                  <a:schemeClr val="bg2"/>
                </a:solidFill>
                <a:latin typeface="Times New Roman" pitchFamily="18" charset="0"/>
                <a:cs typeface="Times New Roman" pitchFamily="18" charset="0"/>
              </a:rPr>
              <a:t>.</a:t>
            </a:r>
          </a:p>
          <a:p>
            <a:pPr marL="0" indent="0">
              <a:buNone/>
            </a:pPr>
            <a:r>
              <a:rPr lang="en-US" sz="3900" b="1" dirty="0">
                <a:solidFill>
                  <a:srgbClr val="FF0000"/>
                </a:solidFill>
                <a:latin typeface="Times New Roman" pitchFamily="18" charset="0"/>
                <a:cs typeface="Times New Roman" pitchFamily="18" charset="0"/>
              </a:rPr>
              <a:t>4</a:t>
            </a:r>
            <a:r>
              <a:rPr lang="en-US" sz="3900" b="1" dirty="0" smtClean="0">
                <a:solidFill>
                  <a:srgbClr val="FF0000"/>
                </a:solidFill>
                <a:latin typeface="Times New Roman" pitchFamily="18" charset="0"/>
                <a:cs typeface="Times New Roman" pitchFamily="18" charset="0"/>
              </a:rPr>
              <a:t>) NGUYÊN NHÂN:</a:t>
            </a:r>
          </a:p>
          <a:p>
            <a:pPr marL="0" indent="0">
              <a:buNone/>
            </a:pPr>
            <a:r>
              <a:rPr lang="en-US" sz="3600" b="1" dirty="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a) </a:t>
            </a:r>
            <a:r>
              <a:rPr lang="en-US" sz="3500" b="1" dirty="0" err="1">
                <a:solidFill>
                  <a:schemeClr val="bg2"/>
                </a:solidFill>
                <a:latin typeface="Times New Roman" pitchFamily="18" charset="0"/>
                <a:cs typeface="Times New Roman" pitchFamily="18" charset="0"/>
              </a:rPr>
              <a:t>N</a:t>
            </a:r>
            <a:r>
              <a:rPr lang="en-US" sz="3500" b="1" dirty="0" err="1" smtClean="0">
                <a:solidFill>
                  <a:schemeClr val="bg2"/>
                </a:solidFill>
                <a:latin typeface="Times New Roman" pitchFamily="18" charset="0"/>
                <a:cs typeface="Times New Roman" pitchFamily="18" charset="0"/>
              </a:rPr>
              <a:t>guyên</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nhân</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khách</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quan</a:t>
            </a:r>
            <a:r>
              <a:rPr lang="en-US" sz="3500" b="1" dirty="0" smtClean="0">
                <a:solidFill>
                  <a:schemeClr val="bg2"/>
                </a:solidFill>
                <a:latin typeface="Times New Roman" pitchFamily="18" charset="0"/>
                <a:cs typeface="Times New Roman" pitchFamily="18" charset="0"/>
              </a:rPr>
              <a:t>.</a:t>
            </a:r>
          </a:p>
          <a:p>
            <a:pPr marL="0" indent="0">
              <a:buNone/>
            </a:pPr>
            <a:r>
              <a:rPr lang="en-US" sz="3500" b="1" dirty="0">
                <a:solidFill>
                  <a:schemeClr val="bg2"/>
                </a:solidFill>
                <a:latin typeface="Times New Roman" pitchFamily="18" charset="0"/>
                <a:cs typeface="Times New Roman" pitchFamily="18" charset="0"/>
              </a:rPr>
              <a:t> </a:t>
            </a:r>
            <a:r>
              <a:rPr lang="en-US" sz="3500" b="1" dirty="0" smtClean="0">
                <a:solidFill>
                  <a:schemeClr val="bg2"/>
                </a:solidFill>
                <a:latin typeface="Times New Roman" pitchFamily="18" charset="0"/>
                <a:cs typeface="Times New Roman" pitchFamily="18" charset="0"/>
              </a:rPr>
              <a:t>        b) </a:t>
            </a:r>
            <a:r>
              <a:rPr lang="en-US" sz="3500" b="1" dirty="0" err="1">
                <a:solidFill>
                  <a:schemeClr val="bg2"/>
                </a:solidFill>
                <a:latin typeface="Times New Roman" pitchFamily="18" charset="0"/>
                <a:cs typeface="Times New Roman" pitchFamily="18" charset="0"/>
              </a:rPr>
              <a:t>N</a:t>
            </a:r>
            <a:r>
              <a:rPr lang="en-US" sz="3500" b="1" dirty="0" err="1" smtClean="0">
                <a:solidFill>
                  <a:schemeClr val="bg2"/>
                </a:solidFill>
                <a:latin typeface="Times New Roman" pitchFamily="18" charset="0"/>
                <a:cs typeface="Times New Roman" pitchFamily="18" charset="0"/>
              </a:rPr>
              <a:t>guyên</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nhân</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chủ</a:t>
            </a:r>
            <a:r>
              <a:rPr lang="en-US" sz="3500" b="1" dirty="0" smtClean="0">
                <a:solidFill>
                  <a:schemeClr val="bg2"/>
                </a:solidFill>
                <a:latin typeface="Times New Roman" pitchFamily="18" charset="0"/>
                <a:cs typeface="Times New Roman" pitchFamily="18" charset="0"/>
              </a:rPr>
              <a:t> </a:t>
            </a:r>
            <a:r>
              <a:rPr lang="en-US" sz="3500" b="1" dirty="0" err="1" smtClean="0">
                <a:solidFill>
                  <a:schemeClr val="bg2"/>
                </a:solidFill>
                <a:latin typeface="Times New Roman" pitchFamily="18" charset="0"/>
                <a:cs typeface="Times New Roman" pitchFamily="18" charset="0"/>
              </a:rPr>
              <a:t>quan</a:t>
            </a:r>
            <a:r>
              <a:rPr lang="en-US" sz="3500" b="1" dirty="0" smtClean="0">
                <a:solidFill>
                  <a:schemeClr val="bg2"/>
                </a:solidFill>
                <a:latin typeface="Times New Roman" pitchFamily="18" charset="0"/>
                <a:cs typeface="Times New Roman" pitchFamily="18" charset="0"/>
              </a:rPr>
              <a:t>.</a:t>
            </a:r>
          </a:p>
          <a:p>
            <a:pPr marL="0" indent="0">
              <a:buNone/>
            </a:pPr>
            <a:r>
              <a:rPr lang="en-US" sz="3900" b="1" dirty="0" smtClean="0">
                <a:solidFill>
                  <a:srgbClr val="FF0000"/>
                </a:solidFill>
                <a:latin typeface="Times New Roman" pitchFamily="18" charset="0"/>
                <a:cs typeface="Times New Roman" pitchFamily="18" charset="0"/>
              </a:rPr>
              <a:t>5) GIẢI PHÁP:</a:t>
            </a:r>
          </a:p>
          <a:p>
            <a:pPr marL="0" indent="0">
              <a:buNone/>
            </a:pPr>
            <a:r>
              <a:rPr lang="en-US" sz="3900" b="1" dirty="0" smtClean="0">
                <a:solidFill>
                  <a:srgbClr val="FF0000"/>
                </a:solidFill>
                <a:latin typeface="Times New Roman" pitchFamily="18" charset="0"/>
                <a:cs typeface="Times New Roman" pitchFamily="18" charset="0"/>
              </a:rPr>
              <a:t>6) KẾT LUẬN:</a:t>
            </a:r>
          </a:p>
        </p:txBody>
      </p:sp>
    </p:spTree>
    <p:extLst>
      <p:ext uri="{BB962C8B-B14F-4D97-AF65-F5344CB8AC3E}">
        <p14:creationId xmlns:p14="http://schemas.microsoft.com/office/powerpoint/2010/main" val="20736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linds(horizontal)">
                                      <p:cBhvr>
                                        <p:cTn id="19" dur="500"/>
                                        <p:tgtEl>
                                          <p:spTgt spid="4">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linds(horizontal)">
                                      <p:cBhvr>
                                        <p:cTn id="22" dur="500"/>
                                        <p:tgtEl>
                                          <p:spTgt spid="4">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blinds(horizontal)">
                                      <p:cBhvr>
                                        <p:cTn id="25" dur="500"/>
                                        <p:tgtEl>
                                          <p:spTgt spid="4">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blinds(horizontal)">
                                      <p:cBhvr>
                                        <p:cTn id="28" dur="500"/>
                                        <p:tgtEl>
                                          <p:spTgt spid="4">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blinds(horizontal)">
                                      <p:cBhvr>
                                        <p:cTn id="31" dur="500"/>
                                        <p:tgtEl>
                                          <p:spTgt spid="4">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blinds(horizontal)">
                                      <p:cBhvr>
                                        <p:cTn id="34" dur="500"/>
                                        <p:tgtEl>
                                          <p:spTgt spid="4">
                                            <p:txEl>
                                              <p:pRg st="9" end="9"/>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blinds(horizontal)">
                                      <p:cBhvr>
                                        <p:cTn id="37" dur="500"/>
                                        <p:tgtEl>
                                          <p:spTgt spid="4">
                                            <p:txEl>
                                              <p:pRg st="10" end="1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4">
                                            <p:txEl>
                                              <p:pRg st="11" end="11"/>
                                            </p:txEl>
                                          </p:spTgt>
                                        </p:tgtEl>
                                        <p:attrNameLst>
                                          <p:attrName>style.visibility</p:attrName>
                                        </p:attrNameLst>
                                      </p:cBhvr>
                                      <p:to>
                                        <p:strVal val="visible"/>
                                      </p:to>
                                    </p:set>
                                    <p:animEffect transition="in" filter="blinds(horizontal)">
                                      <p:cBhvr>
                                        <p:cTn id="40"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ext uri="{D42A27DB-BD31-4B8C-83A1-F6EECF244321}">
                <p14:modId xmlns:p14="http://schemas.microsoft.com/office/powerpoint/2010/main" val="158410935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p:cNvPicPr>
            <a:picLocks noChangeAspect="1" noChangeArrowheads="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495800" y="457200"/>
            <a:ext cx="3429000" cy="646331"/>
          </a:xfrm>
          <a:prstGeom prst="rect">
            <a:avLst/>
          </a:prstGeom>
          <a:noFill/>
        </p:spPr>
        <p:txBody>
          <a:bodyPr wrap="square" rtlCol="0">
            <a:spAutoFit/>
          </a:bodyPr>
          <a:lstStyle/>
          <a:p>
            <a:r>
              <a:rPr lang="en-US" sz="3600" b="1" dirty="0" smtClean="0">
                <a:solidFill>
                  <a:srgbClr val="FF0000"/>
                </a:solidFill>
                <a:latin typeface="Times" pitchFamily="34" charset="0"/>
                <a:ea typeface="Times" pitchFamily="34" charset="0"/>
                <a:cs typeface="Times" pitchFamily="34" charset="0"/>
              </a:rPr>
              <a:t>5) </a:t>
            </a:r>
            <a:r>
              <a:rPr lang="en-US" sz="3600" b="1" dirty="0" smtClean="0">
                <a:solidFill>
                  <a:srgbClr val="FF0000"/>
                </a:solidFill>
                <a:latin typeface="Times New Roman" pitchFamily="18" charset="0"/>
                <a:ea typeface="Times" pitchFamily="34" charset="0"/>
                <a:cs typeface="Times New Roman" pitchFamily="18" charset="0"/>
              </a:rPr>
              <a:t>GIẢI PHÁP</a:t>
            </a:r>
            <a:endParaRPr lang="en-US" sz="3600" b="1" dirty="0">
              <a:solidFill>
                <a:srgbClr val="FF0000"/>
              </a:solidFill>
              <a:latin typeface="Times New Roman" pitchFamily="18" charset="0"/>
              <a:ea typeface="Times"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52600"/>
            <a:ext cx="8229600" cy="4525963"/>
          </a:xfrm>
        </p:spPr>
        <p:txBody>
          <a:bodyPr/>
          <a:lstStyle/>
          <a:p>
            <a:r>
              <a:rPr lang="en-US" dirty="0" err="1" smtClean="0">
                <a:latin typeface="Times New Roman" pitchFamily="18" charset="0"/>
                <a:cs typeface="Times New Roman" pitchFamily="18" charset="0"/>
              </a:rPr>
              <a:t>Tóm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song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uốn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nắn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mang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góp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hôi</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4718" y="0"/>
            <a:ext cx="60531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48200" y="457200"/>
            <a:ext cx="3074560" cy="646331"/>
          </a:xfrm>
          <a:prstGeom prst="rect">
            <a:avLst/>
          </a:prstGeom>
          <a:noFill/>
        </p:spPr>
        <p:txBody>
          <a:bodyPr wrap="none" rtlCol="0">
            <a:spAutoFit/>
          </a:bodyPr>
          <a:lstStyle/>
          <a:p>
            <a:r>
              <a:rPr lang="en-US" sz="3600" b="1" dirty="0">
                <a:solidFill>
                  <a:srgbClr val="FF0000"/>
                </a:solidFill>
                <a:latin typeface="Times New Roman" pitchFamily="18" charset="0"/>
                <a:cs typeface="Times New Roman" pitchFamily="18" charset="0"/>
              </a:rPr>
              <a:t>6</a:t>
            </a:r>
            <a:r>
              <a:rPr lang="en-US" sz="3600" b="1" dirty="0" smtClean="0">
                <a:solidFill>
                  <a:srgbClr val="FF0000"/>
                </a:solidFill>
                <a:latin typeface="Times New Roman" pitchFamily="18" charset="0"/>
                <a:cs typeface="Times New Roman" pitchFamily="18" charset="0"/>
              </a:rPr>
              <a:t>) KẾT LUẬN</a:t>
            </a:r>
            <a:endParaRPr lang="en-US" sz="36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2" descr="C:\Users\Admin\Pictures\time-to-say-good-bye.jpg"/>
          <p:cNvPicPr>
            <a:picLocks noChangeAspect="1" noChangeArrowheads="1"/>
          </p:cNvPicPr>
          <p:nvPr/>
        </p:nvPicPr>
        <p:blipFill>
          <a:blip r:embed="rId2"/>
          <a:srcRect/>
          <a:stretch>
            <a:fillRect/>
          </a:stretch>
        </p:blipFill>
        <p:spPr bwMode="auto">
          <a:xfrm>
            <a:off x="-304800" y="0"/>
            <a:ext cx="9448800" cy="6858001"/>
          </a:xfrm>
          <a:prstGeom prst="rect">
            <a:avLst/>
          </a:prstGeom>
          <a:noFill/>
        </p:spPr>
      </p:pic>
      <p:sp>
        <p:nvSpPr>
          <p:cNvPr id="7" name="TextBox 6"/>
          <p:cNvSpPr txBox="1"/>
          <p:nvPr/>
        </p:nvSpPr>
        <p:spPr>
          <a:xfrm>
            <a:off x="304800" y="4800600"/>
            <a:ext cx="8476656" cy="132343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Cảm</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ơn</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thầy</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cô</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và</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các</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bạn</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đã</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chú</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ý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lắng</a:t>
            </a:r>
            <a:r>
              <a:rPr lang="en-US" sz="4000" b="1" i="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 </a:t>
            </a:r>
            <a:r>
              <a:rPr lang="en-US" sz="4000" b="1" i="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rPr>
              <a:t>nghe</a:t>
            </a:r>
            <a:endParaRPr lang="en-US" sz="40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pitchFamily="34" charset="0"/>
              <a:ea typeface="Times" pitchFamily="34" charset="0"/>
              <a:cs typeface="Times"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05200" y="228600"/>
            <a:ext cx="5334000" cy="8474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3810000" y="362634"/>
            <a:ext cx="4876800" cy="646331"/>
          </a:xfrm>
          <a:prstGeom prst="rect">
            <a:avLst/>
          </a:prstGeom>
          <a:noFill/>
        </p:spPr>
        <p:txBody>
          <a:bodyPr wrap="square" rtlCol="0">
            <a:spAutoFit/>
          </a:bodyPr>
          <a:lstStyle/>
          <a:p>
            <a:r>
              <a:rPr lang="en-US" sz="3600" b="1" dirty="0">
                <a:solidFill>
                  <a:srgbClr val="FF0000"/>
                </a:solidFill>
                <a:latin typeface="Times New Roman" pitchFamily="18" charset="0"/>
                <a:cs typeface="Times New Roman" pitchFamily="18" charset="0"/>
              </a:rPr>
              <a:t>1) </a:t>
            </a:r>
            <a:r>
              <a:rPr lang="en-US" sz="3600" b="1" dirty="0" smtClean="0">
                <a:solidFill>
                  <a:srgbClr val="FF0000"/>
                </a:solidFill>
                <a:latin typeface="Times New Roman" pitchFamily="18" charset="0"/>
                <a:cs typeface="Times New Roman" pitchFamily="18" charset="0"/>
              </a:rPr>
              <a:t>TÌM HIỂU CHUNG:</a:t>
            </a:r>
            <a:endParaRPr lang="en-US" sz="3600" b="1" dirty="0">
              <a:solidFill>
                <a:srgbClr val="FF0000"/>
              </a:solidFill>
              <a:latin typeface="Times New Roman" pitchFamily="18" charset="0"/>
              <a:cs typeface="Times New Roman" pitchFamily="18" charset="0"/>
            </a:endParaRPr>
          </a:p>
        </p:txBody>
      </p:sp>
      <p:sp>
        <p:nvSpPr>
          <p:cNvPr id="8" name="TextBox 7"/>
          <p:cNvSpPr txBox="1"/>
          <p:nvPr/>
        </p:nvSpPr>
        <p:spPr>
          <a:xfrm>
            <a:off x="838200" y="2133600"/>
            <a:ext cx="184731" cy="369332"/>
          </a:xfrm>
          <a:prstGeom prst="rect">
            <a:avLst/>
          </a:prstGeom>
          <a:noFill/>
        </p:spPr>
        <p:txBody>
          <a:bodyPr wrap="none" rtlCol="0">
            <a:spAutoFit/>
          </a:bodyPr>
          <a:lstStyle/>
          <a:p>
            <a:endParaRPr lang="en-US" dirty="0"/>
          </a:p>
        </p:txBody>
      </p:sp>
      <p:sp>
        <p:nvSpPr>
          <p:cNvPr id="10" name="TextBox 9"/>
          <p:cNvSpPr txBox="1"/>
          <p:nvPr/>
        </p:nvSpPr>
        <p:spPr>
          <a:xfrm>
            <a:off x="519545" y="1219200"/>
            <a:ext cx="4413388" cy="584775"/>
          </a:xfrm>
          <a:prstGeom prst="rect">
            <a:avLst/>
          </a:prstGeom>
          <a:noFill/>
        </p:spPr>
        <p:txBody>
          <a:bodyPr wrap="none" rtlCol="0">
            <a:spAutoFit/>
          </a:bodyPr>
          <a:lstStyle/>
          <a:p>
            <a:r>
              <a:rPr lang="en-US" sz="3200" b="1" dirty="0">
                <a:latin typeface="Times New Roman" pitchFamily="18" charset="0"/>
                <a:cs typeface="Times New Roman" pitchFamily="18" charset="0"/>
              </a:rPr>
              <a:t>a) </a:t>
            </a:r>
            <a:r>
              <a:rPr lang="en-US" sz="3200" b="1" dirty="0" err="1">
                <a:latin typeface="Times New Roman" pitchFamily="18" charset="0"/>
                <a:cs typeface="Times New Roman" pitchFamily="18" charset="0"/>
              </a:rPr>
              <a:t>Lệch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lạc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xã</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hội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là</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gì</a:t>
            </a:r>
            <a:r>
              <a:rPr lang="en-US" sz="3200" b="1" dirty="0">
                <a:latin typeface="Times New Roman" pitchFamily="18" charset="0"/>
                <a:cs typeface="Times New Roman" pitchFamily="18" charset="0"/>
              </a:rPr>
              <a:t> </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graphicFrame>
        <p:nvGraphicFramePr>
          <p:cNvPr id="12" name="Diagram 11"/>
          <p:cNvGraphicFramePr/>
          <p:nvPr>
            <p:extLst>
              <p:ext uri="{D42A27DB-BD31-4B8C-83A1-F6EECF244321}">
                <p14:modId xmlns:p14="http://schemas.microsoft.com/office/powerpoint/2010/main" val="1631383723"/>
              </p:ext>
            </p:extLst>
          </p:nvPr>
        </p:nvGraphicFramePr>
        <p:xfrm>
          <a:off x="152400" y="838200"/>
          <a:ext cx="8991600" cy="6019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4430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1">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2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4343400" cy="4830763"/>
          </a:xfrm>
        </p:spPr>
        <p:txBody>
          <a:bodyPr>
            <a:normAutofit/>
          </a:bodyPr>
          <a:lstStyle/>
          <a:p>
            <a:pPr marL="0" indent="0" algn="just">
              <a:buNone/>
            </a:pPr>
            <a:r>
              <a:rPr lang="en-US" b="1" dirty="0" smtClean="0">
                <a:latin typeface="Times New Roman" pitchFamily="18" charset="0"/>
                <a:cs typeface="Times New Roman" pitchFamily="18" charset="0"/>
              </a:rPr>
              <a:t>b) </a:t>
            </a:r>
            <a:r>
              <a:rPr lang="en-US" b="1" dirty="0" err="1" smtClean="0">
                <a:latin typeface="Times New Roman" pitchFamily="18" charset="0"/>
                <a:cs typeface="Times New Roman" pitchFamily="18" charset="0"/>
              </a:rPr>
              <a:t>Đặc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điểm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cơ</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bản</a:t>
            </a:r>
            <a:r>
              <a:rPr lang="en-US" b="1" dirty="0" smtClean="0">
                <a:latin typeface="Times New Roman" pitchFamily="18" charset="0"/>
                <a:cs typeface="Times New Roman" pitchFamily="18" charset="0"/>
              </a:rPr>
              <a:t>:</a:t>
            </a:r>
          </a:p>
          <a:p>
            <a:pPr marL="0" indent="0" algn="just"/>
            <a:r>
              <a:rPr lang="en-US" dirty="0" smtClean="0">
                <a:latin typeface="Times New Roman" pitchFamily="18" charset="0"/>
                <a:cs typeface="Times New Roman" pitchFamily="18" charset="0"/>
              </a:rPr>
              <a:t> Theo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xấu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phê</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niêm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so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tốt</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xấu</a:t>
            </a:r>
            <a:r>
              <a:rPr lang="en-US" dirty="0">
                <a:latin typeface="Times New Roman" pitchFamily="18" charset="0"/>
                <a:cs typeface="Times New Roman" pitchFamily="18" charset="0"/>
              </a:rPr>
              <a:t>.</a:t>
            </a:r>
          </a:p>
        </p:txBody>
      </p:sp>
      <p:pic>
        <p:nvPicPr>
          <p:cNvPr id="4" name="Picture 3"/>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05200" y="228600"/>
            <a:ext cx="5334000" cy="8474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3858491" y="329142"/>
            <a:ext cx="4953000" cy="646331"/>
          </a:xfrm>
          <a:prstGeom prst="rect">
            <a:avLst/>
          </a:prstGeom>
          <a:noFill/>
        </p:spPr>
        <p:txBody>
          <a:bodyPr wrap="square" rtlCol="0">
            <a:spAutoFit/>
          </a:bodyPr>
          <a:lstStyle/>
          <a:p>
            <a:r>
              <a:rPr lang="en-US" sz="3600" b="1" dirty="0">
                <a:solidFill>
                  <a:srgbClr val="FF0000"/>
                </a:solidFill>
                <a:latin typeface="Times New Roman" pitchFamily="18" charset="0"/>
                <a:cs typeface="Times New Roman" pitchFamily="18" charset="0"/>
              </a:rPr>
              <a:t>1) TÌM HIỂU CHUNG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7" name="TextBox 6"/>
          <p:cNvSpPr txBox="1"/>
          <p:nvPr/>
        </p:nvSpPr>
        <p:spPr>
          <a:xfrm>
            <a:off x="5029200" y="5867400"/>
            <a:ext cx="3810001" cy="707886"/>
          </a:xfrm>
          <a:prstGeom prst="rect">
            <a:avLst/>
          </a:prstGeom>
          <a:noFill/>
        </p:spPr>
        <p:txBody>
          <a:bodyPr wrap="square" rtlCol="0">
            <a:spAutoFit/>
          </a:bodyPr>
          <a:lstStyle/>
          <a:p>
            <a:r>
              <a:rPr lang="en-US" sz="2000" dirty="0" err="1" smtClean="0">
                <a:latin typeface="Times New Roman" pitchFamily="18" charset="0"/>
                <a:cs typeface="Times New Roman" pitchFamily="18" charset="0"/>
              </a:rPr>
              <a:t>Nhuộm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tóc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màu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quặc</a:t>
            </a:r>
            <a:r>
              <a:rPr lang="en-US" sz="2000" dirty="0" smtClean="0">
                <a:latin typeface="Times New Roman" pitchFamily="18" charset="0"/>
                <a:cs typeface="Times New Roman" pitchFamily="18" charset="0"/>
              </a:rPr>
              <a:t> ở </a:t>
            </a:r>
            <a:r>
              <a:rPr lang="en-US" sz="2000" dirty="0" err="1" smtClean="0">
                <a:latin typeface="Times New Roman" pitchFamily="18" charset="0"/>
                <a:cs typeface="Times New Roman" pitchFamily="18" charset="0"/>
              </a:rPr>
              <a:t>giới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endParaRPr lang="en-US" sz="2000" dirty="0">
              <a:latin typeface="Times New Roman" pitchFamily="18" charset="0"/>
              <a:cs typeface="Times New Roman" pitchFamily="18"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9199" y="1357531"/>
            <a:ext cx="3803393" cy="4357469"/>
          </a:xfrm>
          <a:prstGeom prst="rect">
            <a:avLst/>
          </a:prstGeom>
        </p:spPr>
      </p:pic>
    </p:spTree>
    <p:extLst>
      <p:ext uri="{BB962C8B-B14F-4D97-AF65-F5344CB8AC3E}">
        <p14:creationId xmlns:p14="http://schemas.microsoft.com/office/powerpoint/2010/main" val="275542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57800"/>
          </a:xfrm>
        </p:spPr>
        <p:txBody>
          <a:bodyPr>
            <a:normAutofit fontScale="92500" lnSpcReduction="10000"/>
          </a:bodyPr>
          <a:lstStyle/>
          <a:p>
            <a:pPr marL="0" indent="0"/>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so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t>
            </a:r>
            <a:r>
              <a:rPr lang="en-US" dirty="0" err="1" smtClean="0">
                <a:latin typeface="Times New Roman" pitchFamily="18" charset="0"/>
                <a:cs typeface="Times New Roman" pitchFamily="18" charset="0"/>
              </a:rPr>
              <a:t>ệ</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luật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còn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quán</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hẳn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phạm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smtClean="0">
                <a:latin typeface="Times New Roman" pitchFamily="18" charset="0"/>
                <a:cs typeface="Times New Roman" pitchFamily="18" charset="0"/>
              </a:rPr>
              <a:t>. </a:t>
            </a:r>
          </a:p>
          <a:p>
            <a:pPr marL="0" indent="0">
              <a:buNone/>
            </a:pPr>
            <a:endParaRPr lang="en-US" dirty="0" smtClean="0">
              <a:latin typeface="Times New Roman" pitchFamily="18" charset="0"/>
              <a:cs typeface="Times New Roman" pitchFamily="18" charset="0"/>
            </a:endParaRPr>
          </a:p>
          <a:p>
            <a:pPr marL="0" indent="0">
              <a:buNone/>
            </a:pPr>
            <a:r>
              <a:rPr lang="en-US" i="1" u="sng" dirty="0" err="1" smtClean="0">
                <a:latin typeface="Times New Roman" pitchFamily="18" charset="0"/>
                <a:cs typeface="Times New Roman" pitchFamily="18" charset="0"/>
              </a:rPr>
              <a:t>Ví</a:t>
            </a:r>
            <a:r>
              <a:rPr lang="en-US" i="1" u="sng" dirty="0" smtClean="0">
                <a:latin typeface="Times New Roman" pitchFamily="18" charset="0"/>
                <a:cs typeface="Times New Roman" pitchFamily="18" charset="0"/>
              </a:rPr>
              <a:t> </a:t>
            </a:r>
            <a:r>
              <a:rPr lang="en-US" i="1" u="sng" dirty="0" err="1" smtClean="0">
                <a:latin typeface="Times New Roman" pitchFamily="18" charset="0"/>
                <a:cs typeface="Times New Roman" pitchFamily="18" charset="0"/>
              </a:rPr>
              <a:t>dụ</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Trong</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xã</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hội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phong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kiến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phụ</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nữ</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đúng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với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chuẩn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mực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là</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chăm</a:t>
            </a:r>
            <a:r>
              <a:rPr lang="en-US" i="1" dirty="0">
                <a:latin typeface="Times New Roman" pitchFamily="18" charset="0"/>
                <a:cs typeface="Times New Roman" pitchFamily="18" charset="0"/>
              </a:rPr>
              <a:t> lo </a:t>
            </a:r>
            <a:r>
              <a:rPr lang="en-US" i="1" dirty="0" err="1">
                <a:latin typeface="Times New Roman" pitchFamily="18" charset="0"/>
                <a:cs typeface="Times New Roman" pitchFamily="18" charset="0"/>
              </a:rPr>
              <a:t>việc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gia</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đình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không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đươc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học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nhưng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có</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một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số</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đã</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cải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trang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thành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nam</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giới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để</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được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học</a:t>
            </a:r>
            <a:endParaRPr lang="en-US" i="1" u="sng"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81399" y="229897"/>
            <a:ext cx="5230091" cy="8477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3810000" y="330593"/>
            <a:ext cx="4876800" cy="646331"/>
          </a:xfrm>
          <a:prstGeom prst="rect">
            <a:avLst/>
          </a:prstGeom>
          <a:noFill/>
        </p:spPr>
        <p:txBody>
          <a:bodyPr wrap="square" rtlCol="0">
            <a:spAutoFit/>
          </a:bodyPr>
          <a:lstStyle/>
          <a:p>
            <a:r>
              <a:rPr lang="en-US" sz="3600" b="1" dirty="0">
                <a:solidFill>
                  <a:srgbClr val="FF0000"/>
                </a:solidFill>
                <a:latin typeface="Times New Roman" pitchFamily="18" charset="0"/>
                <a:cs typeface="Times New Roman" pitchFamily="18" charset="0"/>
              </a:rPr>
              <a:t>1) TÌM HIỂU CHUNG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51238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cùng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vùng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tối”trong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ta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phép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mình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phạm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trừng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phạt</a:t>
            </a:r>
            <a:r>
              <a:rPr lang="en-US" dirty="0" smtClean="0">
                <a:latin typeface="Times New Roman" pitchFamily="18" charset="0"/>
                <a:cs typeface="Times New Roman" pitchFamily="18" charset="0"/>
              </a:rPr>
              <a:t>. </a:t>
            </a:r>
          </a:p>
          <a:p>
            <a:pPr marL="0" indent="0">
              <a:buNone/>
            </a:pPr>
            <a:endParaRPr lang="en-US" dirty="0">
              <a:latin typeface="Times New Roman" pitchFamily="18" charset="0"/>
              <a:cs typeface="Times New Roman" pitchFamily="18" charset="0"/>
            </a:endParaRPr>
          </a:p>
          <a:p>
            <a:pPr marL="0" indent="0">
              <a:buNone/>
            </a:pPr>
            <a:r>
              <a:rPr lang="en-US" i="1" u="sng" dirty="0" err="1">
                <a:latin typeface="Times New Roman" pitchFamily="18" charset="0"/>
                <a:cs typeface="Times New Roman" pitchFamily="18" charset="0"/>
              </a:rPr>
              <a:t>Ví</a:t>
            </a:r>
            <a:r>
              <a:rPr lang="en-US" i="1" u="sng" dirty="0">
                <a:latin typeface="Times New Roman" pitchFamily="18" charset="0"/>
                <a:cs typeface="Times New Roman" pitchFamily="18" charset="0"/>
              </a:rPr>
              <a:t> </a:t>
            </a:r>
            <a:r>
              <a:rPr lang="en-US" i="1" u="sng" dirty="0" err="1">
                <a:latin typeface="Times New Roman" pitchFamily="18" charset="0"/>
                <a:cs typeface="Times New Roman" pitchFamily="18" charset="0"/>
              </a:rPr>
              <a:t>dụ</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M</a:t>
            </a:r>
            <a:r>
              <a:rPr lang="en-US" i="1" dirty="0" err="1" smtClean="0">
                <a:latin typeface="Times New Roman" pitchFamily="18" charset="0"/>
                <a:cs typeface="Times New Roman" pitchFamily="18" charset="0"/>
              </a:rPr>
              <a:t>ột</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số</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người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khi</a:t>
            </a:r>
            <a:r>
              <a:rPr lang="en-US" i="1" dirty="0">
                <a:latin typeface="Times New Roman" pitchFamily="18" charset="0"/>
                <a:cs typeface="Times New Roman" pitchFamily="18" charset="0"/>
              </a:rPr>
              <a:t> qua </a:t>
            </a:r>
            <a:r>
              <a:rPr lang="en-US" i="1" dirty="0" err="1">
                <a:latin typeface="Times New Roman" pitchFamily="18" charset="0"/>
                <a:cs typeface="Times New Roman" pitchFamily="18" charset="0"/>
              </a:rPr>
              <a:t>đường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có</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thể</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gặp</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một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cụ</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già</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hoặc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một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em</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nhỏ</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không</a:t>
            </a:r>
            <a:r>
              <a:rPr lang="en-US" i="1" dirty="0">
                <a:latin typeface="Times New Roman" pitchFamily="18" charset="0"/>
                <a:cs typeface="Times New Roman" pitchFamily="18" charset="0"/>
              </a:rPr>
              <a:t> qua </a:t>
            </a:r>
            <a:r>
              <a:rPr lang="en-US" i="1" dirty="0" err="1">
                <a:latin typeface="Times New Roman" pitchFamily="18" charset="0"/>
                <a:cs typeface="Times New Roman" pitchFamily="18" charset="0"/>
              </a:rPr>
              <a:t>đường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được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nhưng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họ</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vẫn</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làm</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ngơ</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mà</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không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giúp</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đỡ</a:t>
            </a:r>
            <a:r>
              <a:rPr lang="en-US" i="1" dirty="0" smtClean="0"/>
              <a:t>.</a:t>
            </a: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28600"/>
            <a:ext cx="5230813" cy="8477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3810000" y="330593"/>
            <a:ext cx="4876800" cy="646331"/>
          </a:xfrm>
          <a:prstGeom prst="rect">
            <a:avLst/>
          </a:prstGeom>
          <a:noFill/>
        </p:spPr>
        <p:txBody>
          <a:bodyPr wrap="square" rtlCol="0">
            <a:spAutoFit/>
          </a:bodyPr>
          <a:lstStyle/>
          <a:p>
            <a:r>
              <a:rPr lang="en-US" sz="3600" b="1" dirty="0">
                <a:solidFill>
                  <a:srgbClr val="FF0000"/>
                </a:solidFill>
                <a:latin typeface="Times New Roman" pitchFamily="18" charset="0"/>
                <a:cs typeface="Times New Roman" pitchFamily="18" charset="0"/>
              </a:rPr>
              <a:t>1) TÌM HIỂU CHUNG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9597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anim calcmode="lin" valueType="num">
                                      <p:cBhvr>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4">
                <a:shade val="45000"/>
                <a:satMod val="135000"/>
              </a:schemeClr>
              <a:prstClr val="white"/>
            </a:duotone>
          </a:blip>
          <a:srcRect/>
          <a:stretch>
            <a:fillRect l="-10000" r="-10000"/>
          </a:stretch>
        </a:blipFill>
        <a:effectLst/>
      </p:bgPr>
    </p:bg>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58931078"/>
              </p:ext>
            </p:extLst>
          </p:nvPr>
        </p:nvGraphicFramePr>
        <p:xfrm>
          <a:off x="228600" y="1447799"/>
          <a:ext cx="8686800" cy="5410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p:cNvPicPr>
            <a:picLocks noChangeAspect="1" noChangeArrowheads="1"/>
          </p:cNvPicPr>
          <p:nvPr/>
        </p:nvPicPr>
        <p:blipFill>
          <a:blip r:embed="rId8">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3505200" y="269544"/>
            <a:ext cx="5334000" cy="8477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724400" y="370243"/>
            <a:ext cx="3262432" cy="646331"/>
          </a:xfrm>
          <a:prstGeom prst="rect">
            <a:avLst/>
          </a:prstGeom>
          <a:noFill/>
        </p:spPr>
        <p:txBody>
          <a:bodyPr wrap="none" rtlCol="0">
            <a:spAutoFit/>
          </a:bodyPr>
          <a:lstStyle/>
          <a:p>
            <a:r>
              <a:rPr lang="en-US" sz="3600" b="1" dirty="0" smtClean="0">
                <a:solidFill>
                  <a:srgbClr val="FF0000"/>
                </a:solidFill>
                <a:latin typeface="Times New Roman" pitchFamily="18" charset="0"/>
                <a:cs typeface="Times New Roman" pitchFamily="18" charset="0"/>
              </a:rPr>
              <a:t>2) BIỂU HIỆN:</a:t>
            </a:r>
            <a:endParaRPr lang="en-US" sz="3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59880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duotone>
              <a:schemeClr val="accent4">
                <a:shade val="45000"/>
                <a:satMod val="135000"/>
              </a:schemeClr>
              <a:prstClr val="white"/>
            </a:duotone>
          </a:blip>
          <a:stretch>
            <a:fillRect/>
          </a:stretch>
        </a:blip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28600"/>
            <a:ext cx="5359400" cy="8778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553684" y="374611"/>
            <a:ext cx="3262432" cy="646331"/>
          </a:xfrm>
          <a:prstGeom prst="rect">
            <a:avLst/>
          </a:prstGeom>
          <a:noFill/>
        </p:spPr>
        <p:txBody>
          <a:bodyPr wrap="none" rtlCol="0">
            <a:spAutoFit/>
          </a:bodyPr>
          <a:lstStyle/>
          <a:p>
            <a:r>
              <a:rPr lang="en-US" sz="3600" b="1" dirty="0">
                <a:solidFill>
                  <a:srgbClr val="FF0000"/>
                </a:solidFill>
                <a:latin typeface="Times New Roman" pitchFamily="18" charset="0"/>
                <a:cs typeface="Times New Roman" pitchFamily="18" charset="0"/>
              </a:rPr>
              <a:t>2) BIỂU HIỆN</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04499193"/>
              </p:ext>
            </p:extLst>
          </p:nvPr>
        </p:nvGraphicFramePr>
        <p:xfrm>
          <a:off x="228600" y="1269702"/>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7"/>
          <p:cNvSpPr/>
          <p:nvPr/>
        </p:nvSpPr>
        <p:spPr>
          <a:xfrm>
            <a:off x="3886200" y="5334000"/>
            <a:ext cx="4891083" cy="923330"/>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Sự</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Lệch</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lạc</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val="1981767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p:cTn id="15"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585</TotalTime>
  <Words>1809</Words>
  <Application>Microsoft Office PowerPoint</Application>
  <PresentationFormat>On-screen Show (4:3)</PresentationFormat>
  <Paragraphs>118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Xã hội học đại cương</vt:lpstr>
      <vt:lpstr>Nhóm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HaiPro</dc:creator>
  <cp:lastModifiedBy>Suzuni</cp:lastModifiedBy>
  <cp:revision>65</cp:revision>
  <dcterms:created xsi:type="dcterms:W3CDTF">2006-08-16T00:00:00Z</dcterms:created>
  <dcterms:modified xsi:type="dcterms:W3CDTF">2013-11-22T00:52:24Z</dcterms:modified>
</cp:coreProperties>
</file>