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37"/>
  </p:notesMasterIdLst>
  <p:handoutMasterIdLst>
    <p:handoutMasterId r:id="rId38"/>
  </p:handoutMasterIdLst>
  <p:sldIdLst>
    <p:sldId id="266" r:id="rId2"/>
    <p:sldId id="265" r:id="rId3"/>
    <p:sldId id="259" r:id="rId4"/>
    <p:sldId id="260" r:id="rId5"/>
    <p:sldId id="261" r:id="rId6"/>
    <p:sldId id="262" r:id="rId7"/>
    <p:sldId id="267" r:id="rId8"/>
    <p:sldId id="268" r:id="rId9"/>
    <p:sldId id="273" r:id="rId10"/>
    <p:sldId id="270" r:id="rId11"/>
    <p:sldId id="271" r:id="rId12"/>
    <p:sldId id="272" r:id="rId13"/>
    <p:sldId id="274" r:id="rId14"/>
    <p:sldId id="285" r:id="rId15"/>
    <p:sldId id="282" r:id="rId16"/>
    <p:sldId id="327" r:id="rId17"/>
    <p:sldId id="306" r:id="rId18"/>
    <p:sldId id="275" r:id="rId19"/>
    <p:sldId id="307" r:id="rId20"/>
    <p:sldId id="287" r:id="rId21"/>
    <p:sldId id="286" r:id="rId22"/>
    <p:sldId id="277" r:id="rId23"/>
    <p:sldId id="288" r:id="rId24"/>
    <p:sldId id="304" r:id="rId25"/>
    <p:sldId id="295" r:id="rId26"/>
    <p:sldId id="321" r:id="rId27"/>
    <p:sldId id="322" r:id="rId28"/>
    <p:sldId id="324" r:id="rId29"/>
    <p:sldId id="298" r:id="rId30"/>
    <p:sldId id="326" r:id="rId31"/>
    <p:sldId id="317" r:id="rId32"/>
    <p:sldId id="293" r:id="rId33"/>
    <p:sldId id="314" r:id="rId34"/>
    <p:sldId id="315" r:id="rId35"/>
    <p:sldId id="292"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94660"/>
  </p:normalViewPr>
  <p:slideViewPr>
    <p:cSldViewPr>
      <p:cViewPr varScale="1">
        <p:scale>
          <a:sx n="48" d="100"/>
          <a:sy n="48" d="100"/>
        </p:scale>
        <p:origin x="-1282"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01D819-481D-4EC2-919C-C16FE18387EC}" type="datetimeFigureOut">
              <a:rPr lang="en-US" smtClean="0"/>
              <a:pPr/>
              <a:t>2/25/2014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EE9F2E-4CAE-4945-A846-F99C020AEA7D}" type="slidenum">
              <a:rPr lang="en-US" smtClean="0"/>
              <a:pPr/>
              <a:t>‹#›</a:t>
            </a:fld>
            <a:endParaRPr lang="en-US" dirty="0"/>
          </a:p>
        </p:txBody>
      </p:sp>
    </p:spTree>
    <p:extLst>
      <p:ext uri="{BB962C8B-B14F-4D97-AF65-F5344CB8AC3E}">
        <p14:creationId xmlns:p14="http://schemas.microsoft.com/office/powerpoint/2010/main" val="28496005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5BE4B9-2416-48A6-8575-38C7AD5D3D41}" type="datetimeFigureOut">
              <a:rPr lang="en-US" smtClean="0"/>
              <a:pPr/>
              <a:t>2/25/2014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31DB67-224B-4274-9BAE-46199B149BF7}" type="slidenum">
              <a:rPr lang="en-US" smtClean="0"/>
              <a:pPr/>
              <a:t>‹#›</a:t>
            </a:fld>
            <a:endParaRPr lang="en-US" dirty="0"/>
          </a:p>
        </p:txBody>
      </p:sp>
    </p:spTree>
    <p:extLst>
      <p:ext uri="{BB962C8B-B14F-4D97-AF65-F5344CB8AC3E}">
        <p14:creationId xmlns:p14="http://schemas.microsoft.com/office/powerpoint/2010/main" val="3566838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0DFA220B-840B-4715-9BFC-998502D09231}" type="datetimeFigureOut">
              <a:rPr lang="en-US" smtClean="0"/>
              <a:pPr/>
              <a:t>2/25/2014</a:t>
            </a:fld>
            <a:endParaRPr lang="en-US"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91FEE6E5-E7D9-4CB0-9101-FFC7EF1FADF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FA220B-840B-4715-9BFC-998502D09231}" type="datetimeFigureOut">
              <a:rPr lang="en-US" smtClean="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FEE6E5-E7D9-4CB0-9101-FFC7EF1FADF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FA220B-840B-4715-9BFC-998502D09231}" type="datetimeFigureOut">
              <a:rPr lang="en-US" smtClean="0"/>
              <a:pPr/>
              <a:t>2/25/2014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FEE6E5-E7D9-4CB0-9101-FFC7EF1FADF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0DFA220B-840B-4715-9BFC-998502D09231}" type="datetimeFigureOut">
              <a:rPr lang="en-US" smtClean="0"/>
              <a:pPr/>
              <a:t>2/25/2014</a:t>
            </a:fld>
            <a:endParaRPr lang="en-US" dirty="0"/>
          </a:p>
        </p:txBody>
      </p:sp>
      <p:sp>
        <p:nvSpPr>
          <p:cNvPr id="5" name="Footer Placeholder 4"/>
          <p:cNvSpPr>
            <a:spLocks noGrp="1"/>
          </p:cNvSpPr>
          <p:nvPr>
            <p:ph type="ftr" sz="quarter" idx="11"/>
          </p:nvPr>
        </p:nvSpPr>
        <p:spPr>
          <a:xfrm>
            <a:off x="457200" y="6480969"/>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91FEE6E5-E7D9-4CB0-9101-FFC7EF1FADF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0DFA220B-840B-4715-9BFC-998502D09231}" type="datetimeFigureOut">
              <a:rPr lang="en-US" smtClean="0"/>
              <a:pPr/>
              <a:t>2/25/2014</a:t>
            </a:fld>
            <a:endParaRPr lang="en-US" dirty="0"/>
          </a:p>
        </p:txBody>
      </p:sp>
      <p:sp>
        <p:nvSpPr>
          <p:cNvPr id="5" name="Footer Placeholder 4"/>
          <p:cNvSpPr>
            <a:spLocks noGrp="1"/>
          </p:cNvSpPr>
          <p:nvPr>
            <p:ph type="ftr" sz="quarter" idx="11"/>
          </p:nvPr>
        </p:nvSpPr>
        <p:spPr>
          <a:xfrm>
            <a:off x="2619376" y="6480969"/>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91FEE6E5-E7D9-4CB0-9101-FFC7EF1FADF7}" type="slidenum">
              <a:rPr lang="en-US" smtClean="0"/>
              <a:pPr/>
              <a:t>‹#›</a:t>
            </a:fld>
            <a:endParaRPr lang="en-US"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0DFA220B-840B-4715-9BFC-998502D09231}" type="datetimeFigureOut">
              <a:rPr lang="en-US" smtClean="0"/>
              <a:pPr/>
              <a:t>2/25/2014</a:t>
            </a:fld>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91FEE6E5-E7D9-4CB0-9101-FFC7EF1FADF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0DFA220B-840B-4715-9BFC-998502D09231}" type="datetimeFigureOut">
              <a:rPr lang="en-US" smtClean="0"/>
              <a:pPr/>
              <a:t>2/25/2014</a:t>
            </a:fld>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91FEE6E5-E7D9-4CB0-9101-FFC7EF1FADF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DFA220B-840B-4715-9BFC-998502D09231}" type="datetimeFigureOut">
              <a:rPr lang="en-US" smtClean="0"/>
              <a:pPr/>
              <a:t>2/25/2014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FEE6E5-E7D9-4CB0-9101-FFC7EF1FADF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0DFA220B-840B-4715-9BFC-998502D09231}" type="datetimeFigureOut">
              <a:rPr lang="en-US" smtClean="0"/>
              <a:pPr/>
              <a:t>2/25/2014</a:t>
            </a:fld>
            <a:endParaRPr lang="en-US" dirty="0"/>
          </a:p>
        </p:txBody>
      </p:sp>
      <p:sp>
        <p:nvSpPr>
          <p:cNvPr id="3" name="Footer Placeholder 2"/>
          <p:cNvSpPr>
            <a:spLocks noGrp="1"/>
          </p:cNvSpPr>
          <p:nvPr>
            <p:ph type="ftr" sz="quarter" idx="11"/>
          </p:nvPr>
        </p:nvSpPr>
        <p:spPr>
          <a:xfrm>
            <a:off x="457200" y="6481890"/>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91FEE6E5-E7D9-4CB0-9101-FFC7EF1FADF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0DFA220B-840B-4715-9BFC-998502D09231}" type="datetimeFigureOut">
              <a:rPr lang="en-US" smtClean="0"/>
              <a:pPr/>
              <a:t>2/25/2014</a:t>
            </a:fld>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91FEE6E5-E7D9-4CB0-9101-FFC7EF1FADF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0DFA220B-840B-4715-9BFC-998502D09231}" type="datetimeFigureOut">
              <a:rPr lang="en-US" smtClean="0"/>
              <a:pPr/>
              <a:t>2/25/2014</a:t>
            </a:fld>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91FEE6E5-E7D9-4CB0-9101-FFC7EF1FADF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DFA220B-840B-4715-9BFC-998502D09231}" type="datetimeFigureOut">
              <a:rPr lang="en-US" smtClean="0"/>
              <a:pPr/>
              <a:t>2/25/2014</a:t>
            </a:fld>
            <a:endParaRPr lang="en-US"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91FEE6E5-E7D9-4CB0-9101-FFC7EF1FADF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vi.wikipedia.org/wiki/Ph%C3%A1p" TargetMode="External"/><Relationship Id="rId3" Type="http://schemas.openxmlformats.org/officeDocument/2006/relationships/hyperlink" Target="http://vi.wikipedia.org/wiki/15_th%C3%A1ng_4" TargetMode="External"/><Relationship Id="rId7" Type="http://schemas.openxmlformats.org/officeDocument/2006/relationships/hyperlink" Target="http://vi.wikipedia.org/wiki/X%C3%A3_h%E1%BB%99i_h%E1%BB%8Dc" TargetMode="External"/><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hyperlink" Target="http://vi.wikipedia.org/wiki/1917" TargetMode="External"/><Relationship Id="rId5" Type="http://schemas.openxmlformats.org/officeDocument/2006/relationships/hyperlink" Target="http://vi.wikipedia.org/wiki/15_th%C3%A1ng_11" TargetMode="External"/><Relationship Id="rId10" Type="http://schemas.openxmlformats.org/officeDocument/2006/relationships/image" Target="../media/image23.jpeg"/><Relationship Id="rId4" Type="http://schemas.openxmlformats.org/officeDocument/2006/relationships/hyperlink" Target="http://vi.wikipedia.org/wiki/1858" TargetMode="External"/><Relationship Id="rId9" Type="http://schemas.openxmlformats.org/officeDocument/2006/relationships/hyperlink" Target="http://vi.wikipedia.org/wiki/Nh%C3%A2n_ch%E1%BB%A7ng_h%E1%BB%8Dc"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vi.wikipedia.org/wiki/%C4%90%E1%BB%A9c" TargetMode="External"/><Relationship Id="rId3" Type="http://schemas.openxmlformats.org/officeDocument/2006/relationships/hyperlink" Target="http://vi.wikipedia.org/wiki/1_th%C3%A1ng_3" TargetMode="External"/><Relationship Id="rId7" Type="http://schemas.openxmlformats.org/officeDocument/2006/relationships/hyperlink" Target="http://vi.wikipedia.org/wiki/Berlin" TargetMode="External"/><Relationship Id="rId12" Type="http://schemas.openxmlformats.org/officeDocument/2006/relationships/image" Target="../media/image24.jpeg"/><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hyperlink" Target="http://vi.wikipedia.org/wiki/1918" TargetMode="External"/><Relationship Id="rId11" Type="http://schemas.openxmlformats.org/officeDocument/2006/relationships/hyperlink" Target="http://vi.wikipedia.org/wiki/Thi%C3%AAn_Ch%C3%BAa_gi%C3%A1o" TargetMode="External"/><Relationship Id="rId5" Type="http://schemas.openxmlformats.org/officeDocument/2006/relationships/hyperlink" Target="http://vi.wikipedia.org/wiki/28_th%C3%A1ng_9" TargetMode="External"/><Relationship Id="rId10" Type="http://schemas.openxmlformats.org/officeDocument/2006/relationships/hyperlink" Target="http://vi.wikipedia.org/wiki/Do_Th%C3%A1i" TargetMode="External"/><Relationship Id="rId4" Type="http://schemas.openxmlformats.org/officeDocument/2006/relationships/hyperlink" Target="http://vi.wikipedia.org/wiki/1858" TargetMode="External"/><Relationship Id="rId9" Type="http://schemas.openxmlformats.org/officeDocument/2006/relationships/hyperlink" Target="http://vi.wikipedia.org/wiki/X%C3%A3_h%E1%BB%99i_h%E1%BB%8Dc"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1.gif"/><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jpeg"/><Relationship Id="rId9"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vi.wikipedia.org/wiki/Ch%E1%BB%A7_ngh%C4%A9a_x%C3%A3_h%E1%BB%99i" TargetMode="External"/><Relationship Id="rId7" Type="http://schemas.openxmlformats.org/officeDocument/2006/relationships/image" Target="../media/image37.png"/><Relationship Id="rId2" Type="http://schemas.openxmlformats.org/officeDocument/2006/relationships/hyperlink" Target="http://vi.wikipedia.org/wiki/Ch%C3%ADnh_tr%E1%BB%8B" TargetMode="External"/><Relationship Id="rId1" Type="http://schemas.openxmlformats.org/officeDocument/2006/relationships/slideLayout" Target="../slideLayouts/slideLayout7.xml"/><Relationship Id="rId6" Type="http://schemas.openxmlformats.org/officeDocument/2006/relationships/hyperlink" Target="http://vi.wikipedia.org/wiki/Kinh_t%E1%BA%BF" TargetMode="External"/><Relationship Id="rId5" Type="http://schemas.openxmlformats.org/officeDocument/2006/relationships/hyperlink" Target="http://vi.wikipedia.org/wiki/Nh%C3%A0_n%C6%B0%E1%BB%9Bc" TargetMode="External"/><Relationship Id="rId4" Type="http://schemas.openxmlformats.org/officeDocument/2006/relationships/hyperlink" Target="http://vi.wikipedia.org/wiki/C%C3%B4ng_%C4%91o%C3%A0n"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audio" Target="../media/audio5.wav"/><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www.google.com.vn/search?espv=210&amp;es_sm=93&amp;q=auguste+comte+m%C3%A2%CC%81t&amp;stick=H4sIAAAAAAAAAGOovnz8BQMDgy4HnxCHfq6-QVWVUZmWfHaylX5Ban5BTqp-SmpyamJxakp8QWpRcX6eVUpmako2a9Znfg6P46klGv-0T0-o6lRgOw8AIhO5iUoAAAA&amp;sa=X&amp;ei=9YcJU77OHuaIiQf4CA&amp;ved=0CKoBEOgTKAEwFg" TargetMode="External"/><Relationship Id="rId2" Type="http://schemas.openxmlformats.org/officeDocument/2006/relationships/hyperlink" Target="https://www.google.com.vn/search?espv=210&amp;es_sm=93&amp;q=auguste+comte+sinh&amp;stick=H4sIAAAAAAAAAGOovnz8BQMDgwoHnxCHfq6-QVWVUZmWWHaylX5Ban5BTiqQKirOz7NKyi_K-9ab-fO2WJCgfOdPlWjVFZvmd0U8AgCNC3-fQQAAAA&amp;sa=X&amp;ei=9YcJU77OHuaIiQf4CA&amp;ved=0CKUBEOgTKAEwFQ" TargetMode="Externa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emf"/><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457200"/>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Bài</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thuyết</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trình</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b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Môn</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Xã</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học</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đại</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cương</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b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en-US"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Giáo</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viên</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Nguyễn</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đức</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thành</a:t>
            </a: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dirty="0" smtClean="0"/>
              <a:t/>
            </a:r>
            <a:br>
              <a:rPr lang="en-US" dirty="0" smtClean="0"/>
            </a:br>
            <a:endParaRPr lang="en-US" dirty="0"/>
          </a:p>
        </p:txBody>
      </p:sp>
      <p:sp>
        <p:nvSpPr>
          <p:cNvPr id="3" name="Content Placeholder 2"/>
          <p:cNvSpPr>
            <a:spLocks noGrp="1"/>
          </p:cNvSpPr>
          <p:nvPr>
            <p:ph idx="1"/>
          </p:nvPr>
        </p:nvSpPr>
        <p:spPr/>
        <p:style>
          <a:lnRef idx="1">
            <a:schemeClr val="accent1"/>
          </a:lnRef>
          <a:fillRef idx="3">
            <a:schemeClr val="accent1"/>
          </a:fillRef>
          <a:effectRef idx="2">
            <a:schemeClr val="accent1"/>
          </a:effectRef>
          <a:fontRef idx="minor">
            <a:schemeClr val="lt1"/>
          </a:fontRef>
        </p:style>
        <p:txBody>
          <a:bodyPr/>
          <a:lstStyle/>
          <a:p>
            <a:pPr lvl="8"/>
            <a:r>
              <a:rPr lang="en-US" sz="4600" dirty="0" err="1" smtClean="0"/>
              <a:t>Nhóm</a:t>
            </a:r>
            <a:r>
              <a:rPr lang="en-US" sz="4600" dirty="0" smtClean="0"/>
              <a:t> 1:</a:t>
            </a:r>
          </a:p>
          <a:p>
            <a:r>
              <a:rPr lang="en-US" sz="4400" dirty="0" err="1" smtClean="0"/>
              <a:t>Nguyễn</a:t>
            </a:r>
            <a:r>
              <a:rPr lang="en-US" sz="4400" dirty="0" smtClean="0"/>
              <a:t> </a:t>
            </a:r>
            <a:r>
              <a:rPr lang="en-US" sz="4400" dirty="0" err="1" smtClean="0"/>
              <a:t>Ngọc</a:t>
            </a:r>
            <a:r>
              <a:rPr lang="en-US" sz="4400" dirty="0" smtClean="0"/>
              <a:t> </a:t>
            </a:r>
            <a:r>
              <a:rPr lang="en-US" sz="4400" dirty="0" err="1" smtClean="0"/>
              <a:t>Trâm</a:t>
            </a:r>
            <a:endParaRPr lang="en-US" sz="4400" dirty="0" smtClean="0"/>
          </a:p>
          <a:p>
            <a:r>
              <a:rPr lang="en-US" sz="4400" dirty="0" err="1" smtClean="0"/>
              <a:t>Đỗ</a:t>
            </a:r>
            <a:r>
              <a:rPr lang="en-US" sz="4400" dirty="0" smtClean="0"/>
              <a:t> </a:t>
            </a:r>
            <a:r>
              <a:rPr lang="en-US" sz="4400" dirty="0" err="1" smtClean="0"/>
              <a:t>Thị</a:t>
            </a:r>
            <a:r>
              <a:rPr lang="en-US" sz="4400" dirty="0" smtClean="0"/>
              <a:t> </a:t>
            </a:r>
            <a:r>
              <a:rPr lang="en-US" sz="4400" dirty="0" err="1" smtClean="0"/>
              <a:t>Ngọc</a:t>
            </a:r>
            <a:r>
              <a:rPr lang="en-US" sz="4400" dirty="0" smtClean="0"/>
              <a:t> </a:t>
            </a:r>
            <a:r>
              <a:rPr lang="en-US" sz="4400" dirty="0" err="1" smtClean="0"/>
              <a:t>Oanh</a:t>
            </a:r>
            <a:endParaRPr lang="en-US" sz="4400" dirty="0" smtClean="0"/>
          </a:p>
          <a:p>
            <a:r>
              <a:rPr lang="en-US" sz="4400" dirty="0" err="1" smtClean="0"/>
              <a:t>Nguyễn</a:t>
            </a:r>
            <a:r>
              <a:rPr lang="en-US" sz="4400" dirty="0" smtClean="0"/>
              <a:t> </a:t>
            </a:r>
            <a:r>
              <a:rPr lang="en-US" sz="4400" dirty="0" err="1" smtClean="0"/>
              <a:t>Thị</a:t>
            </a:r>
            <a:r>
              <a:rPr lang="en-US" sz="4400" dirty="0" smtClean="0"/>
              <a:t> </a:t>
            </a:r>
            <a:r>
              <a:rPr lang="en-US" sz="4400" dirty="0" err="1" smtClean="0"/>
              <a:t>Mỹ</a:t>
            </a:r>
            <a:r>
              <a:rPr lang="en-US" sz="4400" dirty="0" smtClean="0"/>
              <a:t> </a:t>
            </a:r>
            <a:r>
              <a:rPr lang="en-US" sz="4400" dirty="0" err="1" smtClean="0"/>
              <a:t>Trâm</a:t>
            </a:r>
            <a:endParaRPr lang="en-US" sz="4400" dirty="0" smtClean="0"/>
          </a:p>
          <a:p>
            <a:endParaRPr lang="en-US" dirty="0" smtClean="0"/>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iterate type="lt">
                                    <p:tmPct val="1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2000"/>
                                        <p:tgtEl>
                                          <p:spTgt spid="3">
                                            <p:txEl>
                                              <p:pRg st="0" end="0"/>
                                            </p:txEl>
                                          </p:spTgt>
                                        </p:tgtEl>
                                      </p:cBhvr>
                                    </p:animEffect>
                                    <p:anim calcmode="lin" valueType="num">
                                      <p:cBhvr>
                                        <p:cTn id="1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9" dur="2000" fill="hold"/>
                                        <p:tgtEl>
                                          <p:spTgt spid="3">
                                            <p:txEl>
                                              <p:pRg st="0" end="0"/>
                                            </p:txEl>
                                          </p:spTgt>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iterate type="lt">
                                    <p:tmPct val="10000"/>
                                  </p:iterate>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2000"/>
                                        <p:tgtEl>
                                          <p:spTgt spid="3">
                                            <p:txEl>
                                              <p:pRg st="1" end="1"/>
                                            </p:txEl>
                                          </p:spTgt>
                                        </p:tgtEl>
                                      </p:cBhvr>
                                    </p:animEffect>
                                    <p:anim calcmode="lin" valueType="num">
                                      <p:cBhvr>
                                        <p:cTn id="23"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1" end="1"/>
                                            </p:txEl>
                                          </p:spTgt>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2000"/>
                                        <p:tgtEl>
                                          <p:spTgt spid="3">
                                            <p:txEl>
                                              <p:pRg st="2" end="2"/>
                                            </p:txEl>
                                          </p:spTgt>
                                        </p:tgtEl>
                                      </p:cBhvr>
                                    </p:animEffect>
                                    <p:anim calcmode="lin" valueType="num">
                                      <p:cBhvr>
                                        <p:cTn id="2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2" end="2"/>
                                            </p:txEl>
                                          </p:spTgt>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iterate type="lt">
                                    <p:tmPct val="10000"/>
                                  </p:iterate>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2000"/>
                                        <p:tgtEl>
                                          <p:spTgt spid="3">
                                            <p:txEl>
                                              <p:pRg st="3" end="3"/>
                                            </p:txEl>
                                          </p:spTgt>
                                        </p:tgtEl>
                                      </p:cBhvr>
                                    </p:animEffect>
                                    <p:anim calcmode="lin" valueType="num">
                                      <p:cBhvr>
                                        <p:cTn id="33"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4"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7200" y="228600"/>
            <a:ext cx="4572000" cy="1569660"/>
          </a:xfrm>
          <a:prstGeom prst="rect">
            <a:avLst/>
          </a:prstGeom>
        </p:spPr>
        <p:txBody>
          <a:bodyPr>
            <a:spAutoFit/>
          </a:bodyPr>
          <a:lstStyle/>
          <a:p>
            <a:r>
              <a:rPr lang="en-US" sz="2400" b="1" dirty="0" smtClean="0"/>
              <a:t>C. Mac 5/5/1818</a:t>
            </a:r>
          </a:p>
          <a:p>
            <a:r>
              <a:rPr lang="vi-VN" sz="2400" b="1" dirty="0" smtClean="0"/>
              <a:t>Ở TP. Tơ-ri-ơ, Đức.</a:t>
            </a:r>
          </a:p>
          <a:p>
            <a:r>
              <a:rPr lang="en-US" sz="2400" b="1" dirty="0" err="1" smtClean="0"/>
              <a:t>Trong</a:t>
            </a:r>
            <a:r>
              <a:rPr lang="en-US" sz="2400" b="1" dirty="0" smtClean="0"/>
              <a:t> </a:t>
            </a:r>
            <a:r>
              <a:rPr lang="en-US" sz="2400" b="1" dirty="0" err="1" smtClean="0"/>
              <a:t>gia</a:t>
            </a:r>
            <a:r>
              <a:rPr lang="en-US" sz="2400" b="1" dirty="0" smtClean="0"/>
              <a:t> </a:t>
            </a:r>
            <a:r>
              <a:rPr lang="en-US" sz="2400" b="1" dirty="0" err="1" smtClean="0"/>
              <a:t>đình</a:t>
            </a:r>
            <a:r>
              <a:rPr lang="en-US" sz="2400" b="1" dirty="0" smtClean="0"/>
              <a:t> </a:t>
            </a:r>
            <a:r>
              <a:rPr lang="en-US" sz="2400" b="1" dirty="0" err="1" smtClean="0"/>
              <a:t>luật</a:t>
            </a:r>
            <a:r>
              <a:rPr lang="en-US" sz="2400" b="1" dirty="0" smtClean="0"/>
              <a:t> </a:t>
            </a:r>
            <a:r>
              <a:rPr lang="en-US" sz="2400" b="1" dirty="0" err="1" smtClean="0"/>
              <a:t>sư</a:t>
            </a:r>
            <a:r>
              <a:rPr lang="en-US" sz="2400" b="1" dirty="0" smtClean="0"/>
              <a:t> Do</a:t>
            </a:r>
          </a:p>
          <a:p>
            <a:r>
              <a:rPr lang="de-DE" sz="2400" b="1" dirty="0" smtClean="0"/>
              <a:t>Thai giàu có Heinrich Marx.</a:t>
            </a:r>
            <a:endParaRPr lang="en-US" sz="2400" dirty="0"/>
          </a:p>
        </p:txBody>
      </p:sp>
      <p:sp>
        <p:nvSpPr>
          <p:cNvPr id="4" name="Rectangle 3"/>
          <p:cNvSpPr/>
          <p:nvPr/>
        </p:nvSpPr>
        <p:spPr>
          <a:xfrm>
            <a:off x="4267200" y="1828800"/>
            <a:ext cx="4572000" cy="2585323"/>
          </a:xfrm>
          <a:prstGeom prst="rect">
            <a:avLst/>
          </a:prstGeom>
        </p:spPr>
        <p:txBody>
          <a:bodyPr>
            <a:spAutoFit/>
          </a:bodyPr>
          <a:lstStyle/>
          <a:p>
            <a:r>
              <a:rPr lang="vi-VN" sz="2400" b="1" dirty="0" smtClean="0"/>
              <a:t>Ph. ăng-ghen đến thăm C. Mac ở Pa-ri. Hai</a:t>
            </a:r>
            <a:r>
              <a:rPr lang="en-US" sz="2400" b="1" dirty="0" smtClean="0"/>
              <a:t> </a:t>
            </a:r>
            <a:r>
              <a:rPr lang="en-US" sz="2400" b="1" dirty="0" err="1" smtClean="0"/>
              <a:t>ông</a:t>
            </a:r>
            <a:r>
              <a:rPr lang="en-US" sz="2400" b="1" dirty="0" smtClean="0"/>
              <a:t> </a:t>
            </a:r>
            <a:r>
              <a:rPr lang="en-US" sz="2400" b="1" dirty="0" err="1" smtClean="0"/>
              <a:t>đã</a:t>
            </a:r>
            <a:r>
              <a:rPr lang="en-US" sz="2400" b="1" dirty="0" smtClean="0"/>
              <a:t> </a:t>
            </a:r>
            <a:r>
              <a:rPr lang="en-US" sz="2400" b="1" dirty="0" err="1" smtClean="0"/>
              <a:t>trở</a:t>
            </a:r>
            <a:r>
              <a:rPr lang="en-US" sz="2400" b="1" dirty="0" smtClean="0"/>
              <a:t> </a:t>
            </a:r>
            <a:r>
              <a:rPr lang="en-US" sz="2400" b="1" dirty="0" err="1" smtClean="0"/>
              <a:t>thành</a:t>
            </a:r>
            <a:r>
              <a:rPr lang="en-US" sz="2400" b="1" dirty="0" smtClean="0"/>
              <a:t> </a:t>
            </a:r>
            <a:r>
              <a:rPr lang="en-US" sz="2400" b="1" dirty="0" err="1" smtClean="0"/>
              <a:t>những</a:t>
            </a:r>
            <a:r>
              <a:rPr lang="en-US" sz="2400" b="1" dirty="0" smtClean="0"/>
              <a:t> </a:t>
            </a:r>
            <a:r>
              <a:rPr lang="en-US" sz="2400" b="1" dirty="0" err="1" smtClean="0"/>
              <a:t>người</a:t>
            </a:r>
            <a:r>
              <a:rPr lang="en-US" sz="2400" b="1" dirty="0" smtClean="0"/>
              <a:t> </a:t>
            </a:r>
            <a:r>
              <a:rPr lang="en-US" sz="2400" b="1" dirty="0" err="1" smtClean="0"/>
              <a:t>bạn</a:t>
            </a:r>
            <a:r>
              <a:rPr lang="en-US" sz="2400" b="1" dirty="0" smtClean="0"/>
              <a:t> </a:t>
            </a:r>
            <a:r>
              <a:rPr lang="en-US" sz="2400" b="1" dirty="0" err="1" smtClean="0"/>
              <a:t>cùng</a:t>
            </a:r>
            <a:r>
              <a:rPr lang="en-US" sz="2400" b="1" dirty="0" smtClean="0"/>
              <a:t> </a:t>
            </a:r>
            <a:r>
              <a:rPr lang="en-US" sz="2400" b="1" dirty="0" err="1" smtClean="0"/>
              <a:t>chung</a:t>
            </a:r>
            <a:r>
              <a:rPr lang="en-US" sz="2400" b="1" dirty="0" smtClean="0"/>
              <a:t> </a:t>
            </a:r>
            <a:r>
              <a:rPr lang="en-US" sz="2400" b="1" dirty="0" err="1" smtClean="0"/>
              <a:t>lí</a:t>
            </a:r>
            <a:r>
              <a:rPr lang="en-US" sz="2400" b="1" dirty="0" smtClean="0"/>
              <a:t> </a:t>
            </a:r>
            <a:r>
              <a:rPr lang="en-US" sz="2400" b="1" dirty="0" err="1" smtClean="0"/>
              <a:t>tưởng</a:t>
            </a:r>
            <a:r>
              <a:rPr lang="en-US" sz="2400" b="1" dirty="0" smtClean="0"/>
              <a:t> </a:t>
            </a:r>
            <a:r>
              <a:rPr lang="en-US" sz="2400" b="1" dirty="0" err="1" smtClean="0"/>
              <a:t>và</a:t>
            </a:r>
            <a:r>
              <a:rPr lang="en-US" sz="2400" b="1" dirty="0" smtClean="0"/>
              <a:t> </a:t>
            </a:r>
            <a:r>
              <a:rPr lang="en-US" sz="2400" b="1" dirty="0" err="1" smtClean="0"/>
              <a:t>quan</a:t>
            </a:r>
            <a:r>
              <a:rPr lang="en-US" sz="2400" b="1" dirty="0" smtClean="0"/>
              <a:t> </a:t>
            </a:r>
            <a:r>
              <a:rPr lang="en-US" sz="2400" b="1" dirty="0" err="1" smtClean="0"/>
              <a:t>điểm</a:t>
            </a:r>
            <a:r>
              <a:rPr lang="en-US" sz="2400" b="1" dirty="0" smtClean="0"/>
              <a:t> </a:t>
            </a:r>
            <a:r>
              <a:rPr lang="en-US" sz="2400" b="1" dirty="0" err="1" smtClean="0"/>
              <a:t>trong</a:t>
            </a:r>
            <a:r>
              <a:rPr lang="en-US" sz="2400" b="1" dirty="0" smtClean="0"/>
              <a:t> </a:t>
            </a:r>
            <a:r>
              <a:rPr lang="en-US" sz="2400" b="1" dirty="0" err="1" smtClean="0"/>
              <a:t>tất</a:t>
            </a:r>
            <a:r>
              <a:rPr lang="en-US" sz="2400" b="1" dirty="0" smtClean="0"/>
              <a:t> </a:t>
            </a:r>
            <a:r>
              <a:rPr lang="en-US" sz="2400" b="1" dirty="0" err="1" smtClean="0"/>
              <a:t>cả</a:t>
            </a:r>
            <a:r>
              <a:rPr lang="en-US" sz="2400" b="1" dirty="0" smtClean="0"/>
              <a:t> </a:t>
            </a:r>
            <a:r>
              <a:rPr lang="en-US" sz="2400" b="1" dirty="0" err="1" smtClean="0"/>
              <a:t>mọi</a:t>
            </a:r>
            <a:r>
              <a:rPr lang="en-US" sz="2400" b="1" dirty="0" smtClean="0"/>
              <a:t> </a:t>
            </a:r>
            <a:r>
              <a:rPr lang="en-US" sz="2400" b="1" dirty="0" err="1" smtClean="0"/>
              <a:t>vấn</a:t>
            </a:r>
            <a:r>
              <a:rPr lang="en-US" sz="2400" b="1" dirty="0" smtClean="0"/>
              <a:t> </a:t>
            </a:r>
            <a:r>
              <a:rPr lang="en-US" sz="2400" b="1" dirty="0" err="1" smtClean="0"/>
              <a:t>đề</a:t>
            </a:r>
            <a:r>
              <a:rPr lang="en-US" sz="2400" b="1" dirty="0" smtClean="0"/>
              <a:t> </a:t>
            </a:r>
            <a:r>
              <a:rPr lang="en-US" sz="2400" b="1" dirty="0" err="1" smtClean="0"/>
              <a:t>lý</a:t>
            </a:r>
            <a:r>
              <a:rPr lang="en-US" sz="2400" b="1" dirty="0" smtClean="0"/>
              <a:t> </a:t>
            </a:r>
            <a:r>
              <a:rPr lang="en-US" sz="2400" b="1" dirty="0" err="1" smtClean="0"/>
              <a:t>luận</a:t>
            </a:r>
            <a:r>
              <a:rPr lang="en-US" sz="2400" b="1" dirty="0" smtClean="0"/>
              <a:t> </a:t>
            </a:r>
            <a:r>
              <a:rPr lang="en-US" sz="2400" b="1" dirty="0" err="1" smtClean="0"/>
              <a:t>và</a:t>
            </a:r>
            <a:r>
              <a:rPr lang="en-US" sz="2400" b="1" dirty="0" smtClean="0"/>
              <a:t> </a:t>
            </a:r>
            <a:r>
              <a:rPr lang="en-US" sz="2400" b="1" dirty="0" err="1" smtClean="0"/>
              <a:t>thực</a:t>
            </a:r>
            <a:r>
              <a:rPr lang="en-US" sz="2400" b="1" dirty="0" smtClean="0"/>
              <a:t> </a:t>
            </a:r>
            <a:r>
              <a:rPr lang="en-US" sz="2400" b="1" dirty="0" err="1" smtClean="0"/>
              <a:t>tiễn</a:t>
            </a:r>
            <a:endParaRPr lang="vi-VN" sz="2400" b="1" dirty="0" smtClean="0"/>
          </a:p>
          <a:p>
            <a:endParaRPr lang="vi-VN" b="1" dirty="0" smtClean="0"/>
          </a:p>
        </p:txBody>
      </p:sp>
      <p:sp>
        <p:nvSpPr>
          <p:cNvPr id="5" name="Rectangle 4"/>
          <p:cNvSpPr/>
          <p:nvPr/>
        </p:nvSpPr>
        <p:spPr>
          <a:xfrm>
            <a:off x="4343400" y="4419600"/>
            <a:ext cx="4572000" cy="1938992"/>
          </a:xfrm>
          <a:prstGeom prst="rect">
            <a:avLst/>
          </a:prstGeom>
        </p:spPr>
        <p:txBody>
          <a:bodyPr>
            <a:spAutoFit/>
          </a:bodyPr>
          <a:lstStyle/>
          <a:p>
            <a:r>
              <a:rPr lang="en-US" sz="2400" b="1" dirty="0" smtClean="0"/>
              <a:t>4/</a:t>
            </a:r>
            <a:r>
              <a:rPr lang="vi-VN" sz="2400" b="1" dirty="0" smtClean="0"/>
              <a:t> 1848,C. Mac c</a:t>
            </a:r>
            <a:r>
              <a:rPr lang="en-US" sz="2400" b="1" dirty="0" err="1" smtClean="0"/>
              <a:t>ùng</a:t>
            </a:r>
            <a:r>
              <a:rPr lang="vi-VN" sz="2400" b="1" dirty="0" smtClean="0"/>
              <a:t> với Ph. Ăng-ghen đến Kioln</a:t>
            </a:r>
            <a:r>
              <a:rPr lang="en-US" sz="2400" b="1" dirty="0" smtClean="0"/>
              <a:t>.</a:t>
            </a:r>
            <a:endParaRPr lang="vi-VN" sz="2400" b="1" dirty="0" smtClean="0"/>
          </a:p>
          <a:p>
            <a:r>
              <a:rPr lang="vi-VN" sz="2400" b="1" dirty="0" smtClean="0"/>
              <a:t>Tại đ</a:t>
            </a:r>
            <a:r>
              <a:rPr lang="en-US" sz="2400" b="1" dirty="0" err="1" smtClean="0"/>
              <a:t>ây</a:t>
            </a:r>
            <a:r>
              <a:rPr lang="vi-VN" sz="2400" b="1" dirty="0" smtClean="0"/>
              <a:t> Mac trở th</a:t>
            </a:r>
            <a:r>
              <a:rPr lang="en-US" sz="2400" b="1" dirty="0" err="1" smtClean="0"/>
              <a:t>àn</a:t>
            </a:r>
            <a:r>
              <a:rPr lang="vi-VN" sz="2400" b="1" dirty="0" smtClean="0"/>
              <a:t>h Tổng bi</a:t>
            </a:r>
            <a:r>
              <a:rPr lang="en-US" sz="2400" b="1" dirty="0" err="1" smtClean="0"/>
              <a:t>ên</a:t>
            </a:r>
            <a:r>
              <a:rPr lang="en-US" sz="2400" b="1" dirty="0" smtClean="0"/>
              <a:t> </a:t>
            </a:r>
            <a:r>
              <a:rPr lang="vi-VN" sz="2400" b="1" dirty="0" smtClean="0"/>
              <a:t>tập tờ Nhật ba</a:t>
            </a:r>
            <a:r>
              <a:rPr lang="en-US" sz="2400" b="1" dirty="0" smtClean="0"/>
              <a:t>ó </a:t>
            </a:r>
            <a:r>
              <a:rPr lang="en-US" sz="2400" b="1" dirty="0" err="1" smtClean="0"/>
              <a:t>tỉnh</a:t>
            </a:r>
            <a:r>
              <a:rPr lang="en-US" sz="2400" b="1" dirty="0" smtClean="0"/>
              <a:t> Rah, </a:t>
            </a:r>
            <a:r>
              <a:rPr lang="en-US" sz="2400" b="1" dirty="0" err="1" smtClean="0"/>
              <a:t>cơ</a:t>
            </a:r>
            <a:r>
              <a:rPr lang="en-US" sz="2400" b="1" dirty="0" smtClean="0"/>
              <a:t> </a:t>
            </a:r>
            <a:r>
              <a:rPr lang="en-US" sz="2400" b="1" dirty="0" err="1" smtClean="0"/>
              <a:t>quan</a:t>
            </a:r>
            <a:r>
              <a:rPr lang="en-US" sz="2400" b="1" dirty="0" smtClean="0"/>
              <a:t> </a:t>
            </a:r>
            <a:r>
              <a:rPr lang="en-US" sz="2400" b="1" dirty="0" err="1" smtClean="0"/>
              <a:t>của</a:t>
            </a:r>
            <a:r>
              <a:rPr lang="en-US" sz="2400" b="1" dirty="0" smtClean="0"/>
              <a:t> </a:t>
            </a:r>
            <a:r>
              <a:rPr lang="en-US" sz="2400" b="1" dirty="0" err="1" smtClean="0"/>
              <a:t>phái</a:t>
            </a:r>
            <a:r>
              <a:rPr lang="en-US" sz="2400" b="1" dirty="0" smtClean="0"/>
              <a:t> </a:t>
            </a:r>
            <a:r>
              <a:rPr lang="en-US" sz="2400" b="1" dirty="0" err="1" smtClean="0"/>
              <a:t>dân</a:t>
            </a:r>
            <a:r>
              <a:rPr lang="en-US" sz="2400" b="1" dirty="0" smtClean="0"/>
              <a:t> </a:t>
            </a:r>
            <a:r>
              <a:rPr lang="en-US" sz="2400" b="1" dirty="0" err="1" smtClean="0"/>
              <a:t>chủ</a:t>
            </a:r>
            <a:r>
              <a:rPr lang="en-US" dirty="0" smtClean="0"/>
              <a:t>.</a:t>
            </a:r>
            <a:endParaRPr lang="vi-VN" dirty="0" smtClean="0"/>
          </a:p>
        </p:txBody>
      </p:sp>
      <p:pic>
        <p:nvPicPr>
          <p:cNvPr id="26626" name="Picture 2" descr="C:\Users\axioo\Documents\06.jpg"/>
          <p:cNvPicPr>
            <a:picLocks noChangeAspect="1" noChangeArrowheads="1"/>
          </p:cNvPicPr>
          <p:nvPr/>
        </p:nvPicPr>
        <p:blipFill>
          <a:blip r:embed="rId3"/>
          <a:srcRect/>
          <a:stretch>
            <a:fillRect/>
          </a:stretch>
        </p:blipFill>
        <p:spPr bwMode="auto">
          <a:xfrm>
            <a:off x="304800" y="685800"/>
            <a:ext cx="3829050" cy="5486400"/>
          </a:xfrm>
          <a:prstGeom prst="rect">
            <a:avLst/>
          </a:prstGeom>
          <a:noFill/>
        </p:spPr>
      </p:pic>
    </p:spTree>
  </p:cSld>
  <p:clrMapOvr>
    <a:masterClrMapping/>
  </p:clrMapOvr>
  <p:transition spd="slow">
    <p:circle/>
    <p:sndAc>
      <p:stSnd>
        <p:snd r:embed="rId2" name="click.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200" y="2514600"/>
            <a:ext cx="4572000" cy="4154984"/>
          </a:xfrm>
          <a:prstGeom prst="rect">
            <a:avLst/>
          </a:prstGeom>
        </p:spPr>
        <p:txBody>
          <a:bodyPr>
            <a:spAutoFit/>
          </a:bodyPr>
          <a:lstStyle/>
          <a:p>
            <a:r>
              <a:rPr lang="vi-VN" sz="2400" dirty="0" smtClean="0"/>
              <a:t>Max Weber (1864-1920),có thể được xem là</a:t>
            </a:r>
            <a:r>
              <a:rPr lang="en-US" sz="2400" dirty="0" smtClean="0"/>
              <a:t> </a:t>
            </a:r>
            <a:r>
              <a:rPr lang="en-US" sz="2400" dirty="0" err="1" smtClean="0"/>
              <a:t>một</a:t>
            </a:r>
            <a:r>
              <a:rPr lang="en-US" sz="2400" dirty="0" smtClean="0"/>
              <a:t> </a:t>
            </a:r>
            <a:r>
              <a:rPr lang="en-US" sz="2400" dirty="0" err="1" smtClean="0"/>
              <a:t>trong</a:t>
            </a:r>
            <a:r>
              <a:rPr lang="en-US" sz="2400" dirty="0" smtClean="0"/>
              <a:t> </a:t>
            </a:r>
            <a:r>
              <a:rPr lang="vi-VN" sz="2400" dirty="0" smtClean="0"/>
              <a:t> ba khuôn mặt tiêu biểu trong việc lý giải lịch sử ra đời, đặc điểm và triển vọng của quá trình hiện đại hóa của phương Tây, nói chung, của xã hội hiện đại. </a:t>
            </a:r>
            <a:r>
              <a:rPr lang="en-US" sz="2400" dirty="0" err="1" smtClean="0"/>
              <a:t>Ông</a:t>
            </a:r>
            <a:r>
              <a:rPr lang="en-US" sz="2400" dirty="0" smtClean="0"/>
              <a:t> </a:t>
            </a:r>
            <a:r>
              <a:rPr lang="en-US" sz="2400" dirty="0" err="1" smtClean="0"/>
              <a:t>đã</a:t>
            </a:r>
            <a:r>
              <a:rPr lang="en-US" sz="2400" dirty="0" smtClean="0"/>
              <a:t> </a:t>
            </a:r>
            <a:r>
              <a:rPr lang="en-US" sz="2400" dirty="0" err="1" smtClean="0"/>
              <a:t>đưa</a:t>
            </a:r>
            <a:r>
              <a:rPr lang="en-US" sz="2400" dirty="0" smtClean="0"/>
              <a:t> </a:t>
            </a:r>
            <a:r>
              <a:rPr lang="en-US" sz="2400" dirty="0" err="1" smtClean="0"/>
              <a:t>ra</a:t>
            </a:r>
            <a:r>
              <a:rPr lang="vi-VN" sz="2400" dirty="0" smtClean="0"/>
              <a:t> các khái niệ</a:t>
            </a:r>
            <a:r>
              <a:rPr lang="en-US" sz="2400" dirty="0" smtClean="0"/>
              <a:t>m</a:t>
            </a:r>
            <a:r>
              <a:rPr lang="vi-VN" sz="2400" dirty="0" smtClean="0"/>
              <a:t> như: “lý tính hóa”, “giải ảo” </a:t>
            </a:r>
            <a:r>
              <a:rPr lang="en-US" sz="2400" dirty="0" smtClean="0"/>
              <a:t>,</a:t>
            </a:r>
            <a:r>
              <a:rPr lang="vi-VN" sz="2400" dirty="0" smtClean="0"/>
              <a:t> Max Weber có dự đoán bi quan về sự mất tự do của cá nhân</a:t>
            </a:r>
            <a:r>
              <a:rPr lang="en-US" sz="2400" dirty="0" smtClean="0"/>
              <a:t>.</a:t>
            </a:r>
            <a:endParaRPr lang="en-US" sz="2400" dirty="0"/>
          </a:p>
        </p:txBody>
      </p:sp>
      <p:pic>
        <p:nvPicPr>
          <p:cNvPr id="29698" name="Picture 2" descr="http://upload.wikimedia.org/wikipedia/commons/1/16/Max_Weber_1894.jpg"/>
          <p:cNvPicPr>
            <a:picLocks noChangeAspect="1" noChangeArrowheads="1"/>
          </p:cNvPicPr>
          <p:nvPr/>
        </p:nvPicPr>
        <p:blipFill>
          <a:blip r:embed="rId3"/>
          <a:srcRect/>
          <a:stretch>
            <a:fillRect/>
          </a:stretch>
        </p:blipFill>
        <p:spPr bwMode="auto">
          <a:xfrm>
            <a:off x="0" y="533400"/>
            <a:ext cx="3505200" cy="4629150"/>
          </a:xfrm>
          <a:prstGeom prst="rect">
            <a:avLst/>
          </a:prstGeom>
          <a:noFill/>
        </p:spPr>
      </p:pic>
    </p:spTree>
  </p:cSld>
  <p:clrMapOvr>
    <a:masterClrMapping/>
  </p:clrMapOvr>
  <p:transition spd="slow">
    <p:split orient="vert" dir="in"/>
    <p:sndAc>
      <p:stSnd>
        <p:snd r:embed="rId2" name="coin.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1000" y="0"/>
            <a:ext cx="4572000" cy="4832092"/>
          </a:xfrm>
          <a:prstGeom prst="rect">
            <a:avLst/>
          </a:prstGeom>
        </p:spPr>
        <p:txBody>
          <a:bodyPr>
            <a:spAutoFit/>
          </a:bodyPr>
          <a:lstStyle/>
          <a:p>
            <a:r>
              <a:rPr lang="vi-VN" sz="2800" b="1" dirty="0" smtClean="0"/>
              <a:t>Émile Durkheim</a:t>
            </a:r>
            <a:r>
              <a:rPr lang="vi-VN" sz="2800" dirty="0" smtClean="0"/>
              <a:t> </a:t>
            </a:r>
            <a:r>
              <a:rPr lang="en-US" sz="2800" dirty="0" err="1" smtClean="0"/>
              <a:t>sinh</a:t>
            </a:r>
            <a:r>
              <a:rPr lang="vi-VN" sz="2800" dirty="0" smtClean="0"/>
              <a:t> </a:t>
            </a:r>
            <a:r>
              <a:rPr lang="vi-VN" sz="2800" dirty="0" smtClean="0">
                <a:hlinkClick r:id="rId3" tooltip="15 tháng 4"/>
              </a:rPr>
              <a:t>15 tháng 4</a:t>
            </a:r>
            <a:r>
              <a:rPr lang="vi-VN" sz="2800" dirty="0" smtClean="0"/>
              <a:t> năm </a:t>
            </a:r>
            <a:r>
              <a:rPr lang="vi-VN" sz="2800" dirty="0" smtClean="0">
                <a:hlinkClick r:id="rId4" tooltip="1858"/>
              </a:rPr>
              <a:t>1858</a:t>
            </a:r>
            <a:r>
              <a:rPr lang="vi-VN" sz="2800" dirty="0" smtClean="0"/>
              <a:t> - </a:t>
            </a:r>
            <a:r>
              <a:rPr lang="vi-VN" sz="2800" dirty="0" smtClean="0">
                <a:hlinkClick r:id="rId5" tooltip="15 tháng 11"/>
              </a:rPr>
              <a:t>15 tháng 11</a:t>
            </a:r>
            <a:r>
              <a:rPr lang="vi-VN" sz="2800" dirty="0" smtClean="0"/>
              <a:t> năm </a:t>
            </a:r>
            <a:r>
              <a:rPr lang="vi-VN" sz="2800" dirty="0" smtClean="0">
                <a:hlinkClick r:id="rId6" tooltip="1917"/>
              </a:rPr>
              <a:t>1917</a:t>
            </a:r>
            <a:r>
              <a:rPr lang="vi-VN" sz="2800" dirty="0" smtClean="0"/>
              <a:t>) là một nhà </a:t>
            </a:r>
            <a:r>
              <a:rPr lang="vi-VN" sz="2800" dirty="0" smtClean="0">
                <a:hlinkClick r:id="rId7" tooltip="Xã hội học"/>
              </a:rPr>
              <a:t>xã hội học</a:t>
            </a:r>
            <a:r>
              <a:rPr lang="vi-VN" sz="2800" dirty="0" smtClean="0"/>
              <a:t> người </a:t>
            </a:r>
            <a:r>
              <a:rPr lang="vi-VN" sz="2800" dirty="0" smtClean="0">
                <a:hlinkClick r:id="rId8" tooltip="Pháp"/>
              </a:rPr>
              <a:t>Pháp</a:t>
            </a:r>
            <a:r>
              <a:rPr lang="vi-VN" sz="2800" dirty="0" smtClean="0"/>
              <a:t> nổi tiếng, người đặt nền móng xây dựng chủ nghĩa chức năng  và chủ nghĩa cơ cấu người đã góp công lớn trong sự hình thành bộ môn xã hội học và </a:t>
            </a:r>
            <a:r>
              <a:rPr lang="vi-VN" sz="2800" dirty="0" smtClean="0">
                <a:hlinkClick r:id="rId9" tooltip="Nhân chủng học"/>
              </a:rPr>
              <a:t>nhân chủng học</a:t>
            </a:r>
            <a:endParaRPr lang="en-US" sz="2800" dirty="0"/>
          </a:p>
        </p:txBody>
      </p:sp>
      <p:pic>
        <p:nvPicPr>
          <p:cNvPr id="28674" name="Picture 2" descr="https://encrypted-tbn1.gstatic.com/images?q=tbn:ANd9GcSKOBO73YLLnfZ1QR7Vwutr7S8KuvTskrbAq6875GStwXtvPbN0"/>
          <p:cNvPicPr>
            <a:picLocks noChangeAspect="1" noChangeArrowheads="1"/>
          </p:cNvPicPr>
          <p:nvPr/>
        </p:nvPicPr>
        <p:blipFill>
          <a:blip r:embed="rId10"/>
          <a:srcRect/>
          <a:stretch>
            <a:fillRect/>
          </a:stretch>
        </p:blipFill>
        <p:spPr bwMode="auto">
          <a:xfrm>
            <a:off x="0" y="0"/>
            <a:ext cx="4038600" cy="5334000"/>
          </a:xfrm>
          <a:prstGeom prst="rect">
            <a:avLst/>
          </a:prstGeom>
          <a:noFill/>
        </p:spPr>
      </p:pic>
    </p:spTree>
  </p:cSld>
  <p:clrMapOvr>
    <a:masterClrMapping/>
  </p:clrMapOvr>
  <p:transition spd="slow">
    <p:pull dir="r"/>
    <p:sndAc>
      <p:stSnd>
        <p:snd r:embed="rId2" name="breeze.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43400" y="1219200"/>
            <a:ext cx="4572000" cy="3785652"/>
          </a:xfrm>
          <a:prstGeom prst="rect">
            <a:avLst/>
          </a:prstGeom>
        </p:spPr>
        <p:txBody>
          <a:bodyPr>
            <a:spAutoFit/>
          </a:bodyPr>
          <a:lstStyle/>
          <a:p>
            <a:r>
              <a:rPr lang="vi-VN" sz="2000" b="1" dirty="0" smtClean="0"/>
              <a:t>Georg Simmel</a:t>
            </a:r>
            <a:r>
              <a:rPr lang="vi-VN" sz="2000" dirty="0" smtClean="0"/>
              <a:t> (</a:t>
            </a:r>
            <a:r>
              <a:rPr lang="vi-VN" sz="2000" dirty="0" smtClean="0">
                <a:hlinkClick r:id="rId3" tooltip="1 tháng 3"/>
              </a:rPr>
              <a:t>1 tháng 3</a:t>
            </a:r>
            <a:r>
              <a:rPr lang="vi-VN" sz="2000" dirty="0" smtClean="0"/>
              <a:t> năm </a:t>
            </a:r>
            <a:r>
              <a:rPr lang="vi-VN" sz="2000" dirty="0" smtClean="0">
                <a:hlinkClick r:id="rId4" tooltip="1858"/>
              </a:rPr>
              <a:t>1858</a:t>
            </a:r>
            <a:r>
              <a:rPr lang="vi-VN" sz="2000" dirty="0" smtClean="0"/>
              <a:t> - </a:t>
            </a:r>
            <a:r>
              <a:rPr lang="vi-VN" sz="2000" dirty="0" smtClean="0">
                <a:hlinkClick r:id="rId5" tooltip="28 tháng 9"/>
              </a:rPr>
              <a:t>28 tháng 9</a:t>
            </a:r>
            <a:r>
              <a:rPr lang="vi-VN" sz="2000" dirty="0" smtClean="0"/>
              <a:t> năm </a:t>
            </a:r>
            <a:r>
              <a:rPr lang="vi-VN" sz="2000" dirty="0" smtClean="0">
                <a:hlinkClick r:id="rId6" tooltip="1918"/>
              </a:rPr>
              <a:t>1918</a:t>
            </a:r>
            <a:r>
              <a:rPr lang="vi-VN" sz="2000" dirty="0" smtClean="0"/>
              <a:t> tại </a:t>
            </a:r>
            <a:r>
              <a:rPr lang="vi-VN" sz="2000" dirty="0" smtClean="0">
                <a:hlinkClick r:id="rId7" tooltip="Berlin"/>
              </a:rPr>
              <a:t>Berlin</a:t>
            </a:r>
            <a:r>
              <a:rPr lang="vi-VN" sz="2000" dirty="0" smtClean="0"/>
              <a:t>, </a:t>
            </a:r>
            <a:r>
              <a:rPr lang="vi-VN" sz="2000" dirty="0" smtClean="0">
                <a:hlinkClick r:id="rId8" tooltip="Đức"/>
              </a:rPr>
              <a:t>Đức</a:t>
            </a:r>
            <a:r>
              <a:rPr lang="vi-VN" sz="2000" dirty="0" smtClean="0"/>
              <a:t>) là một trong những nhà </a:t>
            </a:r>
            <a:r>
              <a:rPr lang="vi-VN" sz="2000" dirty="0" smtClean="0">
                <a:hlinkClick r:id="rId9" tooltip="Xã hội học"/>
              </a:rPr>
              <a:t>xã hội học</a:t>
            </a:r>
            <a:r>
              <a:rPr lang="vi-VN" sz="2000" dirty="0" smtClean="0"/>
              <a:t> thuộc thế hệ đầu tiên của nước Đức. Ông được sinh ra trong một gia đình </a:t>
            </a:r>
            <a:r>
              <a:rPr lang="vi-VN" sz="2000" dirty="0" smtClean="0">
                <a:hlinkClick r:id="rId10" tooltip="Do Thái"/>
              </a:rPr>
              <a:t>Do Thái</a:t>
            </a:r>
            <a:r>
              <a:rPr lang="vi-VN" sz="2000" dirty="0" smtClean="0"/>
              <a:t>. Sau khi cha ông mất, một người bảo trợ theo </a:t>
            </a:r>
            <a:r>
              <a:rPr lang="vi-VN" sz="2000" dirty="0" smtClean="0">
                <a:hlinkClick r:id="rId11" tooltip="Thiên Chúa giáo"/>
              </a:rPr>
              <a:t>đạo Thiên Chúa</a:t>
            </a:r>
            <a:r>
              <a:rPr lang="vi-VN" sz="2000" dirty="0" smtClean="0"/>
              <a:t> được chỉ định cho Simmel và kể từ đó ông được nuôi dưỡng với tư cách là một con chiên của Chúa. Các nghiên cứu của Georg Simmel đã mở đường cho khái niệm cơ cấu xã hội..</a:t>
            </a:r>
            <a:endParaRPr lang="en-US" sz="2000" dirty="0"/>
          </a:p>
        </p:txBody>
      </p:sp>
      <p:pic>
        <p:nvPicPr>
          <p:cNvPr id="31746" name="Picture 2" descr="Simmel 01.JPG"/>
          <p:cNvPicPr>
            <a:picLocks noChangeAspect="1" noChangeArrowheads="1"/>
          </p:cNvPicPr>
          <p:nvPr/>
        </p:nvPicPr>
        <p:blipFill>
          <a:blip r:embed="rId12"/>
          <a:srcRect/>
          <a:stretch>
            <a:fillRect/>
          </a:stretch>
        </p:blipFill>
        <p:spPr bwMode="auto">
          <a:xfrm>
            <a:off x="0" y="0"/>
            <a:ext cx="3657600" cy="5257800"/>
          </a:xfrm>
          <a:prstGeom prst="rect">
            <a:avLst/>
          </a:prstGeom>
          <a:noFill/>
        </p:spPr>
      </p:pic>
    </p:spTree>
  </p:cSld>
  <p:clrMapOvr>
    <a:masterClrMapping/>
  </p:clrMapOvr>
  <p:transition spd="slow">
    <p:strips dir="ld"/>
    <p:sndAc>
      <p:stSnd>
        <p:snd r:embed="rId2" name="arrow.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Sự</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chủ</a:t>
            </a:r>
            <a:r>
              <a:rPr lang="en-US" dirty="0" smtClean="0"/>
              <a:t> </a:t>
            </a:r>
            <a:r>
              <a:rPr lang="en-US" dirty="0" err="1" smtClean="0"/>
              <a:t>nghĩa</a:t>
            </a:r>
            <a:r>
              <a:rPr lang="en-US" dirty="0" smtClean="0"/>
              <a:t> </a:t>
            </a:r>
            <a:r>
              <a:rPr lang="en-US" dirty="0" err="1" smtClean="0"/>
              <a:t>xã</a:t>
            </a:r>
            <a:r>
              <a:rPr lang="en-US" dirty="0" smtClean="0"/>
              <a:t> </a:t>
            </a:r>
            <a:r>
              <a:rPr lang="en-US" dirty="0" err="1" smtClean="0"/>
              <a:t>hội</a:t>
            </a:r>
            <a:endParaRPr lang="en-US" dirty="0"/>
          </a:p>
        </p:txBody>
      </p:sp>
      <p:sp>
        <p:nvSpPr>
          <p:cNvPr id="3" name="Content Placeholder 2"/>
          <p:cNvSpPr>
            <a:spLocks noGrp="1"/>
          </p:cNvSpPr>
          <p:nvPr>
            <p:ph idx="1"/>
          </p:nvPr>
        </p:nvSpPr>
        <p:spPr/>
        <p:txBody>
          <a:bodyPr/>
          <a:lstStyle/>
          <a:p>
            <a:r>
              <a:rPr lang="en-US" dirty="0" err="1" smtClean="0"/>
              <a:t>Nguyên</a:t>
            </a:r>
            <a:r>
              <a:rPr lang="en-US" dirty="0" smtClean="0"/>
              <a:t> </a:t>
            </a:r>
            <a:r>
              <a:rPr lang="en-US" dirty="0" err="1" smtClean="0"/>
              <a:t>nhân</a:t>
            </a:r>
            <a:r>
              <a:rPr lang="en-US" dirty="0" smtClean="0"/>
              <a:t> </a:t>
            </a:r>
            <a:r>
              <a:rPr lang="en-US" dirty="0" err="1" smtClean="0"/>
              <a:t>dẫn</a:t>
            </a:r>
            <a:r>
              <a:rPr lang="en-US" dirty="0" smtClean="0"/>
              <a:t> </a:t>
            </a:r>
            <a:r>
              <a:rPr lang="en-US" dirty="0" err="1" smtClean="0"/>
              <a:t>đến</a:t>
            </a:r>
            <a:r>
              <a:rPr lang="en-US" dirty="0" smtClean="0"/>
              <a:t> </a:t>
            </a:r>
            <a:r>
              <a:rPr lang="en-US" dirty="0" err="1" smtClean="0"/>
              <a:t>việc</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chủ</a:t>
            </a:r>
            <a:r>
              <a:rPr lang="en-US" dirty="0" smtClean="0"/>
              <a:t> </a:t>
            </a:r>
            <a:r>
              <a:rPr lang="en-US" dirty="0" err="1" smtClean="0"/>
              <a:t>nghĩa</a:t>
            </a:r>
            <a:r>
              <a:rPr lang="en-US" dirty="0" smtClean="0"/>
              <a:t> </a:t>
            </a:r>
            <a:r>
              <a:rPr lang="en-US" dirty="0" err="1" smtClean="0"/>
              <a:t>xã</a:t>
            </a:r>
            <a:r>
              <a:rPr lang="en-US" dirty="0" smtClean="0"/>
              <a:t> </a:t>
            </a:r>
            <a:r>
              <a:rPr lang="en-US" dirty="0" err="1" smtClean="0"/>
              <a:t>hội</a:t>
            </a:r>
            <a:endParaRPr lang="en-US" dirty="0" smtClean="0"/>
          </a:p>
          <a:p>
            <a:r>
              <a:rPr lang="en-US" dirty="0" err="1" smtClean="0"/>
              <a:t>Khái</a:t>
            </a:r>
            <a:r>
              <a:rPr lang="en-US" dirty="0" smtClean="0"/>
              <a:t> </a:t>
            </a:r>
            <a:r>
              <a:rPr lang="en-US" dirty="0" err="1" smtClean="0"/>
              <a:t>niệm</a:t>
            </a:r>
            <a:r>
              <a:rPr lang="en-US" dirty="0" smtClean="0"/>
              <a:t> </a:t>
            </a:r>
            <a:r>
              <a:rPr lang="en-US" dirty="0" err="1" smtClean="0"/>
              <a:t>về</a:t>
            </a:r>
            <a:r>
              <a:rPr lang="en-US" dirty="0" smtClean="0"/>
              <a:t> </a:t>
            </a:r>
            <a:r>
              <a:rPr lang="en-US" dirty="0" err="1" smtClean="0"/>
              <a:t>chủ</a:t>
            </a:r>
            <a:r>
              <a:rPr lang="en-US" dirty="0" smtClean="0"/>
              <a:t> </a:t>
            </a:r>
            <a:r>
              <a:rPr lang="en-US" dirty="0" err="1" smtClean="0"/>
              <a:t>nghĩa</a:t>
            </a:r>
            <a:r>
              <a:rPr lang="en-US" dirty="0" smtClean="0"/>
              <a:t> </a:t>
            </a:r>
            <a:r>
              <a:rPr lang="en-US" dirty="0" err="1" smtClean="0"/>
              <a:t>xã</a:t>
            </a:r>
            <a:r>
              <a:rPr lang="en-US" dirty="0" smtClean="0"/>
              <a:t> </a:t>
            </a:r>
            <a:r>
              <a:rPr lang="en-US" dirty="0" err="1" smtClean="0"/>
              <a:t>hội</a:t>
            </a:r>
            <a:endParaRPr lang="en-US" dirty="0"/>
          </a:p>
        </p:txBody>
      </p:sp>
    </p:spTree>
  </p:cSld>
  <p:clrMapOvr>
    <a:masterClrMapping/>
  </p:clrMapOvr>
  <p:transition spd="slow">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534400" cy="6740307"/>
          </a:xfrm>
          <a:prstGeom prst="rect">
            <a:avLst/>
          </a:prstGeom>
        </p:spPr>
        <p:txBody>
          <a:bodyPr wrap="square">
            <a:spAutoFit/>
          </a:bodyPr>
          <a:lstStyle/>
          <a:p>
            <a:r>
              <a:rPr lang="vi-VN" dirty="0" smtClean="0"/>
              <a:t>Ngay sau chiến tranh thế giới thứ hai, thế giới đã diễn ra nhiều sự kiện quan trọng với xu hướng hình thành hai phe-Tư bản chủ nghĩa và Xã hội chủ nghĩa đối lập nhau gay gắt. </a:t>
            </a:r>
            <a:br>
              <a:rPr lang="vi-VN" dirty="0" smtClean="0"/>
            </a:br>
            <a:r>
              <a:rPr lang="vi-VN" dirty="0" smtClean="0"/>
              <a:t/>
            </a:r>
            <a:br>
              <a:rPr lang="vi-VN" dirty="0" smtClean="0"/>
            </a:br>
            <a:r>
              <a:rPr lang="vi-VN" dirty="0" smtClean="0"/>
              <a:t>-Theo thỏa thuận của Hội nghị Pốtxđam, quân đội 4 nước: Liên Xô Mỹ, Anh, Pháp phân chia khu vực tạm chiếm đóng nước Đức nhằm tiêu diệt tận gốc chủ nghĩa phát xít, làm cho Đức trở thành một nước hòa bình, dân chủ và thống nhất. </a:t>
            </a:r>
            <a:br>
              <a:rPr lang="vi-VN" dirty="0" smtClean="0"/>
            </a:br>
            <a:r>
              <a:rPr lang="vi-VN" dirty="0" smtClean="0"/>
              <a:t/>
            </a:r>
            <a:br>
              <a:rPr lang="vi-VN" dirty="0" smtClean="0"/>
            </a:br>
            <a:r>
              <a:rPr lang="vi-VN" dirty="0" smtClean="0"/>
              <a:t>+ Ở Tây Đức: với âm mưu chia cắt lâu dài nước Đức, Mỹ-Anh-Pháp đã hợp nhất các khu vực chiếm đóng của mình, lập ra nhà nước Cộng hòa Liên bang Đức(9/1949) theo chế độ Tư bản chủ nghĩa. </a:t>
            </a:r>
            <a:br>
              <a:rPr lang="vi-VN" dirty="0" smtClean="0"/>
            </a:br>
            <a:r>
              <a:rPr lang="vi-VN" dirty="0" smtClean="0"/>
              <a:t>+ Ở Đông Đức: 10/1949, được sự giúp đỡ của Liên Xô, nhà nước Cộng hòa dân chủ Đức được thành lập theo con đường Xã hội chủ nghĩa. </a:t>
            </a:r>
            <a:br>
              <a:rPr lang="vi-VN" dirty="0" smtClean="0"/>
            </a:br>
            <a:r>
              <a:rPr lang="vi-VN" dirty="0" smtClean="0"/>
              <a:t/>
            </a:r>
            <a:br>
              <a:rPr lang="vi-VN" dirty="0" smtClean="0"/>
            </a:br>
            <a:r>
              <a:rPr lang="vi-VN" dirty="0" smtClean="0"/>
              <a:t>-Trong những năm 1945-1949, các nước Đông Âu lần lượt hoàn thành cuộc cách mạng Dân chủ nhân dân và bước vào thời kỳ xây dựng Chủ nghĩa xã hội. </a:t>
            </a:r>
            <a:br>
              <a:rPr lang="vi-VN" dirty="0" smtClean="0"/>
            </a:br>
            <a:r>
              <a:rPr lang="vi-VN" dirty="0" smtClean="0"/>
              <a:t/>
            </a:r>
            <a:br>
              <a:rPr lang="vi-VN" dirty="0" smtClean="0"/>
            </a:br>
            <a:r>
              <a:rPr lang="vi-VN" dirty="0" smtClean="0"/>
              <a:t>Liên Xô và các nước dân chủ nhân dân Đông Âu hợp tác ngày càng chặt chẽ về chính trị, kinh tế, quân sự....Năm 1949, Hội đồng tương trợ kinh tế(SEV) thành lập. </a:t>
            </a:r>
            <a:br>
              <a:rPr lang="vi-VN" dirty="0" smtClean="0"/>
            </a:br>
            <a:r>
              <a:rPr lang="vi-VN" dirty="0" smtClean="0"/>
              <a:t/>
            </a:r>
            <a:br>
              <a:rPr lang="vi-VN" dirty="0" smtClean="0"/>
            </a:br>
            <a:r>
              <a:rPr lang="vi-VN" dirty="0" smtClean="0"/>
              <a:t>Như vậy, Chủ nghĩa xã hội đã vượt ra khỏi phạm vi một nước và trở thành hệ thống thế giới. </a:t>
            </a:r>
            <a:br>
              <a:rPr lang="vi-VN" dirty="0" smtClean="0"/>
            </a:br>
            <a:endParaRPr lang="en-US" dirty="0"/>
          </a:p>
        </p:txBody>
      </p:sp>
    </p:spTree>
  </p:cSld>
  <p:clrMapOvr>
    <a:masterClrMapping/>
  </p:clrMapOvr>
  <p:transition spd="slow">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co.jpg"/>
          <p:cNvPicPr>
            <a:picLocks noGrp="1" noChangeAspect="1"/>
          </p:cNvPicPr>
          <p:nvPr>
            <p:ph idx="1"/>
          </p:nvPr>
        </p:nvPicPr>
        <p:blipFill>
          <a:blip r:embed="rId2"/>
          <a:stretch>
            <a:fillRect/>
          </a:stretch>
        </p:blipFill>
        <p:spPr>
          <a:xfrm>
            <a:off x="0" y="457200"/>
            <a:ext cx="2057400" cy="1228725"/>
          </a:xfrm>
        </p:spPr>
      </p:pic>
      <p:sp>
        <p:nvSpPr>
          <p:cNvPr id="51202" name="AutoShape 2" descr="data:image/jpeg;base64,/9j/4AAQSkZJRgABAQAAAQABAAD/2wBDAAkGBwgHBgkIBwgKCgkLDRYPDQwMDRsUFRAWIB0iIiAdHx8kKDQsJCYxJx8fLT0tMTU3Ojo6Iys/RD84QzQ5Ojf/2wBDAQoKCg0MDRoPDxo3JR8lNzc3Nzc3Nzc3Nzc3Nzc3Nzc3Nzc3Nzc3Nzc3Nzc3Nzc3Nzc3Nzc3Nzc3Nzc3Nzc3Nzf/wAARCAB1ALADASIAAhEBAxEB/8QAFgABAQEAAAAAAAAAAAAAAAAAAAcG/8QAGhABAAEFAAAAAAAAAAAAAAAAAAQGF1OT4f/EABcBAQEBAQAAAAAAAAAAAAAAAAAFBAb/xAAcEQEAAAcBAAAAAAAAAAAAAAAAAQIEFBVRkeH/2gAMAwEAAhEDEQA/ALiAAAAAAAAAAAAAAAAAAAAAAAAAAAAAAAAAAAAAAAAAAAAAAAAAAAAAAAAAAAAAAAAAAIncqo8kXR0uVUeSLo6z3Mi3gKvcO+LYIncqo8kXR0uVUeSLo6XMhgKvcO+LYIncqo8kXR0uVUeSLo6XMhgKvcO+LYIncqo8kXR0uVUeSLo6XMhgKvcO+LYIncqo8kXR0uVUeSLo6XMhgKvcO+LYIncqo8kXR0uVUeSLo6XMhgKvcO+LYIncqo8kXR0uVUeSLo6XMhgKvcO+LYIncqo8kXR0uVUeSLo6XMhgKvcO+LYIncqo8kXR0uVUeSLo6XMhgKvcO+LYIncqo8kXR0uVUeSLo6XMhgKvcO+LYIncqo8kXR0uVUeSLo6XMhgKvcO+McAnuzAAAAAAAAAAAAAAAAAAAAAAAAAAAAAAAAAAAAAAAAAAAAAAAAAAAAAAAAAAAAAAAAAAAAAAAAAAAAAAAAAAAAA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04" name="AutoShape 4" descr="data:image/jpeg;base64,/9j/4AAQSkZJRgABAQAAAQABAAD/2wBDAAkGBwgHBgkIBwgKCgkLDRYPDQwMDRsUFRAWIB0iIiAdHx8kKDQsJCYxJx8fLT0tMTU3Ojo6Iys/RD84QzQ5Ojf/2wBDAQoKCg0MDRoPDxo3JR8lNzc3Nzc3Nzc3Nzc3Nzc3Nzc3Nzc3Nzc3Nzc3Nzc3Nzc3Nzc3Nzc3Nzc3Nzc3Nzc3Nzf/wAARCAB1ALADASIAAhEBAxEB/8QAFgABAQEAAAAAAAAAAAAAAAAAAAcG/8QAGhABAAEFAAAAAAAAAAAAAAAAAAQGF1OT4f/EABcBAQEBAQAAAAAAAAAAAAAAAAAFBAb/xAAcEQEAAAcBAAAAAAAAAAAAAAAAAQIEFBVRkeH/2gAMAwEAAhEDEQA/ALiAAAAAAAAAAAAAAAAAAAAAAAAAAAAAAAAAAAAAAAAAAAAAAAAAAAAAAAAAAAAAAAAAAIncqo8kXR0uVUeSLo6z3Mi3gKvcO+LYIncqo8kXR0uVUeSLo6XMhgKvcO+LYIncqo8kXR0uVUeSLo6XMhgKvcO+LYIncqo8kXR0uVUeSLo6XMhgKvcO+LYIncqo8kXR0uVUeSLo6XMhgKvcO+LYIncqo8kXR0uVUeSLo6XMhgKvcO+LYIncqo8kXR0uVUeSLo6XMhgKvcO+LYIncqo8kXR0uVUeSLo6XMhgKvcO+LYIncqo8kXR0uVUeSLo6XMhgKvcO+LYIncqo8kXR0uVUeSLo6XMhgKvcO+LYIncqo8kXR0uVUeSLo6XMhgKvcO+McAnuzAAAAAAAAAAAAAAAAAAAAAAAAAAAAAAAAAAAAAAAAAAAAAAAAAAAAAAAAAAAAAAAAAAAAAAAAAAAAAAAAAAAAA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06" name="AutoShape 6" descr="data:image/jpeg;base64,/9j/4AAQSkZJRgABAQAAAQABAAD/2wBDAAkGBwgHBgkIBwgKCgkLDRYPDQwMDRsUFRAWIB0iIiAdHx8kKDQsJCYxJx8fLT0tMTU3Ojo6Iys/RD84QzQ5Ojf/2wBDAQoKCg0MDRoPDxo3JR8lNzc3Nzc3Nzc3Nzc3Nzc3Nzc3Nzc3Nzc3Nzc3Nzc3Nzc3Nzc3Nzc3Nzc3Nzc3Nzc3Nzf/wAARCAB1ALADASIAAhEBAxEB/8QAFgABAQEAAAAAAAAAAAAAAAAAAAcG/8QAGhABAAEFAAAAAAAAAAAAAAAAAAQGF1OT4f/EABcBAQEBAQAAAAAAAAAAAAAAAAAFBAb/xAAcEQEAAAcBAAAAAAAAAAAAAAAAAQIEFBVRkeH/2gAMAwEAAhEDEQA/ALiAAAAAAAAAAAAAAAAAAAAAAAAAAAAAAAAAAAAAAAAAAAAAAAAAAAAAAAAAAAAAAAAAAIncqo8kXR0uVUeSLo6z3Mi3gKvcO+LYIncqo8kXR0uVUeSLo6XMhgKvcO+LYIncqo8kXR0uVUeSLo6XMhgKvcO+LYIncqo8kXR0uVUeSLo6XMhgKvcO+LYIncqo8kXR0uVUeSLo6XMhgKvcO+LYIncqo8kXR0uVUeSLo6XMhgKvcO+LYIncqo8kXR0uVUeSLo6XMhgKvcO+LYIncqo8kXR0uVUeSLo6XMhgKvcO+LYIncqo8kXR0uVUeSLo6XMhgKvcO+LYIncqo8kXR0uVUeSLo6XMhgKvcO+LYIncqo8kXR0uVUeSLo6XMhgKvcO+McAnuzAAAAAAAAAAAAAAAAAAAAAAAAAAAAAAAAAAAAAAAAAAAAAAAAAAAAAAAAAAAAAAAAAAAAAAAAAAAAAAAAAAAAA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1208" name="Picture 8" descr="http://data.vietinfo.eu/News/2011/10/28/164927/1319753776.7502.jpg"/>
          <p:cNvPicPr>
            <a:picLocks noChangeAspect="1" noChangeArrowheads="1"/>
          </p:cNvPicPr>
          <p:nvPr/>
        </p:nvPicPr>
        <p:blipFill>
          <a:blip r:embed="rId3"/>
          <a:srcRect/>
          <a:stretch>
            <a:fillRect/>
          </a:stretch>
        </p:blipFill>
        <p:spPr bwMode="auto">
          <a:xfrm>
            <a:off x="2209800" y="457200"/>
            <a:ext cx="2286000" cy="1219200"/>
          </a:xfrm>
          <a:prstGeom prst="rect">
            <a:avLst/>
          </a:prstGeom>
          <a:noFill/>
        </p:spPr>
      </p:pic>
      <p:pic>
        <p:nvPicPr>
          <p:cNvPr id="51210" name="Picture 10" descr="http://2.bp.blogspot.com/-DLFNyu9loTs/TtP-NV_RPYI/AAAAAAAACwc/TrPxoOkoQEY/s1600/Ireland_Flag-of-Ireland_HQ_7812.jpg"/>
          <p:cNvPicPr>
            <a:picLocks noChangeAspect="1" noChangeArrowheads="1"/>
          </p:cNvPicPr>
          <p:nvPr/>
        </p:nvPicPr>
        <p:blipFill>
          <a:blip r:embed="rId4"/>
          <a:srcRect/>
          <a:stretch>
            <a:fillRect/>
          </a:stretch>
        </p:blipFill>
        <p:spPr bwMode="auto">
          <a:xfrm>
            <a:off x="4800600" y="381000"/>
            <a:ext cx="2133600" cy="1295400"/>
          </a:xfrm>
          <a:prstGeom prst="rect">
            <a:avLst/>
          </a:prstGeom>
          <a:noFill/>
        </p:spPr>
      </p:pic>
      <p:pic>
        <p:nvPicPr>
          <p:cNvPr id="51212" name="Picture 12" descr="http://trangvangnongnghiep.com/images/stories/flag/co-balan-flag-poland.png"/>
          <p:cNvPicPr>
            <a:picLocks noChangeAspect="1" noChangeArrowheads="1"/>
          </p:cNvPicPr>
          <p:nvPr/>
        </p:nvPicPr>
        <p:blipFill>
          <a:blip r:embed="rId5"/>
          <a:srcRect/>
          <a:stretch>
            <a:fillRect/>
          </a:stretch>
        </p:blipFill>
        <p:spPr bwMode="auto">
          <a:xfrm>
            <a:off x="7086600" y="381000"/>
            <a:ext cx="2057400" cy="1304926"/>
          </a:xfrm>
          <a:prstGeom prst="rect">
            <a:avLst/>
          </a:prstGeom>
          <a:noFill/>
        </p:spPr>
      </p:pic>
      <p:sp>
        <p:nvSpPr>
          <p:cNvPr id="51214" name="AutoShape 14" descr="data:image/jpeg;base64,/9j/4AAQSkZJRgABAQAAAQABAAD/2wCEAAkGBhAGDwkIBwgKCQkKDRYMDQkHDRoIEAsRGhwhIBMcHhIdJyYqIx4vGRsSHzAsLyc1MDE4FioxNTAtOC80LSkBCQoKDQwNGQ8PGS0hHiIzNS4uNSk1NSwqKSk1Mi4xMSw1NDU1NDAsLC81KS4sNCksMjUsLDQwNTYsMCwsKTUpLP/AABEIALcBEwMBIgACEQEDEQH/xAAcAAEAAwADAQEAAAAAAAAAAAAAAQUHAgMEBgj/xABCEAEAAAEEDgcDCwUBAAAAAAAAAwECBVMEFRYXGFRmk5ShotHT4wYREjEzcbEyQ3QHCBMUITRyc4GywSJBQlFhI//EABsBAQACAwEBAAAAAAAAAAAAAAADBQEEBwIG/8QAMREAAQEEBwYGAwEBAAAAAAAAAAECAwRSBRUWUVOR0hMUMTKh0REzNXGBsQYhYUES/9oADAMBAAIRAxEAPwD5X5P/AJMZflCtrHlpifYH1SyPo+zNg/Wu32uuXr6+1N6u59dg25UxdD5j2/N28PpF8ZM9JzYAGJYNuVMXQ+YYNuVMXQ+Y20AYlg25UxdD5hg25UxdD5jbQBiWDblTF0PmGDblTF0PmNtAGJYNuVMXQ+YYNuVMXQ+Y20AYlg25UxdD5hg25UxdD5jbQBiWDblTF0PmGDblTF0PmNtAGJYNuVMXQ+YYNuVMXQ+Y20AYlg25UxdD5hg25UxdD5jbQBiWDblTF0PmGDblTF0PmNtAGJYNuVMXQ+YYNuVMXQ+Y20AYlg25UxdD5hg25UxdD5jbQBiWDblTF0PmGDblTF0PmNtAGJYNuVMXQ+YYNuVMXQ+Y20AYlg25UxdD5hg25UxdD5jbQBiWDblTF0PmGDblTF0PmNtAGJYNuVMXQ+Y89I/N4lsCDZVl3TRJ/wBXgz4vY+qdntdmSWXq6+3/AMbqr+kX3Kk/hIv7JQH5Mo2LO+ih/wBc7+/+Uv8AuUcaM8KH+vrKANl+bt4fSL4yZ6TmwMf+bt4fSL4yZ6TmwAAAAAAAAAAAAAAAAAAAAAAAAAAAAAAAAAAAACv6RfcqT+Ei/slWCv6RfcqT+Ei/slAfkqjPCh/r6yhRnhQ/19ZQBsvzdvD6RfGTPSc2Bj/zdvD6RfGTPSc2AAAAAAAAAAAAAAAAAAAAAAAAAAAAAAAAAAAAAV/SL7lSfwkX9kqwV/SL7lSfwkX9koD8lUZ4UP8AX1lCjPCh/r6ygDZfm7eH0i+Mmek5sD85/JJ8pFi9DZlLzKQsezYstl2RNizPqcyZE6pJJJe/tTpv2/a0G/7RuJUtmYXEWLqi4x8wjbt2qop4VtlP0qmljNL/ALRuJUtmYXEL/tG4lS2ZhcRJU0fhKNoxeaWM0v8AtG4lS2ZhcQv+0biVLZmFxCpo/CUbRi80sZpf9o3EqWzMLiF/2jcSpbMwuIVNH4SjaMXmljNL/tG4lS2ZhcQv+0biVLZmFxCpo/CUbRi80sZpf9o3EqWzMLiF/wBo3EqWzMLiFTR+Eo2jF5pYzS/7RuJUtmYXEL/tG4lS2ZhcQqaPwlG0YvNLGaX/AGjcSpbMwuIX/aNxKlszC4hU0fhKNoxeaWM0v+0biVLZmFxC/wC0biVLZmFxCpo/CUbRi80sZpf9o3EqWzMLiF/2jcSpbMwuIVNH4SjaMXmljNL/ALRuJUtmYXEL/tG4lS2ZhcQqaPwlG0YvNLGaX/aNxKlszC4hf9o3EqWzMLiFTR+Eo2jF5pYzS/7RuJUtmYXEL/tG4lS2ZhcQqaPwlG0YvNLGaX/aNxKlszC4hf8AaNxKlszC4hU0fhKNoxeaWM0v+0biVLZmFxC/7RuJUtmYXEKmj8JRtGLzSxml/wBo3EqWzMLiF/2jcSpbMwuIVNH4SjaMXmlq/pF9ypP4SL+yV8Jf9o3EqWzMLiPJS/y6UdZlj2bY0Ow6UknxoE+HNlnwockkks6bLJJ1/wDp/wBFoePRPFXSjaM3mIUZ4UP9fWUeWwqQmwIcyHOmz5ZZOv2ZJJZO/wAxWo7aX/D14nVR/vPN63ko/wB55vW6vQfp7v5+1NF7zqAFwRgAAAAAAAAAAAAAAAAAAAAAAAAAAAAAAAAHGJ3TvKVycYndO8pUb3y2vYynEq5vcE3uHImOVDfU9dH+883reSj/AHnm9bpNB+nu/n7U03vOoAXBGAAAAAAAAAAAAAAAAAAAAAAAAAAAAAAAAAcYndO8pXJxid07ylRvfLa9jKcSrm9wTe4ciY5UN9T10f7zzet5KP8Aeeb1uk0H6e7+ftTTe86gBcEYAAAAAAAAAAAAAAAAAAAAAAAAAAAAAAAABxid07ylcnGJ3TvKVG98tr2MpxKub3BN7hyJjlQ31PXR/vPN63f0csSZZElk/SzO12Z8kkn2yydS4tXCqtqXevIH8tgoKHZh3jDaqzcieH7XxmS8u4f8YjIt2j920wiLeq+N138KAX9q4VVtS7y1cKq2pd7ctzR0jzJnUT2Nj52M10lAL+1cKq2pd5auFVbUu8tzR0jzJnULGx87Ga6SgF/auFVbUu8tXCqtqXeW5o6R5kzqFjY+djNdJQC/tXCqtqXeWrhVW1LvLc0dI8yZ1CxsfOxmukoBf2rhVW1LvLVwqral3luaOkeZM6hY2PnYzXSUAv7Vwqral3lq4VVtS7y3NHSPMmdQsbHzsZrpKAX9q4VVtS7y1cKq2pd5bmjpHmTOoWNj52M10lAL+1cKq2pd5auFVbUu8tzR0jzJnULGx87Ga6SgF/auFVbUu8tXCqtqXeW5o6R5kzqFjY+djNdJQC/tXCqtqXeWrhVW1LvLc0dI8yZ1CxsfOxmukoBf2rhVW1LvLVwqral3luaOkeZM6hY2PnYzXSUAv7Vwqral3lq4VVtS7y3NHSPMmdQsbHzsZrpKAX9q4VVtS7y1cKq2pd5bmjpHmTOoWNj52M10lAL+1cKq2pd5auFVbUu8tzR0jzJnULGx87Ga6SgF/auFVbUu8tXCqtqXeW5o6R5kzqFjY+djNdJQOMTuneUr6G1cKq2pd7rsijYU2ZFlkhfbJMllk/ql/wBeby3+b0e0yrKMPP3/ABnUYX8PjmU/6Vtj9f1dJ8dN7h2QpkkskkssiHyLMQwieH7KZIdpU8T6Dot3WV+ZJ/K9UXRbusr8yT+V6+YifNU6rQfp7v5+1ADXLgAAAAAAAAAAAAAAAAAAAAAAAAAAAAAAAAA6rK8ON+Cd6O11WV4cb8E70ZZ4oRvfLa9j4mD7MgQfZkH0C8TkTHKhfdFu6yvzJP5Xqi6Ld1lfmSfyvVNE+ap0mg/T3fz9qAGuXAAAAAAAAAAAAAAAAAAAAAAAAAAAAAAAAAB1WV4cb8E70drqsrw434J3oyzxQje+W17HxMH2ZAg+zIPoF4nImOVC+6Ld1lfmSfyvVF0W7rK/Mk/leqaJ81TpNB+nu/n7UANcuAAAAAAAAAAAAAAAAAAAAAAAAAAAAAAAAADqsrw434J3o7XVZXhxvwTvRlnihG98tr2PiYPsyBB9mQfQLxORMcqHpsCmJ1GfSzYcOZP7c7rl7fX9j1XVxKiFrSPKuHbS+Koe3dKxrhnZu3ioynDgRdXEqIWsuriVELWkY3ZzKSV5SGKvTsRdXEqIWsuriVELWkN2cyivKQxV6diLq4lRC1l1cSoha0huzmUV5SGKvTsRdXEqIWsuriVELWkN2cyivKQxV6diLq4lRC1l1cSoha0huzmUV5SGKvTsRdXEqIWsuriVELWkN2cyivKQxV6diLq4lRC1l1cSoha0huzmUV5SGKvTsRdXEqIWsuriVELWkN2cyivKQxV6diLq4lRC1l1cSoha0huzmUV5SGKvTsRdXEqIWsuriVELWkN2cyivKQxV6diLq4lRC1l1cSoha0huzmUV5SGKvTsRdXEqIWsuriVELWkN2cyivKQxV6diLq4lRC1l1cSoha0huzmUV5SGKvTsRdXEqIWsuriVELWkN2cyivKQxV6diLq4lRC1l1cSoha0huzmUV5SGKvTsRdXEqIWtxidKIkSbOmSwYUkk6SWb1ydf90huzqUwtN0gqeCvV6ditg+zIA9rxIWOV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16" name="AutoShape 16" descr="data:image/jpeg;base64,/9j/4AAQSkZJRgABAQAAAQABAAD/2wCEAAkGBhAGDwkIBwgKCQkKDRYMDQkHDRoIEAsRGhwhIBMcHhIdJyYqIx4vGRsSHzAsLyc1MDE4FioxNTAtOC80LSkBCQoKDQwNGQ8PGS0hHiIzNS4uNSk1NSwqKSk1Mi4xMSw1NDU1NDAsLC81KS4sNCksMjUsLDQwNTYsMCwsKTUpLP/AABEIALcBEwMBIgACEQEDEQH/xAAcAAEAAwADAQEAAAAAAAAAAAAAAQUHAgMEBgj/xABCEAEAAAEEDgcDCwUBAAAAAAAAAwECBVMEFRYXGFRmk5ShotHT4wYREjEzcbEyQ3QHCBMUITRyc4GywSJBQlFhI//EABsBAQACAwEBAAAAAAAAAAAAAAADBQEEBwIG/8QAMREAAQEEBwYGAwEBAAAAAAAAAAECAwRSBRUWUVOR0hMUMTKh0REzNXGBsQYhYUES/9oADAMBAAIRAxEAPwD5X5P/AJMZflCtrHlpifYH1SyPo+zNg/Wu32uuXr6+1N6u59dg25UxdD5j2/N28PpF8ZM9JzYAGJYNuVMXQ+YYNuVMXQ+Y20AYlg25UxdD5hg25UxdD5jbQBiWDblTF0PmGDblTF0PmNtAGJYNuVMXQ+YYNuVMXQ+Y20AYlg25UxdD5hg25UxdD5jbQBiWDblTF0PmGDblTF0PmNtAGJYNuVMXQ+YYNuVMXQ+Y20AYlg25UxdD5hg25UxdD5jbQBiWDblTF0PmGDblTF0PmNtAGJYNuVMXQ+YYNuVMXQ+Y20AYlg25UxdD5hg25UxdD5jbQBiWDblTF0PmGDblTF0PmNtAGJYNuVMXQ+YYNuVMXQ+Y20AYlg25UxdD5hg25UxdD5jbQBiWDblTF0PmGDblTF0PmNtAGJYNuVMXQ+Y89I/N4lsCDZVl3TRJ/wBXgz4vY+qdntdmSWXq6+3/AMbqr+kX3Kk/hIv7JQH5Mo2LO+ih/wBc7+/+Uv8AuUcaM8KH+vrKANl+bt4fSL4yZ6TmwMf+bt4fSL4yZ6TmwAAAAAAAAAAAAAAAAAAAAAAAAAAAAAAAAAAAACv6RfcqT+Ei/slWCv6RfcqT+Ei/slAfkqjPCh/r6yhRnhQ/19ZQBsvzdvD6RfGTPSc2Bj/zdvD6RfGTPSc2AAAAAAAAAAAAAAAAAAAAAAAAAAAAAAAAAAAAAV/SL7lSfwkX9kqwV/SL7lSfwkX9koD8lUZ4UP8AX1lCjPCh/r6ygDZfm7eH0i+Mmek5sD85/JJ8pFi9DZlLzKQsezYstl2RNizPqcyZE6pJJJe/tTpv2/a0G/7RuJUtmYXEWLqi4x8wjbt2qop4VtlP0qmljNL/ALRuJUtmYXEL/tG4lS2ZhcRJU0fhKNoxeaWM0v8AtG4lS2ZhcQv+0biVLZmFxCpo/CUbRi80sZpf9o3EqWzMLiF/2jcSpbMwuIVNH4SjaMXmljNL/tG4lS2ZhcQv+0biVLZmFxCpo/CUbRi80sZpf9o3EqWzMLiF/wBo3EqWzMLiFTR+Eo2jF5pYzS/7RuJUtmYXEL/tG4lS2ZhcQqaPwlG0YvNLGaX/AGjcSpbMwuIX/aNxKlszC4hU0fhKNoxeaWM0v+0biVLZmFxC/wC0biVLZmFxCpo/CUbRi80sZpf9o3EqWzMLiF/2jcSpbMwuIVNH4SjaMXmljNL/ALRuJUtmYXEL/tG4lS2ZhcQqaPwlG0YvNLGaX/aNxKlszC4hf9o3EqWzMLiFTR+Eo2jF5pYzS/7RuJUtmYXEL/tG4lS2ZhcQqaPwlG0YvNLGaX/aNxKlszC4hf8AaNxKlszC4hU0fhKNoxeaWM0v+0biVLZmFxC/7RuJUtmYXEKmj8JRtGLzSxml/wBo3EqWzMLiF/2jcSpbMwuIVNH4SjaMXmlq/pF9ypP4SL+yV8Jf9o3EqWzMLiPJS/y6UdZlj2bY0Ow6UknxoE+HNlnwockkks6bLJJ1/wDp/wBFoePRPFXSjaM3mIUZ4UP9fWUeWwqQmwIcyHOmz5ZZOv2ZJJZO/wAxWo7aX/D14nVR/vPN63ko/wB55vW6vQfp7v5+1NF7zqAFwRgAAAAAAAAAAAAAAAAAAAAAAAAAAAAAAAAHGJ3TvKVycYndO8pUb3y2vYynEq5vcE3uHImOVDfU9dH+883reSj/AHnm9bpNB+nu/n7U03vOoAXBGAAAAAAAAAAAAAAAAAAAAAAAAAAAAAAAAAcYndO8pXJxid07ylRvfLa9jKcSrm9wTe4ciY5UN9T10f7zzet5KP8Aeeb1uk0H6e7+ftTTe86gBcEYAAAAAAAAAAAAAAAAAAAAAAAAAAAAAAAABxid07ylcnGJ3TvKVG98tr2MpxKub3BN7hyJjlQ31PXR/vPN63f0csSZZElk/SzO12Z8kkn2yydS4tXCqtqXevIH8tgoKHZh3jDaqzcieH7XxmS8u4f8YjIt2j920wiLeq+N138KAX9q4VVtS7y1cKq2pd7ctzR0jzJnUT2Nj52M10lAL+1cKq2pd5auFVbUu8tzR0jzJnULGx87Ga6SgF/auFVbUu8tXCqtqXeW5o6R5kzqFjY+djNdJQC/tXCqtqXeWrhVW1LvLc0dI8yZ1CxsfOxmukoBf2rhVW1LvLVwqral3luaOkeZM6hY2PnYzXSUAv7Vwqral3lq4VVtS7y3NHSPMmdQsbHzsZrpKAX9q4VVtS7y1cKq2pd5bmjpHmTOoWNj52M10lAL+1cKq2pd5auFVbUu8tzR0jzJnULGx87Ga6SgF/auFVbUu8tXCqtqXeW5o6R5kzqFjY+djNdJQC/tXCqtqXeWrhVW1LvLc0dI8yZ1CxsfOxmukoBf2rhVW1LvLVwqral3luaOkeZM6hY2PnYzXSUAv7Vwqral3lq4VVtS7y3NHSPMmdQsbHzsZrpKAX9q4VVtS7y1cKq2pd5bmjpHmTOoWNj52M10lAL+1cKq2pd5auFVbUu8tzR0jzJnULGx87Ga6SgF/auFVbUu8tXCqtqXeW5o6R5kzqFjY+djNdJQOMTuneUr6G1cKq2pd7rsijYU2ZFlkhfbJMllk/ql/wBeby3+b0e0yrKMPP3/ABnUYX8PjmU/6Vtj9f1dJ8dN7h2QpkkskkssiHyLMQwieH7KZIdpU8T6Dot3WV+ZJ/K9UXRbusr8yT+V6+YifNU6rQfp7v5+1ADXLgAAAAAAAAAAAAAAAAAAAAAAAAAAAAAAAAA6rK8ON+Cd6O11WV4cb8E70ZZ4oRvfLa9j4mD7MgQfZkH0C8TkTHKhfdFu6yvzJP5Xqi6Ld1lfmSfyvVNE+ap0mg/T3fz9qAGuXAAAAAAAAAAAAAAAAAAAAAAAAAAAAAAAAAB1WV4cb8E70drqsrw434J3oyzxQje+W17HxMH2ZAg+zIPoF4nImOVC+6Ld1lfmSfyvVF0W7rK/Mk/leqaJ81TpNB+nu/n7UANcuAAAAAAAAAAAAAAAAAAAAAAAAAAAAAAAAADqsrw434J3o7XVZXhxvwTvRlnihG98tr2PiYPsyBB9mQfQLxORMcqHpsCmJ1GfSzYcOZP7c7rl7fX9j1XVxKiFrSPKuHbS+Koe3dKxrhnZu3ioynDgRdXEqIWsuriVELWkY3ZzKSV5SGKvTsRdXEqIWsuriVELWkN2cyivKQxV6diLq4lRC1l1cSoha0huzmUV5SGKvTsRdXEqIWsuriVELWkN2cyivKQxV6diLq4lRC1l1cSoha0huzmUV5SGKvTsRdXEqIWsuriVELWkN2cyivKQxV6diLq4lRC1l1cSoha0huzmUV5SGKvTsRdXEqIWsuriVELWkN2cyivKQxV6diLq4lRC1l1cSoha0huzmUV5SGKvTsRdXEqIWsuriVELWkN2cyivKQxV6diLq4lRC1l1cSoha0huzmUV5SGKvTsRdXEqIWsuriVELWkN2cyivKQxV6diLq4lRC1l1cSoha0huzmUV5SGKvTsRdXEqIWsuriVELWkN2cyivKQxV6diLq4lRC1l1cSoha0huzmUV5SGKvTsRdXEqIWtxidKIkSbOmSwYUkk6SWb1ydf90huzqUwtN0gqeCvV6ditg+zIA9rxIWOV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1218" name="Picture 18" descr="http://baonga.com/FileUpload/Images/russiaflagblack.png"/>
          <p:cNvPicPr>
            <a:picLocks noChangeAspect="1" noChangeArrowheads="1"/>
          </p:cNvPicPr>
          <p:nvPr/>
        </p:nvPicPr>
        <p:blipFill>
          <a:blip r:embed="rId6"/>
          <a:srcRect/>
          <a:stretch>
            <a:fillRect/>
          </a:stretch>
        </p:blipFill>
        <p:spPr bwMode="auto">
          <a:xfrm>
            <a:off x="1295400" y="2057400"/>
            <a:ext cx="2362200" cy="1371600"/>
          </a:xfrm>
          <a:prstGeom prst="rect">
            <a:avLst/>
          </a:prstGeom>
          <a:noFill/>
        </p:spPr>
      </p:pic>
      <p:pic>
        <p:nvPicPr>
          <p:cNvPr id="51220" name="Picture 20" descr="http://upload.wikimedia.org/wikipedia/commons/thumb/2/2a/Civil_Ensign_of_Albania.svg/220px-Civil_Ensign_of_Albania.svg.png"/>
          <p:cNvPicPr>
            <a:picLocks noChangeAspect="1" noChangeArrowheads="1"/>
          </p:cNvPicPr>
          <p:nvPr/>
        </p:nvPicPr>
        <p:blipFill>
          <a:blip r:embed="rId7"/>
          <a:srcRect/>
          <a:stretch>
            <a:fillRect/>
          </a:stretch>
        </p:blipFill>
        <p:spPr bwMode="auto">
          <a:xfrm>
            <a:off x="3962400" y="1981200"/>
            <a:ext cx="2095500" cy="1495426"/>
          </a:xfrm>
          <a:prstGeom prst="rect">
            <a:avLst/>
          </a:prstGeom>
          <a:noFill/>
        </p:spPr>
      </p:pic>
      <p:pic>
        <p:nvPicPr>
          <p:cNvPr id="51222" name="Picture 22" descr="http://www.sky-towers.ru/images/flags/germany.gif"/>
          <p:cNvPicPr>
            <a:picLocks noChangeAspect="1" noChangeArrowheads="1"/>
          </p:cNvPicPr>
          <p:nvPr/>
        </p:nvPicPr>
        <p:blipFill>
          <a:blip r:embed="rId8"/>
          <a:srcRect/>
          <a:stretch>
            <a:fillRect/>
          </a:stretch>
        </p:blipFill>
        <p:spPr bwMode="auto">
          <a:xfrm>
            <a:off x="6400800" y="1981200"/>
            <a:ext cx="2133600" cy="1524000"/>
          </a:xfrm>
          <a:prstGeom prst="rect">
            <a:avLst/>
          </a:prstGeom>
          <a:noFill/>
        </p:spPr>
      </p:pic>
      <p:pic>
        <p:nvPicPr>
          <p:cNvPr id="51224" name="Picture 24" descr="http://upload.wikimedia.org/wikipedia/commons/thumb/7/77/Flag_of_the_People's_Republic_of_Mongolia_(1924-1940).svg/220px-Flag_of_the_People's_Republic_of_Mongolia_(1924-1940).svg.png"/>
          <p:cNvPicPr>
            <a:picLocks noChangeAspect="1" noChangeArrowheads="1"/>
          </p:cNvPicPr>
          <p:nvPr/>
        </p:nvPicPr>
        <p:blipFill>
          <a:blip r:embed="rId9"/>
          <a:srcRect/>
          <a:stretch>
            <a:fillRect/>
          </a:stretch>
        </p:blipFill>
        <p:spPr bwMode="auto">
          <a:xfrm>
            <a:off x="1371600" y="4267200"/>
            <a:ext cx="2286000" cy="1485901"/>
          </a:xfrm>
          <a:prstGeom prst="rect">
            <a:avLst/>
          </a:prstGeom>
          <a:noFill/>
        </p:spPr>
      </p:pic>
      <p:sp>
        <p:nvSpPr>
          <p:cNvPr id="51226" name="AutoShape 26" descr="http://upload.wikimedia.org/wikipedia/commons/b/bd/Flag_of_Cuba.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28" name="AutoShape 28" descr="http://upload.wikimedia.org/wikipedia/commons/b/bd/Flag_of_Cuba.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30" name="AutoShape 30" descr="http://upload.wikimedia.org/wikipedia/commons/b/bd/Flag_of_Cuba.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32" name="AutoShape 32" descr="http://upload.wikimedia.org/wikipedia/commons/b/bd/Flag_of_Cuba.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34" name="AutoShape 34" descr="http://upload.wikimedia.org/wikipedia/commons/b/bd/Flag_of_Cuba.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36" name="AutoShape 36" descr="http://upload.wikimedia.org/wikipedia/commons/b/bd/Flag_of_Cuba.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1238" name="Picture 38" descr="File:Flag of Cuba.svg"/>
          <p:cNvPicPr>
            <a:picLocks noChangeAspect="1" noChangeArrowheads="1"/>
          </p:cNvPicPr>
          <p:nvPr/>
        </p:nvPicPr>
        <p:blipFill>
          <a:blip r:embed="rId10"/>
          <a:srcRect/>
          <a:stretch>
            <a:fillRect/>
          </a:stretch>
        </p:blipFill>
        <p:spPr bwMode="auto">
          <a:xfrm>
            <a:off x="3962400" y="4114800"/>
            <a:ext cx="2286000" cy="1676400"/>
          </a:xfrm>
          <a:prstGeom prst="rect">
            <a:avLst/>
          </a:prstGeom>
          <a:noFill/>
        </p:spPr>
      </p:pic>
      <p:sp>
        <p:nvSpPr>
          <p:cNvPr id="51240" name="AutoShape 40" descr="http://upload.wikimedia.org/wikipedia/commons/e/e7/Flag_of_Viet_Nam_Peoples_Army.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42" name="AutoShape 42" descr="http://upload.wikimedia.org/wikipedia/commons/e/e7/Flag_of_Viet_Nam_Peoples_Army.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44" name="AutoShape 44" descr="http://upload.wikimedia.org/wikipedia/commons/e/e7/Flag_of_Viet_Nam_Peoples_Army.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1246" name="Picture 46" descr="http://www.glu.vn/photoupload/wap.name.vn_1344676429.jpg"/>
          <p:cNvPicPr>
            <a:picLocks noChangeAspect="1" noChangeArrowheads="1"/>
          </p:cNvPicPr>
          <p:nvPr/>
        </p:nvPicPr>
        <p:blipFill>
          <a:blip r:embed="rId11"/>
          <a:srcRect/>
          <a:stretch>
            <a:fillRect/>
          </a:stretch>
        </p:blipFill>
        <p:spPr bwMode="auto">
          <a:xfrm>
            <a:off x="6400800" y="4343400"/>
            <a:ext cx="2743200" cy="14859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hn.jpg"/>
          <p:cNvPicPr>
            <a:picLocks noGrp="1" noChangeAspect="1"/>
          </p:cNvPicPr>
          <p:nvPr>
            <p:ph idx="1"/>
          </p:nvPr>
        </p:nvPicPr>
        <p:blipFill>
          <a:blip r:embed="rId2"/>
          <a:stretch>
            <a:fillRect/>
          </a:stretch>
        </p:blipFill>
        <p:spPr>
          <a:xfrm>
            <a:off x="228600" y="0"/>
            <a:ext cx="3810000" cy="2647627"/>
          </a:xfrm>
        </p:spPr>
      </p:pic>
      <p:sp>
        <p:nvSpPr>
          <p:cNvPr id="5" name="Rectangle 4"/>
          <p:cNvSpPr/>
          <p:nvPr/>
        </p:nvSpPr>
        <p:spPr>
          <a:xfrm>
            <a:off x="4114800" y="1524000"/>
            <a:ext cx="4572000" cy="923330"/>
          </a:xfrm>
          <a:prstGeom prst="rect">
            <a:avLst/>
          </a:prstGeom>
        </p:spPr>
        <p:txBody>
          <a:bodyPr>
            <a:spAutoFit/>
          </a:bodyPr>
          <a:lstStyle/>
          <a:p>
            <a:r>
              <a:rPr lang="vi-VN" dirty="0" smtClean="0"/>
              <a:t>Ba nhà lãnh đạo (từ trái qua phải): Churchill, Truman và Stalin tại Hội nghị Potsdam</a:t>
            </a:r>
            <a:endParaRPr lang="en-US" dirty="0"/>
          </a:p>
        </p:txBody>
      </p:sp>
      <p:pic>
        <p:nvPicPr>
          <p:cNvPr id="2050" name="Picture 2" descr="http://upload.wikimedia.org/wikipedia/commons/1/1c/Potsdam_Conference_group_portrait,_July_1945.jpg"/>
          <p:cNvPicPr>
            <a:picLocks noChangeAspect="1" noChangeArrowheads="1"/>
          </p:cNvPicPr>
          <p:nvPr/>
        </p:nvPicPr>
        <p:blipFill>
          <a:blip r:embed="rId3" cstate="print"/>
          <a:srcRect/>
          <a:stretch>
            <a:fillRect/>
          </a:stretch>
        </p:blipFill>
        <p:spPr bwMode="auto">
          <a:xfrm>
            <a:off x="4038600" y="2590799"/>
            <a:ext cx="5105400" cy="4267201"/>
          </a:xfrm>
          <a:prstGeom prst="rect">
            <a:avLst/>
          </a:prstGeom>
          <a:noFill/>
        </p:spPr>
      </p:pic>
    </p:spTree>
  </p:cSld>
  <p:clrMapOvr>
    <a:masterClrMapping/>
  </p:clrMapOvr>
  <p:transition spd="slow">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2308324"/>
          </a:xfrm>
          <a:prstGeom prst="rect">
            <a:avLst/>
          </a:prstGeom>
        </p:spPr>
        <p:txBody>
          <a:bodyPr wrap="square">
            <a:spAutoFit/>
          </a:bodyPr>
          <a:lstStyle/>
          <a:p>
            <a:r>
              <a:rPr lang="vi-VN" b="1" dirty="0" smtClean="0"/>
              <a:t>Chủ nghĩa xã hội</a:t>
            </a:r>
            <a:r>
              <a:rPr lang="vi-VN" dirty="0" smtClean="0"/>
              <a:t> bao gồm các tư tưởng </a:t>
            </a:r>
            <a:r>
              <a:rPr lang="vi-VN" dirty="0" smtClean="0">
                <a:hlinkClick r:id="rId2" tooltip="Chính trị"/>
              </a:rPr>
              <a:t>chính trị</a:t>
            </a:r>
            <a:r>
              <a:rPr lang="vi-VN" dirty="0" smtClean="0"/>
              <a:t> ủng hộ một hệ thống kinh tế-xã hội mà trong đó các sở hữu và các tài sản là thuộc quyền điều khiển của toàn thể cộng đồng nhằm mục đích tiến đến sự công bằng trong xã hội và trong kinh tế cũng như tiến đến một sự hợp tác tốt hơn</a:t>
            </a:r>
            <a:r>
              <a:rPr lang="vi-VN" baseline="30000" dirty="0" smtClean="0">
                <a:hlinkClick r:id="rId3"/>
              </a:rPr>
              <a:t>[1]</a:t>
            </a:r>
            <a:r>
              <a:rPr lang="vi-VN" dirty="0" smtClean="0"/>
              <a:t>. Quyền điều khiển có thể là trực tiếp qua một tập thể như hình thức </a:t>
            </a:r>
            <a:r>
              <a:rPr lang="vi-VN" dirty="0" smtClean="0">
                <a:hlinkClick r:id="rId4" tooltip="Công đoàn"/>
              </a:rPr>
              <a:t>công đoàn</a:t>
            </a:r>
            <a:r>
              <a:rPr lang="vi-VN" dirty="0" smtClean="0"/>
              <a:t> hay gián tiếp qua hình thức </a:t>
            </a:r>
            <a:r>
              <a:rPr lang="vi-VN" dirty="0" smtClean="0">
                <a:hlinkClick r:id="rId5" tooltip="Nhà nước"/>
              </a:rPr>
              <a:t>nhà nước</a:t>
            </a:r>
            <a:r>
              <a:rPr lang="vi-VN" dirty="0" smtClean="0"/>
              <a:t>. Nhìn theo khía cạnh </a:t>
            </a:r>
            <a:r>
              <a:rPr lang="vi-VN" dirty="0" smtClean="0">
                <a:hlinkClick r:id="rId6" tooltip="Kinh tế"/>
              </a:rPr>
              <a:t>kinh tế</a:t>
            </a:r>
            <a:r>
              <a:rPr lang="vi-VN" dirty="0" smtClean="0"/>
              <a:t> thì chủ nghĩa xã hội có đặc tính là sự sở hữu của các phương tiện sản xuất đã được "cộng đồng hóa".</a:t>
            </a:r>
          </a:p>
        </p:txBody>
      </p:sp>
      <p:pic>
        <p:nvPicPr>
          <p:cNvPr id="19458" name="Picture 2" descr="Tập tin:Communist States.png"/>
          <p:cNvPicPr>
            <a:picLocks noChangeAspect="1" noChangeArrowheads="1"/>
          </p:cNvPicPr>
          <p:nvPr/>
        </p:nvPicPr>
        <p:blipFill>
          <a:blip r:embed="rId7"/>
          <a:srcRect/>
          <a:stretch>
            <a:fillRect/>
          </a:stretch>
        </p:blipFill>
        <p:spPr bwMode="auto">
          <a:xfrm>
            <a:off x="1524000" y="2286000"/>
            <a:ext cx="7620000" cy="4572000"/>
          </a:xfrm>
          <a:prstGeom prst="rect">
            <a:avLst/>
          </a:prstGeom>
          <a:noFill/>
        </p:spPr>
      </p:pic>
    </p:spTree>
  </p:cSld>
  <p:clrMapOvr>
    <a:masterClrMapping/>
  </p:clrMapOvr>
  <p:transition spd="slow">
    <p:wheel spokes="2"/>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fs.chungta.com/Thumbnail.ashx/14124E6776864C6D8FB32525A6F38DAA/0/180/0/C25F7CC8DCAE49A4B12664E983A67A88/0/Karl-Marx-va-con-gai-Jenny-Marx-nam-1866.jpg"/>
          <p:cNvPicPr>
            <a:picLocks noChangeAspect="1" noChangeArrowheads="1"/>
          </p:cNvPicPr>
          <p:nvPr/>
        </p:nvPicPr>
        <p:blipFill>
          <a:blip r:embed="rId2"/>
          <a:srcRect/>
          <a:stretch>
            <a:fillRect/>
          </a:stretch>
        </p:blipFill>
        <p:spPr bwMode="auto">
          <a:xfrm>
            <a:off x="0" y="457200"/>
            <a:ext cx="2743200" cy="3276600"/>
          </a:xfrm>
          <a:prstGeom prst="rect">
            <a:avLst/>
          </a:prstGeom>
          <a:noFill/>
        </p:spPr>
      </p:pic>
      <p:sp>
        <p:nvSpPr>
          <p:cNvPr id="3" name="Rectangle 2"/>
          <p:cNvSpPr/>
          <p:nvPr/>
        </p:nvSpPr>
        <p:spPr>
          <a:xfrm>
            <a:off x="2819400" y="2286000"/>
            <a:ext cx="4179221" cy="830997"/>
          </a:xfrm>
          <a:prstGeom prst="rect">
            <a:avLst/>
          </a:prstGeom>
        </p:spPr>
        <p:txBody>
          <a:bodyPr wrap="square">
            <a:spAutoFit/>
          </a:bodyPr>
          <a:lstStyle/>
          <a:p>
            <a:r>
              <a:rPr lang="es-ES" sz="2400" dirty="0" smtClean="0"/>
              <a:t>Karl Marx </a:t>
            </a:r>
            <a:r>
              <a:rPr lang="es-ES" sz="2400" dirty="0" err="1" smtClean="0"/>
              <a:t>và</a:t>
            </a:r>
            <a:r>
              <a:rPr lang="es-ES" sz="2400" dirty="0" smtClean="0"/>
              <a:t> con </a:t>
            </a:r>
            <a:r>
              <a:rPr lang="es-ES" sz="2400" dirty="0" err="1" smtClean="0"/>
              <a:t>gái</a:t>
            </a:r>
            <a:r>
              <a:rPr lang="es-ES" sz="2400" dirty="0" smtClean="0"/>
              <a:t> Jenny Marx </a:t>
            </a:r>
            <a:r>
              <a:rPr lang="es-ES" sz="2400" dirty="0" err="1" smtClean="0"/>
              <a:t>năm</a:t>
            </a:r>
            <a:r>
              <a:rPr lang="es-ES" sz="2400" dirty="0" smtClean="0"/>
              <a:t> 1866</a:t>
            </a:r>
            <a:endParaRPr lang="en-US" sz="2400" dirty="0"/>
          </a:p>
        </p:txBody>
      </p:sp>
      <p:pic>
        <p:nvPicPr>
          <p:cNvPr id="49156" name="Picture 4" descr="https://encrypted-tbn3.gstatic.com/images?q=tbn:ANd9GcSk3usDxxJKRqdPprjZBafEVEfJyGqtyYYpXK0upA7uo32aS4aN"/>
          <p:cNvPicPr>
            <a:picLocks noChangeAspect="1" noChangeArrowheads="1"/>
          </p:cNvPicPr>
          <p:nvPr/>
        </p:nvPicPr>
        <p:blipFill>
          <a:blip r:embed="rId3"/>
          <a:srcRect/>
          <a:stretch>
            <a:fillRect/>
          </a:stretch>
        </p:blipFill>
        <p:spPr bwMode="auto">
          <a:xfrm>
            <a:off x="5105400" y="3276600"/>
            <a:ext cx="3581400" cy="2743200"/>
          </a:xfrm>
          <a:prstGeom prst="rect">
            <a:avLst/>
          </a:prstGeom>
          <a:noFill/>
        </p:spPr>
      </p:pic>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smtClean="0">
                <a:ln>
                  <a:noFill/>
                </a:ln>
                <a:solidFill>
                  <a:schemeClr val="tx1"/>
                </a:solidFill>
                <a:effectLst/>
                <a:latin typeface="Brush Script MT" pitchFamily="66" charset="0"/>
                <a:ea typeface="Brush Script MT" pitchFamily="66" charset="0"/>
                <a:cs typeface="Times New Roman" pitchFamily="18" charset="0"/>
              </a:rPr>
              <a:t>Cac mac và </a:t>
            </a:r>
            <a:r>
              <a:rPr kumimoji="0" lang="en-US" sz="1100" b="0" i="1" u="none" strike="noStrike" cap="none" normalizeH="0" baseline="0" smtClean="0">
                <a:ln>
                  <a:noFill/>
                </a:ln>
                <a:solidFill>
                  <a:schemeClr val="tx1"/>
                </a:solidFill>
                <a:effectLst/>
                <a:latin typeface="Times New Roman" pitchFamily="18" charset="0"/>
                <a:ea typeface="Brush Script MT" pitchFamily="66" charset="0"/>
                <a:cs typeface="Times New Roman" pitchFamily="18" charset="0"/>
              </a:rPr>
              <a:t>ăng-ghen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8"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err="1" smtClean="0">
                <a:ln>
                  <a:noFill/>
                </a:ln>
                <a:solidFill>
                  <a:schemeClr val="tx1"/>
                </a:solidFill>
                <a:effectLst/>
                <a:latin typeface="Brush Script MT" pitchFamily="66" charset="0"/>
                <a:ea typeface="Brush Script MT" pitchFamily="66" charset="0"/>
                <a:cs typeface="Times New Roman" pitchFamily="18" charset="0"/>
              </a:rPr>
              <a:t>Cac</a:t>
            </a:r>
            <a:r>
              <a:rPr kumimoji="0" lang="en-US" sz="1100" b="0" i="1" u="none" strike="noStrike" cap="none" normalizeH="0" baseline="0" dirty="0" smtClean="0">
                <a:ln>
                  <a:noFill/>
                </a:ln>
                <a:solidFill>
                  <a:schemeClr val="tx1"/>
                </a:solidFill>
                <a:effectLst/>
                <a:latin typeface="Brush Script MT" pitchFamily="66" charset="0"/>
                <a:ea typeface="Brush Script MT" pitchFamily="66" charset="0"/>
                <a:cs typeface="Times New Roman" pitchFamily="18" charset="0"/>
              </a:rPr>
              <a:t> </a:t>
            </a:r>
            <a:r>
              <a:rPr kumimoji="0" lang="en-US" sz="1100" b="0" i="1" u="none" strike="noStrike" cap="none" normalizeH="0" baseline="0" dirty="0" err="1" smtClean="0">
                <a:ln>
                  <a:noFill/>
                </a:ln>
                <a:solidFill>
                  <a:schemeClr val="tx1"/>
                </a:solidFill>
                <a:effectLst/>
                <a:latin typeface="Brush Script MT" pitchFamily="66" charset="0"/>
                <a:ea typeface="Brush Script MT" pitchFamily="66" charset="0"/>
                <a:cs typeface="Times New Roman" pitchFamily="18" charset="0"/>
              </a:rPr>
              <a:t>mac</a:t>
            </a:r>
            <a:r>
              <a:rPr kumimoji="0" lang="en-US" sz="1100" b="0" i="1" u="none" strike="noStrike" cap="none" normalizeH="0" baseline="0" dirty="0" smtClean="0">
                <a:ln>
                  <a:noFill/>
                </a:ln>
                <a:solidFill>
                  <a:schemeClr val="tx1"/>
                </a:solidFill>
                <a:effectLst/>
                <a:latin typeface="Brush Script MT" pitchFamily="66" charset="0"/>
                <a:ea typeface="Brush Script MT" pitchFamily="66" charset="0"/>
                <a:cs typeface="Times New Roman" pitchFamily="18" charset="0"/>
              </a:rPr>
              <a:t> </a:t>
            </a:r>
            <a:r>
              <a:rPr kumimoji="0" lang="en-US" sz="1100" b="0" i="1" u="none" strike="noStrike" cap="none" normalizeH="0" baseline="0" dirty="0" err="1" smtClean="0">
                <a:ln>
                  <a:noFill/>
                </a:ln>
                <a:solidFill>
                  <a:schemeClr val="tx1"/>
                </a:solidFill>
                <a:effectLst/>
                <a:latin typeface="Brush Script MT" pitchFamily="66" charset="0"/>
                <a:ea typeface="Brush Script MT" pitchFamily="66" charset="0"/>
                <a:cs typeface="Times New Roman" pitchFamily="18" charset="0"/>
              </a:rPr>
              <a:t>và</a:t>
            </a:r>
            <a:r>
              <a:rPr kumimoji="0" lang="en-US" sz="1100" b="0" i="1" u="none" strike="noStrike" cap="none" normalizeH="0" baseline="0" dirty="0" smtClean="0">
                <a:ln>
                  <a:noFill/>
                </a:ln>
                <a:solidFill>
                  <a:schemeClr val="tx1"/>
                </a:solidFill>
                <a:effectLst/>
                <a:latin typeface="Brush Script MT" pitchFamily="66" charset="0"/>
                <a:ea typeface="Brush Script MT" pitchFamily="66" charset="0"/>
                <a:cs typeface="Times New Roman" pitchFamily="18" charset="0"/>
              </a:rPr>
              <a:t> </a:t>
            </a:r>
            <a:r>
              <a:rPr kumimoji="0" lang="en-US" sz="1100" b="0" i="1" u="none" strike="noStrike" cap="none" normalizeH="0" baseline="0" dirty="0" err="1" smtClean="0">
                <a:ln>
                  <a:noFill/>
                </a:ln>
                <a:solidFill>
                  <a:schemeClr val="tx1"/>
                </a:solidFill>
                <a:effectLst/>
                <a:latin typeface="Times New Roman" pitchFamily="18" charset="0"/>
                <a:ea typeface="Brush Script MT" pitchFamily="66" charset="0"/>
                <a:cs typeface="Times New Roman" pitchFamily="18" charset="0"/>
              </a:rPr>
              <a:t>ăng-ghen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a:bodyPr>
          <a:lstStyle/>
          <a:p>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Những</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điều</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kiện</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và</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tiền</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đề</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ra</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đời</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môn</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xã</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học</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Content Placeholder 4"/>
          <p:cNvSpPr>
            <a:spLocks noGrp="1"/>
          </p:cNvSpPr>
          <p:nvPr>
            <p:ph idx="1"/>
          </p:nvPr>
        </p:nvSpPr>
        <p:spPr/>
        <p:txBody>
          <a:bodyPr/>
          <a:lstStyle/>
          <a:p>
            <a:r>
              <a:rPr lang="en-US" sz="4000" b="1" dirty="0" err="1" smtClean="0"/>
              <a:t>Nội</a:t>
            </a:r>
            <a:r>
              <a:rPr lang="en-US" sz="4000" b="1" dirty="0" smtClean="0"/>
              <a:t> dung </a:t>
            </a:r>
            <a:r>
              <a:rPr lang="en-US" sz="4000" b="1" dirty="0" err="1" smtClean="0"/>
              <a:t>cần</a:t>
            </a:r>
            <a:r>
              <a:rPr lang="en-US" sz="4000" b="1" dirty="0" smtClean="0"/>
              <a:t> </a:t>
            </a:r>
            <a:r>
              <a:rPr lang="en-US" sz="4000" b="1" dirty="0" err="1" smtClean="0"/>
              <a:t>đạt</a:t>
            </a:r>
            <a:endParaRPr lang="en-US" sz="4000" b="1" dirty="0" smtClean="0"/>
          </a:p>
          <a:p>
            <a:r>
              <a:rPr lang="en-US" dirty="0" err="1" smtClean="0"/>
              <a:t>Trình</a:t>
            </a:r>
            <a:r>
              <a:rPr lang="en-US" dirty="0" smtClean="0"/>
              <a:t> </a:t>
            </a:r>
            <a:r>
              <a:rPr lang="en-US" dirty="0" err="1" smtClean="0"/>
              <a:t>bày</a:t>
            </a:r>
            <a:r>
              <a:rPr lang="en-US" dirty="0" smtClean="0"/>
              <a:t> </a:t>
            </a:r>
            <a:r>
              <a:rPr lang="en-US" dirty="0" err="1" smtClean="0"/>
              <a:t>khái</a:t>
            </a:r>
            <a:r>
              <a:rPr lang="en-US" dirty="0" smtClean="0"/>
              <a:t> </a:t>
            </a:r>
            <a:r>
              <a:rPr lang="en-US" dirty="0" err="1" smtClean="0"/>
              <a:t>niệm</a:t>
            </a:r>
            <a:r>
              <a:rPr lang="en-US" dirty="0" smtClean="0"/>
              <a:t> </a:t>
            </a:r>
            <a:r>
              <a:rPr lang="en-US" dirty="0" err="1" smtClean="0"/>
              <a:t>về</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nghiên</a:t>
            </a:r>
            <a:r>
              <a:rPr lang="en-US" dirty="0" smtClean="0"/>
              <a:t> </a:t>
            </a:r>
            <a:r>
              <a:rPr lang="en-US" dirty="0" err="1" smtClean="0"/>
              <a:t>cứu</a:t>
            </a:r>
            <a:r>
              <a:rPr lang="en-US" dirty="0" smtClean="0"/>
              <a:t> </a:t>
            </a:r>
            <a:r>
              <a:rPr lang="en-US" dirty="0" err="1" smtClean="0"/>
              <a:t>của</a:t>
            </a:r>
            <a:r>
              <a:rPr lang="en-US" dirty="0" smtClean="0"/>
              <a:t> </a:t>
            </a:r>
            <a:r>
              <a:rPr lang="en-US" dirty="0" err="1" smtClean="0"/>
              <a:t>môn</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nhiệm</a:t>
            </a:r>
            <a:r>
              <a:rPr lang="en-US" dirty="0" smtClean="0"/>
              <a:t> </a:t>
            </a:r>
            <a:r>
              <a:rPr lang="en-US" dirty="0" err="1" smtClean="0"/>
              <a:t>vụ</a:t>
            </a:r>
            <a:r>
              <a:rPr lang="en-US" dirty="0" smtClean="0"/>
              <a:t> </a:t>
            </a:r>
            <a:r>
              <a:rPr lang="en-US" dirty="0" err="1" smtClean="0"/>
              <a:t>của</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a:t>
            </a:r>
          </a:p>
          <a:p>
            <a:r>
              <a:rPr lang="en-US" dirty="0" smtClean="0"/>
              <a:t>So </a:t>
            </a:r>
            <a:r>
              <a:rPr lang="en-US" dirty="0" err="1" smtClean="0"/>
              <a:t>sánh</a:t>
            </a:r>
            <a:r>
              <a:rPr lang="en-US" dirty="0" smtClean="0"/>
              <a:t> </a:t>
            </a:r>
            <a:r>
              <a:rPr lang="en-US" dirty="0" err="1" smtClean="0"/>
              <a:t>sự</a:t>
            </a:r>
            <a:r>
              <a:rPr lang="en-US" dirty="0" smtClean="0"/>
              <a:t> </a:t>
            </a:r>
            <a:r>
              <a:rPr lang="en-US" dirty="0" err="1" smtClean="0"/>
              <a:t>khác</a:t>
            </a:r>
            <a:r>
              <a:rPr lang="en-US" dirty="0" smtClean="0"/>
              <a:t> </a:t>
            </a:r>
            <a:r>
              <a:rPr lang="en-US" dirty="0" err="1" smtClean="0"/>
              <a:t>biệt</a:t>
            </a:r>
            <a:r>
              <a:rPr lang="en-US" dirty="0" smtClean="0"/>
              <a:t> </a:t>
            </a:r>
            <a:r>
              <a:rPr lang="en-US" dirty="0" err="1" smtClean="0"/>
              <a:t>của</a:t>
            </a:r>
            <a:r>
              <a:rPr lang="en-US" dirty="0" smtClean="0"/>
              <a:t> </a:t>
            </a:r>
            <a:r>
              <a:rPr lang="en-US" dirty="0" err="1" smtClean="0"/>
              <a:t>môn</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môn</a:t>
            </a:r>
            <a:r>
              <a:rPr lang="en-US" dirty="0" smtClean="0"/>
              <a:t> </a:t>
            </a:r>
            <a:r>
              <a:rPr lang="en-US" dirty="0" err="1" smtClean="0"/>
              <a:t>khoa</a:t>
            </a:r>
            <a:r>
              <a:rPr lang="en-US" dirty="0" smtClean="0"/>
              <a:t> </a:t>
            </a:r>
            <a:r>
              <a:rPr lang="en-US" dirty="0" err="1" smtClean="0"/>
              <a:t>học</a:t>
            </a:r>
            <a:r>
              <a:rPr lang="en-US" dirty="0" smtClean="0"/>
              <a:t> </a:t>
            </a:r>
            <a:r>
              <a:rPr lang="en-US" dirty="0" err="1" smtClean="0"/>
              <a:t>khác</a:t>
            </a:r>
            <a:r>
              <a:rPr lang="en-US" dirty="0" smtClean="0"/>
              <a:t>.</a:t>
            </a:r>
          </a:p>
          <a:p>
            <a:r>
              <a:rPr lang="en-US" dirty="0" err="1" smtClean="0"/>
              <a:t>Trình</a:t>
            </a:r>
            <a:r>
              <a:rPr lang="en-US" dirty="0" smtClean="0"/>
              <a:t> </a:t>
            </a:r>
            <a:r>
              <a:rPr lang="en-US" dirty="0" err="1" smtClean="0"/>
              <a:t>bày</a:t>
            </a:r>
            <a:r>
              <a:rPr lang="en-US" dirty="0" smtClean="0"/>
              <a:t> </a:t>
            </a:r>
            <a:r>
              <a:rPr lang="en-US" dirty="0" err="1" smtClean="0"/>
              <a:t>sơ</a:t>
            </a:r>
            <a:r>
              <a:rPr lang="en-US" dirty="0" smtClean="0"/>
              <a:t> </a:t>
            </a:r>
            <a:r>
              <a:rPr lang="en-US" dirty="0" err="1" smtClean="0"/>
              <a:t>lược</a:t>
            </a:r>
            <a:r>
              <a:rPr lang="en-US" dirty="0" smtClean="0"/>
              <a:t> </a:t>
            </a:r>
            <a:r>
              <a:rPr lang="en-US" dirty="0" err="1" smtClean="0"/>
              <a:t>sự</a:t>
            </a:r>
            <a:r>
              <a:rPr lang="en-US" dirty="0" smtClean="0"/>
              <a:t> </a:t>
            </a:r>
            <a:r>
              <a:rPr lang="en-US" dirty="0" err="1" smtClean="0"/>
              <a:t>ra</a:t>
            </a:r>
            <a:r>
              <a:rPr lang="en-US" dirty="0" smtClean="0"/>
              <a:t> </a:t>
            </a:r>
            <a:r>
              <a:rPr lang="en-US" dirty="0" err="1" smtClean="0"/>
              <a:t>đời</a:t>
            </a:r>
            <a:r>
              <a:rPr lang="en-US" dirty="0" smtClean="0"/>
              <a:t> </a:t>
            </a:r>
            <a:r>
              <a:rPr lang="en-US" dirty="0" err="1" smtClean="0"/>
              <a:t>và</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của</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a:t>
            </a:r>
            <a:endParaRPr lang="en-US" dirty="0"/>
          </a:p>
        </p:txBody>
      </p:sp>
    </p:spTree>
  </p:cSld>
  <p:clrMapOvr>
    <a:masterClrMapping/>
  </p:clrMapOvr>
  <p:transition spd="slow">
    <p:wheel spokes="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Sự</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của</a:t>
            </a:r>
            <a:r>
              <a:rPr lang="en-US" dirty="0" smtClean="0"/>
              <a:t> </a:t>
            </a:r>
            <a:r>
              <a:rPr lang="en-US" dirty="0" err="1" smtClean="0"/>
              <a:t>khoa</a:t>
            </a:r>
            <a:r>
              <a:rPr lang="en-US" dirty="0" smtClean="0"/>
              <a:t> </a:t>
            </a:r>
            <a:r>
              <a:rPr lang="en-US" dirty="0" err="1" smtClean="0"/>
              <a:t>học</a:t>
            </a:r>
            <a:r>
              <a:rPr lang="en-US" dirty="0" smtClean="0"/>
              <a:t> </a:t>
            </a:r>
            <a:r>
              <a:rPr lang="en-US" dirty="0" err="1" smtClean="0"/>
              <a:t>kĩ</a:t>
            </a:r>
            <a:r>
              <a:rPr lang="en-US" dirty="0" smtClean="0"/>
              <a:t> </a:t>
            </a:r>
            <a:r>
              <a:rPr lang="en-US" dirty="0" err="1" smtClean="0"/>
              <a:t>thuật</a:t>
            </a:r>
            <a:r>
              <a:rPr lang="en-US" dirty="0" smtClean="0"/>
              <a:t/>
            </a:r>
            <a:br>
              <a:rPr lang="en-US" dirty="0" smtClean="0"/>
            </a:br>
            <a:endParaRPr lang="en-US" dirty="0"/>
          </a:p>
        </p:txBody>
      </p:sp>
      <p:pic>
        <p:nvPicPr>
          <p:cNvPr id="4" name="Content Placeholder 3" descr="18.jpg"/>
          <p:cNvPicPr>
            <a:picLocks noGrp="1" noChangeAspect="1"/>
          </p:cNvPicPr>
          <p:nvPr>
            <p:ph idx="1"/>
          </p:nvPr>
        </p:nvPicPr>
        <p:blipFill>
          <a:blip r:embed="rId2"/>
          <a:stretch>
            <a:fillRect/>
          </a:stretch>
        </p:blipFill>
        <p:spPr>
          <a:xfrm>
            <a:off x="0" y="1143000"/>
            <a:ext cx="3276600" cy="1600200"/>
          </a:xfrm>
        </p:spPr>
      </p:pic>
      <p:pic>
        <p:nvPicPr>
          <p:cNvPr id="2050" name="Picture 2" descr="C:\Users\axioo\Documents\19.jpg"/>
          <p:cNvPicPr>
            <a:picLocks noChangeAspect="1" noChangeArrowheads="1"/>
          </p:cNvPicPr>
          <p:nvPr/>
        </p:nvPicPr>
        <p:blipFill>
          <a:blip r:embed="rId3"/>
          <a:srcRect/>
          <a:stretch>
            <a:fillRect/>
          </a:stretch>
        </p:blipFill>
        <p:spPr bwMode="auto">
          <a:xfrm>
            <a:off x="457200" y="2895600"/>
            <a:ext cx="2619375" cy="1743075"/>
          </a:xfrm>
          <a:prstGeom prst="rect">
            <a:avLst/>
          </a:prstGeom>
          <a:noFill/>
        </p:spPr>
      </p:pic>
      <p:pic>
        <p:nvPicPr>
          <p:cNvPr id="2056" name="Picture 8" descr="C:\Users\axioo\Documents\20.jpg"/>
          <p:cNvPicPr>
            <a:picLocks noChangeAspect="1" noChangeArrowheads="1"/>
          </p:cNvPicPr>
          <p:nvPr/>
        </p:nvPicPr>
        <p:blipFill>
          <a:blip r:embed="rId4"/>
          <a:srcRect/>
          <a:stretch>
            <a:fillRect/>
          </a:stretch>
        </p:blipFill>
        <p:spPr bwMode="auto">
          <a:xfrm>
            <a:off x="3352800" y="3429000"/>
            <a:ext cx="2543175" cy="2438400"/>
          </a:xfrm>
          <a:prstGeom prst="rect">
            <a:avLst/>
          </a:prstGeom>
          <a:noFill/>
        </p:spPr>
      </p:pic>
      <p:pic>
        <p:nvPicPr>
          <p:cNvPr id="2057" name="Picture 9" descr="C:\Users\axioo\Documents\21.jpg"/>
          <p:cNvPicPr>
            <a:picLocks noChangeAspect="1" noChangeArrowheads="1"/>
          </p:cNvPicPr>
          <p:nvPr/>
        </p:nvPicPr>
        <p:blipFill>
          <a:blip r:embed="rId5"/>
          <a:srcRect/>
          <a:stretch>
            <a:fillRect/>
          </a:stretch>
        </p:blipFill>
        <p:spPr bwMode="auto">
          <a:xfrm>
            <a:off x="6477000" y="1524000"/>
            <a:ext cx="2514600" cy="3048000"/>
          </a:xfrm>
          <a:prstGeom prst="rect">
            <a:avLst/>
          </a:prstGeom>
          <a:noFill/>
        </p:spPr>
      </p:pic>
      <p:pic>
        <p:nvPicPr>
          <p:cNvPr id="2058" name="Picture 10" descr="C:\Users\axioo\Documents\22.jpg"/>
          <p:cNvPicPr>
            <a:picLocks noChangeAspect="1" noChangeArrowheads="1"/>
          </p:cNvPicPr>
          <p:nvPr/>
        </p:nvPicPr>
        <p:blipFill>
          <a:blip r:embed="rId6"/>
          <a:srcRect/>
          <a:stretch>
            <a:fillRect/>
          </a:stretch>
        </p:blipFill>
        <p:spPr bwMode="auto">
          <a:xfrm>
            <a:off x="3581400" y="1447800"/>
            <a:ext cx="2619375" cy="1743075"/>
          </a:xfrm>
          <a:prstGeom prst="rect">
            <a:avLst/>
          </a:prstGeom>
          <a:noFill/>
        </p:spPr>
      </p:pic>
      <p:pic>
        <p:nvPicPr>
          <p:cNvPr id="2060" name="Picture 12" descr="C:\Users\axioo\Documents\23.jpg"/>
          <p:cNvPicPr>
            <a:picLocks noChangeAspect="1" noChangeArrowheads="1"/>
          </p:cNvPicPr>
          <p:nvPr/>
        </p:nvPicPr>
        <p:blipFill>
          <a:blip r:embed="rId7"/>
          <a:srcRect/>
          <a:stretch>
            <a:fillRect/>
          </a:stretch>
        </p:blipFill>
        <p:spPr bwMode="auto">
          <a:xfrm>
            <a:off x="6019801" y="4800601"/>
            <a:ext cx="3124200" cy="2057400"/>
          </a:xfrm>
          <a:prstGeom prst="rect">
            <a:avLst/>
          </a:prstGeom>
          <a:noFill/>
        </p:spPr>
      </p:pic>
      <p:pic>
        <p:nvPicPr>
          <p:cNvPr id="2061" name="Picture 13" descr="C:\Users\axioo\Documents\24.jpg"/>
          <p:cNvPicPr>
            <a:picLocks noChangeAspect="1" noChangeArrowheads="1"/>
          </p:cNvPicPr>
          <p:nvPr/>
        </p:nvPicPr>
        <p:blipFill>
          <a:blip r:embed="rId8"/>
          <a:srcRect/>
          <a:stretch>
            <a:fillRect/>
          </a:stretch>
        </p:blipFill>
        <p:spPr bwMode="auto">
          <a:xfrm>
            <a:off x="457200" y="4876800"/>
            <a:ext cx="2628900" cy="1733550"/>
          </a:xfrm>
          <a:prstGeom prst="rect">
            <a:avLst/>
          </a:prstGeom>
          <a:noFill/>
        </p:spPr>
      </p:pic>
    </p:spTree>
  </p:cSld>
  <p:clrMapOvr>
    <a:masterClrMapping/>
  </p:clrMapOvr>
  <p:transition spd="slow">
    <p:zoom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Qúa</a:t>
            </a:r>
            <a:r>
              <a:rPr lang="en-US" dirty="0" smtClean="0"/>
              <a:t> </a:t>
            </a:r>
            <a:r>
              <a:rPr lang="en-US" dirty="0" err="1" smtClean="0"/>
              <a:t>trình</a:t>
            </a:r>
            <a:r>
              <a:rPr lang="en-US" dirty="0" smtClean="0"/>
              <a:t> </a:t>
            </a:r>
            <a:r>
              <a:rPr lang="en-US" dirty="0" err="1" smtClean="0"/>
              <a:t>đô</a:t>
            </a:r>
            <a:r>
              <a:rPr lang="en-US" dirty="0" smtClean="0"/>
              <a:t> </a:t>
            </a:r>
            <a:r>
              <a:rPr lang="en-US" dirty="0" err="1" smtClean="0"/>
              <a:t>thị</a:t>
            </a:r>
            <a:r>
              <a:rPr lang="en-US" dirty="0" smtClean="0"/>
              <a:t> </a:t>
            </a:r>
            <a:r>
              <a:rPr lang="en-US" dirty="0" err="1" smtClean="0"/>
              <a:t>hóa</a:t>
            </a:r>
            <a:r>
              <a:rPr lang="en-US" dirty="0" smtClean="0"/>
              <a:t/>
            </a:r>
            <a:br>
              <a:rPr lang="en-US" dirty="0" smtClean="0"/>
            </a:br>
            <a:endParaRPr lang="en-US" dirty="0"/>
          </a:p>
        </p:txBody>
      </p:sp>
      <p:pic>
        <p:nvPicPr>
          <p:cNvPr id="1026" name="Picture 2" descr="C:\Users\axioo\Documents\16.jpg"/>
          <p:cNvPicPr>
            <a:picLocks noChangeAspect="1" noChangeArrowheads="1"/>
          </p:cNvPicPr>
          <p:nvPr/>
        </p:nvPicPr>
        <p:blipFill>
          <a:blip r:embed="rId3"/>
          <a:srcRect/>
          <a:stretch>
            <a:fillRect/>
          </a:stretch>
        </p:blipFill>
        <p:spPr bwMode="auto">
          <a:xfrm>
            <a:off x="685800" y="1219200"/>
            <a:ext cx="7848600" cy="5105400"/>
          </a:xfrm>
          <a:prstGeom prst="rect">
            <a:avLst/>
          </a:prstGeom>
          <a:noFill/>
        </p:spPr>
      </p:pic>
    </p:spTree>
  </p:cSld>
  <p:clrMapOvr>
    <a:masterClrMapping/>
  </p:clrMapOvr>
  <p:transition spd="slow">
    <p:split dir="in"/>
    <p:sndAc>
      <p:stSnd>
        <p:snd r:embed="rId2"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2031325"/>
          </a:xfrm>
          <a:prstGeom prst="rect">
            <a:avLst/>
          </a:prstGeom>
        </p:spPr>
        <p:txBody>
          <a:bodyPr wrap="square">
            <a:spAutoFit/>
          </a:bodyPr>
          <a:lstStyle/>
          <a:p>
            <a:r>
              <a:rPr lang="vi-VN" dirty="0" smtClean="0"/>
              <a:t>Đô thị hóa là quá trình tất yếu đang diễn ra mạnh mẽ trên thế giới. Nền kinh tế càng phát triển thì quá trình đô thị hóa diễn ra với tốc độ ngày càng nhanh. Đô thị hóa góp phần đẩy mạnh phát triển kinh tế - xã hội của khu vực, nâng cao đời sống nhân dân. Tuy nhiên, bên cạnh những mặt tích cực, quá trình đô thị hóa cũng phát sinh nhiều vấn đề cần giải quyết như: vấn đề việc làm cho nông dân bị mất đất, phương pháp đền bù khi giải phóng mặt bằng, cách thức di dân, dãn dân… </a:t>
            </a:r>
            <a:br>
              <a:rPr lang="vi-VN" dirty="0" smtClean="0"/>
            </a:br>
            <a:endParaRPr lang="en-US" dirty="0"/>
          </a:p>
        </p:txBody>
      </p:sp>
      <p:sp>
        <p:nvSpPr>
          <p:cNvPr id="3" name="Rectangle 2"/>
          <p:cNvSpPr/>
          <p:nvPr/>
        </p:nvSpPr>
        <p:spPr>
          <a:xfrm>
            <a:off x="0" y="2133600"/>
            <a:ext cx="9144000" cy="923330"/>
          </a:xfrm>
          <a:prstGeom prst="rect">
            <a:avLst/>
          </a:prstGeom>
        </p:spPr>
        <p:txBody>
          <a:bodyPr wrap="square">
            <a:spAutoFit/>
          </a:bodyPr>
          <a:lstStyle/>
          <a:p>
            <a:pPr>
              <a:spcBef>
                <a:spcPct val="20000"/>
              </a:spcBef>
            </a:pPr>
            <a:r>
              <a:rPr lang="en-US" dirty="0" err="1" smtClean="0"/>
              <a:t>Quá</a:t>
            </a:r>
            <a:r>
              <a:rPr lang="en-US" dirty="0" smtClean="0"/>
              <a:t> </a:t>
            </a:r>
            <a:r>
              <a:rPr lang="en-US" dirty="0" err="1" smtClean="0"/>
              <a:t>trình</a:t>
            </a:r>
            <a:r>
              <a:rPr lang="en-US" dirty="0" smtClean="0"/>
              <a:t> </a:t>
            </a:r>
            <a:r>
              <a:rPr lang="en-US" dirty="0" err="1" smtClean="0"/>
              <a:t>đô</a:t>
            </a:r>
            <a:r>
              <a:rPr lang="en-US" dirty="0" smtClean="0"/>
              <a:t> </a:t>
            </a:r>
            <a:r>
              <a:rPr lang="en-US" dirty="0" err="1" smtClean="0"/>
              <a:t>thị</a:t>
            </a:r>
            <a:r>
              <a:rPr lang="en-US" dirty="0" smtClean="0"/>
              <a:t> </a:t>
            </a:r>
            <a:r>
              <a:rPr lang="en-US" dirty="0" err="1" smtClean="0"/>
              <a:t>hóa</a:t>
            </a:r>
            <a:r>
              <a:rPr lang="en-US" dirty="0" smtClean="0"/>
              <a:t> </a:t>
            </a:r>
            <a:r>
              <a:rPr lang="en-US" dirty="0" err="1" smtClean="0"/>
              <a:t>còn</a:t>
            </a:r>
            <a:r>
              <a:rPr lang="en-US" dirty="0" smtClean="0"/>
              <a:t> </a:t>
            </a:r>
            <a:r>
              <a:rPr lang="en-US" dirty="0" err="1" smtClean="0"/>
              <a:t>làm</a:t>
            </a:r>
            <a:r>
              <a:rPr lang="en-US" dirty="0" smtClean="0"/>
              <a:t> </a:t>
            </a:r>
            <a:r>
              <a:rPr lang="en-US" dirty="0" err="1" smtClean="0"/>
              <a:t>đảo</a:t>
            </a:r>
            <a:r>
              <a:rPr lang="en-US" dirty="0" smtClean="0"/>
              <a:t> </a:t>
            </a:r>
            <a:r>
              <a:rPr lang="en-US" dirty="0" err="1" smtClean="0"/>
              <a:t>lộn</a:t>
            </a:r>
            <a:r>
              <a:rPr lang="en-US" dirty="0" smtClean="0"/>
              <a:t> </a:t>
            </a:r>
            <a:r>
              <a:rPr lang="en-US" dirty="0" err="1" smtClean="0"/>
              <a:t>trật</a:t>
            </a:r>
            <a:r>
              <a:rPr lang="en-US" dirty="0" smtClean="0"/>
              <a:t> </a:t>
            </a:r>
            <a:r>
              <a:rPr lang="en-US" dirty="0" err="1" smtClean="0"/>
              <a:t>tự</a:t>
            </a:r>
            <a:r>
              <a:rPr lang="en-US" dirty="0" smtClean="0"/>
              <a:t> </a:t>
            </a:r>
            <a:r>
              <a:rPr lang="en-US" dirty="0" err="1" smtClean="0"/>
              <a:t>và</a:t>
            </a:r>
            <a:r>
              <a:rPr lang="en-US" dirty="0" smtClean="0"/>
              <a:t> </a:t>
            </a:r>
            <a:r>
              <a:rPr lang="en-US" dirty="0" err="1" smtClean="0"/>
              <a:t>thói</a:t>
            </a:r>
            <a:r>
              <a:rPr lang="en-US" dirty="0" smtClean="0"/>
              <a:t> </a:t>
            </a:r>
            <a:r>
              <a:rPr lang="en-US" dirty="0" err="1" smtClean="0"/>
              <a:t>quen</a:t>
            </a:r>
            <a:r>
              <a:rPr lang="en-US" dirty="0" smtClean="0"/>
              <a:t> </a:t>
            </a:r>
            <a:r>
              <a:rPr lang="en-US" dirty="0" err="1" smtClean="0"/>
              <a:t>của</a:t>
            </a:r>
            <a:r>
              <a:rPr lang="en-US" dirty="0" smtClean="0"/>
              <a:t> </a:t>
            </a:r>
            <a:r>
              <a:rPr lang="en-US" dirty="0" err="1" smtClean="0"/>
              <a:t>cộng</a:t>
            </a:r>
            <a:r>
              <a:rPr lang="en-US" dirty="0" smtClean="0"/>
              <a:t> </a:t>
            </a:r>
            <a:r>
              <a:rPr lang="en-US" dirty="0" err="1" smtClean="0"/>
              <a:t>đồng</a:t>
            </a:r>
            <a:r>
              <a:rPr lang="en-US" dirty="0" smtClean="0"/>
              <a:t>, </a:t>
            </a:r>
            <a:r>
              <a:rPr lang="en-US" dirty="0" err="1" smtClean="0"/>
              <a:t>sự</a:t>
            </a:r>
            <a:r>
              <a:rPr lang="en-US" dirty="0" smtClean="0"/>
              <a:t> </a:t>
            </a:r>
            <a:r>
              <a:rPr lang="en-US" dirty="0" err="1" smtClean="0"/>
              <a:t>cách</a:t>
            </a:r>
            <a:r>
              <a:rPr lang="en-US" dirty="0" smtClean="0"/>
              <a:t> </a:t>
            </a:r>
            <a:r>
              <a:rPr lang="en-US" dirty="0" err="1" smtClean="0"/>
              <a:t>biệt</a:t>
            </a:r>
            <a:r>
              <a:rPr lang="en-US" dirty="0" smtClean="0"/>
              <a:t> </a:t>
            </a:r>
            <a:r>
              <a:rPr lang="en-US" dirty="0" err="1" smtClean="0"/>
              <a:t>giữa</a:t>
            </a:r>
            <a:r>
              <a:rPr lang="en-US" dirty="0" smtClean="0"/>
              <a:t> </a:t>
            </a:r>
            <a:r>
              <a:rPr lang="en-US" dirty="0" err="1" smtClean="0"/>
              <a:t>thành</a:t>
            </a:r>
            <a:r>
              <a:rPr lang="en-US" dirty="0" smtClean="0"/>
              <a:t> </a:t>
            </a:r>
            <a:r>
              <a:rPr lang="en-US" dirty="0" err="1" smtClean="0"/>
              <a:t>thị</a:t>
            </a:r>
            <a:r>
              <a:rPr lang="en-US" dirty="0" smtClean="0"/>
              <a:t> </a:t>
            </a:r>
            <a:r>
              <a:rPr lang="en-US" dirty="0" err="1" smtClean="0"/>
              <a:t>và</a:t>
            </a:r>
            <a:r>
              <a:rPr lang="en-US" dirty="0" smtClean="0"/>
              <a:t> </a:t>
            </a:r>
            <a:r>
              <a:rPr lang="en-US" dirty="0" err="1" smtClean="0"/>
              <a:t>nông</a:t>
            </a:r>
            <a:r>
              <a:rPr lang="en-US" dirty="0" smtClean="0"/>
              <a:t> </a:t>
            </a:r>
            <a:r>
              <a:rPr lang="en-US" dirty="0" err="1" smtClean="0"/>
              <a:t>thôn</a:t>
            </a:r>
            <a:r>
              <a:rPr lang="en-US" dirty="0" smtClean="0"/>
              <a:t>, </a:t>
            </a:r>
            <a:r>
              <a:rPr lang="en-US" dirty="0" err="1" smtClean="0"/>
              <a:t>đã</a:t>
            </a:r>
            <a:r>
              <a:rPr lang="en-US" dirty="0" smtClean="0"/>
              <a:t> </a:t>
            </a:r>
            <a:r>
              <a:rPr lang="en-US" dirty="0" err="1" smtClean="0"/>
              <a:t>làm</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mối</a:t>
            </a:r>
            <a:r>
              <a:rPr lang="en-US" dirty="0" smtClean="0"/>
              <a:t> </a:t>
            </a:r>
            <a:r>
              <a:rPr lang="en-US" dirty="0" err="1" smtClean="0"/>
              <a:t>quan</a:t>
            </a:r>
            <a:r>
              <a:rPr lang="en-US" dirty="0" smtClean="0"/>
              <a:t> </a:t>
            </a:r>
            <a:r>
              <a:rPr lang="en-US" dirty="0" err="1" smtClean="0"/>
              <a:t>hệ</a:t>
            </a:r>
            <a:r>
              <a:rPr lang="en-US" dirty="0" smtClean="0"/>
              <a:t> </a:t>
            </a:r>
            <a:r>
              <a:rPr lang="en-US" dirty="0" err="1" smtClean="0"/>
              <a:t>ổn</a:t>
            </a:r>
            <a:r>
              <a:rPr lang="en-US" dirty="0" smtClean="0"/>
              <a:t> </a:t>
            </a:r>
            <a:r>
              <a:rPr lang="en-US" dirty="0" err="1" smtClean="0"/>
              <a:t>định</a:t>
            </a:r>
            <a:r>
              <a:rPr lang="en-US" dirty="0" smtClean="0"/>
              <a:t> </a:t>
            </a:r>
            <a:r>
              <a:rPr lang="en-US" dirty="0" err="1" smtClean="0"/>
              <a:t>từ</a:t>
            </a:r>
            <a:r>
              <a:rPr lang="en-US" dirty="0" smtClean="0"/>
              <a:t> </a:t>
            </a:r>
            <a:r>
              <a:rPr lang="en-US" dirty="0" err="1" smtClean="0"/>
              <a:t>lâu</a:t>
            </a:r>
            <a:r>
              <a:rPr lang="en-US" dirty="0" smtClean="0"/>
              <a:t> </a:t>
            </a:r>
            <a:r>
              <a:rPr lang="en-US" dirty="0" err="1" smtClean="0"/>
              <a:t>mà</a:t>
            </a:r>
            <a:r>
              <a:rPr lang="en-US" dirty="0" smtClean="0"/>
              <a:t> con </a:t>
            </a:r>
            <a:r>
              <a:rPr lang="en-US" dirty="0" err="1" smtClean="0"/>
              <a:t>người</a:t>
            </a:r>
            <a:r>
              <a:rPr lang="en-US" dirty="0" smtClean="0"/>
              <a:t> </a:t>
            </a:r>
            <a:r>
              <a:rPr lang="en-US" dirty="0" err="1" smtClean="0"/>
              <a:t>đã</a:t>
            </a:r>
            <a:r>
              <a:rPr lang="en-US" dirty="0" smtClean="0"/>
              <a:t> </a:t>
            </a:r>
            <a:r>
              <a:rPr lang="en-US" dirty="0" err="1" smtClean="0"/>
              <a:t>gắn</a:t>
            </a:r>
            <a:r>
              <a:rPr lang="en-US" dirty="0" smtClean="0"/>
              <a:t> </a:t>
            </a:r>
            <a:r>
              <a:rPr lang="en-US" dirty="0" err="1" smtClean="0"/>
              <a:t>với</a:t>
            </a:r>
            <a:r>
              <a:rPr lang="en-US" dirty="0" smtClean="0"/>
              <a:t> </a:t>
            </a:r>
            <a:r>
              <a:rPr lang="en-US" dirty="0" err="1" smtClean="0"/>
              <a:t>cộng</a:t>
            </a:r>
            <a:r>
              <a:rPr lang="en-US" dirty="0" smtClean="0"/>
              <a:t> </a:t>
            </a:r>
            <a:r>
              <a:rPr lang="en-US" dirty="0" err="1" smtClean="0"/>
              <a:t>đồng</a:t>
            </a:r>
            <a:endParaRPr lang="en-US" dirty="0"/>
          </a:p>
        </p:txBody>
      </p:sp>
      <p:sp>
        <p:nvSpPr>
          <p:cNvPr id="4" name="Rectangle 3"/>
          <p:cNvSpPr/>
          <p:nvPr/>
        </p:nvSpPr>
        <p:spPr>
          <a:xfrm>
            <a:off x="0" y="3505200"/>
            <a:ext cx="8686800" cy="646331"/>
          </a:xfrm>
          <a:prstGeom prst="rect">
            <a:avLst/>
          </a:prstGeom>
        </p:spPr>
        <p:txBody>
          <a:bodyPr wrap="square">
            <a:spAutoFit/>
          </a:bodyPr>
          <a:lstStyle/>
          <a:p>
            <a:r>
              <a:rPr lang="en-US" dirty="0" err="1" smtClean="0"/>
              <a:t>Dân</a:t>
            </a:r>
            <a:r>
              <a:rPr lang="en-US" dirty="0" smtClean="0"/>
              <a:t> </a:t>
            </a:r>
            <a:r>
              <a:rPr lang="en-US" dirty="0" err="1" smtClean="0"/>
              <a:t>cư</a:t>
            </a:r>
            <a:r>
              <a:rPr lang="en-US" dirty="0" smtClean="0"/>
              <a:t> </a:t>
            </a:r>
            <a:r>
              <a:rPr lang="en-US" dirty="0" err="1" smtClean="0"/>
              <a:t>tập</a:t>
            </a:r>
            <a:r>
              <a:rPr lang="en-US" dirty="0" smtClean="0"/>
              <a:t> </a:t>
            </a:r>
            <a:r>
              <a:rPr lang="en-US" dirty="0" err="1" smtClean="0"/>
              <a:t>trung</a:t>
            </a:r>
            <a:r>
              <a:rPr lang="en-US" dirty="0" smtClean="0"/>
              <a:t>, </a:t>
            </a:r>
            <a:r>
              <a:rPr lang="en-US" dirty="0" err="1" smtClean="0"/>
              <a:t>chen</a:t>
            </a:r>
            <a:r>
              <a:rPr lang="en-US" dirty="0" smtClean="0"/>
              <a:t> </a:t>
            </a:r>
            <a:r>
              <a:rPr lang="en-US" dirty="0" err="1" smtClean="0"/>
              <a:t>chúc</a:t>
            </a:r>
            <a:r>
              <a:rPr lang="en-US" dirty="0" smtClean="0"/>
              <a:t> ở </a:t>
            </a:r>
            <a:r>
              <a:rPr lang="en-US" dirty="0" err="1" smtClean="0"/>
              <a:t>đô</a:t>
            </a:r>
            <a:r>
              <a:rPr lang="en-US" dirty="0" smtClean="0"/>
              <a:t> </a:t>
            </a:r>
            <a:r>
              <a:rPr lang="en-US" dirty="0" err="1" smtClean="0"/>
              <a:t>thị</a:t>
            </a:r>
            <a:r>
              <a:rPr lang="en-US" dirty="0" smtClean="0"/>
              <a:t> </a:t>
            </a:r>
            <a:r>
              <a:rPr lang="en-US" dirty="0" err="1" smtClean="0"/>
              <a:t>làm</a:t>
            </a:r>
            <a:r>
              <a:rPr lang="en-US" dirty="0" smtClean="0"/>
              <a:t> </a:t>
            </a:r>
            <a:r>
              <a:rPr lang="en-US" dirty="0" err="1" smtClean="0"/>
              <a:t>nảy</a:t>
            </a:r>
            <a:r>
              <a:rPr lang="en-US" dirty="0" smtClean="0"/>
              <a:t> </a:t>
            </a:r>
            <a:r>
              <a:rPr lang="en-US" dirty="0" err="1" smtClean="0"/>
              <a:t>sinh</a:t>
            </a:r>
            <a:r>
              <a:rPr lang="en-US" dirty="0" smtClean="0"/>
              <a:t> </a:t>
            </a:r>
            <a:r>
              <a:rPr lang="en-US" dirty="0" err="1" smtClean="0"/>
              <a:t>nhiều</a:t>
            </a:r>
            <a:r>
              <a:rPr lang="en-US" dirty="0" smtClean="0"/>
              <a:t> </a:t>
            </a:r>
            <a:r>
              <a:rPr lang="en-US" dirty="0" err="1" smtClean="0"/>
              <a:t>vấn</a:t>
            </a:r>
            <a:r>
              <a:rPr lang="en-US" dirty="0" smtClean="0"/>
              <a:t> </a:t>
            </a:r>
            <a:r>
              <a:rPr lang="en-US" dirty="0" err="1" smtClean="0"/>
              <a:t>đề</a:t>
            </a:r>
            <a:r>
              <a:rPr lang="en-US" dirty="0" smtClean="0"/>
              <a:t> </a:t>
            </a:r>
            <a:r>
              <a:rPr lang="en-US" dirty="0" err="1" smtClean="0"/>
              <a:t>về</a:t>
            </a:r>
            <a:r>
              <a:rPr lang="en-US" dirty="0" smtClean="0"/>
              <a:t> </a:t>
            </a:r>
            <a:r>
              <a:rPr lang="en-US" dirty="0" err="1" smtClean="0"/>
              <a:t>dân</a:t>
            </a:r>
            <a:r>
              <a:rPr lang="en-US" dirty="0" smtClean="0"/>
              <a:t> </a:t>
            </a:r>
            <a:r>
              <a:rPr lang="en-US" dirty="0" err="1" smtClean="0"/>
              <a:t>số</a:t>
            </a:r>
            <a:r>
              <a:rPr lang="en-US" dirty="0" smtClean="0"/>
              <a:t>, </a:t>
            </a:r>
            <a:r>
              <a:rPr lang="en-US" dirty="0" err="1" smtClean="0"/>
              <a:t>môi</a:t>
            </a:r>
            <a:r>
              <a:rPr lang="en-US" dirty="0" smtClean="0"/>
              <a:t> </a:t>
            </a:r>
            <a:r>
              <a:rPr lang="en-US" dirty="0" err="1" smtClean="0"/>
              <a:t>trường</a:t>
            </a:r>
            <a:r>
              <a:rPr lang="en-US" dirty="0" smtClean="0"/>
              <a:t>, </a:t>
            </a:r>
            <a:r>
              <a:rPr lang="en-US" dirty="0" err="1" smtClean="0"/>
              <a:t>bệnh</a:t>
            </a:r>
            <a:r>
              <a:rPr lang="en-US" dirty="0" smtClean="0"/>
              <a:t> </a:t>
            </a:r>
            <a:r>
              <a:rPr lang="en-US" dirty="0" err="1" smtClean="0"/>
              <a:t>tật</a:t>
            </a:r>
            <a:r>
              <a:rPr lang="en-US" dirty="0" smtClean="0"/>
              <a:t>,…</a:t>
            </a:r>
            <a:r>
              <a:rPr lang="en-US" dirty="0" err="1" smtClean="0"/>
              <a:t>thất</a:t>
            </a:r>
            <a:r>
              <a:rPr lang="en-US" dirty="0" smtClean="0"/>
              <a:t> </a:t>
            </a:r>
            <a:r>
              <a:rPr lang="en-US" dirty="0" err="1" smtClean="0"/>
              <a:t>nghiệp</a:t>
            </a:r>
            <a:r>
              <a:rPr lang="en-US" dirty="0" smtClean="0"/>
              <a:t> </a:t>
            </a:r>
            <a:r>
              <a:rPr lang="en-US" dirty="0" err="1" smtClean="0"/>
              <a:t>xuất</a:t>
            </a:r>
            <a:r>
              <a:rPr lang="en-US" dirty="0" smtClean="0"/>
              <a:t> </a:t>
            </a:r>
            <a:r>
              <a:rPr lang="en-US" dirty="0" err="1" smtClean="0"/>
              <a:t>hiện</a:t>
            </a:r>
            <a:endParaRPr lang="en-US" dirty="0"/>
          </a:p>
        </p:txBody>
      </p:sp>
      <p:sp>
        <p:nvSpPr>
          <p:cNvPr id="5" name="Rectangle 4"/>
          <p:cNvSpPr/>
          <p:nvPr/>
        </p:nvSpPr>
        <p:spPr>
          <a:xfrm>
            <a:off x="0" y="4191000"/>
            <a:ext cx="9144000" cy="923330"/>
          </a:xfrm>
          <a:prstGeom prst="rect">
            <a:avLst/>
          </a:prstGeom>
        </p:spPr>
        <p:txBody>
          <a:bodyPr wrap="square">
            <a:spAutoFit/>
          </a:bodyPr>
          <a:lstStyle/>
          <a:p>
            <a:r>
              <a:rPr lang="en-US" dirty="0" err="1" smtClean="0"/>
              <a:t>Thay</a:t>
            </a:r>
            <a:r>
              <a:rPr lang="en-US" dirty="0" smtClean="0"/>
              <a:t> </a:t>
            </a:r>
            <a:r>
              <a:rPr lang="en-US" dirty="0" err="1" smtClean="0"/>
              <a:t>đổi</a:t>
            </a:r>
            <a:r>
              <a:rPr lang="en-US" dirty="0" smtClean="0"/>
              <a:t> </a:t>
            </a:r>
            <a:r>
              <a:rPr lang="en-US" dirty="0" err="1" smtClean="0"/>
              <a:t>đó</a:t>
            </a:r>
            <a:r>
              <a:rPr lang="en-US" dirty="0" smtClean="0"/>
              <a:t> </a:t>
            </a:r>
            <a:r>
              <a:rPr lang="en-US" dirty="0" err="1" smtClean="0"/>
              <a:t>làm</a:t>
            </a:r>
            <a:r>
              <a:rPr lang="en-US" dirty="0" smtClean="0"/>
              <a:t> </a:t>
            </a:r>
            <a:r>
              <a:rPr lang="en-US" dirty="0" err="1" smtClean="0"/>
              <a:t>cho</a:t>
            </a:r>
            <a:r>
              <a:rPr lang="en-US" dirty="0" smtClean="0"/>
              <a:t> con </a:t>
            </a:r>
            <a:r>
              <a:rPr lang="en-US" dirty="0" err="1" smtClean="0"/>
              <a:t>người</a:t>
            </a:r>
            <a:r>
              <a:rPr lang="en-US" dirty="0" smtClean="0"/>
              <a:t> </a:t>
            </a:r>
            <a:r>
              <a:rPr lang="en-US" dirty="0" err="1" smtClean="0"/>
              <a:t>băn</a:t>
            </a:r>
            <a:r>
              <a:rPr lang="en-US" dirty="0" smtClean="0"/>
              <a:t> </a:t>
            </a:r>
            <a:r>
              <a:rPr lang="en-US" dirty="0" err="1" smtClean="0"/>
              <a:t>khoăn</a:t>
            </a:r>
            <a:r>
              <a:rPr lang="en-US" dirty="0" smtClean="0"/>
              <a:t> </a:t>
            </a:r>
            <a:r>
              <a:rPr lang="en-US" dirty="0" err="1" smtClean="0"/>
              <a:t>về</a:t>
            </a:r>
            <a:r>
              <a:rPr lang="en-US" dirty="0" smtClean="0"/>
              <a:t> </a:t>
            </a:r>
            <a:r>
              <a:rPr lang="en-US" dirty="0" err="1" smtClean="0"/>
              <a:t>tương</a:t>
            </a:r>
            <a:r>
              <a:rPr lang="en-US" dirty="0" smtClean="0"/>
              <a:t> </a:t>
            </a:r>
            <a:r>
              <a:rPr lang="en-US" dirty="0" err="1" smtClean="0"/>
              <a:t>lai</a:t>
            </a:r>
            <a:r>
              <a:rPr lang="en-US" dirty="0" smtClean="0"/>
              <a:t>, </a:t>
            </a:r>
            <a:r>
              <a:rPr lang="en-US" dirty="0" err="1" smtClean="0"/>
              <a:t>suy</a:t>
            </a:r>
            <a:r>
              <a:rPr lang="en-US" dirty="0" smtClean="0"/>
              <a:t> </a:t>
            </a:r>
            <a:r>
              <a:rPr lang="en-US" dirty="0" err="1" smtClean="0"/>
              <a:t>nghĩ</a:t>
            </a:r>
            <a:r>
              <a:rPr lang="en-US" dirty="0" smtClean="0"/>
              <a:t> </a:t>
            </a:r>
            <a:r>
              <a:rPr lang="en-US" dirty="0" err="1" smtClean="0"/>
              <a:t>về</a:t>
            </a:r>
            <a:r>
              <a:rPr lang="en-US" dirty="0" smtClean="0"/>
              <a:t> </a:t>
            </a:r>
            <a:r>
              <a:rPr lang="en-US" dirty="0" err="1" smtClean="0"/>
              <a:t>sự</a:t>
            </a:r>
            <a:r>
              <a:rPr lang="en-US" dirty="0" smtClean="0"/>
              <a:t> </a:t>
            </a:r>
            <a:r>
              <a:rPr lang="en-US" dirty="0" err="1" smtClean="0"/>
              <a:t>ổn</a:t>
            </a:r>
            <a:r>
              <a:rPr lang="en-US" dirty="0" smtClean="0"/>
              <a:t> </a:t>
            </a:r>
            <a:r>
              <a:rPr lang="en-US" dirty="0" err="1" smtClean="0"/>
              <a:t>định</a:t>
            </a:r>
            <a:r>
              <a:rPr lang="en-US" dirty="0" smtClean="0"/>
              <a:t> </a:t>
            </a:r>
            <a:r>
              <a:rPr lang="en-US" dirty="0" err="1" smtClean="0"/>
              <a:t>của</a:t>
            </a:r>
            <a:r>
              <a:rPr lang="en-US" dirty="0" smtClean="0"/>
              <a:t> </a:t>
            </a:r>
            <a:r>
              <a:rPr lang="en-US" dirty="0" err="1" smtClean="0"/>
              <a:t>một</a:t>
            </a:r>
            <a:r>
              <a:rPr lang="en-US" dirty="0" smtClean="0"/>
              <a:t> </a:t>
            </a:r>
            <a:r>
              <a:rPr lang="en-US" dirty="0" err="1" smtClean="0"/>
              <a:t>trật</a:t>
            </a:r>
            <a:r>
              <a:rPr lang="en-US" dirty="0" smtClean="0"/>
              <a:t> </a:t>
            </a:r>
            <a:r>
              <a:rPr lang="en-US" dirty="0" err="1" smtClean="0"/>
              <a:t>tự</a:t>
            </a:r>
            <a:r>
              <a:rPr lang="en-US" dirty="0" smtClean="0"/>
              <a:t> </a:t>
            </a:r>
            <a:r>
              <a:rPr lang="en-US" dirty="0" err="1" smtClean="0"/>
              <a:t>xã</a:t>
            </a:r>
            <a:r>
              <a:rPr lang="en-US" dirty="0" smtClean="0"/>
              <a:t> </a:t>
            </a:r>
            <a:r>
              <a:rPr lang="en-US" dirty="0" err="1" smtClean="0"/>
              <a:t>hội</a:t>
            </a:r>
            <a:r>
              <a:rPr lang="en-US" dirty="0" smtClean="0"/>
              <a:t>. </a:t>
            </a:r>
            <a:r>
              <a:rPr lang="en-US" dirty="0" err="1" smtClean="0"/>
              <a:t>Nhu</a:t>
            </a:r>
            <a:r>
              <a:rPr lang="en-US" dirty="0" smtClean="0"/>
              <a:t> </a:t>
            </a:r>
            <a:r>
              <a:rPr lang="en-US" dirty="0" err="1" smtClean="0"/>
              <a:t>cầu</a:t>
            </a:r>
            <a:r>
              <a:rPr lang="en-US" dirty="0" smtClean="0"/>
              <a:t> </a:t>
            </a:r>
            <a:r>
              <a:rPr lang="en-US" dirty="0" err="1" smtClean="0"/>
              <a:t>xã</a:t>
            </a:r>
            <a:r>
              <a:rPr lang="en-US" dirty="0" smtClean="0"/>
              <a:t> </a:t>
            </a:r>
            <a:r>
              <a:rPr lang="en-US" dirty="0" err="1" smtClean="0"/>
              <a:t>hội</a:t>
            </a:r>
            <a:r>
              <a:rPr lang="en-US" dirty="0" smtClean="0"/>
              <a:t> </a:t>
            </a:r>
            <a:r>
              <a:rPr lang="en-US" dirty="0" err="1" smtClean="0"/>
              <a:t>đòi</a:t>
            </a:r>
            <a:r>
              <a:rPr lang="en-US" dirty="0" smtClean="0"/>
              <a:t> </a:t>
            </a:r>
            <a:r>
              <a:rPr lang="en-US" dirty="0" err="1" smtClean="0"/>
              <a:t>hỏi</a:t>
            </a:r>
            <a:r>
              <a:rPr lang="en-US" dirty="0" smtClean="0"/>
              <a:t> </a:t>
            </a:r>
            <a:r>
              <a:rPr lang="en-US" dirty="0" err="1" smtClean="0"/>
              <a:t>khoa</a:t>
            </a:r>
            <a:r>
              <a:rPr lang="en-US" dirty="0" smtClean="0"/>
              <a:t> </a:t>
            </a:r>
            <a:r>
              <a:rPr lang="en-US" dirty="0" err="1" smtClean="0"/>
              <a:t>học</a:t>
            </a:r>
            <a:r>
              <a:rPr lang="en-US" dirty="0" smtClean="0"/>
              <a:t> </a:t>
            </a:r>
            <a:r>
              <a:rPr lang="en-US" dirty="0" err="1" smtClean="0"/>
              <a:t>phải</a:t>
            </a:r>
            <a:r>
              <a:rPr lang="en-US" dirty="0" smtClean="0"/>
              <a:t> </a:t>
            </a:r>
            <a:r>
              <a:rPr lang="en-US" dirty="0" err="1" smtClean="0"/>
              <a:t>nghiên</a:t>
            </a:r>
            <a:r>
              <a:rPr lang="en-US" dirty="0" smtClean="0"/>
              <a:t> </a:t>
            </a:r>
            <a:r>
              <a:rPr lang="en-US" dirty="0" err="1" smtClean="0"/>
              <a:t>cứu</a:t>
            </a:r>
            <a:r>
              <a:rPr lang="en-US" dirty="0" smtClean="0"/>
              <a:t> </a:t>
            </a:r>
            <a:r>
              <a:rPr lang="en-US" dirty="0" err="1" smtClean="0"/>
              <a:t>để</a:t>
            </a:r>
            <a:r>
              <a:rPr lang="en-US" dirty="0" smtClean="0"/>
              <a:t> </a:t>
            </a:r>
            <a:r>
              <a:rPr lang="en-US" dirty="0" err="1" smtClean="0"/>
              <a:t>lí</a:t>
            </a:r>
            <a:r>
              <a:rPr lang="en-US" dirty="0" smtClean="0"/>
              <a:t> </a:t>
            </a:r>
            <a:r>
              <a:rPr lang="en-US" dirty="0" err="1" smtClean="0"/>
              <a:t>giải</a:t>
            </a:r>
            <a:r>
              <a:rPr lang="en-US" dirty="0" smtClean="0"/>
              <a:t> </a:t>
            </a:r>
            <a:r>
              <a:rPr lang="en-US" dirty="0" err="1" smtClean="0"/>
              <a:t>và</a:t>
            </a:r>
            <a:r>
              <a:rPr lang="en-US" dirty="0" smtClean="0"/>
              <a:t> </a:t>
            </a:r>
            <a:r>
              <a:rPr lang="en-US" dirty="0" err="1" smtClean="0"/>
              <a:t>tìm</a:t>
            </a:r>
            <a:r>
              <a:rPr lang="en-US" dirty="0" smtClean="0"/>
              <a:t> </a:t>
            </a:r>
            <a:r>
              <a:rPr lang="en-US" dirty="0" err="1" smtClean="0"/>
              <a:t>cách</a:t>
            </a:r>
            <a:r>
              <a:rPr lang="en-US" dirty="0" smtClean="0"/>
              <a:t> </a:t>
            </a:r>
            <a:r>
              <a:rPr lang="en-US" dirty="0" err="1" smtClean="0"/>
              <a:t>giải</a:t>
            </a:r>
            <a:r>
              <a:rPr lang="en-US" dirty="0" smtClean="0"/>
              <a:t> </a:t>
            </a:r>
            <a:r>
              <a:rPr lang="en-US" dirty="0" err="1" smtClean="0"/>
              <a:t>quyết</a:t>
            </a:r>
            <a:r>
              <a:rPr lang="en-US" dirty="0" smtClean="0"/>
              <a:t> </a:t>
            </a:r>
            <a:r>
              <a:rPr lang="en-US" dirty="0" err="1" smtClean="0"/>
              <a:t>các</a:t>
            </a:r>
            <a:r>
              <a:rPr lang="en-US" dirty="0" smtClean="0"/>
              <a:t> </a:t>
            </a:r>
            <a:r>
              <a:rPr lang="en-US" dirty="0" err="1" smtClean="0"/>
              <a:t>vấn</a:t>
            </a:r>
            <a:r>
              <a:rPr lang="en-US" dirty="0" smtClean="0"/>
              <a:t> </a:t>
            </a:r>
            <a:r>
              <a:rPr lang="en-US" dirty="0" err="1" smtClean="0"/>
              <a:t>đề</a:t>
            </a:r>
            <a:r>
              <a:rPr lang="en-US" dirty="0" smtClean="0"/>
              <a:t> </a:t>
            </a:r>
            <a:r>
              <a:rPr lang="en-US" dirty="0" err="1" smtClean="0"/>
              <a:t>bức</a:t>
            </a:r>
            <a:r>
              <a:rPr lang="en-US" dirty="0" smtClean="0"/>
              <a:t> </a:t>
            </a:r>
            <a:r>
              <a:rPr lang="en-US" dirty="0" err="1" smtClean="0"/>
              <a:t>thiết</a:t>
            </a:r>
            <a:r>
              <a:rPr lang="en-US" dirty="0" smtClean="0"/>
              <a:t> </a:t>
            </a:r>
            <a:r>
              <a:rPr lang="en-US" dirty="0" err="1" smtClean="0"/>
              <a:t>trên</a:t>
            </a:r>
            <a:r>
              <a:rPr lang="en-US"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                </a:t>
            </a:r>
          </a:p>
        </p:txBody>
      </p:sp>
      <p:sp>
        <p:nvSpPr>
          <p:cNvPr id="6" name="Rectangle 5"/>
          <p:cNvSpPr/>
          <p:nvPr/>
        </p:nvSpPr>
        <p:spPr>
          <a:xfrm>
            <a:off x="0" y="5257800"/>
            <a:ext cx="8915400" cy="1200329"/>
          </a:xfrm>
          <a:prstGeom prst="rect">
            <a:avLst/>
          </a:prstGeom>
        </p:spPr>
        <p:txBody>
          <a:bodyPr wrap="square">
            <a:spAutoFit/>
          </a:bodyPr>
          <a:lstStyle/>
          <a:p>
            <a:pPr lvl="0"/>
            <a:r>
              <a:rPr lang="en-US" cap="all" dirty="0" smtClean="0">
                <a:ln w="9000" cmpd="sng">
                  <a:solidFill>
                    <a:schemeClr val="accent4">
                      <a:shade val="50000"/>
                      <a:satMod val="120000"/>
                    </a:schemeClr>
                  </a:solidFill>
                  <a:prstDash val="solid"/>
                </a:ln>
                <a:effectLst>
                  <a:reflection blurRad="12700" stA="28000" endPos="45000" dist="1000" dir="5400000" sy="-100000" algn="bl" rotWithShape="0"/>
                </a:effectLst>
                <a:sym typeface="Wingdings" pitchFamily="2" charset="2"/>
              </a:rPr>
              <a:t></a:t>
            </a:r>
            <a:r>
              <a:rPr lang="en-US" b="1" dirty="0" err="1" smtClean="0"/>
              <a:t>Các</a:t>
            </a:r>
            <a:r>
              <a:rPr lang="en-US" b="1" dirty="0" smtClean="0"/>
              <a:t> </a:t>
            </a:r>
            <a:r>
              <a:rPr lang="en-US" b="1" dirty="0" err="1" smtClean="0"/>
              <a:t>yếu</a:t>
            </a:r>
            <a:r>
              <a:rPr lang="en-US" b="1" dirty="0" smtClean="0"/>
              <a:t> </a:t>
            </a:r>
            <a:r>
              <a:rPr lang="en-US" b="1" dirty="0" err="1" smtClean="0"/>
              <a:t>tố</a:t>
            </a:r>
            <a:r>
              <a:rPr lang="en-US" b="1" dirty="0" smtClean="0"/>
              <a:t> </a:t>
            </a:r>
            <a:r>
              <a:rPr lang="en-US" b="1" dirty="0" err="1" smtClean="0"/>
              <a:t>trên</a:t>
            </a:r>
            <a:r>
              <a:rPr lang="en-US" b="1" dirty="0" smtClean="0"/>
              <a:t> </a:t>
            </a:r>
            <a:r>
              <a:rPr lang="en-US" b="1" dirty="0" err="1" smtClean="0"/>
              <a:t>bao</a:t>
            </a:r>
            <a:r>
              <a:rPr lang="en-US" b="1" dirty="0" smtClean="0"/>
              <a:t> </a:t>
            </a:r>
            <a:r>
              <a:rPr lang="en-US" b="1" dirty="0" err="1" smtClean="0"/>
              <a:t>gồm</a:t>
            </a:r>
            <a:r>
              <a:rPr lang="en-US" b="1" dirty="0" smtClean="0"/>
              <a:t> </a:t>
            </a:r>
            <a:r>
              <a:rPr lang="en-US" b="1" dirty="0" err="1" smtClean="0"/>
              <a:t>các</a:t>
            </a:r>
            <a:r>
              <a:rPr lang="en-US" b="1" dirty="0" smtClean="0"/>
              <a:t> </a:t>
            </a:r>
            <a:r>
              <a:rPr lang="en-US" b="1" dirty="0" err="1" smtClean="0"/>
              <a:t>cuộc</a:t>
            </a:r>
            <a:r>
              <a:rPr lang="en-US" b="1" dirty="0" smtClean="0"/>
              <a:t> </a:t>
            </a:r>
            <a:r>
              <a:rPr lang="en-US" b="1" dirty="0" err="1" smtClean="0"/>
              <a:t>cách</a:t>
            </a:r>
            <a:r>
              <a:rPr lang="en-US" b="1" dirty="0" smtClean="0"/>
              <a:t> </a:t>
            </a:r>
            <a:r>
              <a:rPr lang="en-US" b="1" dirty="0" err="1" smtClean="0"/>
              <a:t>mạng</a:t>
            </a:r>
            <a:r>
              <a:rPr lang="en-US" b="1" dirty="0" smtClean="0"/>
              <a:t> </a:t>
            </a:r>
            <a:r>
              <a:rPr lang="en-US" b="1" dirty="0" err="1" smtClean="0"/>
              <a:t>công</a:t>
            </a:r>
            <a:r>
              <a:rPr lang="en-US" b="1" dirty="0" smtClean="0"/>
              <a:t> </a:t>
            </a:r>
            <a:r>
              <a:rPr lang="en-US" b="1" dirty="0" err="1" smtClean="0"/>
              <a:t>nghiệp</a:t>
            </a:r>
            <a:r>
              <a:rPr lang="en-US" b="1" dirty="0" smtClean="0"/>
              <a:t> </a:t>
            </a:r>
            <a:r>
              <a:rPr lang="en-US" b="1" dirty="0" err="1" smtClean="0"/>
              <a:t>và</a:t>
            </a:r>
            <a:r>
              <a:rPr lang="en-US" b="1" dirty="0" smtClean="0"/>
              <a:t> </a:t>
            </a:r>
            <a:r>
              <a:rPr lang="en-US" b="1" dirty="0" err="1" smtClean="0"/>
              <a:t>chính</a:t>
            </a:r>
            <a:r>
              <a:rPr lang="en-US" b="1" dirty="0" smtClean="0"/>
              <a:t> </a:t>
            </a:r>
            <a:r>
              <a:rPr lang="en-US" b="1" dirty="0" err="1" smtClean="0"/>
              <a:t>trị</a:t>
            </a:r>
            <a:r>
              <a:rPr lang="en-US" b="1" dirty="0" smtClean="0"/>
              <a:t>,, </a:t>
            </a:r>
            <a:r>
              <a:rPr lang="en-US" b="1" dirty="0" err="1" smtClean="0"/>
              <a:t>sự</a:t>
            </a:r>
            <a:r>
              <a:rPr lang="en-US" b="1" dirty="0" smtClean="0"/>
              <a:t> </a:t>
            </a:r>
            <a:r>
              <a:rPr lang="en-US" b="1" dirty="0" err="1" smtClean="0"/>
              <a:t>đóng</a:t>
            </a:r>
            <a:r>
              <a:rPr lang="en-US" b="1" dirty="0" smtClean="0"/>
              <a:t> </a:t>
            </a:r>
            <a:r>
              <a:rPr lang="en-US" b="1" dirty="0" err="1" smtClean="0"/>
              <a:t>góp</a:t>
            </a:r>
            <a:r>
              <a:rPr lang="en-US" b="1" dirty="0" smtClean="0"/>
              <a:t> </a:t>
            </a:r>
            <a:r>
              <a:rPr lang="en-US" b="1" dirty="0" err="1" smtClean="0"/>
              <a:t>của</a:t>
            </a:r>
            <a:r>
              <a:rPr lang="en-US" b="1" dirty="0" smtClean="0"/>
              <a:t> </a:t>
            </a:r>
            <a:r>
              <a:rPr lang="en-US" b="1" dirty="0" err="1" smtClean="0"/>
              <a:t>các</a:t>
            </a:r>
            <a:r>
              <a:rPr lang="en-US" b="1" dirty="0" smtClean="0"/>
              <a:t> </a:t>
            </a:r>
            <a:r>
              <a:rPr lang="en-US" b="1" dirty="0" err="1" smtClean="0"/>
              <a:t>nhà</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học</a:t>
            </a:r>
            <a:r>
              <a:rPr lang="en-US" b="1" dirty="0" smtClean="0"/>
              <a:t>, </a:t>
            </a:r>
            <a:r>
              <a:rPr lang="en-US" b="1" dirty="0" err="1" smtClean="0"/>
              <a:t>sự</a:t>
            </a:r>
            <a:r>
              <a:rPr lang="en-US" b="1" dirty="0" smtClean="0"/>
              <a:t> </a:t>
            </a:r>
            <a:r>
              <a:rPr lang="en-US" b="1" dirty="0" err="1" smtClean="0"/>
              <a:t>hình</a:t>
            </a:r>
            <a:r>
              <a:rPr lang="en-US" b="1" dirty="0" smtClean="0"/>
              <a:t> </a:t>
            </a:r>
            <a:r>
              <a:rPr lang="en-US" b="1" dirty="0" err="1" smtClean="0"/>
              <a:t>thành</a:t>
            </a:r>
            <a:r>
              <a:rPr lang="en-US" b="1" dirty="0" smtClean="0"/>
              <a:t> </a:t>
            </a:r>
            <a:r>
              <a:rPr lang="en-US" b="1" dirty="0" err="1" smtClean="0"/>
              <a:t>chủ</a:t>
            </a:r>
            <a:r>
              <a:rPr lang="en-US" b="1" dirty="0" smtClean="0"/>
              <a:t> </a:t>
            </a:r>
            <a:r>
              <a:rPr lang="en-US" b="1" dirty="0" err="1" smtClean="0"/>
              <a:t>nghĩa</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sự</a:t>
            </a:r>
            <a:r>
              <a:rPr lang="en-US" b="1" dirty="0" smtClean="0"/>
              <a:t> </a:t>
            </a:r>
            <a:r>
              <a:rPr lang="en-US" b="1" dirty="0" err="1" smtClean="0"/>
              <a:t>phát</a:t>
            </a:r>
            <a:r>
              <a:rPr lang="en-US" b="1" dirty="0" smtClean="0"/>
              <a:t> </a:t>
            </a:r>
            <a:r>
              <a:rPr lang="en-US" b="1" dirty="0" err="1" smtClean="0"/>
              <a:t>triển</a:t>
            </a:r>
            <a:r>
              <a:rPr lang="en-US" b="1" dirty="0" smtClean="0"/>
              <a:t> </a:t>
            </a:r>
            <a:r>
              <a:rPr lang="en-US" b="1" dirty="0" err="1" smtClean="0"/>
              <a:t>của</a:t>
            </a:r>
            <a:r>
              <a:rPr lang="en-US" b="1" dirty="0" smtClean="0"/>
              <a:t> </a:t>
            </a:r>
            <a:r>
              <a:rPr lang="en-US" b="1" dirty="0" err="1" smtClean="0"/>
              <a:t>khoa</a:t>
            </a:r>
            <a:r>
              <a:rPr lang="en-US" b="1" dirty="0" smtClean="0"/>
              <a:t> </a:t>
            </a:r>
            <a:r>
              <a:rPr lang="en-US" b="1" dirty="0" err="1" smtClean="0"/>
              <a:t>học</a:t>
            </a:r>
            <a:r>
              <a:rPr lang="en-US" b="1" dirty="0" smtClean="0"/>
              <a:t> </a:t>
            </a:r>
            <a:r>
              <a:rPr lang="en-US" b="1" dirty="0" err="1" smtClean="0"/>
              <a:t>kĩ</a:t>
            </a:r>
            <a:r>
              <a:rPr lang="en-US" b="1" dirty="0" smtClean="0"/>
              <a:t> </a:t>
            </a:r>
            <a:r>
              <a:rPr lang="en-US" b="1" dirty="0" err="1" smtClean="0"/>
              <a:t>thuật</a:t>
            </a:r>
            <a:r>
              <a:rPr lang="en-US" b="1" dirty="0" smtClean="0"/>
              <a:t> </a:t>
            </a:r>
            <a:r>
              <a:rPr lang="en-US" b="1" dirty="0" err="1" smtClean="0"/>
              <a:t>và</a:t>
            </a:r>
            <a:r>
              <a:rPr lang="en-US" b="1" dirty="0" smtClean="0"/>
              <a:t> </a:t>
            </a:r>
            <a:r>
              <a:rPr lang="en-US" b="1" dirty="0" err="1" smtClean="0"/>
              <a:t>các</a:t>
            </a:r>
            <a:r>
              <a:rPr lang="en-US" b="1" dirty="0" smtClean="0"/>
              <a:t> </a:t>
            </a:r>
            <a:r>
              <a:rPr lang="en-US" b="1" dirty="0" err="1" smtClean="0"/>
              <a:t>vấn</a:t>
            </a:r>
            <a:r>
              <a:rPr lang="en-US" b="1" dirty="0" smtClean="0"/>
              <a:t> </a:t>
            </a:r>
            <a:r>
              <a:rPr lang="en-US" b="1" dirty="0" err="1" smtClean="0"/>
              <a:t>đề</a:t>
            </a:r>
            <a:r>
              <a:rPr lang="en-US" b="1" dirty="0" smtClean="0"/>
              <a:t> </a:t>
            </a:r>
            <a:r>
              <a:rPr lang="en-US" b="1" dirty="0" err="1" smtClean="0"/>
              <a:t>về</a:t>
            </a:r>
            <a:r>
              <a:rPr lang="en-US" b="1" dirty="0" smtClean="0"/>
              <a:t> </a:t>
            </a:r>
            <a:r>
              <a:rPr lang="en-US" b="1" dirty="0" err="1" smtClean="0"/>
              <a:t>đô</a:t>
            </a:r>
            <a:r>
              <a:rPr lang="en-US" b="1" dirty="0" smtClean="0"/>
              <a:t> </a:t>
            </a:r>
            <a:r>
              <a:rPr lang="en-US" b="1" dirty="0" err="1" smtClean="0"/>
              <a:t>thị</a:t>
            </a:r>
            <a:r>
              <a:rPr lang="en-US" b="1" dirty="0" smtClean="0"/>
              <a:t> </a:t>
            </a:r>
            <a:r>
              <a:rPr lang="en-US" b="1" dirty="0" err="1" smtClean="0"/>
              <a:t>hóa</a:t>
            </a:r>
            <a:r>
              <a:rPr lang="en-US" b="1" dirty="0" smtClean="0"/>
              <a:t> </a:t>
            </a:r>
            <a:r>
              <a:rPr lang="en-US" b="1" dirty="0" err="1" smtClean="0"/>
              <a:t>đó</a:t>
            </a:r>
            <a:r>
              <a:rPr lang="en-US" b="1" dirty="0" smtClean="0"/>
              <a:t> </a:t>
            </a:r>
            <a:r>
              <a:rPr lang="en-US" b="1" dirty="0" err="1" smtClean="0"/>
              <a:t>là</a:t>
            </a:r>
            <a:r>
              <a:rPr lang="en-US" b="1" dirty="0" smtClean="0"/>
              <a:t> </a:t>
            </a:r>
            <a:r>
              <a:rPr lang="en-US" b="1" dirty="0" err="1" smtClean="0"/>
              <a:t>điều</a:t>
            </a:r>
            <a:r>
              <a:rPr lang="en-US" b="1" dirty="0" smtClean="0"/>
              <a:t> </a:t>
            </a:r>
            <a:r>
              <a:rPr lang="en-US" b="1" dirty="0" err="1" smtClean="0"/>
              <a:t>kiện</a:t>
            </a:r>
            <a:r>
              <a:rPr lang="en-US" b="1" dirty="0" smtClean="0"/>
              <a:t> XÃ HỘI HỌC </a:t>
            </a:r>
            <a:r>
              <a:rPr lang="en-US" b="1" dirty="0" err="1" smtClean="0"/>
              <a:t>ra</a:t>
            </a:r>
            <a:r>
              <a:rPr lang="en-US" b="1" dirty="0" smtClean="0"/>
              <a:t> </a:t>
            </a:r>
            <a:r>
              <a:rPr lang="en-US" b="1" dirty="0" err="1" smtClean="0"/>
              <a:t>đời</a:t>
            </a:r>
            <a:endParaRPr lang="en-US"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Tree>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33400" y="4572000"/>
            <a:ext cx="2286000" cy="753035"/>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en-US" b="1" dirty="0" smtClean="0">
                <a:solidFill>
                  <a:srgbClr val="7030A0"/>
                </a:solidFill>
                <a:latin typeface="Times New Roman" pitchFamily="18" charset="0"/>
              </a:rPr>
              <a:t>TRAO ĐỔI </a:t>
            </a:r>
          </a:p>
          <a:p>
            <a:pPr algn="ctr">
              <a:defRPr/>
            </a:pPr>
            <a:r>
              <a:rPr lang="en-US" b="1" dirty="0" smtClean="0">
                <a:solidFill>
                  <a:srgbClr val="7030A0"/>
                </a:solidFill>
                <a:latin typeface="Times New Roman" pitchFamily="18" charset="0"/>
              </a:rPr>
              <a:t>THÔNG TIN</a:t>
            </a:r>
            <a:endParaRPr lang="en-US" b="1" dirty="0">
              <a:solidFill>
                <a:srgbClr val="7030A0"/>
              </a:solidFill>
              <a:latin typeface="Times New Roman" pitchFamily="18" charset="0"/>
            </a:endParaRPr>
          </a:p>
        </p:txBody>
      </p:sp>
      <p:sp>
        <p:nvSpPr>
          <p:cNvPr id="13" name="Rounded Rectangle 12"/>
          <p:cNvSpPr/>
          <p:nvPr/>
        </p:nvSpPr>
        <p:spPr bwMode="auto">
          <a:xfrm>
            <a:off x="381000" y="2362200"/>
            <a:ext cx="2286000" cy="824248"/>
          </a:xfrm>
          <a:prstGeom prst="round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en-US" b="1" dirty="0" smtClean="0">
                <a:solidFill>
                  <a:srgbClr val="7030A0"/>
                </a:solidFill>
                <a:latin typeface="Times New Roman" pitchFamily="18" charset="0"/>
              </a:rPr>
              <a:t>GIAO LƯU</a:t>
            </a:r>
          </a:p>
          <a:p>
            <a:pPr algn="ctr">
              <a:defRPr/>
            </a:pPr>
            <a:r>
              <a:rPr lang="en-US" b="1" dirty="0" smtClean="0">
                <a:solidFill>
                  <a:srgbClr val="7030A0"/>
                </a:solidFill>
                <a:latin typeface="Times New Roman" pitchFamily="18" charset="0"/>
              </a:rPr>
              <a:t>QUỐC TẾ</a:t>
            </a:r>
            <a:endParaRPr lang="en-US" b="1" dirty="0">
              <a:solidFill>
                <a:srgbClr val="7030A0"/>
              </a:solidFill>
              <a:latin typeface="Times New Roman" pitchFamily="18" charset="0"/>
            </a:endParaRPr>
          </a:p>
        </p:txBody>
      </p:sp>
      <p:sp>
        <p:nvSpPr>
          <p:cNvPr id="15" name="Rounded Rectangle 14"/>
          <p:cNvSpPr/>
          <p:nvPr/>
        </p:nvSpPr>
        <p:spPr bwMode="auto">
          <a:xfrm>
            <a:off x="381000" y="3429000"/>
            <a:ext cx="2414127" cy="825500"/>
          </a:xfrm>
          <a:prstGeom prst="round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en-US" b="1" dirty="0" smtClean="0">
                <a:solidFill>
                  <a:srgbClr val="7030A0"/>
                </a:solidFill>
                <a:latin typeface="Times New Roman" pitchFamily="18" charset="0"/>
              </a:rPr>
              <a:t>QUAN HỆ</a:t>
            </a:r>
          </a:p>
          <a:p>
            <a:pPr algn="ctr">
              <a:defRPr/>
            </a:pPr>
            <a:r>
              <a:rPr lang="en-US" b="1" dirty="0">
                <a:solidFill>
                  <a:srgbClr val="7030A0"/>
                </a:solidFill>
                <a:latin typeface="Times New Roman" pitchFamily="18" charset="0"/>
              </a:rPr>
              <a:t> </a:t>
            </a:r>
            <a:r>
              <a:rPr lang="en-US" b="1" dirty="0" smtClean="0">
                <a:solidFill>
                  <a:srgbClr val="7030A0"/>
                </a:solidFill>
                <a:latin typeface="Times New Roman" pitchFamily="18" charset="0"/>
              </a:rPr>
              <a:t>THƯƠNG MẠI</a:t>
            </a:r>
            <a:endParaRPr lang="en-US" b="1" dirty="0">
              <a:solidFill>
                <a:srgbClr val="7030A0"/>
              </a:solidFill>
              <a:latin typeface="Times New Roman" pitchFamily="18" charset="0"/>
            </a:endParaRPr>
          </a:p>
        </p:txBody>
      </p:sp>
      <p:sp>
        <p:nvSpPr>
          <p:cNvPr id="26" name="Rectangle 25"/>
          <p:cNvSpPr/>
          <p:nvPr/>
        </p:nvSpPr>
        <p:spPr bwMode="auto">
          <a:xfrm>
            <a:off x="4267200" y="1188076"/>
            <a:ext cx="4419600" cy="1562100"/>
          </a:xfrm>
          <a:prstGeom prst="rec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a:defRPr/>
            </a:pPr>
            <a:r>
              <a:rPr lang="en-US" sz="2000" b="1" smtClean="0">
                <a:solidFill>
                  <a:schemeClr val="accent5">
                    <a:lumMod val="50000"/>
                  </a:schemeClr>
                </a:solidFill>
                <a:latin typeface="Times New Roman" pitchFamily="18" charset="0"/>
              </a:rPr>
              <a:t>Tạo điều kiện, tiền đề cho các hoạt động </a:t>
            </a:r>
          </a:p>
          <a:p>
            <a:pPr>
              <a:defRPr/>
            </a:pPr>
            <a:r>
              <a:rPr lang="en-US" sz="2000" b="1" smtClean="0">
                <a:solidFill>
                  <a:schemeClr val="accent5">
                    <a:lumMod val="50000"/>
                  </a:schemeClr>
                </a:solidFill>
                <a:latin typeface="Times New Roman" pitchFamily="18" charset="0"/>
              </a:rPr>
              <a:t>tiếp xúc làm ăn, Với nhiều xã hội, nhiều</a:t>
            </a:r>
          </a:p>
          <a:p>
            <a:pPr>
              <a:defRPr/>
            </a:pPr>
            <a:r>
              <a:rPr lang="en-US" sz="2000" b="1" smtClean="0">
                <a:solidFill>
                  <a:schemeClr val="accent5">
                    <a:lumMod val="50000"/>
                  </a:schemeClr>
                </a:solidFill>
                <a:latin typeface="Times New Roman" pitchFamily="18" charset="0"/>
              </a:rPr>
              <a:t>nền văn hóa, nhiều lối sống khác lạ.</a:t>
            </a:r>
            <a:endParaRPr lang="en-US" sz="2000" b="1">
              <a:solidFill>
                <a:schemeClr val="accent5">
                  <a:lumMod val="50000"/>
                </a:schemeClr>
              </a:solidFill>
              <a:latin typeface="Times New Roman" pitchFamily="18" charset="0"/>
            </a:endParaRPr>
          </a:p>
        </p:txBody>
      </p:sp>
      <p:sp>
        <p:nvSpPr>
          <p:cNvPr id="27" name="Rectangle 26"/>
          <p:cNvSpPr/>
          <p:nvPr/>
        </p:nvSpPr>
        <p:spPr bwMode="auto">
          <a:xfrm>
            <a:off x="4267200" y="2971799"/>
            <a:ext cx="4648200" cy="1676401"/>
          </a:xfrm>
          <a:prstGeom prst="rec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a:defRPr/>
            </a:pPr>
            <a:r>
              <a:rPr lang="en-US" sz="2000" b="1" dirty="0" smtClean="0">
                <a:solidFill>
                  <a:schemeClr val="accent5">
                    <a:lumMod val="50000"/>
                  </a:schemeClr>
                </a:solidFill>
                <a:latin typeface="Times New Roman" pitchFamily="18" charset="0"/>
              </a:rPr>
              <a:t>Con </a:t>
            </a:r>
            <a:r>
              <a:rPr lang="en-US" sz="2000" b="1" dirty="0" err="1" smtClean="0">
                <a:solidFill>
                  <a:schemeClr val="accent5">
                    <a:lumMod val="50000"/>
                  </a:schemeClr>
                </a:solidFill>
                <a:latin typeface="Times New Roman" pitchFamily="18" charset="0"/>
              </a:rPr>
              <a:t>người</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bắt</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đầu</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quan</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sát</a:t>
            </a:r>
            <a:r>
              <a:rPr lang="en-US" sz="2000" b="1" dirty="0" smtClean="0">
                <a:solidFill>
                  <a:schemeClr val="accent5">
                    <a:lumMod val="50000"/>
                  </a:schemeClr>
                </a:solidFill>
                <a:latin typeface="Times New Roman" pitchFamily="18" charset="0"/>
              </a:rPr>
              <a:t>, so </a:t>
            </a:r>
            <a:r>
              <a:rPr lang="en-US" sz="2000" b="1" dirty="0" err="1" smtClean="0">
                <a:solidFill>
                  <a:schemeClr val="accent5">
                    <a:lumMod val="50000"/>
                  </a:schemeClr>
                </a:solidFill>
                <a:latin typeface="Times New Roman" pitchFamily="18" charset="0"/>
              </a:rPr>
              <a:t>sánh</a:t>
            </a:r>
            <a:r>
              <a:rPr lang="en-US" sz="2000" b="1" dirty="0" smtClean="0">
                <a:solidFill>
                  <a:schemeClr val="accent5">
                    <a:lumMod val="50000"/>
                  </a:schemeClr>
                </a:solidFill>
                <a:latin typeface="Times New Roman" pitchFamily="18" charset="0"/>
              </a:rPr>
              <a:t> </a:t>
            </a:r>
          </a:p>
          <a:p>
            <a:pPr>
              <a:defRPr/>
            </a:pPr>
            <a:r>
              <a:rPr lang="en-US" sz="2000" b="1" dirty="0" err="1" smtClean="0">
                <a:solidFill>
                  <a:schemeClr val="accent5">
                    <a:lumMod val="50000"/>
                  </a:schemeClr>
                </a:solidFill>
                <a:latin typeface="Times New Roman" pitchFamily="18" charset="0"/>
              </a:rPr>
              <a:t>Và</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nhận</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ra</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xã</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hội</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Tây</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Âu</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có</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nhiều</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đặc</a:t>
            </a:r>
            <a:endParaRPr lang="en-US" sz="2000" b="1" dirty="0" smtClean="0">
              <a:solidFill>
                <a:schemeClr val="accent5">
                  <a:lumMod val="50000"/>
                </a:schemeClr>
              </a:solidFill>
              <a:latin typeface="Times New Roman" pitchFamily="18" charset="0"/>
            </a:endParaRPr>
          </a:p>
          <a:p>
            <a:pPr>
              <a:defRPr/>
            </a:pPr>
            <a:r>
              <a:rPr lang="en-US" sz="2000" b="1" dirty="0" err="1" smtClean="0">
                <a:solidFill>
                  <a:schemeClr val="accent5">
                    <a:lumMod val="50000"/>
                  </a:schemeClr>
                </a:solidFill>
                <a:latin typeface="Times New Roman" pitchFamily="18" charset="0"/>
              </a:rPr>
              <a:t>Điểm</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khác</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lạ</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với</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xã</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hội</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Châu</a:t>
            </a:r>
            <a:r>
              <a:rPr lang="en-US" sz="2000" b="1" dirty="0" smtClean="0">
                <a:solidFill>
                  <a:schemeClr val="accent5">
                    <a:lumMod val="50000"/>
                  </a:schemeClr>
                </a:solidFill>
                <a:latin typeface="Times New Roman" pitchFamily="18" charset="0"/>
              </a:rPr>
              <a:t> Á, </a:t>
            </a:r>
            <a:r>
              <a:rPr lang="en-US" sz="2000" b="1" dirty="0" err="1" smtClean="0">
                <a:solidFill>
                  <a:schemeClr val="accent5">
                    <a:lumMod val="50000"/>
                  </a:schemeClr>
                </a:solidFill>
                <a:latin typeface="Times New Roman" pitchFamily="18" charset="0"/>
              </a:rPr>
              <a:t>Úc</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Mỹ</a:t>
            </a:r>
            <a:r>
              <a:rPr lang="en-US" sz="2000" b="1" dirty="0" smtClean="0">
                <a:solidFill>
                  <a:schemeClr val="accent5">
                    <a:lumMod val="50000"/>
                  </a:schemeClr>
                </a:solidFill>
                <a:latin typeface="Times New Roman" pitchFamily="18" charset="0"/>
              </a:rPr>
              <a:t>,</a:t>
            </a:r>
          </a:p>
          <a:p>
            <a:pPr>
              <a:defRPr/>
            </a:pPr>
            <a:r>
              <a:rPr lang="en-US" sz="2000" b="1" dirty="0" err="1" smtClean="0">
                <a:solidFill>
                  <a:schemeClr val="accent5">
                    <a:lumMod val="50000"/>
                  </a:schemeClr>
                </a:solidFill>
                <a:latin typeface="Times New Roman" pitchFamily="18" charset="0"/>
              </a:rPr>
              <a:t>Phi,về</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kinh</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tế</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chính</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trị</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và</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các</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nhân</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trong</a:t>
            </a:r>
            <a:r>
              <a:rPr lang="en-US" sz="2000" b="1" dirty="0" smtClean="0">
                <a:solidFill>
                  <a:schemeClr val="accent5">
                    <a:lumMod val="50000"/>
                  </a:schemeClr>
                </a:solidFill>
                <a:latin typeface="Times New Roman" pitchFamily="18" charset="0"/>
              </a:rPr>
              <a:t> </a:t>
            </a:r>
          </a:p>
          <a:p>
            <a:pPr>
              <a:defRPr/>
            </a:pPr>
            <a:r>
              <a:rPr lang="en-US" sz="2000" b="1" dirty="0" err="1" smtClean="0">
                <a:solidFill>
                  <a:schemeClr val="accent5">
                    <a:lumMod val="50000"/>
                  </a:schemeClr>
                </a:solidFill>
                <a:latin typeface="Times New Roman" pitchFamily="18" charset="0"/>
              </a:rPr>
              <a:t>Đời</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sống</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xã</a:t>
            </a:r>
            <a:r>
              <a:rPr lang="en-US" sz="2000" b="1" dirty="0" smtClean="0">
                <a:solidFill>
                  <a:schemeClr val="accent5">
                    <a:lumMod val="50000"/>
                  </a:schemeClr>
                </a:solidFill>
                <a:latin typeface="Times New Roman" pitchFamily="18" charset="0"/>
              </a:rPr>
              <a:t> </a:t>
            </a:r>
            <a:r>
              <a:rPr lang="en-US" sz="2000" b="1" dirty="0" err="1" smtClean="0">
                <a:solidFill>
                  <a:schemeClr val="accent5">
                    <a:lumMod val="50000"/>
                  </a:schemeClr>
                </a:solidFill>
                <a:latin typeface="Times New Roman" pitchFamily="18" charset="0"/>
              </a:rPr>
              <a:t>hội</a:t>
            </a:r>
            <a:endParaRPr lang="en-US" sz="2000" b="1" dirty="0">
              <a:solidFill>
                <a:schemeClr val="accent5">
                  <a:lumMod val="50000"/>
                </a:schemeClr>
              </a:solidFill>
              <a:latin typeface="Times New Roman" pitchFamily="18" charset="0"/>
            </a:endParaRPr>
          </a:p>
        </p:txBody>
      </p:sp>
      <p:sp>
        <p:nvSpPr>
          <p:cNvPr id="28" name="Rectangle 27"/>
          <p:cNvSpPr/>
          <p:nvPr/>
        </p:nvSpPr>
        <p:spPr bwMode="auto">
          <a:xfrm>
            <a:off x="4267200" y="5029200"/>
            <a:ext cx="4419600" cy="1454150"/>
          </a:xfrm>
          <a:prstGeom prst="rec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a:defRPr/>
            </a:pPr>
            <a:r>
              <a:rPr lang="en-US" sz="2000" b="1" smtClean="0">
                <a:solidFill>
                  <a:schemeClr val="accent5">
                    <a:lumMod val="50000"/>
                  </a:schemeClr>
                </a:solidFill>
                <a:latin typeface="Times New Roman" pitchFamily="18" charset="0"/>
              </a:rPr>
              <a:t>Tạo tiền đề cho cho sự xuất hiện một lí </a:t>
            </a:r>
          </a:p>
          <a:p>
            <a:pPr>
              <a:defRPr/>
            </a:pPr>
            <a:r>
              <a:rPr lang="en-US" sz="2000" b="1" smtClean="0">
                <a:solidFill>
                  <a:schemeClr val="accent5">
                    <a:lumMod val="50000"/>
                  </a:schemeClr>
                </a:solidFill>
                <a:latin typeface="Times New Roman" pitchFamily="18" charset="0"/>
              </a:rPr>
              <a:t>thuyết, một khoa học mới nghiên cứu </a:t>
            </a:r>
          </a:p>
          <a:p>
            <a:pPr>
              <a:defRPr/>
            </a:pPr>
            <a:r>
              <a:rPr lang="en-US" sz="2000" b="1" smtClean="0">
                <a:solidFill>
                  <a:schemeClr val="accent5">
                    <a:lumMod val="50000"/>
                  </a:schemeClr>
                </a:solidFill>
                <a:latin typeface="Times New Roman" pitchFamily="18" charset="0"/>
              </a:rPr>
              <a:t>về sự vân dộng và phát triển của đời sống</a:t>
            </a:r>
          </a:p>
          <a:p>
            <a:pPr>
              <a:defRPr/>
            </a:pPr>
            <a:r>
              <a:rPr lang="en-US" sz="2000" b="1" smtClean="0">
                <a:solidFill>
                  <a:schemeClr val="accent5">
                    <a:lumMod val="50000"/>
                  </a:schemeClr>
                </a:solidFill>
                <a:latin typeface="Times New Roman" pitchFamily="18" charset="0"/>
              </a:rPr>
              <a:t> xã hội - Đó là xã hội học</a:t>
            </a:r>
            <a:endParaRPr lang="en-US" sz="2000" b="1">
              <a:solidFill>
                <a:schemeClr val="accent5">
                  <a:lumMod val="50000"/>
                </a:schemeClr>
              </a:solidFill>
              <a:latin typeface="Times New Roman" pitchFamily="18" charset="0"/>
            </a:endParaRPr>
          </a:p>
        </p:txBody>
      </p:sp>
      <p:sp>
        <p:nvSpPr>
          <p:cNvPr id="12" name="Right Arrow Callout 11"/>
          <p:cNvSpPr/>
          <p:nvPr/>
        </p:nvSpPr>
        <p:spPr>
          <a:xfrm>
            <a:off x="3276600" y="2133600"/>
            <a:ext cx="990600" cy="3886200"/>
          </a:xfrm>
          <a:prstGeom prst="rightArrow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1000"/>
                                        <p:tgtEl>
                                          <p:spTgt spid="15"/>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strVal val="#ppt_w+.3"/>
                                          </p:val>
                                        </p:tav>
                                        <p:tav tm="100000">
                                          <p:val>
                                            <p:strVal val="#ppt_w"/>
                                          </p:val>
                                        </p:tav>
                                      </p:tavLst>
                                    </p:anim>
                                    <p:anim calcmode="lin" valueType="num">
                                      <p:cBhvr>
                                        <p:cTn id="12" dur="1000" fill="hold"/>
                                        <p:tgtEl>
                                          <p:spTgt spid="10"/>
                                        </p:tgtEl>
                                        <p:attrNameLst>
                                          <p:attrName>ppt_h</p:attrName>
                                        </p:attrNameLst>
                                      </p:cBhvr>
                                      <p:tavLst>
                                        <p:tav tm="0">
                                          <p:val>
                                            <p:strVal val="#ppt_h"/>
                                          </p:val>
                                        </p:tav>
                                        <p:tav tm="100000">
                                          <p:val>
                                            <p:strVal val="#ppt_h"/>
                                          </p:val>
                                        </p:tav>
                                      </p:tavLst>
                                    </p:anim>
                                    <p:animEffect transition="in" filter="fade">
                                      <p:cBhvr>
                                        <p:cTn id="13" dur="1000"/>
                                        <p:tgtEl>
                                          <p:spTgt spid="10"/>
                                        </p:tgtEl>
                                      </p:cBhvr>
                                    </p:animEffect>
                                  </p:childTnLst>
                                </p:cTn>
                              </p:par>
                            </p:childTnLst>
                          </p:cTn>
                        </p:par>
                        <p:par>
                          <p:cTn id="14" fill="hold">
                            <p:stCondLst>
                              <p:cond delay="2000"/>
                            </p:stCondLst>
                            <p:childTnLst>
                              <p:par>
                                <p:cTn id="15" presetID="9" presetClass="exit" presetSubtype="0" fill="hold" grpId="1" nodeType="afterEffect">
                                  <p:stCondLst>
                                    <p:cond delay="0"/>
                                  </p:stCondLst>
                                  <p:childTnLst>
                                    <p:animEffect transition="out" filter="dissolve">
                                      <p:cBhvr>
                                        <p:cTn id="16" dur="1000"/>
                                        <p:tgtEl>
                                          <p:spTgt spid="13"/>
                                        </p:tgtEl>
                                      </p:cBhvr>
                                    </p:animEffect>
                                    <p:set>
                                      <p:cBhvr>
                                        <p:cTn id="17" dur="1" fill="hold">
                                          <p:stCondLst>
                                            <p:cond delay="999"/>
                                          </p:stCondLst>
                                        </p:cTn>
                                        <p:tgtEl>
                                          <p:spTgt spid="13"/>
                                        </p:tgtEl>
                                        <p:attrNameLst>
                                          <p:attrName>style.visibility</p:attrName>
                                        </p:attrNameLst>
                                      </p:cBhvr>
                                      <p:to>
                                        <p:strVal val="hidden"/>
                                      </p:to>
                                    </p:set>
                                  </p:childTnLst>
                                </p:cTn>
                              </p:par>
                            </p:childTnLst>
                          </p:cTn>
                        </p:par>
                        <p:par>
                          <p:cTn id="18" fill="hold">
                            <p:stCondLst>
                              <p:cond delay="3000"/>
                            </p:stCondLst>
                            <p:childTnLst>
                              <p:par>
                                <p:cTn id="19" presetID="9" presetClass="exit" presetSubtype="0" fill="hold" grpId="1" nodeType="afterEffect">
                                  <p:stCondLst>
                                    <p:cond delay="0"/>
                                  </p:stCondLst>
                                  <p:childTnLst>
                                    <p:animEffect transition="out" filter="dissolve">
                                      <p:cBhvr>
                                        <p:cTn id="20" dur="1000"/>
                                        <p:tgtEl>
                                          <p:spTgt spid="15"/>
                                        </p:tgtEl>
                                      </p:cBhvr>
                                    </p:animEffect>
                                    <p:set>
                                      <p:cBhvr>
                                        <p:cTn id="21" dur="1" fill="hold">
                                          <p:stCondLst>
                                            <p:cond delay="999"/>
                                          </p:stCondLst>
                                        </p:cTn>
                                        <p:tgtEl>
                                          <p:spTgt spid="15"/>
                                        </p:tgtEl>
                                        <p:attrNameLst>
                                          <p:attrName>style.visibility</p:attrName>
                                        </p:attrNameLst>
                                      </p:cBhvr>
                                      <p:to>
                                        <p:strVal val="hidden"/>
                                      </p:to>
                                    </p:set>
                                  </p:childTnLst>
                                </p:cTn>
                              </p:par>
                            </p:childTnLst>
                          </p:cTn>
                        </p:par>
                        <p:par>
                          <p:cTn id="22" fill="hold">
                            <p:stCondLst>
                              <p:cond delay="4000"/>
                            </p:stCondLst>
                            <p:childTnLst>
                              <p:par>
                                <p:cTn id="23" presetID="2" presetClass="entr" presetSubtype="2"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1+#ppt_w/2"/>
                                          </p:val>
                                        </p:tav>
                                        <p:tav tm="100000">
                                          <p:val>
                                            <p:strVal val="#ppt_x"/>
                                          </p:val>
                                        </p:tav>
                                      </p:tavLst>
                                    </p:anim>
                                    <p:anim calcmode="lin" valueType="num">
                                      <p:cBhvr additive="base">
                                        <p:cTn id="26" dur="10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5000"/>
                            </p:stCondLst>
                            <p:childTnLst>
                              <p:par>
                                <p:cTn id="28" presetID="2" presetClass="entr" presetSubtype="2"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1+#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6000"/>
                            </p:stCondLst>
                            <p:childTnLst>
                              <p:par>
                                <p:cTn id="33" presetID="2" presetClass="entr" presetSubtype="2"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1+#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1"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2"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linds(horizontal)">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2"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linds(horizont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3" grpId="1" animBg="1"/>
      <p:bldP spid="13" grpId="2" animBg="1"/>
      <p:bldP spid="15" grpId="0" animBg="1"/>
      <p:bldP spid="15" grpId="1" animBg="1"/>
      <p:bldP spid="15" grpId="2" animBg="1"/>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Nguồn</a:t>
            </a:r>
            <a:r>
              <a:rPr lang="en-US" dirty="0" smtClean="0"/>
              <a:t> </a:t>
            </a:r>
            <a:r>
              <a:rPr lang="en-US" dirty="0" err="1" smtClean="0"/>
              <a:t>gốc</a:t>
            </a:r>
            <a:r>
              <a:rPr lang="en-US" dirty="0" smtClean="0"/>
              <a:t> </a:t>
            </a:r>
            <a:r>
              <a:rPr lang="en-US" dirty="0" err="1" smtClean="0"/>
              <a:t>của</a:t>
            </a:r>
            <a:r>
              <a:rPr lang="en-US" dirty="0" smtClean="0"/>
              <a:t> </a:t>
            </a:r>
            <a:r>
              <a:rPr lang="en-US" dirty="0" err="1" smtClean="0"/>
              <a:t>từ</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a:t>
            </a:r>
            <a:endParaRPr lang="en-US" dirty="0"/>
          </a:p>
        </p:txBody>
      </p:sp>
      <p:sp>
        <p:nvSpPr>
          <p:cNvPr id="3" name="Content Placeholder 2"/>
          <p:cNvSpPr>
            <a:spLocks noGrp="1"/>
          </p:cNvSpPr>
          <p:nvPr>
            <p:ph idx="1"/>
          </p:nvPr>
        </p:nvSpPr>
        <p:spPr>
          <a:xfrm>
            <a:off x="533400" y="1524000"/>
            <a:ext cx="8229600" cy="5105400"/>
          </a:xfrm>
        </p:spPr>
        <p:txBody>
          <a:bodyPr>
            <a:normAutofit/>
          </a:bodyPr>
          <a:lstStyle/>
          <a:p>
            <a:r>
              <a:rPr lang="en-US" sz="3600" b="1" dirty="0" err="1" smtClean="0">
                <a:solidFill>
                  <a:schemeClr val="tx2">
                    <a:lumMod val="60000"/>
                    <a:lumOff val="40000"/>
                  </a:schemeClr>
                </a:solidFill>
              </a:rPr>
              <a:t>Societas</a:t>
            </a:r>
            <a:r>
              <a:rPr lang="en-US" sz="3600" b="1" dirty="0" smtClean="0">
                <a:solidFill>
                  <a:schemeClr val="tx2">
                    <a:lumMod val="60000"/>
                    <a:lumOff val="40000"/>
                  </a:schemeClr>
                </a:solidFill>
              </a:rPr>
              <a:t>       +     Logos    =      Sociology</a:t>
            </a:r>
          </a:p>
          <a:p>
            <a:r>
              <a:rPr lang="en-US" sz="3600" b="1" dirty="0" smtClean="0">
                <a:solidFill>
                  <a:schemeClr val="tx2">
                    <a:lumMod val="60000"/>
                    <a:lumOff val="40000"/>
                  </a:schemeClr>
                </a:solidFill>
              </a:rPr>
              <a:t>   </a:t>
            </a:r>
            <a:r>
              <a:rPr lang="en-US" sz="2800" dirty="0" err="1" smtClean="0"/>
              <a:t>Như</a:t>
            </a:r>
            <a:r>
              <a:rPr lang="en-US" sz="2800" dirty="0" smtClean="0"/>
              <a:t> </a:t>
            </a:r>
            <a:r>
              <a:rPr lang="en-US" sz="2800" dirty="0" err="1" smtClean="0"/>
              <a:t>vậy</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học</a:t>
            </a:r>
            <a:r>
              <a:rPr lang="en-US" sz="2800" dirty="0" smtClean="0"/>
              <a:t> </a:t>
            </a:r>
            <a:r>
              <a:rPr lang="en-US" sz="2800" dirty="0" err="1" smtClean="0"/>
              <a:t>được</a:t>
            </a:r>
            <a:r>
              <a:rPr lang="en-US" sz="2800" dirty="0" smtClean="0"/>
              <a:t> </a:t>
            </a:r>
            <a:r>
              <a:rPr lang="en-US" sz="2800" dirty="0" err="1" smtClean="0"/>
              <a:t>hiểu</a:t>
            </a:r>
            <a:r>
              <a:rPr lang="en-US" sz="2800" dirty="0" smtClean="0"/>
              <a:t> </a:t>
            </a:r>
            <a:r>
              <a:rPr lang="en-US" sz="2800" dirty="0" err="1" smtClean="0"/>
              <a:t>là</a:t>
            </a:r>
            <a:r>
              <a:rPr lang="en-US" sz="2800" dirty="0" smtClean="0"/>
              <a:t> </a:t>
            </a:r>
            <a:r>
              <a:rPr lang="en-US" sz="2800" dirty="0" err="1" smtClean="0"/>
              <a:t>học</a:t>
            </a:r>
            <a:r>
              <a:rPr lang="en-US" sz="2800" dirty="0" smtClean="0"/>
              <a:t> </a:t>
            </a:r>
            <a:r>
              <a:rPr lang="en-US" sz="2800" dirty="0" err="1" smtClean="0"/>
              <a:t>thuyết</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nghiên</a:t>
            </a:r>
            <a:r>
              <a:rPr lang="en-US" sz="2800" dirty="0" smtClean="0"/>
              <a:t> </a:t>
            </a:r>
            <a:r>
              <a:rPr lang="en-US" sz="2800" dirty="0" err="1" smtClean="0"/>
              <a:t>cứu</a:t>
            </a:r>
            <a:r>
              <a:rPr lang="en-US" sz="2800" dirty="0" smtClean="0"/>
              <a:t> </a:t>
            </a:r>
            <a:r>
              <a:rPr lang="en-US" sz="2800" dirty="0" err="1" smtClean="0"/>
              <a:t>về</a:t>
            </a:r>
            <a:r>
              <a:rPr lang="en-US" sz="2800" dirty="0" smtClean="0"/>
              <a:t> </a:t>
            </a:r>
            <a:r>
              <a:rPr lang="en-US" sz="2800" dirty="0" err="1" smtClean="0"/>
              <a:t>xã</a:t>
            </a:r>
            <a:r>
              <a:rPr lang="en-US" sz="2800" dirty="0" smtClean="0"/>
              <a:t> </a:t>
            </a:r>
            <a:r>
              <a:rPr lang="en-US" sz="2800" dirty="0" err="1" smtClean="0"/>
              <a:t>hội</a:t>
            </a:r>
            <a:r>
              <a:rPr lang="en-US" sz="2800" dirty="0" smtClean="0"/>
              <a:t>.</a:t>
            </a:r>
          </a:p>
          <a:p>
            <a:r>
              <a:rPr lang="vi-VN" sz="2200" dirty="0" smtClean="0"/>
              <a:t>Auguste Comte là một nhà tư tưởng Pháp, nhà lý thuyết xã hội, người tạo ra ngành xã hội học, nhà thực chứng luận đã đưa ra thuật ngữ "Xã hội học". </a:t>
            </a:r>
          </a:p>
          <a:p>
            <a:r>
              <a:rPr lang="vi-VN" sz="2200" b="1" dirty="0" smtClean="0">
                <a:hlinkClick r:id="rId2"/>
              </a:rPr>
              <a:t>Sinh</a:t>
            </a:r>
            <a:r>
              <a:rPr lang="vi-VN" sz="2200" b="1" dirty="0" smtClean="0"/>
              <a:t>: </a:t>
            </a:r>
            <a:r>
              <a:rPr lang="vi-VN" sz="2200" dirty="0" smtClean="0"/>
              <a:t>19 tháng 1, 1798</a:t>
            </a:r>
          </a:p>
          <a:p>
            <a:r>
              <a:rPr lang="vi-VN" sz="2200" b="1" dirty="0" smtClean="0">
                <a:hlinkClick r:id="rId3"/>
              </a:rPr>
              <a:t>Mất</a:t>
            </a:r>
            <a:r>
              <a:rPr lang="vi-VN" sz="2200" b="1" dirty="0" smtClean="0"/>
              <a:t>: </a:t>
            </a:r>
            <a:r>
              <a:rPr lang="vi-VN" sz="2200" dirty="0" smtClean="0"/>
              <a:t>05 tháng 9, 1857</a:t>
            </a:r>
            <a:endParaRPr lang="en-US" sz="2200" b="1" dirty="0" smtClean="0">
              <a:solidFill>
                <a:schemeClr val="tx2">
                  <a:lumMod val="60000"/>
                  <a:lumOff val="40000"/>
                </a:schemeClr>
              </a:solidFill>
            </a:endParaRPr>
          </a:p>
          <a:p>
            <a:endParaRPr lang="en-US" sz="3600" b="1" dirty="0" smtClean="0">
              <a:solidFill>
                <a:schemeClr val="tx2">
                  <a:lumMod val="60000"/>
                  <a:lumOff val="40000"/>
                </a:schemeClr>
              </a:solidFill>
            </a:endParaRPr>
          </a:p>
          <a:p>
            <a:endParaRPr lang="vi-VN" sz="2300" dirty="0" smtClean="0"/>
          </a:p>
          <a:p>
            <a:endParaRPr lang="en-US" sz="3600" b="1" dirty="0">
              <a:solidFill>
                <a:schemeClr val="tx2">
                  <a:lumMod val="60000"/>
                  <a:lumOff val="40000"/>
                </a:schemeClr>
              </a:solidFill>
            </a:endParaRPr>
          </a:p>
        </p:txBody>
      </p:sp>
      <p:sp>
        <p:nvSpPr>
          <p:cNvPr id="4" name="Striped Right Arrow 3"/>
          <p:cNvSpPr/>
          <p:nvPr/>
        </p:nvSpPr>
        <p:spPr>
          <a:xfrm>
            <a:off x="152400" y="2362200"/>
            <a:ext cx="838200" cy="228600"/>
          </a:xfrm>
          <a:prstGeom prst="stripedRightArrow">
            <a:avLst>
              <a:gd name="adj1" fmla="val 50000"/>
              <a:gd name="adj2" fmla="val 6087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7" name="Picture 3" descr="C:\Users\axioo\Documents\Auguste-Comte-9254680-1-402.jpg"/>
          <p:cNvPicPr>
            <a:picLocks noChangeAspect="1" noChangeArrowheads="1"/>
          </p:cNvPicPr>
          <p:nvPr/>
        </p:nvPicPr>
        <p:blipFill>
          <a:blip r:embed="rId4"/>
          <a:srcRect/>
          <a:stretch>
            <a:fillRect/>
          </a:stretch>
        </p:blipFill>
        <p:spPr bwMode="auto">
          <a:xfrm>
            <a:off x="5832389" y="4419600"/>
            <a:ext cx="3311611" cy="2438400"/>
          </a:xfrm>
          <a:prstGeom prst="rect">
            <a:avLst/>
          </a:prstGeom>
          <a:noFill/>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box(in)">
                                      <p:cBhvr>
                                        <p:cTn id="20" dur="500"/>
                                        <p:tgtEl>
                                          <p:spTgt spid="1027"/>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diamond(in)">
                                      <p:cBhvr>
                                        <p:cTn id="25" dur="2000"/>
                                        <p:tgtEl>
                                          <p:spTgt spid="3">
                                            <p:txEl>
                                              <p:pRg st="3" end="3"/>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diamond(in)">
                                      <p:cBhvr>
                                        <p:cTn id="2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endParaRPr lang="en-US" dirty="0"/>
          </a:p>
        </p:txBody>
      </p:sp>
      <p:sp>
        <p:nvSpPr>
          <p:cNvPr id="226307" name="Rectangle 3"/>
          <p:cNvSpPr>
            <a:spLocks noGrp="1" noChangeArrowheads="1"/>
          </p:cNvSpPr>
          <p:nvPr>
            <p:ph idx="1"/>
          </p:nvPr>
        </p:nvSpPr>
        <p:spPr/>
        <p:txBody>
          <a:bodyPr/>
          <a:lstStyle/>
          <a:p>
            <a:pPr>
              <a:buFont typeface="Wingdings" pitchFamily="2" charset="2"/>
              <a:buNone/>
            </a:pPr>
            <a:r>
              <a:rPr lang="en-US" sz="2600" b="1">
                <a:latin typeface="VNI-Times" pitchFamily="2" charset="0"/>
              </a:rPr>
              <a:t>Ñònh nghóa: </a:t>
            </a:r>
            <a:r>
              <a:rPr lang="en-US" sz="2600">
                <a:latin typeface="VNI-Times" pitchFamily="2" charset="0"/>
              </a:rPr>
              <a:t>Xaõ hoäi hoïc laø “nhöõng nghieân cöùu coù muïc tieâu vaø heä thoáng veà xaõ hoäi vaø haønh vi xaõ hoäi”. </a:t>
            </a:r>
            <a:endParaRPr lang="en-US" sz="2600" b="1">
              <a:latin typeface="VNI-Times" pitchFamily="2" charset="0"/>
            </a:endParaRPr>
          </a:p>
          <a:p>
            <a:pPr>
              <a:buFont typeface="Wingdings" pitchFamily="2" charset="2"/>
              <a:buNone/>
            </a:pPr>
            <a:r>
              <a:rPr lang="en-US" sz="2600" b="1">
                <a:latin typeface="VNI-Times" pitchFamily="2" charset="0"/>
              </a:rPr>
              <a:t>Ñoái töôïng nghieân cöùu cuûa xaõ hoäi hoïc: </a:t>
            </a:r>
            <a:r>
              <a:rPr lang="en-US" sz="2600">
                <a:latin typeface="VNI-Times" pitchFamily="2" charset="0"/>
              </a:rPr>
              <a:t>Ñoái töôïng nghieân cöùu chính cuûa xaõ hoäi hoïclaø “Moái töông taùc giöõa ngöôøi vôùi ngöôøi” thoâng qua hai caáp ñoä: Vó moâ (caùc qui luaät chung ñeå vaän haønh xaõ hoäi) vaø vi moâ (caùc moái quan heä xaõ hoäi, giai caáp vaø taàng lôùp xaõ hoäi...)</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63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685800" y="228600"/>
            <a:ext cx="7239000" cy="461665"/>
          </a:xfrm>
          <a:prstGeom prst="rect">
            <a:avLst/>
          </a:prstGeom>
          <a:solidFill>
            <a:schemeClr val="bg1"/>
          </a:solidFill>
          <a:ln w="9525">
            <a:noFill/>
            <a:miter lim="800000"/>
            <a:headEnd type="none" w="sm" len="sm"/>
            <a:tailEnd type="none" w="sm" len="sm"/>
          </a:ln>
          <a:effectLst/>
        </p:spPr>
        <p:txBody>
          <a:bodyPr wrap="square">
            <a:spAutoFit/>
          </a:bodyPr>
          <a:lstStyle/>
          <a:p>
            <a:pPr algn="ctr">
              <a:spcBef>
                <a:spcPct val="50000"/>
              </a:spcBef>
              <a:defRPr/>
            </a:pP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TIỀN ĐỀ TƯ TƯỞNG VÀ PHƯƠNG PHÁP LUẬN</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 name="Rectangle 1"/>
          <p:cNvSpPr/>
          <p:nvPr/>
        </p:nvSpPr>
        <p:spPr>
          <a:xfrm>
            <a:off x="685800" y="1066800"/>
            <a:ext cx="7772400" cy="1200329"/>
          </a:xfrm>
          <a:prstGeom prst="rect">
            <a:avLst/>
          </a:prstGeom>
        </p:spPr>
        <p:txBody>
          <a:bodyPr wrap="square">
            <a:spAutoFit/>
          </a:bodyPr>
          <a:lstStyle/>
          <a:p>
            <a:r>
              <a:rPr lang="vi-VN" dirty="0"/>
              <a:t>Tư tưởng khoa học và văn hóa thời Phục Hưng thế kỷ </a:t>
            </a:r>
            <a:r>
              <a:rPr lang="vi-VN" dirty="0" smtClean="0"/>
              <a:t>XVIII</a:t>
            </a:r>
            <a:r>
              <a:rPr lang="en-US" dirty="0" smtClean="0"/>
              <a:t>, </a:t>
            </a:r>
            <a:r>
              <a:rPr lang="vi-VN" dirty="0" smtClean="0"/>
              <a:t>KHTN </a:t>
            </a:r>
            <a:r>
              <a:rPr lang="vi-VN" dirty="0"/>
              <a:t>và KHXH phát triển </a:t>
            </a:r>
            <a:r>
              <a:rPr lang="vi-VN" dirty="0" smtClean="0"/>
              <a:t>mạnh</a:t>
            </a:r>
            <a:r>
              <a:rPr lang="en-US" dirty="0" smtClean="0"/>
              <a:t>.</a:t>
            </a:r>
            <a:endParaRPr lang="vi-VN" dirty="0"/>
          </a:p>
          <a:p>
            <a:r>
              <a:rPr lang="vi-VN" dirty="0"/>
              <a:t>=&gt; làm thay đổi căn bản thế giới quan và phương pháp luận</a:t>
            </a:r>
          </a:p>
          <a:p>
            <a:r>
              <a:rPr lang="vi-VN" dirty="0"/>
              <a:t>khoa học</a:t>
            </a:r>
            <a:endParaRPr lang="en-US" dirty="0"/>
          </a:p>
        </p:txBody>
      </p:sp>
      <p:sp>
        <p:nvSpPr>
          <p:cNvPr id="3" name="Rectangle 2"/>
          <p:cNvSpPr/>
          <p:nvPr/>
        </p:nvSpPr>
        <p:spPr>
          <a:xfrm>
            <a:off x="609600" y="2712660"/>
            <a:ext cx="7848600" cy="2585323"/>
          </a:xfrm>
          <a:prstGeom prst="rect">
            <a:avLst/>
          </a:prstGeom>
        </p:spPr>
        <p:txBody>
          <a:bodyPr wrap="square">
            <a:spAutoFit/>
          </a:bodyPr>
          <a:lstStyle/>
          <a:p>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THẾ GIỚI QUAN VÀ PHƯƠNG PHÁP LUẬN</a:t>
            </a:r>
          </a:p>
          <a:p>
            <a:pPr marL="342900" indent="-342900">
              <a:buFont typeface="Wingdings" pitchFamily="2" charset="2"/>
              <a:buChar char="q"/>
            </a:pPr>
            <a:r>
              <a:rPr lang="vi-VN" dirty="0" smtClean="0"/>
              <a:t>Thế </a:t>
            </a:r>
            <a:r>
              <a:rPr lang="vi-VN" dirty="0"/>
              <a:t>giới hiện thực được xem như 1 thể thống </a:t>
            </a:r>
            <a:r>
              <a:rPr lang="vi-VN" dirty="0" smtClean="0"/>
              <a:t>nhất</a:t>
            </a:r>
            <a:r>
              <a:rPr lang="en-US" dirty="0" smtClean="0"/>
              <a:t> </a:t>
            </a:r>
            <a:r>
              <a:rPr lang="vi-VN" dirty="0" smtClean="0"/>
              <a:t>có </a:t>
            </a:r>
            <a:r>
              <a:rPr lang="vi-VN" dirty="0"/>
              <a:t>trật tự, có quy luật. Vì vậy có thể hiểu </a:t>
            </a:r>
            <a:r>
              <a:rPr lang="vi-VN" dirty="0" smtClean="0"/>
              <a:t>được,</a:t>
            </a:r>
            <a:r>
              <a:rPr lang="en-US" dirty="0" smtClean="0"/>
              <a:t> </a:t>
            </a:r>
            <a:r>
              <a:rPr lang="vi-VN" dirty="0" smtClean="0"/>
              <a:t>giải </a:t>
            </a:r>
            <a:r>
              <a:rPr lang="vi-VN" dirty="0"/>
              <a:t>thích được thế giới bằng các khái niệm, </a:t>
            </a:r>
            <a:r>
              <a:rPr lang="vi-VN" dirty="0" smtClean="0"/>
              <a:t>phạm</a:t>
            </a:r>
            <a:r>
              <a:rPr lang="en-US" dirty="0" smtClean="0"/>
              <a:t> </a:t>
            </a:r>
            <a:r>
              <a:rPr lang="vi-VN" dirty="0" smtClean="0"/>
              <a:t>trù </a:t>
            </a:r>
            <a:r>
              <a:rPr lang="vi-VN" dirty="0"/>
              <a:t>phương pháp nghiên cứu khoa học.</a:t>
            </a:r>
          </a:p>
          <a:p>
            <a:pPr marL="342900" indent="-342900">
              <a:buFont typeface="Wingdings" pitchFamily="2" charset="2"/>
              <a:buChar char="q"/>
            </a:pPr>
            <a:r>
              <a:rPr lang="vi-VN" dirty="0" smtClean="0"/>
              <a:t>Mọi </a:t>
            </a:r>
            <a:r>
              <a:rPr lang="vi-VN" dirty="0"/>
              <a:t>hiện tượng, quá trình xh và hành động </a:t>
            </a:r>
            <a:r>
              <a:rPr lang="vi-VN" dirty="0" smtClean="0"/>
              <a:t>của</a:t>
            </a:r>
            <a:r>
              <a:rPr lang="en-US" dirty="0" smtClean="0"/>
              <a:t> </a:t>
            </a:r>
            <a:r>
              <a:rPr lang="vi-VN" dirty="0" smtClean="0"/>
              <a:t>con </a:t>
            </a:r>
            <a:r>
              <a:rPr lang="vi-VN" dirty="0"/>
              <a:t>người đã trở thành đối tượng nghiên cứu </a:t>
            </a:r>
            <a:r>
              <a:rPr lang="vi-VN" dirty="0" smtClean="0"/>
              <a:t>của</a:t>
            </a:r>
            <a:r>
              <a:rPr lang="en-US" dirty="0" smtClean="0"/>
              <a:t> </a:t>
            </a:r>
            <a:r>
              <a:rPr lang="vi-VN" dirty="0" smtClean="0"/>
              <a:t>khoa </a:t>
            </a:r>
            <a:r>
              <a:rPr lang="vi-VN" dirty="0"/>
              <a:t>học</a:t>
            </a:r>
          </a:p>
          <a:p>
            <a:pPr marL="342900" indent="-342900">
              <a:buFont typeface="Wingdings" pitchFamily="2" charset="2"/>
              <a:buChar char="q"/>
            </a:pPr>
            <a:r>
              <a:rPr lang="vi-VN" dirty="0" smtClean="0"/>
              <a:t>KHTN </a:t>
            </a:r>
            <a:r>
              <a:rPr lang="vi-VN" dirty="0"/>
              <a:t>cung cấp phương pháp nghiên cứu </a:t>
            </a:r>
            <a:r>
              <a:rPr lang="vi-VN" dirty="0" smtClean="0"/>
              <a:t>cho</a:t>
            </a:r>
            <a:r>
              <a:rPr lang="en-US" dirty="0" smtClean="0"/>
              <a:t> </a:t>
            </a:r>
            <a:r>
              <a:rPr lang="vi-VN" dirty="0" smtClean="0"/>
              <a:t>nghiên </a:t>
            </a:r>
            <a:r>
              <a:rPr lang="vi-VN" dirty="0"/>
              <a:t>cứu </a:t>
            </a:r>
            <a:r>
              <a:rPr lang="en-US" dirty="0" err="1" smtClean="0"/>
              <a:t>xã</a:t>
            </a:r>
            <a:r>
              <a:rPr lang="en-US" dirty="0" smtClean="0"/>
              <a:t> </a:t>
            </a:r>
            <a:r>
              <a:rPr lang="en-US" dirty="0" err="1" smtClean="0"/>
              <a:t>hội</a:t>
            </a:r>
            <a:r>
              <a:rPr lang="vi-VN" dirty="0" smtClean="0"/>
              <a:t> </a:t>
            </a:r>
            <a:r>
              <a:rPr lang="vi-VN" dirty="0"/>
              <a:t>như đo lường, thực nghiệm.</a:t>
            </a:r>
            <a:endParaRPr lang="en-US" dirty="0"/>
          </a:p>
        </p:txBody>
      </p:sp>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h1.jpg"/>
          <p:cNvPicPr>
            <a:picLocks noGrp="1" noChangeAspect="1"/>
          </p:cNvPicPr>
          <p:nvPr>
            <p:ph idx="1"/>
          </p:nvPr>
        </p:nvPicPr>
        <p:blipFill>
          <a:blip r:embed="rId3"/>
          <a:stretch>
            <a:fillRect/>
          </a:stretch>
        </p:blipFill>
        <p:spPr>
          <a:xfrm>
            <a:off x="4419600" y="457200"/>
            <a:ext cx="3200400" cy="2286000"/>
          </a:xfrm>
        </p:spPr>
      </p:pic>
      <p:pic>
        <p:nvPicPr>
          <p:cNvPr id="50178" name="Picture 2" descr="http://dantri4.vcmedia.vn/a3HWDOlTcvMNT73KRccc/Image/2012/08/1-258bd.jpg"/>
          <p:cNvPicPr>
            <a:picLocks noChangeAspect="1" noChangeArrowheads="1"/>
          </p:cNvPicPr>
          <p:nvPr/>
        </p:nvPicPr>
        <p:blipFill>
          <a:blip r:embed="rId4"/>
          <a:srcRect/>
          <a:stretch>
            <a:fillRect/>
          </a:stretch>
        </p:blipFill>
        <p:spPr bwMode="auto">
          <a:xfrm>
            <a:off x="5838825" y="2819400"/>
            <a:ext cx="3305175" cy="4038600"/>
          </a:xfrm>
          <a:prstGeom prst="rect">
            <a:avLst/>
          </a:prstGeom>
          <a:noFill/>
        </p:spPr>
      </p:pic>
      <p:sp>
        <p:nvSpPr>
          <p:cNvPr id="6" name="Rectangle 5"/>
          <p:cNvSpPr/>
          <p:nvPr/>
        </p:nvSpPr>
        <p:spPr>
          <a:xfrm>
            <a:off x="1295400" y="5657671"/>
            <a:ext cx="4572000" cy="1200329"/>
          </a:xfrm>
          <a:prstGeom prst="rect">
            <a:avLst/>
          </a:prstGeom>
        </p:spPr>
        <p:txBody>
          <a:bodyPr wrap="square">
            <a:spAutoFit/>
          </a:bodyPr>
          <a:lstStyle/>
          <a:p>
            <a:r>
              <a:rPr lang="vi-VN" dirty="0" smtClean="0"/>
              <a:t>Mona Lisa, bức tranh chân dung được vẽ từ thế kỷ 16 bằng sơn dầu bởi Leonardo da Vinci trong thời kì Phục Hưng của Ý là bức tranh nổi tiếng</a:t>
            </a:r>
            <a:r>
              <a:rPr lang="en-US" dirty="0" smtClean="0"/>
              <a:t>.</a:t>
            </a:r>
            <a:endParaRPr lang="en-US" dirty="0"/>
          </a:p>
        </p:txBody>
      </p:sp>
      <p:pic>
        <p:nvPicPr>
          <p:cNvPr id="50180" name="Picture 4" descr="http://dongten.net/wp-content/uploads/2012/07/42.jpg"/>
          <p:cNvPicPr>
            <a:picLocks noChangeAspect="1" noChangeArrowheads="1"/>
          </p:cNvPicPr>
          <p:nvPr/>
        </p:nvPicPr>
        <p:blipFill>
          <a:blip r:embed="rId5"/>
          <a:srcRect/>
          <a:stretch>
            <a:fillRect/>
          </a:stretch>
        </p:blipFill>
        <p:spPr bwMode="auto">
          <a:xfrm>
            <a:off x="228600" y="0"/>
            <a:ext cx="3962400" cy="5427945"/>
          </a:xfrm>
          <a:prstGeom prst="rect">
            <a:avLst/>
          </a:prstGeom>
          <a:noFill/>
        </p:spPr>
      </p:pic>
    </p:spTree>
  </p:cSld>
  <p:clrMapOvr>
    <a:masterClrMapping/>
  </p:clrMapOvr>
  <p:transition spd="slow">
    <p:pull/>
    <p:sndAc>
      <p:stSnd>
        <p:snd r:embed="rId2" name="click.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685800" y="533400"/>
            <a:ext cx="7543800" cy="523220"/>
          </a:xfrm>
          <a:prstGeom prst="rect">
            <a:avLst/>
          </a:prstGeom>
          <a:solidFill>
            <a:schemeClr val="bg1"/>
          </a:solidFill>
          <a:ln w="9525">
            <a:noFill/>
            <a:miter lim="800000"/>
            <a:headEnd type="none" w="sm" len="sm"/>
            <a:tailEnd type="none" w="sm" len="sm"/>
          </a:ln>
          <a:effectLst/>
        </p:spPr>
        <p:txBody>
          <a:bodyPr wrap="square">
            <a:spAutoFit/>
          </a:bodyPr>
          <a:lstStyle/>
          <a:p>
            <a:pPr algn="ctr">
              <a:spcBef>
                <a:spcPct val="50000"/>
              </a:spcBef>
              <a:defRPr/>
            </a:pP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HẠN CHẾ CỦA CÁC KHOA HỌC XÃ HỘI THỜI ĐÓ</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Rectangle 3"/>
          <p:cNvSpPr/>
          <p:nvPr/>
        </p:nvSpPr>
        <p:spPr>
          <a:xfrm>
            <a:off x="940694" y="1981200"/>
            <a:ext cx="7669906" cy="3785652"/>
          </a:xfrm>
          <a:prstGeom prst="rect">
            <a:avLst/>
          </a:prstGeom>
        </p:spPr>
        <p:txBody>
          <a:bodyPr wrap="square">
            <a:spAutoFit/>
          </a:bodyPr>
          <a:lstStyle/>
          <a:p>
            <a:pPr marL="342900" indent="-342900">
              <a:buFont typeface="Wingdings" pitchFamily="2" charset="2"/>
              <a:buChar char="q"/>
            </a:pPr>
            <a:r>
              <a:rPr lang="vi-VN" sz="2400" dirty="0"/>
              <a:t>Các khoa học khác (kể cả TH Mác </a:t>
            </a:r>
            <a:r>
              <a:rPr lang="vi-VN" sz="2400" dirty="0" smtClean="0"/>
              <a:t>-</a:t>
            </a:r>
            <a:r>
              <a:rPr lang="en-US" sz="2400" dirty="0" smtClean="0"/>
              <a:t> </a:t>
            </a:r>
            <a:r>
              <a:rPr lang="vi-VN" sz="2400" dirty="0" smtClean="0"/>
              <a:t>Lênin</a:t>
            </a:r>
            <a:r>
              <a:rPr lang="vi-VN" sz="2400" dirty="0"/>
              <a:t>) lúc đó vấp phải vấn đề thực tiễn</a:t>
            </a:r>
            <a:r>
              <a:rPr lang="vi-VN" sz="2400" dirty="0" smtClean="0"/>
              <a:t>.</a:t>
            </a:r>
            <a:endParaRPr lang="en-US" sz="2400" dirty="0" smtClean="0"/>
          </a:p>
          <a:p>
            <a:endParaRPr lang="vi-VN" sz="2400" dirty="0"/>
          </a:p>
          <a:p>
            <a:pPr marL="342900" indent="-342900">
              <a:buFont typeface="Wingdings" pitchFamily="2" charset="2"/>
              <a:buChar char="q"/>
            </a:pPr>
            <a:r>
              <a:rPr lang="en-US" sz="2400" dirty="0" smtClean="0"/>
              <a:t> </a:t>
            </a:r>
            <a:r>
              <a:rPr lang="vi-VN" sz="2400" dirty="0" smtClean="0"/>
              <a:t>Các </a:t>
            </a:r>
            <a:r>
              <a:rPr lang="vi-VN" sz="2400" dirty="0"/>
              <a:t>KH nặng về nghiên cứu lý </a:t>
            </a:r>
            <a:r>
              <a:rPr lang="vi-VN" sz="2400" dirty="0" smtClean="0"/>
              <a:t>thuyết</a:t>
            </a:r>
            <a:r>
              <a:rPr lang="en-US" sz="2400" dirty="0" smtClean="0"/>
              <a:t>.</a:t>
            </a:r>
          </a:p>
          <a:p>
            <a:endParaRPr lang="vi-VN" sz="2400" dirty="0"/>
          </a:p>
          <a:p>
            <a:pPr marL="342900" indent="-342900">
              <a:buFont typeface="Wingdings" pitchFamily="2" charset="2"/>
              <a:buChar char="q"/>
            </a:pPr>
            <a:r>
              <a:rPr lang="vi-VN" sz="2400" dirty="0" smtClean="0"/>
              <a:t>Các KH </a:t>
            </a:r>
            <a:r>
              <a:rPr lang="vi-VN" sz="2400" dirty="0"/>
              <a:t>nghiên cứu từng lĩnh vực </a:t>
            </a:r>
            <a:r>
              <a:rPr lang="vi-VN" sz="2400" dirty="0" smtClean="0"/>
              <a:t>riên</a:t>
            </a:r>
            <a:r>
              <a:rPr lang="en-US" sz="2400" dirty="0" smtClean="0"/>
              <a:t>g</a:t>
            </a:r>
          </a:p>
          <a:p>
            <a:endParaRPr lang="vi-VN" sz="2400" dirty="0"/>
          </a:p>
          <a:p>
            <a:pPr marL="342900" indent="-342900">
              <a:buFont typeface="Wingdings" pitchFamily="2" charset="2"/>
              <a:buChar char="q"/>
            </a:pPr>
            <a:r>
              <a:rPr lang="vi-VN" sz="2400" dirty="0" smtClean="0"/>
              <a:t>Các </a:t>
            </a:r>
            <a:r>
              <a:rPr lang="vi-VN" sz="2400" dirty="0"/>
              <a:t>KH chưa áp dụng phương pháp </a:t>
            </a:r>
            <a:r>
              <a:rPr lang="vi-VN" sz="2400" dirty="0" smtClean="0"/>
              <a:t>đo</a:t>
            </a:r>
            <a:r>
              <a:rPr lang="en-US" sz="2400" dirty="0" smtClean="0"/>
              <a:t> </a:t>
            </a:r>
            <a:r>
              <a:rPr lang="vi-VN" sz="2400" dirty="0" smtClean="0"/>
              <a:t>lường củaKHTN </a:t>
            </a:r>
            <a:r>
              <a:rPr lang="vi-VN" sz="2400" dirty="0"/>
              <a:t>vào nghiên cứu </a:t>
            </a:r>
            <a:r>
              <a:rPr lang="vi-VN" sz="2400" dirty="0" smtClean="0"/>
              <a:t>xhtrong </a:t>
            </a:r>
            <a:r>
              <a:rPr lang="vi-VN" sz="2400" dirty="0"/>
              <a:t>khi KHTN đã rất phát triển.</a:t>
            </a:r>
            <a:endParaRPr lang="en-US" sz="2400" dirty="0"/>
          </a:p>
        </p:txBody>
      </p:sp>
    </p:spTree>
    <p:extLst>
      <p:ext uri="{BB962C8B-B14F-4D97-AF65-F5344CB8AC3E}">
        <p14:creationId xmlns:p14="http://schemas.microsoft.com/office/powerpoint/2010/main" val="959882599"/>
      </p:ext>
    </p:extLst>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normAutofit/>
          </a:bodyPr>
          <a:lstStyle/>
          <a:p>
            <a:r>
              <a:rPr lang="en-US" b="1">
                <a:latin typeface="VNI-Times" pitchFamily="2" charset="0"/>
              </a:rPr>
              <a:t>Chöùc naêng vaø Nhieäm vuï cuûa xaõ hoäi hoïc</a:t>
            </a:r>
          </a:p>
        </p:txBody>
      </p:sp>
      <p:sp>
        <p:nvSpPr>
          <p:cNvPr id="227331" name="Rectangle 3"/>
          <p:cNvSpPr>
            <a:spLocks noGrp="1" noChangeArrowheads="1"/>
          </p:cNvSpPr>
          <p:nvPr>
            <p:ph idx="1"/>
          </p:nvPr>
        </p:nvSpPr>
        <p:spPr/>
        <p:txBody>
          <a:bodyPr>
            <a:normAutofit/>
          </a:bodyPr>
          <a:lstStyle/>
          <a:p>
            <a:pPr marL="571500" indent="-571500">
              <a:lnSpc>
                <a:spcPct val="80000"/>
              </a:lnSpc>
            </a:pPr>
            <a:r>
              <a:rPr lang="en-US" b="1" dirty="0" err="1">
                <a:latin typeface="VNI-Times" pitchFamily="2" charset="0"/>
              </a:rPr>
              <a:t>Chöùc</a:t>
            </a:r>
            <a:r>
              <a:rPr lang="en-US" b="1" dirty="0">
                <a:latin typeface="VNI-Times" pitchFamily="2" charset="0"/>
              </a:rPr>
              <a:t> </a:t>
            </a:r>
            <a:r>
              <a:rPr lang="en-US" b="1" dirty="0" err="1">
                <a:latin typeface="VNI-Times" pitchFamily="2" charset="0"/>
              </a:rPr>
              <a:t>naêng</a:t>
            </a:r>
            <a:endParaRPr lang="en-US" dirty="0">
              <a:latin typeface="VNI-Times" pitchFamily="2" charset="0"/>
            </a:endParaRPr>
          </a:p>
          <a:p>
            <a:pPr marL="990600" lvl="1" indent="-533400">
              <a:lnSpc>
                <a:spcPct val="80000"/>
              </a:lnSpc>
            </a:pPr>
            <a:r>
              <a:rPr lang="en-US" sz="2400" dirty="0" err="1">
                <a:latin typeface="VNI-Times" pitchFamily="2" charset="0"/>
              </a:rPr>
              <a:t>Nhaän</a:t>
            </a:r>
            <a:r>
              <a:rPr lang="en-US" sz="2400" dirty="0">
                <a:latin typeface="VNI-Times" pitchFamily="2" charset="0"/>
              </a:rPr>
              <a:t> </a:t>
            </a:r>
            <a:r>
              <a:rPr lang="en-US" sz="2400" dirty="0" err="1">
                <a:latin typeface="VNI-Times" pitchFamily="2" charset="0"/>
              </a:rPr>
              <a:t>thöùc</a:t>
            </a:r>
            <a:endParaRPr lang="en-US" sz="2400" dirty="0">
              <a:latin typeface="VNI-Times" pitchFamily="2" charset="0"/>
            </a:endParaRPr>
          </a:p>
          <a:p>
            <a:pPr marL="990600" lvl="1" indent="-533400">
              <a:lnSpc>
                <a:spcPct val="80000"/>
              </a:lnSpc>
            </a:pPr>
            <a:r>
              <a:rPr lang="en-US" sz="2400" dirty="0" err="1">
                <a:latin typeface="VNI-Times" pitchFamily="2" charset="0"/>
              </a:rPr>
              <a:t>Thoâng</a:t>
            </a:r>
            <a:r>
              <a:rPr lang="en-US" sz="2400" dirty="0">
                <a:latin typeface="VNI-Times" pitchFamily="2" charset="0"/>
              </a:rPr>
              <a:t> tin, </a:t>
            </a:r>
            <a:r>
              <a:rPr lang="en-US" sz="2400" dirty="0" err="1">
                <a:latin typeface="VNI-Times" pitchFamily="2" charset="0"/>
              </a:rPr>
              <a:t>döï</a:t>
            </a:r>
            <a:r>
              <a:rPr lang="en-US" sz="2400" dirty="0">
                <a:latin typeface="VNI-Times" pitchFamily="2" charset="0"/>
              </a:rPr>
              <a:t> </a:t>
            </a:r>
            <a:r>
              <a:rPr lang="en-US" sz="2400" dirty="0" err="1">
                <a:latin typeface="VNI-Times" pitchFamily="2" charset="0"/>
              </a:rPr>
              <a:t>baùo</a:t>
            </a:r>
            <a:endParaRPr lang="en-US" sz="2400" dirty="0">
              <a:latin typeface="VNI-Times" pitchFamily="2" charset="0"/>
            </a:endParaRPr>
          </a:p>
          <a:p>
            <a:pPr marL="990600" lvl="1" indent="-533400">
              <a:lnSpc>
                <a:spcPct val="80000"/>
              </a:lnSpc>
            </a:pPr>
            <a:r>
              <a:rPr lang="en-US" sz="2400" dirty="0" err="1">
                <a:latin typeface="VNI-Times" pitchFamily="2" charset="0"/>
              </a:rPr>
              <a:t>Tö</a:t>
            </a:r>
            <a:r>
              <a:rPr lang="en-US" sz="2400" dirty="0">
                <a:latin typeface="VNI-Times" pitchFamily="2" charset="0"/>
              </a:rPr>
              <a:t> </a:t>
            </a:r>
            <a:r>
              <a:rPr lang="en-US" sz="2400" dirty="0" err="1">
                <a:latin typeface="VNI-Times" pitchFamily="2" charset="0"/>
              </a:rPr>
              <a:t>töôûng</a:t>
            </a:r>
            <a:endParaRPr lang="en-US" sz="2400" dirty="0">
              <a:latin typeface="VNI-Times" pitchFamily="2" charset="0"/>
            </a:endParaRPr>
          </a:p>
          <a:p>
            <a:pPr marL="571500" indent="-571500">
              <a:lnSpc>
                <a:spcPct val="80000"/>
              </a:lnSpc>
            </a:pPr>
            <a:r>
              <a:rPr lang="en-US" sz="2800" b="1" dirty="0">
                <a:latin typeface="VNI-Times" pitchFamily="2" charset="0"/>
              </a:rPr>
              <a:t> </a:t>
            </a:r>
            <a:r>
              <a:rPr lang="en-US" sz="2800" b="1" dirty="0" err="1">
                <a:latin typeface="VNI-Times" pitchFamily="2" charset="0"/>
              </a:rPr>
              <a:t>Nhieäm</a:t>
            </a:r>
            <a:r>
              <a:rPr lang="en-US" sz="2800" b="1" dirty="0">
                <a:latin typeface="VNI-Times" pitchFamily="2" charset="0"/>
              </a:rPr>
              <a:t> </a:t>
            </a:r>
            <a:r>
              <a:rPr lang="en-US" sz="2800" b="1" dirty="0" err="1">
                <a:latin typeface="VNI-Times" pitchFamily="2" charset="0"/>
              </a:rPr>
              <a:t>vuï</a:t>
            </a:r>
            <a:r>
              <a:rPr lang="en-US" sz="2800" b="1" dirty="0">
                <a:latin typeface="VNI-Times" pitchFamily="2" charset="0"/>
              </a:rPr>
              <a:t> </a:t>
            </a:r>
            <a:r>
              <a:rPr lang="en-US" sz="2800" b="1" dirty="0" err="1">
                <a:latin typeface="VNI-Times" pitchFamily="2" charset="0"/>
              </a:rPr>
              <a:t>cuûa</a:t>
            </a:r>
            <a:r>
              <a:rPr lang="en-US" sz="2800" b="1" dirty="0">
                <a:latin typeface="VNI-Times" pitchFamily="2" charset="0"/>
              </a:rPr>
              <a:t> </a:t>
            </a:r>
            <a:r>
              <a:rPr lang="en-US" sz="2800" b="1" dirty="0" err="1">
                <a:latin typeface="VNI-Times" pitchFamily="2" charset="0"/>
              </a:rPr>
              <a:t>xaõ</a:t>
            </a:r>
            <a:r>
              <a:rPr lang="en-US" sz="2800" b="1" dirty="0">
                <a:latin typeface="VNI-Times" pitchFamily="2" charset="0"/>
              </a:rPr>
              <a:t> </a:t>
            </a:r>
            <a:r>
              <a:rPr lang="en-US" sz="2800" b="1" dirty="0" err="1">
                <a:latin typeface="VNI-Times" pitchFamily="2" charset="0"/>
              </a:rPr>
              <a:t>hoäi</a:t>
            </a:r>
            <a:r>
              <a:rPr lang="en-US" sz="2800" b="1" dirty="0">
                <a:latin typeface="VNI-Times" pitchFamily="2" charset="0"/>
              </a:rPr>
              <a:t> </a:t>
            </a:r>
            <a:r>
              <a:rPr lang="en-US" sz="2800" b="1" dirty="0" err="1">
                <a:latin typeface="VNI-Times" pitchFamily="2" charset="0"/>
              </a:rPr>
              <a:t>hoïc</a:t>
            </a:r>
            <a:endParaRPr lang="en-US" sz="2800" dirty="0">
              <a:latin typeface="VNI-Times" pitchFamily="2" charset="0"/>
            </a:endParaRPr>
          </a:p>
          <a:p>
            <a:pPr marL="990600" lvl="1" indent="-533400">
              <a:lnSpc>
                <a:spcPct val="80000"/>
              </a:lnSpc>
            </a:pPr>
            <a:r>
              <a:rPr lang="en-US" sz="2400" dirty="0" err="1">
                <a:latin typeface="VNI-Times" pitchFamily="2" charset="0"/>
              </a:rPr>
              <a:t>Tìm</a:t>
            </a:r>
            <a:r>
              <a:rPr lang="en-US" sz="2400" dirty="0">
                <a:latin typeface="VNI-Times" pitchFamily="2" charset="0"/>
              </a:rPr>
              <a:t> </a:t>
            </a:r>
            <a:r>
              <a:rPr lang="en-US" sz="2400" dirty="0" err="1">
                <a:latin typeface="VNI-Times" pitchFamily="2" charset="0"/>
              </a:rPr>
              <a:t>ra</a:t>
            </a:r>
            <a:r>
              <a:rPr lang="en-US" sz="2400" dirty="0">
                <a:latin typeface="VNI-Times" pitchFamily="2" charset="0"/>
              </a:rPr>
              <a:t> </a:t>
            </a:r>
            <a:r>
              <a:rPr lang="en-US" sz="2400" dirty="0" err="1">
                <a:latin typeface="VNI-Times" pitchFamily="2" charset="0"/>
              </a:rPr>
              <a:t>caùc</a:t>
            </a:r>
            <a:r>
              <a:rPr lang="en-US" sz="2400" dirty="0">
                <a:latin typeface="VNI-Times" pitchFamily="2" charset="0"/>
              </a:rPr>
              <a:t> qui </a:t>
            </a:r>
            <a:r>
              <a:rPr lang="en-US" sz="2400" dirty="0" err="1">
                <a:latin typeface="VNI-Times" pitchFamily="2" charset="0"/>
              </a:rPr>
              <a:t>luaät</a:t>
            </a:r>
            <a:r>
              <a:rPr lang="en-US" sz="2400" dirty="0">
                <a:latin typeface="VNI-Times" pitchFamily="2" charset="0"/>
              </a:rPr>
              <a:t> </a:t>
            </a:r>
            <a:r>
              <a:rPr lang="en-US" sz="2400" dirty="0" err="1">
                <a:latin typeface="VNI-Times" pitchFamily="2" charset="0"/>
              </a:rPr>
              <a:t>vaän</a:t>
            </a:r>
            <a:r>
              <a:rPr lang="en-US" sz="2400" dirty="0">
                <a:latin typeface="VNI-Times" pitchFamily="2" charset="0"/>
              </a:rPr>
              <a:t> </a:t>
            </a:r>
            <a:r>
              <a:rPr lang="en-US" sz="2400" dirty="0" err="1">
                <a:latin typeface="VNI-Times" pitchFamily="2" charset="0"/>
              </a:rPr>
              <a:t>ñoäng</a:t>
            </a:r>
            <a:r>
              <a:rPr lang="en-US" sz="2400" dirty="0">
                <a:latin typeface="VNI-Times" pitchFamily="2" charset="0"/>
              </a:rPr>
              <a:t> </a:t>
            </a:r>
            <a:r>
              <a:rPr lang="en-US" sz="2400" dirty="0" err="1">
                <a:latin typeface="VNI-Times" pitchFamily="2" charset="0"/>
              </a:rPr>
              <a:t>vaø</a:t>
            </a:r>
            <a:r>
              <a:rPr lang="en-US" sz="2400" dirty="0">
                <a:latin typeface="VNI-Times" pitchFamily="2" charset="0"/>
              </a:rPr>
              <a:t> </a:t>
            </a:r>
            <a:r>
              <a:rPr lang="en-US" sz="2400" dirty="0" err="1">
                <a:latin typeface="VNI-Times" pitchFamily="2" charset="0"/>
              </a:rPr>
              <a:t>phaùt</a:t>
            </a:r>
            <a:r>
              <a:rPr lang="en-US" sz="2400" dirty="0">
                <a:latin typeface="VNI-Times" pitchFamily="2" charset="0"/>
              </a:rPr>
              <a:t> </a:t>
            </a:r>
            <a:r>
              <a:rPr lang="en-US" sz="2400" dirty="0" err="1">
                <a:latin typeface="VNI-Times" pitchFamily="2" charset="0"/>
              </a:rPr>
              <a:t>trieån</a:t>
            </a:r>
            <a:r>
              <a:rPr lang="en-US" sz="2400" dirty="0">
                <a:latin typeface="VNI-Times" pitchFamily="2" charset="0"/>
              </a:rPr>
              <a:t> </a:t>
            </a:r>
            <a:r>
              <a:rPr lang="en-US" sz="2400" dirty="0" err="1">
                <a:latin typeface="VNI-Times" pitchFamily="2" charset="0"/>
              </a:rPr>
              <a:t>chung</a:t>
            </a:r>
            <a:r>
              <a:rPr lang="en-US" sz="2400" dirty="0">
                <a:latin typeface="VNI-Times" pitchFamily="2" charset="0"/>
              </a:rPr>
              <a:t> </a:t>
            </a:r>
            <a:r>
              <a:rPr lang="en-US" sz="2400" dirty="0" err="1">
                <a:latin typeface="VNI-Times" pitchFamily="2" charset="0"/>
              </a:rPr>
              <a:t>cuûa</a:t>
            </a:r>
            <a:r>
              <a:rPr lang="en-US" sz="2400" dirty="0">
                <a:latin typeface="VNI-Times" pitchFamily="2" charset="0"/>
              </a:rPr>
              <a:t> </a:t>
            </a:r>
            <a:r>
              <a:rPr lang="en-US" sz="2400" dirty="0" err="1">
                <a:latin typeface="VNI-Times" pitchFamily="2" charset="0"/>
              </a:rPr>
              <a:t>xaõ</a:t>
            </a:r>
            <a:r>
              <a:rPr lang="en-US" sz="2400" dirty="0">
                <a:latin typeface="VNI-Times" pitchFamily="2" charset="0"/>
              </a:rPr>
              <a:t> </a:t>
            </a:r>
            <a:r>
              <a:rPr lang="en-US" sz="2400" dirty="0" err="1">
                <a:latin typeface="VNI-Times" pitchFamily="2" charset="0"/>
              </a:rPr>
              <a:t>hoäi</a:t>
            </a:r>
            <a:r>
              <a:rPr lang="en-US" sz="2400" dirty="0">
                <a:latin typeface="VNI-Times" pitchFamily="2" charset="0"/>
              </a:rPr>
              <a:t> </a:t>
            </a:r>
          </a:p>
          <a:p>
            <a:pPr marL="990600" lvl="1" indent="-533400">
              <a:lnSpc>
                <a:spcPct val="80000"/>
              </a:lnSpc>
            </a:pPr>
            <a:r>
              <a:rPr lang="en-US" sz="2400" dirty="0" err="1">
                <a:latin typeface="VNI-Times" pitchFamily="2" charset="0"/>
              </a:rPr>
              <a:t>Nghieân</a:t>
            </a:r>
            <a:r>
              <a:rPr lang="en-US" sz="2400" dirty="0">
                <a:latin typeface="VNI-Times" pitchFamily="2" charset="0"/>
              </a:rPr>
              <a:t> </a:t>
            </a:r>
            <a:r>
              <a:rPr lang="en-US" sz="2400" dirty="0" err="1">
                <a:latin typeface="VNI-Times" pitchFamily="2" charset="0"/>
              </a:rPr>
              <a:t>cöùu</a:t>
            </a:r>
            <a:r>
              <a:rPr lang="en-US" sz="2400" dirty="0">
                <a:latin typeface="VNI-Times" pitchFamily="2" charset="0"/>
              </a:rPr>
              <a:t> </a:t>
            </a:r>
            <a:r>
              <a:rPr lang="en-US" sz="2400" dirty="0" err="1">
                <a:latin typeface="VNI-Times" pitchFamily="2" charset="0"/>
              </a:rPr>
              <a:t>caùc</a:t>
            </a:r>
            <a:r>
              <a:rPr lang="en-US" sz="2400" dirty="0">
                <a:latin typeface="VNI-Times" pitchFamily="2" charset="0"/>
              </a:rPr>
              <a:t> </a:t>
            </a:r>
            <a:r>
              <a:rPr lang="en-US" sz="2400" dirty="0" err="1">
                <a:latin typeface="VNI-Times" pitchFamily="2" charset="0"/>
              </a:rPr>
              <a:t>hình</a:t>
            </a:r>
            <a:r>
              <a:rPr lang="en-US" sz="2400" dirty="0">
                <a:latin typeface="VNI-Times" pitchFamily="2" charset="0"/>
              </a:rPr>
              <a:t> </a:t>
            </a:r>
            <a:r>
              <a:rPr lang="en-US" sz="2400" dirty="0" err="1">
                <a:latin typeface="VNI-Times" pitchFamily="2" charset="0"/>
              </a:rPr>
              <a:t>thaùi</a:t>
            </a:r>
            <a:r>
              <a:rPr lang="en-US" sz="2400" dirty="0">
                <a:latin typeface="VNI-Times" pitchFamily="2" charset="0"/>
              </a:rPr>
              <a:t> </a:t>
            </a:r>
            <a:r>
              <a:rPr lang="en-US" sz="2400" dirty="0" err="1">
                <a:latin typeface="VNI-Times" pitchFamily="2" charset="0"/>
              </a:rPr>
              <a:t>kinh</a:t>
            </a:r>
            <a:r>
              <a:rPr lang="en-US" sz="2400" dirty="0">
                <a:latin typeface="VNI-Times" pitchFamily="2" charset="0"/>
              </a:rPr>
              <a:t> </a:t>
            </a:r>
            <a:r>
              <a:rPr lang="en-US" sz="2400" dirty="0" err="1">
                <a:latin typeface="VNI-Times" pitchFamily="2" charset="0"/>
              </a:rPr>
              <a:t>teá</a:t>
            </a:r>
            <a:r>
              <a:rPr lang="en-US" sz="2400" dirty="0">
                <a:latin typeface="VNI-Times" pitchFamily="2" charset="0"/>
              </a:rPr>
              <a:t> </a:t>
            </a:r>
            <a:r>
              <a:rPr lang="en-US" sz="2400" dirty="0" err="1">
                <a:latin typeface="VNI-Times" pitchFamily="2" charset="0"/>
              </a:rPr>
              <a:t>xaõ</a:t>
            </a:r>
            <a:r>
              <a:rPr lang="en-US" sz="2400" dirty="0">
                <a:latin typeface="VNI-Times" pitchFamily="2" charset="0"/>
              </a:rPr>
              <a:t> </a:t>
            </a:r>
            <a:r>
              <a:rPr lang="en-US" sz="2400" dirty="0" err="1">
                <a:latin typeface="VNI-Times" pitchFamily="2" charset="0"/>
              </a:rPr>
              <a:t>hoäi</a:t>
            </a:r>
            <a:r>
              <a:rPr lang="en-US" sz="2400" dirty="0">
                <a:latin typeface="VNI-Times" pitchFamily="2" charset="0"/>
              </a:rPr>
              <a:t>, </a:t>
            </a:r>
            <a:r>
              <a:rPr lang="en-US" sz="2400" dirty="0" err="1">
                <a:latin typeface="VNI-Times" pitchFamily="2" charset="0"/>
              </a:rPr>
              <a:t>caùc</a:t>
            </a:r>
            <a:r>
              <a:rPr lang="en-US" sz="2400" dirty="0">
                <a:latin typeface="VNI-Times" pitchFamily="2" charset="0"/>
              </a:rPr>
              <a:t> </a:t>
            </a:r>
            <a:r>
              <a:rPr lang="en-US" sz="2400" dirty="0" err="1">
                <a:latin typeface="VNI-Times" pitchFamily="2" charset="0"/>
              </a:rPr>
              <a:t>yeáu</a:t>
            </a:r>
            <a:r>
              <a:rPr lang="en-US" sz="2400" dirty="0">
                <a:latin typeface="VNI-Times" pitchFamily="2" charset="0"/>
              </a:rPr>
              <a:t> </a:t>
            </a:r>
            <a:r>
              <a:rPr lang="en-US" sz="2400" dirty="0" err="1">
                <a:latin typeface="VNI-Times" pitchFamily="2" charset="0"/>
              </a:rPr>
              <a:t>toá</a:t>
            </a:r>
            <a:r>
              <a:rPr lang="en-US" sz="2400" dirty="0">
                <a:latin typeface="VNI-Times" pitchFamily="2" charset="0"/>
              </a:rPr>
              <a:t> </a:t>
            </a:r>
            <a:r>
              <a:rPr lang="en-US" sz="2400" dirty="0" err="1">
                <a:latin typeface="VNI-Times" pitchFamily="2" charset="0"/>
              </a:rPr>
              <a:t>ñaëc</a:t>
            </a:r>
            <a:r>
              <a:rPr lang="en-US" sz="2400" dirty="0">
                <a:latin typeface="VNI-Times" pitchFamily="2" charset="0"/>
              </a:rPr>
              <a:t> </a:t>
            </a:r>
            <a:r>
              <a:rPr lang="en-US" sz="2400" dirty="0" err="1">
                <a:latin typeface="VNI-Times" pitchFamily="2" charset="0"/>
              </a:rPr>
              <a:t>thuø</a:t>
            </a:r>
            <a:r>
              <a:rPr lang="en-US" sz="2400" dirty="0">
                <a:latin typeface="VNI-Times" pitchFamily="2" charset="0"/>
              </a:rPr>
              <a:t> </a:t>
            </a:r>
            <a:r>
              <a:rPr lang="en-US" sz="2400" dirty="0" err="1">
                <a:latin typeface="VNI-Times" pitchFamily="2" charset="0"/>
              </a:rPr>
              <a:t>trong</a:t>
            </a:r>
            <a:r>
              <a:rPr lang="en-US" sz="2400" dirty="0">
                <a:latin typeface="VNI-Times" pitchFamily="2" charset="0"/>
              </a:rPr>
              <a:t> </a:t>
            </a:r>
            <a:r>
              <a:rPr lang="en-US" sz="2400" dirty="0" err="1">
                <a:latin typeface="VNI-Times" pitchFamily="2" charset="0"/>
              </a:rPr>
              <a:t>söï</a:t>
            </a:r>
            <a:r>
              <a:rPr lang="en-US" sz="2400" dirty="0">
                <a:latin typeface="VNI-Times" pitchFamily="2" charset="0"/>
              </a:rPr>
              <a:t> </a:t>
            </a:r>
            <a:r>
              <a:rPr lang="en-US" sz="2400" dirty="0" err="1">
                <a:latin typeface="VNI-Times" pitchFamily="2" charset="0"/>
              </a:rPr>
              <a:t>phaân</a:t>
            </a:r>
            <a:r>
              <a:rPr lang="en-US" sz="2400" dirty="0">
                <a:latin typeface="VNI-Times" pitchFamily="2" charset="0"/>
              </a:rPr>
              <a:t> </a:t>
            </a:r>
            <a:r>
              <a:rPr lang="en-US" sz="2400" dirty="0" err="1">
                <a:latin typeface="VNI-Times" pitchFamily="2" charset="0"/>
              </a:rPr>
              <a:t>boá</a:t>
            </a:r>
            <a:r>
              <a:rPr lang="en-US" sz="2400" dirty="0">
                <a:latin typeface="VNI-Times" pitchFamily="2" charset="0"/>
              </a:rPr>
              <a:t> </a:t>
            </a:r>
            <a:r>
              <a:rPr lang="en-US" sz="2400" dirty="0" err="1">
                <a:latin typeface="VNI-Times" pitchFamily="2" charset="0"/>
              </a:rPr>
              <a:t>khu</a:t>
            </a:r>
            <a:r>
              <a:rPr lang="en-US" sz="2400" dirty="0">
                <a:latin typeface="VNI-Times" pitchFamily="2" charset="0"/>
              </a:rPr>
              <a:t> </a:t>
            </a:r>
            <a:r>
              <a:rPr lang="en-US" sz="2400" dirty="0" err="1">
                <a:latin typeface="VNI-Times" pitchFamily="2" charset="0"/>
              </a:rPr>
              <a:t>vöïc</a:t>
            </a:r>
            <a:r>
              <a:rPr lang="en-US" sz="2400" dirty="0">
                <a:latin typeface="VNI-Times" pitchFamily="2" charset="0"/>
              </a:rPr>
              <a:t> </a:t>
            </a:r>
            <a:r>
              <a:rPr lang="en-US" sz="2400" dirty="0" err="1">
                <a:latin typeface="VNI-Times" pitchFamily="2" charset="0"/>
              </a:rPr>
              <a:t>cuûa</a:t>
            </a:r>
            <a:r>
              <a:rPr lang="en-US" sz="2400" dirty="0">
                <a:latin typeface="VNI-Times" pitchFamily="2" charset="0"/>
              </a:rPr>
              <a:t> </a:t>
            </a:r>
            <a:r>
              <a:rPr lang="en-US" sz="2400" dirty="0" err="1">
                <a:latin typeface="VNI-Times" pitchFamily="2" charset="0"/>
              </a:rPr>
              <a:t>caùc</a:t>
            </a:r>
            <a:r>
              <a:rPr lang="en-US" sz="2400" dirty="0">
                <a:latin typeface="VNI-Times" pitchFamily="2" charset="0"/>
              </a:rPr>
              <a:t> </a:t>
            </a:r>
            <a:r>
              <a:rPr lang="en-US" sz="2400" dirty="0" err="1">
                <a:latin typeface="VNI-Times" pitchFamily="2" charset="0"/>
              </a:rPr>
              <a:t>quoác</a:t>
            </a:r>
            <a:r>
              <a:rPr lang="en-US" sz="2400" dirty="0">
                <a:latin typeface="VNI-Times" pitchFamily="2" charset="0"/>
              </a:rPr>
              <a:t> </a:t>
            </a:r>
            <a:r>
              <a:rPr lang="en-US" sz="2400" dirty="0" err="1">
                <a:latin typeface="VNI-Times" pitchFamily="2" charset="0"/>
              </a:rPr>
              <a:t>gia</a:t>
            </a:r>
            <a:endParaRPr lang="en-US" sz="2400" dirty="0">
              <a:latin typeface="VNI-Times" pitchFamily="2" charset="0"/>
            </a:endParaRPr>
          </a:p>
          <a:p>
            <a:pPr marL="990600" lvl="1" indent="-533400">
              <a:lnSpc>
                <a:spcPct val="80000"/>
              </a:lnSpc>
            </a:pPr>
            <a:r>
              <a:rPr lang="en-US" sz="2400" dirty="0" err="1">
                <a:latin typeface="VNI-Times" pitchFamily="2" charset="0"/>
              </a:rPr>
              <a:t>Ñoái</a:t>
            </a:r>
            <a:r>
              <a:rPr lang="en-US" sz="2400" dirty="0">
                <a:latin typeface="VNI-Times" pitchFamily="2" charset="0"/>
              </a:rPr>
              <a:t> </a:t>
            </a:r>
            <a:r>
              <a:rPr lang="en-US" sz="2400" dirty="0" err="1">
                <a:latin typeface="VNI-Times" pitchFamily="2" charset="0"/>
              </a:rPr>
              <a:t>vôùi</a:t>
            </a:r>
            <a:r>
              <a:rPr lang="en-US" sz="2400" dirty="0">
                <a:latin typeface="VNI-Times" pitchFamily="2" charset="0"/>
              </a:rPr>
              <a:t> </a:t>
            </a:r>
            <a:r>
              <a:rPr lang="en-US" sz="2400" dirty="0" err="1">
                <a:latin typeface="VNI-Times" pitchFamily="2" charset="0"/>
              </a:rPr>
              <a:t>rieâng</a:t>
            </a:r>
            <a:r>
              <a:rPr lang="en-US" sz="2400" dirty="0">
                <a:latin typeface="VNI-Times" pitchFamily="2" charset="0"/>
              </a:rPr>
              <a:t> </a:t>
            </a:r>
            <a:r>
              <a:rPr lang="en-US" sz="2400" dirty="0" err="1">
                <a:latin typeface="VNI-Times" pitchFamily="2" charset="0"/>
              </a:rPr>
              <a:t>Vieät</a:t>
            </a:r>
            <a:r>
              <a:rPr lang="en-US" sz="2400" dirty="0">
                <a:latin typeface="VNI-Times" pitchFamily="2" charset="0"/>
              </a:rPr>
              <a:t> Nam, </a:t>
            </a:r>
            <a:r>
              <a:rPr lang="en-US" sz="2400" dirty="0" err="1">
                <a:latin typeface="VNI-Times" pitchFamily="2" charset="0"/>
              </a:rPr>
              <a:t>xaõ</a:t>
            </a:r>
            <a:r>
              <a:rPr lang="en-US" sz="2400" dirty="0">
                <a:latin typeface="VNI-Times" pitchFamily="2" charset="0"/>
              </a:rPr>
              <a:t> </a:t>
            </a:r>
            <a:r>
              <a:rPr lang="en-US" sz="2400" dirty="0" err="1">
                <a:latin typeface="VNI-Times" pitchFamily="2" charset="0"/>
              </a:rPr>
              <a:t>hoäi</a:t>
            </a:r>
            <a:r>
              <a:rPr lang="en-US" sz="2400" dirty="0">
                <a:latin typeface="VNI-Times" pitchFamily="2" charset="0"/>
              </a:rPr>
              <a:t> </a:t>
            </a:r>
            <a:r>
              <a:rPr lang="en-US" sz="2400" dirty="0" err="1">
                <a:latin typeface="VNI-Times" pitchFamily="2" charset="0"/>
              </a:rPr>
              <a:t>hoïc</a:t>
            </a:r>
            <a:r>
              <a:rPr lang="en-US" sz="2400" dirty="0">
                <a:latin typeface="VNI-Times" pitchFamily="2" charset="0"/>
              </a:rPr>
              <a:t> “</a:t>
            </a:r>
            <a:r>
              <a:rPr lang="en-US" sz="2400" b="1" i="1" dirty="0" err="1">
                <a:latin typeface="VNI-Times" pitchFamily="2" charset="0"/>
              </a:rPr>
              <a:t>nghieân</a:t>
            </a:r>
            <a:r>
              <a:rPr lang="en-US" sz="2400" b="1" i="1" dirty="0">
                <a:latin typeface="VNI-Times" pitchFamily="2" charset="0"/>
              </a:rPr>
              <a:t> </a:t>
            </a:r>
            <a:r>
              <a:rPr lang="en-US" sz="2400" b="1" i="1" dirty="0" err="1">
                <a:latin typeface="VNI-Times" pitchFamily="2" charset="0"/>
              </a:rPr>
              <a:t>cöùu</a:t>
            </a:r>
            <a:r>
              <a:rPr lang="en-US" sz="2400" b="1" i="1" dirty="0">
                <a:latin typeface="VNI-Times" pitchFamily="2" charset="0"/>
              </a:rPr>
              <a:t> </a:t>
            </a:r>
            <a:r>
              <a:rPr lang="en-US" sz="2400" b="1" i="1" dirty="0" err="1">
                <a:latin typeface="VNI-Times" pitchFamily="2" charset="0"/>
              </a:rPr>
              <a:t>thöïc</a:t>
            </a:r>
            <a:r>
              <a:rPr lang="en-US" sz="2400" b="1" i="1" dirty="0">
                <a:latin typeface="VNI-Times" pitchFamily="2" charset="0"/>
              </a:rPr>
              <a:t> </a:t>
            </a:r>
            <a:r>
              <a:rPr lang="en-US" sz="2400" b="1" i="1" dirty="0" err="1">
                <a:latin typeface="VNI-Times" pitchFamily="2" charset="0"/>
              </a:rPr>
              <a:t>traïng</a:t>
            </a:r>
            <a:r>
              <a:rPr lang="en-US" sz="2400" b="1" i="1" dirty="0">
                <a:latin typeface="VNI-Times" pitchFamily="2" charset="0"/>
              </a:rPr>
              <a:t> </a:t>
            </a:r>
            <a:r>
              <a:rPr lang="en-US" sz="2400" b="1" i="1" dirty="0" err="1">
                <a:latin typeface="VNI-Times" pitchFamily="2" charset="0"/>
              </a:rPr>
              <a:t>xaõ</a:t>
            </a:r>
            <a:r>
              <a:rPr lang="en-US" sz="2400" b="1" i="1" dirty="0">
                <a:latin typeface="VNI-Times" pitchFamily="2" charset="0"/>
              </a:rPr>
              <a:t> </a:t>
            </a:r>
            <a:r>
              <a:rPr lang="en-US" sz="2400" b="1" i="1" dirty="0" err="1">
                <a:latin typeface="VNI-Times" pitchFamily="2" charset="0"/>
              </a:rPr>
              <a:t>hoäi</a:t>
            </a:r>
            <a:r>
              <a:rPr lang="en-US" sz="2400" b="1" i="1" dirty="0">
                <a:latin typeface="VNI-Times" pitchFamily="2" charset="0"/>
              </a:rPr>
              <a:t> </a:t>
            </a:r>
            <a:r>
              <a:rPr lang="en-US" sz="2400" b="1" i="1" dirty="0" err="1">
                <a:latin typeface="VNI-Times" pitchFamily="2" charset="0"/>
              </a:rPr>
              <a:t>Vieät</a:t>
            </a:r>
            <a:r>
              <a:rPr lang="en-US" sz="2400" b="1" i="1" dirty="0">
                <a:latin typeface="VNI-Times" pitchFamily="2" charset="0"/>
              </a:rPr>
              <a:t> Nam </a:t>
            </a:r>
            <a:r>
              <a:rPr lang="en-US" sz="2400" b="1" i="1" dirty="0" err="1">
                <a:latin typeface="VNI-Times" pitchFamily="2" charset="0"/>
              </a:rPr>
              <a:t>ñeå</a:t>
            </a:r>
            <a:r>
              <a:rPr lang="en-US" sz="2400" b="1" i="1" dirty="0">
                <a:latin typeface="VNI-Times" pitchFamily="2" charset="0"/>
              </a:rPr>
              <a:t> </a:t>
            </a:r>
            <a:r>
              <a:rPr lang="en-US" sz="2400" b="1" i="1" dirty="0" err="1">
                <a:latin typeface="VNI-Times" pitchFamily="2" charset="0"/>
              </a:rPr>
              <a:t>laøm</a:t>
            </a:r>
            <a:r>
              <a:rPr lang="en-US" sz="2400" b="1" i="1" dirty="0">
                <a:latin typeface="VNI-Times" pitchFamily="2" charset="0"/>
              </a:rPr>
              <a:t> </a:t>
            </a:r>
            <a:r>
              <a:rPr lang="en-US" sz="2400" b="1" i="1" dirty="0" err="1">
                <a:latin typeface="VNI-Times" pitchFamily="2" charset="0"/>
              </a:rPr>
              <a:t>tieàn</a:t>
            </a:r>
            <a:r>
              <a:rPr lang="en-US" sz="2400" b="1" i="1" dirty="0">
                <a:latin typeface="VNI-Times" pitchFamily="2" charset="0"/>
              </a:rPr>
              <a:t> </a:t>
            </a:r>
            <a:r>
              <a:rPr lang="en-US" sz="2400" b="1" i="1" dirty="0" err="1">
                <a:latin typeface="VNI-Times" pitchFamily="2" charset="0"/>
              </a:rPr>
              <a:t>ñeà</a:t>
            </a:r>
            <a:r>
              <a:rPr lang="en-US" sz="2400" b="1" i="1" dirty="0">
                <a:latin typeface="VNI-Times" pitchFamily="2" charset="0"/>
              </a:rPr>
              <a:t> </a:t>
            </a:r>
            <a:r>
              <a:rPr lang="en-US" sz="2400" b="1" i="1" dirty="0" err="1">
                <a:latin typeface="VNI-Times" pitchFamily="2" charset="0"/>
              </a:rPr>
              <a:t>xaây</a:t>
            </a:r>
            <a:r>
              <a:rPr lang="en-US" sz="2400" b="1" i="1" dirty="0">
                <a:latin typeface="VNI-Times" pitchFamily="2" charset="0"/>
              </a:rPr>
              <a:t> </a:t>
            </a:r>
            <a:r>
              <a:rPr lang="en-US" sz="2400" b="1" i="1" dirty="0" err="1">
                <a:latin typeface="VNI-Times" pitchFamily="2" charset="0"/>
              </a:rPr>
              <a:t>döïng</a:t>
            </a:r>
            <a:r>
              <a:rPr lang="en-US" sz="2400" b="1" i="1" dirty="0">
                <a:latin typeface="VNI-Times" pitchFamily="2" charset="0"/>
              </a:rPr>
              <a:t> </a:t>
            </a:r>
            <a:r>
              <a:rPr lang="en-US" sz="2400" b="1" i="1" dirty="0" err="1">
                <a:latin typeface="VNI-Times" pitchFamily="2" charset="0"/>
              </a:rPr>
              <a:t>chính</a:t>
            </a:r>
            <a:r>
              <a:rPr lang="en-US" sz="2400" b="1" i="1" dirty="0">
                <a:latin typeface="VNI-Times" pitchFamily="2" charset="0"/>
              </a:rPr>
              <a:t> </a:t>
            </a:r>
            <a:r>
              <a:rPr lang="en-US" sz="2400" b="1" i="1" dirty="0" err="1">
                <a:latin typeface="VNI-Times" pitchFamily="2" charset="0"/>
              </a:rPr>
              <a:t>saùch</a:t>
            </a:r>
            <a:r>
              <a:rPr lang="en-US" sz="2400" b="1" i="1" dirty="0">
                <a:latin typeface="VNI-Times" pitchFamily="2" charset="0"/>
              </a:rPr>
              <a:t> </a:t>
            </a:r>
            <a:r>
              <a:rPr lang="en-US" sz="2400" b="1" i="1" dirty="0" err="1">
                <a:latin typeface="VNI-Times" pitchFamily="2" charset="0"/>
              </a:rPr>
              <a:t>kinh</a:t>
            </a:r>
            <a:r>
              <a:rPr lang="en-US" sz="2400" b="1" i="1" dirty="0">
                <a:latin typeface="VNI-Times" pitchFamily="2" charset="0"/>
              </a:rPr>
              <a:t> </a:t>
            </a:r>
            <a:r>
              <a:rPr lang="en-US" sz="2400" b="1" i="1" dirty="0" err="1">
                <a:latin typeface="VNI-Times" pitchFamily="2" charset="0"/>
              </a:rPr>
              <a:t>teá</a:t>
            </a:r>
            <a:r>
              <a:rPr lang="en-US" sz="2400" b="1" i="1" dirty="0">
                <a:latin typeface="VNI-Times" pitchFamily="2" charset="0"/>
              </a:rPr>
              <a:t> – </a:t>
            </a:r>
            <a:r>
              <a:rPr lang="en-US" sz="2400" b="1" i="1" dirty="0" err="1">
                <a:latin typeface="VNI-Times" pitchFamily="2" charset="0"/>
              </a:rPr>
              <a:t>xaõ</a:t>
            </a:r>
            <a:r>
              <a:rPr lang="en-US" sz="2400" b="1" i="1" dirty="0">
                <a:latin typeface="VNI-Times" pitchFamily="2" charset="0"/>
              </a:rPr>
              <a:t> </a:t>
            </a:r>
            <a:r>
              <a:rPr lang="en-US" sz="2400" b="1" i="1" dirty="0" err="1">
                <a:latin typeface="VNI-Times" pitchFamily="2" charset="0"/>
              </a:rPr>
              <a:t>hoäi</a:t>
            </a:r>
            <a:r>
              <a:rPr lang="en-US" sz="2400" dirty="0">
                <a:latin typeface="VNI-Times" pitchFamily="2" charset="0"/>
              </a:rPr>
              <a:t>” (</a:t>
            </a:r>
            <a:r>
              <a:rPr lang="en-US" sz="2400" dirty="0" err="1">
                <a:latin typeface="VNI-Times" pitchFamily="2" charset="0"/>
              </a:rPr>
              <a:t>Nghò</a:t>
            </a:r>
            <a:r>
              <a:rPr lang="en-US" sz="2400" dirty="0">
                <a:latin typeface="VNI-Times" pitchFamily="2" charset="0"/>
              </a:rPr>
              <a:t> </a:t>
            </a:r>
            <a:r>
              <a:rPr lang="en-US" sz="2400" dirty="0" err="1">
                <a:latin typeface="VNI-Times" pitchFamily="2" charset="0"/>
              </a:rPr>
              <a:t>quyeát</a:t>
            </a:r>
            <a:r>
              <a:rPr lang="en-US" sz="2400" dirty="0">
                <a:latin typeface="VNI-Times" pitchFamily="2" charset="0"/>
              </a:rPr>
              <a:t> </a:t>
            </a:r>
            <a:r>
              <a:rPr lang="en-US" sz="2400" dirty="0" err="1">
                <a:latin typeface="VNI-Times" pitchFamily="2" charset="0"/>
              </a:rPr>
              <a:t>Ñaïi</a:t>
            </a:r>
            <a:r>
              <a:rPr lang="en-US" sz="2400" dirty="0">
                <a:latin typeface="VNI-Times" pitchFamily="2" charset="0"/>
              </a:rPr>
              <a:t> </a:t>
            </a:r>
            <a:r>
              <a:rPr lang="en-US" sz="2400" dirty="0" err="1">
                <a:latin typeface="VNI-Times" pitchFamily="2" charset="0"/>
              </a:rPr>
              <a:t>hoäi</a:t>
            </a:r>
            <a:r>
              <a:rPr lang="en-US" sz="2400" dirty="0">
                <a:latin typeface="VNI-Times" pitchFamily="2" charset="0"/>
              </a:rPr>
              <a:t> </a:t>
            </a:r>
            <a:r>
              <a:rPr lang="en-US" sz="2400" dirty="0" err="1">
                <a:latin typeface="VNI-Times" pitchFamily="2" charset="0"/>
              </a:rPr>
              <a:t>Ñaûng</a:t>
            </a:r>
            <a:r>
              <a:rPr lang="en-US" sz="2400" dirty="0">
                <a:latin typeface="VNI-Times" pitchFamily="2" charset="0"/>
              </a:rPr>
              <a:t> CSVN </a:t>
            </a:r>
            <a:r>
              <a:rPr lang="en-US" sz="2400" dirty="0" err="1">
                <a:latin typeface="VNI-Times" pitchFamily="2" charset="0"/>
              </a:rPr>
              <a:t>laàn</a:t>
            </a:r>
            <a:r>
              <a:rPr lang="en-US" sz="2400" dirty="0">
                <a:latin typeface="VNI-Times" pitchFamily="2" charset="0"/>
              </a:rPr>
              <a:t> 9)</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733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733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733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7331">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31">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73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685800" y="457200"/>
            <a:ext cx="7467600" cy="369332"/>
          </a:xfrm>
          <a:prstGeom prst="rect">
            <a:avLst/>
          </a:prstGeom>
          <a:solidFill>
            <a:schemeClr val="bg1"/>
          </a:solidFill>
          <a:ln w="9525">
            <a:noFill/>
            <a:miter lim="800000"/>
            <a:headEnd type="none" w="sm" len="sm"/>
            <a:tailEnd type="none" w="sm" len="sm"/>
          </a:ln>
          <a:effectLst/>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spcBef>
                <a:spcPct val="50000"/>
              </a:spcBef>
              <a:defRPr/>
            </a:pP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1. </a:t>
            </a:r>
            <a:r>
              <a:rPr lang="en-US"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ĐiỀU</a:t>
            </a: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KIỆN  VỀ KINH TẾ</a:t>
            </a:r>
            <a:endParaRPr lang="en-US"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195" name="Rectangle 5"/>
          <p:cNvSpPr>
            <a:spLocks noChangeArrowheads="1"/>
          </p:cNvSpPr>
          <p:nvPr/>
        </p:nvSpPr>
        <p:spPr bwMode="auto">
          <a:xfrm>
            <a:off x="571500" y="906164"/>
            <a:ext cx="7696200" cy="646331"/>
          </a:xfrm>
          <a:prstGeom prst="rect">
            <a:avLst/>
          </a:prstGeom>
          <a:noFill/>
          <a:ln w="9525">
            <a:noFill/>
            <a:miter lim="800000"/>
            <a:headEnd type="none" w="sm" len="sm"/>
            <a:tailEnd type="none" w="sm" len="sm"/>
          </a:ln>
        </p:spPr>
        <p:txBody>
          <a:bodyPr>
            <a:spAutoFit/>
          </a:bodyPr>
          <a:lstStyle/>
          <a:p>
            <a:r>
              <a:rPr lang="en-US" b="1" i="1" dirty="0" err="1"/>
              <a:t>Vào</a:t>
            </a:r>
            <a:r>
              <a:rPr lang="en-US" b="1" i="1" dirty="0"/>
              <a:t> </a:t>
            </a:r>
            <a:r>
              <a:rPr lang="en-US" b="1" i="1" dirty="0" err="1" smtClean="0"/>
              <a:t>cuối</a:t>
            </a:r>
            <a:r>
              <a:rPr lang="en-US" b="1" i="1" dirty="0" smtClean="0"/>
              <a:t> </a:t>
            </a:r>
            <a:r>
              <a:rPr lang="en-US" b="1" i="1" dirty="0" err="1" smtClean="0"/>
              <a:t>thế</a:t>
            </a:r>
            <a:r>
              <a:rPr lang="en-US" b="1" i="1" dirty="0" smtClean="0"/>
              <a:t> </a:t>
            </a:r>
            <a:r>
              <a:rPr lang="en-US" b="1" i="1" dirty="0" err="1" smtClean="0"/>
              <a:t>kỉ</a:t>
            </a:r>
            <a:r>
              <a:rPr lang="en-US" b="1" i="1" dirty="0" smtClean="0"/>
              <a:t> XVIII, </a:t>
            </a:r>
            <a:r>
              <a:rPr lang="en-US" b="1" i="1" dirty="0" err="1" smtClean="0"/>
              <a:t>đầu</a:t>
            </a:r>
            <a:r>
              <a:rPr lang="en-US" b="1" i="1" dirty="0" smtClean="0"/>
              <a:t> </a:t>
            </a:r>
            <a:r>
              <a:rPr lang="en-US" b="1" i="1" dirty="0" err="1" smtClean="0"/>
              <a:t>thế</a:t>
            </a:r>
            <a:r>
              <a:rPr lang="en-US" b="1" i="1" dirty="0" smtClean="0"/>
              <a:t> </a:t>
            </a:r>
            <a:r>
              <a:rPr lang="en-US" b="1" i="1" dirty="0" err="1"/>
              <a:t>kỷ</a:t>
            </a:r>
            <a:r>
              <a:rPr lang="en-US" b="1" i="1" dirty="0"/>
              <a:t> XIX ở </a:t>
            </a:r>
            <a:r>
              <a:rPr lang="en-US" b="1" i="1" dirty="0" err="1"/>
              <a:t>các</a:t>
            </a:r>
            <a:r>
              <a:rPr lang="en-US" b="1" i="1" dirty="0"/>
              <a:t> </a:t>
            </a:r>
            <a:r>
              <a:rPr lang="en-US" b="1" i="1" dirty="0" err="1"/>
              <a:t>nước</a:t>
            </a:r>
            <a:r>
              <a:rPr lang="en-US" b="1" i="1" dirty="0"/>
              <a:t> </a:t>
            </a:r>
            <a:r>
              <a:rPr lang="en-US" b="1" i="1" dirty="0" err="1"/>
              <a:t>Tây</a:t>
            </a:r>
            <a:r>
              <a:rPr lang="en-US" b="1" i="1" dirty="0"/>
              <a:t> </a:t>
            </a:r>
            <a:r>
              <a:rPr lang="en-US" b="1" i="1" dirty="0" err="1"/>
              <a:t>Âu</a:t>
            </a:r>
            <a:r>
              <a:rPr lang="en-US" b="1" i="1" dirty="0"/>
              <a:t> </a:t>
            </a:r>
            <a:r>
              <a:rPr lang="en-US" b="1" i="1" dirty="0" err="1"/>
              <a:t>đã</a:t>
            </a:r>
            <a:r>
              <a:rPr lang="en-US" b="1" i="1" dirty="0"/>
              <a:t> </a:t>
            </a:r>
            <a:r>
              <a:rPr lang="en-US" b="1" i="1" dirty="0" err="1"/>
              <a:t>trải</a:t>
            </a:r>
            <a:r>
              <a:rPr lang="en-US" b="1" i="1" dirty="0"/>
              <a:t> qua </a:t>
            </a:r>
            <a:r>
              <a:rPr lang="en-US" b="1" i="1" dirty="0" err="1"/>
              <a:t>những</a:t>
            </a:r>
            <a:r>
              <a:rPr lang="en-US" b="1" i="1" dirty="0"/>
              <a:t> </a:t>
            </a:r>
            <a:r>
              <a:rPr lang="en-US" b="1" i="1" dirty="0" err="1"/>
              <a:t>biến</a:t>
            </a:r>
            <a:r>
              <a:rPr lang="en-US" b="1" i="1" dirty="0"/>
              <a:t> </a:t>
            </a:r>
            <a:r>
              <a:rPr lang="en-US" b="1" i="1" dirty="0" err="1"/>
              <a:t>động</a:t>
            </a:r>
            <a:r>
              <a:rPr lang="en-US" b="1" i="1" dirty="0"/>
              <a:t> </a:t>
            </a:r>
            <a:r>
              <a:rPr lang="en-US" b="1" i="1" dirty="0" err="1"/>
              <a:t>hết</a:t>
            </a:r>
            <a:r>
              <a:rPr lang="en-US" b="1" i="1" dirty="0"/>
              <a:t> </a:t>
            </a:r>
            <a:r>
              <a:rPr lang="en-US" b="1" i="1" dirty="0" err="1"/>
              <a:t>sức</a:t>
            </a:r>
            <a:r>
              <a:rPr lang="en-US" b="1" i="1" dirty="0"/>
              <a:t> to </a:t>
            </a:r>
            <a:r>
              <a:rPr lang="en-US" b="1" i="1" dirty="0" err="1" smtClean="0"/>
              <a:t>lớn</a:t>
            </a:r>
            <a:r>
              <a:rPr lang="en-US" b="1" i="1" dirty="0" smtClean="0"/>
              <a:t> </a:t>
            </a:r>
            <a:r>
              <a:rPr lang="en-US" b="1" i="1" dirty="0" err="1" smtClean="0"/>
              <a:t>trong</a:t>
            </a:r>
            <a:r>
              <a:rPr lang="en-US" b="1" i="1" dirty="0" smtClean="0"/>
              <a:t> </a:t>
            </a:r>
            <a:r>
              <a:rPr lang="en-US" b="1" i="1" dirty="0" err="1"/>
              <a:t>kinh</a:t>
            </a:r>
            <a:r>
              <a:rPr lang="en-US" b="1" i="1" dirty="0"/>
              <a:t> </a:t>
            </a:r>
            <a:r>
              <a:rPr lang="en-US" b="1" i="1" dirty="0" err="1" smtClean="0"/>
              <a:t>tế</a:t>
            </a:r>
            <a:r>
              <a:rPr lang="en-US" b="1" i="1" dirty="0" smtClean="0"/>
              <a:t>.</a:t>
            </a:r>
            <a:endParaRPr kumimoji="0" lang="en-US" b="1" dirty="0"/>
          </a:p>
        </p:txBody>
      </p:sp>
      <p:sp>
        <p:nvSpPr>
          <p:cNvPr id="2" name="Rounded Rectangle 1"/>
          <p:cNvSpPr/>
          <p:nvPr/>
        </p:nvSpPr>
        <p:spPr bwMode="auto">
          <a:xfrm>
            <a:off x="495300" y="1866900"/>
            <a:ext cx="1943100" cy="1104900"/>
          </a:xfrm>
          <a:prstGeom prst="roundRec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CÁCH MẠNG</a:t>
            </a:r>
          </a:p>
          <a:p>
            <a:pPr marL="0" marR="0" indent="0" algn="ctr" defTabSz="914400" rtl="0" eaLnBrk="1" fontAlgn="base" latinLnBrk="0" hangingPunct="1">
              <a:lnSpc>
                <a:spcPct val="100000"/>
              </a:lnSpc>
              <a:spcBef>
                <a:spcPct val="0"/>
              </a:spcBef>
              <a:spcAft>
                <a:spcPct val="0"/>
              </a:spcAft>
              <a:buClrTx/>
              <a:buSzTx/>
              <a:buFontTx/>
              <a:buNone/>
              <a:tabLst/>
            </a:pPr>
            <a:r>
              <a:rPr kumimoji="1" lang="en-US" sz="18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KĨ</a:t>
            </a:r>
            <a:r>
              <a:rPr kumimoji="1" lang="en-US" sz="1800" b="1" i="1" u="none" strike="noStrike" normalizeH="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THUẬT-KHOA</a:t>
            </a:r>
          </a:p>
          <a:p>
            <a:pPr marL="0" marR="0" indent="0" algn="ctr" defTabSz="914400" rtl="0" eaLnBrk="1" fontAlgn="base" latinLnBrk="0" hangingPunct="1">
              <a:lnSpc>
                <a:spcPct val="100000"/>
              </a:lnSpc>
              <a:spcBef>
                <a:spcPct val="0"/>
              </a:spcBef>
              <a:spcAft>
                <a:spcPct val="0"/>
              </a:spcAft>
              <a:buClrTx/>
              <a:buSzTx/>
              <a:buFontTx/>
              <a:buNone/>
              <a:tabLst/>
            </a:pPr>
            <a:r>
              <a:rPr lang="en-US" sz="1800" b="1" i="1"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HỌC</a:t>
            </a:r>
            <a:r>
              <a:rPr lang="en-US" sz="18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LẦN THỨ I</a:t>
            </a:r>
            <a:endParaRPr kumimoji="1" lang="en-US" sz="1800" b="1" i="1"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Oval 2"/>
          <p:cNvSpPr/>
          <p:nvPr/>
        </p:nvSpPr>
        <p:spPr bwMode="auto">
          <a:xfrm>
            <a:off x="4121150" y="1737161"/>
            <a:ext cx="1600200" cy="1104900"/>
          </a:xfrm>
          <a:prstGeom prst="ellipse">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sz="1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LAO ĐỘNG</a:t>
            </a:r>
            <a:endParaRPr lang="en-US" sz="1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sz="1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THỦ</a:t>
            </a:r>
            <a:r>
              <a:rPr kumimoji="1" lang="en-US" sz="1800" b="1" i="0" u="none" strike="noStrike" normalizeH="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CÔNG</a:t>
            </a:r>
            <a:endParaRPr kumimoji="1" lang="en-US" sz="1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8" name="Oval 7"/>
          <p:cNvSpPr/>
          <p:nvPr/>
        </p:nvSpPr>
        <p:spPr bwMode="auto">
          <a:xfrm>
            <a:off x="6972300" y="1882000"/>
            <a:ext cx="1600200" cy="952500"/>
          </a:xfrm>
          <a:prstGeom prst="ellipse">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sz="1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LAO ĐỘNG</a:t>
            </a:r>
          </a:p>
          <a:p>
            <a:pPr marL="0" marR="0" indent="0" algn="ctr" defTabSz="914400" rtl="0" eaLnBrk="1" fontAlgn="base" latinLnBrk="0" hangingPunct="1">
              <a:lnSpc>
                <a:spcPct val="100000"/>
              </a:lnSpc>
              <a:spcBef>
                <a:spcPct val="0"/>
              </a:spcBef>
              <a:spcAft>
                <a:spcPct val="0"/>
              </a:spcAft>
              <a:buClrTx/>
              <a:buSzTx/>
              <a:buFontTx/>
              <a:buNone/>
              <a:tabLst/>
            </a:pPr>
            <a:r>
              <a:rPr lang="en-US"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MÁY MÓC</a:t>
            </a:r>
            <a:endParaRPr kumimoji="1" lang="en-US" sz="1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4" name="Flowchart: Process 3"/>
          <p:cNvSpPr/>
          <p:nvPr/>
        </p:nvSpPr>
        <p:spPr bwMode="auto">
          <a:xfrm>
            <a:off x="571500" y="3352800"/>
            <a:ext cx="2298511" cy="1028700"/>
          </a:xfrm>
          <a:prstGeom prst="flowChartProcess">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THÚC</a:t>
            </a:r>
            <a:r>
              <a:rPr kumimoji="1" lang="en-US" sz="1600" b="1" i="0" u="none" strike="noStrike" normalizeH="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ĐẨY NỀN SẢN</a:t>
            </a:r>
          </a:p>
          <a:p>
            <a:pPr marL="0" marR="0" indent="0" algn="l" defTabSz="914400" rtl="0" eaLnBrk="1" fontAlgn="base" latinLnBrk="0" hangingPunct="1">
              <a:lnSpc>
                <a:spcPct val="100000"/>
              </a:lnSpc>
              <a:spcBef>
                <a:spcPct val="0"/>
              </a:spcBef>
              <a:spcAft>
                <a:spcPct val="0"/>
              </a:spcAft>
              <a:buClrTx/>
              <a:buSzTx/>
              <a:buFontTx/>
              <a:buNone/>
              <a:tabLst/>
            </a:pPr>
            <a:r>
              <a:rPr lang="en-US" sz="1600" b="1"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XUẤT</a:t>
            </a:r>
            <a:r>
              <a:rPr lang="en-US"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TƯ BẢN CHỦ</a:t>
            </a:r>
          </a:p>
          <a:p>
            <a:pPr marL="0" marR="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NGHĨA</a:t>
            </a:r>
            <a:r>
              <a:rPr kumimoji="1" lang="en-US" sz="1600" b="1" i="0" u="none" strike="noStrike" normalizeH="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PHÁT TRIỂN</a:t>
            </a:r>
            <a:endParaRPr kumimoji="1" lang="en-US" sz="1600" b="1" i="0" u="none" strike="noStrike" cap="none" normalizeH="0" baseline="0" dirty="0" smtClean="0">
              <a:ln>
                <a:noFill/>
              </a:ln>
              <a:solidFill>
                <a:srgbClr val="C00000"/>
              </a:solidFill>
              <a:effectLst/>
              <a:latin typeface="Times New Roman" pitchFamily="18" charset="0"/>
              <a:cs typeface="Times New Roman" pitchFamily="18" charset="0"/>
            </a:endParaRPr>
          </a:p>
        </p:txBody>
      </p:sp>
      <p:sp>
        <p:nvSpPr>
          <p:cNvPr id="5" name="Right Arrow Callout 4"/>
          <p:cNvSpPr/>
          <p:nvPr/>
        </p:nvSpPr>
        <p:spPr bwMode="auto">
          <a:xfrm>
            <a:off x="704754" y="5029203"/>
            <a:ext cx="2343245" cy="1092387"/>
          </a:xfrm>
          <a:prstGeom prst="rightArrowCallou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sz="16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CÔNG</a:t>
            </a:r>
            <a:r>
              <a:rPr kumimoji="1" lang="en-US" sz="1600" b="1" i="0" u="none" strike="noStrike" normalizeH="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NGHIỆP</a:t>
            </a:r>
          </a:p>
          <a:p>
            <a:pPr marL="0" marR="0" indent="0" algn="ctr" defTabSz="914400" rtl="0" eaLnBrk="1" fontAlgn="base" latinLnBrk="0" hangingPunct="1">
              <a:lnSpc>
                <a:spcPct val="100000"/>
              </a:lnSpc>
              <a:spcBef>
                <a:spcPct val="0"/>
              </a:spcBef>
              <a:spcAft>
                <a:spcPct val="0"/>
              </a:spcAft>
              <a:buClrTx/>
              <a:buSzTx/>
              <a:buFontTx/>
              <a:buNone/>
              <a:tabLst/>
            </a:pPr>
            <a:r>
              <a:rPr lang="en-US" sz="1600" b="1"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HÓA</a:t>
            </a:r>
            <a:endParaRPr kumimoji="1" lang="en-US" sz="16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6" name="Diamond 5"/>
          <p:cNvSpPr/>
          <p:nvPr/>
        </p:nvSpPr>
        <p:spPr bwMode="auto">
          <a:xfrm>
            <a:off x="3080032" y="4572000"/>
            <a:ext cx="1453868" cy="1905000"/>
          </a:xfrm>
          <a:prstGeom prst="diamond">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ĐÔ THỊ </a:t>
            </a:r>
          </a:p>
          <a:p>
            <a:pPr marL="0" marR="0" indent="0" algn="ctr" defTabSz="914400" rtl="0" eaLnBrk="1" fontAlgn="base" latinLnBrk="0" hangingPunct="1">
              <a:lnSpc>
                <a:spcPct val="100000"/>
              </a:lnSpc>
              <a:spcBef>
                <a:spcPct val="0"/>
              </a:spcBef>
              <a:spcAft>
                <a:spcPct val="0"/>
              </a:spcAft>
              <a:buClrTx/>
              <a:buSzTx/>
              <a:buFontTx/>
              <a:buNone/>
              <a:tabLst/>
            </a:pPr>
            <a:r>
              <a:rPr lang="en-US"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HÓA</a:t>
            </a:r>
            <a:endParaRPr kumimoji="1" lang="en-US" sz="16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7" name="Striped Right Arrow 6"/>
          <p:cNvSpPr/>
          <p:nvPr/>
        </p:nvSpPr>
        <p:spPr bwMode="auto">
          <a:xfrm>
            <a:off x="5797550" y="2076450"/>
            <a:ext cx="1104900" cy="482600"/>
          </a:xfrm>
          <a:prstGeom prst="stripedRightArrow">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9" name="Notched Right Arrow 8"/>
          <p:cNvSpPr/>
          <p:nvPr/>
        </p:nvSpPr>
        <p:spPr bwMode="auto">
          <a:xfrm>
            <a:off x="2914556" y="2221231"/>
            <a:ext cx="1136744" cy="45719"/>
          </a:xfrm>
          <a:prstGeom prst="notchedRightArrow">
            <a:avLst/>
          </a:prstGeom>
          <a:solidFill>
            <a:schemeClr val="accent1"/>
          </a:solidFill>
          <a:ln w="9525"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10" name="Rectangle 9"/>
          <p:cNvSpPr/>
          <p:nvPr/>
        </p:nvSpPr>
        <p:spPr>
          <a:xfrm>
            <a:off x="2971800" y="1981200"/>
            <a:ext cx="836383" cy="276999"/>
          </a:xfrm>
          <a:prstGeom prst="rect">
            <a:avLst/>
          </a:prstGeom>
        </p:spPr>
        <p:txBody>
          <a:bodyPr wrap="none">
            <a:spAutoFit/>
          </a:bodyPr>
          <a:lstStyle/>
          <a:p>
            <a:r>
              <a:rPr lang="en-US" sz="1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BẢN CHẤT</a:t>
            </a:r>
            <a:endParaRPr lang="en-US" sz="1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1" name="Left-Right Arrow 10"/>
          <p:cNvSpPr/>
          <p:nvPr/>
        </p:nvSpPr>
        <p:spPr bwMode="auto">
          <a:xfrm rot="5400000">
            <a:off x="1171574" y="4543426"/>
            <a:ext cx="622301" cy="374650"/>
          </a:xfrm>
          <a:prstGeom prst="leftRightArrow">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14" name="Circular Arrow 13"/>
          <p:cNvSpPr/>
          <p:nvPr/>
        </p:nvSpPr>
        <p:spPr bwMode="auto">
          <a:xfrm rot="4733097">
            <a:off x="1864066" y="2204269"/>
            <a:ext cx="1333864" cy="1635125"/>
          </a:xfrm>
          <a:prstGeom prst="circularArrow">
            <a:avLst>
              <a:gd name="adj1" fmla="val 12500"/>
              <a:gd name="adj2" fmla="val 1142319"/>
              <a:gd name="adj3" fmla="val 20457681"/>
              <a:gd name="adj4" fmla="val 10789202"/>
              <a:gd name="adj5" fmla="val 12500"/>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18" name="Rectangle 17"/>
          <p:cNvSpPr/>
          <p:nvPr/>
        </p:nvSpPr>
        <p:spPr>
          <a:xfrm>
            <a:off x="4533900" y="4525308"/>
            <a:ext cx="4305300" cy="1477328"/>
          </a:xfrm>
          <a:prstGeom prst="rect">
            <a:avLst/>
          </a:prstGeom>
        </p:spPr>
        <p:txBody>
          <a:bodyPr wrap="square">
            <a:spAutoFit/>
          </a:bodyPr>
          <a:lstStyle/>
          <a:p>
            <a:pPr marL="342900" indent="-342900">
              <a:buFont typeface="Wingdings" pitchFamily="2" charset="2"/>
              <a:buChar char="Ø"/>
            </a:pPr>
            <a:r>
              <a:rPr lang="en-US" b="1" dirty="0" err="1" smtClean="0"/>
              <a:t>Hình</a:t>
            </a:r>
            <a:r>
              <a:rPr lang="en-US" b="1" dirty="0" smtClean="0"/>
              <a:t>  </a:t>
            </a:r>
            <a:r>
              <a:rPr lang="en-US" b="1" dirty="0" err="1" smtClean="0"/>
              <a:t>thành</a:t>
            </a:r>
            <a:r>
              <a:rPr lang="en-US" b="1" dirty="0" smtClean="0"/>
              <a:t> </a:t>
            </a:r>
            <a:r>
              <a:rPr lang="en-US" b="1" dirty="0" err="1" smtClean="0"/>
              <a:t>nên</a:t>
            </a:r>
            <a:r>
              <a:rPr lang="en-US" b="1" dirty="0" smtClean="0"/>
              <a:t> </a:t>
            </a:r>
            <a:r>
              <a:rPr lang="en-US" b="1" dirty="0" err="1" smtClean="0"/>
              <a:t>các</a:t>
            </a:r>
            <a:r>
              <a:rPr lang="en-US" b="1" dirty="0" smtClean="0"/>
              <a:t> </a:t>
            </a:r>
            <a:r>
              <a:rPr lang="en-US" b="1" dirty="0" err="1" smtClean="0"/>
              <a:t>trung</a:t>
            </a:r>
            <a:r>
              <a:rPr lang="en-US" b="1" dirty="0" smtClean="0"/>
              <a:t> </a:t>
            </a:r>
            <a:r>
              <a:rPr lang="en-US" b="1" dirty="0" err="1" smtClean="0"/>
              <a:t>tâm</a:t>
            </a:r>
            <a:r>
              <a:rPr lang="en-US" b="1" dirty="0" smtClean="0"/>
              <a:t> </a:t>
            </a:r>
            <a:r>
              <a:rPr lang="en-US" b="1" dirty="0" err="1" smtClean="0"/>
              <a:t>công</a:t>
            </a:r>
            <a:r>
              <a:rPr lang="en-US" b="1" dirty="0" smtClean="0"/>
              <a:t> </a:t>
            </a:r>
            <a:r>
              <a:rPr lang="en-US" b="1" dirty="0" err="1" smtClean="0"/>
              <a:t>nghiệp</a:t>
            </a:r>
            <a:r>
              <a:rPr lang="en-US" b="1" dirty="0" smtClean="0"/>
              <a:t>, </a:t>
            </a:r>
            <a:r>
              <a:rPr lang="en-US" b="1" dirty="0" err="1" smtClean="0"/>
              <a:t>thương</a:t>
            </a:r>
            <a:r>
              <a:rPr lang="en-US" b="1" dirty="0" smtClean="0"/>
              <a:t> </a:t>
            </a:r>
            <a:r>
              <a:rPr lang="en-US" b="1" dirty="0" err="1" smtClean="0"/>
              <a:t>mại</a:t>
            </a:r>
            <a:endParaRPr lang="en-US" b="1" dirty="0" smtClean="0"/>
          </a:p>
          <a:p>
            <a:pPr marL="342900" indent="-342900">
              <a:buFont typeface="Wingdings" pitchFamily="2" charset="2"/>
              <a:buChar char="Ø"/>
            </a:pPr>
            <a:r>
              <a:rPr lang="en-US" b="1" dirty="0" err="1" smtClean="0"/>
              <a:t>Hình</a:t>
            </a:r>
            <a:r>
              <a:rPr lang="en-US" b="1" dirty="0" smtClean="0"/>
              <a:t> </a:t>
            </a:r>
            <a:r>
              <a:rPr lang="en-US" b="1" dirty="0" err="1" smtClean="0"/>
              <a:t>thành</a:t>
            </a:r>
            <a:r>
              <a:rPr lang="en-US" b="1" dirty="0" smtClean="0"/>
              <a:t> </a:t>
            </a:r>
            <a:r>
              <a:rPr lang="en-US" b="1" dirty="0" err="1" smtClean="0"/>
              <a:t>các</a:t>
            </a:r>
            <a:r>
              <a:rPr lang="en-US" b="1" dirty="0" smtClean="0"/>
              <a:t> </a:t>
            </a:r>
            <a:r>
              <a:rPr lang="en-US" b="1" dirty="0" err="1" smtClean="0"/>
              <a:t>tầng</a:t>
            </a:r>
            <a:r>
              <a:rPr lang="en-US" b="1" dirty="0" smtClean="0"/>
              <a:t> </a:t>
            </a:r>
            <a:r>
              <a:rPr lang="en-US" b="1" dirty="0" err="1" smtClean="0"/>
              <a:t>lớp</a:t>
            </a:r>
            <a:r>
              <a:rPr lang="en-US" b="1" dirty="0" smtClean="0"/>
              <a:t> </a:t>
            </a:r>
            <a:r>
              <a:rPr lang="en-US" b="1" dirty="0" err="1" smtClean="0"/>
              <a:t>dân</a:t>
            </a:r>
            <a:r>
              <a:rPr lang="en-US" b="1" dirty="0" smtClean="0"/>
              <a:t> </a:t>
            </a:r>
            <a:r>
              <a:rPr lang="en-US" b="1" dirty="0" err="1" smtClean="0"/>
              <a:t>cư</a:t>
            </a:r>
            <a:r>
              <a:rPr lang="en-US" b="1" dirty="0" smtClean="0"/>
              <a:t> </a:t>
            </a:r>
            <a:r>
              <a:rPr lang="en-US" b="1" dirty="0" err="1" smtClean="0"/>
              <a:t>mới</a:t>
            </a:r>
            <a:r>
              <a:rPr lang="en-US" b="1" dirty="0" smtClean="0"/>
              <a:t>, </a:t>
            </a:r>
            <a:r>
              <a:rPr lang="en-US" b="1" dirty="0" err="1" smtClean="0"/>
              <a:t>nhóm</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nhóm</a:t>
            </a:r>
            <a:r>
              <a:rPr lang="en-US" b="1" dirty="0" smtClean="0"/>
              <a:t> </a:t>
            </a:r>
            <a:r>
              <a:rPr lang="en-US" b="1" dirty="0" err="1" smtClean="0"/>
              <a:t>cộng</a:t>
            </a:r>
            <a:r>
              <a:rPr lang="en-US" b="1" dirty="0" smtClean="0"/>
              <a:t> </a:t>
            </a:r>
            <a:r>
              <a:rPr lang="en-US" b="1" dirty="0" err="1" smtClean="0"/>
              <a:t>đồng</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khác</a:t>
            </a:r>
            <a:endParaRPr lang="en-US" b="1" dirty="0" smtClean="0"/>
          </a:p>
        </p:txBody>
      </p:sp>
    </p:spTree>
  </p:cSld>
  <p:clrMapOvr>
    <a:masterClrMapping/>
  </p:clrMapOvr>
  <p:transition spd="slow">
    <p:plu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VNI-Times" pitchFamily="2" charset="0"/>
              </a:rPr>
              <a:t>XAÕ HOÄI HOÏC VAØ CAÙC  NGAØNH KHOA HOÏC KHAÙC</a:t>
            </a:r>
            <a:r>
              <a:rPr lang="en-US" smtClean="0"/>
              <a:t> </a:t>
            </a:r>
          </a:p>
        </p:txBody>
      </p:sp>
      <p:sp>
        <p:nvSpPr>
          <p:cNvPr id="229379" name="Rectangle 3"/>
          <p:cNvSpPr>
            <a:spLocks noGrp="1" noChangeArrowheads="1"/>
          </p:cNvSpPr>
          <p:nvPr>
            <p:ph type="body" idx="1"/>
          </p:nvPr>
        </p:nvSpPr>
        <p:spPr>
          <a:xfrm>
            <a:off x="381000" y="1676400"/>
            <a:ext cx="8229600" cy="4572000"/>
          </a:xfrm>
        </p:spPr>
        <p:txBody>
          <a:bodyPr>
            <a:noAutofit/>
          </a:bodyPr>
          <a:lstStyle/>
          <a:p>
            <a:pPr eaLnBrk="1" hangingPunct="1">
              <a:lnSpc>
                <a:spcPct val="80000"/>
              </a:lnSpc>
            </a:pPr>
            <a:r>
              <a:rPr lang="en-US" sz="2400" b="1" dirty="0" err="1" smtClean="0">
                <a:latin typeface="VNI-Times" pitchFamily="2" charset="0"/>
              </a:rPr>
              <a:t>Tröôùc</a:t>
            </a:r>
            <a:r>
              <a:rPr lang="en-US" sz="2400" b="1" dirty="0" smtClean="0">
                <a:latin typeface="VNI-Times" pitchFamily="2" charset="0"/>
              </a:rPr>
              <a:t> </a:t>
            </a:r>
            <a:r>
              <a:rPr lang="en-US" sz="2400" b="1" dirty="0" err="1" smtClean="0">
                <a:latin typeface="VNI-Times" pitchFamily="2" charset="0"/>
              </a:rPr>
              <a:t>heát</a:t>
            </a:r>
            <a:r>
              <a:rPr lang="en-US" sz="2400" b="1" dirty="0" smtClean="0">
                <a:latin typeface="VNI-Times" pitchFamily="2" charset="0"/>
              </a:rPr>
              <a:t>, </a:t>
            </a:r>
            <a:r>
              <a:rPr lang="en-US" sz="2400" b="1" dirty="0" err="1" smtClean="0">
                <a:latin typeface="VNI-Times" pitchFamily="2" charset="0"/>
              </a:rPr>
              <a:t>Xaõ</a:t>
            </a:r>
            <a:r>
              <a:rPr lang="en-US" sz="2400" b="1" dirty="0" smtClean="0">
                <a:latin typeface="VNI-Times" pitchFamily="2" charset="0"/>
              </a:rPr>
              <a:t> </a:t>
            </a:r>
            <a:r>
              <a:rPr lang="en-US" sz="2400" b="1" dirty="0" err="1" smtClean="0">
                <a:latin typeface="VNI-Times" pitchFamily="2" charset="0"/>
              </a:rPr>
              <a:t>Hoäi</a:t>
            </a:r>
            <a:r>
              <a:rPr lang="en-US" sz="2400" b="1" dirty="0" smtClean="0">
                <a:latin typeface="VNI-Times" pitchFamily="2" charset="0"/>
              </a:rPr>
              <a:t> </a:t>
            </a:r>
            <a:r>
              <a:rPr lang="en-US" sz="2400" b="1" dirty="0" err="1" smtClean="0">
                <a:latin typeface="VNI-Times" pitchFamily="2" charset="0"/>
              </a:rPr>
              <a:t>Hoïc</a:t>
            </a:r>
            <a:r>
              <a:rPr lang="en-US" sz="2400" b="1" dirty="0" smtClean="0">
                <a:latin typeface="VNI-Times" pitchFamily="2" charset="0"/>
              </a:rPr>
              <a:t> </a:t>
            </a:r>
            <a:r>
              <a:rPr lang="en-US" sz="2400" b="1" dirty="0" err="1" smtClean="0">
                <a:latin typeface="VNI-Times" pitchFamily="2" charset="0"/>
              </a:rPr>
              <a:t>laø</a:t>
            </a:r>
            <a:r>
              <a:rPr lang="en-US" sz="2400" b="1" dirty="0" smtClean="0">
                <a:latin typeface="VNI-Times" pitchFamily="2" charset="0"/>
              </a:rPr>
              <a:t> </a:t>
            </a:r>
            <a:r>
              <a:rPr lang="en-US" sz="2400" b="1" dirty="0" err="1" smtClean="0">
                <a:latin typeface="VNI-Times" pitchFamily="2" charset="0"/>
              </a:rPr>
              <a:t>moät</a:t>
            </a:r>
            <a:r>
              <a:rPr lang="en-US" sz="2400" b="1" dirty="0" smtClean="0">
                <a:latin typeface="VNI-Times" pitchFamily="2" charset="0"/>
              </a:rPr>
              <a:t> </a:t>
            </a:r>
            <a:r>
              <a:rPr lang="en-US" sz="2400" b="1" dirty="0" err="1" smtClean="0">
                <a:latin typeface="VNI-Times" pitchFamily="2" charset="0"/>
              </a:rPr>
              <a:t>moân</a:t>
            </a:r>
            <a:r>
              <a:rPr lang="en-US" sz="2400" b="1" dirty="0" smtClean="0">
                <a:latin typeface="VNI-Times" pitchFamily="2" charset="0"/>
              </a:rPr>
              <a:t> </a:t>
            </a:r>
            <a:r>
              <a:rPr lang="en-US" sz="2400" b="1" dirty="0" err="1" smtClean="0">
                <a:latin typeface="VNI-Times" pitchFamily="2" charset="0"/>
              </a:rPr>
              <a:t>khoa</a:t>
            </a:r>
            <a:r>
              <a:rPr lang="en-US" sz="2400" b="1" dirty="0" smtClean="0">
                <a:latin typeface="VNI-Times" pitchFamily="2" charset="0"/>
              </a:rPr>
              <a:t> </a:t>
            </a:r>
            <a:r>
              <a:rPr lang="en-US" sz="2400" b="1" dirty="0" err="1" smtClean="0">
                <a:latin typeface="VNI-Times" pitchFamily="2" charset="0"/>
              </a:rPr>
              <a:t>hoïc</a:t>
            </a:r>
            <a:r>
              <a:rPr lang="en-US" sz="2400" b="1" dirty="0" smtClean="0">
                <a:latin typeface="VNI-Times" pitchFamily="2" charset="0"/>
              </a:rPr>
              <a:t> - </a:t>
            </a:r>
            <a:r>
              <a:rPr lang="en-US" sz="2400" b="1" dirty="0" err="1" smtClean="0">
                <a:latin typeface="VNI-Times" pitchFamily="2" charset="0"/>
              </a:rPr>
              <a:t>khoa</a:t>
            </a:r>
            <a:r>
              <a:rPr lang="en-US" sz="2400" b="1" dirty="0" smtClean="0">
                <a:latin typeface="VNI-Times" pitchFamily="2" charset="0"/>
              </a:rPr>
              <a:t> </a:t>
            </a:r>
            <a:r>
              <a:rPr lang="en-US" sz="2400" b="1" dirty="0" err="1" smtClean="0">
                <a:latin typeface="VNI-Times" pitchFamily="2" charset="0"/>
              </a:rPr>
              <a:t>hoïc</a:t>
            </a:r>
            <a:r>
              <a:rPr lang="en-US" sz="2400" b="1" dirty="0" smtClean="0">
                <a:latin typeface="VNI-Times" pitchFamily="2" charset="0"/>
              </a:rPr>
              <a:t> </a:t>
            </a:r>
            <a:r>
              <a:rPr lang="en-US" sz="2400" b="1" dirty="0" err="1" smtClean="0">
                <a:latin typeface="VNI-Times" pitchFamily="2" charset="0"/>
              </a:rPr>
              <a:t>xaõ</a:t>
            </a:r>
            <a:r>
              <a:rPr lang="en-US" sz="2400" b="1" dirty="0" smtClean="0">
                <a:latin typeface="VNI-Times" pitchFamily="2" charset="0"/>
              </a:rPr>
              <a:t> </a:t>
            </a:r>
            <a:r>
              <a:rPr lang="en-US" sz="2400" b="1" dirty="0" err="1" smtClean="0">
                <a:latin typeface="VNI-Times" pitchFamily="2" charset="0"/>
              </a:rPr>
              <a:t>hoäi</a:t>
            </a:r>
            <a:r>
              <a:rPr lang="en-US" sz="2400" b="1" dirty="0" smtClean="0">
                <a:latin typeface="VNI-Times" pitchFamily="2" charset="0"/>
              </a:rPr>
              <a:t> </a:t>
            </a:r>
            <a:r>
              <a:rPr lang="en-US" sz="2400" dirty="0" smtClean="0">
                <a:latin typeface="VNI-Times" pitchFamily="2" charset="0"/>
              </a:rPr>
              <a:t>XHH </a:t>
            </a:r>
            <a:r>
              <a:rPr lang="en-US" sz="2400" dirty="0" err="1" smtClean="0">
                <a:latin typeface="VNI-Times" pitchFamily="2" charset="0"/>
              </a:rPr>
              <a:t>quan</a:t>
            </a:r>
            <a:r>
              <a:rPr lang="en-US" sz="2400" dirty="0" smtClean="0">
                <a:latin typeface="VNI-Times" pitchFamily="2" charset="0"/>
              </a:rPr>
              <a:t> </a:t>
            </a:r>
            <a:r>
              <a:rPr lang="en-US" sz="2400" dirty="0" err="1" smtClean="0">
                <a:latin typeface="VNI-Times" pitchFamily="2" charset="0"/>
              </a:rPr>
              <a:t>taâm</a:t>
            </a:r>
            <a:r>
              <a:rPr lang="en-US" sz="2400" dirty="0" smtClean="0">
                <a:latin typeface="VNI-Times" pitchFamily="2" charset="0"/>
              </a:rPr>
              <a:t> </a:t>
            </a:r>
            <a:r>
              <a:rPr lang="en-US" sz="2400" dirty="0" err="1" smtClean="0">
                <a:latin typeface="VNI-Times" pitchFamily="2" charset="0"/>
              </a:rPr>
              <a:t>tìm</a:t>
            </a:r>
            <a:r>
              <a:rPr lang="en-US" sz="2400" dirty="0" smtClean="0">
                <a:latin typeface="VNI-Times" pitchFamily="2" charset="0"/>
              </a:rPr>
              <a:t> </a:t>
            </a:r>
            <a:r>
              <a:rPr lang="en-US" sz="2400" dirty="0" err="1" smtClean="0">
                <a:latin typeface="VNI-Times" pitchFamily="2" charset="0"/>
              </a:rPr>
              <a:t>hieåu</a:t>
            </a:r>
            <a:r>
              <a:rPr lang="en-US" sz="2400" dirty="0" smtClean="0">
                <a:latin typeface="VNI-Times" pitchFamily="2" charset="0"/>
              </a:rPr>
              <a:t> </a:t>
            </a:r>
            <a:r>
              <a:rPr lang="en-US" sz="2400" dirty="0" err="1" smtClean="0">
                <a:latin typeface="VNI-Times" pitchFamily="2" charset="0"/>
              </a:rPr>
              <a:t>veà</a:t>
            </a:r>
            <a:r>
              <a:rPr lang="en-US" sz="2400" dirty="0" smtClean="0">
                <a:latin typeface="VNI-Times" pitchFamily="2" charset="0"/>
              </a:rPr>
              <a:t> </a:t>
            </a:r>
            <a:r>
              <a:rPr lang="en-US" sz="2400" dirty="0" err="1" smtClean="0">
                <a:latin typeface="VNI-Times" pitchFamily="2" charset="0"/>
              </a:rPr>
              <a:t>haønh</a:t>
            </a:r>
            <a:r>
              <a:rPr lang="en-US" sz="2400" dirty="0" smtClean="0">
                <a:latin typeface="VNI-Times" pitchFamily="2" charset="0"/>
              </a:rPr>
              <a:t> vi </a:t>
            </a:r>
            <a:r>
              <a:rPr lang="en-US" sz="2400" dirty="0" err="1" smtClean="0">
                <a:latin typeface="VNI-Times" pitchFamily="2" charset="0"/>
              </a:rPr>
              <a:t>cuûa</a:t>
            </a:r>
            <a:r>
              <a:rPr lang="en-US" sz="2400" dirty="0" smtClean="0">
                <a:latin typeface="VNI-Times" pitchFamily="2" charset="0"/>
              </a:rPr>
              <a:t> con </a:t>
            </a:r>
            <a:r>
              <a:rPr lang="en-US" sz="2400" dirty="0" err="1" smtClean="0">
                <a:latin typeface="VNI-Times" pitchFamily="2" charset="0"/>
              </a:rPr>
              <a:t>ngöôøi</a:t>
            </a:r>
            <a:r>
              <a:rPr lang="en-US" sz="2400" dirty="0" smtClean="0">
                <a:latin typeface="VNI-Times" pitchFamily="2" charset="0"/>
              </a:rPr>
              <a:t>, </a:t>
            </a:r>
            <a:r>
              <a:rPr lang="en-US" sz="2400" dirty="0" err="1" smtClean="0">
                <a:latin typeface="VNI-Times" pitchFamily="2" charset="0"/>
              </a:rPr>
              <a:t>moät</a:t>
            </a:r>
            <a:r>
              <a:rPr lang="en-US" sz="2400" dirty="0" smtClean="0">
                <a:latin typeface="VNI-Times" pitchFamily="2" charset="0"/>
              </a:rPr>
              <a:t> </a:t>
            </a:r>
            <a:r>
              <a:rPr lang="en-US" sz="2400" dirty="0" err="1" smtClean="0">
                <a:latin typeface="VNI-Times" pitchFamily="2" charset="0"/>
              </a:rPr>
              <a:t>ñoái</a:t>
            </a:r>
            <a:r>
              <a:rPr lang="en-US" sz="2400" dirty="0" smtClean="0">
                <a:latin typeface="VNI-Times" pitchFamily="2" charset="0"/>
              </a:rPr>
              <a:t> </a:t>
            </a:r>
            <a:r>
              <a:rPr lang="en-US" sz="2400" dirty="0" err="1" smtClean="0">
                <a:latin typeface="VNI-Times" pitchFamily="2" charset="0"/>
              </a:rPr>
              <a:t>töôïng</a:t>
            </a:r>
            <a:r>
              <a:rPr lang="en-US" sz="2400" dirty="0" smtClean="0">
                <a:latin typeface="VNI-Times" pitchFamily="2" charset="0"/>
              </a:rPr>
              <a:t> </a:t>
            </a:r>
            <a:r>
              <a:rPr lang="en-US" sz="2400" dirty="0" err="1" smtClean="0">
                <a:latin typeface="VNI-Times" pitchFamily="2" charset="0"/>
              </a:rPr>
              <a:t>voán</a:t>
            </a:r>
            <a:r>
              <a:rPr lang="en-US" sz="2400" dirty="0" smtClean="0">
                <a:latin typeface="VNI-Times" pitchFamily="2" charset="0"/>
              </a:rPr>
              <a:t> </a:t>
            </a:r>
            <a:r>
              <a:rPr lang="en-US" sz="2400" dirty="0" err="1" smtClean="0">
                <a:latin typeface="VNI-Times" pitchFamily="2" charset="0"/>
              </a:rPr>
              <a:t>ñöôïc</a:t>
            </a:r>
            <a:r>
              <a:rPr lang="en-US" sz="2400" dirty="0" smtClean="0">
                <a:latin typeface="VNI-Times" pitchFamily="2" charset="0"/>
              </a:rPr>
              <a:t> </a:t>
            </a:r>
            <a:r>
              <a:rPr lang="en-US" sz="2400" dirty="0" err="1" smtClean="0">
                <a:latin typeface="VNI-Times" pitchFamily="2" charset="0"/>
              </a:rPr>
              <a:t>quan</a:t>
            </a:r>
            <a:r>
              <a:rPr lang="en-US" sz="2400" dirty="0" smtClean="0">
                <a:latin typeface="VNI-Times" pitchFamily="2" charset="0"/>
              </a:rPr>
              <a:t> </a:t>
            </a:r>
            <a:r>
              <a:rPr lang="en-US" sz="2400" dirty="0" err="1" smtClean="0">
                <a:latin typeface="VNI-Times" pitchFamily="2" charset="0"/>
              </a:rPr>
              <a:t>taâm</a:t>
            </a:r>
            <a:r>
              <a:rPr lang="en-US" sz="2400" dirty="0" smtClean="0">
                <a:latin typeface="VNI-Times" pitchFamily="2" charset="0"/>
              </a:rPr>
              <a:t> </a:t>
            </a:r>
            <a:r>
              <a:rPr lang="en-US" sz="2400" dirty="0" err="1" smtClean="0">
                <a:latin typeface="VNI-Times" pitchFamily="2" charset="0"/>
              </a:rPr>
              <a:t>bôõi</a:t>
            </a:r>
            <a:r>
              <a:rPr lang="en-US" sz="2400" dirty="0" smtClean="0">
                <a:latin typeface="VNI-Times" pitchFamily="2" charset="0"/>
              </a:rPr>
              <a:t> </a:t>
            </a:r>
            <a:r>
              <a:rPr lang="en-US" sz="2400" dirty="0" err="1" smtClean="0">
                <a:latin typeface="VNI-Times" pitchFamily="2" charset="0"/>
              </a:rPr>
              <a:t>caùc</a:t>
            </a:r>
            <a:r>
              <a:rPr lang="en-US" sz="2400" dirty="0" smtClean="0">
                <a:latin typeface="VNI-Times" pitchFamily="2" charset="0"/>
              </a:rPr>
              <a:t> </a:t>
            </a:r>
            <a:r>
              <a:rPr lang="en-US" sz="2400" dirty="0" err="1" smtClean="0">
                <a:latin typeface="VNI-Times" pitchFamily="2" charset="0"/>
              </a:rPr>
              <a:t>nhaø</a:t>
            </a:r>
            <a:r>
              <a:rPr lang="en-US" sz="2400" dirty="0" smtClean="0">
                <a:latin typeface="VNI-Times" pitchFamily="2" charset="0"/>
              </a:rPr>
              <a:t> </a:t>
            </a:r>
            <a:r>
              <a:rPr lang="en-US" sz="2400" dirty="0" err="1" smtClean="0">
                <a:latin typeface="VNI-Times" pitchFamily="2" charset="0"/>
              </a:rPr>
              <a:t>vaên</a:t>
            </a:r>
            <a:r>
              <a:rPr lang="en-US" sz="2400" dirty="0" smtClean="0">
                <a:latin typeface="VNI-Times" pitchFamily="2" charset="0"/>
              </a:rPr>
              <a:t>, </a:t>
            </a:r>
            <a:r>
              <a:rPr lang="en-US" sz="2400" dirty="0" err="1" smtClean="0">
                <a:latin typeface="VNI-Times" pitchFamily="2" charset="0"/>
              </a:rPr>
              <a:t>soaïn</a:t>
            </a:r>
            <a:r>
              <a:rPr lang="en-US" sz="2400" dirty="0" smtClean="0">
                <a:latin typeface="VNI-Times" pitchFamily="2" charset="0"/>
              </a:rPr>
              <a:t> </a:t>
            </a:r>
            <a:r>
              <a:rPr lang="en-US" sz="2400" dirty="0" err="1" smtClean="0">
                <a:latin typeface="VNI-Times" pitchFamily="2" charset="0"/>
              </a:rPr>
              <a:t>kòch</a:t>
            </a:r>
            <a:r>
              <a:rPr lang="en-US" sz="2400" dirty="0" smtClean="0">
                <a:latin typeface="VNI-Times" pitchFamily="2" charset="0"/>
              </a:rPr>
              <a:t>, </a:t>
            </a:r>
            <a:r>
              <a:rPr lang="en-US" sz="2400" dirty="0" err="1" smtClean="0">
                <a:latin typeface="VNI-Times" pitchFamily="2" charset="0"/>
              </a:rPr>
              <a:t>nhaø</a:t>
            </a:r>
            <a:r>
              <a:rPr lang="en-US" sz="2400" dirty="0" smtClean="0">
                <a:latin typeface="VNI-Times" pitchFamily="2" charset="0"/>
              </a:rPr>
              <a:t> </a:t>
            </a:r>
            <a:r>
              <a:rPr lang="en-US" sz="2400" dirty="0" err="1" smtClean="0">
                <a:latin typeface="VNI-Times" pitchFamily="2" charset="0"/>
              </a:rPr>
              <a:t>thô</a:t>
            </a:r>
            <a:r>
              <a:rPr lang="en-US" sz="2400" dirty="0" smtClean="0">
                <a:latin typeface="VNI-Times" pitchFamily="2" charset="0"/>
              </a:rPr>
              <a:t>, </a:t>
            </a:r>
            <a:r>
              <a:rPr lang="en-US" sz="2400" dirty="0" err="1" smtClean="0">
                <a:latin typeface="VNI-Times" pitchFamily="2" charset="0"/>
              </a:rPr>
              <a:t>nhaø</a:t>
            </a:r>
            <a:r>
              <a:rPr lang="en-US" sz="2400" dirty="0" smtClean="0">
                <a:latin typeface="VNI-Times" pitchFamily="2" charset="0"/>
              </a:rPr>
              <a:t> </a:t>
            </a:r>
            <a:r>
              <a:rPr lang="en-US" sz="2400" dirty="0" err="1" smtClean="0">
                <a:latin typeface="VNI-Times" pitchFamily="2" charset="0"/>
              </a:rPr>
              <a:t>taâm</a:t>
            </a:r>
            <a:r>
              <a:rPr lang="en-US" sz="2400" dirty="0" smtClean="0">
                <a:latin typeface="VNI-Times" pitchFamily="2" charset="0"/>
              </a:rPr>
              <a:t> </a:t>
            </a:r>
            <a:r>
              <a:rPr lang="en-US" sz="2400" dirty="0" err="1" smtClean="0">
                <a:latin typeface="VNI-Times" pitchFamily="2" charset="0"/>
              </a:rPr>
              <a:t>lyù</a:t>
            </a:r>
            <a:r>
              <a:rPr lang="en-US" sz="2400" dirty="0" smtClean="0">
                <a:latin typeface="VNI-Times" pitchFamily="2" charset="0"/>
              </a:rPr>
              <a:t>, ... </a:t>
            </a:r>
            <a:r>
              <a:rPr lang="en-US" sz="2400" dirty="0" err="1" smtClean="0">
                <a:latin typeface="VNI-Times" pitchFamily="2" charset="0"/>
              </a:rPr>
              <a:t>Tuy</a:t>
            </a:r>
            <a:r>
              <a:rPr lang="en-US" sz="2400" dirty="0" smtClean="0">
                <a:latin typeface="VNI-Times" pitchFamily="2" charset="0"/>
              </a:rPr>
              <a:t> </a:t>
            </a:r>
            <a:r>
              <a:rPr lang="en-US" sz="2400" dirty="0" err="1" smtClean="0">
                <a:latin typeface="VNI-Times" pitchFamily="2" charset="0"/>
              </a:rPr>
              <a:t>nhieân</a:t>
            </a:r>
            <a:r>
              <a:rPr lang="en-US" sz="2400" dirty="0" smtClean="0">
                <a:latin typeface="VNI-Times" pitchFamily="2" charset="0"/>
              </a:rPr>
              <a:t>, </a:t>
            </a:r>
            <a:r>
              <a:rPr lang="en-US" sz="2400" dirty="0" err="1" smtClean="0">
                <a:latin typeface="VNI-Times" pitchFamily="2" charset="0"/>
              </a:rPr>
              <a:t>khaùc</a:t>
            </a:r>
            <a:r>
              <a:rPr lang="en-US" sz="2400" dirty="0" smtClean="0">
                <a:latin typeface="VNI-Times" pitchFamily="2" charset="0"/>
              </a:rPr>
              <a:t> </a:t>
            </a:r>
            <a:r>
              <a:rPr lang="en-US" sz="2400" dirty="0" err="1" smtClean="0">
                <a:latin typeface="VNI-Times" pitchFamily="2" charset="0"/>
              </a:rPr>
              <a:t>vôùi</a:t>
            </a:r>
            <a:r>
              <a:rPr lang="en-US" sz="2400" dirty="0" smtClean="0">
                <a:latin typeface="VNI-Times" pitchFamily="2" charset="0"/>
              </a:rPr>
              <a:t> </a:t>
            </a:r>
            <a:r>
              <a:rPr lang="en-US" sz="2400" dirty="0" err="1" smtClean="0">
                <a:latin typeface="VNI-Times" pitchFamily="2" charset="0"/>
              </a:rPr>
              <a:t>caùc</a:t>
            </a:r>
            <a:r>
              <a:rPr lang="en-US" sz="2400" dirty="0" smtClean="0">
                <a:latin typeface="VNI-Times" pitchFamily="2" charset="0"/>
              </a:rPr>
              <a:t> </a:t>
            </a:r>
            <a:r>
              <a:rPr lang="en-US" sz="2400" dirty="0" err="1" smtClean="0">
                <a:latin typeface="VNI-Times" pitchFamily="2" charset="0"/>
              </a:rPr>
              <a:t>moân</a:t>
            </a:r>
            <a:r>
              <a:rPr lang="en-US" sz="2400" dirty="0" smtClean="0">
                <a:latin typeface="VNI-Times" pitchFamily="2" charset="0"/>
              </a:rPr>
              <a:t> </a:t>
            </a:r>
            <a:r>
              <a:rPr lang="en-US" sz="2400" dirty="0" err="1" smtClean="0">
                <a:latin typeface="VNI-Times" pitchFamily="2" charset="0"/>
              </a:rPr>
              <a:t>hoïc</a:t>
            </a:r>
            <a:r>
              <a:rPr lang="en-US" sz="2400" dirty="0" smtClean="0">
                <a:latin typeface="VNI-Times" pitchFamily="2" charset="0"/>
              </a:rPr>
              <a:t> </a:t>
            </a:r>
            <a:r>
              <a:rPr lang="en-US" sz="2400" dirty="0" err="1" smtClean="0">
                <a:latin typeface="VNI-Times" pitchFamily="2" charset="0"/>
              </a:rPr>
              <a:t>khaùc</a:t>
            </a:r>
            <a:r>
              <a:rPr lang="en-US" sz="2400" dirty="0" smtClean="0">
                <a:latin typeface="VNI-Times" pitchFamily="2" charset="0"/>
              </a:rPr>
              <a:t>, </a:t>
            </a:r>
            <a:r>
              <a:rPr lang="en-US" sz="2400" dirty="0" err="1" smtClean="0">
                <a:latin typeface="VNI-Times" pitchFamily="2" charset="0"/>
              </a:rPr>
              <a:t>ví</a:t>
            </a:r>
            <a:r>
              <a:rPr lang="en-US" sz="2400" dirty="0" smtClean="0">
                <a:latin typeface="VNI-Times" pitchFamily="2" charset="0"/>
              </a:rPr>
              <a:t> </a:t>
            </a:r>
            <a:r>
              <a:rPr lang="en-US" sz="2400" dirty="0" err="1" smtClean="0">
                <a:latin typeface="VNI-Times" pitchFamily="2" charset="0"/>
              </a:rPr>
              <a:t>duï</a:t>
            </a:r>
            <a:r>
              <a:rPr lang="en-US" sz="2400" dirty="0" smtClean="0">
                <a:latin typeface="VNI-Times" pitchFamily="2" charset="0"/>
              </a:rPr>
              <a:t> </a:t>
            </a:r>
            <a:r>
              <a:rPr lang="en-US" sz="2400" dirty="0" err="1" smtClean="0">
                <a:latin typeface="VNI-Times" pitchFamily="2" charset="0"/>
              </a:rPr>
              <a:t>nhö</a:t>
            </a:r>
            <a:r>
              <a:rPr lang="en-US" sz="2400" dirty="0" smtClean="0">
                <a:latin typeface="VNI-Times" pitchFamily="2" charset="0"/>
              </a:rPr>
              <a:t> </a:t>
            </a:r>
            <a:r>
              <a:rPr lang="en-US" sz="2400" dirty="0" err="1" smtClean="0">
                <a:latin typeface="VNI-Times" pitchFamily="2" charset="0"/>
              </a:rPr>
              <a:t>vaên</a:t>
            </a:r>
            <a:r>
              <a:rPr lang="en-US" sz="2400" dirty="0" smtClean="0">
                <a:latin typeface="VNI-Times" pitchFamily="2" charset="0"/>
              </a:rPr>
              <a:t> </a:t>
            </a:r>
            <a:r>
              <a:rPr lang="en-US" sz="2400" dirty="0" err="1" smtClean="0">
                <a:latin typeface="VNI-Times" pitchFamily="2" charset="0"/>
              </a:rPr>
              <a:t>hoïc</a:t>
            </a:r>
            <a:r>
              <a:rPr lang="en-US" sz="2400" dirty="0" smtClean="0">
                <a:latin typeface="VNI-Times" pitchFamily="2" charset="0"/>
              </a:rPr>
              <a:t> </a:t>
            </a:r>
            <a:r>
              <a:rPr lang="en-US" sz="2400" dirty="0" err="1" smtClean="0">
                <a:latin typeface="VNI-Times" pitchFamily="2" charset="0"/>
              </a:rPr>
              <a:t>coá</a:t>
            </a:r>
            <a:r>
              <a:rPr lang="en-US" sz="2400" dirty="0" smtClean="0">
                <a:latin typeface="VNI-Times" pitchFamily="2" charset="0"/>
              </a:rPr>
              <a:t> </a:t>
            </a:r>
            <a:r>
              <a:rPr lang="en-US" sz="2400" dirty="0" err="1" smtClean="0">
                <a:latin typeface="VNI-Times" pitchFamily="2" charset="0"/>
              </a:rPr>
              <a:t>gaéng</a:t>
            </a:r>
            <a:r>
              <a:rPr lang="en-US" sz="2400" dirty="0" smtClean="0">
                <a:latin typeface="VNI-Times" pitchFamily="2" charset="0"/>
              </a:rPr>
              <a:t> </a:t>
            </a:r>
            <a:r>
              <a:rPr lang="en-US" sz="2400" dirty="0" err="1" smtClean="0">
                <a:latin typeface="VNI-Times" pitchFamily="2" charset="0"/>
              </a:rPr>
              <a:t>saùng</a:t>
            </a:r>
            <a:r>
              <a:rPr lang="en-US" sz="2400" dirty="0" smtClean="0">
                <a:latin typeface="VNI-Times" pitchFamily="2" charset="0"/>
              </a:rPr>
              <a:t> </a:t>
            </a:r>
            <a:r>
              <a:rPr lang="en-US" sz="2400" dirty="0" err="1" smtClean="0">
                <a:latin typeface="VNI-Times" pitchFamily="2" charset="0"/>
              </a:rPr>
              <a:t>taïo</a:t>
            </a:r>
            <a:r>
              <a:rPr lang="en-US" sz="2400" dirty="0" smtClean="0">
                <a:latin typeface="VNI-Times" pitchFamily="2" charset="0"/>
              </a:rPr>
              <a:t> </a:t>
            </a:r>
            <a:r>
              <a:rPr lang="en-US" sz="2400" dirty="0" err="1" smtClean="0">
                <a:latin typeface="VNI-Times" pitchFamily="2" charset="0"/>
              </a:rPr>
              <a:t>ra</a:t>
            </a:r>
            <a:r>
              <a:rPr lang="en-US" sz="2400" dirty="0" smtClean="0">
                <a:latin typeface="VNI-Times" pitchFamily="2" charset="0"/>
              </a:rPr>
              <a:t> </a:t>
            </a:r>
            <a:r>
              <a:rPr lang="en-US" sz="2400" dirty="0" err="1" smtClean="0">
                <a:latin typeface="VNI-Times" pitchFamily="2" charset="0"/>
              </a:rPr>
              <a:t>haønh</a:t>
            </a:r>
            <a:r>
              <a:rPr lang="en-US" sz="2400" dirty="0" smtClean="0">
                <a:latin typeface="VNI-Times" pitchFamily="2" charset="0"/>
              </a:rPr>
              <a:t> vi, </a:t>
            </a:r>
            <a:r>
              <a:rPr lang="en-US" sz="2400" dirty="0" err="1" smtClean="0">
                <a:latin typeface="VNI-Times" pitchFamily="2" charset="0"/>
              </a:rPr>
              <a:t>thaùi</a:t>
            </a:r>
            <a:r>
              <a:rPr lang="en-US" sz="2400" dirty="0" smtClean="0">
                <a:latin typeface="VNI-Times" pitchFamily="2" charset="0"/>
              </a:rPr>
              <a:t> </a:t>
            </a:r>
            <a:r>
              <a:rPr lang="en-US" sz="2400" dirty="0" err="1" smtClean="0">
                <a:latin typeface="VNI-Times" pitchFamily="2" charset="0"/>
              </a:rPr>
              <a:t>ñoä</a:t>
            </a:r>
            <a:r>
              <a:rPr lang="en-US" sz="2400" dirty="0" smtClean="0">
                <a:latin typeface="VNI-Times" pitchFamily="2" charset="0"/>
              </a:rPr>
              <a:t>, </a:t>
            </a:r>
            <a:r>
              <a:rPr lang="en-US" sz="2400" dirty="0" err="1" smtClean="0">
                <a:latin typeface="VNI-Times" pitchFamily="2" charset="0"/>
              </a:rPr>
              <a:t>tu</a:t>
            </a:r>
            <a:r>
              <a:rPr lang="en-US" sz="2400" dirty="0" smtClean="0">
                <a:latin typeface="VNI-Times" pitchFamily="2" charset="0"/>
              </a:rPr>
              <a:t> </a:t>
            </a:r>
            <a:r>
              <a:rPr lang="en-US" sz="2400" dirty="0" err="1" smtClean="0">
                <a:latin typeface="VNI-Times" pitchFamily="2" charset="0"/>
              </a:rPr>
              <a:t>duy</a:t>
            </a:r>
            <a:r>
              <a:rPr lang="en-US" sz="2400" dirty="0" smtClean="0">
                <a:latin typeface="VNI-Times" pitchFamily="2" charset="0"/>
              </a:rPr>
              <a:t>, </a:t>
            </a:r>
            <a:r>
              <a:rPr lang="en-US" sz="2400" dirty="0" err="1" smtClean="0">
                <a:latin typeface="VNI-Times" pitchFamily="2" charset="0"/>
              </a:rPr>
              <a:t>tình</a:t>
            </a:r>
            <a:r>
              <a:rPr lang="en-US" sz="2400" dirty="0" smtClean="0">
                <a:latin typeface="VNI-Times" pitchFamily="2" charset="0"/>
              </a:rPr>
              <a:t> </a:t>
            </a:r>
            <a:r>
              <a:rPr lang="en-US" sz="2400" dirty="0" err="1" smtClean="0">
                <a:latin typeface="VNI-Times" pitchFamily="2" charset="0"/>
              </a:rPr>
              <a:t>caûm</a:t>
            </a:r>
            <a:r>
              <a:rPr lang="en-US" sz="2400" dirty="0" smtClean="0">
                <a:latin typeface="VNI-Times" pitchFamily="2" charset="0"/>
              </a:rPr>
              <a:t> .... </a:t>
            </a:r>
            <a:r>
              <a:rPr lang="en-US" sz="2400" dirty="0" err="1" smtClean="0">
                <a:latin typeface="VNI-Times" pitchFamily="2" charset="0"/>
              </a:rPr>
              <a:t>ñeå</a:t>
            </a:r>
            <a:r>
              <a:rPr lang="en-US" sz="2400" dirty="0" smtClean="0">
                <a:latin typeface="VNI-Times" pitchFamily="2" charset="0"/>
              </a:rPr>
              <a:t> </a:t>
            </a:r>
            <a:r>
              <a:rPr lang="en-US" sz="2400" dirty="0" err="1" smtClean="0">
                <a:latin typeface="VNI-Times" pitchFamily="2" charset="0"/>
              </a:rPr>
              <a:t>saùng</a:t>
            </a:r>
            <a:r>
              <a:rPr lang="en-US" sz="2400" dirty="0" smtClean="0">
                <a:latin typeface="VNI-Times" pitchFamily="2" charset="0"/>
              </a:rPr>
              <a:t> </a:t>
            </a:r>
            <a:r>
              <a:rPr lang="en-US" sz="2400" dirty="0" err="1" smtClean="0">
                <a:latin typeface="VNI-Times" pitchFamily="2" charset="0"/>
              </a:rPr>
              <a:t>taïo</a:t>
            </a:r>
            <a:r>
              <a:rPr lang="en-US" sz="2400" dirty="0" smtClean="0">
                <a:latin typeface="VNI-Times" pitchFamily="2" charset="0"/>
              </a:rPr>
              <a:t> </a:t>
            </a:r>
            <a:r>
              <a:rPr lang="en-US" sz="2400" dirty="0" err="1" smtClean="0">
                <a:latin typeface="VNI-Times" pitchFamily="2" charset="0"/>
              </a:rPr>
              <a:t>neân</a:t>
            </a:r>
            <a:r>
              <a:rPr lang="en-US" sz="2400" dirty="0" smtClean="0">
                <a:latin typeface="VNI-Times" pitchFamily="2" charset="0"/>
              </a:rPr>
              <a:t> </a:t>
            </a:r>
            <a:r>
              <a:rPr lang="en-US" sz="2400" dirty="0" err="1" smtClean="0">
                <a:latin typeface="VNI-Times" pitchFamily="2" charset="0"/>
              </a:rPr>
              <a:t>nhaân</a:t>
            </a:r>
            <a:r>
              <a:rPr lang="en-US" sz="2400" dirty="0" smtClean="0">
                <a:latin typeface="VNI-Times" pitchFamily="2" charset="0"/>
              </a:rPr>
              <a:t> </a:t>
            </a:r>
            <a:r>
              <a:rPr lang="en-US" sz="2400" dirty="0" err="1" smtClean="0">
                <a:latin typeface="VNI-Times" pitchFamily="2" charset="0"/>
              </a:rPr>
              <a:t>vaät</a:t>
            </a:r>
            <a:r>
              <a:rPr lang="en-US" sz="2400" dirty="0" smtClean="0">
                <a:latin typeface="VNI-Times" pitchFamily="2" charset="0"/>
              </a:rPr>
              <a:t>; </a:t>
            </a:r>
            <a:r>
              <a:rPr lang="en-US" sz="2400" dirty="0" err="1" smtClean="0">
                <a:latin typeface="VNI-Times" pitchFamily="2" charset="0"/>
              </a:rPr>
              <a:t>nhaø</a:t>
            </a:r>
            <a:r>
              <a:rPr lang="en-US" sz="2400" dirty="0" smtClean="0">
                <a:latin typeface="VNI-Times" pitchFamily="2" charset="0"/>
              </a:rPr>
              <a:t> </a:t>
            </a:r>
            <a:r>
              <a:rPr lang="en-US" sz="2400" dirty="0" err="1" smtClean="0">
                <a:latin typeface="VNI-Times" pitchFamily="2" charset="0"/>
              </a:rPr>
              <a:t>thô</a:t>
            </a:r>
            <a:r>
              <a:rPr lang="en-US" sz="2400" dirty="0" smtClean="0">
                <a:latin typeface="VNI-Times" pitchFamily="2" charset="0"/>
              </a:rPr>
              <a:t> </a:t>
            </a:r>
            <a:r>
              <a:rPr lang="en-US" sz="2400" dirty="0" err="1" smtClean="0">
                <a:latin typeface="VNI-Times" pitchFamily="2" charset="0"/>
              </a:rPr>
              <a:t>ñöa</a:t>
            </a:r>
            <a:r>
              <a:rPr lang="en-US" sz="2400" dirty="0" smtClean="0">
                <a:latin typeface="VNI-Times" pitchFamily="2" charset="0"/>
              </a:rPr>
              <a:t> </a:t>
            </a:r>
            <a:r>
              <a:rPr lang="en-US" sz="2400" dirty="0" err="1" smtClean="0">
                <a:latin typeface="VNI-Times" pitchFamily="2" charset="0"/>
              </a:rPr>
              <a:t>ra</a:t>
            </a:r>
            <a:r>
              <a:rPr lang="en-US" sz="2400" dirty="0" smtClean="0">
                <a:latin typeface="VNI-Times" pitchFamily="2" charset="0"/>
              </a:rPr>
              <a:t> </a:t>
            </a:r>
            <a:r>
              <a:rPr lang="en-US" sz="2400" dirty="0" err="1" smtClean="0">
                <a:latin typeface="VNI-Times" pitchFamily="2" charset="0"/>
              </a:rPr>
              <a:t>nhöõng</a:t>
            </a:r>
            <a:r>
              <a:rPr lang="en-US" sz="2400" dirty="0" smtClean="0">
                <a:latin typeface="VNI-Times" pitchFamily="2" charset="0"/>
              </a:rPr>
              <a:t> </a:t>
            </a:r>
            <a:r>
              <a:rPr lang="en-US" sz="2400" dirty="0" err="1" smtClean="0">
                <a:latin typeface="VNI-Times" pitchFamily="2" charset="0"/>
              </a:rPr>
              <a:t>hình</a:t>
            </a:r>
            <a:r>
              <a:rPr lang="en-US" sz="2400" dirty="0" smtClean="0">
                <a:latin typeface="VNI-Times" pitchFamily="2" charset="0"/>
              </a:rPr>
              <a:t> </a:t>
            </a:r>
            <a:r>
              <a:rPr lang="en-US" sz="2400" dirty="0" err="1" smtClean="0">
                <a:latin typeface="VNI-Times" pitchFamily="2" charset="0"/>
              </a:rPr>
              <a:t>töôïng</a:t>
            </a:r>
            <a:r>
              <a:rPr lang="en-US" sz="2400" dirty="0" smtClean="0">
                <a:latin typeface="VNI-Times" pitchFamily="2" charset="0"/>
              </a:rPr>
              <a:t> </a:t>
            </a:r>
            <a:r>
              <a:rPr lang="en-US" sz="2400" dirty="0" err="1" smtClean="0">
                <a:latin typeface="VNI-Times" pitchFamily="2" charset="0"/>
              </a:rPr>
              <a:t>khaùi</a:t>
            </a:r>
            <a:r>
              <a:rPr lang="en-US" sz="2400" dirty="0" smtClean="0">
                <a:latin typeface="VNI-Times" pitchFamily="2" charset="0"/>
              </a:rPr>
              <a:t> </a:t>
            </a:r>
            <a:r>
              <a:rPr lang="en-US" sz="2400" dirty="0" err="1" smtClean="0">
                <a:latin typeface="VNI-Times" pitchFamily="2" charset="0"/>
              </a:rPr>
              <a:t>quaùt</a:t>
            </a:r>
            <a:r>
              <a:rPr lang="en-US" sz="2400" dirty="0" smtClean="0">
                <a:latin typeface="VNI-Times" pitchFamily="2" charset="0"/>
              </a:rPr>
              <a:t> </a:t>
            </a:r>
            <a:r>
              <a:rPr lang="en-US" sz="2400" dirty="0" err="1" smtClean="0">
                <a:latin typeface="VNI-Times" pitchFamily="2" charset="0"/>
              </a:rPr>
              <a:t>xuùc</a:t>
            </a:r>
            <a:r>
              <a:rPr lang="en-US" sz="2400" dirty="0" smtClean="0">
                <a:latin typeface="VNI-Times" pitchFamily="2" charset="0"/>
              </a:rPr>
              <a:t> </a:t>
            </a:r>
            <a:r>
              <a:rPr lang="en-US" sz="2400" dirty="0" err="1" smtClean="0">
                <a:latin typeface="VNI-Times" pitchFamily="2" charset="0"/>
              </a:rPr>
              <a:t>tích</a:t>
            </a:r>
            <a:r>
              <a:rPr lang="en-US" sz="2400" dirty="0" smtClean="0">
                <a:latin typeface="VNI-Times" pitchFamily="2" charset="0"/>
              </a:rPr>
              <a:t> </a:t>
            </a:r>
            <a:r>
              <a:rPr lang="en-US" sz="2400" dirty="0" err="1" smtClean="0">
                <a:latin typeface="VNI-Times" pitchFamily="2" charset="0"/>
              </a:rPr>
              <a:t>ñeå</a:t>
            </a:r>
            <a:r>
              <a:rPr lang="en-US" sz="2400" dirty="0" smtClean="0">
                <a:latin typeface="VNI-Times" pitchFamily="2" charset="0"/>
              </a:rPr>
              <a:t> </a:t>
            </a:r>
            <a:r>
              <a:rPr lang="en-US" sz="2400" dirty="0" err="1" smtClean="0">
                <a:latin typeface="VNI-Times" pitchFamily="2" charset="0"/>
              </a:rPr>
              <a:t>thí</a:t>
            </a:r>
            <a:r>
              <a:rPr lang="en-US" sz="2400" dirty="0" smtClean="0">
                <a:latin typeface="VNI-Times" pitchFamily="2" charset="0"/>
              </a:rPr>
              <a:t> </a:t>
            </a:r>
            <a:r>
              <a:rPr lang="en-US" sz="2400" dirty="0" err="1" smtClean="0">
                <a:latin typeface="VNI-Times" pitchFamily="2" charset="0"/>
              </a:rPr>
              <a:t>vò</a:t>
            </a:r>
            <a:r>
              <a:rPr lang="en-US" sz="2400" dirty="0" smtClean="0">
                <a:latin typeface="VNI-Times" pitchFamily="2" charset="0"/>
              </a:rPr>
              <a:t> </a:t>
            </a:r>
            <a:r>
              <a:rPr lang="en-US" sz="2400" dirty="0" err="1" smtClean="0">
                <a:latin typeface="VNI-Times" pitchFamily="2" charset="0"/>
              </a:rPr>
              <a:t>hoùa</a:t>
            </a:r>
            <a:r>
              <a:rPr lang="en-US" sz="2400" dirty="0" smtClean="0">
                <a:latin typeface="VNI-Times" pitchFamily="2" charset="0"/>
              </a:rPr>
              <a:t> </a:t>
            </a:r>
            <a:r>
              <a:rPr lang="en-US" sz="2400" dirty="0" err="1" smtClean="0">
                <a:latin typeface="VNI-Times" pitchFamily="2" charset="0"/>
              </a:rPr>
              <a:t>hình</a:t>
            </a:r>
            <a:r>
              <a:rPr lang="en-US" sz="2400" dirty="0" smtClean="0">
                <a:latin typeface="VNI-Times" pitchFamily="2" charset="0"/>
              </a:rPr>
              <a:t> </a:t>
            </a:r>
            <a:r>
              <a:rPr lang="en-US" sz="2400" dirty="0" err="1" smtClean="0">
                <a:latin typeface="VNI-Times" pitchFamily="2" charset="0"/>
              </a:rPr>
              <a:t>töôïng</a:t>
            </a:r>
            <a:r>
              <a:rPr lang="en-US" sz="2400" dirty="0" smtClean="0">
                <a:latin typeface="VNI-Times" pitchFamily="2" charset="0"/>
              </a:rPr>
              <a:t> con </a:t>
            </a:r>
            <a:r>
              <a:rPr lang="en-US" sz="2400" dirty="0" err="1" smtClean="0">
                <a:latin typeface="VNI-Times" pitchFamily="2" charset="0"/>
              </a:rPr>
              <a:t>ngöôøi</a:t>
            </a:r>
            <a:r>
              <a:rPr lang="en-US" sz="2400" dirty="0" smtClean="0">
                <a:latin typeface="VNI-Times" pitchFamily="2" charset="0"/>
              </a:rPr>
              <a:t>; </a:t>
            </a:r>
            <a:r>
              <a:rPr lang="en-US" sz="2400" dirty="0" err="1" smtClean="0">
                <a:latin typeface="VNI-Times" pitchFamily="2" charset="0"/>
              </a:rPr>
              <a:t>thì</a:t>
            </a:r>
            <a:r>
              <a:rPr lang="en-US" sz="2400" dirty="0" smtClean="0">
                <a:latin typeface="VNI-Times" pitchFamily="2" charset="0"/>
              </a:rPr>
              <a:t> </a:t>
            </a:r>
            <a:r>
              <a:rPr lang="en-US" sz="2400" dirty="0" err="1" smtClean="0">
                <a:latin typeface="VNI-Times" pitchFamily="2" charset="0"/>
              </a:rPr>
              <a:t>nhaø</a:t>
            </a:r>
            <a:r>
              <a:rPr lang="en-US" sz="2400" dirty="0" smtClean="0">
                <a:latin typeface="VNI-Times" pitchFamily="2" charset="0"/>
              </a:rPr>
              <a:t> </a:t>
            </a:r>
            <a:r>
              <a:rPr lang="en-US" sz="2400" dirty="0" err="1" smtClean="0">
                <a:latin typeface="VNI-Times" pitchFamily="2" charset="0"/>
              </a:rPr>
              <a:t>xaõ</a:t>
            </a:r>
            <a:r>
              <a:rPr lang="en-US" sz="2400" dirty="0" smtClean="0">
                <a:latin typeface="VNI-Times" pitchFamily="2" charset="0"/>
              </a:rPr>
              <a:t> </a:t>
            </a:r>
            <a:r>
              <a:rPr lang="en-US" sz="2400" dirty="0" err="1" smtClean="0">
                <a:latin typeface="VNI-Times" pitchFamily="2" charset="0"/>
              </a:rPr>
              <a:t>hoäi</a:t>
            </a:r>
            <a:r>
              <a:rPr lang="en-US" sz="2400" dirty="0" smtClean="0">
                <a:latin typeface="VNI-Times" pitchFamily="2" charset="0"/>
              </a:rPr>
              <a:t> </a:t>
            </a:r>
            <a:r>
              <a:rPr lang="en-US" sz="2400" dirty="0" err="1" smtClean="0">
                <a:latin typeface="VNI-Times" pitchFamily="2" charset="0"/>
              </a:rPr>
              <a:t>hoïc</a:t>
            </a:r>
            <a:r>
              <a:rPr lang="en-US" sz="2400" dirty="0" smtClean="0">
                <a:latin typeface="VNI-Times" pitchFamily="2" charset="0"/>
              </a:rPr>
              <a:t> </a:t>
            </a:r>
            <a:r>
              <a:rPr lang="en-US" sz="2400" dirty="0" err="1" smtClean="0">
                <a:latin typeface="VNI-Times" pitchFamily="2" charset="0"/>
              </a:rPr>
              <a:t>laïi</a:t>
            </a:r>
            <a:r>
              <a:rPr lang="en-US" sz="2400" dirty="0" smtClean="0">
                <a:latin typeface="VNI-Times" pitchFamily="2" charset="0"/>
              </a:rPr>
              <a:t> </a:t>
            </a:r>
            <a:r>
              <a:rPr lang="en-US" sz="2400" dirty="0" err="1" smtClean="0">
                <a:latin typeface="VNI-Times" pitchFamily="2" charset="0"/>
              </a:rPr>
              <a:t>tìm</a:t>
            </a:r>
            <a:r>
              <a:rPr lang="en-US" sz="2400" dirty="0" smtClean="0">
                <a:latin typeface="VNI-Times" pitchFamily="2" charset="0"/>
              </a:rPr>
              <a:t> </a:t>
            </a:r>
            <a:r>
              <a:rPr lang="en-US" sz="2400" dirty="0" err="1" smtClean="0">
                <a:latin typeface="VNI-Times" pitchFamily="2" charset="0"/>
              </a:rPr>
              <a:t>caùch</a:t>
            </a:r>
            <a:r>
              <a:rPr lang="en-US" sz="2400" dirty="0" smtClean="0">
                <a:latin typeface="VNI-Times" pitchFamily="2" charset="0"/>
              </a:rPr>
              <a:t> </a:t>
            </a:r>
            <a:r>
              <a:rPr lang="en-US" sz="2400" dirty="0" err="1" smtClean="0">
                <a:latin typeface="VNI-Times" pitchFamily="2" charset="0"/>
              </a:rPr>
              <a:t>aùp</a:t>
            </a:r>
            <a:r>
              <a:rPr lang="en-US" sz="2400" dirty="0" smtClean="0">
                <a:latin typeface="VNI-Times" pitchFamily="2" charset="0"/>
              </a:rPr>
              <a:t> </a:t>
            </a:r>
            <a:r>
              <a:rPr lang="en-US" sz="2400" dirty="0" err="1" smtClean="0">
                <a:latin typeface="VNI-Times" pitchFamily="2" charset="0"/>
              </a:rPr>
              <a:t>duïng</a:t>
            </a:r>
            <a:r>
              <a:rPr lang="en-US" sz="2400" dirty="0" smtClean="0">
                <a:latin typeface="VNI-Times" pitchFamily="2" charset="0"/>
              </a:rPr>
              <a:t> </a:t>
            </a:r>
            <a:r>
              <a:rPr lang="en-US" sz="2400" dirty="0" err="1" smtClean="0">
                <a:latin typeface="VNI-Times" pitchFamily="2" charset="0"/>
              </a:rPr>
              <a:t>nhöõng</a:t>
            </a:r>
            <a:r>
              <a:rPr lang="en-US" sz="2400" dirty="0" smtClean="0">
                <a:latin typeface="VNI-Times" pitchFamily="2" charset="0"/>
              </a:rPr>
              <a:t> </a:t>
            </a:r>
            <a:r>
              <a:rPr lang="en-US" sz="2400" dirty="0" err="1" smtClean="0">
                <a:latin typeface="VNI-Times" pitchFamily="2" charset="0"/>
              </a:rPr>
              <a:t>phöông</a:t>
            </a:r>
            <a:r>
              <a:rPr lang="en-US" sz="2400" dirty="0" smtClean="0">
                <a:latin typeface="VNI-Times" pitchFamily="2" charset="0"/>
              </a:rPr>
              <a:t> </a:t>
            </a:r>
            <a:r>
              <a:rPr lang="en-US" sz="2400" dirty="0" err="1" smtClean="0">
                <a:latin typeface="VNI-Times" pitchFamily="2" charset="0"/>
              </a:rPr>
              <a:t>phaùp</a:t>
            </a:r>
            <a:r>
              <a:rPr lang="en-US" sz="2400" dirty="0" smtClean="0">
                <a:latin typeface="VNI-Times" pitchFamily="2" charset="0"/>
              </a:rPr>
              <a:t> </a:t>
            </a:r>
            <a:r>
              <a:rPr lang="en-US" sz="2400" dirty="0" err="1" smtClean="0">
                <a:latin typeface="VNI-Times" pitchFamily="2" charset="0"/>
              </a:rPr>
              <a:t>khoa</a:t>
            </a:r>
            <a:r>
              <a:rPr lang="en-US" sz="2400" dirty="0" smtClean="0">
                <a:latin typeface="VNI-Times" pitchFamily="2" charset="0"/>
              </a:rPr>
              <a:t> </a:t>
            </a:r>
            <a:r>
              <a:rPr lang="en-US" sz="2400" dirty="0" err="1" smtClean="0">
                <a:latin typeface="VNI-Times" pitchFamily="2" charset="0"/>
              </a:rPr>
              <a:t>hoïc</a:t>
            </a:r>
            <a:r>
              <a:rPr lang="en-US" sz="2400" dirty="0" smtClean="0">
                <a:latin typeface="VNI-Times" pitchFamily="2" charset="0"/>
              </a:rPr>
              <a:t> </a:t>
            </a:r>
            <a:r>
              <a:rPr lang="en-US" sz="2400" dirty="0" err="1" smtClean="0">
                <a:latin typeface="VNI-Times" pitchFamily="2" charset="0"/>
              </a:rPr>
              <a:t>ñeå</a:t>
            </a:r>
            <a:r>
              <a:rPr lang="en-US" sz="2400" dirty="0" smtClean="0">
                <a:latin typeface="VNI-Times" pitchFamily="2" charset="0"/>
              </a:rPr>
              <a:t> </a:t>
            </a:r>
            <a:r>
              <a:rPr lang="en-US" sz="2400" dirty="0" err="1" smtClean="0">
                <a:latin typeface="VNI-Times" pitchFamily="2" charset="0"/>
              </a:rPr>
              <a:t>tìm</a:t>
            </a:r>
            <a:r>
              <a:rPr lang="en-US" sz="2400" dirty="0" smtClean="0">
                <a:latin typeface="VNI-Times" pitchFamily="2" charset="0"/>
              </a:rPr>
              <a:t> </a:t>
            </a:r>
            <a:r>
              <a:rPr lang="en-US" sz="2400" dirty="0" err="1" smtClean="0">
                <a:latin typeface="VNI-Times" pitchFamily="2" charset="0"/>
              </a:rPr>
              <a:t>hieåu</a:t>
            </a:r>
            <a:r>
              <a:rPr lang="en-US" sz="2400" dirty="0" smtClean="0">
                <a:latin typeface="VNI-Times" pitchFamily="2" charset="0"/>
              </a:rPr>
              <a:t> </a:t>
            </a:r>
            <a:r>
              <a:rPr lang="en-US" sz="2400" dirty="0" err="1" smtClean="0">
                <a:latin typeface="VNI-Times" pitchFamily="2" charset="0"/>
              </a:rPr>
              <a:t>haønh</a:t>
            </a:r>
            <a:r>
              <a:rPr lang="en-US" sz="2400" dirty="0" smtClean="0">
                <a:latin typeface="VNI-Times" pitchFamily="2" charset="0"/>
              </a:rPr>
              <a:t> vi </a:t>
            </a:r>
            <a:r>
              <a:rPr lang="en-US" sz="2400" dirty="0" err="1" smtClean="0">
                <a:latin typeface="VNI-Times" pitchFamily="2" charset="0"/>
              </a:rPr>
              <a:t>cuûa</a:t>
            </a:r>
            <a:r>
              <a:rPr lang="en-US" sz="2400" dirty="0" smtClean="0">
                <a:latin typeface="VNI-Times" pitchFamily="2" charset="0"/>
              </a:rPr>
              <a:t> con </a:t>
            </a:r>
            <a:r>
              <a:rPr lang="en-US" sz="2400" dirty="0" err="1" smtClean="0">
                <a:latin typeface="VNI-Times" pitchFamily="2" charset="0"/>
              </a:rPr>
              <a:t>ngöôøi</a:t>
            </a:r>
            <a:r>
              <a:rPr lang="en-US" sz="2400" dirty="0" smtClean="0">
                <a:latin typeface="VNI-Times" pitchFamily="2" charset="0"/>
              </a:rPr>
              <a:t>. </a:t>
            </a:r>
          </a:p>
          <a:p>
            <a:pPr eaLnBrk="1" hangingPunct="1">
              <a:lnSpc>
                <a:spcPct val="80000"/>
              </a:lnSpc>
            </a:pPr>
            <a:r>
              <a:rPr lang="en-US" sz="2400" dirty="0" err="1" smtClean="0">
                <a:latin typeface="VNI-Times" pitchFamily="2" charset="0"/>
              </a:rPr>
              <a:t>Caùc</a:t>
            </a:r>
            <a:r>
              <a:rPr lang="en-US" sz="2400" dirty="0" smtClean="0">
                <a:latin typeface="VNI-Times" pitchFamily="2" charset="0"/>
              </a:rPr>
              <a:t> </a:t>
            </a:r>
            <a:r>
              <a:rPr lang="en-US" sz="2400" dirty="0" err="1" smtClean="0">
                <a:latin typeface="VNI-Times" pitchFamily="2" charset="0"/>
              </a:rPr>
              <a:t>ñaëc</a:t>
            </a:r>
            <a:r>
              <a:rPr lang="en-US" sz="2400" dirty="0" smtClean="0">
                <a:latin typeface="VNI-Times" pitchFamily="2" charset="0"/>
              </a:rPr>
              <a:t> </a:t>
            </a:r>
            <a:r>
              <a:rPr lang="en-US" sz="2400" dirty="0" err="1" smtClean="0">
                <a:latin typeface="VNI-Times" pitchFamily="2" charset="0"/>
              </a:rPr>
              <a:t>ñieåm</a:t>
            </a:r>
            <a:r>
              <a:rPr lang="en-US" sz="2400" dirty="0" smtClean="0">
                <a:latin typeface="VNI-Times" pitchFamily="2" charset="0"/>
              </a:rPr>
              <a:t> </a:t>
            </a:r>
            <a:r>
              <a:rPr lang="en-US" sz="2400" dirty="0" err="1" smtClean="0">
                <a:latin typeface="VNI-Times" pitchFamily="2" charset="0"/>
              </a:rPr>
              <a:t>ñeå</a:t>
            </a:r>
            <a:r>
              <a:rPr lang="en-US" sz="2400" dirty="0" smtClean="0">
                <a:latin typeface="VNI-Times" pitchFamily="2" charset="0"/>
              </a:rPr>
              <a:t> </a:t>
            </a:r>
            <a:r>
              <a:rPr lang="en-US" sz="2400" dirty="0" err="1" smtClean="0">
                <a:latin typeface="VNI-Times" pitchFamily="2" charset="0"/>
              </a:rPr>
              <a:t>keát</a:t>
            </a:r>
            <a:r>
              <a:rPr lang="en-US" sz="2400" dirty="0" smtClean="0">
                <a:latin typeface="VNI-Times" pitchFamily="2" charset="0"/>
              </a:rPr>
              <a:t> </a:t>
            </a:r>
            <a:r>
              <a:rPr lang="en-US" sz="2400" dirty="0" err="1" smtClean="0">
                <a:latin typeface="VNI-Times" pitchFamily="2" charset="0"/>
              </a:rPr>
              <a:t>luaän</a:t>
            </a:r>
            <a:r>
              <a:rPr lang="en-US" sz="2400" dirty="0" smtClean="0">
                <a:latin typeface="VNI-Times" pitchFamily="2" charset="0"/>
              </a:rPr>
              <a:t> </a:t>
            </a:r>
            <a:r>
              <a:rPr lang="en-US" sz="2400" dirty="0" err="1" smtClean="0">
                <a:latin typeface="VNI-Times" pitchFamily="2" charset="0"/>
              </a:rPr>
              <a:t>xaõ</a:t>
            </a:r>
            <a:r>
              <a:rPr lang="en-US" sz="2400" dirty="0" smtClean="0">
                <a:latin typeface="VNI-Times" pitchFamily="2" charset="0"/>
              </a:rPr>
              <a:t> </a:t>
            </a:r>
            <a:r>
              <a:rPr lang="en-US" sz="2400" dirty="0" err="1" smtClean="0">
                <a:latin typeface="VNI-Times" pitchFamily="2" charset="0"/>
              </a:rPr>
              <a:t>hoäi</a:t>
            </a:r>
            <a:r>
              <a:rPr lang="en-US" sz="2400" dirty="0" smtClean="0">
                <a:latin typeface="VNI-Times" pitchFamily="2" charset="0"/>
              </a:rPr>
              <a:t> </a:t>
            </a:r>
            <a:r>
              <a:rPr lang="en-US" sz="2400" dirty="0" err="1" smtClean="0">
                <a:latin typeface="VNI-Times" pitchFamily="2" charset="0"/>
              </a:rPr>
              <a:t>hoïc</a:t>
            </a:r>
            <a:r>
              <a:rPr lang="en-US" sz="2400" dirty="0" smtClean="0">
                <a:latin typeface="VNI-Times" pitchFamily="2" charset="0"/>
              </a:rPr>
              <a:t> </a:t>
            </a:r>
            <a:r>
              <a:rPr lang="en-US" sz="2400" dirty="0" err="1" smtClean="0">
                <a:latin typeface="VNI-Times" pitchFamily="2" charset="0"/>
              </a:rPr>
              <a:t>laø</a:t>
            </a:r>
            <a:r>
              <a:rPr lang="en-US" sz="2400" dirty="0" smtClean="0">
                <a:latin typeface="VNI-Times" pitchFamily="2" charset="0"/>
              </a:rPr>
              <a:t> </a:t>
            </a:r>
            <a:r>
              <a:rPr lang="en-US" sz="2400" dirty="0" err="1" smtClean="0">
                <a:latin typeface="VNI-Times" pitchFamily="2" charset="0"/>
              </a:rPr>
              <a:t>moät</a:t>
            </a:r>
            <a:r>
              <a:rPr lang="en-US" sz="2400" dirty="0" smtClean="0">
                <a:latin typeface="VNI-Times" pitchFamily="2" charset="0"/>
              </a:rPr>
              <a:t> </a:t>
            </a:r>
            <a:r>
              <a:rPr lang="en-US" sz="2400" dirty="0" err="1" smtClean="0">
                <a:latin typeface="VNI-Times" pitchFamily="2" charset="0"/>
              </a:rPr>
              <a:t>moân</a:t>
            </a:r>
            <a:r>
              <a:rPr lang="en-US" sz="2400" dirty="0" smtClean="0">
                <a:latin typeface="VNI-Times" pitchFamily="2" charset="0"/>
              </a:rPr>
              <a:t> </a:t>
            </a:r>
            <a:r>
              <a:rPr lang="en-US" sz="2400" dirty="0" err="1" smtClean="0">
                <a:latin typeface="VNI-Times" pitchFamily="2" charset="0"/>
              </a:rPr>
              <a:t>khoa</a:t>
            </a:r>
            <a:r>
              <a:rPr lang="en-US" sz="2400" dirty="0" smtClean="0">
                <a:latin typeface="VNI-Times" pitchFamily="2" charset="0"/>
              </a:rPr>
              <a:t> </a:t>
            </a:r>
            <a:r>
              <a:rPr lang="en-US" sz="2400" dirty="0" err="1" smtClean="0">
                <a:latin typeface="VNI-Times" pitchFamily="2" charset="0"/>
              </a:rPr>
              <a:t>hoïc</a:t>
            </a:r>
            <a:r>
              <a:rPr lang="en-US" sz="2400" dirty="0" smtClean="0">
                <a:latin typeface="VNI-Times" pitchFamily="2" charset="0"/>
              </a:rPr>
              <a:t>:</a:t>
            </a:r>
            <a:endParaRPr lang="en-US" sz="2400" b="1" dirty="0" smtClean="0">
              <a:latin typeface="VNI-Times" pitchFamily="2" charset="0"/>
            </a:endParaRPr>
          </a:p>
          <a:p>
            <a:pPr lvl="1" eaLnBrk="1" hangingPunct="1">
              <a:lnSpc>
                <a:spcPct val="80000"/>
              </a:lnSpc>
            </a:pPr>
            <a:r>
              <a:rPr lang="en-US" sz="2400" b="1" dirty="0" err="1" smtClean="0">
                <a:latin typeface="VNI-Times" pitchFamily="2" charset="0"/>
              </a:rPr>
              <a:t>Tính</a:t>
            </a:r>
            <a:r>
              <a:rPr lang="en-US" sz="2400" b="1" dirty="0" smtClean="0">
                <a:latin typeface="VNI-Times" pitchFamily="2" charset="0"/>
              </a:rPr>
              <a:t> </a:t>
            </a:r>
            <a:r>
              <a:rPr lang="en-US" sz="2400" b="1" dirty="0" err="1" smtClean="0">
                <a:latin typeface="VNI-Times" pitchFamily="2" charset="0"/>
              </a:rPr>
              <a:t>khaùch</a:t>
            </a:r>
            <a:r>
              <a:rPr lang="en-US" sz="2400" b="1" dirty="0" smtClean="0">
                <a:latin typeface="VNI-Times" pitchFamily="2" charset="0"/>
              </a:rPr>
              <a:t> </a:t>
            </a:r>
            <a:r>
              <a:rPr lang="en-US" sz="2400" b="1" dirty="0" err="1" smtClean="0">
                <a:latin typeface="VNI-Times" pitchFamily="2" charset="0"/>
              </a:rPr>
              <a:t>quan</a:t>
            </a:r>
            <a:r>
              <a:rPr lang="en-US" sz="2400" dirty="0" smtClean="0">
                <a:latin typeface="VNI-Times" pitchFamily="2" charset="0"/>
              </a:rPr>
              <a:t>: </a:t>
            </a:r>
            <a:r>
              <a:rPr lang="en-US" sz="2400" dirty="0" err="1" smtClean="0">
                <a:latin typeface="VNI-Times" pitchFamily="2" charset="0"/>
              </a:rPr>
              <a:t>ñaùnh</a:t>
            </a:r>
            <a:r>
              <a:rPr lang="en-US" sz="2400" dirty="0" smtClean="0">
                <a:latin typeface="VNI-Times" pitchFamily="2" charset="0"/>
              </a:rPr>
              <a:t> </a:t>
            </a:r>
            <a:r>
              <a:rPr lang="en-US" sz="2400" dirty="0" err="1" smtClean="0">
                <a:latin typeface="VNI-Times" pitchFamily="2" charset="0"/>
              </a:rPr>
              <a:t>giaù</a:t>
            </a:r>
            <a:r>
              <a:rPr lang="en-US" sz="2400" dirty="0" smtClean="0">
                <a:latin typeface="VNI-Times" pitchFamily="2" charset="0"/>
              </a:rPr>
              <a:t> </a:t>
            </a:r>
            <a:r>
              <a:rPr lang="en-US" sz="2400" dirty="0" err="1" smtClean="0">
                <a:latin typeface="VNI-Times" pitchFamily="2" charset="0"/>
              </a:rPr>
              <a:t>vaán</a:t>
            </a:r>
            <a:r>
              <a:rPr lang="en-US" sz="2400" dirty="0" smtClean="0">
                <a:latin typeface="VNI-Times" pitchFamily="2" charset="0"/>
              </a:rPr>
              <a:t> </a:t>
            </a:r>
            <a:r>
              <a:rPr lang="en-US" sz="2400" dirty="0" err="1" smtClean="0">
                <a:latin typeface="VNI-Times" pitchFamily="2" charset="0"/>
              </a:rPr>
              <a:t>ñeà</a:t>
            </a:r>
            <a:r>
              <a:rPr lang="en-US" sz="2400" dirty="0" smtClean="0">
                <a:latin typeface="VNI-Times" pitchFamily="2" charset="0"/>
              </a:rPr>
              <a:t> </a:t>
            </a:r>
            <a:r>
              <a:rPr lang="en-US" sz="2400" dirty="0" err="1" smtClean="0">
                <a:latin typeface="VNI-Times" pitchFamily="2" charset="0"/>
              </a:rPr>
              <a:t>thoâng</a:t>
            </a:r>
            <a:r>
              <a:rPr lang="en-US" sz="2400" dirty="0" smtClean="0">
                <a:latin typeface="VNI-Times" pitchFamily="2" charset="0"/>
              </a:rPr>
              <a:t> qua </a:t>
            </a:r>
            <a:r>
              <a:rPr lang="en-US" sz="2400" dirty="0" err="1" smtClean="0">
                <a:latin typeface="VNI-Times" pitchFamily="2" charset="0"/>
              </a:rPr>
              <a:t>caùc</a:t>
            </a:r>
            <a:r>
              <a:rPr lang="en-US" sz="2400" dirty="0" smtClean="0">
                <a:latin typeface="VNI-Times" pitchFamily="2" charset="0"/>
              </a:rPr>
              <a:t> </a:t>
            </a:r>
            <a:r>
              <a:rPr lang="en-US" sz="2400" dirty="0" err="1" smtClean="0">
                <a:latin typeface="VNI-Times" pitchFamily="2" charset="0"/>
              </a:rPr>
              <a:t>caùch</a:t>
            </a:r>
            <a:r>
              <a:rPr lang="en-US" sz="2400" dirty="0" smtClean="0">
                <a:latin typeface="VNI-Times" pitchFamily="2" charset="0"/>
              </a:rPr>
              <a:t> </a:t>
            </a:r>
            <a:r>
              <a:rPr lang="en-US" sz="2400" dirty="0" err="1" smtClean="0">
                <a:latin typeface="VNI-Times" pitchFamily="2" charset="0"/>
              </a:rPr>
              <a:t>tieáp</a:t>
            </a:r>
            <a:r>
              <a:rPr lang="en-US" sz="2400" dirty="0" smtClean="0">
                <a:latin typeface="VNI-Times" pitchFamily="2" charset="0"/>
              </a:rPr>
              <a:t> </a:t>
            </a:r>
            <a:r>
              <a:rPr lang="en-US" sz="2400" dirty="0" err="1" smtClean="0">
                <a:latin typeface="VNI-Times" pitchFamily="2" charset="0"/>
              </a:rPr>
              <a:t>caän</a:t>
            </a:r>
            <a:r>
              <a:rPr lang="en-US" sz="2400" dirty="0" smtClean="0">
                <a:latin typeface="VNI-Times" pitchFamily="2" charset="0"/>
              </a:rPr>
              <a:t> </a:t>
            </a:r>
            <a:r>
              <a:rPr lang="en-US" sz="2400" dirty="0" err="1" smtClean="0">
                <a:latin typeface="VNI-Times" pitchFamily="2" charset="0"/>
              </a:rPr>
              <a:t>khaùc</a:t>
            </a:r>
            <a:r>
              <a:rPr lang="en-US" sz="2400" dirty="0" smtClean="0">
                <a:latin typeface="VNI-Times" pitchFamily="2" charset="0"/>
              </a:rPr>
              <a:t> </a:t>
            </a:r>
            <a:r>
              <a:rPr lang="en-US" sz="2400" dirty="0" err="1" smtClean="0">
                <a:latin typeface="VNI-Times" pitchFamily="2" charset="0"/>
              </a:rPr>
              <a:t>nhau</a:t>
            </a:r>
            <a:r>
              <a:rPr lang="en-US" sz="2400" dirty="0" smtClean="0">
                <a:latin typeface="VNI-Times" pitchFamily="2" charset="0"/>
              </a:rPr>
              <a:t>, </a:t>
            </a:r>
            <a:r>
              <a:rPr lang="en-US" sz="2400" dirty="0" err="1" smtClean="0">
                <a:latin typeface="VNI-Times" pitchFamily="2" charset="0"/>
              </a:rPr>
              <a:t>coá</a:t>
            </a:r>
            <a:r>
              <a:rPr lang="en-US" sz="2400" dirty="0" smtClean="0">
                <a:latin typeface="VNI-Times" pitchFamily="2" charset="0"/>
              </a:rPr>
              <a:t> </a:t>
            </a:r>
            <a:r>
              <a:rPr lang="en-US" sz="2400" dirty="0" err="1" smtClean="0">
                <a:latin typeface="VNI-Times" pitchFamily="2" charset="0"/>
              </a:rPr>
              <a:t>gaéng</a:t>
            </a:r>
            <a:r>
              <a:rPr lang="en-US" sz="2400" dirty="0" smtClean="0">
                <a:latin typeface="VNI-Times" pitchFamily="2" charset="0"/>
              </a:rPr>
              <a:t> </a:t>
            </a:r>
            <a:r>
              <a:rPr lang="en-US" sz="2400" dirty="0" err="1" smtClean="0">
                <a:latin typeface="VNI-Times" pitchFamily="2" charset="0"/>
              </a:rPr>
              <a:t>loaïi</a:t>
            </a:r>
            <a:r>
              <a:rPr lang="en-US" sz="2400" dirty="0" smtClean="0">
                <a:latin typeface="VNI-Times" pitchFamily="2" charset="0"/>
              </a:rPr>
              <a:t> </a:t>
            </a:r>
            <a:r>
              <a:rPr lang="en-US" sz="2400" dirty="0" err="1" smtClean="0">
                <a:latin typeface="VNI-Times" pitchFamily="2" charset="0"/>
              </a:rPr>
              <a:t>boû</a:t>
            </a:r>
            <a:r>
              <a:rPr lang="en-US" sz="2400" dirty="0" smtClean="0">
                <a:latin typeface="VNI-Times" pitchFamily="2" charset="0"/>
              </a:rPr>
              <a:t> </a:t>
            </a:r>
            <a:r>
              <a:rPr lang="en-US" sz="2400" dirty="0" err="1" smtClean="0">
                <a:latin typeface="VNI-Times" pitchFamily="2" charset="0"/>
              </a:rPr>
              <a:t>caùc</a:t>
            </a:r>
            <a:r>
              <a:rPr lang="en-US" sz="2400" dirty="0" smtClean="0">
                <a:latin typeface="VNI-Times" pitchFamily="2" charset="0"/>
              </a:rPr>
              <a:t> </a:t>
            </a:r>
            <a:r>
              <a:rPr lang="en-US" sz="2400" dirty="0" err="1" smtClean="0">
                <a:latin typeface="VNI-Times" pitchFamily="2" charset="0"/>
              </a:rPr>
              <a:t>nhaän</a:t>
            </a:r>
            <a:r>
              <a:rPr lang="en-US" sz="2400" dirty="0" smtClean="0">
                <a:latin typeface="VNI-Times" pitchFamily="2" charset="0"/>
              </a:rPr>
              <a:t> </a:t>
            </a:r>
            <a:r>
              <a:rPr lang="en-US" sz="2400" dirty="0" err="1" smtClean="0">
                <a:latin typeface="VNI-Times" pitchFamily="2" charset="0"/>
              </a:rPr>
              <a:t>ñònh</a:t>
            </a:r>
            <a:r>
              <a:rPr lang="en-US" sz="2400" dirty="0" smtClean="0">
                <a:latin typeface="VNI-Times" pitchFamily="2" charset="0"/>
              </a:rPr>
              <a:t> </a:t>
            </a:r>
            <a:r>
              <a:rPr lang="en-US" sz="2400" dirty="0" err="1" smtClean="0">
                <a:latin typeface="VNI-Times" pitchFamily="2" charset="0"/>
              </a:rPr>
              <a:t>chuû</a:t>
            </a:r>
            <a:r>
              <a:rPr lang="en-US" sz="2400" dirty="0" smtClean="0">
                <a:latin typeface="VNI-Times" pitchFamily="2" charset="0"/>
              </a:rPr>
              <a:t> </a:t>
            </a:r>
            <a:r>
              <a:rPr lang="en-US" sz="2400" dirty="0" err="1" smtClean="0">
                <a:latin typeface="VNI-Times" pitchFamily="2" charset="0"/>
              </a:rPr>
              <a:t>quan</a:t>
            </a:r>
            <a:r>
              <a:rPr lang="en-US" sz="2400" dirty="0" smtClean="0">
                <a:latin typeface="VNI-Times" pitchFamily="2" charset="0"/>
              </a:rPr>
              <a:t> </a:t>
            </a:r>
            <a:r>
              <a:rPr lang="en-US" sz="2400" dirty="0" err="1" smtClean="0">
                <a:latin typeface="VNI-Times" pitchFamily="2" charset="0"/>
              </a:rPr>
              <a:t>cuûa</a:t>
            </a:r>
            <a:r>
              <a:rPr lang="en-US" sz="2400" dirty="0" smtClean="0">
                <a:latin typeface="VNI-Times" pitchFamily="2" charset="0"/>
              </a:rPr>
              <a:t> </a:t>
            </a:r>
            <a:r>
              <a:rPr lang="en-US" sz="2400" dirty="0" err="1" smtClean="0">
                <a:latin typeface="VNI-Times" pitchFamily="2" charset="0"/>
              </a:rPr>
              <a:t>ngöôøi</a:t>
            </a:r>
            <a:r>
              <a:rPr lang="en-US" sz="2400" dirty="0" smtClean="0">
                <a:latin typeface="VNI-Times" pitchFamily="2" charset="0"/>
              </a:rPr>
              <a:t> </a:t>
            </a:r>
            <a:r>
              <a:rPr lang="en-US" sz="2400" dirty="0" err="1" smtClean="0">
                <a:latin typeface="VNI-Times" pitchFamily="2" charset="0"/>
              </a:rPr>
              <a:t>nghieân</a:t>
            </a:r>
            <a:r>
              <a:rPr lang="en-US" sz="2400" dirty="0" smtClean="0">
                <a:latin typeface="VNI-Times" pitchFamily="2" charset="0"/>
              </a:rPr>
              <a:t> </a:t>
            </a:r>
            <a:r>
              <a:rPr lang="en-US" sz="2400" dirty="0" err="1" smtClean="0">
                <a:latin typeface="VNI-Times" pitchFamily="2" charset="0"/>
              </a:rPr>
              <a:t>cöùu</a:t>
            </a:r>
            <a:r>
              <a:rPr lang="en-US" sz="2400" dirty="0" smtClean="0">
                <a:latin typeface="VNI-Times" pitchFamily="2" charset="0"/>
              </a:rPr>
              <a:t>.</a:t>
            </a:r>
            <a:endParaRPr lang="en-US" sz="2400" b="1" dirty="0" smtClean="0">
              <a:latin typeface="VNI-Times" pitchFamily="2" charset="0"/>
            </a:endParaRPr>
          </a:p>
          <a:p>
            <a:pPr lvl="1" eaLnBrk="1" hangingPunct="1">
              <a:lnSpc>
                <a:spcPct val="80000"/>
              </a:lnSpc>
            </a:pPr>
            <a:r>
              <a:rPr lang="en-US" sz="2400" b="1" dirty="0" err="1" smtClean="0">
                <a:latin typeface="VNI-Times" pitchFamily="2" charset="0"/>
              </a:rPr>
              <a:t>Phaûi</a:t>
            </a:r>
            <a:r>
              <a:rPr lang="en-US" sz="2400" b="1" dirty="0" smtClean="0">
                <a:latin typeface="VNI-Times" pitchFamily="2" charset="0"/>
              </a:rPr>
              <a:t> </a:t>
            </a:r>
            <a:r>
              <a:rPr lang="en-US" sz="2400" b="1" dirty="0" err="1" smtClean="0">
                <a:latin typeface="VNI-Times" pitchFamily="2" charset="0"/>
              </a:rPr>
              <a:t>coù</a:t>
            </a:r>
            <a:r>
              <a:rPr lang="en-US" sz="2400" b="1" dirty="0" smtClean="0">
                <a:latin typeface="VNI-Times" pitchFamily="2" charset="0"/>
              </a:rPr>
              <a:t> </a:t>
            </a:r>
            <a:r>
              <a:rPr lang="en-US" sz="2400" b="1" dirty="0" err="1" smtClean="0">
                <a:latin typeface="VNI-Times" pitchFamily="2" charset="0"/>
              </a:rPr>
              <a:t>baèng</a:t>
            </a:r>
            <a:r>
              <a:rPr lang="en-US" sz="2400" b="1" dirty="0" smtClean="0">
                <a:latin typeface="VNI-Times" pitchFamily="2" charset="0"/>
              </a:rPr>
              <a:t> </a:t>
            </a:r>
            <a:r>
              <a:rPr lang="en-US" sz="2400" b="1" dirty="0" err="1" smtClean="0">
                <a:latin typeface="VNI-Times" pitchFamily="2" charset="0"/>
              </a:rPr>
              <a:t>chöùng</a:t>
            </a:r>
            <a:r>
              <a:rPr lang="en-US" sz="2400" dirty="0" smtClean="0">
                <a:latin typeface="VNI-Times" pitchFamily="2" charset="0"/>
              </a:rPr>
              <a:t>: </a:t>
            </a:r>
            <a:r>
              <a:rPr lang="en-US" sz="2400" dirty="0" err="1" smtClean="0">
                <a:latin typeface="VNI-Times" pitchFamily="2" charset="0"/>
              </a:rPr>
              <a:t>Nhöõng</a:t>
            </a:r>
            <a:r>
              <a:rPr lang="en-US" sz="2400" dirty="0" smtClean="0">
                <a:latin typeface="VNI-Times" pitchFamily="2" charset="0"/>
              </a:rPr>
              <a:t> </a:t>
            </a:r>
            <a:r>
              <a:rPr lang="en-US" sz="2400" dirty="0" err="1" smtClean="0">
                <a:latin typeface="VNI-Times" pitchFamily="2" charset="0"/>
              </a:rPr>
              <a:t>vaán</a:t>
            </a:r>
            <a:r>
              <a:rPr lang="en-US" sz="2400" dirty="0" smtClean="0">
                <a:latin typeface="VNI-Times" pitchFamily="2" charset="0"/>
              </a:rPr>
              <a:t> </a:t>
            </a:r>
            <a:r>
              <a:rPr lang="en-US" sz="2400" dirty="0" err="1" smtClean="0">
                <a:latin typeface="VNI-Times" pitchFamily="2" charset="0"/>
              </a:rPr>
              <a:t>ñeà</a:t>
            </a:r>
            <a:r>
              <a:rPr lang="en-US" sz="2400" dirty="0" smtClean="0">
                <a:latin typeface="VNI-Times" pitchFamily="2" charset="0"/>
              </a:rPr>
              <a:t> </a:t>
            </a:r>
            <a:r>
              <a:rPr lang="en-US" sz="2400" dirty="0" err="1" smtClean="0">
                <a:latin typeface="VNI-Times" pitchFamily="2" charset="0"/>
              </a:rPr>
              <a:t>khi</a:t>
            </a:r>
            <a:r>
              <a:rPr lang="en-US" sz="2400" dirty="0" smtClean="0">
                <a:latin typeface="VNI-Times" pitchFamily="2" charset="0"/>
              </a:rPr>
              <a:t> </a:t>
            </a:r>
            <a:r>
              <a:rPr lang="en-US" sz="2400" dirty="0" err="1" smtClean="0">
                <a:latin typeface="VNI-Times" pitchFamily="2" charset="0"/>
              </a:rPr>
              <a:t>ñöôïc</a:t>
            </a:r>
            <a:r>
              <a:rPr lang="en-US" sz="2400" dirty="0" smtClean="0">
                <a:latin typeface="VNI-Times" pitchFamily="2" charset="0"/>
              </a:rPr>
              <a:t> </a:t>
            </a:r>
            <a:r>
              <a:rPr lang="en-US" sz="2400" dirty="0" err="1" smtClean="0">
                <a:latin typeface="VNI-Times" pitchFamily="2" charset="0"/>
              </a:rPr>
              <a:t>phaùt</a:t>
            </a:r>
            <a:r>
              <a:rPr lang="en-US" sz="2400" dirty="0" smtClean="0">
                <a:latin typeface="VNI-Times" pitchFamily="2" charset="0"/>
              </a:rPr>
              <a:t> </a:t>
            </a:r>
            <a:r>
              <a:rPr lang="en-US" sz="2400" dirty="0" err="1" smtClean="0">
                <a:latin typeface="VNI-Times" pitchFamily="2" charset="0"/>
              </a:rPr>
              <a:t>bieåu</a:t>
            </a:r>
            <a:r>
              <a:rPr lang="en-US" sz="2400" dirty="0" smtClean="0">
                <a:latin typeface="VNI-Times" pitchFamily="2" charset="0"/>
              </a:rPr>
              <a:t> </a:t>
            </a:r>
            <a:r>
              <a:rPr lang="en-US" sz="2400" dirty="0" err="1" smtClean="0">
                <a:latin typeface="VNI-Times" pitchFamily="2" charset="0"/>
              </a:rPr>
              <a:t>luoân</a:t>
            </a:r>
            <a:r>
              <a:rPr lang="en-US" sz="2400" dirty="0" smtClean="0">
                <a:latin typeface="VNI-Times" pitchFamily="2" charset="0"/>
              </a:rPr>
              <a:t> </a:t>
            </a:r>
            <a:r>
              <a:rPr lang="en-US" sz="2400" dirty="0" err="1" smtClean="0">
                <a:latin typeface="VNI-Times" pitchFamily="2" charset="0"/>
              </a:rPr>
              <a:t>phaûi</a:t>
            </a:r>
            <a:r>
              <a:rPr lang="en-US" sz="2400" dirty="0" smtClean="0">
                <a:latin typeface="VNI-Times" pitchFamily="2" charset="0"/>
              </a:rPr>
              <a:t> </a:t>
            </a:r>
            <a:r>
              <a:rPr lang="en-US" sz="2400" dirty="0" err="1" smtClean="0">
                <a:latin typeface="VNI-Times" pitchFamily="2" charset="0"/>
              </a:rPr>
              <a:t>coù</a:t>
            </a:r>
            <a:r>
              <a:rPr lang="en-US" sz="2400" dirty="0" smtClean="0">
                <a:latin typeface="VNI-Times" pitchFamily="2" charset="0"/>
              </a:rPr>
              <a:t> </a:t>
            </a:r>
            <a:r>
              <a:rPr lang="en-US" sz="2400" dirty="0" err="1" smtClean="0">
                <a:latin typeface="VNI-Times" pitchFamily="2" charset="0"/>
              </a:rPr>
              <a:t>nhöõng</a:t>
            </a:r>
            <a:r>
              <a:rPr lang="en-US" sz="2400" dirty="0" smtClean="0">
                <a:latin typeface="VNI-Times" pitchFamily="2" charset="0"/>
              </a:rPr>
              <a:t> </a:t>
            </a:r>
            <a:r>
              <a:rPr lang="en-US" sz="2400" dirty="0" err="1" smtClean="0">
                <a:latin typeface="VNI-Times" pitchFamily="2" charset="0"/>
              </a:rPr>
              <a:t>chöùng</a:t>
            </a:r>
            <a:r>
              <a:rPr lang="en-US" sz="2400" dirty="0" smtClean="0">
                <a:latin typeface="VNI-Times" pitchFamily="2" charset="0"/>
              </a:rPr>
              <a:t> </a:t>
            </a:r>
            <a:r>
              <a:rPr lang="en-US" sz="2400" dirty="0" err="1" smtClean="0">
                <a:latin typeface="VNI-Times" pitchFamily="2" charset="0"/>
              </a:rPr>
              <a:t>cöù</a:t>
            </a:r>
            <a:r>
              <a:rPr lang="en-US" sz="2400" dirty="0" smtClean="0">
                <a:latin typeface="VNI-Times" pitchFamily="2" charset="0"/>
              </a:rPr>
              <a:t> </a:t>
            </a:r>
            <a:r>
              <a:rPr lang="en-US" sz="2400" dirty="0" err="1" smtClean="0">
                <a:latin typeface="VNI-Times" pitchFamily="2" charset="0"/>
              </a:rPr>
              <a:t>thuyeát</a:t>
            </a:r>
            <a:r>
              <a:rPr lang="en-US" sz="2400" dirty="0" smtClean="0">
                <a:latin typeface="VNI-Times" pitchFamily="2" charset="0"/>
              </a:rPr>
              <a:t> </a:t>
            </a:r>
            <a:r>
              <a:rPr lang="en-US" sz="2400" dirty="0" err="1" smtClean="0">
                <a:latin typeface="VNI-Times" pitchFamily="2" charset="0"/>
              </a:rPr>
              <a:t>phuïc</a:t>
            </a:r>
            <a:r>
              <a:rPr lang="en-US" sz="2400" dirty="0" smtClean="0">
                <a:latin typeface="VNI-Times" pitchFamily="2" charset="0"/>
              </a:rPr>
              <a:t> </a:t>
            </a:r>
            <a:r>
              <a:rPr lang="en-US" sz="2400" dirty="0" err="1" smtClean="0">
                <a:latin typeface="VNI-Times" pitchFamily="2" charset="0"/>
              </a:rPr>
              <a:t>maïnh</a:t>
            </a:r>
            <a:r>
              <a:rPr lang="en-US" sz="2400" dirty="0" smtClean="0">
                <a:latin typeface="VNI-Times" pitchFamily="2" charset="0"/>
              </a:rPr>
              <a:t> </a:t>
            </a:r>
            <a:r>
              <a:rPr lang="en-US" sz="2400" dirty="0" err="1" smtClean="0">
                <a:latin typeface="VNI-Times" pitchFamily="2" charset="0"/>
              </a:rPr>
              <a:t>vaø</a:t>
            </a:r>
            <a:r>
              <a:rPr lang="en-US" sz="2400" dirty="0" smtClean="0">
                <a:latin typeface="VNI-Times" pitchFamily="2" charset="0"/>
              </a:rPr>
              <a:t> </a:t>
            </a:r>
            <a:r>
              <a:rPr lang="en-US" sz="2400" dirty="0" err="1" smtClean="0">
                <a:latin typeface="VNI-Times" pitchFamily="2" charset="0"/>
              </a:rPr>
              <a:t>chính</a:t>
            </a:r>
            <a:r>
              <a:rPr lang="en-US" sz="2400" dirty="0" smtClean="0">
                <a:latin typeface="VNI-Times" pitchFamily="2" charset="0"/>
              </a:rPr>
              <a:t> </a:t>
            </a:r>
            <a:r>
              <a:rPr lang="en-US" sz="2400" dirty="0" err="1" smtClean="0">
                <a:latin typeface="VNI-Times" pitchFamily="2" charset="0"/>
              </a:rPr>
              <a:t>xaùc</a:t>
            </a:r>
            <a:r>
              <a:rPr lang="en-US" sz="2400" dirty="0" smtClean="0">
                <a:latin typeface="VNI-Times" pitchFamily="2"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9379">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9379">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937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937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9"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SO SÁNH CÁC MÔN HỌC</a:t>
            </a:r>
          </a:p>
        </p:txBody>
      </p:sp>
      <p:sp>
        <p:nvSpPr>
          <p:cNvPr id="230403" name="Rectangle 3"/>
          <p:cNvSpPr>
            <a:spLocks noGrp="1" noChangeArrowheads="1"/>
          </p:cNvSpPr>
          <p:nvPr>
            <p:ph type="body" idx="1"/>
          </p:nvPr>
        </p:nvSpPr>
        <p:spPr/>
        <p:txBody>
          <a:bodyPr/>
          <a:lstStyle/>
          <a:p>
            <a:pPr eaLnBrk="1" hangingPunct="1">
              <a:lnSpc>
                <a:spcPct val="90000"/>
              </a:lnSpc>
            </a:pPr>
            <a:r>
              <a:rPr lang="en-US" sz="2100" u="sng" smtClean="0">
                <a:latin typeface="VNI-Times" pitchFamily="2" charset="0"/>
              </a:rPr>
              <a:t>Kinh teá hoïc</a:t>
            </a:r>
            <a:r>
              <a:rPr lang="en-US" sz="2100" smtClean="0">
                <a:latin typeface="VNI-Times" pitchFamily="2" charset="0"/>
              </a:rPr>
              <a:t>: Khoa hoïc nghieân cöùu veà caùch maø haøng hoùa hay dòch vuï ñöôïc saûn xuaát, phaân phoái, vaø tieâu duøng.</a:t>
            </a:r>
            <a:endParaRPr lang="en-US" sz="2100" u="sng" smtClean="0">
              <a:latin typeface="VNI-Times" pitchFamily="2" charset="0"/>
            </a:endParaRPr>
          </a:p>
          <a:p>
            <a:pPr eaLnBrk="1" hangingPunct="1">
              <a:lnSpc>
                <a:spcPct val="90000"/>
              </a:lnSpc>
            </a:pPr>
            <a:r>
              <a:rPr lang="en-US" sz="2100" u="sng" smtClean="0">
                <a:latin typeface="VNI-Times" pitchFamily="2" charset="0"/>
              </a:rPr>
              <a:t>Chính trò hoïc</a:t>
            </a:r>
            <a:r>
              <a:rPr lang="en-US" sz="2100" smtClean="0">
                <a:latin typeface="VNI-Times" pitchFamily="2" charset="0"/>
              </a:rPr>
              <a:t>: taäp trung vaøo hoaït ñoäng cuûa chính phuû vaø caùch söû duïng quyeàn löïc chính trò. </a:t>
            </a:r>
            <a:endParaRPr lang="en-US" sz="2100" u="sng" smtClean="0">
              <a:latin typeface="VNI-Times" pitchFamily="2" charset="0"/>
            </a:endParaRPr>
          </a:p>
          <a:p>
            <a:pPr eaLnBrk="1" hangingPunct="1">
              <a:lnSpc>
                <a:spcPct val="90000"/>
              </a:lnSpc>
            </a:pPr>
            <a:r>
              <a:rPr lang="en-US" sz="2100" u="sng" smtClean="0">
                <a:latin typeface="VNI-Times" pitchFamily="2" charset="0"/>
              </a:rPr>
              <a:t>Lòch söû hoïc</a:t>
            </a:r>
            <a:r>
              <a:rPr lang="en-US" sz="2100" smtClean="0">
                <a:latin typeface="VNI-Times" pitchFamily="2" charset="0"/>
              </a:rPr>
              <a:t>: nhìn veà quaù khöù trong moät noå löïc tìm kieám nguyeân nhaân, heä quaû vaø yù nghóa cuûa caùc söï kieän trong quaù khöù. </a:t>
            </a:r>
            <a:endParaRPr lang="en-US" sz="2100" u="sng" smtClean="0">
              <a:latin typeface="VNI-Times" pitchFamily="2" charset="0"/>
            </a:endParaRPr>
          </a:p>
          <a:p>
            <a:pPr eaLnBrk="1" hangingPunct="1">
              <a:lnSpc>
                <a:spcPct val="90000"/>
              </a:lnSpc>
            </a:pPr>
            <a:r>
              <a:rPr lang="en-US" sz="2100" u="sng" smtClean="0">
                <a:latin typeface="VNI-Times" pitchFamily="2" charset="0"/>
              </a:rPr>
              <a:t>Taâm lyù hoïc</a:t>
            </a:r>
            <a:r>
              <a:rPr lang="en-US" sz="2100" smtClean="0">
                <a:latin typeface="VNI-Times" pitchFamily="2" charset="0"/>
              </a:rPr>
              <a:t>: quan taâm ñeán yeáu toá taâm thaàn cuûa con ngöôøi. </a:t>
            </a:r>
            <a:endParaRPr lang="en-US" sz="2100" u="sng" smtClean="0">
              <a:latin typeface="VNI-Times" pitchFamily="2" charset="0"/>
            </a:endParaRPr>
          </a:p>
          <a:p>
            <a:pPr eaLnBrk="1" hangingPunct="1">
              <a:lnSpc>
                <a:spcPct val="90000"/>
              </a:lnSpc>
            </a:pPr>
            <a:r>
              <a:rPr lang="en-US" sz="2100" u="sng" smtClean="0">
                <a:latin typeface="VNI-Times" pitchFamily="2" charset="0"/>
              </a:rPr>
              <a:t>Nhaân chuûng hoïc</a:t>
            </a:r>
            <a:r>
              <a:rPr lang="en-US" sz="2100" smtClean="0">
                <a:latin typeface="VNI-Times" pitchFamily="2" charset="0"/>
              </a:rPr>
              <a:t>: nghieân cöùu veà sinh thaùi con ngöôøi vaø vaên hoùa ôû taát caû thôøi gian vaø ñòa ñieåm.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04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04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04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04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533400" y="152400"/>
            <a:ext cx="7543800" cy="584775"/>
          </a:xfrm>
          <a:prstGeom prst="rect">
            <a:avLst/>
          </a:prstGeom>
          <a:solidFill>
            <a:schemeClr val="bg1"/>
          </a:solidFill>
          <a:ln w="9525">
            <a:noFill/>
            <a:miter lim="800000"/>
            <a:headEnd type="none" w="sm" len="sm"/>
            <a:tailEnd type="none" w="sm" len="sm"/>
          </a:ln>
          <a:effectLst/>
        </p:spPr>
        <p:txBody>
          <a:bodyPr wrap="square">
            <a:spAutoFit/>
          </a:bodyPr>
          <a:lstStyle/>
          <a:p>
            <a:pPr algn="ctr">
              <a:spcBef>
                <a:spcPct val="50000"/>
              </a:spcBef>
              <a:defRPr/>
            </a:pP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Ý NGHĨA CỦA SỰ RA ĐỜI XÃ HỘI HỌC</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 name="Rectangle 1"/>
          <p:cNvSpPr/>
          <p:nvPr/>
        </p:nvSpPr>
        <p:spPr>
          <a:xfrm>
            <a:off x="609600" y="982177"/>
            <a:ext cx="8001000" cy="5478423"/>
          </a:xfrm>
          <a:prstGeom prst="rect">
            <a:avLst/>
          </a:prstGeom>
        </p:spPr>
        <p:txBody>
          <a:bodyPr wrap="square">
            <a:spAutoFit/>
          </a:bodyPr>
          <a:lstStyle/>
          <a:p>
            <a:pPr marL="342900" indent="-342900">
              <a:buFont typeface="Wingdings" pitchFamily="2" charset="2"/>
              <a:buChar char="q"/>
            </a:pPr>
            <a:r>
              <a:rPr lang="vi-VN" sz="2400" dirty="0"/>
              <a:t>Đáp ứng nhu cầu của xã </a:t>
            </a:r>
            <a:r>
              <a:rPr lang="vi-VN" sz="2400" dirty="0" smtClean="0"/>
              <a:t>hội</a:t>
            </a:r>
            <a:endParaRPr lang="en-US" sz="2400" dirty="0" smtClean="0"/>
          </a:p>
          <a:p>
            <a:endParaRPr lang="en-US" sz="2400" dirty="0" smtClean="0"/>
          </a:p>
          <a:p>
            <a:pPr marL="342900" indent="-342900">
              <a:buFont typeface="Wingdings" pitchFamily="2" charset="2"/>
              <a:buChar char="q"/>
            </a:pPr>
            <a:r>
              <a:rPr lang="vi-VN" sz="2400" dirty="0" smtClean="0"/>
              <a:t>Bổ </a:t>
            </a:r>
            <a:r>
              <a:rPr lang="vi-VN" sz="2400" dirty="0"/>
              <a:t>khuyết những thiếu sót của KH </a:t>
            </a:r>
            <a:r>
              <a:rPr lang="vi-VN" sz="2400" dirty="0" smtClean="0"/>
              <a:t>thời</a:t>
            </a:r>
            <a:r>
              <a:rPr lang="en-US" sz="2400" dirty="0" smtClean="0"/>
              <a:t> </a:t>
            </a:r>
            <a:r>
              <a:rPr lang="vi-VN" sz="2400" dirty="0" smtClean="0"/>
              <a:t>đó, nâng ngành KHXH </a:t>
            </a:r>
            <a:r>
              <a:rPr lang="vi-VN" sz="2400" dirty="0"/>
              <a:t>lên 1 tầm </a:t>
            </a:r>
            <a:r>
              <a:rPr lang="vi-VN" sz="2400" dirty="0" smtClean="0"/>
              <a:t>cao</a:t>
            </a:r>
            <a:r>
              <a:rPr lang="en-US" sz="2400" dirty="0" smtClean="0"/>
              <a:t> </a:t>
            </a:r>
            <a:r>
              <a:rPr lang="vi-VN" sz="2400" dirty="0" smtClean="0"/>
              <a:t>mới</a:t>
            </a:r>
            <a:r>
              <a:rPr lang="en-US" sz="2400" dirty="0" smtClean="0"/>
              <a:t>.</a:t>
            </a:r>
          </a:p>
          <a:p>
            <a:endParaRPr lang="vi-VN" sz="2400" dirty="0"/>
          </a:p>
          <a:p>
            <a:pPr marL="342900" indent="-342900">
              <a:buFont typeface="Wingdings" pitchFamily="2" charset="2"/>
              <a:buChar char="q"/>
            </a:pPr>
            <a:r>
              <a:rPr lang="vi-VN" sz="2400" dirty="0" smtClean="0"/>
              <a:t>Với </a:t>
            </a:r>
            <a:r>
              <a:rPr lang="vi-VN" sz="2400" dirty="0"/>
              <a:t>mỗi cá nhân: cung cấp hiểu biết </a:t>
            </a:r>
            <a:r>
              <a:rPr lang="vi-VN" sz="2400" dirty="0" smtClean="0"/>
              <a:t>về</a:t>
            </a:r>
            <a:r>
              <a:rPr lang="en-US" sz="2400" dirty="0" smtClean="0"/>
              <a:t> </a:t>
            </a:r>
            <a:r>
              <a:rPr lang="en-US" sz="2400" dirty="0" err="1" smtClean="0"/>
              <a:t>xã</a:t>
            </a:r>
            <a:r>
              <a:rPr lang="en-US" sz="2400" dirty="0" smtClean="0"/>
              <a:t> </a:t>
            </a:r>
            <a:r>
              <a:rPr lang="en-US" sz="2400" dirty="0" err="1" smtClean="0"/>
              <a:t>hội</a:t>
            </a:r>
            <a:r>
              <a:rPr lang="vi-VN" sz="2400" dirty="0" smtClean="0"/>
              <a:t>, </a:t>
            </a:r>
            <a:r>
              <a:rPr lang="vi-VN" sz="2400" dirty="0"/>
              <a:t>về con người, về mối quan hệ </a:t>
            </a:r>
            <a:r>
              <a:rPr lang="vi-VN" sz="2400" dirty="0" smtClean="0"/>
              <a:t>giữa</a:t>
            </a:r>
            <a:r>
              <a:rPr lang="en-US" sz="2400" dirty="0" smtClean="0"/>
              <a:t> </a:t>
            </a:r>
            <a:r>
              <a:rPr lang="vi-VN" sz="2400" dirty="0" smtClean="0"/>
              <a:t>con </a:t>
            </a:r>
            <a:r>
              <a:rPr lang="vi-VN" sz="2400" dirty="0"/>
              <a:t>người và </a:t>
            </a:r>
            <a:r>
              <a:rPr lang="vi-VN" sz="2400" dirty="0" smtClean="0"/>
              <a:t>x</a:t>
            </a:r>
            <a:r>
              <a:rPr lang="en-US" sz="2400" dirty="0" smtClean="0"/>
              <a:t>ã </a:t>
            </a:r>
            <a:r>
              <a:rPr lang="vi-VN" sz="2400" dirty="0" smtClean="0"/>
              <a:t>h</a:t>
            </a:r>
            <a:r>
              <a:rPr lang="en-US" sz="2400" dirty="0" err="1" smtClean="0"/>
              <a:t>ội</a:t>
            </a:r>
            <a:r>
              <a:rPr lang="en-US" sz="2400" dirty="0" smtClean="0"/>
              <a:t>, </a:t>
            </a:r>
            <a:r>
              <a:rPr lang="en-US" sz="2400" dirty="0" err="1" smtClean="0"/>
              <a:t>có</a:t>
            </a:r>
            <a:r>
              <a:rPr lang="en-US" sz="2400" dirty="0" smtClean="0"/>
              <a:t> </a:t>
            </a:r>
            <a:r>
              <a:rPr lang="en-US" sz="2400" dirty="0" err="1" smtClean="0"/>
              <a:t>được</a:t>
            </a:r>
            <a:r>
              <a:rPr lang="en-US" sz="2400" dirty="0" smtClean="0"/>
              <a:t> </a:t>
            </a:r>
            <a:r>
              <a:rPr lang="en-US" sz="2400" dirty="0" err="1" smtClean="0"/>
              <a:t>những</a:t>
            </a:r>
            <a:r>
              <a:rPr lang="en-US" sz="2400" dirty="0" smtClean="0"/>
              <a:t> tri </a:t>
            </a:r>
            <a:r>
              <a:rPr lang="en-US" sz="2400" dirty="0" err="1" smtClean="0"/>
              <a:t>thức</a:t>
            </a:r>
            <a:r>
              <a:rPr lang="en-US" sz="2400" dirty="0" smtClean="0"/>
              <a:t>, </a:t>
            </a:r>
            <a:r>
              <a:rPr lang="en-US" sz="2400" dirty="0" err="1" smtClean="0"/>
              <a:t>hiểu</a:t>
            </a:r>
            <a:r>
              <a:rPr lang="en-US" sz="2400" dirty="0" smtClean="0"/>
              <a:t> </a:t>
            </a:r>
            <a:r>
              <a:rPr lang="en-US" sz="2400" dirty="0" err="1" smtClean="0"/>
              <a:t>biết</a:t>
            </a:r>
            <a:r>
              <a:rPr lang="en-US" sz="2400" dirty="0" smtClean="0"/>
              <a:t> </a:t>
            </a:r>
            <a:r>
              <a:rPr lang="en-US" sz="2400" dirty="0" err="1" smtClean="0"/>
              <a:t>về</a:t>
            </a:r>
            <a:r>
              <a:rPr lang="en-US" sz="2400" dirty="0" smtClean="0"/>
              <a:t> </a:t>
            </a:r>
            <a:r>
              <a:rPr lang="en-US" sz="2400" dirty="0" err="1" smtClean="0"/>
              <a:t>những</a:t>
            </a:r>
            <a:r>
              <a:rPr lang="en-US" sz="2400" dirty="0" smtClean="0"/>
              <a:t> </a:t>
            </a:r>
            <a:r>
              <a:rPr lang="en-US" sz="2400" dirty="0" err="1" smtClean="0"/>
              <a:t>quy</a:t>
            </a:r>
            <a:r>
              <a:rPr lang="en-US" sz="2400" dirty="0" smtClean="0"/>
              <a:t> </a:t>
            </a:r>
            <a:r>
              <a:rPr lang="en-US" sz="2400" dirty="0" err="1" smtClean="0"/>
              <a:t>luật</a:t>
            </a:r>
            <a:r>
              <a:rPr lang="en-US" sz="2400" dirty="0" smtClean="0"/>
              <a:t> </a:t>
            </a:r>
            <a:r>
              <a:rPr lang="en-US" sz="2400" dirty="0" err="1" smtClean="0"/>
              <a:t>khách</a:t>
            </a:r>
            <a:r>
              <a:rPr lang="en-US" sz="2400" dirty="0" smtClean="0"/>
              <a:t> </a:t>
            </a:r>
            <a:r>
              <a:rPr lang="en-US" sz="2400" dirty="0" err="1" smtClean="0"/>
              <a:t>quan</a:t>
            </a:r>
            <a:r>
              <a:rPr lang="en-US" sz="2400" dirty="0" smtClean="0"/>
              <a:t> </a:t>
            </a:r>
            <a:r>
              <a:rPr lang="en-US" sz="2400" dirty="0" err="1" smtClean="0"/>
              <a:t>của</a:t>
            </a:r>
            <a:r>
              <a:rPr lang="en-US" sz="2400" dirty="0" smtClean="0"/>
              <a:t> </a:t>
            </a:r>
            <a:r>
              <a:rPr lang="en-US" sz="2400" dirty="0" err="1" smtClean="0"/>
              <a:t>thực</a:t>
            </a:r>
            <a:r>
              <a:rPr lang="en-US" sz="2400" dirty="0" smtClean="0"/>
              <a:t> </a:t>
            </a:r>
            <a:r>
              <a:rPr lang="en-US" sz="2400" dirty="0" err="1" smtClean="0"/>
              <a:t>tiễn</a:t>
            </a:r>
            <a:r>
              <a:rPr lang="en-US" sz="2400" dirty="0" smtClean="0"/>
              <a:t> </a:t>
            </a:r>
            <a:r>
              <a:rPr lang="en-US" sz="2400" dirty="0" err="1" smtClean="0"/>
              <a:t>xã</a:t>
            </a:r>
            <a:r>
              <a:rPr lang="en-US" sz="2400" dirty="0" smtClean="0"/>
              <a:t> </a:t>
            </a:r>
            <a:r>
              <a:rPr lang="en-US" sz="2400" dirty="0" err="1" smtClean="0"/>
              <a:t>hội</a:t>
            </a:r>
            <a:r>
              <a:rPr lang="en-US" sz="2400" dirty="0" smtClean="0"/>
              <a:t> </a:t>
            </a:r>
            <a:r>
              <a:rPr lang="en-US" sz="2400" dirty="0" err="1" smtClean="0"/>
              <a:t>và</a:t>
            </a:r>
            <a:r>
              <a:rPr lang="en-US" sz="2400" dirty="0" smtClean="0"/>
              <a:t> </a:t>
            </a:r>
            <a:r>
              <a:rPr lang="en-US" sz="2400" dirty="0" err="1" smtClean="0"/>
              <a:t>trang</a:t>
            </a:r>
            <a:r>
              <a:rPr lang="en-US" sz="2400" dirty="0" smtClean="0"/>
              <a:t> </a:t>
            </a:r>
            <a:r>
              <a:rPr lang="en-US" sz="2400" dirty="0" err="1" smtClean="0"/>
              <a:t>bị</a:t>
            </a:r>
            <a:r>
              <a:rPr lang="en-US" sz="2400" dirty="0" smtClean="0"/>
              <a:t> </a:t>
            </a:r>
            <a:r>
              <a:rPr lang="en-US" sz="2400" dirty="0" err="1" smtClean="0"/>
              <a:t>những</a:t>
            </a:r>
            <a:r>
              <a:rPr lang="en-US" sz="2400" dirty="0" smtClean="0"/>
              <a:t> </a:t>
            </a:r>
            <a:r>
              <a:rPr lang="en-US" sz="2400" dirty="0" err="1" smtClean="0"/>
              <a:t>nhận</a:t>
            </a:r>
            <a:r>
              <a:rPr lang="en-US" sz="2400" dirty="0" smtClean="0"/>
              <a:t> </a:t>
            </a:r>
            <a:r>
              <a:rPr lang="en-US" sz="2400" dirty="0" err="1" smtClean="0"/>
              <a:t>thức</a:t>
            </a:r>
            <a:r>
              <a:rPr lang="en-US" sz="2400" dirty="0" smtClean="0"/>
              <a:t> </a:t>
            </a:r>
            <a:r>
              <a:rPr lang="en-US" sz="2400" dirty="0" err="1" smtClean="0"/>
              <a:t>cần</a:t>
            </a:r>
            <a:r>
              <a:rPr lang="en-US" sz="2400" dirty="0" smtClean="0"/>
              <a:t> </a:t>
            </a:r>
            <a:r>
              <a:rPr lang="en-US" sz="2400" dirty="0" err="1" smtClean="0"/>
              <a:t>thiết</a:t>
            </a:r>
            <a:r>
              <a:rPr lang="en-US" sz="2400" dirty="0" smtClean="0"/>
              <a:t> </a:t>
            </a:r>
            <a:r>
              <a:rPr lang="en-US" sz="2400" dirty="0" err="1" smtClean="0"/>
              <a:t>về</a:t>
            </a:r>
            <a:r>
              <a:rPr lang="en-US" sz="2400" dirty="0" smtClean="0"/>
              <a:t> con </a:t>
            </a:r>
            <a:r>
              <a:rPr lang="en-US" sz="2400" dirty="0" err="1" smtClean="0"/>
              <a:t>người</a:t>
            </a:r>
            <a:r>
              <a:rPr lang="en-US" sz="2400" dirty="0" smtClean="0"/>
              <a:t> </a:t>
            </a:r>
            <a:r>
              <a:rPr lang="en-US" sz="2400" dirty="0" err="1" smtClean="0"/>
              <a:t>và</a:t>
            </a:r>
            <a:r>
              <a:rPr lang="en-US" sz="2400" dirty="0" smtClean="0"/>
              <a:t> </a:t>
            </a:r>
            <a:r>
              <a:rPr lang="en-US" sz="2400" dirty="0" err="1" smtClean="0"/>
              <a:t>các</a:t>
            </a:r>
            <a:r>
              <a:rPr lang="en-US" sz="2400" dirty="0" smtClean="0"/>
              <a:t> </a:t>
            </a:r>
            <a:r>
              <a:rPr lang="en-US" sz="2400" dirty="0" err="1" smtClean="0"/>
              <a:t>biện</a:t>
            </a:r>
            <a:r>
              <a:rPr lang="en-US" sz="2400" dirty="0" smtClean="0"/>
              <a:t> </a:t>
            </a:r>
            <a:r>
              <a:rPr lang="en-US" sz="2400" dirty="0" err="1" smtClean="0"/>
              <a:t>pháp</a:t>
            </a:r>
            <a:r>
              <a:rPr lang="en-US" sz="2400" dirty="0" smtClean="0"/>
              <a:t> </a:t>
            </a:r>
            <a:r>
              <a:rPr lang="en-US" sz="2400" dirty="0" err="1" smtClean="0"/>
              <a:t>để</a:t>
            </a:r>
            <a:r>
              <a:rPr lang="en-US" sz="2400" dirty="0" smtClean="0"/>
              <a:t> </a:t>
            </a:r>
            <a:r>
              <a:rPr lang="en-US" sz="2400" dirty="0" err="1" smtClean="0"/>
              <a:t>đạt</a:t>
            </a:r>
            <a:r>
              <a:rPr lang="en-US" sz="2400" dirty="0" smtClean="0"/>
              <a:t> </a:t>
            </a:r>
            <a:r>
              <a:rPr lang="en-US" sz="2400" dirty="0" err="1" smtClean="0"/>
              <a:t>được</a:t>
            </a:r>
            <a:r>
              <a:rPr lang="en-US" sz="2400" dirty="0" smtClean="0"/>
              <a:t> </a:t>
            </a:r>
            <a:r>
              <a:rPr lang="en-US" sz="2400" dirty="0" err="1" smtClean="0"/>
              <a:t>mục</a:t>
            </a:r>
            <a:r>
              <a:rPr lang="en-US" sz="2400" dirty="0" smtClean="0"/>
              <a:t> </a:t>
            </a:r>
            <a:r>
              <a:rPr lang="en-US" sz="2400" dirty="0" err="1" smtClean="0"/>
              <a:t>đích</a:t>
            </a:r>
            <a:r>
              <a:rPr lang="en-US" sz="2400" dirty="0" smtClean="0"/>
              <a:t> </a:t>
            </a:r>
            <a:r>
              <a:rPr lang="en-US" sz="2400" dirty="0" err="1" smtClean="0"/>
              <a:t>cải</a:t>
            </a:r>
            <a:r>
              <a:rPr lang="en-US" sz="2400" dirty="0" smtClean="0"/>
              <a:t> </a:t>
            </a:r>
            <a:r>
              <a:rPr lang="en-US" sz="2400" dirty="0" err="1" smtClean="0"/>
              <a:t>tạo</a:t>
            </a:r>
            <a:r>
              <a:rPr lang="en-US" sz="2400" dirty="0" smtClean="0"/>
              <a:t> </a:t>
            </a:r>
            <a:r>
              <a:rPr lang="en-US" sz="2400" dirty="0" err="1" smtClean="0"/>
              <a:t>xã</a:t>
            </a:r>
            <a:r>
              <a:rPr lang="en-US" sz="2400" dirty="0" smtClean="0"/>
              <a:t> </a:t>
            </a:r>
            <a:r>
              <a:rPr lang="en-US" sz="2400" dirty="0" err="1" smtClean="0"/>
              <a:t>hội</a:t>
            </a:r>
            <a:r>
              <a:rPr lang="en-US" sz="2400" dirty="0" smtClean="0"/>
              <a:t>, </a:t>
            </a:r>
            <a:r>
              <a:rPr lang="en-US" sz="2400" dirty="0" err="1" smtClean="0"/>
              <a:t>phục</a:t>
            </a:r>
            <a:r>
              <a:rPr lang="en-US" sz="2400" dirty="0" smtClean="0"/>
              <a:t> </a:t>
            </a:r>
            <a:r>
              <a:rPr lang="en-US" sz="2400" dirty="0" err="1" smtClean="0"/>
              <a:t>vụ</a:t>
            </a:r>
            <a:r>
              <a:rPr lang="en-US" sz="2400" dirty="0" smtClean="0"/>
              <a:t> con </a:t>
            </a:r>
            <a:r>
              <a:rPr lang="en-US" sz="2400" dirty="0" err="1" smtClean="0"/>
              <a:t>người</a:t>
            </a:r>
            <a:r>
              <a:rPr lang="en-US" sz="2400" dirty="0" smtClean="0"/>
              <a:t>.</a:t>
            </a:r>
          </a:p>
          <a:p>
            <a:endParaRPr lang="en-US" dirty="0" smtClean="0"/>
          </a:p>
          <a:p>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=&gt; giúp con người </a:t>
            </a:r>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nhập vào</a:t>
            </a:r>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xã</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r>
              <a:rPr lang="vi-VN"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và thành công</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761304709"/>
      </p:ext>
    </p:extLst>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trắc</a:t>
            </a:r>
            <a:r>
              <a:rPr lang="en-US" dirty="0" smtClean="0"/>
              <a:t> </a:t>
            </a:r>
            <a:r>
              <a:rPr lang="en-US" dirty="0" err="1" smtClean="0"/>
              <a:t>nghiệm</a:t>
            </a:r>
            <a:endParaRPr lang="en-US" dirty="0"/>
          </a:p>
        </p:txBody>
      </p:sp>
      <p:sp>
        <p:nvSpPr>
          <p:cNvPr id="6" name="Content Placeholder 5"/>
          <p:cNvSpPr>
            <a:spLocks noGrp="1"/>
          </p:cNvSpPr>
          <p:nvPr>
            <p:ph sz="half" idx="1"/>
          </p:nvPr>
        </p:nvSpPr>
        <p:spPr/>
        <p:txBody>
          <a:bodyPr>
            <a:normAutofit fontScale="85000" lnSpcReduction="10000"/>
          </a:bodyPr>
          <a:lstStyle/>
          <a:p>
            <a:r>
              <a:rPr lang="en-US" sz="2000" b="1" dirty="0" smtClean="0"/>
              <a:t>1. Ai </a:t>
            </a:r>
            <a:r>
              <a:rPr lang="en-US" sz="2000" b="1" dirty="0" err="1" smtClean="0"/>
              <a:t>là</a:t>
            </a:r>
            <a:r>
              <a:rPr lang="en-US" sz="2000" b="1" dirty="0" smtClean="0"/>
              <a:t> </a:t>
            </a:r>
            <a:r>
              <a:rPr lang="en-US" sz="2000" b="1" dirty="0" err="1" smtClean="0"/>
              <a:t>người</a:t>
            </a:r>
            <a:r>
              <a:rPr lang="en-US" sz="2000" b="1" dirty="0" smtClean="0"/>
              <a:t> </a:t>
            </a:r>
            <a:r>
              <a:rPr lang="en-US" sz="2000" b="1" dirty="0" err="1" smtClean="0"/>
              <a:t>quan</a:t>
            </a:r>
            <a:r>
              <a:rPr lang="en-US" sz="2000" b="1" dirty="0" smtClean="0"/>
              <a:t> </a:t>
            </a:r>
            <a:r>
              <a:rPr lang="en-US" sz="2000" b="1" dirty="0" err="1" smtClean="0"/>
              <a:t>niệm</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gồm</a:t>
            </a:r>
            <a:r>
              <a:rPr lang="en-US" sz="2000" b="1" dirty="0" smtClean="0"/>
              <a:t> </a:t>
            </a:r>
            <a:r>
              <a:rPr lang="en-US" sz="2000" b="1" dirty="0" err="1" smtClean="0"/>
              <a:t>có</a:t>
            </a:r>
            <a:r>
              <a:rPr lang="en-US" sz="2000" b="1" dirty="0" smtClean="0"/>
              <a:t> 2 </a:t>
            </a:r>
            <a:r>
              <a:rPr lang="en-US" sz="2000" b="1" dirty="0" err="1" smtClean="0"/>
              <a:t>thành</a:t>
            </a:r>
            <a:r>
              <a:rPr lang="en-US" sz="2000" b="1" dirty="0" smtClean="0"/>
              <a:t> </a:t>
            </a:r>
            <a:r>
              <a:rPr lang="en-US" sz="2000" b="1" dirty="0" err="1" smtClean="0"/>
              <a:t>phần</a:t>
            </a:r>
            <a:r>
              <a:rPr lang="en-US" sz="2000" b="1" dirty="0" smtClean="0"/>
              <a:t> </a:t>
            </a:r>
            <a:r>
              <a:rPr lang="en-US" sz="2000" b="1" dirty="0" err="1" smtClean="0"/>
              <a:t>tĩnh</a:t>
            </a:r>
            <a:r>
              <a:rPr lang="en-US" sz="2000" b="1" dirty="0" smtClean="0"/>
              <a:t> </a:t>
            </a:r>
            <a:r>
              <a:rPr lang="en-US" sz="2000" b="1" dirty="0" err="1" smtClean="0"/>
              <a:t>học</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và</a:t>
            </a:r>
            <a:r>
              <a:rPr lang="en-US" sz="2000" b="1" dirty="0" smtClean="0"/>
              <a:t> </a:t>
            </a:r>
            <a:r>
              <a:rPr lang="en-US" sz="2000" b="1" dirty="0" err="1" smtClean="0"/>
              <a:t>động</a:t>
            </a:r>
            <a:r>
              <a:rPr lang="en-US" sz="2000" b="1" dirty="0" smtClean="0"/>
              <a:t> </a:t>
            </a:r>
            <a:r>
              <a:rPr lang="en-US" sz="2000" b="1" dirty="0" err="1" smtClean="0"/>
              <a:t>học</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nghiên</a:t>
            </a:r>
            <a:r>
              <a:rPr lang="en-US" sz="2000" b="1" dirty="0" smtClean="0"/>
              <a:t> </a:t>
            </a:r>
            <a:r>
              <a:rPr lang="en-US" sz="2000" b="1" dirty="0" err="1" smtClean="0"/>
              <a:t>cứu</a:t>
            </a:r>
            <a:r>
              <a:rPr lang="en-US" sz="2000" b="1" dirty="0" smtClean="0"/>
              <a:t> </a:t>
            </a:r>
            <a:r>
              <a:rPr lang="en-US" sz="2000" b="1" dirty="0" err="1" smtClean="0"/>
              <a:t>cơ</a:t>
            </a:r>
            <a:r>
              <a:rPr lang="en-US" sz="2000" b="1" dirty="0" smtClean="0"/>
              <a:t> </a:t>
            </a:r>
            <a:r>
              <a:rPr lang="en-US" sz="2000" b="1" dirty="0" err="1" smtClean="0"/>
              <a:t>chế</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trong</a:t>
            </a:r>
            <a:r>
              <a:rPr lang="en-US" sz="2000" b="1" dirty="0" smtClean="0"/>
              <a:t> </a:t>
            </a:r>
            <a:r>
              <a:rPr lang="en-US" sz="2000" b="1" dirty="0" err="1" smtClean="0"/>
              <a:t>trạng</a:t>
            </a:r>
            <a:r>
              <a:rPr lang="en-US" sz="2000" b="1" dirty="0" smtClean="0"/>
              <a:t> </a:t>
            </a:r>
            <a:r>
              <a:rPr lang="en-US" sz="2000" b="1" dirty="0" err="1" smtClean="0"/>
              <a:t>thái</a:t>
            </a:r>
            <a:r>
              <a:rPr lang="en-US" sz="2000" b="1" dirty="0" smtClean="0"/>
              <a:t> </a:t>
            </a:r>
            <a:r>
              <a:rPr lang="en-US" sz="2000" b="1" dirty="0" err="1" smtClean="0"/>
              <a:t>vận</a:t>
            </a:r>
            <a:r>
              <a:rPr lang="en-US" sz="2000" b="1" dirty="0" smtClean="0"/>
              <a:t> </a:t>
            </a:r>
            <a:r>
              <a:rPr lang="en-US" sz="2000" b="1" dirty="0" err="1" smtClean="0"/>
              <a:t>động</a:t>
            </a:r>
            <a:r>
              <a:rPr lang="en-US" sz="2000" b="1" dirty="0" smtClean="0"/>
              <a:t> </a:t>
            </a:r>
            <a:r>
              <a:rPr lang="en-US" sz="2000" b="1" dirty="0" err="1" smtClean="0"/>
              <a:t>liên</a:t>
            </a:r>
            <a:r>
              <a:rPr lang="en-US" sz="2000" b="1" dirty="0" smtClean="0"/>
              <a:t> </a:t>
            </a:r>
            <a:r>
              <a:rPr lang="en-US" sz="2000" b="1" dirty="0" err="1" smtClean="0"/>
              <a:t>tục</a:t>
            </a:r>
            <a:r>
              <a:rPr lang="en-US" sz="2000" b="1" dirty="0" smtClean="0"/>
              <a:t>:</a:t>
            </a:r>
          </a:p>
          <a:p>
            <a:r>
              <a:rPr lang="en-US" sz="2000" b="1" dirty="0" err="1" smtClean="0"/>
              <a:t>A.Georg</a:t>
            </a:r>
            <a:r>
              <a:rPr lang="en-US" sz="2000" b="1" dirty="0" smtClean="0"/>
              <a:t> </a:t>
            </a:r>
            <a:r>
              <a:rPr lang="en-US" sz="2000" b="1" dirty="0" err="1" smtClean="0"/>
              <a:t>simmel</a:t>
            </a:r>
            <a:endParaRPr lang="en-US" sz="2000" b="1" dirty="0" smtClean="0"/>
          </a:p>
          <a:p>
            <a:r>
              <a:rPr lang="en-US" sz="2000" b="1" dirty="0" smtClean="0"/>
              <a:t>B. Emile </a:t>
            </a:r>
            <a:r>
              <a:rPr lang="en-US" sz="2000" b="1" dirty="0" err="1" smtClean="0"/>
              <a:t>durkheim</a:t>
            </a:r>
            <a:endParaRPr lang="en-US" sz="2000" b="1" dirty="0" smtClean="0"/>
          </a:p>
          <a:p>
            <a:r>
              <a:rPr lang="en-US" sz="2000" b="1" dirty="0" smtClean="0"/>
              <a:t>C. Max </a:t>
            </a:r>
            <a:r>
              <a:rPr lang="en-US" sz="2000" b="1" dirty="0" err="1" smtClean="0"/>
              <a:t>weber</a:t>
            </a:r>
            <a:endParaRPr lang="en-US" sz="2000" b="1" dirty="0" smtClean="0"/>
          </a:p>
          <a:p>
            <a:r>
              <a:rPr lang="en-US" sz="2000" b="1" dirty="0" smtClean="0"/>
              <a:t>D. </a:t>
            </a:r>
            <a:r>
              <a:rPr lang="en-US" sz="2000" b="1" dirty="0" err="1" smtClean="0"/>
              <a:t>Aguste</a:t>
            </a:r>
            <a:r>
              <a:rPr lang="en-US" sz="2000" b="1" dirty="0" smtClean="0"/>
              <a:t> </a:t>
            </a:r>
            <a:r>
              <a:rPr lang="en-US" sz="2000" b="1" dirty="0" err="1" smtClean="0"/>
              <a:t>comte</a:t>
            </a:r>
            <a:endParaRPr lang="en-US" sz="2000" b="1" dirty="0"/>
          </a:p>
        </p:txBody>
      </p:sp>
      <p:sp>
        <p:nvSpPr>
          <p:cNvPr id="7" name="Content Placeholder 6"/>
          <p:cNvSpPr>
            <a:spLocks noGrp="1"/>
          </p:cNvSpPr>
          <p:nvPr>
            <p:ph sz="half" idx="2"/>
          </p:nvPr>
        </p:nvSpPr>
        <p:spPr/>
        <p:txBody>
          <a:bodyPr>
            <a:normAutofit fontScale="85000" lnSpcReduction="10000"/>
          </a:bodyPr>
          <a:lstStyle/>
          <a:p>
            <a:r>
              <a:rPr lang="en-US" sz="2000" b="1" dirty="0" smtClean="0"/>
              <a:t>2. Theo </a:t>
            </a:r>
            <a:r>
              <a:rPr lang="en-US" sz="2000" b="1" dirty="0" err="1" smtClean="0"/>
              <a:t>Agust</a:t>
            </a:r>
            <a:r>
              <a:rPr lang="en-US" sz="2000" b="1" dirty="0" smtClean="0"/>
              <a:t> </a:t>
            </a:r>
            <a:r>
              <a:rPr lang="en-US" sz="2000" b="1" dirty="0" err="1" smtClean="0"/>
              <a:t>comte</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được</a:t>
            </a:r>
            <a:r>
              <a:rPr lang="en-US" sz="2000" b="1" dirty="0" smtClean="0"/>
              <a:t> </a:t>
            </a:r>
            <a:r>
              <a:rPr lang="en-US" sz="2000" b="1" dirty="0" err="1" smtClean="0"/>
              <a:t>phát</a:t>
            </a:r>
            <a:r>
              <a:rPr lang="en-US" sz="2000" b="1" dirty="0" smtClean="0"/>
              <a:t> </a:t>
            </a:r>
            <a:r>
              <a:rPr lang="en-US" sz="2000" b="1" dirty="0" err="1" smtClean="0"/>
              <a:t>triển</a:t>
            </a:r>
            <a:r>
              <a:rPr lang="en-US" sz="2000" b="1" dirty="0" smtClean="0"/>
              <a:t> qua 3 </a:t>
            </a:r>
            <a:r>
              <a:rPr lang="en-US" sz="2000" b="1" dirty="0" err="1" smtClean="0"/>
              <a:t>giai</a:t>
            </a:r>
            <a:r>
              <a:rPr lang="en-US" sz="2000" b="1" dirty="0" smtClean="0"/>
              <a:t> </a:t>
            </a:r>
            <a:r>
              <a:rPr lang="en-US" sz="2000" b="1" dirty="0" err="1" smtClean="0"/>
              <a:t>đoạn</a:t>
            </a:r>
            <a:r>
              <a:rPr lang="en-US" sz="2000" b="1" dirty="0" smtClean="0"/>
              <a:t>, </a:t>
            </a:r>
            <a:r>
              <a:rPr lang="en-US" sz="2000" b="1" dirty="0" err="1" smtClean="0"/>
              <a:t>trong</a:t>
            </a:r>
            <a:r>
              <a:rPr lang="en-US" sz="2000" b="1" dirty="0" smtClean="0"/>
              <a:t> </a:t>
            </a:r>
            <a:r>
              <a:rPr lang="en-US" sz="2000" b="1" dirty="0" err="1" smtClean="0"/>
              <a:t>đó</a:t>
            </a:r>
            <a:r>
              <a:rPr lang="en-US" sz="2000" b="1" dirty="0" smtClean="0"/>
              <a:t> </a:t>
            </a:r>
            <a:r>
              <a:rPr lang="en-US" sz="2000" b="1" dirty="0" err="1" smtClean="0"/>
              <a:t>giai</a:t>
            </a:r>
            <a:r>
              <a:rPr lang="en-US" sz="2000" b="1" dirty="0" smtClean="0"/>
              <a:t> </a:t>
            </a:r>
            <a:r>
              <a:rPr lang="en-US" sz="2000" b="1" dirty="0" err="1" smtClean="0"/>
              <a:t>đoạn</a:t>
            </a:r>
            <a:r>
              <a:rPr lang="en-US" sz="2000" b="1" dirty="0" smtClean="0"/>
              <a:t> </a:t>
            </a:r>
            <a:r>
              <a:rPr lang="en-US" sz="2000" b="1" dirty="0" err="1" smtClean="0"/>
              <a:t>đầu</a:t>
            </a:r>
            <a:r>
              <a:rPr lang="en-US" sz="2000" b="1" dirty="0" smtClean="0"/>
              <a:t> </a:t>
            </a:r>
            <a:r>
              <a:rPr lang="en-US" sz="2000" b="1" dirty="0" err="1" smtClean="0"/>
              <a:t>tiên</a:t>
            </a:r>
            <a:r>
              <a:rPr lang="en-US" sz="2000" b="1" dirty="0" smtClean="0"/>
              <a:t> </a:t>
            </a:r>
            <a:r>
              <a:rPr lang="en-US" sz="2000" b="1" dirty="0" err="1" smtClean="0"/>
              <a:t>được</a:t>
            </a:r>
            <a:r>
              <a:rPr lang="en-US" sz="2000" b="1" dirty="0" smtClean="0"/>
              <a:t> </a:t>
            </a:r>
            <a:r>
              <a:rPr lang="en-US" sz="2000" b="1" dirty="0" err="1" smtClean="0"/>
              <a:t>gọi</a:t>
            </a:r>
            <a:r>
              <a:rPr lang="en-US" sz="2000" b="1" dirty="0" smtClean="0"/>
              <a:t> </a:t>
            </a:r>
            <a:r>
              <a:rPr lang="en-US" sz="2000" b="1" dirty="0" err="1" smtClean="0"/>
              <a:t>là</a:t>
            </a:r>
            <a:r>
              <a:rPr lang="en-US" sz="2000" b="1" dirty="0" smtClean="0"/>
              <a:t> </a:t>
            </a:r>
            <a:r>
              <a:rPr lang="en-US" sz="2000" b="1" dirty="0" err="1" smtClean="0"/>
              <a:t>giai</a:t>
            </a:r>
            <a:r>
              <a:rPr lang="en-US" sz="2000" b="1" dirty="0" smtClean="0"/>
              <a:t> </a:t>
            </a:r>
            <a:r>
              <a:rPr lang="en-US" sz="2000" b="1" dirty="0" err="1" smtClean="0"/>
              <a:t>đoạn</a:t>
            </a:r>
            <a:r>
              <a:rPr lang="en-US" sz="2000" b="1" dirty="0" smtClean="0"/>
              <a:t>” </a:t>
            </a:r>
            <a:r>
              <a:rPr lang="en-US" sz="2000" b="1" dirty="0" err="1" smtClean="0"/>
              <a:t>giai</a:t>
            </a:r>
            <a:r>
              <a:rPr lang="en-US" sz="2000" b="1" dirty="0" smtClean="0"/>
              <a:t> </a:t>
            </a:r>
            <a:r>
              <a:rPr lang="en-US" sz="2000" b="1" dirty="0" err="1" smtClean="0"/>
              <a:t>đoạn</a:t>
            </a:r>
            <a:r>
              <a:rPr lang="en-US" sz="2000" b="1" dirty="0" smtClean="0"/>
              <a:t> </a:t>
            </a:r>
            <a:r>
              <a:rPr lang="en-US" sz="2000" b="1" dirty="0" err="1" smtClean="0"/>
              <a:t>thần</a:t>
            </a:r>
            <a:r>
              <a:rPr lang="en-US" sz="2000" b="1" dirty="0" smtClean="0"/>
              <a:t> </a:t>
            </a:r>
            <a:r>
              <a:rPr lang="en-US" sz="2000" b="1" dirty="0" err="1" smtClean="0"/>
              <a:t>học</a:t>
            </a:r>
            <a:r>
              <a:rPr lang="en-US" sz="2000" b="1" dirty="0" smtClean="0"/>
              <a:t>”:</a:t>
            </a:r>
          </a:p>
          <a:p>
            <a:r>
              <a:rPr lang="en-US" sz="2000" b="1" dirty="0" smtClean="0"/>
              <a:t>A. Con </a:t>
            </a:r>
            <a:r>
              <a:rPr lang="en-US" sz="2000" b="1" dirty="0" err="1" smtClean="0"/>
              <a:t>người</a:t>
            </a:r>
            <a:r>
              <a:rPr lang="en-US" sz="2000" b="1" dirty="0" smtClean="0"/>
              <a:t> </a:t>
            </a:r>
            <a:r>
              <a:rPr lang="en-US" sz="2000" b="1" dirty="0" err="1" smtClean="0"/>
              <a:t>hiểu</a:t>
            </a:r>
            <a:r>
              <a:rPr lang="en-US" sz="2000" b="1" dirty="0" smtClean="0"/>
              <a:t> </a:t>
            </a:r>
            <a:r>
              <a:rPr lang="en-US" sz="2000" b="1" dirty="0" err="1" smtClean="0"/>
              <a:t>biết</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theo</a:t>
            </a:r>
            <a:r>
              <a:rPr lang="en-US" sz="2000" b="1" dirty="0" smtClean="0"/>
              <a:t> </a:t>
            </a:r>
            <a:r>
              <a:rPr lang="en-US" sz="2000" b="1" dirty="0" err="1" smtClean="0"/>
              <a:t>quan</a:t>
            </a:r>
            <a:r>
              <a:rPr lang="en-US" sz="2000" b="1" dirty="0" smtClean="0"/>
              <a:t> </a:t>
            </a:r>
            <a:r>
              <a:rPr lang="en-US" sz="2000" b="1" dirty="0" err="1" smtClean="0"/>
              <a:t>niệm</a:t>
            </a:r>
            <a:r>
              <a:rPr lang="en-US" sz="2000" b="1" dirty="0" smtClean="0"/>
              <a:t> </a:t>
            </a:r>
            <a:r>
              <a:rPr lang="en-US" sz="2000" b="1" dirty="0" err="1" smtClean="0"/>
              <a:t>về</a:t>
            </a:r>
            <a:r>
              <a:rPr lang="en-US" sz="2000" b="1" dirty="0" smtClean="0"/>
              <a:t> </a:t>
            </a:r>
            <a:r>
              <a:rPr lang="en-US" sz="2000" b="1" dirty="0" err="1" smtClean="0"/>
              <a:t>các</a:t>
            </a:r>
            <a:r>
              <a:rPr lang="en-US" sz="2000" b="1" dirty="0" smtClean="0"/>
              <a:t> </a:t>
            </a:r>
            <a:r>
              <a:rPr lang="en-US" sz="2000" b="1" dirty="0" err="1" smtClean="0"/>
              <a:t>tác</a:t>
            </a:r>
            <a:r>
              <a:rPr lang="en-US" sz="2000" b="1" dirty="0" smtClean="0"/>
              <a:t> </a:t>
            </a:r>
            <a:r>
              <a:rPr lang="en-US" sz="2000" b="1" dirty="0" err="1" smtClean="0"/>
              <a:t>động</a:t>
            </a:r>
            <a:r>
              <a:rPr lang="en-US" sz="2000" b="1" dirty="0" smtClean="0"/>
              <a:t>  </a:t>
            </a:r>
            <a:r>
              <a:rPr lang="en-US" sz="2000" b="1" dirty="0" err="1" smtClean="0"/>
              <a:t>siêu</a:t>
            </a:r>
            <a:r>
              <a:rPr lang="en-US" sz="2000" b="1" dirty="0" smtClean="0"/>
              <a:t> </a:t>
            </a:r>
            <a:r>
              <a:rPr lang="en-US" sz="2000" b="1" dirty="0" err="1" smtClean="0"/>
              <a:t>nhiên</a:t>
            </a:r>
            <a:r>
              <a:rPr lang="en-US" sz="2000" b="1" dirty="0" smtClean="0"/>
              <a:t>, </a:t>
            </a:r>
            <a:r>
              <a:rPr lang="en-US" sz="2000" b="1" dirty="0" err="1" smtClean="0"/>
              <a:t>thần</a:t>
            </a:r>
            <a:r>
              <a:rPr lang="en-US" sz="2000" b="1" dirty="0" smtClean="0"/>
              <a:t> </a:t>
            </a:r>
            <a:r>
              <a:rPr lang="en-US" sz="2000" b="1" dirty="0" err="1" smtClean="0"/>
              <a:t>thánh</a:t>
            </a:r>
            <a:endParaRPr lang="en-US" sz="2000" b="1" dirty="0" smtClean="0"/>
          </a:p>
          <a:p>
            <a:r>
              <a:rPr lang="en-US" sz="2000" b="1" dirty="0" smtClean="0"/>
              <a:t>B.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được</a:t>
            </a:r>
            <a:r>
              <a:rPr lang="en-US" sz="2000" b="1" dirty="0" smtClean="0"/>
              <a:t> </a:t>
            </a:r>
            <a:r>
              <a:rPr lang="en-US" sz="2000" b="1" dirty="0" err="1" smtClean="0"/>
              <a:t>hiểu</a:t>
            </a:r>
            <a:r>
              <a:rPr lang="en-US" sz="2000" b="1" dirty="0" smtClean="0"/>
              <a:t> </a:t>
            </a:r>
            <a:r>
              <a:rPr lang="en-US" sz="2000" b="1" dirty="0" err="1" smtClean="0"/>
              <a:t>theo</a:t>
            </a:r>
            <a:r>
              <a:rPr lang="en-US" sz="2000" b="1" dirty="0" smtClean="0"/>
              <a:t> </a:t>
            </a:r>
            <a:r>
              <a:rPr lang="en-US" sz="2000" b="1" dirty="0" err="1" smtClean="0"/>
              <a:t>các</a:t>
            </a:r>
            <a:r>
              <a:rPr lang="en-US" sz="2000" b="1" dirty="0" smtClean="0"/>
              <a:t> </a:t>
            </a:r>
            <a:r>
              <a:rPr lang="en-US" sz="2000" b="1" dirty="0" err="1" smtClean="0"/>
              <a:t>tác</a:t>
            </a:r>
            <a:r>
              <a:rPr lang="en-US" sz="2000" b="1" dirty="0" smtClean="0"/>
              <a:t> </a:t>
            </a:r>
            <a:r>
              <a:rPr lang="en-US" sz="2000" b="1" dirty="0" err="1" smtClean="0"/>
              <a:t>động</a:t>
            </a:r>
            <a:r>
              <a:rPr lang="en-US" sz="2000" b="1" dirty="0" smtClean="0"/>
              <a:t> </a:t>
            </a:r>
            <a:r>
              <a:rPr lang="en-US" sz="2000" b="1" dirty="0" err="1" smtClean="0"/>
              <a:t>trừu</a:t>
            </a:r>
            <a:r>
              <a:rPr lang="en-US" sz="2000" b="1" dirty="0" smtClean="0"/>
              <a:t> </a:t>
            </a:r>
            <a:r>
              <a:rPr lang="en-US" sz="2000" b="1" dirty="0" err="1" smtClean="0"/>
              <a:t>tượng</a:t>
            </a:r>
            <a:r>
              <a:rPr lang="en-US" sz="2000" b="1" dirty="0" smtClean="0"/>
              <a:t>, </a:t>
            </a:r>
            <a:r>
              <a:rPr lang="en-US" sz="2000" b="1" dirty="0" err="1" smtClean="0"/>
              <a:t>như</a:t>
            </a:r>
            <a:r>
              <a:rPr lang="en-US" sz="2000" b="1" dirty="0" smtClean="0"/>
              <a:t> </a:t>
            </a:r>
            <a:r>
              <a:rPr lang="en-US" sz="2000" b="1" dirty="0" err="1" smtClean="0"/>
              <a:t>bản</a:t>
            </a:r>
            <a:r>
              <a:rPr lang="en-US" sz="2000" b="1" dirty="0" smtClean="0"/>
              <a:t> </a:t>
            </a:r>
            <a:r>
              <a:rPr lang="en-US" sz="2000" b="1" dirty="0" err="1" smtClean="0"/>
              <a:t>chát</a:t>
            </a:r>
            <a:r>
              <a:rPr lang="en-US" sz="2000" b="1" dirty="0" smtClean="0"/>
              <a:t> con </a:t>
            </a:r>
            <a:r>
              <a:rPr lang="en-US" sz="2000" b="1" dirty="0" err="1" smtClean="0"/>
              <a:t>người</a:t>
            </a:r>
            <a:r>
              <a:rPr lang="en-US" sz="2000" b="1" dirty="0" smtClean="0"/>
              <a:t>, </a:t>
            </a:r>
            <a:r>
              <a:rPr lang="en-US" sz="2000" b="1" dirty="0" err="1" smtClean="0"/>
              <a:t>tính</a:t>
            </a:r>
            <a:r>
              <a:rPr lang="en-US" sz="2000" b="1" dirty="0" smtClean="0"/>
              <a:t> </a:t>
            </a:r>
            <a:r>
              <a:rPr lang="en-US" sz="2000" b="1" dirty="0" err="1" smtClean="0"/>
              <a:t>ích</a:t>
            </a:r>
            <a:r>
              <a:rPr lang="en-US" sz="2000" b="1" dirty="0" smtClean="0"/>
              <a:t> </a:t>
            </a:r>
            <a:r>
              <a:rPr lang="en-US" sz="2000" b="1" dirty="0" err="1" smtClean="0"/>
              <a:t>kỉ</a:t>
            </a:r>
            <a:r>
              <a:rPr lang="en-US" sz="2000" b="1" dirty="0" smtClean="0"/>
              <a:t>…</a:t>
            </a:r>
          </a:p>
          <a:p>
            <a:r>
              <a:rPr lang="en-US" sz="2000" b="1" dirty="0" smtClean="0"/>
              <a:t>C. </a:t>
            </a:r>
            <a:r>
              <a:rPr lang="en-US" sz="2000" b="1" dirty="0" err="1" smtClean="0"/>
              <a:t>Khẳng</a:t>
            </a:r>
            <a:r>
              <a:rPr lang="en-US" sz="2000" b="1" dirty="0" smtClean="0"/>
              <a:t> </a:t>
            </a:r>
            <a:r>
              <a:rPr lang="en-US" sz="2000" b="1" dirty="0" err="1" smtClean="0"/>
              <a:t>định</a:t>
            </a:r>
            <a:r>
              <a:rPr lang="en-US" sz="2000" b="1" dirty="0" smtClean="0"/>
              <a:t> </a:t>
            </a:r>
            <a:r>
              <a:rPr lang="en-US" sz="2000" b="1" dirty="0" err="1" smtClean="0"/>
              <a:t>khoa</a:t>
            </a:r>
            <a:r>
              <a:rPr lang="en-US" sz="2000" b="1" dirty="0" smtClean="0"/>
              <a:t> </a:t>
            </a:r>
            <a:r>
              <a:rPr lang="en-US" sz="2000" b="1" dirty="0" err="1" smtClean="0"/>
              <a:t>học</a:t>
            </a:r>
            <a:r>
              <a:rPr lang="en-US" sz="2000" b="1" dirty="0" smtClean="0"/>
              <a:t> </a:t>
            </a:r>
            <a:r>
              <a:rPr lang="en-US" sz="2000" b="1" dirty="0" err="1" smtClean="0"/>
              <a:t>chứ</a:t>
            </a:r>
            <a:r>
              <a:rPr lang="en-US" sz="2000" b="1" dirty="0" smtClean="0"/>
              <a:t> </a:t>
            </a:r>
            <a:r>
              <a:rPr lang="en-US" sz="2000" b="1" dirty="0" err="1" smtClean="0"/>
              <a:t>không</a:t>
            </a:r>
            <a:r>
              <a:rPr lang="en-US" sz="2000" b="1" dirty="0" smtClean="0"/>
              <a:t> </a:t>
            </a:r>
            <a:r>
              <a:rPr lang="en-US" sz="2000" b="1" dirty="0" err="1" smtClean="0"/>
              <a:t>phải</a:t>
            </a:r>
            <a:r>
              <a:rPr lang="en-US" sz="2000" b="1" dirty="0" smtClean="0"/>
              <a:t> </a:t>
            </a:r>
            <a:r>
              <a:rPr lang="en-US" sz="2000" b="1" dirty="0" err="1" smtClean="0"/>
              <a:t>bất</a:t>
            </a:r>
            <a:r>
              <a:rPr lang="en-US" sz="2000" b="1" dirty="0" smtClean="0"/>
              <a:t> </a:t>
            </a:r>
            <a:r>
              <a:rPr lang="en-US" sz="2000" b="1" dirty="0" err="1" smtClean="0"/>
              <a:t>kì</a:t>
            </a:r>
            <a:r>
              <a:rPr lang="en-US" sz="2000" b="1" dirty="0" smtClean="0"/>
              <a:t> </a:t>
            </a:r>
            <a:r>
              <a:rPr lang="en-US" sz="2000" b="1" dirty="0" err="1" smtClean="0"/>
              <a:t>hiểu</a:t>
            </a:r>
            <a:r>
              <a:rPr lang="en-US" sz="2000" b="1" dirty="0" smtClean="0"/>
              <a:t> </a:t>
            </a:r>
            <a:r>
              <a:rPr lang="en-US" sz="2000" b="1" dirty="0" err="1" smtClean="0"/>
              <a:t>biết</a:t>
            </a:r>
            <a:r>
              <a:rPr lang="en-US" sz="2000" b="1" dirty="0" smtClean="0"/>
              <a:t> </a:t>
            </a:r>
            <a:r>
              <a:rPr lang="en-US" sz="2000" b="1" dirty="0" err="1" smtClean="0"/>
              <a:t>nào</a:t>
            </a:r>
            <a:r>
              <a:rPr lang="en-US" sz="2000" b="1" dirty="0" smtClean="0"/>
              <a:t> </a:t>
            </a:r>
            <a:r>
              <a:rPr lang="en-US" sz="2000" b="1" dirty="0" err="1" smtClean="0"/>
              <a:t>khác</a:t>
            </a:r>
            <a:r>
              <a:rPr lang="en-US" sz="2000" b="1" dirty="0" smtClean="0"/>
              <a:t> </a:t>
            </a:r>
            <a:r>
              <a:rPr lang="en-US" sz="2000" b="1" dirty="0" err="1" smtClean="0"/>
              <a:t>về</a:t>
            </a:r>
            <a:r>
              <a:rPr lang="en-US" sz="2000" b="1" dirty="0" smtClean="0"/>
              <a:t> con </a:t>
            </a:r>
            <a:r>
              <a:rPr lang="en-US" sz="2000" b="1" dirty="0" err="1" smtClean="0"/>
              <a:t>người</a:t>
            </a:r>
            <a:r>
              <a:rPr lang="en-US" sz="2000" b="1" dirty="0" smtClean="0"/>
              <a:t>, </a:t>
            </a:r>
            <a:r>
              <a:rPr lang="en-US" sz="2000" b="1" dirty="0" err="1" smtClean="0"/>
              <a:t>là</a:t>
            </a:r>
            <a:r>
              <a:rPr lang="en-US" sz="2000" b="1" dirty="0" smtClean="0"/>
              <a:t> con </a:t>
            </a:r>
            <a:r>
              <a:rPr lang="en-US" sz="2000" b="1" dirty="0" err="1" smtClean="0"/>
              <a:t>đường</a:t>
            </a:r>
            <a:r>
              <a:rPr lang="en-US" sz="2000" b="1" dirty="0" smtClean="0"/>
              <a:t> </a:t>
            </a:r>
            <a:r>
              <a:rPr lang="en-US" sz="2000" b="1" dirty="0" err="1" smtClean="0"/>
              <a:t>dẫn</a:t>
            </a:r>
            <a:r>
              <a:rPr lang="en-US" sz="2000" b="1" dirty="0" smtClean="0"/>
              <a:t> </a:t>
            </a:r>
            <a:r>
              <a:rPr lang="en-US" sz="2000" b="1" dirty="0" err="1" smtClean="0"/>
              <a:t>đến</a:t>
            </a:r>
            <a:r>
              <a:rPr lang="en-US" sz="2000" b="1" dirty="0" smtClean="0"/>
              <a:t> </a:t>
            </a:r>
            <a:r>
              <a:rPr lang="en-US" sz="2000" b="1" dirty="0" err="1" smtClean="0"/>
              <a:t>hiểu</a:t>
            </a:r>
            <a:r>
              <a:rPr lang="en-US" sz="2000" b="1" dirty="0" smtClean="0"/>
              <a:t> </a:t>
            </a:r>
            <a:r>
              <a:rPr lang="en-US" sz="2000" b="1" dirty="0" err="1" smtClean="0"/>
              <a:t>biết</a:t>
            </a:r>
            <a:r>
              <a:rPr lang="en-US" sz="2000" b="1" dirty="0" smtClean="0"/>
              <a:t> </a:t>
            </a:r>
            <a:r>
              <a:rPr lang="en-US" sz="2000" b="1" dirty="0" err="1" smtClean="0"/>
              <a:t>xã</a:t>
            </a:r>
            <a:r>
              <a:rPr lang="en-US" sz="2000" b="1" dirty="0" smtClean="0"/>
              <a:t> </a:t>
            </a:r>
            <a:r>
              <a:rPr lang="en-US" sz="2000" b="1" dirty="0" err="1" smtClean="0"/>
              <a:t>hội</a:t>
            </a:r>
            <a:endParaRPr lang="en-US" sz="2000" b="1" dirty="0" smtClean="0"/>
          </a:p>
          <a:p>
            <a:r>
              <a:rPr lang="en-US" sz="2000" b="1" dirty="0" smtClean="0"/>
              <a:t>D.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giống</a:t>
            </a:r>
            <a:r>
              <a:rPr lang="en-US" sz="2000" b="1" dirty="0" smtClean="0"/>
              <a:t> </a:t>
            </a:r>
            <a:r>
              <a:rPr lang="en-US" sz="2000" b="1" dirty="0" err="1" smtClean="0"/>
              <a:t>như</a:t>
            </a:r>
            <a:r>
              <a:rPr lang="en-US" sz="2000" b="1" dirty="0" smtClean="0"/>
              <a:t> </a:t>
            </a:r>
            <a:r>
              <a:rPr lang="en-US" sz="2000" b="1" dirty="0" err="1" smtClean="0"/>
              <a:t>thế</a:t>
            </a:r>
            <a:r>
              <a:rPr lang="en-US" sz="2000" b="1" dirty="0" smtClean="0"/>
              <a:t> </a:t>
            </a:r>
            <a:r>
              <a:rPr lang="en-US" sz="2000" b="1" dirty="0" err="1" smtClean="0"/>
              <a:t>giới</a:t>
            </a:r>
            <a:r>
              <a:rPr lang="en-US" sz="2000" b="1" dirty="0" smtClean="0"/>
              <a:t> </a:t>
            </a:r>
            <a:r>
              <a:rPr lang="en-US" sz="2000" b="1" dirty="0" err="1" smtClean="0"/>
              <a:t>vật</a:t>
            </a:r>
            <a:r>
              <a:rPr lang="en-US" sz="2000" b="1" dirty="0" smtClean="0"/>
              <a:t> </a:t>
            </a:r>
            <a:r>
              <a:rPr lang="en-US" sz="2000" b="1" dirty="0" err="1" smtClean="0"/>
              <a:t>lí</a:t>
            </a:r>
            <a:r>
              <a:rPr lang="en-US" sz="2000" b="1" dirty="0" smtClean="0"/>
              <a:t> </a:t>
            </a:r>
            <a:r>
              <a:rPr lang="en-US" sz="2000" b="1" dirty="0" err="1" smtClean="0"/>
              <a:t>hoạt</a:t>
            </a:r>
            <a:r>
              <a:rPr lang="en-US" sz="2000" b="1" dirty="0" smtClean="0"/>
              <a:t> </a:t>
            </a:r>
            <a:r>
              <a:rPr lang="en-US" sz="2000" b="1" dirty="0" err="1" smtClean="0"/>
              <a:t>động</a:t>
            </a:r>
            <a:r>
              <a:rPr lang="en-US" sz="2000" b="1" dirty="0" smtClean="0"/>
              <a:t> </a:t>
            </a:r>
            <a:r>
              <a:rPr lang="en-US" sz="2000" b="1" dirty="0" err="1" smtClean="0"/>
              <a:t>theo</a:t>
            </a:r>
            <a:r>
              <a:rPr lang="en-US" sz="2000" b="1" dirty="0" smtClean="0"/>
              <a:t> </a:t>
            </a:r>
            <a:r>
              <a:rPr lang="en-US" sz="2000" b="1" dirty="0" err="1" smtClean="0"/>
              <a:t>các</a:t>
            </a:r>
            <a:r>
              <a:rPr lang="en-US" sz="2000" b="1" dirty="0" smtClean="0"/>
              <a:t> </a:t>
            </a:r>
            <a:r>
              <a:rPr lang="en-US" sz="2000" b="1" dirty="0" err="1" smtClean="0"/>
              <a:t>lực</a:t>
            </a:r>
            <a:r>
              <a:rPr lang="en-US" sz="2000" b="1" dirty="0" smtClean="0"/>
              <a:t> </a:t>
            </a:r>
            <a:r>
              <a:rPr lang="en-US" sz="2000" b="1" dirty="0" err="1" smtClean="0"/>
              <a:t>và</a:t>
            </a:r>
            <a:r>
              <a:rPr lang="en-US" sz="2000" b="1" dirty="0" smtClean="0"/>
              <a:t> </a:t>
            </a:r>
            <a:r>
              <a:rPr lang="en-US" sz="2000" b="1" dirty="0" err="1" smtClean="0"/>
              <a:t>mẫu</a:t>
            </a:r>
            <a:r>
              <a:rPr lang="en-US" sz="2000" b="1" dirty="0" smtClean="0"/>
              <a:t> </a:t>
            </a:r>
            <a:r>
              <a:rPr lang="en-US" sz="2000" b="1" dirty="0" err="1" smtClean="0"/>
              <a:t>bên</a:t>
            </a:r>
            <a:r>
              <a:rPr lang="en-US" sz="2000" b="1" dirty="0" smtClean="0"/>
              <a:t> </a:t>
            </a:r>
            <a:r>
              <a:rPr lang="en-US" sz="2000" b="1" dirty="0" err="1" smtClean="0"/>
              <a:t>trong</a:t>
            </a:r>
            <a:endParaRPr lang="en-US" sz="2000" b="1" dirty="0"/>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6">
                                            <p:txEl>
                                              <p:pRg st="4" end="4"/>
                                            </p:txEl>
                                          </p:spTgt>
                                        </p:tgtEl>
                                        <p:attrNameLst>
                                          <p:attrName>style.color</p:attrName>
                                        </p:attrNameLst>
                                      </p:cBhvr>
                                      <p:to>
                                        <a:srgbClr val="FFFF0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7">
                                            <p:txEl>
                                              <p:pRg st="1" end="1"/>
                                            </p:txEl>
                                          </p:spTgt>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normAutofit fontScale="92500" lnSpcReduction="10000"/>
          </a:bodyPr>
          <a:lstStyle/>
          <a:p>
            <a:r>
              <a:rPr lang="en-US" sz="2000" b="1" dirty="0" smtClean="0"/>
              <a:t>3. Ai </a:t>
            </a:r>
            <a:r>
              <a:rPr lang="en-US" sz="2000" b="1" dirty="0" err="1" smtClean="0"/>
              <a:t>là</a:t>
            </a:r>
            <a:r>
              <a:rPr lang="en-US" sz="2000" b="1" dirty="0" smtClean="0"/>
              <a:t> </a:t>
            </a:r>
            <a:r>
              <a:rPr lang="en-US" sz="2000" b="1" dirty="0" err="1" smtClean="0"/>
              <a:t>người</a:t>
            </a:r>
            <a:r>
              <a:rPr lang="en-US" sz="2000" b="1" dirty="0" smtClean="0"/>
              <a:t> </a:t>
            </a:r>
            <a:r>
              <a:rPr lang="en-US" sz="2000" b="1" dirty="0" err="1" smtClean="0"/>
              <a:t>mô</a:t>
            </a:r>
            <a:r>
              <a:rPr lang="en-US" sz="2000" b="1" dirty="0" smtClean="0"/>
              <a:t> </a:t>
            </a:r>
            <a:r>
              <a:rPr lang="en-US" sz="2000" b="1" dirty="0" err="1" smtClean="0"/>
              <a:t>tả</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dưới</a:t>
            </a:r>
            <a:r>
              <a:rPr lang="en-US" sz="2000" b="1" dirty="0" smtClean="0"/>
              <a:t> </a:t>
            </a:r>
            <a:r>
              <a:rPr lang="en-US" sz="2000" b="1" dirty="0" err="1" smtClean="0"/>
              <a:t>góc</a:t>
            </a:r>
            <a:r>
              <a:rPr lang="en-US" sz="2000" b="1" dirty="0" smtClean="0"/>
              <a:t> </a:t>
            </a:r>
            <a:r>
              <a:rPr lang="en-US" sz="2000" b="1" dirty="0" err="1" smtClean="0"/>
              <a:t>độ</a:t>
            </a:r>
            <a:r>
              <a:rPr lang="en-US" sz="2000" b="1" dirty="0" smtClean="0"/>
              <a:t> </a:t>
            </a:r>
            <a:r>
              <a:rPr lang="en-US" sz="2000" b="1" dirty="0" err="1" smtClean="0"/>
              <a:t>xung</a:t>
            </a:r>
            <a:r>
              <a:rPr lang="en-US" sz="2000" b="1" dirty="0" smtClean="0"/>
              <a:t> </a:t>
            </a:r>
            <a:r>
              <a:rPr lang="en-US" sz="2000" b="1" dirty="0" err="1" smtClean="0"/>
              <a:t>đột</a:t>
            </a:r>
            <a:r>
              <a:rPr lang="en-US" sz="2000" b="1" dirty="0" smtClean="0"/>
              <a:t> </a:t>
            </a:r>
            <a:r>
              <a:rPr lang="en-US" sz="2000" b="1" dirty="0" err="1" smtClean="0"/>
              <a:t>giai</a:t>
            </a:r>
            <a:r>
              <a:rPr lang="en-US" sz="2000" b="1" dirty="0" smtClean="0"/>
              <a:t> </a:t>
            </a:r>
            <a:r>
              <a:rPr lang="en-US" sz="2000" b="1" dirty="0" err="1" smtClean="0"/>
              <a:t>cấp</a:t>
            </a:r>
            <a:r>
              <a:rPr lang="en-US" sz="2000" b="1" dirty="0" smtClean="0"/>
              <a:t> </a:t>
            </a:r>
            <a:r>
              <a:rPr lang="en-US" sz="2000" b="1" dirty="0" err="1" smtClean="0"/>
              <a:t>và</a:t>
            </a:r>
            <a:r>
              <a:rPr lang="en-US" sz="2000" b="1" dirty="0" smtClean="0"/>
              <a:t> </a:t>
            </a:r>
            <a:r>
              <a:rPr lang="en-US" sz="2000" b="1" dirty="0" err="1" smtClean="0"/>
              <a:t>phân</a:t>
            </a:r>
            <a:r>
              <a:rPr lang="en-US" sz="2000" b="1" dirty="0" smtClean="0"/>
              <a:t> </a:t>
            </a:r>
            <a:r>
              <a:rPr lang="en-US" sz="2000" b="1" dirty="0" err="1" smtClean="0"/>
              <a:t>bố</a:t>
            </a:r>
            <a:r>
              <a:rPr lang="en-US" sz="2000" b="1" dirty="0" smtClean="0"/>
              <a:t> </a:t>
            </a:r>
            <a:r>
              <a:rPr lang="en-US" sz="2000" b="1" dirty="0" err="1" smtClean="0"/>
              <a:t>của</a:t>
            </a:r>
            <a:r>
              <a:rPr lang="en-US" sz="2000" b="1" dirty="0" smtClean="0"/>
              <a:t> </a:t>
            </a:r>
            <a:r>
              <a:rPr lang="en-US" sz="2000" b="1" dirty="0" err="1" smtClean="0"/>
              <a:t>cải</a:t>
            </a:r>
            <a:r>
              <a:rPr lang="en-US" sz="2000" b="1" dirty="0" smtClean="0"/>
              <a:t>:</a:t>
            </a:r>
          </a:p>
          <a:p>
            <a:r>
              <a:rPr lang="en-US" sz="2000" b="1" dirty="0" smtClean="0"/>
              <a:t>A. </a:t>
            </a:r>
            <a:r>
              <a:rPr lang="en-US" sz="2000" b="1" dirty="0" err="1" smtClean="0"/>
              <a:t>Aguste</a:t>
            </a:r>
            <a:r>
              <a:rPr lang="en-US" sz="2000" b="1" dirty="0" smtClean="0"/>
              <a:t> </a:t>
            </a:r>
            <a:r>
              <a:rPr lang="en-US" sz="2000" b="1" dirty="0" err="1" smtClean="0"/>
              <a:t>comte</a:t>
            </a:r>
            <a:endParaRPr lang="en-US" sz="2000" b="1" dirty="0" smtClean="0"/>
          </a:p>
          <a:p>
            <a:r>
              <a:rPr lang="en-US" sz="2000" b="1" dirty="0" smtClean="0"/>
              <a:t>B. Karl </a:t>
            </a:r>
            <a:r>
              <a:rPr lang="en-US" sz="2000" b="1" dirty="0" err="1" smtClean="0"/>
              <a:t>marx</a:t>
            </a:r>
            <a:endParaRPr lang="en-US" sz="2000" b="1" dirty="0" smtClean="0"/>
          </a:p>
          <a:p>
            <a:r>
              <a:rPr lang="en-US" sz="2000" b="1" dirty="0" smtClean="0"/>
              <a:t>C. Georg </a:t>
            </a:r>
            <a:r>
              <a:rPr lang="en-US" sz="2000" b="1" dirty="0" err="1" smtClean="0"/>
              <a:t>simmel</a:t>
            </a:r>
            <a:endParaRPr lang="en-US" sz="2000" b="1" dirty="0" smtClean="0"/>
          </a:p>
          <a:p>
            <a:r>
              <a:rPr lang="en-US" sz="2000" b="1" dirty="0" smtClean="0"/>
              <a:t>D. Emile </a:t>
            </a:r>
            <a:r>
              <a:rPr lang="en-US" sz="2000" b="1" dirty="0" err="1" smtClean="0"/>
              <a:t>durkheim</a:t>
            </a:r>
            <a:endParaRPr lang="en-US" sz="2000" b="1" dirty="0"/>
          </a:p>
        </p:txBody>
      </p:sp>
      <p:sp>
        <p:nvSpPr>
          <p:cNvPr id="3" name="Content Placeholder 2"/>
          <p:cNvSpPr>
            <a:spLocks noGrp="1"/>
          </p:cNvSpPr>
          <p:nvPr>
            <p:ph sz="half" idx="2"/>
          </p:nvPr>
        </p:nvSpPr>
        <p:spPr/>
        <p:txBody>
          <a:bodyPr>
            <a:normAutofit fontScale="92500" lnSpcReduction="10000"/>
          </a:bodyPr>
          <a:lstStyle/>
          <a:p>
            <a:r>
              <a:rPr lang="en-US" sz="2000" b="1" dirty="0" smtClean="0"/>
              <a:t>4. </a:t>
            </a:r>
            <a:r>
              <a:rPr lang="en-US" sz="2000" b="1" dirty="0" err="1" smtClean="0"/>
              <a:t>Trong</a:t>
            </a:r>
            <a:r>
              <a:rPr lang="en-US" sz="2000" b="1" dirty="0" smtClean="0"/>
              <a:t> </a:t>
            </a:r>
            <a:r>
              <a:rPr lang="en-US" sz="2000" b="1" dirty="0" err="1" smtClean="0"/>
              <a:t>tác</a:t>
            </a:r>
            <a:r>
              <a:rPr lang="en-US" sz="2000" b="1" dirty="0" smtClean="0"/>
              <a:t> </a:t>
            </a:r>
            <a:r>
              <a:rPr lang="en-US" sz="2000" b="1" dirty="0" err="1" smtClean="0"/>
              <a:t>phẩm</a:t>
            </a:r>
            <a:r>
              <a:rPr lang="en-US" sz="2000" b="1" dirty="0" smtClean="0"/>
              <a:t> </a:t>
            </a:r>
            <a:r>
              <a:rPr lang="en-US" sz="2000" b="1" dirty="0" err="1" smtClean="0"/>
              <a:t>nghiên</a:t>
            </a:r>
            <a:r>
              <a:rPr lang="en-US" sz="2000" b="1" dirty="0" smtClean="0"/>
              <a:t> </a:t>
            </a:r>
            <a:r>
              <a:rPr lang="en-US" sz="2000" b="1" dirty="0" err="1" smtClean="0"/>
              <a:t>cứu</a:t>
            </a:r>
            <a:r>
              <a:rPr lang="en-US" sz="2000" b="1" dirty="0" smtClean="0"/>
              <a:t> </a:t>
            </a:r>
            <a:r>
              <a:rPr lang="en-US" sz="2000" b="1" dirty="0" err="1" smtClean="0"/>
              <a:t>về</a:t>
            </a:r>
            <a:r>
              <a:rPr lang="en-US" sz="2000" b="1" dirty="0" smtClean="0"/>
              <a:t> </a:t>
            </a:r>
            <a:r>
              <a:rPr lang="en-US" sz="2000" b="1" dirty="0" err="1" smtClean="0"/>
              <a:t>sự</a:t>
            </a:r>
            <a:r>
              <a:rPr lang="en-US" sz="2000" b="1" dirty="0" smtClean="0"/>
              <a:t> </a:t>
            </a:r>
            <a:r>
              <a:rPr lang="en-US" sz="2000" b="1" dirty="0" err="1" smtClean="0"/>
              <a:t>tự</a:t>
            </a:r>
            <a:r>
              <a:rPr lang="en-US" sz="2000" b="1" dirty="0" smtClean="0"/>
              <a:t> </a:t>
            </a:r>
            <a:r>
              <a:rPr lang="en-US" sz="2000" b="1" dirty="0" err="1" smtClean="0"/>
              <a:t>tử</a:t>
            </a:r>
            <a:r>
              <a:rPr lang="en-US" sz="2000" b="1" dirty="0" smtClean="0"/>
              <a:t> ( Le suicide), Emile </a:t>
            </a:r>
            <a:r>
              <a:rPr lang="en-US" sz="2000" b="1" dirty="0" err="1" smtClean="0"/>
              <a:t>durkheim</a:t>
            </a:r>
            <a:r>
              <a:rPr lang="en-US" sz="2000" b="1" dirty="0" smtClean="0"/>
              <a:t> </a:t>
            </a:r>
            <a:r>
              <a:rPr lang="en-US" sz="2000" b="1" dirty="0" err="1" smtClean="0"/>
              <a:t>cho</a:t>
            </a:r>
            <a:r>
              <a:rPr lang="en-US" sz="2000" b="1" dirty="0" smtClean="0"/>
              <a:t> </a:t>
            </a:r>
            <a:r>
              <a:rPr lang="en-US" sz="2000" b="1" dirty="0" err="1" smtClean="0"/>
              <a:t>rằng</a:t>
            </a:r>
            <a:r>
              <a:rPr lang="en-US" sz="2000" b="1" dirty="0" smtClean="0"/>
              <a:t>:</a:t>
            </a:r>
          </a:p>
          <a:p>
            <a:r>
              <a:rPr lang="en-US" sz="2000" b="1" dirty="0" smtClean="0"/>
              <a:t>A.  </a:t>
            </a:r>
            <a:r>
              <a:rPr lang="en-US" sz="2000" b="1" dirty="0" err="1" smtClean="0"/>
              <a:t>Việc</a:t>
            </a:r>
            <a:r>
              <a:rPr lang="en-US" sz="2000" b="1" dirty="0" smtClean="0"/>
              <a:t> </a:t>
            </a:r>
            <a:r>
              <a:rPr lang="en-US" sz="2000" b="1" dirty="0" err="1" smtClean="0"/>
              <a:t>tự</a:t>
            </a:r>
            <a:r>
              <a:rPr lang="en-US" sz="2000" b="1" dirty="0" smtClean="0"/>
              <a:t> </a:t>
            </a:r>
            <a:r>
              <a:rPr lang="en-US" sz="2000" b="1" dirty="0" err="1" smtClean="0"/>
              <a:t>tử</a:t>
            </a:r>
            <a:r>
              <a:rPr lang="en-US" sz="2000" b="1" dirty="0" smtClean="0"/>
              <a:t> </a:t>
            </a:r>
            <a:r>
              <a:rPr lang="en-US" sz="2000" b="1" dirty="0" err="1" smtClean="0"/>
              <a:t>của</a:t>
            </a:r>
            <a:r>
              <a:rPr lang="en-US" sz="2000" b="1" dirty="0" smtClean="0"/>
              <a:t> </a:t>
            </a:r>
            <a:r>
              <a:rPr lang="en-US" sz="2000" b="1" dirty="0" err="1" smtClean="0"/>
              <a:t>cá</a:t>
            </a:r>
            <a:r>
              <a:rPr lang="en-US" sz="2000" b="1" dirty="0" smtClean="0"/>
              <a:t> </a:t>
            </a:r>
            <a:r>
              <a:rPr lang="en-US" sz="2000" b="1" dirty="0" err="1" smtClean="0"/>
              <a:t>nhân</a:t>
            </a:r>
            <a:r>
              <a:rPr lang="en-US" sz="2000" b="1" dirty="0" smtClean="0"/>
              <a:t> </a:t>
            </a:r>
            <a:r>
              <a:rPr lang="en-US" sz="2000" b="1" dirty="0" err="1" smtClean="0"/>
              <a:t>không</a:t>
            </a:r>
            <a:r>
              <a:rPr lang="en-US" sz="2000" b="1" dirty="0" smtClean="0"/>
              <a:t> </a:t>
            </a:r>
            <a:r>
              <a:rPr lang="en-US" sz="2000" b="1" dirty="0" err="1" smtClean="0"/>
              <a:t>phải</a:t>
            </a:r>
            <a:r>
              <a:rPr lang="en-US" sz="2000" b="1" dirty="0" smtClean="0"/>
              <a:t> </a:t>
            </a:r>
            <a:r>
              <a:rPr lang="en-US" sz="2000" b="1" dirty="0" err="1" smtClean="0"/>
              <a:t>là</a:t>
            </a:r>
            <a:r>
              <a:rPr lang="en-US" sz="2000" b="1" dirty="0" smtClean="0"/>
              <a:t> </a:t>
            </a:r>
            <a:r>
              <a:rPr lang="en-US" sz="2000" b="1" dirty="0" err="1" smtClean="0"/>
              <a:t>vấn</a:t>
            </a:r>
            <a:r>
              <a:rPr lang="en-US" sz="2000" b="1" dirty="0" smtClean="0"/>
              <a:t> </a:t>
            </a:r>
            <a:r>
              <a:rPr lang="en-US" sz="2000" b="1" dirty="0" err="1" smtClean="0"/>
              <a:t>đề</a:t>
            </a:r>
            <a:r>
              <a:rPr lang="en-US" sz="2000" b="1" dirty="0" smtClean="0"/>
              <a:t> </a:t>
            </a:r>
            <a:r>
              <a:rPr lang="en-US" sz="2000" b="1" dirty="0" err="1" smtClean="0"/>
              <a:t>riêng</a:t>
            </a:r>
            <a:r>
              <a:rPr lang="en-US" sz="2000" b="1" dirty="0" smtClean="0"/>
              <a:t> </a:t>
            </a:r>
            <a:r>
              <a:rPr lang="en-US" sz="2000" b="1" dirty="0" err="1" smtClean="0"/>
              <a:t>tư</a:t>
            </a:r>
            <a:r>
              <a:rPr lang="en-US" sz="2000" b="1" dirty="0" smtClean="0"/>
              <a:t>, </a:t>
            </a:r>
            <a:r>
              <a:rPr lang="en-US" sz="2000" b="1" dirty="0" err="1" smtClean="0"/>
              <a:t>nó</a:t>
            </a:r>
            <a:r>
              <a:rPr lang="en-US" sz="2000" b="1" dirty="0" smtClean="0"/>
              <a:t> </a:t>
            </a:r>
            <a:r>
              <a:rPr lang="en-US" sz="2000" b="1" dirty="0" err="1" smtClean="0"/>
              <a:t>mang</a:t>
            </a:r>
            <a:r>
              <a:rPr lang="en-US" sz="2000" b="1" dirty="0" smtClean="0"/>
              <a:t> </a:t>
            </a:r>
            <a:r>
              <a:rPr lang="en-US" sz="2000" b="1" dirty="0" err="1" smtClean="0"/>
              <a:t>tính</a:t>
            </a:r>
            <a:r>
              <a:rPr lang="en-US" sz="2000" b="1" dirty="0" smtClean="0"/>
              <a:t> </a:t>
            </a:r>
            <a:r>
              <a:rPr lang="en-US" sz="2000" b="1" dirty="0" err="1" smtClean="0"/>
              <a:t>xã</a:t>
            </a:r>
            <a:r>
              <a:rPr lang="en-US" sz="2000" b="1" dirty="0" smtClean="0"/>
              <a:t> </a:t>
            </a:r>
            <a:r>
              <a:rPr lang="en-US" sz="2000" b="1" dirty="0" err="1" smtClean="0"/>
              <a:t>hội</a:t>
            </a:r>
            <a:endParaRPr lang="en-US" sz="2000" b="1" dirty="0" smtClean="0"/>
          </a:p>
          <a:p>
            <a:r>
              <a:rPr lang="en-US" sz="2000" b="1" dirty="0" smtClean="0"/>
              <a:t>B. </a:t>
            </a:r>
            <a:r>
              <a:rPr lang="en-US" sz="2000" b="1" dirty="0" err="1" smtClean="0"/>
              <a:t>Các</a:t>
            </a:r>
            <a:r>
              <a:rPr lang="en-US" sz="2000" b="1" dirty="0" smtClean="0"/>
              <a:t> </a:t>
            </a:r>
            <a:r>
              <a:rPr lang="en-US" sz="2000" b="1" dirty="0" err="1" smtClean="0"/>
              <a:t>chuẩn</a:t>
            </a:r>
            <a:r>
              <a:rPr lang="en-US" sz="2000" b="1" dirty="0" smtClean="0"/>
              <a:t> </a:t>
            </a:r>
            <a:r>
              <a:rPr lang="en-US" sz="2000" b="1" dirty="0" err="1" smtClean="0"/>
              <a:t>mực</a:t>
            </a:r>
            <a:r>
              <a:rPr lang="en-US" sz="2000" b="1" dirty="0" smtClean="0"/>
              <a:t> </a:t>
            </a:r>
            <a:r>
              <a:rPr lang="en-US" sz="2000" b="1" dirty="0" err="1" smtClean="0"/>
              <a:t>quy</a:t>
            </a:r>
            <a:r>
              <a:rPr lang="en-US" sz="2000" b="1" dirty="0" smtClean="0"/>
              <a:t> </a:t>
            </a:r>
            <a:r>
              <a:rPr lang="en-US" sz="2000" b="1" dirty="0" err="1" smtClean="0"/>
              <a:t>tắc</a:t>
            </a:r>
            <a:r>
              <a:rPr lang="en-US" sz="2000" b="1" dirty="0" smtClean="0"/>
              <a:t> </a:t>
            </a:r>
            <a:r>
              <a:rPr lang="en-US" sz="2000" b="1" dirty="0" err="1" smtClean="0"/>
              <a:t>có</a:t>
            </a:r>
            <a:r>
              <a:rPr lang="en-US" sz="2000" b="1" dirty="0" smtClean="0"/>
              <a:t> </a:t>
            </a:r>
            <a:r>
              <a:rPr lang="en-US" sz="2000" b="1" dirty="0" err="1" smtClean="0"/>
              <a:t>tác</a:t>
            </a:r>
            <a:r>
              <a:rPr lang="en-US" sz="2000" b="1" dirty="0" smtClean="0"/>
              <a:t> </a:t>
            </a:r>
            <a:r>
              <a:rPr lang="en-US" sz="2000" b="1" dirty="0" err="1" smtClean="0"/>
              <a:t>dụng</a:t>
            </a:r>
            <a:r>
              <a:rPr lang="en-US" sz="2000" b="1" dirty="0" smtClean="0"/>
              <a:t> </a:t>
            </a:r>
            <a:r>
              <a:rPr lang="en-US" sz="2000" b="1" dirty="0" err="1" smtClean="0"/>
              <a:t>điều</a:t>
            </a:r>
            <a:r>
              <a:rPr lang="en-US" sz="2000" b="1" dirty="0" smtClean="0"/>
              <a:t> </a:t>
            </a:r>
            <a:r>
              <a:rPr lang="en-US" sz="2000" b="1" dirty="0" err="1" smtClean="0"/>
              <a:t>tiết</a:t>
            </a:r>
            <a:r>
              <a:rPr lang="en-US" sz="2000" b="1" dirty="0" smtClean="0"/>
              <a:t>, </a:t>
            </a:r>
            <a:r>
              <a:rPr lang="en-US" sz="2000" b="1" dirty="0" err="1" smtClean="0"/>
              <a:t>hành</a:t>
            </a:r>
            <a:r>
              <a:rPr lang="en-US" sz="2000" b="1" dirty="0" smtClean="0"/>
              <a:t> vi </a:t>
            </a:r>
            <a:r>
              <a:rPr lang="en-US" sz="2000" b="1" dirty="0" err="1" smtClean="0"/>
              <a:t>của</a:t>
            </a:r>
            <a:r>
              <a:rPr lang="en-US" sz="2000" b="1" dirty="0" smtClean="0"/>
              <a:t> </a:t>
            </a:r>
            <a:r>
              <a:rPr lang="en-US" sz="2000" b="1" dirty="0" err="1" smtClean="0"/>
              <a:t>mỗi</a:t>
            </a:r>
            <a:r>
              <a:rPr lang="en-US" sz="2000" b="1" dirty="0" smtClean="0"/>
              <a:t> </a:t>
            </a:r>
            <a:r>
              <a:rPr lang="en-US" sz="2000" b="1" dirty="0" err="1" smtClean="0"/>
              <a:t>cá</a:t>
            </a:r>
            <a:r>
              <a:rPr lang="en-US" sz="2000" b="1" dirty="0" smtClean="0"/>
              <a:t> </a:t>
            </a:r>
            <a:r>
              <a:rPr lang="en-US" sz="2000" b="1" dirty="0" err="1" smtClean="0"/>
              <a:t>nhân</a:t>
            </a:r>
            <a:r>
              <a:rPr lang="en-US" sz="2000" b="1" dirty="0" smtClean="0"/>
              <a:t> </a:t>
            </a:r>
            <a:r>
              <a:rPr lang="en-US" sz="2000" b="1" dirty="0" err="1" smtClean="0"/>
              <a:t>chỉ</a:t>
            </a:r>
            <a:r>
              <a:rPr lang="en-US" sz="2000" b="1" dirty="0" smtClean="0"/>
              <a:t> </a:t>
            </a:r>
            <a:r>
              <a:rPr lang="en-US" sz="2000" b="1" dirty="0" err="1" smtClean="0"/>
              <a:t>khi</a:t>
            </a:r>
            <a:r>
              <a:rPr lang="en-US" sz="2000" b="1" dirty="0" smtClean="0"/>
              <a:t> </a:t>
            </a:r>
            <a:r>
              <a:rPr lang="en-US" sz="2000" b="1" dirty="0" err="1" smtClean="0"/>
              <a:t>nó</a:t>
            </a:r>
            <a:r>
              <a:rPr lang="en-US" sz="2000" b="1" dirty="0" smtClean="0"/>
              <a:t> </a:t>
            </a:r>
            <a:r>
              <a:rPr lang="en-US" sz="2000" b="1" dirty="0" err="1" smtClean="0"/>
              <a:t>được</a:t>
            </a:r>
            <a:r>
              <a:rPr lang="en-US" sz="2000" b="1" dirty="0" smtClean="0"/>
              <a:t> </a:t>
            </a:r>
            <a:r>
              <a:rPr lang="en-US" sz="2000" b="1" dirty="0" err="1" smtClean="0"/>
              <a:t>nội</a:t>
            </a:r>
            <a:r>
              <a:rPr lang="en-US" sz="2000" b="1" dirty="0" smtClean="0"/>
              <a:t> </a:t>
            </a:r>
            <a:r>
              <a:rPr lang="en-US" sz="2000" b="1" dirty="0" err="1" smtClean="0"/>
              <a:t>tâm</a:t>
            </a:r>
            <a:r>
              <a:rPr lang="en-US" sz="2000" b="1" dirty="0" smtClean="0"/>
              <a:t> </a:t>
            </a:r>
            <a:r>
              <a:rPr lang="en-US" sz="2000" b="1" dirty="0" err="1" smtClean="0"/>
              <a:t>hóa</a:t>
            </a:r>
            <a:r>
              <a:rPr lang="en-US" sz="2000" b="1" dirty="0" smtClean="0"/>
              <a:t> ở </a:t>
            </a:r>
            <a:r>
              <a:rPr lang="en-US" sz="2000" b="1" dirty="0" err="1" smtClean="0"/>
              <a:t>mỗi</a:t>
            </a:r>
            <a:r>
              <a:rPr lang="en-US" sz="2000" b="1" dirty="0" smtClean="0"/>
              <a:t> </a:t>
            </a:r>
            <a:r>
              <a:rPr lang="en-US" sz="2000" b="1" dirty="0" err="1" smtClean="0"/>
              <a:t>cá</a:t>
            </a:r>
            <a:r>
              <a:rPr lang="en-US" sz="2000" b="1" dirty="0" smtClean="0"/>
              <a:t> </a:t>
            </a:r>
            <a:r>
              <a:rPr lang="en-US" sz="2000" b="1" dirty="0" err="1" smtClean="0"/>
              <a:t>nhân</a:t>
            </a:r>
            <a:r>
              <a:rPr lang="en-US" sz="2000" b="1" dirty="0" smtClean="0"/>
              <a:t> </a:t>
            </a:r>
            <a:r>
              <a:rPr lang="en-US" sz="2000" b="1" dirty="0" err="1" smtClean="0"/>
              <a:t>chứ</a:t>
            </a:r>
            <a:r>
              <a:rPr lang="en-US" sz="2000" b="1" dirty="0" smtClean="0"/>
              <a:t> </a:t>
            </a:r>
            <a:r>
              <a:rPr lang="en-US" sz="2000" b="1" dirty="0" err="1" smtClean="0"/>
              <a:t>không</a:t>
            </a:r>
            <a:r>
              <a:rPr lang="en-US" sz="2000" b="1" dirty="0" smtClean="0"/>
              <a:t> </a:t>
            </a:r>
            <a:r>
              <a:rPr lang="en-US" sz="2000" b="1" dirty="0" err="1" smtClean="0"/>
              <a:t>phải</a:t>
            </a:r>
            <a:r>
              <a:rPr lang="en-US" sz="2000" b="1" dirty="0" smtClean="0"/>
              <a:t>  </a:t>
            </a:r>
            <a:r>
              <a:rPr lang="en-US" sz="2000" b="1" dirty="0" err="1" smtClean="0"/>
              <a:t>có</a:t>
            </a:r>
            <a:r>
              <a:rPr lang="en-US" sz="2000" b="1" dirty="0" smtClean="0"/>
              <a:t> </a:t>
            </a:r>
            <a:r>
              <a:rPr lang="en-US" sz="2000" b="1" dirty="0" err="1" smtClean="0"/>
              <a:t>được</a:t>
            </a:r>
            <a:r>
              <a:rPr lang="en-US" sz="2000" b="1" dirty="0" smtClean="0"/>
              <a:t> do </a:t>
            </a:r>
            <a:r>
              <a:rPr lang="en-US" sz="2000" b="1" dirty="0" err="1" smtClean="0"/>
              <a:t>cưỡng</a:t>
            </a:r>
            <a:r>
              <a:rPr lang="en-US" sz="2000" b="1" dirty="0" smtClean="0"/>
              <a:t> </a:t>
            </a:r>
            <a:r>
              <a:rPr lang="en-US" sz="2000" b="1" dirty="0" err="1" smtClean="0"/>
              <a:t>chế</a:t>
            </a:r>
            <a:r>
              <a:rPr lang="en-US" sz="2000" b="1" dirty="0" smtClean="0"/>
              <a:t>.</a:t>
            </a:r>
          </a:p>
          <a:p>
            <a:r>
              <a:rPr lang="en-US" sz="2000" b="1" dirty="0" smtClean="0"/>
              <a:t>C. </a:t>
            </a:r>
            <a:r>
              <a:rPr lang="en-US" sz="2000" b="1" dirty="0" err="1" smtClean="0"/>
              <a:t>Việc</a:t>
            </a:r>
            <a:r>
              <a:rPr lang="en-US" sz="2000" b="1" dirty="0" smtClean="0"/>
              <a:t> </a:t>
            </a:r>
            <a:r>
              <a:rPr lang="en-US" sz="2000" b="1" dirty="0" err="1" smtClean="0"/>
              <a:t>tự</a:t>
            </a:r>
            <a:r>
              <a:rPr lang="en-US" sz="2000" b="1" dirty="0" smtClean="0"/>
              <a:t> </a:t>
            </a:r>
            <a:r>
              <a:rPr lang="en-US" sz="2000" b="1" dirty="0" err="1" smtClean="0"/>
              <a:t>tử</a:t>
            </a:r>
            <a:r>
              <a:rPr lang="en-US" sz="2000" b="1" dirty="0" smtClean="0"/>
              <a:t> </a:t>
            </a:r>
            <a:r>
              <a:rPr lang="en-US" sz="2000" b="1" dirty="0" err="1" smtClean="0"/>
              <a:t>của</a:t>
            </a:r>
            <a:r>
              <a:rPr lang="en-US" sz="2000" b="1" dirty="0" smtClean="0"/>
              <a:t> </a:t>
            </a:r>
            <a:r>
              <a:rPr lang="en-US" sz="2000" b="1" dirty="0" err="1" smtClean="0"/>
              <a:t>cá</a:t>
            </a:r>
            <a:r>
              <a:rPr lang="en-US" sz="2000" b="1" dirty="0" smtClean="0"/>
              <a:t> </a:t>
            </a:r>
            <a:r>
              <a:rPr lang="en-US" sz="2000" b="1" dirty="0" err="1" smtClean="0"/>
              <a:t>nhân</a:t>
            </a:r>
            <a:r>
              <a:rPr lang="en-US" sz="2000" b="1" dirty="0" smtClean="0"/>
              <a:t> </a:t>
            </a:r>
            <a:r>
              <a:rPr lang="en-US" sz="2000" b="1" dirty="0" err="1" smtClean="0"/>
              <a:t>chỉ</a:t>
            </a:r>
            <a:r>
              <a:rPr lang="en-US" sz="2000" b="1" dirty="0" smtClean="0"/>
              <a:t> </a:t>
            </a:r>
            <a:r>
              <a:rPr lang="en-US" sz="2000" b="1" dirty="0" err="1" smtClean="0"/>
              <a:t>thuần</a:t>
            </a:r>
            <a:r>
              <a:rPr lang="en-US" sz="2000" b="1" dirty="0" smtClean="0"/>
              <a:t> </a:t>
            </a:r>
            <a:r>
              <a:rPr lang="en-US" sz="2000" b="1" dirty="0" err="1" smtClean="0"/>
              <a:t>túy</a:t>
            </a:r>
            <a:r>
              <a:rPr lang="en-US" sz="2000" b="1" dirty="0" smtClean="0"/>
              <a:t> </a:t>
            </a:r>
            <a:r>
              <a:rPr lang="en-US" sz="2000" b="1" dirty="0" err="1" smtClean="0"/>
              <a:t>là</a:t>
            </a:r>
            <a:r>
              <a:rPr lang="en-US" sz="2000" b="1" dirty="0" smtClean="0"/>
              <a:t> </a:t>
            </a:r>
            <a:r>
              <a:rPr lang="en-US" sz="2000" b="1" dirty="0" err="1" smtClean="0"/>
              <a:t>vấn</a:t>
            </a:r>
            <a:r>
              <a:rPr lang="en-US" sz="2000" b="1" dirty="0" smtClean="0"/>
              <a:t> </a:t>
            </a:r>
            <a:r>
              <a:rPr lang="en-US" sz="2000" b="1" dirty="0" err="1" smtClean="0"/>
              <a:t>đề</a:t>
            </a:r>
            <a:r>
              <a:rPr lang="en-US" sz="2000" b="1" dirty="0" smtClean="0"/>
              <a:t> </a:t>
            </a:r>
            <a:r>
              <a:rPr lang="en-US" sz="2000" b="1" dirty="0" err="1" smtClean="0"/>
              <a:t>cá</a:t>
            </a:r>
            <a:r>
              <a:rPr lang="en-US" sz="2000" b="1" dirty="0" smtClean="0"/>
              <a:t> </a:t>
            </a:r>
            <a:r>
              <a:rPr lang="en-US" sz="2000" b="1" dirty="0" err="1" smtClean="0"/>
              <a:t>nhân</a:t>
            </a:r>
            <a:endParaRPr lang="en-US" sz="2000" b="1" dirty="0" smtClean="0"/>
          </a:p>
          <a:p>
            <a:r>
              <a:rPr lang="en-US" sz="2000" b="1" dirty="0" smtClean="0"/>
              <a:t>D. </a:t>
            </a:r>
            <a:r>
              <a:rPr lang="en-US" sz="2000" b="1" dirty="0" err="1" smtClean="0"/>
              <a:t>Tất</a:t>
            </a:r>
            <a:r>
              <a:rPr lang="en-US" sz="2000" b="1" dirty="0" smtClean="0"/>
              <a:t> </a:t>
            </a:r>
            <a:r>
              <a:rPr lang="en-US" sz="2000" b="1" dirty="0" err="1" smtClean="0"/>
              <a:t>cả</a:t>
            </a:r>
            <a:r>
              <a:rPr lang="en-US" sz="2000" b="1" dirty="0" smtClean="0"/>
              <a:t> </a:t>
            </a:r>
            <a:r>
              <a:rPr lang="en-US" sz="2000" b="1" dirty="0" err="1" smtClean="0"/>
              <a:t>đều</a:t>
            </a:r>
            <a:r>
              <a:rPr lang="en-US" sz="2000" b="1" dirty="0" smtClean="0"/>
              <a:t> </a:t>
            </a:r>
            <a:r>
              <a:rPr lang="en-US" sz="2000" b="1" dirty="0" err="1" smtClean="0"/>
              <a:t>sai</a:t>
            </a:r>
            <a:r>
              <a:rPr lang="en-US" sz="2000" b="1" dirty="0" smtClean="0"/>
              <a:t>.</a:t>
            </a:r>
            <a:endParaRPr 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2">
                                            <p:txEl>
                                              <p:pRg st="2" end="2"/>
                                            </p:txEl>
                                          </p:spTgt>
                                        </p:tgtEl>
                                        <p:attrNameLst>
                                          <p:attrName>style.color</p:attrName>
                                        </p:attrNameLst>
                                      </p:cBhvr>
                                      <p:to>
                                        <a:srgbClr val="FFFF0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
                                            <p:txEl>
                                              <p:pRg st="2" end="2"/>
                                            </p:txEl>
                                          </p:spTgt>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89888"/>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smtClean="0">
                <a:solidFill>
                  <a:schemeClr val="tx2">
                    <a:lumMod val="60000"/>
                    <a:lumOff val="40000"/>
                  </a:schemeClr>
                </a:solidFill>
              </a:rPr>
              <a:t>CẢM ƠN THẦY VÀ CÁC BẠN ĐÃ LẮNG NGHE</a:t>
            </a:r>
            <a:endParaRPr lang="en-US" dirty="0">
              <a:solidFill>
                <a:schemeClr val="tx2">
                  <a:lumMod val="60000"/>
                  <a:lumOff val="40000"/>
                </a:schemeClr>
              </a:solidFill>
            </a:endParaRPr>
          </a:p>
        </p:txBody>
      </p:sp>
      <p:pic>
        <p:nvPicPr>
          <p:cNvPr id="6" name="Content Placeholder 5" descr="25.jpg"/>
          <p:cNvPicPr>
            <a:picLocks noGrp="1" noChangeAspect="1"/>
          </p:cNvPicPr>
          <p:nvPr>
            <p:ph idx="1"/>
          </p:nvPr>
        </p:nvPicPr>
        <p:blipFill>
          <a:blip r:embed="rId3"/>
          <a:stretch>
            <a:fillRect/>
          </a:stretch>
        </p:blipFill>
        <p:spPr>
          <a:xfrm>
            <a:off x="3276600" y="3287712"/>
            <a:ext cx="2590800" cy="1762125"/>
          </a:xfrm>
        </p:spPr>
      </p:pic>
    </p:spTree>
  </p:cSld>
  <p:clrMapOvr>
    <a:masterClrMapping/>
  </p:clrMapOvr>
  <p:transition spd="slow">
    <p:wheel spokes="8"/>
    <p:sndAc>
      <p:stSnd>
        <p:snd r:embed="rId2" name="applause.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1752600" y="685800"/>
            <a:ext cx="6757988" cy="369332"/>
          </a:xfrm>
          <a:prstGeom prst="rect">
            <a:avLst/>
          </a:prstGeom>
          <a:solidFill>
            <a:schemeClr val="bg1"/>
          </a:solidFill>
          <a:ln w="9525">
            <a:noFill/>
            <a:miter lim="800000"/>
            <a:headEnd type="none" w="sm" len="sm"/>
            <a:tailEnd type="none" w="sm" len="sm"/>
          </a:ln>
          <a:effectLst/>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spcBef>
                <a:spcPct val="50000"/>
              </a:spcBef>
              <a:defRPr/>
            </a:pPr>
            <a:r>
              <a:rPr lang="en-US"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SỰ THAY THẾ HÌNH THỨC LAO ĐỘNG</a:t>
            </a:r>
            <a:endParaRPr lang="en-US"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 name="Rectangle 1"/>
          <p:cNvSpPr/>
          <p:nvPr/>
        </p:nvSpPr>
        <p:spPr>
          <a:xfrm>
            <a:off x="3071811" y="4569767"/>
            <a:ext cx="2705100" cy="461665"/>
          </a:xfrm>
          <a:prstGeom prst="rect">
            <a:avLst/>
          </a:prstGeom>
        </p:spPr>
        <p:txBody>
          <a:bodyPr wrap="square">
            <a:spAutoFit/>
          </a:bodyPr>
          <a:lstStyle/>
          <a:p>
            <a:r>
              <a:rPr lang="en-US" smtClean="0"/>
              <a:t>Lao động</a:t>
            </a:r>
            <a:r>
              <a:rPr lang="vi-VN" smtClean="0"/>
              <a:t> </a:t>
            </a:r>
            <a:r>
              <a:rPr lang="vi-VN"/>
              <a:t>thủ công</a:t>
            </a:r>
          </a:p>
        </p:txBody>
      </p:sp>
      <p:sp>
        <p:nvSpPr>
          <p:cNvPr id="3" name="Rectangle 2"/>
          <p:cNvSpPr/>
          <p:nvPr/>
        </p:nvSpPr>
        <p:spPr>
          <a:xfrm>
            <a:off x="6172200" y="4569767"/>
            <a:ext cx="2695576" cy="461665"/>
          </a:xfrm>
          <a:prstGeom prst="rect">
            <a:avLst/>
          </a:prstGeom>
        </p:spPr>
        <p:txBody>
          <a:bodyPr wrap="square">
            <a:spAutoFit/>
          </a:bodyPr>
          <a:lstStyle/>
          <a:p>
            <a:r>
              <a:rPr lang="en-US" smtClean="0"/>
              <a:t>Lao động máy móc</a:t>
            </a:r>
            <a:endParaRPr lang="vi-VN"/>
          </a:p>
        </p:txBody>
      </p:sp>
      <p:sp>
        <p:nvSpPr>
          <p:cNvPr id="4" name="Rectangle 3"/>
          <p:cNvSpPr/>
          <p:nvPr/>
        </p:nvSpPr>
        <p:spPr>
          <a:xfrm>
            <a:off x="609600" y="4569767"/>
            <a:ext cx="2133600" cy="830997"/>
          </a:xfrm>
          <a:prstGeom prst="rect">
            <a:avLst/>
          </a:prstGeom>
        </p:spPr>
        <p:txBody>
          <a:bodyPr wrap="square">
            <a:spAutoFit/>
          </a:bodyPr>
          <a:lstStyle/>
          <a:p>
            <a:pPr algn="ctr"/>
            <a:r>
              <a:rPr lang="en-US" dirty="0" smtClean="0"/>
              <a:t>Lao </a:t>
            </a:r>
            <a:r>
              <a:rPr lang="en-US" dirty="0" err="1" smtClean="0"/>
              <a:t>động</a:t>
            </a:r>
            <a:r>
              <a:rPr lang="en-US" dirty="0" smtClean="0"/>
              <a:t> </a:t>
            </a:r>
            <a:r>
              <a:rPr lang="en-US" dirty="0" err="1" smtClean="0"/>
              <a:t>hàng</a:t>
            </a:r>
            <a:r>
              <a:rPr lang="en-US" dirty="0" smtClean="0"/>
              <a:t> </a:t>
            </a:r>
            <a:r>
              <a:rPr lang="en-US" dirty="0" err="1" smtClean="0"/>
              <a:t>hóa</a:t>
            </a:r>
            <a:r>
              <a:rPr lang="en-US" dirty="0" smtClean="0"/>
              <a:t> </a:t>
            </a:r>
            <a:r>
              <a:rPr lang="en-US" dirty="0" err="1" smtClean="0"/>
              <a:t>giản</a:t>
            </a:r>
            <a:r>
              <a:rPr lang="en-US" dirty="0" smtClean="0"/>
              <a:t> </a:t>
            </a:r>
            <a:r>
              <a:rPr lang="en-US" dirty="0" err="1" smtClean="0"/>
              <a:t>đơn</a:t>
            </a:r>
            <a:endParaRPr lang="vi-VN" dirty="0"/>
          </a:p>
        </p:txBody>
      </p:sp>
      <p:pic>
        <p:nvPicPr>
          <p:cNvPr id="11" name="Picture 10" descr="ANHT3.jpg"/>
          <p:cNvPicPr>
            <a:picLocks noChangeAspect="1"/>
          </p:cNvPicPr>
          <p:nvPr/>
        </p:nvPicPr>
        <p:blipFill>
          <a:blip r:embed="rId2"/>
          <a:stretch>
            <a:fillRect/>
          </a:stretch>
        </p:blipFill>
        <p:spPr>
          <a:xfrm>
            <a:off x="6019800" y="1676400"/>
            <a:ext cx="2619375" cy="2686050"/>
          </a:xfrm>
          <a:prstGeom prst="rect">
            <a:avLst/>
          </a:prstGeom>
        </p:spPr>
      </p:pic>
      <p:pic>
        <p:nvPicPr>
          <p:cNvPr id="33794" name="Picture 2" descr="Hình minh họa công nghệ sàn"/>
          <p:cNvPicPr>
            <a:picLocks noChangeAspect="1" noChangeArrowheads="1"/>
          </p:cNvPicPr>
          <p:nvPr/>
        </p:nvPicPr>
        <p:blipFill>
          <a:blip r:embed="rId3"/>
          <a:srcRect/>
          <a:stretch>
            <a:fillRect/>
          </a:stretch>
        </p:blipFill>
        <p:spPr bwMode="auto">
          <a:xfrm>
            <a:off x="2819400" y="1676400"/>
            <a:ext cx="3124200" cy="2705100"/>
          </a:xfrm>
          <a:prstGeom prst="rect">
            <a:avLst/>
          </a:prstGeom>
          <a:noFill/>
        </p:spPr>
      </p:pic>
      <p:pic>
        <p:nvPicPr>
          <p:cNvPr id="33795" name="Picture 3" descr="C:\Users\axioo\Documents\tn1.jpg"/>
          <p:cNvPicPr>
            <a:picLocks noChangeAspect="1" noChangeArrowheads="1"/>
          </p:cNvPicPr>
          <p:nvPr/>
        </p:nvPicPr>
        <p:blipFill>
          <a:blip r:embed="rId4"/>
          <a:srcRect/>
          <a:stretch>
            <a:fillRect/>
          </a:stretch>
        </p:blipFill>
        <p:spPr bwMode="auto">
          <a:xfrm>
            <a:off x="0" y="1676400"/>
            <a:ext cx="2667000" cy="2781300"/>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0" y="228600"/>
            <a:ext cx="5791200" cy="1077218"/>
          </a:xfrm>
          <a:prstGeom prst="rect">
            <a:avLst/>
          </a:prstGeom>
          <a:solidFill>
            <a:schemeClr val="bg1"/>
          </a:solidFill>
          <a:ln w="9525">
            <a:noFill/>
            <a:miter lim="800000"/>
            <a:headEnd type="none" w="sm" len="sm"/>
            <a:tailEnd type="none" w="sm" len="sm"/>
          </a:ln>
          <a:effectLst/>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spcBef>
                <a:spcPct val="50000"/>
              </a:spcBef>
              <a:defRPr/>
            </a:pPr>
            <a:r>
              <a:rPr lang="en-US"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NHỮNG PHÁT MINH CẢI TIẾN ĐẦU TIÊN</a:t>
            </a:r>
            <a:endParaRPr lang="en-US"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800600"/>
            <a:ext cx="2516299"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604" y="3581400"/>
            <a:ext cx="2447215" cy="161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1981200"/>
            <a:ext cx="2490788"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1066799"/>
            <a:ext cx="2281235" cy="143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005388" y="2951954"/>
            <a:ext cx="2699713" cy="338554"/>
          </a:xfrm>
          <a:prstGeom prst="rect">
            <a:avLst/>
          </a:prstGeom>
        </p:spPr>
        <p:txBody>
          <a:bodyPr wrap="none">
            <a:spAutoFit/>
          </a:bodyPr>
          <a:lstStyle/>
          <a:p>
            <a:r>
              <a:rPr lang="en-US" sz="1600" b="1" dirty="0" smtClean="0"/>
              <a:t>MÁY KÉO SỢI CỦA CÁCRAITO</a:t>
            </a:r>
            <a:r>
              <a:rPr lang="vi-VN" sz="1600" b="1" dirty="0" smtClean="0"/>
              <a:t> </a:t>
            </a:r>
            <a:endParaRPr lang="en-US" sz="1600" b="1" dirty="0"/>
          </a:p>
        </p:txBody>
      </p:sp>
      <p:sp>
        <p:nvSpPr>
          <p:cNvPr id="4" name="Rectangle 3"/>
          <p:cNvSpPr/>
          <p:nvPr/>
        </p:nvSpPr>
        <p:spPr>
          <a:xfrm>
            <a:off x="3927119" y="4554379"/>
            <a:ext cx="2480038" cy="338554"/>
          </a:xfrm>
          <a:prstGeom prst="rect">
            <a:avLst/>
          </a:prstGeom>
        </p:spPr>
        <p:txBody>
          <a:bodyPr wrap="none">
            <a:spAutoFit/>
          </a:bodyPr>
          <a:lstStyle/>
          <a:p>
            <a:r>
              <a:rPr lang="en-US" sz="1600" b="1" dirty="0"/>
              <a:t>MÁY KÉO SỢI CỦA </a:t>
            </a:r>
            <a:r>
              <a:rPr lang="en-US" sz="1600" b="1" dirty="0" smtClean="0"/>
              <a:t>GIENNY </a:t>
            </a:r>
            <a:endParaRPr lang="en-US" sz="1600" b="1" dirty="0"/>
          </a:p>
        </p:txBody>
      </p:sp>
      <p:sp>
        <p:nvSpPr>
          <p:cNvPr id="5" name="Rectangle 4"/>
          <p:cNvSpPr/>
          <p:nvPr/>
        </p:nvSpPr>
        <p:spPr>
          <a:xfrm>
            <a:off x="6309378" y="1447800"/>
            <a:ext cx="2834622" cy="338554"/>
          </a:xfrm>
          <a:prstGeom prst="rect">
            <a:avLst/>
          </a:prstGeom>
        </p:spPr>
        <p:txBody>
          <a:bodyPr wrap="square">
            <a:spAutoFit/>
          </a:bodyPr>
          <a:lstStyle/>
          <a:p>
            <a:r>
              <a:rPr lang="en-US" sz="1600" b="1" dirty="0"/>
              <a:t>MÁY KÉO SỢI </a:t>
            </a:r>
            <a:r>
              <a:rPr lang="en-US" sz="1600" b="1" dirty="0" smtClean="0"/>
              <a:t>BẰNG HƠI NƯỚC</a:t>
            </a:r>
            <a:endParaRPr lang="en-US" sz="1600" b="1" dirty="0"/>
          </a:p>
        </p:txBody>
      </p:sp>
      <p:sp>
        <p:nvSpPr>
          <p:cNvPr id="6" name="Rectangle 5"/>
          <p:cNvSpPr/>
          <p:nvPr/>
        </p:nvSpPr>
        <p:spPr>
          <a:xfrm>
            <a:off x="3063967" y="5680868"/>
            <a:ext cx="1323760" cy="338554"/>
          </a:xfrm>
          <a:prstGeom prst="rect">
            <a:avLst/>
          </a:prstGeom>
        </p:spPr>
        <p:txBody>
          <a:bodyPr wrap="none">
            <a:spAutoFit/>
          </a:bodyPr>
          <a:lstStyle/>
          <a:p>
            <a:r>
              <a:rPr lang="en-US" sz="1600" b="1" dirty="0" smtClean="0"/>
              <a:t>XE TAY QUAY </a:t>
            </a:r>
            <a:endParaRPr lang="en-US" sz="1600" b="1" dirty="0"/>
          </a:p>
        </p:txBody>
      </p:sp>
    </p:spTree>
  </p:cSld>
  <p:clrMapOvr>
    <a:masterClrMapping/>
  </p:clrMapOvr>
  <p:transition spd="slow">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609600" y="419100"/>
            <a:ext cx="7239000" cy="784830"/>
          </a:xfrm>
          <a:prstGeom prst="rect">
            <a:avLst/>
          </a:prstGeom>
          <a:solidFill>
            <a:schemeClr val="bg1"/>
          </a:solidFill>
          <a:ln w="9525">
            <a:noFill/>
            <a:miter lim="800000"/>
            <a:headEnd type="none" w="sm" len="sm"/>
            <a:tailEnd type="none" w="sm" len="sm"/>
          </a:ln>
          <a:effectLst/>
        </p:spPr>
        <p:txBody>
          <a:bodyPr wrap="square">
            <a:spAutoFit/>
          </a:bodyPr>
          <a:lstStyle/>
          <a:p>
            <a:pPr>
              <a:spcBef>
                <a:spcPct val="50000"/>
              </a:spcBef>
              <a:defRPr/>
            </a:pP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Các</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nhà</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phát</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minh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nổi</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tiếng</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ở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châu</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Âu</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thế</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kỉ</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19</a:t>
            </a:r>
          </a:p>
          <a:p>
            <a:pPr>
              <a:spcBef>
                <a:spcPct val="50000"/>
              </a:spcBef>
              <a:defRPr/>
            </a:pP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537744"/>
            <a:ext cx="2209800" cy="2823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562600" y="3810000"/>
            <a:ext cx="3352800" cy="2708434"/>
          </a:xfrm>
          <a:prstGeom prst="rect">
            <a:avLst/>
          </a:prstGeom>
        </p:spPr>
        <p:txBody>
          <a:bodyPr wrap="square">
            <a:spAutoFit/>
          </a:bodyPr>
          <a:lstStyle/>
          <a:p>
            <a:pPr algn="ctr"/>
            <a:r>
              <a:rPr lang="vi-VN" sz="2000" b="1" dirty="0" smtClean="0"/>
              <a:t> </a:t>
            </a:r>
            <a:r>
              <a:rPr lang="vi-VN" b="1" dirty="0" smtClean="0"/>
              <a:t>George Stephenson sinh ngày 9/6/1781 tại một làng khai thác than của Wylam, nước Anh, mất ngày 12/8/1848. Ông là một kỹ sư xây dựng, kỹ sư cơ khí ở Anh</a:t>
            </a:r>
            <a:r>
              <a:rPr lang="en-US" sz="2000" b="1" dirty="0" smtClean="0"/>
              <a:t>, </a:t>
            </a:r>
            <a:r>
              <a:rPr lang="en-US" sz="2000" b="1" dirty="0" err="1" smtClean="0"/>
              <a:t>là</a:t>
            </a:r>
            <a:r>
              <a:rPr lang="en-US" sz="2000" b="1" dirty="0" smtClean="0"/>
              <a:t> </a:t>
            </a:r>
            <a:r>
              <a:rPr lang="en-US" sz="2000" b="1" dirty="0" err="1" smtClean="0"/>
              <a:t>người</a:t>
            </a:r>
            <a:r>
              <a:rPr lang="en-US" sz="2000" b="1" dirty="0" smtClean="0"/>
              <a:t> </a:t>
            </a:r>
            <a:r>
              <a:rPr lang="en-US" sz="2000" b="1" dirty="0" err="1" smtClean="0"/>
              <a:t>đầu</a:t>
            </a:r>
            <a:r>
              <a:rPr lang="en-US" sz="2000" b="1" dirty="0" smtClean="0"/>
              <a:t> </a:t>
            </a:r>
            <a:r>
              <a:rPr lang="en-US" sz="2000" b="1" dirty="0" err="1" smtClean="0"/>
              <a:t>tiên</a:t>
            </a:r>
            <a:r>
              <a:rPr lang="en-US" sz="2000" b="1" dirty="0" smtClean="0"/>
              <a:t> </a:t>
            </a:r>
            <a:r>
              <a:rPr lang="en-US" sz="2000" b="1" dirty="0" err="1" smtClean="0"/>
              <a:t>phát</a:t>
            </a:r>
            <a:r>
              <a:rPr lang="en-US" sz="2000" b="1" dirty="0" smtClean="0"/>
              <a:t> minh </a:t>
            </a:r>
            <a:r>
              <a:rPr lang="en-US" sz="2000" b="1" dirty="0" err="1" smtClean="0"/>
              <a:t>ra</a:t>
            </a:r>
            <a:r>
              <a:rPr lang="en-US" sz="2000" b="1" dirty="0" smtClean="0"/>
              <a:t> </a:t>
            </a:r>
            <a:r>
              <a:rPr lang="en-US" sz="2000" b="1" dirty="0" err="1" smtClean="0"/>
              <a:t>đầu</a:t>
            </a:r>
            <a:r>
              <a:rPr lang="en-US" sz="2000" b="1" dirty="0" smtClean="0"/>
              <a:t> </a:t>
            </a:r>
            <a:r>
              <a:rPr lang="en-US" sz="2000" b="1" dirty="0" err="1" smtClean="0"/>
              <a:t>động</a:t>
            </a:r>
            <a:r>
              <a:rPr lang="en-US" sz="2000" b="1" dirty="0" smtClean="0"/>
              <a:t> </a:t>
            </a:r>
            <a:r>
              <a:rPr lang="en-US" sz="2000" b="1" dirty="0" err="1" smtClean="0"/>
              <a:t>cơ</a:t>
            </a:r>
            <a:r>
              <a:rPr lang="en-US" sz="2000" b="1" dirty="0" smtClean="0"/>
              <a:t> </a:t>
            </a:r>
            <a:r>
              <a:rPr lang="en-US" sz="2000" b="1" dirty="0" err="1" smtClean="0"/>
              <a:t>tàu</a:t>
            </a:r>
            <a:r>
              <a:rPr lang="en-US" sz="2000" b="1" dirty="0" smtClean="0"/>
              <a:t> </a:t>
            </a:r>
            <a:r>
              <a:rPr lang="en-US" sz="2000" b="1" dirty="0" err="1" smtClean="0"/>
              <a:t>lửa</a:t>
            </a:r>
            <a:r>
              <a:rPr lang="en-US" sz="2000" b="1" dirty="0" smtClean="0"/>
              <a:t> </a:t>
            </a:r>
            <a:r>
              <a:rPr lang="en-US" sz="2000" b="1" dirty="0" err="1" smtClean="0"/>
              <a:t>chạy</a:t>
            </a:r>
            <a:r>
              <a:rPr lang="en-US" sz="2000" b="1" dirty="0" smtClean="0"/>
              <a:t> </a:t>
            </a:r>
            <a:r>
              <a:rPr lang="en-US" sz="2000" b="1" dirty="0" err="1" smtClean="0"/>
              <a:t>bằng</a:t>
            </a:r>
            <a:r>
              <a:rPr lang="en-US" sz="2000" b="1" dirty="0" smtClean="0"/>
              <a:t> </a:t>
            </a:r>
            <a:r>
              <a:rPr lang="en-US" sz="2000" b="1" dirty="0" err="1" smtClean="0"/>
              <a:t>hơi</a:t>
            </a:r>
            <a:r>
              <a:rPr lang="en-US" sz="2000" b="1" dirty="0" smtClean="0"/>
              <a:t> </a:t>
            </a:r>
            <a:r>
              <a:rPr lang="en-US" sz="2000" b="1" dirty="0" err="1" smtClean="0"/>
              <a:t>nước</a:t>
            </a:r>
            <a:r>
              <a:rPr lang="en-US" b="1" dirty="0" smtClean="0"/>
              <a:t>.</a:t>
            </a:r>
            <a:endParaRPr lang="en-US" b="1" dirty="0"/>
          </a:p>
        </p:txBody>
      </p:sp>
      <p:sp>
        <p:nvSpPr>
          <p:cNvPr id="3" name="Rectangle 2"/>
          <p:cNvSpPr/>
          <p:nvPr/>
        </p:nvSpPr>
        <p:spPr>
          <a:xfrm>
            <a:off x="5562600" y="838200"/>
            <a:ext cx="3238500" cy="2031325"/>
          </a:xfrm>
          <a:prstGeom prst="rect">
            <a:avLst/>
          </a:prstGeom>
        </p:spPr>
        <p:txBody>
          <a:bodyPr wrap="square">
            <a:spAutoFit/>
          </a:bodyPr>
          <a:lstStyle/>
          <a:p>
            <a:r>
              <a:rPr lang="vi-VN" sz="1800" b="1" dirty="0"/>
              <a:t>James Watt (19 tháng 1 năm 1736 – 19 tháng 8 năm 1819) là</a:t>
            </a:r>
          </a:p>
          <a:p>
            <a:r>
              <a:rPr lang="vi-VN" sz="1800" b="1" dirty="0"/>
              <a:t>nhà phát minh người Scotland và là một kỹ sư đã có những</a:t>
            </a:r>
          </a:p>
          <a:p>
            <a:r>
              <a:rPr lang="vi-VN" sz="1800" b="1" dirty="0"/>
              <a:t>cải tiến cho máy hơi nước</a:t>
            </a:r>
            <a:r>
              <a:rPr lang="vi-VN" sz="1800" b="1" i="1" dirty="0"/>
              <a:t>.</a:t>
            </a:r>
          </a:p>
          <a:p>
            <a:r>
              <a:rPr lang="vi-VN" sz="1800" b="1" i="1" dirty="0"/>
              <a:t>“Người đã nhân lên gấp nhiều lần sức mạnh của con người”</a:t>
            </a:r>
            <a:endParaRPr lang="en-US" sz="1800" b="1" i="1" dirty="0"/>
          </a:p>
        </p:txBody>
      </p:sp>
      <p:pic>
        <p:nvPicPr>
          <p:cNvPr id="1027" name="Picture 3" descr="C:\Users\axioo\Documents\01.jpg"/>
          <p:cNvPicPr>
            <a:picLocks noChangeAspect="1" noChangeArrowheads="1"/>
          </p:cNvPicPr>
          <p:nvPr/>
        </p:nvPicPr>
        <p:blipFill>
          <a:blip r:embed="rId3"/>
          <a:srcRect/>
          <a:stretch>
            <a:fillRect/>
          </a:stretch>
        </p:blipFill>
        <p:spPr bwMode="auto">
          <a:xfrm>
            <a:off x="3429000" y="1143000"/>
            <a:ext cx="2190750" cy="2362200"/>
          </a:xfrm>
          <a:prstGeom prst="rect">
            <a:avLst/>
          </a:prstGeom>
          <a:noFill/>
        </p:spPr>
      </p:pic>
      <p:pic>
        <p:nvPicPr>
          <p:cNvPr id="1029" name="Picture 5" descr="https://encrypted-tbn2.gstatic.com/images?q=tbn:ANd9GcTFJ_45Y7syNyZ9RHkY6cUbGtQiEr0C08CIPtepMxsARiXMzJSGoQ"/>
          <p:cNvPicPr>
            <a:picLocks noChangeAspect="1" noChangeArrowheads="1"/>
          </p:cNvPicPr>
          <p:nvPr/>
        </p:nvPicPr>
        <p:blipFill>
          <a:blip r:embed="rId4"/>
          <a:srcRect/>
          <a:stretch>
            <a:fillRect/>
          </a:stretch>
        </p:blipFill>
        <p:spPr bwMode="auto">
          <a:xfrm>
            <a:off x="609600" y="1295400"/>
            <a:ext cx="2895600" cy="2219325"/>
          </a:xfrm>
          <a:prstGeom prst="rect">
            <a:avLst/>
          </a:prstGeom>
          <a:noFill/>
        </p:spPr>
      </p:pic>
      <p:pic>
        <p:nvPicPr>
          <p:cNvPr id="1030" name="Picture 6" descr="C:\Users\axioo\Documents\02.jpg"/>
          <p:cNvPicPr>
            <a:picLocks noChangeAspect="1" noChangeArrowheads="1"/>
          </p:cNvPicPr>
          <p:nvPr/>
        </p:nvPicPr>
        <p:blipFill>
          <a:blip r:embed="rId5"/>
          <a:srcRect/>
          <a:stretch>
            <a:fillRect/>
          </a:stretch>
        </p:blipFill>
        <p:spPr bwMode="auto">
          <a:xfrm>
            <a:off x="609600" y="3505200"/>
            <a:ext cx="2971800" cy="2895600"/>
          </a:xfrm>
          <a:prstGeom prst="rect">
            <a:avLst/>
          </a:prstGeom>
          <a:noFill/>
        </p:spPr>
      </p:pic>
    </p:spTree>
  </p:cSld>
  <p:clrMapOvr>
    <a:masterClrMapping/>
  </p:clrMapOvr>
  <p:transition spd="slow">
    <p:pull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2133600" y="0"/>
            <a:ext cx="4572000" cy="1077218"/>
          </a:xfrm>
          <a:prstGeom prst="rect">
            <a:avLst/>
          </a:prstGeom>
          <a:solidFill>
            <a:schemeClr val="bg1"/>
          </a:solidFill>
          <a:ln w="9525">
            <a:noFill/>
            <a:miter lim="800000"/>
            <a:headEnd type="none" w="sm" len="sm"/>
            <a:tailEnd type="none" w="sm" len="sm"/>
          </a:ln>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spcBef>
                <a:spcPct val="50000"/>
              </a:spcBef>
              <a:defRPr/>
            </a:pP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SỰ BÓC LỘT LAO ĐỘNG LÀM THUÊ CỦA TƯ BẢN</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962400"/>
            <a:ext cx="2739806" cy="2451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447800"/>
            <a:ext cx="34290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3962400"/>
            <a:ext cx="2743200" cy="2395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3962400"/>
            <a:ext cx="2939819" cy="2438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1447800"/>
            <a:ext cx="3360292" cy="2395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295400"/>
          </a:xfrm>
        </p:spPr>
        <p:style>
          <a:lnRef idx="1">
            <a:schemeClr val="accent5"/>
          </a:lnRef>
          <a:fillRef idx="2">
            <a:schemeClr val="accent5"/>
          </a:fillRef>
          <a:effectRef idx="1">
            <a:schemeClr val="accent5"/>
          </a:effectRef>
          <a:fontRef idx="minor">
            <a:schemeClr val="dk1"/>
          </a:fontRef>
        </p:style>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6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sz="6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cách</a:t>
            </a:r>
            <a:r>
              <a:rPr lang="en-US" sz="6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sz="6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mạng</a:t>
            </a:r>
            <a:r>
              <a:rPr lang="en-US" sz="6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sz="6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tư</a:t>
            </a:r>
            <a:r>
              <a:rPr lang="en-US" sz="6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sz="6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sản</a:t>
            </a:r>
            <a:r>
              <a:rPr lang="en-US" sz="6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sz="6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Pháp</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5" name="Content Placeholder 4" descr="04.jpg"/>
          <p:cNvPicPr>
            <a:picLocks noGrp="1" noChangeAspect="1"/>
          </p:cNvPicPr>
          <p:nvPr>
            <p:ph sz="half" idx="1"/>
          </p:nvPr>
        </p:nvPicPr>
        <p:blipFill>
          <a:blip r:embed="rId2"/>
          <a:stretch>
            <a:fillRect/>
          </a:stretch>
        </p:blipFill>
        <p:spPr>
          <a:xfrm>
            <a:off x="1443037" y="3166269"/>
            <a:ext cx="2066925" cy="1638300"/>
          </a:xfrm>
        </p:spPr>
      </p:pic>
      <p:pic>
        <p:nvPicPr>
          <p:cNvPr id="6" name="Content Placeholder 5" descr="05.jpg"/>
          <p:cNvPicPr>
            <a:picLocks noGrp="1" noChangeAspect="1"/>
          </p:cNvPicPr>
          <p:nvPr>
            <p:ph sz="half" idx="2"/>
          </p:nvPr>
        </p:nvPicPr>
        <p:blipFill>
          <a:blip r:embed="rId3"/>
          <a:stretch>
            <a:fillRect/>
          </a:stretch>
        </p:blipFill>
        <p:spPr>
          <a:xfrm>
            <a:off x="4762500" y="2413794"/>
            <a:ext cx="3810000" cy="3143250"/>
          </a:xfrm>
        </p:spPr>
      </p:pic>
    </p:spTree>
  </p:cSld>
  <p:clrMapOvr>
    <a:masterClrMapping/>
  </p:clrMapOvr>
  <p:transition spd="slow">
    <p:push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4"/>
          <p:cNvSpPr txBox="1">
            <a:spLocks noChangeArrowheads="1"/>
          </p:cNvSpPr>
          <p:nvPr/>
        </p:nvSpPr>
        <p:spPr bwMode="auto">
          <a:xfrm>
            <a:off x="914400" y="0"/>
            <a:ext cx="7239000" cy="584775"/>
          </a:xfrm>
          <a:prstGeom prst="rect">
            <a:avLst/>
          </a:prstGeom>
          <a:solidFill>
            <a:schemeClr val="bg1"/>
          </a:solidFill>
          <a:ln w="9525">
            <a:noFill/>
            <a:miter lim="800000"/>
            <a:headEnd type="none" w="sm" len="sm"/>
            <a:tailEnd type="none" w="sm" len="sm"/>
          </a:ln>
          <a:effectLst/>
        </p:spPr>
        <p:txBody>
          <a:bodyPr wrap="square">
            <a:spAutoFit/>
          </a:bodyPr>
          <a:lstStyle/>
          <a:p>
            <a:pPr algn="ctr">
              <a:spcBef>
                <a:spcPct val="50000"/>
              </a:spcBef>
              <a:defRPr/>
            </a:pP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BẢNG TUYÊN NGÔN NHÂN QUYỀN 1789</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990600"/>
            <a:ext cx="85344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1312237"/>
      </p:ext>
    </p:extLst>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1045</TotalTime>
  <Words>2423</Words>
  <Application>Microsoft Office PowerPoint</Application>
  <PresentationFormat>On-screen Show (4:3)</PresentationFormat>
  <Paragraphs>167</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Verve</vt:lpstr>
      <vt:lpstr>Bài thuyết trình  Môn Xã hội học đại cương. Giáo viên: Nguyễn  đức thành   </vt:lpstr>
      <vt:lpstr>Những điều kiện và tiền đề ra đời môn xã hội học</vt:lpstr>
      <vt:lpstr>PowerPoint Presentation</vt:lpstr>
      <vt:lpstr>PowerPoint Presentation</vt:lpstr>
      <vt:lpstr>PowerPoint Presentation</vt:lpstr>
      <vt:lpstr>PowerPoint Presentation</vt:lpstr>
      <vt:lpstr>PowerPoint Presentation</vt:lpstr>
      <vt:lpstr> cách mạng tư sản Pháp </vt:lpstr>
      <vt:lpstr>PowerPoint Presentation</vt:lpstr>
      <vt:lpstr>PowerPoint Presentation</vt:lpstr>
      <vt:lpstr>PowerPoint Presentation</vt:lpstr>
      <vt:lpstr>PowerPoint Presentation</vt:lpstr>
      <vt:lpstr>PowerPoint Presentation</vt:lpstr>
      <vt:lpstr>Sự hình thành chủ nghĩa xã hội</vt:lpstr>
      <vt:lpstr>PowerPoint Presentation</vt:lpstr>
      <vt:lpstr>PowerPoint Presentation</vt:lpstr>
      <vt:lpstr>PowerPoint Presentation</vt:lpstr>
      <vt:lpstr>PowerPoint Presentation</vt:lpstr>
      <vt:lpstr>PowerPoint Presentation</vt:lpstr>
      <vt:lpstr>Sự phát triển của khoa học kĩ thuật </vt:lpstr>
      <vt:lpstr>Qúa trình đô thị hóa </vt:lpstr>
      <vt:lpstr>PowerPoint Presentation</vt:lpstr>
      <vt:lpstr>PowerPoint Presentation</vt:lpstr>
      <vt:lpstr>Nguồn gốc của từ “xã hội học”</vt:lpstr>
      <vt:lpstr>PowerPoint Presentation</vt:lpstr>
      <vt:lpstr>PowerPoint Presentation</vt:lpstr>
      <vt:lpstr>PowerPoint Presentation</vt:lpstr>
      <vt:lpstr>PowerPoint Presentation</vt:lpstr>
      <vt:lpstr>Chöùc naêng vaø Nhieäm vuï cuûa xaõ hoäi hoïc</vt:lpstr>
      <vt:lpstr>XAÕ HOÄI HOÏC VAØ CAÙC  NGAØNH KHOA HOÏC KHAÙC </vt:lpstr>
      <vt:lpstr>SO SÁNH CÁC MÔN HỌC</vt:lpstr>
      <vt:lpstr>PowerPoint Presentation</vt:lpstr>
      <vt:lpstr>Câu hỏi trắc nghiệm</vt:lpstr>
      <vt:lpstr>PowerPoint Presentation</vt:lpstr>
      <vt:lpstr>CẢM ƠN THẦY VÀ CÁC BẠN ĐÃ LẮNG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axioo</dc:creator>
  <cp:lastModifiedBy>user</cp:lastModifiedBy>
  <cp:revision>87</cp:revision>
  <dcterms:created xsi:type="dcterms:W3CDTF">2014-02-16T08:32:41Z</dcterms:created>
  <dcterms:modified xsi:type="dcterms:W3CDTF">2014-02-25T02:47:04Z</dcterms:modified>
</cp:coreProperties>
</file>