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304" r:id="rId2"/>
    <p:sldId id="305" r:id="rId3"/>
    <p:sldId id="269" r:id="rId4"/>
    <p:sldId id="271" r:id="rId5"/>
    <p:sldId id="272" r:id="rId6"/>
    <p:sldId id="273" r:id="rId7"/>
    <p:sldId id="274" r:id="rId8"/>
    <p:sldId id="275" r:id="rId9"/>
    <p:sldId id="276" r:id="rId10"/>
    <p:sldId id="266" r:id="rId11"/>
    <p:sldId id="256" r:id="rId12"/>
    <p:sldId id="260" r:id="rId13"/>
    <p:sldId id="268" r:id="rId14"/>
    <p:sldId id="261" r:id="rId15"/>
    <p:sldId id="262" r:id="rId16"/>
    <p:sldId id="263" r:id="rId17"/>
    <p:sldId id="278" r:id="rId18"/>
    <p:sldId id="279" r:id="rId19"/>
    <p:sldId id="280" r:id="rId20"/>
    <p:sldId id="281" r:id="rId21"/>
    <p:sldId id="282" r:id="rId22"/>
    <p:sldId id="283" r:id="rId23"/>
    <p:sldId id="285" r:id="rId24"/>
    <p:sldId id="286" r:id="rId25"/>
    <p:sldId id="284" r:id="rId26"/>
    <p:sldId id="287" r:id="rId27"/>
    <p:sldId id="288" r:id="rId28"/>
    <p:sldId id="258" r:id="rId29"/>
    <p:sldId id="277" r:id="rId30"/>
    <p:sldId id="289" r:id="rId31"/>
    <p:sldId id="290" r:id="rId32"/>
    <p:sldId id="291" r:id="rId33"/>
    <p:sldId id="292" r:id="rId34"/>
    <p:sldId id="293" r:id="rId35"/>
    <p:sldId id="294" r:id="rId36"/>
    <p:sldId id="295" r:id="rId37"/>
    <p:sldId id="296" r:id="rId38"/>
    <p:sldId id="297" r:id="rId39"/>
    <p:sldId id="299" r:id="rId40"/>
    <p:sldId id="300" r:id="rId41"/>
    <p:sldId id="301" r:id="rId42"/>
    <p:sldId id="302" r:id="rId43"/>
    <p:sldId id="306" r:id="rId4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6B56D0-1629-46AF-81AD-3838A7A015AD}"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9EEC6FED-993B-4D14-B575-1F13D2186B45}">
      <dgm:prSet phldrT="[Text]"/>
      <dgm:spPr/>
      <dgm:t>
        <a:bodyPr/>
        <a:lstStyle/>
        <a:p>
          <a:pPr algn="ctr"/>
          <a:r>
            <a:rPr lang="en-US" dirty="0" smtClean="0"/>
            <a:t>AGIL</a:t>
          </a:r>
          <a:endParaRPr lang="en-US" dirty="0"/>
        </a:p>
      </dgm:t>
    </dgm:pt>
    <dgm:pt modelId="{3A415EC0-7D3B-4D28-952F-90BE8A6F7D9F}" type="parTrans" cxnId="{8058E82C-BB0D-4ED9-A26E-EFE7D083DAD2}">
      <dgm:prSet/>
      <dgm:spPr/>
      <dgm:t>
        <a:bodyPr/>
        <a:lstStyle/>
        <a:p>
          <a:pPr algn="ctr"/>
          <a:endParaRPr lang="en-US"/>
        </a:p>
      </dgm:t>
    </dgm:pt>
    <dgm:pt modelId="{527875DB-B3AB-440C-A774-D5E84B40CA31}" type="sibTrans" cxnId="{8058E82C-BB0D-4ED9-A26E-EFE7D083DAD2}">
      <dgm:prSet/>
      <dgm:spPr/>
      <dgm:t>
        <a:bodyPr/>
        <a:lstStyle/>
        <a:p>
          <a:pPr algn="ctr"/>
          <a:endParaRPr lang="en-US"/>
        </a:p>
      </dgm:t>
    </dgm:pt>
    <dgm:pt modelId="{B6A8951B-295F-44FF-A974-A5A1A9C0DF79}">
      <dgm:prSet phldrT="[Text]" custT="1"/>
      <dgm:spPr/>
      <dgm:t>
        <a:bodyPr/>
        <a:lstStyle/>
        <a:p>
          <a:pPr algn="ctr"/>
          <a:r>
            <a:rPr lang="en-US" sz="2000" dirty="0" smtClean="0">
              <a:latin typeface="Times New Roman" pitchFamily="18" charset="0"/>
              <a:cs typeface="Times New Roman" pitchFamily="18" charset="0"/>
            </a:rPr>
            <a:t>Adaptation</a:t>
          </a:r>
          <a:endParaRPr lang="en-US" sz="2000" dirty="0">
            <a:latin typeface="Times New Roman" pitchFamily="18" charset="0"/>
            <a:cs typeface="Times New Roman" pitchFamily="18" charset="0"/>
          </a:endParaRPr>
        </a:p>
      </dgm:t>
    </dgm:pt>
    <dgm:pt modelId="{CAE2E004-FD8D-47EE-AC4E-8C2B62E81048}" type="parTrans" cxnId="{816C2C20-1A8F-4684-B898-F400B7E2ABEB}">
      <dgm:prSet/>
      <dgm:spPr/>
      <dgm:t>
        <a:bodyPr/>
        <a:lstStyle/>
        <a:p>
          <a:pPr algn="ctr"/>
          <a:endParaRPr lang="en-US"/>
        </a:p>
      </dgm:t>
    </dgm:pt>
    <dgm:pt modelId="{308FBE4E-28DA-400E-A013-B60627D99B12}" type="sibTrans" cxnId="{816C2C20-1A8F-4684-B898-F400B7E2ABEB}">
      <dgm:prSet/>
      <dgm:spPr/>
      <dgm:t>
        <a:bodyPr/>
        <a:lstStyle/>
        <a:p>
          <a:pPr algn="ctr"/>
          <a:endParaRPr lang="en-US"/>
        </a:p>
      </dgm:t>
    </dgm:pt>
    <dgm:pt modelId="{37481F20-A585-4E44-95A3-093E28F39E68}">
      <dgm:prSet phldrT="[Text]" custT="1"/>
      <dgm:spPr/>
      <dgm:t>
        <a:bodyPr/>
        <a:lstStyle/>
        <a:p>
          <a:pPr algn="ctr"/>
          <a:r>
            <a:rPr lang="en-US" sz="2000" dirty="0" smtClean="0">
              <a:latin typeface="Times New Roman" pitchFamily="18" charset="0"/>
              <a:cs typeface="Times New Roman" pitchFamily="18" charset="0"/>
            </a:rPr>
            <a:t>Goal attainment</a:t>
          </a:r>
          <a:endParaRPr lang="en-US" sz="2000" dirty="0">
            <a:latin typeface="Times New Roman" pitchFamily="18" charset="0"/>
            <a:cs typeface="Times New Roman" pitchFamily="18" charset="0"/>
          </a:endParaRPr>
        </a:p>
      </dgm:t>
    </dgm:pt>
    <dgm:pt modelId="{0855A5EF-E135-4227-BAFB-3623EC644ABB}" type="parTrans" cxnId="{E7F994B6-46BA-44F8-8C00-ACF5ACD729AB}">
      <dgm:prSet/>
      <dgm:spPr/>
      <dgm:t>
        <a:bodyPr/>
        <a:lstStyle/>
        <a:p>
          <a:pPr algn="ctr"/>
          <a:endParaRPr lang="en-US"/>
        </a:p>
      </dgm:t>
    </dgm:pt>
    <dgm:pt modelId="{B66846FB-8CA4-4222-9940-31FAB78E8CE3}" type="sibTrans" cxnId="{E7F994B6-46BA-44F8-8C00-ACF5ACD729AB}">
      <dgm:prSet/>
      <dgm:spPr/>
      <dgm:t>
        <a:bodyPr/>
        <a:lstStyle/>
        <a:p>
          <a:pPr algn="ctr"/>
          <a:endParaRPr lang="en-US"/>
        </a:p>
      </dgm:t>
    </dgm:pt>
    <dgm:pt modelId="{262CE7A9-C7CE-4588-93AB-DB8C9A6C6C35}">
      <dgm:prSet phldrT="[Text]" custT="1"/>
      <dgm:spPr/>
      <dgm:t>
        <a:bodyPr/>
        <a:lstStyle/>
        <a:p>
          <a:pPr algn="ctr"/>
          <a:r>
            <a:rPr lang="en-US" sz="2000" dirty="0" smtClean="0">
              <a:latin typeface="Times New Roman" pitchFamily="18" charset="0"/>
              <a:cs typeface="Times New Roman" pitchFamily="18" charset="0"/>
            </a:rPr>
            <a:t>Integration</a:t>
          </a:r>
          <a:endParaRPr lang="en-US" sz="2000" dirty="0">
            <a:latin typeface="Times New Roman" pitchFamily="18" charset="0"/>
            <a:cs typeface="Times New Roman" pitchFamily="18" charset="0"/>
          </a:endParaRPr>
        </a:p>
      </dgm:t>
    </dgm:pt>
    <dgm:pt modelId="{49D1AB58-874E-4FDD-AE86-A85E6DBEE5D4}" type="parTrans" cxnId="{665889E4-282D-49F1-A9A7-A7CBAE204A7B}">
      <dgm:prSet/>
      <dgm:spPr/>
      <dgm:t>
        <a:bodyPr/>
        <a:lstStyle/>
        <a:p>
          <a:pPr algn="ctr"/>
          <a:endParaRPr lang="en-US"/>
        </a:p>
      </dgm:t>
    </dgm:pt>
    <dgm:pt modelId="{85488FF0-919E-4A74-B8F5-A039C9CF72FF}" type="sibTrans" cxnId="{665889E4-282D-49F1-A9A7-A7CBAE204A7B}">
      <dgm:prSet/>
      <dgm:spPr/>
      <dgm:t>
        <a:bodyPr/>
        <a:lstStyle/>
        <a:p>
          <a:pPr algn="ctr"/>
          <a:endParaRPr lang="en-US"/>
        </a:p>
      </dgm:t>
    </dgm:pt>
    <dgm:pt modelId="{214A0790-67D0-46DC-B050-B4EE6F5A2137}">
      <dgm:prSet phldrT="[Text]" custT="1"/>
      <dgm:spPr/>
      <dgm:t>
        <a:bodyPr/>
        <a:lstStyle/>
        <a:p>
          <a:pPr algn="ctr"/>
          <a:r>
            <a:rPr lang="en-US" sz="2000" dirty="0" smtClean="0">
              <a:latin typeface="Times New Roman" pitchFamily="18" charset="0"/>
              <a:cs typeface="Times New Roman" pitchFamily="18" charset="0"/>
            </a:rPr>
            <a:t>Latency</a:t>
          </a:r>
          <a:endParaRPr lang="en-US" sz="2000" dirty="0">
            <a:latin typeface="Times New Roman" pitchFamily="18" charset="0"/>
            <a:cs typeface="Times New Roman" pitchFamily="18" charset="0"/>
          </a:endParaRPr>
        </a:p>
      </dgm:t>
    </dgm:pt>
    <dgm:pt modelId="{35CF66D8-FA01-4A0F-AE1E-3D41FDB594B3}" type="parTrans" cxnId="{E7F496F4-0261-494A-A9CD-B2B628D17EBB}">
      <dgm:prSet/>
      <dgm:spPr/>
      <dgm:t>
        <a:bodyPr/>
        <a:lstStyle/>
        <a:p>
          <a:pPr algn="ctr"/>
          <a:endParaRPr lang="en-US"/>
        </a:p>
      </dgm:t>
    </dgm:pt>
    <dgm:pt modelId="{4EC3CAF0-7036-43AB-BACE-15F1B7202CB2}" type="sibTrans" cxnId="{E7F496F4-0261-494A-A9CD-B2B628D17EBB}">
      <dgm:prSet/>
      <dgm:spPr/>
      <dgm:t>
        <a:bodyPr/>
        <a:lstStyle/>
        <a:p>
          <a:pPr algn="ctr"/>
          <a:endParaRPr lang="en-US"/>
        </a:p>
      </dgm:t>
    </dgm:pt>
    <dgm:pt modelId="{62778813-F271-493C-B601-703991D436E6}" type="pres">
      <dgm:prSet presAssocID="{6C6B56D0-1629-46AF-81AD-3838A7A015AD}" presName="Name0" presStyleCnt="0">
        <dgm:presLayoutVars>
          <dgm:chMax val="1"/>
          <dgm:dir/>
          <dgm:animLvl val="ctr"/>
          <dgm:resizeHandles val="exact"/>
        </dgm:presLayoutVars>
      </dgm:prSet>
      <dgm:spPr/>
      <dgm:t>
        <a:bodyPr/>
        <a:lstStyle/>
        <a:p>
          <a:endParaRPr lang="en-US"/>
        </a:p>
      </dgm:t>
    </dgm:pt>
    <dgm:pt modelId="{82EDEBA2-52F1-4674-A0B9-B25950C48600}" type="pres">
      <dgm:prSet presAssocID="{9EEC6FED-993B-4D14-B575-1F13D2186B45}" presName="centerShape" presStyleLbl="node0" presStyleIdx="0" presStyleCnt="1" custScaleX="88468" custScaleY="68561"/>
      <dgm:spPr/>
      <dgm:t>
        <a:bodyPr/>
        <a:lstStyle/>
        <a:p>
          <a:endParaRPr lang="en-US"/>
        </a:p>
      </dgm:t>
    </dgm:pt>
    <dgm:pt modelId="{517A96D2-84E9-4E6F-92E9-58D5974BC607}" type="pres">
      <dgm:prSet presAssocID="{CAE2E004-FD8D-47EE-AC4E-8C2B62E81048}" presName="parTrans" presStyleLbl="sibTrans2D1" presStyleIdx="0" presStyleCnt="4"/>
      <dgm:spPr/>
      <dgm:t>
        <a:bodyPr/>
        <a:lstStyle/>
        <a:p>
          <a:endParaRPr lang="en-US"/>
        </a:p>
      </dgm:t>
    </dgm:pt>
    <dgm:pt modelId="{1715BE95-95F2-4AEB-AF41-B063563281BC}" type="pres">
      <dgm:prSet presAssocID="{CAE2E004-FD8D-47EE-AC4E-8C2B62E81048}" presName="connectorText" presStyleLbl="sibTrans2D1" presStyleIdx="0" presStyleCnt="4"/>
      <dgm:spPr/>
      <dgm:t>
        <a:bodyPr/>
        <a:lstStyle/>
        <a:p>
          <a:endParaRPr lang="en-US"/>
        </a:p>
      </dgm:t>
    </dgm:pt>
    <dgm:pt modelId="{138B6DD7-140F-47FB-A66C-634DF3046C6B}" type="pres">
      <dgm:prSet presAssocID="{B6A8951B-295F-44FF-A974-A5A1A9C0DF79}" presName="node" presStyleLbl="node1" presStyleIdx="0" presStyleCnt="4" custScaleX="146973" custScaleY="125254" custRadScaleRad="105245" custRadScaleInc="72">
        <dgm:presLayoutVars>
          <dgm:bulletEnabled val="1"/>
        </dgm:presLayoutVars>
      </dgm:prSet>
      <dgm:spPr/>
      <dgm:t>
        <a:bodyPr/>
        <a:lstStyle/>
        <a:p>
          <a:endParaRPr lang="en-US"/>
        </a:p>
      </dgm:t>
    </dgm:pt>
    <dgm:pt modelId="{1BE2C335-929E-4D35-9CC0-55E95F74A491}" type="pres">
      <dgm:prSet presAssocID="{0855A5EF-E135-4227-BAFB-3623EC644ABB}" presName="parTrans" presStyleLbl="sibTrans2D1" presStyleIdx="1" presStyleCnt="4"/>
      <dgm:spPr/>
      <dgm:t>
        <a:bodyPr/>
        <a:lstStyle/>
        <a:p>
          <a:endParaRPr lang="en-US"/>
        </a:p>
      </dgm:t>
    </dgm:pt>
    <dgm:pt modelId="{9D93BC4B-C1EB-4CE8-8ED8-D7A321D0B34B}" type="pres">
      <dgm:prSet presAssocID="{0855A5EF-E135-4227-BAFB-3623EC644ABB}" presName="connectorText" presStyleLbl="sibTrans2D1" presStyleIdx="1" presStyleCnt="4"/>
      <dgm:spPr/>
      <dgm:t>
        <a:bodyPr/>
        <a:lstStyle/>
        <a:p>
          <a:endParaRPr lang="en-US"/>
        </a:p>
      </dgm:t>
    </dgm:pt>
    <dgm:pt modelId="{ADF23E48-469F-4FD9-84DE-0D7AA166B742}" type="pres">
      <dgm:prSet presAssocID="{37481F20-A585-4E44-95A3-093E28F39E68}" presName="node" presStyleLbl="node1" presStyleIdx="1" presStyleCnt="4" custScaleX="152238" custScaleY="130416">
        <dgm:presLayoutVars>
          <dgm:bulletEnabled val="1"/>
        </dgm:presLayoutVars>
      </dgm:prSet>
      <dgm:spPr/>
      <dgm:t>
        <a:bodyPr/>
        <a:lstStyle/>
        <a:p>
          <a:endParaRPr lang="en-US"/>
        </a:p>
      </dgm:t>
    </dgm:pt>
    <dgm:pt modelId="{E583AF31-356C-4CBF-9354-4F0A8D3E11B1}" type="pres">
      <dgm:prSet presAssocID="{49D1AB58-874E-4FDD-AE86-A85E6DBEE5D4}" presName="parTrans" presStyleLbl="sibTrans2D1" presStyleIdx="2" presStyleCnt="4"/>
      <dgm:spPr/>
      <dgm:t>
        <a:bodyPr/>
        <a:lstStyle/>
        <a:p>
          <a:endParaRPr lang="en-US"/>
        </a:p>
      </dgm:t>
    </dgm:pt>
    <dgm:pt modelId="{0C90B875-BB95-4E56-B8A5-BC3DBD2AAEEF}" type="pres">
      <dgm:prSet presAssocID="{49D1AB58-874E-4FDD-AE86-A85E6DBEE5D4}" presName="connectorText" presStyleLbl="sibTrans2D1" presStyleIdx="2" presStyleCnt="4"/>
      <dgm:spPr/>
      <dgm:t>
        <a:bodyPr/>
        <a:lstStyle/>
        <a:p>
          <a:endParaRPr lang="en-US"/>
        </a:p>
      </dgm:t>
    </dgm:pt>
    <dgm:pt modelId="{4CA70842-4D86-425B-9A8F-C81B14AEDB7C}" type="pres">
      <dgm:prSet presAssocID="{262CE7A9-C7CE-4588-93AB-DB8C9A6C6C35}" presName="node" presStyleLbl="node1" presStyleIdx="2" presStyleCnt="4" custScaleX="136878" custScaleY="133650">
        <dgm:presLayoutVars>
          <dgm:bulletEnabled val="1"/>
        </dgm:presLayoutVars>
      </dgm:prSet>
      <dgm:spPr/>
      <dgm:t>
        <a:bodyPr/>
        <a:lstStyle/>
        <a:p>
          <a:endParaRPr lang="en-US"/>
        </a:p>
      </dgm:t>
    </dgm:pt>
    <dgm:pt modelId="{937FD869-1228-4917-AB9D-336FCCDE3A38}" type="pres">
      <dgm:prSet presAssocID="{35CF66D8-FA01-4A0F-AE1E-3D41FDB594B3}" presName="parTrans" presStyleLbl="sibTrans2D1" presStyleIdx="3" presStyleCnt="4"/>
      <dgm:spPr/>
      <dgm:t>
        <a:bodyPr/>
        <a:lstStyle/>
        <a:p>
          <a:endParaRPr lang="en-US"/>
        </a:p>
      </dgm:t>
    </dgm:pt>
    <dgm:pt modelId="{C9687719-E92C-4C75-9FA7-F7C11CCC8103}" type="pres">
      <dgm:prSet presAssocID="{35CF66D8-FA01-4A0F-AE1E-3D41FDB594B3}" presName="connectorText" presStyleLbl="sibTrans2D1" presStyleIdx="3" presStyleCnt="4"/>
      <dgm:spPr/>
      <dgm:t>
        <a:bodyPr/>
        <a:lstStyle/>
        <a:p>
          <a:endParaRPr lang="en-US"/>
        </a:p>
      </dgm:t>
    </dgm:pt>
    <dgm:pt modelId="{02AA8D1E-9DCA-4E14-BFBF-36FECD70ABE5}" type="pres">
      <dgm:prSet presAssocID="{214A0790-67D0-46DC-B050-B4EE6F5A2137}" presName="node" presStyleLbl="node1" presStyleIdx="3" presStyleCnt="4" custScaleX="155417" custScaleY="130416">
        <dgm:presLayoutVars>
          <dgm:bulletEnabled val="1"/>
        </dgm:presLayoutVars>
      </dgm:prSet>
      <dgm:spPr/>
      <dgm:t>
        <a:bodyPr/>
        <a:lstStyle/>
        <a:p>
          <a:endParaRPr lang="en-US"/>
        </a:p>
      </dgm:t>
    </dgm:pt>
  </dgm:ptLst>
  <dgm:cxnLst>
    <dgm:cxn modelId="{665889E4-282D-49F1-A9A7-A7CBAE204A7B}" srcId="{9EEC6FED-993B-4D14-B575-1F13D2186B45}" destId="{262CE7A9-C7CE-4588-93AB-DB8C9A6C6C35}" srcOrd="2" destOrd="0" parTransId="{49D1AB58-874E-4FDD-AE86-A85E6DBEE5D4}" sibTransId="{85488FF0-919E-4A74-B8F5-A039C9CF72FF}"/>
    <dgm:cxn modelId="{8132FF91-CC1C-4BCE-A1FE-D01F80603834}" type="presOf" srcId="{262CE7A9-C7CE-4588-93AB-DB8C9A6C6C35}" destId="{4CA70842-4D86-425B-9A8F-C81B14AEDB7C}" srcOrd="0" destOrd="0" presId="urn:microsoft.com/office/officeart/2005/8/layout/radial5"/>
    <dgm:cxn modelId="{00E3BBA4-0283-426D-85D4-56834EF8929F}" type="presOf" srcId="{B6A8951B-295F-44FF-A974-A5A1A9C0DF79}" destId="{138B6DD7-140F-47FB-A66C-634DF3046C6B}" srcOrd="0" destOrd="0" presId="urn:microsoft.com/office/officeart/2005/8/layout/radial5"/>
    <dgm:cxn modelId="{E831D099-AC7E-40A8-A64C-1A4E0D7DC49F}" type="presOf" srcId="{35CF66D8-FA01-4A0F-AE1E-3D41FDB594B3}" destId="{937FD869-1228-4917-AB9D-336FCCDE3A38}" srcOrd="0" destOrd="0" presId="urn:microsoft.com/office/officeart/2005/8/layout/radial5"/>
    <dgm:cxn modelId="{06CD8619-DA92-40FC-B7DE-48326D0B87F3}" type="presOf" srcId="{0855A5EF-E135-4227-BAFB-3623EC644ABB}" destId="{9D93BC4B-C1EB-4CE8-8ED8-D7A321D0B34B}" srcOrd="1" destOrd="0" presId="urn:microsoft.com/office/officeart/2005/8/layout/radial5"/>
    <dgm:cxn modelId="{CC8DA625-81B8-4708-B1D0-381C08639C3A}" type="presOf" srcId="{6C6B56D0-1629-46AF-81AD-3838A7A015AD}" destId="{62778813-F271-493C-B601-703991D436E6}" srcOrd="0" destOrd="0" presId="urn:microsoft.com/office/officeart/2005/8/layout/radial5"/>
    <dgm:cxn modelId="{FE72F264-1A84-4887-ACFF-33DD90906A0D}" type="presOf" srcId="{49D1AB58-874E-4FDD-AE86-A85E6DBEE5D4}" destId="{E583AF31-356C-4CBF-9354-4F0A8D3E11B1}" srcOrd="0" destOrd="0" presId="urn:microsoft.com/office/officeart/2005/8/layout/radial5"/>
    <dgm:cxn modelId="{E7F496F4-0261-494A-A9CD-B2B628D17EBB}" srcId="{9EEC6FED-993B-4D14-B575-1F13D2186B45}" destId="{214A0790-67D0-46DC-B050-B4EE6F5A2137}" srcOrd="3" destOrd="0" parTransId="{35CF66D8-FA01-4A0F-AE1E-3D41FDB594B3}" sibTransId="{4EC3CAF0-7036-43AB-BACE-15F1B7202CB2}"/>
    <dgm:cxn modelId="{BF0A4A16-4308-4027-B687-DD8367569C99}" type="presOf" srcId="{214A0790-67D0-46DC-B050-B4EE6F5A2137}" destId="{02AA8D1E-9DCA-4E14-BFBF-36FECD70ABE5}" srcOrd="0" destOrd="0" presId="urn:microsoft.com/office/officeart/2005/8/layout/radial5"/>
    <dgm:cxn modelId="{197193C0-E124-48C9-AFC6-FF0D3FFB2B6F}" type="presOf" srcId="{49D1AB58-874E-4FDD-AE86-A85E6DBEE5D4}" destId="{0C90B875-BB95-4E56-B8A5-BC3DBD2AAEEF}" srcOrd="1" destOrd="0" presId="urn:microsoft.com/office/officeart/2005/8/layout/radial5"/>
    <dgm:cxn modelId="{9AFEB7D9-E5E3-4741-B516-FADBAC7D0C2B}" type="presOf" srcId="{CAE2E004-FD8D-47EE-AC4E-8C2B62E81048}" destId="{517A96D2-84E9-4E6F-92E9-58D5974BC607}" srcOrd="0" destOrd="0" presId="urn:microsoft.com/office/officeart/2005/8/layout/radial5"/>
    <dgm:cxn modelId="{E7F994B6-46BA-44F8-8C00-ACF5ACD729AB}" srcId="{9EEC6FED-993B-4D14-B575-1F13D2186B45}" destId="{37481F20-A585-4E44-95A3-093E28F39E68}" srcOrd="1" destOrd="0" parTransId="{0855A5EF-E135-4227-BAFB-3623EC644ABB}" sibTransId="{B66846FB-8CA4-4222-9940-31FAB78E8CE3}"/>
    <dgm:cxn modelId="{8058E82C-BB0D-4ED9-A26E-EFE7D083DAD2}" srcId="{6C6B56D0-1629-46AF-81AD-3838A7A015AD}" destId="{9EEC6FED-993B-4D14-B575-1F13D2186B45}" srcOrd="0" destOrd="0" parTransId="{3A415EC0-7D3B-4D28-952F-90BE8A6F7D9F}" sibTransId="{527875DB-B3AB-440C-A774-D5E84B40CA31}"/>
    <dgm:cxn modelId="{FD6E4068-C7BA-4B01-8063-8D7EC1457F35}" type="presOf" srcId="{9EEC6FED-993B-4D14-B575-1F13D2186B45}" destId="{82EDEBA2-52F1-4674-A0B9-B25950C48600}" srcOrd="0" destOrd="0" presId="urn:microsoft.com/office/officeart/2005/8/layout/radial5"/>
    <dgm:cxn modelId="{1FC85143-C7FA-4A63-A815-B4042C2CD726}" type="presOf" srcId="{35CF66D8-FA01-4A0F-AE1E-3D41FDB594B3}" destId="{C9687719-E92C-4C75-9FA7-F7C11CCC8103}" srcOrd="1" destOrd="0" presId="urn:microsoft.com/office/officeart/2005/8/layout/radial5"/>
    <dgm:cxn modelId="{DC700B1F-4B72-4F28-92F9-C78470077FCF}" type="presOf" srcId="{CAE2E004-FD8D-47EE-AC4E-8C2B62E81048}" destId="{1715BE95-95F2-4AEB-AF41-B063563281BC}" srcOrd="1" destOrd="0" presId="urn:microsoft.com/office/officeart/2005/8/layout/radial5"/>
    <dgm:cxn modelId="{2C472023-4DE6-4715-9920-38C26E70D2F0}" type="presOf" srcId="{0855A5EF-E135-4227-BAFB-3623EC644ABB}" destId="{1BE2C335-929E-4D35-9CC0-55E95F74A491}" srcOrd="0" destOrd="0" presId="urn:microsoft.com/office/officeart/2005/8/layout/radial5"/>
    <dgm:cxn modelId="{816C2C20-1A8F-4684-B898-F400B7E2ABEB}" srcId="{9EEC6FED-993B-4D14-B575-1F13D2186B45}" destId="{B6A8951B-295F-44FF-A974-A5A1A9C0DF79}" srcOrd="0" destOrd="0" parTransId="{CAE2E004-FD8D-47EE-AC4E-8C2B62E81048}" sibTransId="{308FBE4E-28DA-400E-A013-B60627D99B12}"/>
    <dgm:cxn modelId="{C30D5E66-3B7C-4EF1-8F06-5B5C2BA3778C}" type="presOf" srcId="{37481F20-A585-4E44-95A3-093E28F39E68}" destId="{ADF23E48-469F-4FD9-84DE-0D7AA166B742}" srcOrd="0" destOrd="0" presId="urn:microsoft.com/office/officeart/2005/8/layout/radial5"/>
    <dgm:cxn modelId="{CEC431F3-ACC1-4F53-BFF9-7D26A60E369A}" type="presParOf" srcId="{62778813-F271-493C-B601-703991D436E6}" destId="{82EDEBA2-52F1-4674-A0B9-B25950C48600}" srcOrd="0" destOrd="0" presId="urn:microsoft.com/office/officeart/2005/8/layout/radial5"/>
    <dgm:cxn modelId="{E22FE67D-F21E-4DF3-91F3-30FDB760103A}" type="presParOf" srcId="{62778813-F271-493C-B601-703991D436E6}" destId="{517A96D2-84E9-4E6F-92E9-58D5974BC607}" srcOrd="1" destOrd="0" presId="urn:microsoft.com/office/officeart/2005/8/layout/radial5"/>
    <dgm:cxn modelId="{A34C015C-AE24-47FD-A9E0-256981A546A9}" type="presParOf" srcId="{517A96D2-84E9-4E6F-92E9-58D5974BC607}" destId="{1715BE95-95F2-4AEB-AF41-B063563281BC}" srcOrd="0" destOrd="0" presId="urn:microsoft.com/office/officeart/2005/8/layout/radial5"/>
    <dgm:cxn modelId="{A7A2D8A5-2F5B-4D7D-870D-5993CDE57417}" type="presParOf" srcId="{62778813-F271-493C-B601-703991D436E6}" destId="{138B6DD7-140F-47FB-A66C-634DF3046C6B}" srcOrd="2" destOrd="0" presId="urn:microsoft.com/office/officeart/2005/8/layout/radial5"/>
    <dgm:cxn modelId="{C55120BB-79EF-4C3D-9ED6-214F7E210899}" type="presParOf" srcId="{62778813-F271-493C-B601-703991D436E6}" destId="{1BE2C335-929E-4D35-9CC0-55E95F74A491}" srcOrd="3" destOrd="0" presId="urn:microsoft.com/office/officeart/2005/8/layout/radial5"/>
    <dgm:cxn modelId="{1762463B-2AA8-43EE-B5D0-D8AC7EBEC831}" type="presParOf" srcId="{1BE2C335-929E-4D35-9CC0-55E95F74A491}" destId="{9D93BC4B-C1EB-4CE8-8ED8-D7A321D0B34B}" srcOrd="0" destOrd="0" presId="urn:microsoft.com/office/officeart/2005/8/layout/radial5"/>
    <dgm:cxn modelId="{EFB08256-41CA-46D0-8DC3-0A1F1A8803D7}" type="presParOf" srcId="{62778813-F271-493C-B601-703991D436E6}" destId="{ADF23E48-469F-4FD9-84DE-0D7AA166B742}" srcOrd="4" destOrd="0" presId="urn:microsoft.com/office/officeart/2005/8/layout/radial5"/>
    <dgm:cxn modelId="{6A9F54E6-2824-4E87-9E24-822F203FEE2B}" type="presParOf" srcId="{62778813-F271-493C-B601-703991D436E6}" destId="{E583AF31-356C-4CBF-9354-4F0A8D3E11B1}" srcOrd="5" destOrd="0" presId="urn:microsoft.com/office/officeart/2005/8/layout/radial5"/>
    <dgm:cxn modelId="{4C0D6E39-9EA8-411C-8A02-87546895FF80}" type="presParOf" srcId="{E583AF31-356C-4CBF-9354-4F0A8D3E11B1}" destId="{0C90B875-BB95-4E56-B8A5-BC3DBD2AAEEF}" srcOrd="0" destOrd="0" presId="urn:microsoft.com/office/officeart/2005/8/layout/radial5"/>
    <dgm:cxn modelId="{5652359D-4826-47C5-BE16-4C2FBC3C865E}" type="presParOf" srcId="{62778813-F271-493C-B601-703991D436E6}" destId="{4CA70842-4D86-425B-9A8F-C81B14AEDB7C}" srcOrd="6" destOrd="0" presId="urn:microsoft.com/office/officeart/2005/8/layout/radial5"/>
    <dgm:cxn modelId="{DAB5CD31-E63A-4603-BE34-DA6DFE77A862}" type="presParOf" srcId="{62778813-F271-493C-B601-703991D436E6}" destId="{937FD869-1228-4917-AB9D-336FCCDE3A38}" srcOrd="7" destOrd="0" presId="urn:microsoft.com/office/officeart/2005/8/layout/radial5"/>
    <dgm:cxn modelId="{1CAEF203-F116-4736-B004-ECEE9C89AECD}" type="presParOf" srcId="{937FD869-1228-4917-AB9D-336FCCDE3A38}" destId="{C9687719-E92C-4C75-9FA7-F7C11CCC8103}" srcOrd="0" destOrd="0" presId="urn:microsoft.com/office/officeart/2005/8/layout/radial5"/>
    <dgm:cxn modelId="{97AE9F12-92D9-4BA0-974F-A7D5BB79DF86}" type="presParOf" srcId="{62778813-F271-493C-B601-703991D436E6}" destId="{02AA8D1E-9DCA-4E14-BFBF-36FECD70ABE5}" srcOrd="8"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EDEBA2-52F1-4674-A0B9-B25950C48600}">
      <dsp:nvSpPr>
        <dsp:cNvPr id="0" name=""/>
        <dsp:cNvSpPr/>
      </dsp:nvSpPr>
      <dsp:spPr>
        <a:xfrm>
          <a:off x="2529707" y="1972432"/>
          <a:ext cx="1133144" cy="878164"/>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en-US" sz="2500" kern="1200" dirty="0" smtClean="0"/>
            <a:t>AGIL</a:t>
          </a:r>
          <a:endParaRPr lang="en-US" sz="2500" kern="1200" dirty="0"/>
        </a:p>
      </dsp:txBody>
      <dsp:txXfrm>
        <a:off x="2695652" y="2101036"/>
        <a:ext cx="801254" cy="620956"/>
      </dsp:txXfrm>
    </dsp:sp>
    <dsp:sp modelId="{517A96D2-84E9-4E6F-92E9-58D5974BC607}">
      <dsp:nvSpPr>
        <dsp:cNvPr id="0" name=""/>
        <dsp:cNvSpPr/>
      </dsp:nvSpPr>
      <dsp:spPr>
        <a:xfrm rot="16202046">
          <a:off x="2949921" y="1486053"/>
          <a:ext cx="293558" cy="435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2993928" y="1617184"/>
        <a:ext cx="205491" cy="261293"/>
      </dsp:txXfrm>
    </dsp:sp>
    <dsp:sp modelId="{138B6DD7-140F-47FB-A66C-634DF3046C6B}">
      <dsp:nvSpPr>
        <dsp:cNvPr id="0" name=""/>
        <dsp:cNvSpPr/>
      </dsp:nvSpPr>
      <dsp:spPr>
        <a:xfrm>
          <a:off x="2156094" y="-185770"/>
          <a:ext cx="1882506" cy="1604318"/>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Adaptation</a:t>
          </a:r>
          <a:endParaRPr lang="en-US" sz="2000" kern="1200" dirty="0">
            <a:latin typeface="Times New Roman" pitchFamily="18" charset="0"/>
            <a:cs typeface="Times New Roman" pitchFamily="18" charset="0"/>
          </a:endParaRPr>
        </a:p>
      </dsp:txBody>
      <dsp:txXfrm>
        <a:off x="2431781" y="49177"/>
        <a:ext cx="1331132" cy="1134424"/>
      </dsp:txXfrm>
    </dsp:sp>
    <dsp:sp modelId="{1BE2C335-929E-4D35-9CC0-55E95F74A491}">
      <dsp:nvSpPr>
        <dsp:cNvPr id="0" name=""/>
        <dsp:cNvSpPr/>
      </dsp:nvSpPr>
      <dsp:spPr>
        <a:xfrm>
          <a:off x="3718639" y="2193770"/>
          <a:ext cx="134398" cy="435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718639" y="2280868"/>
        <a:ext cx="94079" cy="261293"/>
      </dsp:txXfrm>
    </dsp:sp>
    <dsp:sp modelId="{ADF23E48-469F-4FD9-84DE-0D7AA166B742}">
      <dsp:nvSpPr>
        <dsp:cNvPr id="0" name=""/>
        <dsp:cNvSpPr/>
      </dsp:nvSpPr>
      <dsp:spPr>
        <a:xfrm>
          <a:off x="3916433" y="1576296"/>
          <a:ext cx="1949943" cy="167043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Goal attainment</a:t>
          </a:r>
          <a:endParaRPr lang="en-US" sz="2000" kern="1200" dirty="0">
            <a:latin typeface="Times New Roman" pitchFamily="18" charset="0"/>
            <a:cs typeface="Times New Roman" pitchFamily="18" charset="0"/>
          </a:endParaRPr>
        </a:p>
      </dsp:txBody>
      <dsp:txXfrm>
        <a:off x="4201996" y="1820926"/>
        <a:ext cx="1378817" cy="1181176"/>
      </dsp:txXfrm>
    </dsp:sp>
    <dsp:sp modelId="{E583AF31-356C-4CBF-9354-4F0A8D3E11B1}">
      <dsp:nvSpPr>
        <dsp:cNvPr id="0" name=""/>
        <dsp:cNvSpPr/>
      </dsp:nvSpPr>
      <dsp:spPr>
        <a:xfrm rot="5400000">
          <a:off x="2963749" y="2875407"/>
          <a:ext cx="265060" cy="435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a:off x="3003508" y="2922746"/>
        <a:ext cx="185542" cy="261293"/>
      </dsp:txXfrm>
    </dsp:sp>
    <dsp:sp modelId="{4CA70842-4D86-425B-9A8F-C81B14AEDB7C}">
      <dsp:nvSpPr>
        <dsp:cNvPr id="0" name=""/>
        <dsp:cNvSpPr/>
      </dsp:nvSpPr>
      <dsp:spPr>
        <a:xfrm>
          <a:off x="2219677" y="3350711"/>
          <a:ext cx="1753204" cy="1711858"/>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Integration</a:t>
          </a:r>
          <a:endParaRPr lang="en-US" sz="2000" kern="1200" dirty="0">
            <a:latin typeface="Times New Roman" pitchFamily="18" charset="0"/>
            <a:cs typeface="Times New Roman" pitchFamily="18" charset="0"/>
          </a:endParaRPr>
        </a:p>
      </dsp:txBody>
      <dsp:txXfrm>
        <a:off x="2476428" y="3601407"/>
        <a:ext cx="1239702" cy="1210466"/>
      </dsp:txXfrm>
    </dsp:sp>
    <dsp:sp modelId="{937FD869-1228-4917-AB9D-336FCCDE3A38}">
      <dsp:nvSpPr>
        <dsp:cNvPr id="0" name=""/>
        <dsp:cNvSpPr/>
      </dsp:nvSpPr>
      <dsp:spPr>
        <a:xfrm rot="10800000">
          <a:off x="2354790" y="2193770"/>
          <a:ext cx="123608" cy="4354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p>
      </dsp:txBody>
      <dsp:txXfrm rot="10800000">
        <a:off x="2391872" y="2280868"/>
        <a:ext cx="86526" cy="261293"/>
      </dsp:txXfrm>
    </dsp:sp>
    <dsp:sp modelId="{02AA8D1E-9DCA-4E14-BFBF-36FECD70ABE5}">
      <dsp:nvSpPr>
        <dsp:cNvPr id="0" name=""/>
        <dsp:cNvSpPr/>
      </dsp:nvSpPr>
      <dsp:spPr>
        <a:xfrm>
          <a:off x="305822" y="1576296"/>
          <a:ext cx="1990661" cy="167043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Latency</a:t>
          </a:r>
          <a:endParaRPr lang="en-US" sz="2000" kern="1200" dirty="0">
            <a:latin typeface="Times New Roman" pitchFamily="18" charset="0"/>
            <a:cs typeface="Times New Roman" pitchFamily="18" charset="0"/>
          </a:endParaRPr>
        </a:p>
      </dsp:txBody>
      <dsp:txXfrm>
        <a:off x="597348" y="1820926"/>
        <a:ext cx="1407609" cy="118117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98F1DD-DF17-4B9B-B8FB-CE31F1CD3FAE}" type="datetimeFigureOut">
              <a:rPr lang="en-US" smtClean="0"/>
              <a:t>11/19/2013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A290DF-D8FC-4CEE-8624-9E941A8ED173}" type="slidenum">
              <a:rPr lang="en-US" smtClean="0"/>
              <a:t>‹#›</a:t>
            </a:fld>
            <a:endParaRPr lang="en-US"/>
          </a:p>
        </p:txBody>
      </p:sp>
    </p:spTree>
    <p:extLst>
      <p:ext uri="{BB962C8B-B14F-4D97-AF65-F5344CB8AC3E}">
        <p14:creationId xmlns:p14="http://schemas.microsoft.com/office/powerpoint/2010/main" val="383411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A290DF-D8FC-4CEE-8624-9E941A8ED173}" type="slidenum">
              <a:rPr lang="en-US" smtClean="0"/>
              <a:t>13</a:t>
            </a:fld>
            <a:endParaRPr lang="en-US"/>
          </a:p>
        </p:txBody>
      </p:sp>
    </p:spTree>
    <p:extLst>
      <p:ext uri="{BB962C8B-B14F-4D97-AF65-F5344CB8AC3E}">
        <p14:creationId xmlns:p14="http://schemas.microsoft.com/office/powerpoint/2010/main" val="1626990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7A290DF-D8FC-4CEE-8624-9E941A8ED173}" type="slidenum">
              <a:rPr lang="en-US" smtClean="0"/>
              <a:t>43</a:t>
            </a:fld>
            <a:endParaRPr lang="en-US"/>
          </a:p>
        </p:txBody>
      </p:sp>
    </p:spTree>
    <p:extLst>
      <p:ext uri="{BB962C8B-B14F-4D97-AF65-F5344CB8AC3E}">
        <p14:creationId xmlns:p14="http://schemas.microsoft.com/office/powerpoint/2010/main" val="359673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ED51A0C0-C62A-49F3-A0F8-DF7F4AF5092F}" type="datetimeFigureOut">
              <a:rPr lang="en-US" smtClean="0"/>
              <a:t>11/19/2013</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B06B782-CBF5-4819-B610-D12460326A58}"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6B782-CBF5-4819-B610-D12460326A58}"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6B782-CBF5-4819-B610-D12460326A58}"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6B782-CBF5-4819-B610-D12460326A58}"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6B782-CBF5-4819-B610-D12460326A58}"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06B782-CBF5-4819-B610-D12460326A58}"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B06B782-CBF5-4819-B610-D12460326A5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B06B782-CBF5-4819-B610-D12460326A58}"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D51A0C0-C62A-49F3-A0F8-DF7F4AF5092F}" type="datetimeFigureOut">
              <a:rPr lang="en-US" smtClean="0"/>
              <a:t>11/19/2013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B06B782-CBF5-4819-B610-D12460326A58}"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ED51A0C0-C62A-49F3-A0F8-DF7F4AF5092F}" type="datetimeFigureOut">
              <a:rPr lang="en-US" smtClean="0"/>
              <a:t>11/19/2013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06B782-CBF5-4819-B610-D12460326A58}"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ED51A0C0-C62A-49F3-A0F8-DF7F4AF5092F}" type="datetimeFigureOut">
              <a:rPr lang="en-US" smtClean="0"/>
              <a:t>11/19/2013</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B06B782-CBF5-4819-B610-D12460326A58}"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ED51A0C0-C62A-49F3-A0F8-DF7F4AF5092F}" type="datetimeFigureOut">
              <a:rPr lang="en-US" smtClean="0"/>
              <a:t>11/19/2013</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B06B782-CBF5-4819-B610-D12460326A5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28600"/>
            <a:ext cx="8305800" cy="1524000"/>
          </a:xfrm>
        </p:spPr>
        <p:txBody>
          <a:bodyPr>
            <a:normAutofit/>
          </a:bodyPr>
          <a:lstStyle/>
          <a:p>
            <a:pPr algn="ctr"/>
            <a:r>
              <a:rPr lang="en-US" sz="4000" dirty="0" smtClean="0">
                <a:latin typeface="Times New Roman" pitchFamily="18" charset="0"/>
                <a:cs typeface="Times New Roman" pitchFamily="18" charset="0"/>
              </a:rPr>
              <a:t>TRƯỜNG ĐẠI HỌC NÔNG LÂM THÀNH PHỐ HỒ CHÍ MINH</a:t>
            </a:r>
            <a:endParaRPr lang="en-US" sz="4000" dirty="0">
              <a:latin typeface="Times New Roman" pitchFamily="18" charset="0"/>
              <a:cs typeface="Times New Roman" pitchFamily="18" charset="0"/>
            </a:endParaRPr>
          </a:p>
        </p:txBody>
      </p:sp>
      <p:sp>
        <p:nvSpPr>
          <p:cNvPr id="3" name="Subtitle 2"/>
          <p:cNvSpPr>
            <a:spLocks noGrp="1"/>
          </p:cNvSpPr>
          <p:nvPr>
            <p:ph type="subTitle" idx="1"/>
          </p:nvPr>
        </p:nvSpPr>
        <p:spPr>
          <a:xfrm>
            <a:off x="533400" y="1905000"/>
            <a:ext cx="8229600" cy="4572000"/>
          </a:xfrm>
        </p:spPr>
        <p:txBody>
          <a:bodyPr/>
          <a:lstStyle/>
          <a:p>
            <a:endParaRPr lang="vi-VN" dirty="0" smtClean="0"/>
          </a:p>
          <a:p>
            <a:endParaRPr lang="vi-VN" dirty="0"/>
          </a:p>
          <a:p>
            <a:endParaRPr lang="vi-VN" dirty="0" smtClean="0"/>
          </a:p>
          <a:p>
            <a:endParaRPr lang="vi-VN" dirty="0"/>
          </a:p>
          <a:p>
            <a:pPr algn="ctr"/>
            <a:r>
              <a:rPr lang="vi-VN" sz="2800" b="1" dirty="0" smtClean="0">
                <a:latin typeface="Times New Roman" pitchFamily="18" charset="0"/>
                <a:cs typeface="Times New Roman" pitchFamily="18" charset="0"/>
              </a:rPr>
              <a:t>XÃ HỘI HỌC ĐẠI CƯƠNG</a:t>
            </a:r>
          </a:p>
          <a:p>
            <a:r>
              <a:rPr lang="vi-VN" sz="2800" b="1" dirty="0" smtClean="0">
                <a:latin typeface="Times New Roman" pitchFamily="18" charset="0"/>
                <a:cs typeface="Times New Roman" pitchFamily="18" charset="0"/>
              </a:rPr>
              <a:t>CHỦ ĐỀ: CÁC LÝ THUYẾT XÃ HỘI HỌC</a:t>
            </a:r>
          </a:p>
          <a:p>
            <a:pPr algn="ctr"/>
            <a:r>
              <a:rPr lang="vi-VN" sz="2800" b="1" dirty="0" smtClean="0">
                <a:latin typeface="Times New Roman" pitchFamily="18" charset="0"/>
                <a:cs typeface="Times New Roman" pitchFamily="18" charset="0"/>
              </a:rPr>
              <a:t>GVHD:Nguyễn Đức Thành</a:t>
            </a:r>
            <a:endParaRPr lang="en-US" sz="2800" b="1" dirty="0">
              <a:latin typeface="Times New Roman" pitchFamily="18" charset="0"/>
              <a:cs typeface="Times New Roman" pitchFamily="18" charset="0"/>
            </a:endParaRPr>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799" y="1981201"/>
            <a:ext cx="1905001"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18734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b="1" u="sng" dirty="0" smtClean="0">
                <a:solidFill>
                  <a:schemeClr val="tx1"/>
                </a:solidFill>
                <a:effectLst/>
                <a:latin typeface="Times New Roman" pitchFamily="18" charset="0"/>
                <a:cs typeface="Times New Roman" pitchFamily="18" charset="0"/>
              </a:rPr>
              <a:t>II. </a:t>
            </a:r>
            <a:r>
              <a:rPr lang="en-US" sz="4400" b="1" u="sng" dirty="0" err="1">
                <a:solidFill>
                  <a:schemeClr val="tx1"/>
                </a:solidFill>
                <a:effectLst/>
                <a:latin typeface="Times New Roman" pitchFamily="18" charset="0"/>
                <a:cs typeface="Times New Roman" pitchFamily="18" charset="0"/>
              </a:rPr>
              <a:t>Lý</a:t>
            </a:r>
            <a:r>
              <a:rPr lang="en-US" sz="4400" b="1" u="sng" dirty="0">
                <a:solidFill>
                  <a:schemeClr val="tx1"/>
                </a:solidFill>
                <a:effectLst/>
                <a:latin typeface="Times New Roman" pitchFamily="18" charset="0"/>
                <a:cs typeface="Times New Roman" pitchFamily="18" charset="0"/>
              </a:rPr>
              <a:t> </a:t>
            </a:r>
            <a:r>
              <a:rPr lang="en-US" sz="4400" b="1" u="sng" dirty="0" err="1">
                <a:solidFill>
                  <a:schemeClr val="tx1"/>
                </a:solidFill>
                <a:effectLst/>
                <a:latin typeface="Times New Roman" pitchFamily="18" charset="0"/>
                <a:cs typeface="Times New Roman" pitchFamily="18" charset="0"/>
              </a:rPr>
              <a:t>thuyết</a:t>
            </a:r>
            <a:r>
              <a:rPr lang="en-US" sz="4400" b="1" u="sng" dirty="0">
                <a:solidFill>
                  <a:schemeClr val="tx1"/>
                </a:solidFill>
                <a:effectLst/>
                <a:latin typeface="Times New Roman" pitchFamily="18" charset="0"/>
                <a:cs typeface="Times New Roman" pitchFamily="18" charset="0"/>
              </a:rPr>
              <a:t> </a:t>
            </a:r>
            <a:r>
              <a:rPr lang="en-US" sz="4400" b="1" u="sng" dirty="0" err="1">
                <a:solidFill>
                  <a:schemeClr val="tx1"/>
                </a:solidFill>
                <a:effectLst/>
                <a:latin typeface="Times New Roman" pitchFamily="18" charset="0"/>
                <a:cs typeface="Times New Roman" pitchFamily="18" charset="0"/>
              </a:rPr>
              <a:t>tương</a:t>
            </a:r>
            <a:r>
              <a:rPr lang="en-US" sz="4400" b="1" u="sng" dirty="0">
                <a:solidFill>
                  <a:schemeClr val="tx1"/>
                </a:solidFill>
                <a:effectLst/>
                <a:latin typeface="Times New Roman" pitchFamily="18" charset="0"/>
                <a:cs typeface="Times New Roman" pitchFamily="18" charset="0"/>
              </a:rPr>
              <a:t> </a:t>
            </a:r>
            <a:r>
              <a:rPr lang="en-US" sz="4400" b="1" u="sng" dirty="0" err="1">
                <a:solidFill>
                  <a:schemeClr val="tx1"/>
                </a:solidFill>
                <a:effectLst/>
                <a:latin typeface="Times New Roman" pitchFamily="18" charset="0"/>
                <a:cs typeface="Times New Roman" pitchFamily="18" charset="0"/>
              </a:rPr>
              <a:t>tác</a:t>
            </a:r>
            <a:r>
              <a:rPr lang="en-US" sz="4400" b="1" u="sng" dirty="0">
                <a:solidFill>
                  <a:schemeClr val="tx1"/>
                </a:solidFill>
                <a:effectLst/>
                <a:latin typeface="Times New Roman" pitchFamily="18" charset="0"/>
                <a:cs typeface="Times New Roman" pitchFamily="18" charset="0"/>
              </a:rPr>
              <a:t> </a:t>
            </a:r>
            <a:r>
              <a:rPr lang="en-US" sz="4400" b="1" u="sng" dirty="0" err="1">
                <a:solidFill>
                  <a:schemeClr val="tx1"/>
                </a:solidFill>
                <a:effectLst/>
                <a:latin typeface="Times New Roman" pitchFamily="18" charset="0"/>
                <a:cs typeface="Times New Roman" pitchFamily="18" charset="0"/>
              </a:rPr>
              <a:t>biểu</a:t>
            </a:r>
            <a:r>
              <a:rPr lang="en-US" sz="4400" b="1" u="sng" dirty="0">
                <a:solidFill>
                  <a:schemeClr val="tx1"/>
                </a:solidFill>
                <a:effectLst/>
                <a:latin typeface="Times New Roman" pitchFamily="18" charset="0"/>
                <a:cs typeface="Times New Roman" pitchFamily="18" charset="0"/>
              </a:rPr>
              <a:t> </a:t>
            </a:r>
            <a:r>
              <a:rPr lang="en-US" sz="4400" b="1" u="sng" dirty="0" err="1" smtClean="0">
                <a:solidFill>
                  <a:schemeClr val="tx1"/>
                </a:solidFill>
                <a:effectLst/>
                <a:latin typeface="Times New Roman" pitchFamily="18" charset="0"/>
                <a:cs typeface="Times New Roman" pitchFamily="18" charset="0"/>
              </a:rPr>
              <a:t>trưng</a:t>
            </a:r>
            <a:r>
              <a:rPr lang="en-US" sz="4400" b="1" u="sng" dirty="0" smtClean="0">
                <a:solidFill>
                  <a:schemeClr val="tx1"/>
                </a:solidFill>
                <a:effectLst/>
                <a:latin typeface="Times New Roman" pitchFamily="18" charset="0"/>
                <a:cs typeface="Times New Roman" pitchFamily="18" charset="0"/>
              </a:rPr>
              <a:t>.</a:t>
            </a:r>
            <a:endParaRPr lang="en-US" sz="4400" b="1" u="sng" dirty="0">
              <a:solidFill>
                <a:schemeClr val="tx1"/>
              </a:solidFill>
              <a:effectLst/>
              <a:latin typeface="Times New Roman" pitchFamily="18" charset="0"/>
              <a:cs typeface="Times New Roman" pitchFamily="18" charset="0"/>
            </a:endParaRPr>
          </a:p>
        </p:txBody>
      </p:sp>
      <p:sp>
        <p:nvSpPr>
          <p:cNvPr id="3" name="Text Placeholder 2"/>
          <p:cNvSpPr>
            <a:spLocks noGrp="1"/>
          </p:cNvSpPr>
          <p:nvPr>
            <p:ph type="body" idx="1"/>
          </p:nvPr>
        </p:nvSpPr>
        <p:spPr>
          <a:xfrm>
            <a:off x="457200" y="5410200"/>
            <a:ext cx="4040188" cy="914400"/>
          </a:xfrm>
        </p:spPr>
        <p:txBody>
          <a:bodyPr>
            <a:normAutofit lnSpcReduction="10000"/>
          </a:bodyPr>
          <a:lstStyle/>
          <a:p>
            <a:r>
              <a:rPr lang="en-US" sz="2800" dirty="0" smtClean="0">
                <a:latin typeface="Times New Roman" pitchFamily="18" charset="0"/>
                <a:cs typeface="Times New Roman" pitchFamily="18" charset="0"/>
              </a:rPr>
              <a:t>N</a:t>
            </a:r>
            <a:r>
              <a:rPr lang="vi-VN" sz="2800" dirty="0" smtClean="0">
                <a:latin typeface="Times New Roman" pitchFamily="18" charset="0"/>
                <a:cs typeface="Times New Roman" pitchFamily="18" charset="0"/>
              </a:rPr>
              <a:t>hà </a:t>
            </a:r>
            <a:r>
              <a:rPr lang="vi-VN" sz="2800" dirty="0">
                <a:latin typeface="Times New Roman" pitchFamily="18" charset="0"/>
                <a:cs typeface="Times New Roman" pitchFamily="18" charset="0"/>
              </a:rPr>
              <a:t>sáng lập ra thuyết tương </a:t>
            </a:r>
            <a:r>
              <a:rPr lang="vi-VN" sz="2800" dirty="0"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Text Placeholder 4"/>
          <p:cNvSpPr>
            <a:spLocks noGrp="1"/>
          </p:cNvSpPr>
          <p:nvPr>
            <p:ph type="body" sz="half" idx="3"/>
          </p:nvPr>
        </p:nvSpPr>
        <p:spPr/>
        <p:txBody>
          <a:bodyPr>
            <a:noAutofit/>
          </a:bodyPr>
          <a:lstStyle/>
          <a:p>
            <a:r>
              <a:rPr lang="en-US" sz="2800" dirty="0" smtClean="0">
                <a:latin typeface="Times New Roman" pitchFamily="18" charset="0"/>
                <a:cs typeface="Times New Roman" pitchFamily="18" charset="0"/>
              </a:rPr>
              <a:t>N</a:t>
            </a:r>
            <a:r>
              <a:rPr lang="vi-VN" sz="2800" dirty="0" smtClean="0">
                <a:latin typeface="Times New Roman" pitchFamily="18" charset="0"/>
                <a:cs typeface="Times New Roman" pitchFamily="18" charset="0"/>
              </a:rPr>
              <a:t>gười </a:t>
            </a:r>
            <a:r>
              <a:rPr lang="vi-VN" sz="2800" dirty="0">
                <a:latin typeface="Times New Roman" pitchFamily="18" charset="0"/>
                <a:cs typeface="Times New Roman" pitchFamily="18" charset="0"/>
              </a:rPr>
              <a:t>đề xuất chủ chốt cho viễn tượng </a:t>
            </a:r>
            <a:r>
              <a:rPr lang="vi-VN" sz="2800" dirty="0"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7"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42672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tretch>
            <a:fillRect/>
          </a:stretch>
        </p:blipFill>
        <p:spPr bwMode="auto">
          <a:xfrm>
            <a:off x="4800600" y="1828800"/>
            <a:ext cx="3810000" cy="3444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00873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 y="457200"/>
            <a:ext cx="8534400" cy="5867400"/>
          </a:xfrm>
        </p:spPr>
        <p:txBody>
          <a:bodyPr>
            <a:normAutofit fontScale="32500" lnSpcReduction="20000"/>
          </a:bodyPr>
          <a:lstStyle/>
          <a:p>
            <a:pPr algn="l"/>
            <a:r>
              <a:rPr lang="en-US" sz="2800" dirty="0" smtClean="0">
                <a:latin typeface="Times New Roman" pitchFamily="18" charset="0"/>
                <a:cs typeface="Times New Roman" pitchFamily="18" charset="0"/>
              </a:rPr>
              <a:t> </a:t>
            </a:r>
            <a:r>
              <a:rPr lang="en-US" sz="8600" b="1" u="sng" dirty="0" smtClean="0">
                <a:solidFill>
                  <a:schemeClr val="tx1"/>
                </a:solidFill>
                <a:latin typeface="Times New Roman" pitchFamily="18" charset="0"/>
                <a:cs typeface="Times New Roman" pitchFamily="18" charset="0"/>
              </a:rPr>
              <a:t>1. </a:t>
            </a:r>
            <a:r>
              <a:rPr lang="vi-VN" sz="8600" b="1" u="sng" dirty="0" smtClean="0">
                <a:solidFill>
                  <a:schemeClr val="tx1"/>
                </a:solidFill>
                <a:latin typeface="Times New Roman" pitchFamily="18" charset="0"/>
                <a:cs typeface="Times New Roman" pitchFamily="18" charset="0"/>
              </a:rPr>
              <a:t>Khái niệm</a:t>
            </a:r>
            <a:r>
              <a:rPr lang="en-US" sz="8600" b="1" u="sng" dirty="0" smtClean="0">
                <a:solidFill>
                  <a:schemeClr val="tx1"/>
                </a:solidFill>
                <a:latin typeface="Times New Roman" pitchFamily="18" charset="0"/>
                <a:cs typeface="Times New Roman" pitchFamily="18" charset="0"/>
              </a:rPr>
              <a:t>.</a:t>
            </a:r>
          </a:p>
          <a:p>
            <a:pPr algn="l"/>
            <a:r>
              <a:rPr lang="en-US" sz="8600" dirty="0" smtClean="0">
                <a:latin typeface="Times New Roman" pitchFamily="18" charset="0"/>
                <a:cs typeface="Times New Roman" pitchFamily="18" charset="0"/>
              </a:rPr>
              <a:t>L</a:t>
            </a:r>
            <a:r>
              <a:rPr lang="vi-VN" sz="8600" dirty="0" smtClean="0">
                <a:latin typeface="Times New Roman" pitchFamily="18" charset="0"/>
                <a:cs typeface="Times New Roman" pitchFamily="18" charset="0"/>
              </a:rPr>
              <a:t>ý </a:t>
            </a:r>
            <a:r>
              <a:rPr lang="vi-VN" sz="8600" dirty="0">
                <a:latin typeface="Times New Roman" pitchFamily="18" charset="0"/>
                <a:cs typeface="Times New Roman" pitchFamily="18" charset="0"/>
              </a:rPr>
              <a:t>thuyết tương tác biểu trưng là quan điểm cho rằng các cá nhân trong quá trình tương tác qua lại với nhau không phản ứng đối với các hành động trực tiếp của người khác mà đọc và lý giải </a:t>
            </a:r>
            <a:r>
              <a:rPr lang="vi-VN" sz="8600" dirty="0" smtClean="0">
                <a:latin typeface="Times New Roman" pitchFamily="18" charset="0"/>
                <a:cs typeface="Times New Roman" pitchFamily="18" charset="0"/>
              </a:rPr>
              <a:t>chúng.</a:t>
            </a:r>
            <a:endParaRPr lang="vi-VN" sz="8600" dirty="0">
              <a:latin typeface="Times New Roman" pitchFamily="18" charset="0"/>
              <a:cs typeface="Times New Roman" pitchFamily="18" charset="0"/>
            </a:endParaRPr>
          </a:p>
          <a:p>
            <a:pPr algn="l"/>
            <a:r>
              <a:rPr lang="en-US" sz="8600" dirty="0" err="1" smtClean="0">
                <a:latin typeface="Times New Roman" pitchFamily="18" charset="0"/>
                <a:cs typeface="Times New Roman" pitchFamily="18" charset="0"/>
              </a:rPr>
              <a:t>Là</a:t>
            </a:r>
            <a:r>
              <a:rPr lang="en-US" sz="8600" dirty="0" smtClean="0">
                <a:latin typeface="Times New Roman" pitchFamily="18" charset="0"/>
                <a:cs typeface="Times New Roman" pitchFamily="18" charset="0"/>
              </a:rPr>
              <a:t> </a:t>
            </a:r>
            <a:r>
              <a:rPr lang="en-US" sz="8600" dirty="0" err="1" smtClean="0">
                <a:latin typeface="Times New Roman" pitchFamily="18" charset="0"/>
                <a:cs typeface="Times New Roman" pitchFamily="18" charset="0"/>
              </a:rPr>
              <a:t>một</a:t>
            </a:r>
            <a:r>
              <a:rPr lang="en-US" sz="8600" dirty="0" smtClean="0">
                <a:latin typeface="Times New Roman" pitchFamily="18" charset="0"/>
                <a:cs typeface="Times New Roman" pitchFamily="18" charset="0"/>
              </a:rPr>
              <a:t> </a:t>
            </a:r>
            <a:r>
              <a:rPr lang="en-US" sz="8600" dirty="0" err="1">
                <a:latin typeface="Times New Roman" pitchFamily="18" charset="0"/>
                <a:cs typeface="Times New Roman" pitchFamily="18" charset="0"/>
              </a:rPr>
              <a:t>quá</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trình</a:t>
            </a:r>
            <a:r>
              <a:rPr lang="en-US" sz="8600" dirty="0">
                <a:latin typeface="Times New Roman" pitchFamily="18" charset="0"/>
                <a:cs typeface="Times New Roman" pitchFamily="18" charset="0"/>
              </a:rPr>
              <a:t> </a:t>
            </a:r>
            <a:r>
              <a:rPr lang="en-US" sz="8600" dirty="0" err="1" smtClean="0">
                <a:latin typeface="Times New Roman" pitchFamily="18" charset="0"/>
                <a:cs typeface="Times New Roman" pitchFamily="18" charset="0"/>
              </a:rPr>
              <a:t>hành</a:t>
            </a:r>
            <a:r>
              <a:rPr lang="en-US" sz="8600" dirty="0" smtClean="0">
                <a:latin typeface="Times New Roman" pitchFamily="18" charset="0"/>
                <a:cs typeface="Times New Roman" pitchFamily="18" charset="0"/>
              </a:rPr>
              <a:t> </a:t>
            </a:r>
            <a:r>
              <a:rPr lang="en-US" sz="8600" dirty="0" err="1" smtClean="0">
                <a:latin typeface="Times New Roman" pitchFamily="18" charset="0"/>
                <a:cs typeface="Times New Roman" pitchFamily="18" charset="0"/>
              </a:rPr>
              <a:t>động</a:t>
            </a:r>
            <a:r>
              <a:rPr lang="en-US" sz="8600" dirty="0">
                <a:latin typeface="Times New Roman" pitchFamily="18" charset="0"/>
                <a:cs typeface="Times New Roman" pitchFamily="18" charset="0"/>
              </a:rPr>
              <a:t> </a:t>
            </a:r>
            <a:r>
              <a:rPr lang="en-US" sz="8600" dirty="0" err="1" smtClean="0">
                <a:latin typeface="Times New Roman" pitchFamily="18" charset="0"/>
                <a:cs typeface="Times New Roman" pitchFamily="18" charset="0"/>
              </a:rPr>
              <a:t>của</a:t>
            </a:r>
            <a:r>
              <a:rPr lang="en-US" sz="8600" dirty="0" smtClean="0">
                <a:latin typeface="Times New Roman" pitchFamily="18" charset="0"/>
                <a:cs typeface="Times New Roman" pitchFamily="18" charset="0"/>
              </a:rPr>
              <a:t> </a:t>
            </a:r>
            <a:r>
              <a:rPr lang="en-US" sz="8600" dirty="0" err="1" smtClean="0">
                <a:latin typeface="Times New Roman" pitchFamily="18" charset="0"/>
                <a:cs typeface="Times New Roman" pitchFamily="18" charset="0"/>
              </a:rPr>
              <a:t>một</a:t>
            </a:r>
            <a:r>
              <a:rPr lang="en-US" sz="8600" dirty="0" smtClean="0">
                <a:latin typeface="Times New Roman" pitchFamily="18" charset="0"/>
                <a:cs typeface="Times New Roman" pitchFamily="18" charset="0"/>
              </a:rPr>
              <a:t> </a:t>
            </a:r>
            <a:r>
              <a:rPr lang="en-US" sz="8600" dirty="0" err="1">
                <a:latin typeface="Times New Roman" pitchFamily="18" charset="0"/>
                <a:cs typeface="Times New Roman" pitchFamily="18" charset="0"/>
              </a:rPr>
              <a:t>chủ</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thể</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này</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đáp</a:t>
            </a:r>
            <a:r>
              <a:rPr lang="en-US" sz="8600" dirty="0">
                <a:latin typeface="Times New Roman" pitchFamily="18" charset="0"/>
                <a:cs typeface="Times New Roman" pitchFamily="18" charset="0"/>
              </a:rPr>
              <a:t> </a:t>
            </a:r>
            <a:r>
              <a:rPr lang="en-US" sz="8600" dirty="0" err="1" smtClean="0">
                <a:latin typeface="Times New Roman" pitchFamily="18" charset="0"/>
                <a:cs typeface="Times New Roman" pitchFamily="18" charset="0"/>
              </a:rPr>
              <a:t>lại</a:t>
            </a:r>
            <a:r>
              <a:rPr lang="en-US" sz="8600" dirty="0" smtClean="0">
                <a:latin typeface="Times New Roman" pitchFamily="18" charset="0"/>
                <a:cs typeface="Times New Roman" pitchFamily="18" charset="0"/>
              </a:rPr>
              <a:t> </a:t>
            </a:r>
            <a:r>
              <a:rPr lang="en-US" sz="8600" dirty="0" err="1">
                <a:latin typeface="Times New Roman" pitchFamily="18" charset="0"/>
                <a:cs typeface="Times New Roman" pitchFamily="18" charset="0"/>
              </a:rPr>
              <a:t>hành</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động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của</a:t>
            </a:r>
            <a:r>
              <a:rPr lang="en-US" sz="8600" dirty="0">
                <a:latin typeface="Times New Roman" pitchFamily="18" charset="0"/>
                <a:cs typeface="Times New Roman" pitchFamily="18" charset="0"/>
              </a:rPr>
              <a:t> </a:t>
            </a:r>
            <a:r>
              <a:rPr lang="vi-VN" sz="8600" dirty="0" smtClean="0">
                <a:latin typeface="Times New Roman" pitchFamily="18" charset="0"/>
                <a:cs typeface="Times New Roman" pitchFamily="18" charset="0"/>
              </a:rPr>
              <a:t>một</a:t>
            </a:r>
            <a:r>
              <a:rPr lang="en-US" sz="8600" dirty="0" smtClean="0">
                <a:latin typeface="Times New Roman" pitchFamily="18" charset="0"/>
                <a:cs typeface="Times New Roman" pitchFamily="18" charset="0"/>
              </a:rPr>
              <a:t> </a:t>
            </a:r>
            <a:r>
              <a:rPr lang="en-US" sz="8600" dirty="0" err="1">
                <a:latin typeface="Times New Roman" pitchFamily="18" charset="0"/>
                <a:cs typeface="Times New Roman" pitchFamily="18" charset="0"/>
              </a:rPr>
              <a:t>chủ</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thể</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khác</a:t>
            </a:r>
            <a:r>
              <a:rPr lang="en-US" sz="8600" dirty="0">
                <a:latin typeface="Times New Roman" pitchFamily="18" charset="0"/>
                <a:cs typeface="Times New Roman" pitchFamily="18" charset="0"/>
              </a:rPr>
              <a:t>.</a:t>
            </a:r>
            <a:br>
              <a:rPr lang="en-US" sz="8600" dirty="0">
                <a:latin typeface="Times New Roman" pitchFamily="18" charset="0"/>
                <a:cs typeface="Times New Roman" pitchFamily="18" charset="0"/>
              </a:rPr>
            </a:br>
            <a:r>
              <a:rPr lang="en-US" sz="8600" dirty="0" err="1">
                <a:latin typeface="Times New Roman" pitchFamily="18" charset="0"/>
                <a:cs typeface="Times New Roman" pitchFamily="18" charset="0"/>
              </a:rPr>
              <a:t>Tương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tác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hội</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không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phải</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hành</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động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và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phản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ứng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mà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nó</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là</a:t>
            </a:r>
            <a:r>
              <a:rPr lang="en-US" sz="8600" dirty="0">
                <a:latin typeface="Times New Roman" pitchFamily="18" charset="0"/>
                <a:cs typeface="Times New Roman" pitchFamily="18" charset="0"/>
              </a:rPr>
              <a:t> 1 dang </a:t>
            </a:r>
            <a:r>
              <a:rPr lang="en-US" sz="8600" dirty="0" err="1">
                <a:latin typeface="Times New Roman" pitchFamily="18" charset="0"/>
                <a:cs typeface="Times New Roman" pitchFamily="18" charset="0"/>
              </a:rPr>
              <a:t>giao</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tiếp</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thông</a:t>
            </a:r>
            <a:r>
              <a:rPr lang="en-US" sz="8600" dirty="0">
                <a:latin typeface="Times New Roman" pitchFamily="18" charset="0"/>
                <a:cs typeface="Times New Roman" pitchFamily="18" charset="0"/>
              </a:rPr>
              <a:t> tin </a:t>
            </a:r>
            <a:r>
              <a:rPr lang="en-US" sz="8600" dirty="0" err="1">
                <a:latin typeface="Times New Roman" pitchFamily="18" charset="0"/>
                <a:cs typeface="Times New Roman" pitchFamily="18" charset="0"/>
              </a:rPr>
              <a:t>của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ít</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nhất</a:t>
            </a:r>
            <a:r>
              <a:rPr lang="en-US" sz="8600" dirty="0">
                <a:latin typeface="Times New Roman" pitchFamily="18" charset="0"/>
                <a:cs typeface="Times New Roman" pitchFamily="18" charset="0"/>
              </a:rPr>
              <a:t> 2 </a:t>
            </a:r>
            <a:r>
              <a:rPr lang="en-US" sz="8600" dirty="0" err="1">
                <a:latin typeface="Times New Roman" pitchFamily="18" charset="0"/>
                <a:cs typeface="Times New Roman" pitchFamily="18" charset="0"/>
              </a:rPr>
              <a:t>chủ</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thể</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hội</a:t>
            </a:r>
            <a:r>
              <a:rPr lang="en-US" sz="8600" dirty="0">
                <a:latin typeface="Times New Roman" pitchFamily="18" charset="0"/>
                <a:cs typeface="Times New Roman" pitchFamily="18" charset="0"/>
              </a:rPr>
              <a:t>.</a:t>
            </a:r>
            <a:br>
              <a:rPr lang="en-US" sz="8600" dirty="0">
                <a:latin typeface="Times New Roman" pitchFamily="18" charset="0"/>
                <a:cs typeface="Times New Roman" pitchFamily="18" charset="0"/>
              </a:rPr>
            </a:br>
            <a:r>
              <a:rPr lang="vi-VN" sz="8600" dirty="0" smtClean="0">
                <a:latin typeface="Times New Roman" pitchFamily="18" charset="0"/>
                <a:cs typeface="Times New Roman" pitchFamily="18" charset="0"/>
              </a:rPr>
              <a:t>Người ta thư</a:t>
            </a:r>
            <a:r>
              <a:rPr lang="en-US" sz="8600" dirty="0" smtClean="0">
                <a:latin typeface="Times New Roman" pitchFamily="18" charset="0"/>
                <a:cs typeface="Times New Roman" pitchFamily="18" charset="0"/>
              </a:rPr>
              <a:t>ờ</a:t>
            </a:r>
            <a:r>
              <a:rPr lang="vi-VN" sz="8600" dirty="0" smtClean="0">
                <a:latin typeface="Times New Roman" pitchFamily="18" charset="0"/>
                <a:cs typeface="Times New Roman" pitchFamily="18" charset="0"/>
              </a:rPr>
              <a:t>ng hay tìm những ý nghĩa gắn cho các hành động và cử chỉ đó, tức là các biểu trưng (biểu tượng).</a:t>
            </a:r>
            <a:endParaRPr lang="en-US" sz="8600" dirty="0" smtClean="0">
              <a:latin typeface="Times New Roman" pitchFamily="18" charset="0"/>
              <a:cs typeface="Times New Roman" pitchFamily="18" charset="0"/>
            </a:endParaRPr>
          </a:p>
          <a:p>
            <a:pPr algn="l"/>
            <a:r>
              <a:rPr lang="en-US" sz="8600" dirty="0" err="1">
                <a:latin typeface="Times New Roman" pitchFamily="18" charset="0"/>
                <a:cs typeface="Times New Roman" pitchFamily="18" charset="0"/>
              </a:rPr>
              <a:t>Hành</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động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là</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tiền</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đề</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cơ</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sở</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để</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tạo</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ra</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tương</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tác</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xã</a:t>
            </a:r>
            <a:r>
              <a:rPr lang="en-US" sz="8600" dirty="0">
                <a:latin typeface="Times New Roman" pitchFamily="18" charset="0"/>
                <a:cs typeface="Times New Roman" pitchFamily="18" charset="0"/>
              </a:rPr>
              <a:t> </a:t>
            </a:r>
            <a:r>
              <a:rPr lang="en-US" sz="8600" dirty="0" err="1">
                <a:latin typeface="Times New Roman" pitchFamily="18" charset="0"/>
                <a:cs typeface="Times New Roman" pitchFamily="18" charset="0"/>
              </a:rPr>
              <a:t>hội</a:t>
            </a:r>
            <a:r>
              <a:rPr lang="en-US" sz="8600" dirty="0">
                <a:latin typeface="Times New Roman" pitchFamily="18" charset="0"/>
                <a:cs typeface="Times New Roman" pitchFamily="18" charset="0"/>
              </a:rPr>
              <a:t>.</a:t>
            </a:r>
            <a:br>
              <a:rPr lang="en-US" sz="8600" dirty="0">
                <a:latin typeface="Times New Roman" pitchFamily="18" charset="0"/>
                <a:cs typeface="Times New Roman" pitchFamily="18" charset="0"/>
              </a:rPr>
            </a:br>
            <a:r>
              <a:rPr lang="en-US" sz="8600" dirty="0">
                <a:latin typeface="Times New Roman" pitchFamily="18" charset="0"/>
                <a:cs typeface="Times New Roman" pitchFamily="18" charset="0"/>
              </a:rPr>
              <a:t/>
            </a:r>
            <a:br>
              <a:rPr lang="en-US" sz="8600" dirty="0">
                <a:latin typeface="Times New Roman" pitchFamily="18" charset="0"/>
                <a:cs typeface="Times New Roman" pitchFamily="18" charset="0"/>
              </a:rPr>
            </a:br>
            <a:r>
              <a:rPr lang="en-US" sz="8600" dirty="0">
                <a:latin typeface="Times New Roman" pitchFamily="18" charset="0"/>
                <a:cs typeface="Times New Roman" pitchFamily="18" charset="0"/>
              </a:rPr>
              <a:t/>
            </a:r>
            <a:br>
              <a:rPr lang="en-US" sz="8600" dirty="0">
                <a:latin typeface="Times New Roman" pitchFamily="18" charset="0"/>
                <a:cs typeface="Times New Roman" pitchFamily="18" charset="0"/>
              </a:rPr>
            </a:br>
            <a:endParaRPr lang="en-US" sz="8600" dirty="0">
              <a:latin typeface="Times New Roman" pitchFamily="18" charset="0"/>
              <a:cs typeface="Times New Roman" pitchFamily="18" charset="0"/>
            </a:endParaRPr>
          </a:p>
        </p:txBody>
      </p:sp>
    </p:spTree>
    <p:extLst>
      <p:ext uri="{BB962C8B-B14F-4D97-AF65-F5344CB8AC3E}">
        <p14:creationId xmlns:p14="http://schemas.microsoft.com/office/powerpoint/2010/main" val="39329469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609600"/>
            <a:ext cx="4038600" cy="5516563"/>
          </a:xfrm>
        </p:spPr>
        <p:txBody>
          <a:bodyPr/>
          <a:lstStyle/>
          <a:p>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hòa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bình</a:t>
            </a:r>
            <a:r>
              <a:rPr lang="en-US" dirty="0" smtClean="0">
                <a:latin typeface="Times New Roman" pitchFamily="18" charset="0"/>
                <a:cs typeface="Times New Roman" pitchFamily="18" charset="0"/>
              </a:rPr>
              <a:t>.</a:t>
            </a:r>
          </a:p>
          <a:p>
            <a:endParaRPr lang="en-US" dirty="0" smtClean="0">
              <a:latin typeface="Times New Roman" pitchFamily="18" charset="0"/>
              <a:cs typeface="Times New Roman" pitchFamily="18" charset="0"/>
            </a:endParaRPr>
          </a:p>
          <a:p>
            <a:endParaRPr lang="en-US" dirty="0"/>
          </a:p>
        </p:txBody>
      </p:sp>
      <p:sp>
        <p:nvSpPr>
          <p:cNvPr id="4" name="Content Placeholder 3"/>
          <p:cNvSpPr>
            <a:spLocks noGrp="1"/>
          </p:cNvSpPr>
          <p:nvPr>
            <p:ph sz="half" idx="2"/>
          </p:nvPr>
        </p:nvSpPr>
        <p:spPr>
          <a:xfrm>
            <a:off x="4648200" y="609600"/>
            <a:ext cx="4038600" cy="5516563"/>
          </a:xfrm>
        </p:spPr>
        <p:txBody>
          <a:bodyPr/>
          <a:lstStyle/>
          <a:p>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chào</a:t>
            </a:r>
            <a:r>
              <a:rPr lang="en-US" dirty="0" smtClean="0">
                <a:latin typeface="Times New Roman" pitchFamily="18" charset="0"/>
                <a:cs typeface="Times New Roman" pitchFamily="18" charset="0"/>
              </a:rPr>
              <a:t>.</a:t>
            </a:r>
          </a:p>
          <a:p>
            <a:endParaRPr lang="en-US"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676400"/>
            <a:ext cx="409575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76400"/>
            <a:ext cx="39624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626080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149"/>
                                        </p:tgtEl>
                                        <p:attrNameLst>
                                          <p:attrName>style.visibility</p:attrName>
                                        </p:attrNameLst>
                                      </p:cBhvr>
                                      <p:to>
                                        <p:strVal val="visible"/>
                                      </p:to>
                                    </p:set>
                                    <p:animEffect transition="in" filter="wheel(1)">
                                      <p:cBhvr>
                                        <p:cTn id="7" dur="20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0"/>
            <a:ext cx="4040188" cy="3352800"/>
          </a:xfrm>
        </p:spPr>
        <p:txBody>
          <a:bodyPr>
            <a:normAutofit fontScale="85000" lnSpcReduction="20000"/>
          </a:bodyPr>
          <a:lstStyle/>
          <a:p>
            <a:pPr lvl="0"/>
            <a:endParaRPr lang="en-US" sz="3200" b="0" dirty="0" smtClean="0">
              <a:solidFill>
                <a:prstClr val="black"/>
              </a:solidFill>
            </a:endParaRPr>
          </a:p>
          <a:p>
            <a:pPr lvl="0"/>
            <a:r>
              <a:rPr lang="en-US" sz="3300" b="0" dirty="0" err="1" smtClean="0">
                <a:solidFill>
                  <a:prstClr val="black"/>
                </a:solidFill>
                <a:latin typeface="Times New Roman" pitchFamily="18" charset="0"/>
                <a:cs typeface="Times New Roman" pitchFamily="18" charset="0"/>
              </a:rPr>
              <a:t>Học</a:t>
            </a:r>
            <a:r>
              <a:rPr lang="en-US" sz="3300" b="0" dirty="0" smtClean="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thuyết</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tương</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tác</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biểu</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trưng</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của</a:t>
            </a:r>
            <a:r>
              <a:rPr lang="en-US" sz="3300" b="0" dirty="0">
                <a:solidFill>
                  <a:prstClr val="black"/>
                </a:solidFill>
                <a:latin typeface="Times New Roman" pitchFamily="18" charset="0"/>
                <a:cs typeface="Times New Roman" pitchFamily="18" charset="0"/>
              </a:rPr>
              <a:t> George Herbert Mead </a:t>
            </a:r>
            <a:r>
              <a:rPr lang="en-US" sz="3300" b="0" dirty="0" err="1">
                <a:solidFill>
                  <a:prstClr val="black"/>
                </a:solidFill>
                <a:latin typeface="Times New Roman" pitchFamily="18" charset="0"/>
                <a:cs typeface="Times New Roman" pitchFamily="18" charset="0"/>
              </a:rPr>
              <a:t>giải</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thích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quá</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trình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hình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thành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cái</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tôi</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sự</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phát</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triển</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nhân</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cách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là</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sản</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phẩm</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của</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quá</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trình</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biện</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chứng</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giữa</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người</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và</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môi</a:t>
            </a:r>
            <a:r>
              <a:rPr lang="en-US" sz="3300" b="0" dirty="0">
                <a:solidFill>
                  <a:prstClr val="black"/>
                </a:solidFill>
                <a:latin typeface="Times New Roman" pitchFamily="18" charset="0"/>
                <a:cs typeface="Times New Roman" pitchFamily="18" charset="0"/>
              </a:rPr>
              <a:t> </a:t>
            </a:r>
            <a:r>
              <a:rPr lang="en-US" sz="3300" b="0" dirty="0" err="1">
                <a:solidFill>
                  <a:prstClr val="black"/>
                </a:solidFill>
                <a:latin typeface="Times New Roman" pitchFamily="18" charset="0"/>
                <a:cs typeface="Times New Roman" pitchFamily="18" charset="0"/>
              </a:rPr>
              <a:t>trường</a:t>
            </a:r>
            <a:r>
              <a:rPr lang="en-US" sz="3300" b="0" dirty="0">
                <a:solidFill>
                  <a:prstClr val="black"/>
                </a:solidFill>
                <a:latin typeface="Times New Roman" pitchFamily="18" charset="0"/>
                <a:cs typeface="Times New Roman" pitchFamily="18" charset="0"/>
              </a:rPr>
              <a:t>. </a:t>
            </a:r>
          </a:p>
          <a:p>
            <a:endParaRPr lang="en-US" dirty="0"/>
          </a:p>
        </p:txBody>
      </p:sp>
      <p:sp>
        <p:nvSpPr>
          <p:cNvPr id="5" name="Text Placeholder 4"/>
          <p:cNvSpPr>
            <a:spLocks noGrp="1"/>
          </p:cNvSpPr>
          <p:nvPr>
            <p:ph type="body" sz="half" idx="3"/>
          </p:nvPr>
        </p:nvSpPr>
        <p:spPr>
          <a:xfrm>
            <a:off x="4724400" y="0"/>
            <a:ext cx="3813175" cy="4572000"/>
          </a:xfrm>
        </p:spPr>
        <p:txBody>
          <a:bodyPr>
            <a:noAutofit/>
          </a:bodyPr>
          <a:lstStyle/>
          <a:p>
            <a:pPr lvl="0"/>
            <a:r>
              <a:rPr lang="en-US" sz="2800" b="0" dirty="0" err="1">
                <a:solidFill>
                  <a:prstClr val="black"/>
                </a:solidFill>
                <a:latin typeface="Times New Roman" pitchFamily="18" charset="0"/>
                <a:cs typeface="Times New Roman" pitchFamily="18" charset="0"/>
              </a:rPr>
              <a:t>Học</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thuyết</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của</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ông</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giải</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thích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khái</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quát</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về</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sự</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hình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thành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và</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phát</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triển</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nhân</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cách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trong</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các</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cơ</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cấu</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xã</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hội</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và</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nhấn</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mạnh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rằng</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sự</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phát</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triển</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nhân</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cách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là</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một</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quá</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trình</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tương</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tác</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biểu</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trưng</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giữa</a:t>
            </a:r>
            <a:r>
              <a:rPr lang="en-US" sz="2800" b="0" dirty="0">
                <a:solidFill>
                  <a:prstClr val="black"/>
                </a:solidFill>
                <a:latin typeface="Times New Roman" pitchFamily="18" charset="0"/>
                <a:cs typeface="Times New Roman" pitchFamily="18" charset="0"/>
              </a:rPr>
              <a:t> con </a:t>
            </a:r>
            <a:r>
              <a:rPr lang="en-US" sz="2800" b="0" dirty="0" err="1">
                <a:solidFill>
                  <a:prstClr val="black"/>
                </a:solidFill>
                <a:latin typeface="Times New Roman" pitchFamily="18" charset="0"/>
                <a:cs typeface="Times New Roman" pitchFamily="18" charset="0"/>
              </a:rPr>
              <a:t>người</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và</a:t>
            </a:r>
            <a:r>
              <a:rPr lang="en-US" sz="2800" b="0" dirty="0">
                <a:solidFill>
                  <a:prstClr val="black"/>
                </a:solidFill>
                <a:latin typeface="Times New Roman" pitchFamily="18" charset="0"/>
                <a:cs typeface="Times New Roman" pitchFamily="18" charset="0"/>
              </a:rPr>
              <a:t> </a:t>
            </a:r>
            <a:r>
              <a:rPr lang="en-US" sz="2800" b="0" dirty="0" err="1">
                <a:solidFill>
                  <a:prstClr val="black"/>
                </a:solidFill>
                <a:latin typeface="Times New Roman" pitchFamily="18" charset="0"/>
                <a:cs typeface="Times New Roman" pitchFamily="18" charset="0"/>
              </a:rPr>
              <a:t>xã</a:t>
            </a:r>
            <a:r>
              <a:rPr lang="en-US" sz="2800" b="0" dirty="0">
                <a:solidFill>
                  <a:prstClr val="black"/>
                </a:solidFill>
                <a:latin typeface="Times New Roman" pitchFamily="18" charset="0"/>
                <a:cs typeface="Times New Roman" pitchFamily="18" charset="0"/>
              </a:rPr>
              <a:t> </a:t>
            </a:r>
            <a:r>
              <a:rPr lang="en-US" sz="2800" b="0" dirty="0" err="1" smtClean="0">
                <a:solidFill>
                  <a:prstClr val="black"/>
                </a:solidFill>
                <a:latin typeface="Times New Roman" pitchFamily="18" charset="0"/>
                <a:cs typeface="Times New Roman" pitchFamily="18" charset="0"/>
              </a:rPr>
              <a:t>hội</a:t>
            </a:r>
            <a:r>
              <a:rPr lang="en-US" sz="2800" b="0" dirty="0">
                <a:solidFill>
                  <a:prstClr val="black"/>
                </a:solidFill>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pic>
        <p:nvPicPr>
          <p:cNvPr id="7" name="Picture 2"/>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tretch>
            <a:fillRect/>
          </a:stretch>
        </p:blipFill>
        <p:spPr bwMode="auto">
          <a:xfrm>
            <a:off x="1524000" y="3810000"/>
            <a:ext cx="2371725" cy="193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16324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382000" cy="6172200"/>
          </a:xfrm>
        </p:spPr>
        <p:txBody>
          <a:bodyPr>
            <a:normAutofit/>
          </a:bodyPr>
          <a:lstStyle/>
          <a:p>
            <a:pPr marL="0" indent="0">
              <a:buNone/>
            </a:pPr>
            <a:r>
              <a:rPr lang="en-US" sz="2800" b="1" u="sng" dirty="0" smtClean="0">
                <a:latin typeface="Times New Roman" pitchFamily="18" charset="0"/>
                <a:cs typeface="Times New Roman" pitchFamily="18" charset="0"/>
              </a:rPr>
              <a:t>2. </a:t>
            </a:r>
            <a:r>
              <a:rPr lang="en-US" sz="2800" b="1" u="sng" dirty="0" err="1" smtClean="0">
                <a:latin typeface="Times New Roman" pitchFamily="18" charset="0"/>
                <a:cs typeface="Times New Roman" pitchFamily="18" charset="0"/>
              </a:rPr>
              <a:t>Những</a:t>
            </a:r>
            <a:r>
              <a:rPr lang="en-US" sz="2800" b="1" u="sng" dirty="0" smtClean="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vấn</a:t>
            </a:r>
            <a:r>
              <a:rPr lang="en-US" sz="2800" b="1" u="sng" dirty="0" smtClean="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đề</a:t>
            </a:r>
            <a:r>
              <a:rPr lang="en-US" sz="2800" b="1" u="sng" dirty="0" smtClean="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cơ</a:t>
            </a:r>
            <a:r>
              <a:rPr lang="en-US" sz="2800" b="1" u="sng" dirty="0" smtClean="0">
                <a:latin typeface="Times New Roman" pitchFamily="18" charset="0"/>
                <a:cs typeface="Times New Roman" pitchFamily="18" charset="0"/>
              </a:rPr>
              <a:t> </a:t>
            </a:r>
            <a:r>
              <a:rPr lang="en-US" sz="2800" b="1" u="sng" dirty="0" err="1" smtClean="0">
                <a:latin typeface="Times New Roman" pitchFamily="18" charset="0"/>
                <a:cs typeface="Times New Roman" pitchFamily="18" charset="0"/>
              </a:rPr>
              <a:t>bản</a:t>
            </a:r>
            <a:r>
              <a:rPr lang="en-US" sz="2800" b="1" u="sng" dirty="0">
                <a:latin typeface="Times New Roman" pitchFamily="18" charset="0"/>
                <a:cs typeface="Times New Roman" pitchFamily="18" charset="0"/>
              </a:rPr>
              <a:t>.</a:t>
            </a:r>
            <a:endParaRPr lang="en-US" sz="2800" b="1" u="sng" dirty="0" smtClean="0">
              <a:latin typeface="Times New Roman" pitchFamily="18" charset="0"/>
              <a:cs typeface="Times New Roman" pitchFamily="18" charset="0"/>
            </a:endParaRPr>
          </a:p>
          <a:p>
            <a:pPr marL="0" indent="0">
              <a:buNone/>
            </a:pP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“ta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“ta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ta. H Cooley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gương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soi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rằng</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c</a:t>
            </a:r>
            <a:r>
              <a:rPr lang="vi-VN" sz="2800" dirty="0" smtClean="0">
                <a:latin typeface="Times New Roman" pitchFamily="18" charset="0"/>
                <a:cs typeface="Times New Roman" pitchFamily="18" charset="0"/>
              </a:rPr>
              <a:t>ái tôi là kết quả của tương tác xã hội</a:t>
            </a:r>
            <a:r>
              <a:rPr lang="en-US" sz="2800" dirty="0" smtClean="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24200"/>
            <a:ext cx="8153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76561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458200" cy="6019800"/>
          </a:xfrm>
        </p:spPr>
        <p:txBody>
          <a:bodyPr>
            <a:normAutofit/>
          </a:bodyPr>
          <a:lstStyle/>
          <a:p>
            <a:pPr marL="0" indent="0">
              <a:buNone/>
            </a:pPr>
            <a:r>
              <a:rPr lang="vi-VN" sz="2800" dirty="0">
                <a:latin typeface="Times New Roman" pitchFamily="18" charset="0"/>
                <a:cs typeface="Times New Roman" pitchFamily="18" charset="0"/>
              </a:rPr>
              <a:t>Theo Mead thì trẻ học cách tương tác với những người khác thông qua sự bắt </a:t>
            </a:r>
            <a:r>
              <a:rPr lang="vi-VN" sz="2800" dirty="0" smtClean="0">
                <a:latin typeface="Times New Roman" pitchFamily="18" charset="0"/>
                <a:cs typeface="Times New Roman" pitchFamily="18" charset="0"/>
              </a:rPr>
              <a:t>chước</a:t>
            </a:r>
            <a:r>
              <a:rPr lang="en-US" sz="2800" dirty="0" smtClean="0">
                <a:latin typeface="Times New Roman" pitchFamily="18" charset="0"/>
                <a:cs typeface="Times New Roman" pitchFamily="18" charset="0"/>
              </a:rPr>
              <a:t>.</a:t>
            </a:r>
          </a:p>
          <a:p>
            <a:endParaRPr lang="en-US" sz="2800" dirty="0">
              <a:latin typeface="+mj-lt"/>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752600"/>
            <a:ext cx="4038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752600"/>
            <a:ext cx="41148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98163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153150"/>
          </a:xfrm>
        </p:spPr>
        <p:txBody>
          <a:bodyPr>
            <a:normAutofit/>
          </a:bodyPr>
          <a:lstStyle/>
          <a:p>
            <a:pPr marL="0" indent="0">
              <a:buNone/>
            </a:pPr>
            <a:r>
              <a:rPr lang="vi-VN" sz="2800" dirty="0">
                <a:latin typeface="Times New Roman" pitchFamily="18" charset="0"/>
                <a:cs typeface="Times New Roman" pitchFamily="18" charset="0"/>
              </a:rPr>
              <a:t>Blumer nhấn mạnh rằng con người là những chủ thể tích cực, hành động trên cơ sở những ý nghĩa mà họ gán cho vào tương tác xã hội của họ. Đây là quá trình xã hội trong đó đời sống nhóm, nó tạo ra và xác nhận các quy tắc, chứ không phải các quy tắc tạo ra và xác nhận đời sống nhóm</a:t>
            </a:r>
            <a:r>
              <a:rPr lang="vi-VN"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marL="0" indent="0">
              <a:buNone/>
            </a:pPr>
            <a:endParaRPr lang="en-US" sz="2800" dirty="0">
              <a:latin typeface="+mj-lt"/>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124200"/>
            <a:ext cx="8001000"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02678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8229600" cy="4525963"/>
          </a:xfrm>
        </p:spPr>
        <p:txBody>
          <a:bodyPr/>
          <a:lstStyle/>
          <a:p>
            <a:pPr marL="0" indent="0">
              <a:buNone/>
            </a:pPr>
            <a:endParaRPr lang="en-US" dirty="0"/>
          </a:p>
        </p:txBody>
      </p:sp>
      <p:sp>
        <p:nvSpPr>
          <p:cNvPr id="2" name="Title 1"/>
          <p:cNvSpPr>
            <a:spLocks noGrp="1"/>
          </p:cNvSpPr>
          <p:nvPr>
            <p:ph type="title"/>
          </p:nvPr>
        </p:nvSpPr>
        <p:spPr/>
        <p:txBody>
          <a:bodyPr>
            <a:normAutofit/>
          </a:bodyPr>
          <a:lstStyle/>
          <a:p>
            <a:r>
              <a:rPr lang="en-US" sz="4400" b="1" u="sng" dirty="0" smtClean="0">
                <a:solidFill>
                  <a:schemeClr val="tx1"/>
                </a:solidFill>
                <a:effectLst/>
                <a:latin typeface="Times New Roman" pitchFamily="18" charset="0"/>
                <a:cs typeface="Times New Roman" pitchFamily="18" charset="0"/>
              </a:rPr>
              <a:t>III. </a:t>
            </a:r>
            <a:r>
              <a:rPr lang="en-US" sz="4400" b="1" u="sng" dirty="0" err="1" smtClean="0">
                <a:solidFill>
                  <a:schemeClr val="tx1"/>
                </a:solidFill>
                <a:effectLst/>
                <a:latin typeface="Times New Roman" pitchFamily="18" charset="0"/>
                <a:cs typeface="Times New Roman" pitchFamily="18" charset="0"/>
              </a:rPr>
              <a:t>Thuyết</a:t>
            </a:r>
            <a:r>
              <a:rPr lang="en-US" sz="4400" b="1" u="sng" dirty="0" smtClean="0">
                <a:solidFill>
                  <a:schemeClr val="tx1"/>
                </a:solidFill>
                <a:effectLst/>
                <a:latin typeface="Times New Roman" pitchFamily="18" charset="0"/>
                <a:cs typeface="Times New Roman" pitchFamily="18" charset="0"/>
              </a:rPr>
              <a:t> </a:t>
            </a:r>
            <a:r>
              <a:rPr lang="en-US" sz="4400" b="1" u="sng" dirty="0" err="1" smtClean="0">
                <a:solidFill>
                  <a:schemeClr val="tx1"/>
                </a:solidFill>
                <a:effectLst/>
                <a:latin typeface="Times New Roman" pitchFamily="18" charset="0"/>
                <a:cs typeface="Times New Roman" pitchFamily="18" charset="0"/>
              </a:rPr>
              <a:t>cấu</a:t>
            </a:r>
            <a:r>
              <a:rPr lang="en-US" sz="4400" b="1" u="sng" dirty="0" smtClean="0">
                <a:solidFill>
                  <a:schemeClr val="tx1"/>
                </a:solidFill>
                <a:effectLst/>
                <a:latin typeface="Times New Roman" pitchFamily="18" charset="0"/>
                <a:cs typeface="Times New Roman" pitchFamily="18" charset="0"/>
              </a:rPr>
              <a:t> </a:t>
            </a:r>
            <a:r>
              <a:rPr lang="en-US" sz="4400" b="1" u="sng" dirty="0" err="1" smtClean="0">
                <a:solidFill>
                  <a:schemeClr val="tx1"/>
                </a:solidFill>
                <a:effectLst/>
                <a:latin typeface="Times New Roman" pitchFamily="18" charset="0"/>
                <a:cs typeface="Times New Roman" pitchFamily="18" charset="0"/>
              </a:rPr>
              <a:t>trúc</a:t>
            </a:r>
            <a:r>
              <a:rPr lang="en-US" sz="4400" b="1" u="sng" dirty="0" smtClean="0">
                <a:solidFill>
                  <a:schemeClr val="tx1"/>
                </a:solidFill>
                <a:effectLst/>
                <a:latin typeface="Times New Roman" pitchFamily="18" charset="0"/>
                <a:cs typeface="Times New Roman" pitchFamily="18" charset="0"/>
              </a:rPr>
              <a:t> </a:t>
            </a:r>
            <a:r>
              <a:rPr lang="en-US" sz="4400" b="1" u="sng" dirty="0" err="1" smtClean="0">
                <a:solidFill>
                  <a:schemeClr val="tx1"/>
                </a:solidFill>
                <a:effectLst/>
                <a:latin typeface="Times New Roman" pitchFamily="18" charset="0"/>
                <a:cs typeface="Times New Roman" pitchFamily="18" charset="0"/>
              </a:rPr>
              <a:t>chức</a:t>
            </a:r>
            <a:r>
              <a:rPr lang="en-US" sz="4400" b="1" u="sng" dirty="0" smtClean="0">
                <a:solidFill>
                  <a:schemeClr val="tx1"/>
                </a:solidFill>
                <a:effectLst/>
                <a:latin typeface="Times New Roman" pitchFamily="18" charset="0"/>
                <a:cs typeface="Times New Roman" pitchFamily="18" charset="0"/>
              </a:rPr>
              <a:t> </a:t>
            </a:r>
            <a:r>
              <a:rPr lang="en-US" sz="4400" b="1" u="sng" dirty="0" err="1" smtClean="0">
                <a:solidFill>
                  <a:schemeClr val="tx1"/>
                </a:solidFill>
                <a:effectLst/>
                <a:latin typeface="Times New Roman" pitchFamily="18" charset="0"/>
                <a:cs typeface="Times New Roman" pitchFamily="18" charset="0"/>
              </a:rPr>
              <a:t>năng</a:t>
            </a:r>
            <a:r>
              <a:rPr lang="en-US" sz="4400" b="1" u="sng" dirty="0" smtClean="0">
                <a:solidFill>
                  <a:schemeClr val="tx1"/>
                </a:solidFill>
                <a:effectLst/>
                <a:latin typeface="Times New Roman" pitchFamily="18" charset="0"/>
                <a:cs typeface="Times New Roman" pitchFamily="18" charset="0"/>
              </a:rPr>
              <a:t>.</a:t>
            </a:r>
            <a:endParaRPr lang="en-US" sz="4400" b="1" u="sng" dirty="0">
              <a:solidFill>
                <a:schemeClr val="tx1"/>
              </a:solidFill>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0"/>
            <a:ext cx="4267200"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524000"/>
            <a:ext cx="4038600"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008186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marL="0" indent="0">
              <a:buNone/>
            </a:pPr>
            <a:r>
              <a:rPr lang="en-US" sz="2800" b="1" u="sng" dirty="0" smtClean="0">
                <a:latin typeface="Times New Roman" pitchFamily="18" charset="0"/>
                <a:cs typeface="Times New Roman" pitchFamily="18" charset="0"/>
              </a:rPr>
              <a:t>1. </a:t>
            </a:r>
            <a:r>
              <a:rPr lang="en-US" sz="2800" b="1" u="sng" dirty="0" err="1" smtClean="0">
                <a:latin typeface="Times New Roman" pitchFamily="18" charset="0"/>
                <a:cs typeface="Times New Roman" pitchFamily="18" charset="0"/>
              </a:rPr>
              <a:t>Khái</a:t>
            </a:r>
            <a:r>
              <a:rPr lang="en-US" sz="2800" b="1" u="sng" dirty="0" smtClean="0">
                <a:latin typeface="Times New Roman" pitchFamily="18" charset="0"/>
                <a:cs typeface="Times New Roman" pitchFamily="18" charset="0"/>
              </a:rPr>
              <a:t> </a:t>
            </a:r>
            <a:r>
              <a:rPr lang="en-US" sz="2800" b="1" u="sng" dirty="0" err="1">
                <a:latin typeface="Times New Roman" pitchFamily="18" charset="0"/>
                <a:cs typeface="Times New Roman" pitchFamily="18" charset="0"/>
              </a:rPr>
              <a:t>niệm</a:t>
            </a:r>
            <a:r>
              <a:rPr lang="en-US" sz="2800" b="1" u="sng" dirty="0">
                <a:latin typeface="Times New Roman" pitchFamily="18" charset="0"/>
                <a:cs typeface="Times New Roman" pitchFamily="18" charset="0"/>
              </a:rPr>
              <a:t>.</a:t>
            </a:r>
          </a:p>
          <a:p>
            <a:pPr marL="0" indent="0">
              <a:buNone/>
            </a:pPr>
            <a:r>
              <a:rPr lang="en-US" sz="2800" dirty="0" err="1">
                <a:latin typeface="Times New Roman" pitchFamily="18" charset="0"/>
                <a:cs typeface="Times New Roman" pitchFamily="18" charset="0"/>
              </a:rPr>
              <a:t>Thuyết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tồn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triển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do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chúng</a:t>
            </a:r>
            <a:r>
              <a:rPr lang="en-US" sz="2800" dirty="0" smtClean="0">
                <a:latin typeface="Times New Roman" pitchFamily="18" charset="0"/>
                <a:cs typeface="Times New Roman" pitchFamily="18" charset="0"/>
              </a:rPr>
              <a:t>.</a:t>
            </a:r>
          </a:p>
          <a:p>
            <a:pPr marL="0" indent="0">
              <a:buNone/>
            </a:pPr>
            <a:r>
              <a:rPr lang="en-US" sz="2800" dirty="0" err="1" smtClean="0">
                <a:latin typeface="Times New Roman" pitchFamily="18" charset="0"/>
                <a:cs typeface="Times New Roman" pitchFamily="18" charset="0"/>
              </a:rPr>
              <a:t>Thuyết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riêng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a:t>
            </a:r>
          </a:p>
          <a:p>
            <a:pPr marL="0" indent="0">
              <a:buNone/>
            </a:pP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26983517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534400" cy="6248400"/>
          </a:xfrm>
        </p:spPr>
        <p:txBody>
          <a:bodyPr>
            <a:normAutofit/>
          </a:bodyPr>
          <a:lstStyle/>
          <a:p>
            <a:pPr marL="0" indent="0">
              <a:buNone/>
            </a:pP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19200"/>
            <a:ext cx="8534399"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01648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marL="109728" indent="0">
              <a:buNone/>
            </a:pPr>
            <a:r>
              <a:rPr lang="vi-VN" sz="2800" dirty="0" smtClean="0">
                <a:latin typeface="Times New Roman" pitchFamily="18" charset="0"/>
                <a:cs typeface="Times New Roman" pitchFamily="18" charset="0"/>
              </a:rPr>
              <a:t>Danh sách nhóm 2:</a:t>
            </a:r>
          </a:p>
          <a:p>
            <a:pPr marL="0" indent="0" algn="ctr">
              <a:buNone/>
            </a:pPr>
            <a:r>
              <a:rPr lang="vi-VN" sz="2800" dirty="0" smtClean="0">
                <a:latin typeface="Times New Roman" pitchFamily="18" charset="0"/>
                <a:cs typeface="Times New Roman" pitchFamily="18" charset="0"/>
              </a:rPr>
              <a:t>Nguyễn Thị Ngọc Vy      </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12124355</a:t>
            </a:r>
            <a:endParaRPr lang="en-US" sz="2800" dirty="0" smtClean="0">
              <a:latin typeface="Times New Roman" pitchFamily="18" charset="0"/>
              <a:cs typeface="Times New Roman" pitchFamily="18" charset="0"/>
            </a:endParaRPr>
          </a:p>
          <a:p>
            <a:pPr marL="0" indent="0" algn="ctr">
              <a:buNone/>
            </a:pPr>
            <a:r>
              <a:rPr lang="en-US" sz="2800" dirty="0" err="1" smtClean="0">
                <a:latin typeface="Times New Roman" pitchFamily="18" charset="0"/>
                <a:cs typeface="Times New Roman" pitchFamily="18" charset="0"/>
              </a:rPr>
              <a:t>Ngô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Trâm</a:t>
            </a:r>
            <a:r>
              <a:rPr lang="en-US" sz="2800" dirty="0" smtClean="0">
                <a:latin typeface="Times New Roman" pitchFamily="18" charset="0"/>
                <a:cs typeface="Times New Roman" pitchFamily="18" charset="0"/>
              </a:rPr>
              <a:t>       12155003</a:t>
            </a:r>
          </a:p>
          <a:p>
            <a:pPr marL="0" indent="0" algn="ctr">
              <a:buNone/>
            </a:pPr>
            <a:r>
              <a:rPr lang="en-US" sz="2800" dirty="0" err="1" smtClean="0">
                <a:latin typeface="Times New Roman" pitchFamily="18" charset="0"/>
                <a:cs typeface="Times New Roman" pitchFamily="18" charset="0"/>
              </a:rPr>
              <a:t>Phạm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Lộc</a:t>
            </a:r>
            <a:r>
              <a:rPr lang="en-US" sz="2800" dirty="0" smtClean="0">
                <a:latin typeface="Times New Roman" pitchFamily="18" charset="0"/>
                <a:cs typeface="Times New Roman" pitchFamily="18" charset="0"/>
              </a:rPr>
              <a:t>                12124047</a:t>
            </a:r>
          </a:p>
          <a:p>
            <a:pPr marL="0" indent="0" algn="ctr">
              <a:buNone/>
            </a:pPr>
            <a:r>
              <a:rPr lang="en-US" sz="2800" dirty="0" err="1" smtClean="0">
                <a:latin typeface="Times New Roman" pitchFamily="18" charset="0"/>
                <a:cs typeface="Times New Roman" pitchFamily="18" charset="0"/>
              </a:rPr>
              <a:t>Biện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Hưng</a:t>
            </a:r>
            <a:r>
              <a:rPr lang="en-US" sz="2800" dirty="0" smtClean="0">
                <a:latin typeface="Times New Roman" pitchFamily="18" charset="0"/>
                <a:cs typeface="Times New Roman" pitchFamily="18" charset="0"/>
              </a:rPr>
              <a:t>                12114138</a:t>
            </a:r>
          </a:p>
          <a:p>
            <a:pPr marL="0" indent="0" algn="ctr">
              <a:buNone/>
            </a:pPr>
            <a:r>
              <a:rPr lang="en-US" sz="2800" dirty="0" err="1" smtClean="0">
                <a:latin typeface="Times New Roman" pitchFamily="18" charset="0"/>
                <a:cs typeface="Times New Roman" pitchFamily="18" charset="0"/>
              </a:rPr>
              <a:t>Trần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Bình</a:t>
            </a:r>
            <a:r>
              <a:rPr lang="en-US" sz="2800" dirty="0" smtClean="0">
                <a:latin typeface="Times New Roman" pitchFamily="18" charset="0"/>
                <a:cs typeface="Times New Roman" pitchFamily="18" charset="0"/>
              </a:rPr>
              <a:t>              12113005</a:t>
            </a:r>
          </a:p>
          <a:p>
            <a:pPr marL="0" indent="0" algn="ctr">
              <a:buNone/>
            </a:pPr>
            <a:r>
              <a:rPr lang="en-US" sz="2800" dirty="0" err="1" smtClean="0">
                <a:latin typeface="Times New Roman" pitchFamily="18" charset="0"/>
                <a:cs typeface="Times New Roman" pitchFamily="18" charset="0"/>
              </a:rPr>
              <a:t>Ngô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Phong</a:t>
            </a:r>
            <a:r>
              <a:rPr lang="en-US" sz="2800" dirty="0" smtClean="0">
                <a:latin typeface="Times New Roman" pitchFamily="18" charset="0"/>
                <a:cs typeface="Times New Roman" pitchFamily="18" charset="0"/>
              </a:rPr>
              <a:t>            12113220</a:t>
            </a:r>
          </a:p>
          <a:p>
            <a:pPr marL="0" indent="0" algn="ctr">
              <a:buNone/>
            </a:pPr>
            <a:r>
              <a:rPr lang="en-US" sz="2800" dirty="0" err="1" smtClean="0">
                <a:latin typeface="Times New Roman" pitchFamily="18" charset="0"/>
                <a:cs typeface="Times New Roman" pitchFamily="18" charset="0"/>
              </a:rPr>
              <a:t>Ngô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Lộc</a:t>
            </a:r>
            <a:r>
              <a:rPr lang="en-US" sz="2800" dirty="0" smtClean="0">
                <a:latin typeface="Times New Roman" pitchFamily="18" charset="0"/>
                <a:cs typeface="Times New Roman" pitchFamily="18" charset="0"/>
              </a:rPr>
              <a:t>                12122087</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22986020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lstStyle/>
          <a:p>
            <a:pPr marL="0" indent="0">
              <a:buNone/>
            </a:pPr>
            <a:r>
              <a:rPr lang="en-US" b="1" u="sng" dirty="0" smtClean="0">
                <a:latin typeface="Times New Roman" pitchFamily="18" charset="0"/>
                <a:cs typeface="Times New Roman" pitchFamily="18" charset="0"/>
              </a:rPr>
              <a:t>a. </a:t>
            </a:r>
            <a:r>
              <a:rPr lang="en-US" b="1" u="sng" dirty="0" err="1" smtClean="0">
                <a:latin typeface="Times New Roman" pitchFamily="18" charset="0"/>
                <a:cs typeface="Times New Roman" pitchFamily="18" charset="0"/>
              </a:rPr>
              <a:t>Lý</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thuyết</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chức</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năng</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về</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sự</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phân</a:t>
            </a:r>
            <a:r>
              <a:rPr lang="en-US" b="1" u="sng" dirty="0" smtClean="0">
                <a:latin typeface="Times New Roman" pitchFamily="18" charset="0"/>
                <a:cs typeface="Times New Roman" pitchFamily="18" charset="0"/>
              </a:rPr>
              <a:t> </a:t>
            </a:r>
            <a:r>
              <a:rPr lang="en-US" b="1" u="sng" dirty="0" err="1" smtClean="0">
                <a:latin typeface="Times New Roman" pitchFamily="18" charset="0"/>
                <a:cs typeface="Times New Roman" pitchFamily="18" charset="0"/>
              </a:rPr>
              <a:t>tầng</a:t>
            </a:r>
            <a:r>
              <a:rPr lang="en-US" b="1" u="sng" dirty="0" smtClean="0">
                <a:latin typeface="Times New Roman" pitchFamily="18" charset="0"/>
                <a:cs typeface="Times New Roman" pitchFamily="18" charset="0"/>
              </a:rPr>
              <a:t>.</a:t>
            </a:r>
          </a:p>
          <a:p>
            <a:pPr marL="0" indent="0">
              <a:buNone/>
            </a:pPr>
            <a:r>
              <a:rPr lang="vi-VN" sz="2800" dirty="0">
                <a:latin typeface="Times New Roman" pitchFamily="18" charset="0"/>
                <a:cs typeface="Times New Roman" pitchFamily="18" charset="0"/>
              </a:rPr>
              <a:t>Lý thuyết cấu trúc _ chức năng đầu tiên chính là lý thuyết phân tầng xã hội. </a:t>
            </a:r>
          </a:p>
          <a:p>
            <a:pPr marL="0" indent="0">
              <a:buNone/>
            </a:pPr>
            <a:r>
              <a:rPr lang="vi-VN" sz="2800" dirty="0">
                <a:latin typeface="Times New Roman" pitchFamily="18" charset="0"/>
                <a:cs typeface="Times New Roman" pitchFamily="18" charset="0"/>
              </a:rPr>
              <a:t>Theo Kingsley Davis và Wibert Moore, sự phân tầng xã hội vừa có tính chung, vừa </a:t>
            </a:r>
            <a:r>
              <a:rPr lang="vi-VN" sz="2800" dirty="0" smtClean="0">
                <a:latin typeface="Times New Roman" pitchFamily="18" charset="0"/>
                <a:cs typeface="Times New Roman" pitchFamily="18" charset="0"/>
              </a:rPr>
              <a:t>có </a:t>
            </a:r>
            <a:r>
              <a:rPr lang="vi-VN" sz="2800" dirty="0">
                <a:latin typeface="Times New Roman" pitchFamily="18" charset="0"/>
                <a:cs typeface="Times New Roman" pitchFamily="18" charset="0"/>
              </a:rPr>
              <a:t>tính tất yếu và chưa hề có xã hội không phân tầng, hoặc là hoàn toàn phi giai </a:t>
            </a:r>
          </a:p>
          <a:p>
            <a:pPr marL="0" indent="0">
              <a:buNone/>
            </a:pPr>
            <a:r>
              <a:rPr lang="vi-VN" sz="2800" dirty="0">
                <a:latin typeface="Times New Roman" pitchFamily="18" charset="0"/>
                <a:cs typeface="Times New Roman" pitchFamily="18" charset="0"/>
              </a:rPr>
              <a:t>cấp. </a:t>
            </a:r>
          </a:p>
          <a:p>
            <a:pPr marL="0" indent="0">
              <a:buNone/>
            </a:pPr>
            <a:endParaRPr lang="en-US" sz="2800" dirty="0" smtClean="0">
              <a:latin typeface="Times New Roman" pitchFamily="18" charset="0"/>
              <a:cs typeface="Times New Roman" pitchFamily="18" charset="0"/>
            </a:endParaRPr>
          </a:p>
        </p:txBody>
      </p:sp>
      <p:sp>
        <p:nvSpPr>
          <p:cNvPr id="2" name="Title 1"/>
          <p:cNvSpPr>
            <a:spLocks noGrp="1"/>
          </p:cNvSpPr>
          <p:nvPr>
            <p:ph type="title"/>
          </p:nvPr>
        </p:nvSpPr>
        <p:spPr>
          <a:xfrm>
            <a:off x="457200" y="274638"/>
            <a:ext cx="8229600" cy="868362"/>
          </a:xfrm>
        </p:spPr>
        <p:txBody>
          <a:bodyPr>
            <a:normAutofit/>
          </a:bodyPr>
          <a:lstStyle/>
          <a:p>
            <a:pPr algn="l"/>
            <a:r>
              <a:rPr lang="en-US" sz="2800" b="1" u="sng" dirty="0" smtClean="0">
                <a:solidFill>
                  <a:schemeClr val="tx1"/>
                </a:solidFill>
                <a:effectLst/>
                <a:latin typeface="Times New Roman" pitchFamily="18" charset="0"/>
                <a:cs typeface="Times New Roman" pitchFamily="18" charset="0"/>
              </a:rPr>
              <a:t>2. </a:t>
            </a:r>
            <a:r>
              <a:rPr lang="en-US" sz="2800" b="1" u="sng" dirty="0" err="1" smtClean="0">
                <a:solidFill>
                  <a:schemeClr val="tx1"/>
                </a:solidFill>
                <a:effectLst/>
                <a:latin typeface="Times New Roman" pitchFamily="18" charset="0"/>
                <a:cs typeface="Times New Roman" pitchFamily="18" charset="0"/>
              </a:rPr>
              <a:t>Các</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vấn</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đề</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cơ</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bản</a:t>
            </a:r>
            <a:r>
              <a:rPr lang="en-US" sz="2800" b="1" u="sng" dirty="0" smtClean="0">
                <a:solidFill>
                  <a:schemeClr val="tx1"/>
                </a:solidFill>
                <a:effectLst/>
                <a:latin typeface="Times New Roman" pitchFamily="18" charset="0"/>
                <a:cs typeface="Times New Roman" pitchFamily="18" charset="0"/>
              </a:rPr>
              <a:t>.</a:t>
            </a:r>
            <a:endParaRPr lang="en-US" sz="2800" b="1" u="sng"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26060699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609600"/>
            <a:ext cx="39624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0382" y="609600"/>
            <a:ext cx="42672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57626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305800" cy="5745163"/>
          </a:xfrm>
        </p:spPr>
        <p:txBody>
          <a:bodyPr/>
          <a:lstStyle/>
          <a:p>
            <a:pPr marL="0" indent="0">
              <a:buNone/>
            </a:pP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mọi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480" y="1752600"/>
            <a:ext cx="2466975" cy="4459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urved Up Arrow 4"/>
          <p:cNvSpPr/>
          <p:nvPr/>
        </p:nvSpPr>
        <p:spPr>
          <a:xfrm>
            <a:off x="3276600" y="3323358"/>
            <a:ext cx="3452812" cy="9906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Curved Down Arrow 5"/>
          <p:cNvSpPr/>
          <p:nvPr/>
        </p:nvSpPr>
        <p:spPr>
          <a:xfrm>
            <a:off x="3352800" y="3525982"/>
            <a:ext cx="3295649" cy="9525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510144"/>
            <a:ext cx="38862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478482"/>
            <a:ext cx="38862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8379108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marL="0" indent="0">
              <a:buNone/>
            </a:pPr>
            <a:r>
              <a:rPr lang="en-US" sz="2800" dirty="0" err="1">
                <a:latin typeface="Times New Roman" pitchFamily="18" charset="0"/>
                <a:cs typeface="Times New Roman" pitchFamily="18" charset="0"/>
              </a:rPr>
              <a:t>Sự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đặt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a:t>
            </a:r>
            <a:br>
              <a:rPr lang="en-US" sz="2800" dirty="0">
                <a:latin typeface="Times New Roman" pitchFamily="18" charset="0"/>
                <a:cs typeface="Times New Roman" pitchFamily="18" charset="0"/>
              </a:rPr>
            </a:br>
            <a:endParaRPr lang="en-US" sz="2800" dirty="0" smtClean="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447802"/>
            <a:ext cx="3886200" cy="2057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57200" y="2590800"/>
            <a:ext cx="2667000" cy="22764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chiếm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giữ</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a:t>
            </a:r>
          </a:p>
        </p:txBody>
      </p:sp>
      <p:sp>
        <p:nvSpPr>
          <p:cNvPr id="7" name="Right Arrow 6"/>
          <p:cNvSpPr/>
          <p:nvPr/>
        </p:nvSpPr>
        <p:spPr>
          <a:xfrm>
            <a:off x="3124200" y="2708563"/>
            <a:ext cx="1399308" cy="923058"/>
          </a:xfrm>
          <a:custGeom>
            <a:avLst/>
            <a:gdLst>
              <a:gd name="connsiteX0" fmla="*/ 0 w 1371600"/>
              <a:gd name="connsiteY0" fmla="*/ 95250 h 381000"/>
              <a:gd name="connsiteX1" fmla="*/ 1181100 w 1371600"/>
              <a:gd name="connsiteY1" fmla="*/ 95250 h 381000"/>
              <a:gd name="connsiteX2" fmla="*/ 1181100 w 1371600"/>
              <a:gd name="connsiteY2" fmla="*/ 0 h 381000"/>
              <a:gd name="connsiteX3" fmla="*/ 1371600 w 1371600"/>
              <a:gd name="connsiteY3" fmla="*/ 190500 h 381000"/>
              <a:gd name="connsiteX4" fmla="*/ 1181100 w 1371600"/>
              <a:gd name="connsiteY4" fmla="*/ 381000 h 381000"/>
              <a:gd name="connsiteX5" fmla="*/ 1181100 w 1371600"/>
              <a:gd name="connsiteY5" fmla="*/ 285750 h 381000"/>
              <a:gd name="connsiteX6" fmla="*/ 0 w 1371600"/>
              <a:gd name="connsiteY6" fmla="*/ 285750 h 381000"/>
              <a:gd name="connsiteX7" fmla="*/ 0 w 1371600"/>
              <a:gd name="connsiteY7" fmla="*/ 95250 h 381000"/>
              <a:gd name="connsiteX0" fmla="*/ 0 w 1371600"/>
              <a:gd name="connsiteY0" fmla="*/ 95250 h 742950"/>
              <a:gd name="connsiteX1" fmla="*/ 1181100 w 1371600"/>
              <a:gd name="connsiteY1" fmla="*/ 95250 h 742950"/>
              <a:gd name="connsiteX2" fmla="*/ 1181100 w 1371600"/>
              <a:gd name="connsiteY2" fmla="*/ 0 h 742950"/>
              <a:gd name="connsiteX3" fmla="*/ 1371600 w 1371600"/>
              <a:gd name="connsiteY3" fmla="*/ 190500 h 742950"/>
              <a:gd name="connsiteX4" fmla="*/ 1181100 w 1371600"/>
              <a:gd name="connsiteY4" fmla="*/ 381000 h 742950"/>
              <a:gd name="connsiteX5" fmla="*/ 1181100 w 1371600"/>
              <a:gd name="connsiteY5" fmla="*/ 285750 h 742950"/>
              <a:gd name="connsiteX6" fmla="*/ 41564 w 1371600"/>
              <a:gd name="connsiteY6" fmla="*/ 742950 h 742950"/>
              <a:gd name="connsiteX7" fmla="*/ 0 w 1371600"/>
              <a:gd name="connsiteY7" fmla="*/ 95250 h 742950"/>
              <a:gd name="connsiteX0" fmla="*/ 27709 w 1330036"/>
              <a:gd name="connsiteY0" fmla="*/ 483178 h 742950"/>
              <a:gd name="connsiteX1" fmla="*/ 1139536 w 1330036"/>
              <a:gd name="connsiteY1" fmla="*/ 95250 h 742950"/>
              <a:gd name="connsiteX2" fmla="*/ 1139536 w 1330036"/>
              <a:gd name="connsiteY2" fmla="*/ 0 h 742950"/>
              <a:gd name="connsiteX3" fmla="*/ 1330036 w 1330036"/>
              <a:gd name="connsiteY3" fmla="*/ 190500 h 742950"/>
              <a:gd name="connsiteX4" fmla="*/ 1139536 w 1330036"/>
              <a:gd name="connsiteY4" fmla="*/ 381000 h 742950"/>
              <a:gd name="connsiteX5" fmla="*/ 1139536 w 1330036"/>
              <a:gd name="connsiteY5" fmla="*/ 285750 h 742950"/>
              <a:gd name="connsiteX6" fmla="*/ 0 w 1330036"/>
              <a:gd name="connsiteY6" fmla="*/ 742950 h 742950"/>
              <a:gd name="connsiteX7" fmla="*/ 27709 w 1330036"/>
              <a:gd name="connsiteY7" fmla="*/ 483178 h 742950"/>
              <a:gd name="connsiteX0" fmla="*/ 27709 w 1330036"/>
              <a:gd name="connsiteY0" fmla="*/ 483178 h 742950"/>
              <a:gd name="connsiteX1" fmla="*/ 1000990 w 1330036"/>
              <a:gd name="connsiteY1" fmla="*/ 150668 h 742950"/>
              <a:gd name="connsiteX2" fmla="*/ 1139536 w 1330036"/>
              <a:gd name="connsiteY2" fmla="*/ 0 h 742950"/>
              <a:gd name="connsiteX3" fmla="*/ 1330036 w 1330036"/>
              <a:gd name="connsiteY3" fmla="*/ 190500 h 742950"/>
              <a:gd name="connsiteX4" fmla="*/ 1139536 w 1330036"/>
              <a:gd name="connsiteY4" fmla="*/ 381000 h 742950"/>
              <a:gd name="connsiteX5" fmla="*/ 1139536 w 1330036"/>
              <a:gd name="connsiteY5" fmla="*/ 285750 h 742950"/>
              <a:gd name="connsiteX6" fmla="*/ 0 w 1330036"/>
              <a:gd name="connsiteY6" fmla="*/ 742950 h 742950"/>
              <a:gd name="connsiteX7" fmla="*/ 27709 w 1330036"/>
              <a:gd name="connsiteY7" fmla="*/ 483178 h 742950"/>
              <a:gd name="connsiteX0" fmla="*/ 27709 w 1330036"/>
              <a:gd name="connsiteY0" fmla="*/ 524741 h 784513"/>
              <a:gd name="connsiteX1" fmla="*/ 1000990 w 1330036"/>
              <a:gd name="connsiteY1" fmla="*/ 192231 h 784513"/>
              <a:gd name="connsiteX2" fmla="*/ 834736 w 1330036"/>
              <a:gd name="connsiteY2" fmla="*/ 0 h 784513"/>
              <a:gd name="connsiteX3" fmla="*/ 1330036 w 1330036"/>
              <a:gd name="connsiteY3" fmla="*/ 232063 h 784513"/>
              <a:gd name="connsiteX4" fmla="*/ 1139536 w 1330036"/>
              <a:gd name="connsiteY4" fmla="*/ 422563 h 784513"/>
              <a:gd name="connsiteX5" fmla="*/ 1139536 w 1330036"/>
              <a:gd name="connsiteY5" fmla="*/ 327313 h 784513"/>
              <a:gd name="connsiteX6" fmla="*/ 0 w 1330036"/>
              <a:gd name="connsiteY6" fmla="*/ 784513 h 784513"/>
              <a:gd name="connsiteX7" fmla="*/ 27709 w 1330036"/>
              <a:gd name="connsiteY7" fmla="*/ 524741 h 784513"/>
              <a:gd name="connsiteX0" fmla="*/ 27709 w 1330036"/>
              <a:gd name="connsiteY0" fmla="*/ 524741 h 784513"/>
              <a:gd name="connsiteX1" fmla="*/ 1000990 w 1330036"/>
              <a:gd name="connsiteY1" fmla="*/ 192231 h 784513"/>
              <a:gd name="connsiteX2" fmla="*/ 834736 w 1330036"/>
              <a:gd name="connsiteY2" fmla="*/ 0 h 784513"/>
              <a:gd name="connsiteX3" fmla="*/ 1330036 w 1330036"/>
              <a:gd name="connsiteY3" fmla="*/ 232063 h 784513"/>
              <a:gd name="connsiteX4" fmla="*/ 1250372 w 1330036"/>
              <a:gd name="connsiteY4" fmla="*/ 630381 h 784513"/>
              <a:gd name="connsiteX5" fmla="*/ 1139536 w 1330036"/>
              <a:gd name="connsiteY5" fmla="*/ 327313 h 784513"/>
              <a:gd name="connsiteX6" fmla="*/ 0 w 1330036"/>
              <a:gd name="connsiteY6" fmla="*/ 784513 h 784513"/>
              <a:gd name="connsiteX7" fmla="*/ 27709 w 1330036"/>
              <a:gd name="connsiteY7" fmla="*/ 524741 h 784513"/>
              <a:gd name="connsiteX0" fmla="*/ 27709 w 1330036"/>
              <a:gd name="connsiteY0" fmla="*/ 524741 h 784513"/>
              <a:gd name="connsiteX1" fmla="*/ 1000990 w 1330036"/>
              <a:gd name="connsiteY1" fmla="*/ 192231 h 784513"/>
              <a:gd name="connsiteX2" fmla="*/ 834736 w 1330036"/>
              <a:gd name="connsiteY2" fmla="*/ 0 h 784513"/>
              <a:gd name="connsiteX3" fmla="*/ 1330036 w 1330036"/>
              <a:gd name="connsiteY3" fmla="*/ 232063 h 784513"/>
              <a:gd name="connsiteX4" fmla="*/ 1250372 w 1330036"/>
              <a:gd name="connsiteY4" fmla="*/ 630381 h 784513"/>
              <a:gd name="connsiteX5" fmla="*/ 1084117 w 1330036"/>
              <a:gd name="connsiteY5" fmla="*/ 382731 h 784513"/>
              <a:gd name="connsiteX6" fmla="*/ 0 w 1330036"/>
              <a:gd name="connsiteY6" fmla="*/ 784513 h 784513"/>
              <a:gd name="connsiteX7" fmla="*/ 27709 w 1330036"/>
              <a:gd name="connsiteY7" fmla="*/ 524741 h 784513"/>
              <a:gd name="connsiteX0" fmla="*/ 27709 w 1330036"/>
              <a:gd name="connsiteY0" fmla="*/ 524741 h 784513"/>
              <a:gd name="connsiteX1" fmla="*/ 1000990 w 1330036"/>
              <a:gd name="connsiteY1" fmla="*/ 192231 h 784513"/>
              <a:gd name="connsiteX2" fmla="*/ 834736 w 1330036"/>
              <a:gd name="connsiteY2" fmla="*/ 0 h 784513"/>
              <a:gd name="connsiteX3" fmla="*/ 1330036 w 1330036"/>
              <a:gd name="connsiteY3" fmla="*/ 232063 h 784513"/>
              <a:gd name="connsiteX4" fmla="*/ 1250372 w 1330036"/>
              <a:gd name="connsiteY4" fmla="*/ 630381 h 784513"/>
              <a:gd name="connsiteX5" fmla="*/ 987136 w 1330036"/>
              <a:gd name="connsiteY5" fmla="*/ 438150 h 784513"/>
              <a:gd name="connsiteX6" fmla="*/ 0 w 1330036"/>
              <a:gd name="connsiteY6" fmla="*/ 784513 h 784513"/>
              <a:gd name="connsiteX7" fmla="*/ 27709 w 1330036"/>
              <a:gd name="connsiteY7" fmla="*/ 524741 h 784513"/>
              <a:gd name="connsiteX0" fmla="*/ 27709 w 1330036"/>
              <a:gd name="connsiteY0" fmla="*/ 524741 h 784513"/>
              <a:gd name="connsiteX1" fmla="*/ 1000990 w 1330036"/>
              <a:gd name="connsiteY1" fmla="*/ 192231 h 784513"/>
              <a:gd name="connsiteX2" fmla="*/ 834736 w 1330036"/>
              <a:gd name="connsiteY2" fmla="*/ 0 h 784513"/>
              <a:gd name="connsiteX3" fmla="*/ 1330036 w 1330036"/>
              <a:gd name="connsiteY3" fmla="*/ 232063 h 784513"/>
              <a:gd name="connsiteX4" fmla="*/ 1236517 w 1330036"/>
              <a:gd name="connsiteY4" fmla="*/ 782781 h 784513"/>
              <a:gd name="connsiteX5" fmla="*/ 987136 w 1330036"/>
              <a:gd name="connsiteY5" fmla="*/ 438150 h 784513"/>
              <a:gd name="connsiteX6" fmla="*/ 0 w 1330036"/>
              <a:gd name="connsiteY6" fmla="*/ 784513 h 784513"/>
              <a:gd name="connsiteX7" fmla="*/ 27709 w 1330036"/>
              <a:gd name="connsiteY7" fmla="*/ 524741 h 784513"/>
              <a:gd name="connsiteX0" fmla="*/ 0 w 1399308"/>
              <a:gd name="connsiteY0" fmla="*/ 552450 h 784513"/>
              <a:gd name="connsiteX1" fmla="*/ 1070262 w 1399308"/>
              <a:gd name="connsiteY1" fmla="*/ 192231 h 784513"/>
              <a:gd name="connsiteX2" fmla="*/ 904008 w 1399308"/>
              <a:gd name="connsiteY2" fmla="*/ 0 h 784513"/>
              <a:gd name="connsiteX3" fmla="*/ 1399308 w 1399308"/>
              <a:gd name="connsiteY3" fmla="*/ 232063 h 784513"/>
              <a:gd name="connsiteX4" fmla="*/ 1305789 w 1399308"/>
              <a:gd name="connsiteY4" fmla="*/ 782781 h 784513"/>
              <a:gd name="connsiteX5" fmla="*/ 1056408 w 1399308"/>
              <a:gd name="connsiteY5" fmla="*/ 438150 h 784513"/>
              <a:gd name="connsiteX6" fmla="*/ 69272 w 1399308"/>
              <a:gd name="connsiteY6" fmla="*/ 784513 h 784513"/>
              <a:gd name="connsiteX7" fmla="*/ 0 w 1399308"/>
              <a:gd name="connsiteY7" fmla="*/ 552450 h 784513"/>
              <a:gd name="connsiteX0" fmla="*/ 0 w 1399308"/>
              <a:gd name="connsiteY0" fmla="*/ 552450 h 784513"/>
              <a:gd name="connsiteX1" fmla="*/ 1070262 w 1399308"/>
              <a:gd name="connsiteY1" fmla="*/ 192231 h 784513"/>
              <a:gd name="connsiteX2" fmla="*/ 904008 w 1399308"/>
              <a:gd name="connsiteY2" fmla="*/ 0 h 784513"/>
              <a:gd name="connsiteX3" fmla="*/ 1399308 w 1399308"/>
              <a:gd name="connsiteY3" fmla="*/ 232063 h 784513"/>
              <a:gd name="connsiteX4" fmla="*/ 1305789 w 1399308"/>
              <a:gd name="connsiteY4" fmla="*/ 782781 h 784513"/>
              <a:gd name="connsiteX5" fmla="*/ 1208808 w 1399308"/>
              <a:gd name="connsiteY5" fmla="*/ 368878 h 784513"/>
              <a:gd name="connsiteX6" fmla="*/ 69272 w 1399308"/>
              <a:gd name="connsiteY6" fmla="*/ 784513 h 784513"/>
              <a:gd name="connsiteX7" fmla="*/ 0 w 1399308"/>
              <a:gd name="connsiteY7" fmla="*/ 552450 h 784513"/>
              <a:gd name="connsiteX0" fmla="*/ 0 w 1399308"/>
              <a:gd name="connsiteY0" fmla="*/ 621723 h 853786"/>
              <a:gd name="connsiteX1" fmla="*/ 1070262 w 1399308"/>
              <a:gd name="connsiteY1" fmla="*/ 261504 h 853786"/>
              <a:gd name="connsiteX2" fmla="*/ 876299 w 1399308"/>
              <a:gd name="connsiteY2" fmla="*/ 0 h 853786"/>
              <a:gd name="connsiteX3" fmla="*/ 1399308 w 1399308"/>
              <a:gd name="connsiteY3" fmla="*/ 301336 h 853786"/>
              <a:gd name="connsiteX4" fmla="*/ 1305789 w 1399308"/>
              <a:gd name="connsiteY4" fmla="*/ 852054 h 853786"/>
              <a:gd name="connsiteX5" fmla="*/ 1208808 w 1399308"/>
              <a:gd name="connsiteY5" fmla="*/ 438151 h 853786"/>
              <a:gd name="connsiteX6" fmla="*/ 69272 w 1399308"/>
              <a:gd name="connsiteY6" fmla="*/ 853786 h 853786"/>
              <a:gd name="connsiteX7" fmla="*/ 0 w 1399308"/>
              <a:gd name="connsiteY7" fmla="*/ 621723 h 853786"/>
              <a:gd name="connsiteX0" fmla="*/ 0 w 1399308"/>
              <a:gd name="connsiteY0" fmla="*/ 621723 h 923058"/>
              <a:gd name="connsiteX1" fmla="*/ 1070262 w 1399308"/>
              <a:gd name="connsiteY1" fmla="*/ 261504 h 923058"/>
              <a:gd name="connsiteX2" fmla="*/ 876299 w 1399308"/>
              <a:gd name="connsiteY2" fmla="*/ 0 h 923058"/>
              <a:gd name="connsiteX3" fmla="*/ 1399308 w 1399308"/>
              <a:gd name="connsiteY3" fmla="*/ 301336 h 923058"/>
              <a:gd name="connsiteX4" fmla="*/ 1305789 w 1399308"/>
              <a:gd name="connsiteY4" fmla="*/ 852054 h 923058"/>
              <a:gd name="connsiteX5" fmla="*/ 1208808 w 1399308"/>
              <a:gd name="connsiteY5" fmla="*/ 438151 h 923058"/>
              <a:gd name="connsiteX6" fmla="*/ 13854 w 1399308"/>
              <a:gd name="connsiteY6" fmla="*/ 923058 h 923058"/>
              <a:gd name="connsiteX7" fmla="*/ 0 w 1399308"/>
              <a:gd name="connsiteY7" fmla="*/ 621723 h 923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308" h="923058">
                <a:moveTo>
                  <a:pt x="0" y="621723"/>
                </a:moveTo>
                <a:lnTo>
                  <a:pt x="1070262" y="261504"/>
                </a:lnTo>
                <a:lnTo>
                  <a:pt x="876299" y="0"/>
                </a:lnTo>
                <a:lnTo>
                  <a:pt x="1399308" y="301336"/>
                </a:lnTo>
                <a:lnTo>
                  <a:pt x="1305789" y="852054"/>
                </a:lnTo>
                <a:lnTo>
                  <a:pt x="1208808" y="438151"/>
                </a:lnTo>
                <a:lnTo>
                  <a:pt x="13854" y="923058"/>
                </a:lnTo>
                <a:lnTo>
                  <a:pt x="0" y="621723"/>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3110344" y="3667558"/>
            <a:ext cx="1399309" cy="1041256"/>
          </a:xfrm>
          <a:custGeom>
            <a:avLst/>
            <a:gdLst>
              <a:gd name="connsiteX0" fmla="*/ 0 w 1371600"/>
              <a:gd name="connsiteY0" fmla="*/ 120795 h 483178"/>
              <a:gd name="connsiteX1" fmla="*/ 1130011 w 1371600"/>
              <a:gd name="connsiteY1" fmla="*/ 120795 h 483178"/>
              <a:gd name="connsiteX2" fmla="*/ 1130011 w 1371600"/>
              <a:gd name="connsiteY2" fmla="*/ 0 h 483178"/>
              <a:gd name="connsiteX3" fmla="*/ 1371600 w 1371600"/>
              <a:gd name="connsiteY3" fmla="*/ 241589 h 483178"/>
              <a:gd name="connsiteX4" fmla="*/ 1130011 w 1371600"/>
              <a:gd name="connsiteY4" fmla="*/ 483178 h 483178"/>
              <a:gd name="connsiteX5" fmla="*/ 1130011 w 1371600"/>
              <a:gd name="connsiteY5" fmla="*/ 362384 h 483178"/>
              <a:gd name="connsiteX6" fmla="*/ 0 w 1371600"/>
              <a:gd name="connsiteY6" fmla="*/ 362384 h 483178"/>
              <a:gd name="connsiteX7" fmla="*/ 0 w 1371600"/>
              <a:gd name="connsiteY7" fmla="*/ 120795 h 483178"/>
              <a:gd name="connsiteX0" fmla="*/ 0 w 1371600"/>
              <a:gd name="connsiteY0" fmla="*/ 120795 h 538596"/>
              <a:gd name="connsiteX1" fmla="*/ 1130011 w 1371600"/>
              <a:gd name="connsiteY1" fmla="*/ 120795 h 538596"/>
              <a:gd name="connsiteX2" fmla="*/ 1130011 w 1371600"/>
              <a:gd name="connsiteY2" fmla="*/ 0 h 538596"/>
              <a:gd name="connsiteX3" fmla="*/ 1371600 w 1371600"/>
              <a:gd name="connsiteY3" fmla="*/ 241589 h 538596"/>
              <a:gd name="connsiteX4" fmla="*/ 1116156 w 1371600"/>
              <a:gd name="connsiteY4" fmla="*/ 538596 h 538596"/>
              <a:gd name="connsiteX5" fmla="*/ 1130011 w 1371600"/>
              <a:gd name="connsiteY5" fmla="*/ 362384 h 538596"/>
              <a:gd name="connsiteX6" fmla="*/ 0 w 1371600"/>
              <a:gd name="connsiteY6" fmla="*/ 362384 h 538596"/>
              <a:gd name="connsiteX7" fmla="*/ 0 w 1371600"/>
              <a:gd name="connsiteY7" fmla="*/ 120795 h 538596"/>
              <a:gd name="connsiteX0" fmla="*/ 0 w 1371600"/>
              <a:gd name="connsiteY0" fmla="*/ 0 h 1041256"/>
              <a:gd name="connsiteX1" fmla="*/ 1130011 w 1371600"/>
              <a:gd name="connsiteY1" fmla="*/ 623455 h 1041256"/>
              <a:gd name="connsiteX2" fmla="*/ 1130011 w 1371600"/>
              <a:gd name="connsiteY2" fmla="*/ 502660 h 1041256"/>
              <a:gd name="connsiteX3" fmla="*/ 1371600 w 1371600"/>
              <a:gd name="connsiteY3" fmla="*/ 744249 h 1041256"/>
              <a:gd name="connsiteX4" fmla="*/ 1116156 w 1371600"/>
              <a:gd name="connsiteY4" fmla="*/ 1041256 h 1041256"/>
              <a:gd name="connsiteX5" fmla="*/ 1130011 w 1371600"/>
              <a:gd name="connsiteY5" fmla="*/ 865044 h 1041256"/>
              <a:gd name="connsiteX6" fmla="*/ 0 w 1371600"/>
              <a:gd name="connsiteY6" fmla="*/ 865044 h 1041256"/>
              <a:gd name="connsiteX7" fmla="*/ 0 w 1371600"/>
              <a:gd name="connsiteY7" fmla="*/ 0 h 1041256"/>
              <a:gd name="connsiteX0" fmla="*/ 0 w 1371600"/>
              <a:gd name="connsiteY0" fmla="*/ 0 h 1041256"/>
              <a:gd name="connsiteX1" fmla="*/ 1130011 w 1371600"/>
              <a:gd name="connsiteY1" fmla="*/ 623455 h 1041256"/>
              <a:gd name="connsiteX2" fmla="*/ 1130011 w 1371600"/>
              <a:gd name="connsiteY2" fmla="*/ 502660 h 1041256"/>
              <a:gd name="connsiteX3" fmla="*/ 1371600 w 1371600"/>
              <a:gd name="connsiteY3" fmla="*/ 744249 h 1041256"/>
              <a:gd name="connsiteX4" fmla="*/ 1116156 w 1371600"/>
              <a:gd name="connsiteY4" fmla="*/ 1041256 h 1041256"/>
              <a:gd name="connsiteX5" fmla="*/ 1130011 w 1371600"/>
              <a:gd name="connsiteY5" fmla="*/ 865044 h 1041256"/>
              <a:gd name="connsiteX6" fmla="*/ 27709 w 1371600"/>
              <a:gd name="connsiteY6" fmla="*/ 324717 h 1041256"/>
              <a:gd name="connsiteX7" fmla="*/ 0 w 1371600"/>
              <a:gd name="connsiteY7" fmla="*/ 0 h 1041256"/>
              <a:gd name="connsiteX0" fmla="*/ 0 w 1371600"/>
              <a:gd name="connsiteY0" fmla="*/ 0 h 1041256"/>
              <a:gd name="connsiteX1" fmla="*/ 1130011 w 1371600"/>
              <a:gd name="connsiteY1" fmla="*/ 623455 h 1041256"/>
              <a:gd name="connsiteX2" fmla="*/ 1268557 w 1371600"/>
              <a:gd name="connsiteY2" fmla="*/ 627351 h 1041256"/>
              <a:gd name="connsiteX3" fmla="*/ 1371600 w 1371600"/>
              <a:gd name="connsiteY3" fmla="*/ 744249 h 1041256"/>
              <a:gd name="connsiteX4" fmla="*/ 1116156 w 1371600"/>
              <a:gd name="connsiteY4" fmla="*/ 1041256 h 1041256"/>
              <a:gd name="connsiteX5" fmla="*/ 1130011 w 1371600"/>
              <a:gd name="connsiteY5" fmla="*/ 865044 h 1041256"/>
              <a:gd name="connsiteX6" fmla="*/ 27709 w 1371600"/>
              <a:gd name="connsiteY6" fmla="*/ 324717 h 1041256"/>
              <a:gd name="connsiteX7" fmla="*/ 0 w 1371600"/>
              <a:gd name="connsiteY7" fmla="*/ 0 h 1041256"/>
              <a:gd name="connsiteX0" fmla="*/ 0 w 1371600"/>
              <a:gd name="connsiteY0" fmla="*/ 0 h 1041256"/>
              <a:gd name="connsiteX1" fmla="*/ 1130011 w 1371600"/>
              <a:gd name="connsiteY1" fmla="*/ 623455 h 1041256"/>
              <a:gd name="connsiteX2" fmla="*/ 1226993 w 1371600"/>
              <a:gd name="connsiteY2" fmla="*/ 391823 h 1041256"/>
              <a:gd name="connsiteX3" fmla="*/ 1371600 w 1371600"/>
              <a:gd name="connsiteY3" fmla="*/ 744249 h 1041256"/>
              <a:gd name="connsiteX4" fmla="*/ 1116156 w 1371600"/>
              <a:gd name="connsiteY4" fmla="*/ 1041256 h 1041256"/>
              <a:gd name="connsiteX5" fmla="*/ 1130011 w 1371600"/>
              <a:gd name="connsiteY5" fmla="*/ 865044 h 1041256"/>
              <a:gd name="connsiteX6" fmla="*/ 27709 w 1371600"/>
              <a:gd name="connsiteY6" fmla="*/ 324717 h 1041256"/>
              <a:gd name="connsiteX7" fmla="*/ 0 w 1371600"/>
              <a:gd name="connsiteY7" fmla="*/ 0 h 1041256"/>
              <a:gd name="connsiteX0" fmla="*/ 0 w 1371600"/>
              <a:gd name="connsiteY0" fmla="*/ 0 h 1041256"/>
              <a:gd name="connsiteX1" fmla="*/ 1130011 w 1371600"/>
              <a:gd name="connsiteY1" fmla="*/ 623455 h 1041256"/>
              <a:gd name="connsiteX2" fmla="*/ 1226993 w 1371600"/>
              <a:gd name="connsiteY2" fmla="*/ 391823 h 1041256"/>
              <a:gd name="connsiteX3" fmla="*/ 1371600 w 1371600"/>
              <a:gd name="connsiteY3" fmla="*/ 744249 h 1041256"/>
              <a:gd name="connsiteX4" fmla="*/ 1116156 w 1371600"/>
              <a:gd name="connsiteY4" fmla="*/ 1041256 h 1041256"/>
              <a:gd name="connsiteX5" fmla="*/ 1019174 w 1371600"/>
              <a:gd name="connsiteY5" fmla="*/ 781917 h 1041256"/>
              <a:gd name="connsiteX6" fmla="*/ 27709 w 1371600"/>
              <a:gd name="connsiteY6" fmla="*/ 324717 h 1041256"/>
              <a:gd name="connsiteX7" fmla="*/ 0 w 1371600"/>
              <a:gd name="connsiteY7" fmla="*/ 0 h 1041256"/>
              <a:gd name="connsiteX0" fmla="*/ 0 w 1371600"/>
              <a:gd name="connsiteY0" fmla="*/ 0 h 1041256"/>
              <a:gd name="connsiteX1" fmla="*/ 1130011 w 1371600"/>
              <a:gd name="connsiteY1" fmla="*/ 623455 h 1041256"/>
              <a:gd name="connsiteX2" fmla="*/ 1226993 w 1371600"/>
              <a:gd name="connsiteY2" fmla="*/ 391823 h 1041256"/>
              <a:gd name="connsiteX3" fmla="*/ 1371600 w 1371600"/>
              <a:gd name="connsiteY3" fmla="*/ 744249 h 1041256"/>
              <a:gd name="connsiteX4" fmla="*/ 880629 w 1371600"/>
              <a:gd name="connsiteY4" fmla="*/ 1041256 h 1041256"/>
              <a:gd name="connsiteX5" fmla="*/ 1019174 w 1371600"/>
              <a:gd name="connsiteY5" fmla="*/ 781917 h 1041256"/>
              <a:gd name="connsiteX6" fmla="*/ 27709 w 1371600"/>
              <a:gd name="connsiteY6" fmla="*/ 324717 h 1041256"/>
              <a:gd name="connsiteX7" fmla="*/ 0 w 1371600"/>
              <a:gd name="connsiteY7" fmla="*/ 0 h 1041256"/>
              <a:gd name="connsiteX0" fmla="*/ 27709 w 1399309"/>
              <a:gd name="connsiteY0" fmla="*/ 0 h 1041256"/>
              <a:gd name="connsiteX1" fmla="*/ 1157720 w 1399309"/>
              <a:gd name="connsiteY1" fmla="*/ 623455 h 1041256"/>
              <a:gd name="connsiteX2" fmla="*/ 1254702 w 1399309"/>
              <a:gd name="connsiteY2" fmla="*/ 391823 h 1041256"/>
              <a:gd name="connsiteX3" fmla="*/ 1399309 w 1399309"/>
              <a:gd name="connsiteY3" fmla="*/ 744249 h 1041256"/>
              <a:gd name="connsiteX4" fmla="*/ 908338 w 1399309"/>
              <a:gd name="connsiteY4" fmla="*/ 1041256 h 1041256"/>
              <a:gd name="connsiteX5" fmla="*/ 1046883 w 1399309"/>
              <a:gd name="connsiteY5" fmla="*/ 781917 h 1041256"/>
              <a:gd name="connsiteX6" fmla="*/ 0 w 1399309"/>
              <a:gd name="connsiteY6" fmla="*/ 324717 h 1041256"/>
              <a:gd name="connsiteX7" fmla="*/ 27709 w 1399309"/>
              <a:gd name="connsiteY7" fmla="*/ 0 h 1041256"/>
              <a:gd name="connsiteX0" fmla="*/ 27709 w 1399309"/>
              <a:gd name="connsiteY0" fmla="*/ 0 h 1041256"/>
              <a:gd name="connsiteX1" fmla="*/ 1157720 w 1399309"/>
              <a:gd name="connsiteY1" fmla="*/ 623455 h 1041256"/>
              <a:gd name="connsiteX2" fmla="*/ 1351684 w 1399309"/>
              <a:gd name="connsiteY2" fmla="*/ 308696 h 1041256"/>
              <a:gd name="connsiteX3" fmla="*/ 1399309 w 1399309"/>
              <a:gd name="connsiteY3" fmla="*/ 744249 h 1041256"/>
              <a:gd name="connsiteX4" fmla="*/ 908338 w 1399309"/>
              <a:gd name="connsiteY4" fmla="*/ 1041256 h 1041256"/>
              <a:gd name="connsiteX5" fmla="*/ 1046883 w 1399309"/>
              <a:gd name="connsiteY5" fmla="*/ 781917 h 1041256"/>
              <a:gd name="connsiteX6" fmla="*/ 0 w 1399309"/>
              <a:gd name="connsiteY6" fmla="*/ 324717 h 1041256"/>
              <a:gd name="connsiteX7" fmla="*/ 27709 w 1399309"/>
              <a:gd name="connsiteY7" fmla="*/ 0 h 1041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9309" h="1041256">
                <a:moveTo>
                  <a:pt x="27709" y="0"/>
                </a:moveTo>
                <a:lnTo>
                  <a:pt x="1157720" y="623455"/>
                </a:lnTo>
                <a:lnTo>
                  <a:pt x="1351684" y="308696"/>
                </a:lnTo>
                <a:lnTo>
                  <a:pt x="1399309" y="744249"/>
                </a:lnTo>
                <a:lnTo>
                  <a:pt x="908338" y="1041256"/>
                </a:lnTo>
                <a:lnTo>
                  <a:pt x="1046883" y="781917"/>
                </a:lnTo>
                <a:lnTo>
                  <a:pt x="0" y="324717"/>
                </a:lnTo>
                <a:lnTo>
                  <a:pt x="27709"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631621"/>
            <a:ext cx="3886200" cy="2692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39393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pPr marL="0" indent="0">
              <a:buNone/>
            </a:pPr>
            <a:endParaRPr lang="en-US" dirty="0"/>
          </a:p>
        </p:txBody>
      </p:sp>
      <p:sp>
        <p:nvSpPr>
          <p:cNvPr id="4" name="Rectangle 3"/>
          <p:cNvSpPr/>
          <p:nvPr/>
        </p:nvSpPr>
        <p:spPr>
          <a:xfrm>
            <a:off x="533400" y="304800"/>
            <a:ext cx="3671454" cy="2514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Right Arrow 4"/>
          <p:cNvSpPr/>
          <p:nvPr/>
        </p:nvSpPr>
        <p:spPr>
          <a:xfrm>
            <a:off x="4204854" y="1655618"/>
            <a:ext cx="1357746" cy="4779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491836"/>
            <a:ext cx="2895600" cy="243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33400" y="3276600"/>
            <a:ext cx="3671454" cy="2438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7" name="Right Arrow 6"/>
          <p:cNvSpPr/>
          <p:nvPr/>
        </p:nvSpPr>
        <p:spPr>
          <a:xfrm>
            <a:off x="4204854" y="4495800"/>
            <a:ext cx="1357746"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454" y="3276601"/>
            <a:ext cx="2881745"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139221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85800"/>
            <a:ext cx="8991600" cy="6172200"/>
          </a:xfrm>
        </p:spPr>
        <p:txBody>
          <a:bodyPr>
            <a:normAutofit/>
          </a:bodyPr>
          <a:lstStyle/>
          <a:p>
            <a:pPr marL="0" indent="0">
              <a:buNone/>
            </a:pPr>
            <a:r>
              <a:rPr lang="en-US" sz="2800" dirty="0" err="1">
                <a:latin typeface="Times New Roman" pitchFamily="18" charset="0"/>
                <a:cs typeface="Times New Roman" pitchFamily="18" charset="0"/>
              </a:rPr>
              <a:t>S</a:t>
            </a:r>
            <a:r>
              <a:rPr lang="en-US" sz="2800" dirty="0" err="1" smtClean="0">
                <a:latin typeface="Times New Roman" pitchFamily="18" charset="0"/>
                <a:cs typeface="Times New Roman" pitchFamily="18" charset="0"/>
              </a:rPr>
              <a: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thuyết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a:t>
            </a:r>
            <a:r>
              <a:rPr lang="en-US" sz="2800" dirty="0" smtClean="0">
                <a:latin typeface="Times New Roman" pitchFamily="18" charset="0"/>
                <a:cs typeface="Times New Roman" pitchFamily="18" charset="0"/>
              </a:rPr>
              <a:t> AGIL </a:t>
            </a:r>
            <a:r>
              <a:rPr lang="en-US" sz="2800" dirty="0" err="1" smtClean="0">
                <a:latin typeface="Times New Roman" pitchFamily="18" charset="0"/>
                <a:cs typeface="Times New Roman" pitchFamily="18" charset="0"/>
              </a:rPr>
              <a:t>nổi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tiếng</a:t>
            </a:r>
            <a:r>
              <a:rPr lang="en-US" sz="2800" dirty="0" smtClean="0">
                <a:latin typeface="Times New Roman" pitchFamily="18" charset="0"/>
                <a:cs typeface="Times New Roman" pitchFamily="18" charset="0"/>
              </a:rPr>
              <a:t>.</a:t>
            </a:r>
          </a:p>
          <a:p>
            <a:pPr marL="0" indent="0">
              <a:buNone/>
            </a:pPr>
            <a:endParaRPr lang="en-US" dirty="0"/>
          </a:p>
        </p:txBody>
      </p:sp>
      <p:sp>
        <p:nvSpPr>
          <p:cNvPr id="2" name="Title 1"/>
          <p:cNvSpPr>
            <a:spLocks noGrp="1"/>
          </p:cNvSpPr>
          <p:nvPr>
            <p:ph type="title"/>
          </p:nvPr>
        </p:nvSpPr>
        <p:spPr>
          <a:xfrm>
            <a:off x="457200" y="76200"/>
            <a:ext cx="8229600" cy="533400"/>
          </a:xfrm>
        </p:spPr>
        <p:txBody>
          <a:bodyPr>
            <a:normAutofit/>
          </a:bodyPr>
          <a:lstStyle/>
          <a:p>
            <a:pPr algn="l"/>
            <a:r>
              <a:rPr lang="en-US" sz="2800" b="1" u="sng" dirty="0" smtClean="0">
                <a:solidFill>
                  <a:schemeClr val="tx1"/>
                </a:solidFill>
                <a:effectLst/>
                <a:latin typeface="Times New Roman" pitchFamily="18" charset="0"/>
                <a:cs typeface="Times New Roman" pitchFamily="18" charset="0"/>
              </a:rPr>
              <a:t>b. </a:t>
            </a:r>
            <a:r>
              <a:rPr lang="en-US" sz="2800" b="1" u="sng" dirty="0" err="1" smtClean="0">
                <a:solidFill>
                  <a:schemeClr val="tx1"/>
                </a:solidFill>
                <a:effectLst/>
                <a:latin typeface="Times New Roman" pitchFamily="18" charset="0"/>
                <a:cs typeface="Times New Roman" pitchFamily="18" charset="0"/>
              </a:rPr>
              <a:t>Lý</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thuyết</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chức</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năng</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cấu</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trúc</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của</a:t>
            </a:r>
            <a:r>
              <a:rPr lang="en-US" sz="2800" b="1" u="sng" dirty="0" smtClean="0">
                <a:solidFill>
                  <a:schemeClr val="tx1"/>
                </a:solidFill>
                <a:effectLst/>
                <a:latin typeface="Times New Roman" pitchFamily="18" charset="0"/>
                <a:cs typeface="Times New Roman" pitchFamily="18" charset="0"/>
              </a:rPr>
              <a:t> Talcott Parson.</a:t>
            </a:r>
            <a:endParaRPr lang="en-US" sz="2800" b="1" u="sng" dirty="0">
              <a:solidFill>
                <a:schemeClr val="tx1"/>
              </a:solidFill>
              <a:effectLst/>
              <a:latin typeface="Times New Roman" pitchFamily="18" charset="0"/>
              <a:cs typeface="Times New Roman" pitchFamily="18" charset="0"/>
            </a:endParaRPr>
          </a:p>
        </p:txBody>
      </p:sp>
      <p:graphicFrame>
        <p:nvGraphicFramePr>
          <p:cNvPr id="4" name="Diagram 3"/>
          <p:cNvGraphicFramePr/>
          <p:nvPr>
            <p:extLst>
              <p:ext uri="{D42A27DB-BD31-4B8C-83A1-F6EECF244321}">
                <p14:modId xmlns:p14="http://schemas.microsoft.com/office/powerpoint/2010/main" val="2543490330"/>
              </p:ext>
            </p:extLst>
          </p:nvPr>
        </p:nvGraphicFramePr>
        <p:xfrm>
          <a:off x="1371600" y="1752600"/>
          <a:ext cx="61722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3242024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81000"/>
            <a:ext cx="8610600" cy="5745163"/>
          </a:xfrm>
        </p:spPr>
        <p:txBody>
          <a:bodyPr>
            <a:normAutofit/>
          </a:bodyPr>
          <a:lstStyle/>
          <a:p>
            <a:pPr marL="0" indent="0">
              <a:buNone/>
            </a:pP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4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a:t>
            </a:r>
          </a:p>
          <a:p>
            <a:pPr marL="0" indent="0">
              <a:buNone/>
            </a:pP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(Adaptation):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ngoài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endParaRPr lang="en-US" sz="2800" dirty="0" smtClean="0">
              <a:latin typeface="Times New Roman" pitchFamily="18" charset="0"/>
              <a:cs typeface="Times New Roman" pitchFamily="18" charset="0"/>
            </a:endParaRPr>
          </a:p>
          <a:p>
            <a:pPr marL="0" indent="0">
              <a:buNone/>
            </a:pPr>
            <a:endParaRPr lang="en-US" dirty="0"/>
          </a:p>
        </p:txBody>
      </p:sp>
      <p:sp>
        <p:nvSpPr>
          <p:cNvPr id="4" name="Oval 3"/>
          <p:cNvSpPr/>
          <p:nvPr/>
        </p:nvSpPr>
        <p:spPr>
          <a:xfrm>
            <a:off x="914400" y="3162300"/>
            <a:ext cx="2286000" cy="2209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endParaRPr lang="en-US" sz="2800" dirty="0">
              <a:latin typeface="Times New Roman" pitchFamily="18" charset="0"/>
              <a:cs typeface="Times New Roman" pitchFamily="18" charset="0"/>
            </a:endParaRPr>
          </a:p>
        </p:txBody>
      </p:sp>
      <p:sp>
        <p:nvSpPr>
          <p:cNvPr id="5" name="Oval 4"/>
          <p:cNvSpPr/>
          <p:nvPr/>
        </p:nvSpPr>
        <p:spPr>
          <a:xfrm>
            <a:off x="5105400" y="3162300"/>
            <a:ext cx="2362200" cy="2209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endParaRPr lang="en-US" sz="2800" dirty="0">
              <a:latin typeface="Times New Roman" pitchFamily="18" charset="0"/>
              <a:cs typeface="Times New Roman" pitchFamily="18" charset="0"/>
            </a:endParaRPr>
          </a:p>
        </p:txBody>
      </p:sp>
      <p:sp>
        <p:nvSpPr>
          <p:cNvPr id="6" name="Left-Right Arrow 5"/>
          <p:cNvSpPr/>
          <p:nvPr/>
        </p:nvSpPr>
        <p:spPr>
          <a:xfrm>
            <a:off x="3200400" y="4076700"/>
            <a:ext cx="1905000" cy="3810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45453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(Goal attainment):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r>
              <a:rPr lang="vi-VN" sz="2800"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pPr marL="0" indent="0">
              <a:buNone/>
            </a:pPr>
            <a:r>
              <a:rPr lang="en-US" sz="2800" dirty="0" err="1" smtClean="0">
                <a:latin typeface="Times New Roman" pitchFamily="18" charset="0"/>
                <a:cs typeface="Times New Roman" pitchFamily="18" charset="0"/>
              </a:rPr>
              <a:t>Phối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(Integration):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hòa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a:t>
            </a:r>
          </a:p>
          <a:p>
            <a:pPr marL="0" indent="0">
              <a:buNone/>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tiềm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tàng</a:t>
            </a:r>
            <a:r>
              <a:rPr lang="en-US" sz="2800" dirty="0" smtClean="0">
                <a:latin typeface="Times New Roman" pitchFamily="18" charset="0"/>
                <a:cs typeface="Times New Roman" pitchFamily="18" charset="0"/>
              </a:rPr>
              <a:t> (Latency):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273522270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8229600" cy="5135563"/>
          </a:xfrm>
        </p:spPr>
        <p:txBody>
          <a:bodyPr/>
          <a:lstStyle/>
          <a:p>
            <a:r>
              <a:rPr lang="vi-VN" sz="2800" dirty="0" smtClean="0">
                <a:latin typeface="Times New Roman" pitchFamily="18" charset="0"/>
                <a:cs typeface="Times New Roman" pitchFamily="18" charset="0"/>
              </a:rPr>
              <a:t>Những nhà </a:t>
            </a:r>
            <a:r>
              <a:rPr lang="en-SG" sz="2800" dirty="0" err="1" smtClean="0">
                <a:latin typeface="Times New Roman" pitchFamily="18" charset="0"/>
                <a:cs typeface="Times New Roman" pitchFamily="18" charset="0"/>
              </a:rPr>
              <a:t>tạo</a:t>
            </a:r>
            <a:r>
              <a:rPr lang="en-SG" sz="2800" dirty="0" smtClean="0">
                <a:latin typeface="Times New Roman" pitchFamily="18" charset="0"/>
                <a:cs typeface="Times New Roman" pitchFamily="18" charset="0"/>
              </a:rPr>
              <a:t> </a:t>
            </a:r>
            <a:r>
              <a:rPr lang="en-SG" sz="2800" dirty="0" err="1">
                <a:latin typeface="Times New Roman" pitchFamily="18" charset="0"/>
                <a:cs typeface="Times New Roman" pitchFamily="18" charset="0"/>
              </a:rPr>
              <a:t>nên</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nền</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tảng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kinh</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điển</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cho</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thuyết</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xung</a:t>
            </a:r>
            <a:r>
              <a:rPr lang="en-SG" sz="2800" dirty="0">
                <a:latin typeface="Times New Roman" pitchFamily="18" charset="0"/>
                <a:cs typeface="Times New Roman" pitchFamily="18" charset="0"/>
              </a:rPr>
              <a:t> </a:t>
            </a:r>
            <a:r>
              <a:rPr lang="en-SG" sz="2800" dirty="0" err="1" smtClean="0">
                <a:latin typeface="Times New Roman" pitchFamily="18" charset="0"/>
                <a:cs typeface="Times New Roman" pitchFamily="18" charset="0"/>
              </a:rPr>
              <a:t>đột</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457200" y="274638"/>
            <a:ext cx="8229600" cy="563562"/>
          </a:xfrm>
        </p:spPr>
        <p:txBody>
          <a:bodyPr>
            <a:noAutofit/>
          </a:bodyPr>
          <a:lstStyle/>
          <a:p>
            <a:r>
              <a:rPr lang="en-US" b="1" u="sng" dirty="0" smtClean="0">
                <a:solidFill>
                  <a:schemeClr val="tx1"/>
                </a:solidFill>
                <a:effectLst/>
                <a:latin typeface="Times New Roman" pitchFamily="18" charset="0"/>
                <a:cs typeface="Times New Roman" pitchFamily="18" charset="0"/>
              </a:rPr>
              <a:t>IV</a:t>
            </a:r>
            <a:r>
              <a:rPr lang="vi-VN" b="1" u="sng" dirty="0" smtClean="0">
                <a:solidFill>
                  <a:schemeClr val="tx1"/>
                </a:solidFill>
                <a:effectLst/>
                <a:latin typeface="Times New Roman" pitchFamily="18" charset="0"/>
                <a:cs typeface="Times New Roman" pitchFamily="18" charset="0"/>
              </a:rPr>
              <a:t>. Lý thuyết xung </a:t>
            </a:r>
            <a:r>
              <a:rPr lang="vi-VN" b="1" u="sng" dirty="0" smtClean="0">
                <a:solidFill>
                  <a:schemeClr val="tx1"/>
                </a:solidFill>
                <a:effectLst/>
                <a:latin typeface="Times New Roman" pitchFamily="18" charset="0"/>
                <a:cs typeface="Times New Roman" pitchFamily="18" charset="0"/>
              </a:rPr>
              <a:t>đột</a:t>
            </a:r>
            <a:r>
              <a:rPr lang="en-US" b="1" u="sng" dirty="0" smtClean="0">
                <a:solidFill>
                  <a:schemeClr val="tx1"/>
                </a:solidFill>
                <a:effectLst/>
                <a:latin typeface="Times New Roman" pitchFamily="18" charset="0"/>
                <a:cs typeface="Times New Roman" pitchFamily="18" charset="0"/>
              </a:rPr>
              <a:t>.</a:t>
            </a:r>
            <a:endParaRPr lang="en-US" b="1" u="sng" dirty="0">
              <a:solidFill>
                <a:schemeClr val="tx1"/>
              </a:solidFill>
              <a:effectLst/>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954" y="1981200"/>
            <a:ext cx="2888673"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5872" y="1981200"/>
            <a:ext cx="2597728" cy="4094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981200"/>
            <a:ext cx="2971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499532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762000"/>
            <a:ext cx="8229600" cy="5791200"/>
          </a:xfrm>
        </p:spPr>
        <p:txBody>
          <a:bodyPr>
            <a:normAutofit/>
          </a:bodyPr>
          <a:lstStyle/>
          <a:p>
            <a:pPr marL="109728" indent="0">
              <a:buNone/>
            </a:pPr>
            <a:r>
              <a:rPr lang="en-SG" sz="2800" dirty="0" err="1">
                <a:latin typeface="Times New Roman" pitchFamily="18" charset="0"/>
                <a:cs typeface="Times New Roman" pitchFamily="18" charset="0"/>
              </a:rPr>
              <a:t>Xung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đột</a:t>
            </a:r>
            <a:r>
              <a:rPr lang="en-SG" sz="2800" dirty="0">
                <a:latin typeface="Times New Roman" pitchFamily="18" charset="0"/>
                <a:cs typeface="Times New Roman" pitchFamily="18" charset="0"/>
              </a:rPr>
              <a:t> </a:t>
            </a:r>
            <a:r>
              <a:rPr lang="en-SG" sz="2800" dirty="0" err="1" smtClean="0">
                <a:latin typeface="Times New Roman" pitchFamily="18" charset="0"/>
                <a:cs typeface="Times New Roman" pitchFamily="18" charset="0"/>
              </a:rPr>
              <a:t>có</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nghĩa</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là</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mâu</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thuẫn</a:t>
            </a:r>
            <a:r>
              <a:rPr lang="en-SG" sz="2800" dirty="0" smtClean="0">
                <a:latin typeface="Times New Roman" pitchFamily="18" charset="0"/>
                <a:cs typeface="Times New Roman" pitchFamily="18" charset="0"/>
              </a:rPr>
              <a:t>, </a:t>
            </a:r>
            <a:r>
              <a:rPr lang="en-SG" sz="2800" dirty="0" err="1" smtClean="0">
                <a:latin typeface="Times New Roman" pitchFamily="18" charset="0"/>
                <a:cs typeface="Times New Roman" pitchFamily="18" charset="0"/>
              </a:rPr>
              <a:t>là</a:t>
            </a:r>
            <a:r>
              <a:rPr lang="en-SG" sz="2800" dirty="0" smtClean="0">
                <a:latin typeface="Times New Roman" pitchFamily="18" charset="0"/>
                <a:cs typeface="Times New Roman" pitchFamily="18" charset="0"/>
              </a:rPr>
              <a:t> </a:t>
            </a:r>
            <a:r>
              <a:rPr lang="en-SG" sz="2800" dirty="0" err="1">
                <a:latin typeface="Times New Roman" pitchFamily="18" charset="0"/>
                <a:cs typeface="Times New Roman" pitchFamily="18" charset="0"/>
              </a:rPr>
              <a:t>một</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trong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những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trạng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thái</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thường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xuyên</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của</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cuộc</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sống</a:t>
            </a:r>
            <a:r>
              <a:rPr lang="en-SG" sz="2800" dirty="0">
                <a:latin typeface="Times New Roman" pitchFamily="18" charset="0"/>
                <a:cs typeface="Times New Roman" pitchFamily="18" charset="0"/>
              </a:rPr>
              <a:t> con </a:t>
            </a:r>
            <a:r>
              <a:rPr lang="en-SG" sz="2800" dirty="0" err="1">
                <a:latin typeface="Times New Roman" pitchFamily="18" charset="0"/>
                <a:cs typeface="Times New Roman" pitchFamily="18" charset="0"/>
              </a:rPr>
              <a:t>người</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nó</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tồn</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tại</a:t>
            </a:r>
            <a:r>
              <a:rPr lang="en-SG" sz="2800" dirty="0">
                <a:latin typeface="Times New Roman" pitchFamily="18" charset="0"/>
                <a:cs typeface="Times New Roman" pitchFamily="18" charset="0"/>
              </a:rPr>
              <a:t> ở </a:t>
            </a:r>
            <a:r>
              <a:rPr lang="en-SG" sz="2800" dirty="0" err="1">
                <a:latin typeface="Times New Roman" pitchFamily="18" charset="0"/>
                <a:cs typeface="Times New Roman" pitchFamily="18" charset="0"/>
              </a:rPr>
              <a:t>mọi</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cấp</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độ</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Trong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gia</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đình</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trong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nhóm</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và</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giữa</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các</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nhóm</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trong</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xã</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hội</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và</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giữa</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các</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xã</a:t>
            </a:r>
            <a:r>
              <a:rPr lang="en-SG" sz="2800" dirty="0">
                <a:latin typeface="Times New Roman" pitchFamily="18" charset="0"/>
                <a:cs typeface="Times New Roman" pitchFamily="18" charset="0"/>
              </a:rPr>
              <a:t> </a:t>
            </a:r>
            <a:r>
              <a:rPr lang="en-SG" sz="2800" dirty="0" err="1">
                <a:latin typeface="Times New Roman" pitchFamily="18" charset="0"/>
                <a:cs typeface="Times New Roman" pitchFamily="18" charset="0"/>
              </a:rPr>
              <a:t>hội</a:t>
            </a:r>
            <a:r>
              <a:rPr lang="en-SG" sz="2800" dirty="0">
                <a:latin typeface="Times New Roman" pitchFamily="18" charset="0"/>
                <a:cs typeface="Times New Roman" pitchFamily="18" charset="0"/>
              </a:rPr>
              <a:t>… </a:t>
            </a:r>
            <a:endParaRPr lang="en-SG" sz="2800" dirty="0" smtClean="0">
              <a:latin typeface="Times New Roman" pitchFamily="18" charset="0"/>
              <a:cs typeface="Times New Roman" pitchFamily="18" charset="0"/>
            </a:endParaRPr>
          </a:p>
          <a:p>
            <a:pPr marL="109728" indent="0">
              <a:buNone/>
            </a:pPr>
            <a:r>
              <a:rPr lang="vi-VN" sz="2800" dirty="0">
                <a:latin typeface="Times New Roman" pitchFamily="18" charset="0"/>
                <a:cs typeface="Times New Roman" pitchFamily="18" charset="0"/>
              </a:rPr>
              <a:t>Sự </a:t>
            </a:r>
            <a:r>
              <a:rPr lang="en-US" sz="2800" dirty="0" err="1" smtClean="0">
                <a:latin typeface="Times New Roman" pitchFamily="18" charset="0"/>
                <a:cs typeface="Times New Roman" pitchFamily="18" charset="0"/>
              </a:rPr>
              <a:t>bất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đồng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về </a:t>
            </a:r>
            <a:r>
              <a:rPr lang="vi-VN" sz="2800" dirty="0">
                <a:latin typeface="Times New Roman" pitchFamily="18" charset="0"/>
                <a:cs typeface="Times New Roman" pitchFamily="18" charset="0"/>
              </a:rPr>
              <a:t>mặt lợi </a:t>
            </a:r>
            <a:r>
              <a:rPr lang="vi-VN" sz="2800" dirty="0"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vi-VN" sz="2800" dirty="0" smtClean="0">
                <a:latin typeface="Times New Roman" pitchFamily="18" charset="0"/>
                <a:cs typeface="Times New Roman" pitchFamily="18" charset="0"/>
              </a:rPr>
              <a:t> </a:t>
            </a:r>
            <a:r>
              <a:rPr lang="vi-VN" sz="2800" dirty="0">
                <a:latin typeface="Times New Roman" pitchFamily="18" charset="0"/>
                <a:cs typeface="Times New Roman" pitchFamily="18" charset="0"/>
              </a:rPr>
              <a:t>giữa các nhóm xã hội chính là nguyên nhân dẫn đến những xung </a:t>
            </a:r>
            <a:r>
              <a:rPr lang="vi-VN" sz="2800" dirty="0"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t.</a:t>
            </a:r>
            <a:endParaRPr lang="en-SG" sz="2800" dirty="0">
              <a:latin typeface="Times New Roman" pitchFamily="18" charset="0"/>
              <a:cs typeface="Times New Roman" pitchFamily="18" charset="0"/>
            </a:endParaRPr>
          </a:p>
        </p:txBody>
      </p:sp>
      <p:sp>
        <p:nvSpPr>
          <p:cNvPr id="2" name="Title 1"/>
          <p:cNvSpPr>
            <a:spLocks noGrp="1"/>
          </p:cNvSpPr>
          <p:nvPr>
            <p:ph type="title"/>
          </p:nvPr>
        </p:nvSpPr>
        <p:spPr>
          <a:xfrm>
            <a:off x="457200" y="152400"/>
            <a:ext cx="8229600" cy="685800"/>
          </a:xfrm>
        </p:spPr>
        <p:txBody>
          <a:bodyPr>
            <a:noAutofit/>
          </a:bodyPr>
          <a:lstStyle/>
          <a:p>
            <a:pPr algn="l"/>
            <a:r>
              <a:rPr lang="vi-VN" sz="2800" u="sng" dirty="0" smtClean="0">
                <a:solidFill>
                  <a:schemeClr val="tx1"/>
                </a:solidFill>
                <a:effectLst/>
                <a:latin typeface="Times New Roman" pitchFamily="18" charset="0"/>
                <a:cs typeface="Times New Roman" pitchFamily="18" charset="0"/>
              </a:rPr>
              <a:t>1. Khái niệm.</a:t>
            </a:r>
            <a:br>
              <a:rPr lang="vi-VN" sz="2800" u="sng" dirty="0" smtClean="0">
                <a:solidFill>
                  <a:schemeClr val="tx1"/>
                </a:solidFill>
                <a:effectLst/>
                <a:latin typeface="Times New Roman" pitchFamily="18" charset="0"/>
                <a:cs typeface="Times New Roman" pitchFamily="18" charset="0"/>
              </a:rPr>
            </a:br>
            <a:endParaRPr lang="en-US" sz="2800" u="sng"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338621446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53000"/>
          </a:xfrm>
        </p:spPr>
        <p:txBody>
          <a:bodyPr>
            <a:normAutofit/>
          </a:bodyPr>
          <a:lstStyle/>
          <a:p>
            <a:pPr marL="0" indent="0">
              <a:buNone/>
            </a:pPr>
            <a:r>
              <a:rPr lang="vi-VN" sz="2800" dirty="0">
                <a:latin typeface="Times New Roman" pitchFamily="18" charset="0"/>
                <a:cs typeface="Times New Roman" pitchFamily="18" charset="0"/>
              </a:rPr>
              <a:t>N</a:t>
            </a:r>
            <a:r>
              <a:rPr lang="vi-VN" sz="2800" dirty="0" smtClean="0">
                <a:latin typeface="Times New Roman" pitchFamily="18" charset="0"/>
                <a:cs typeface="Times New Roman" pitchFamily="18" charset="0"/>
              </a:rPr>
              <a:t>hà </a:t>
            </a:r>
            <a:r>
              <a:rPr lang="vi-VN" sz="2800" dirty="0">
                <a:latin typeface="Times New Roman" pitchFamily="18" charset="0"/>
                <a:cs typeface="Times New Roman" pitchFamily="18" charset="0"/>
              </a:rPr>
              <a:t>xã hội học đầu tiên khởi xướng quan điểm hành động xã </a:t>
            </a:r>
            <a:r>
              <a:rPr lang="vi-VN" sz="2800" dirty="0" smtClean="0">
                <a:latin typeface="Times New Roman" pitchFamily="18" charset="0"/>
                <a:cs typeface="Times New Roman" pitchFamily="18" charset="0"/>
              </a:rPr>
              <a:t>hội.</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p:txBody>
          <a:bodyPr>
            <a:normAutofit/>
          </a:bodyPr>
          <a:lstStyle/>
          <a:p>
            <a:pPr algn="l"/>
            <a:r>
              <a:rPr lang="vi-VN" sz="4400" b="1" u="sng" dirty="0">
                <a:solidFill>
                  <a:schemeClr val="tx1"/>
                </a:solidFill>
                <a:effectLst/>
                <a:latin typeface="Times New Roman" pitchFamily="18" charset="0"/>
                <a:cs typeface="Times New Roman" pitchFamily="18" charset="0"/>
              </a:rPr>
              <a:t>I</a:t>
            </a:r>
            <a:r>
              <a:rPr lang="vi-VN" sz="4400" b="1" u="sng" dirty="0" smtClean="0">
                <a:solidFill>
                  <a:schemeClr val="tx1"/>
                </a:solidFill>
                <a:effectLst/>
                <a:latin typeface="Times New Roman" pitchFamily="18" charset="0"/>
                <a:cs typeface="Times New Roman" pitchFamily="18" charset="0"/>
              </a:rPr>
              <a:t>. Lý thuyết hành động xã hội.</a:t>
            </a:r>
            <a:endParaRPr lang="en-US" sz="4400" b="1" u="sng" dirty="0">
              <a:solidFill>
                <a:schemeClr val="tx1"/>
              </a:solidFill>
              <a:effectLst/>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045" y="2667000"/>
            <a:ext cx="8153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847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172200"/>
          </a:xfrm>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4800"/>
            <a:ext cx="8229600"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429000"/>
            <a:ext cx="8229600"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028387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5122"/>
                                        </p:tgtEl>
                                      </p:cBhvr>
                                    </p:animEffect>
                                    <p:anim calcmode="lin" valueType="num">
                                      <p:cBhvr>
                                        <p:cTn id="7" dur="2000"/>
                                        <p:tgtEl>
                                          <p:spTgt spid="512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5122"/>
                                        </p:tgtEl>
                                        <p:attrNameLst>
                                          <p:attrName>ppt_h</p:attrName>
                                        </p:attrNameLst>
                                      </p:cBhvr>
                                      <p:tavLst>
                                        <p:tav tm="0">
                                          <p:val>
                                            <p:strVal val="ppt_h"/>
                                          </p:val>
                                        </p:tav>
                                        <p:tav tm="100000">
                                          <p:val>
                                            <p:strVal val="ppt_h"/>
                                          </p:val>
                                        </p:tav>
                                      </p:tavLst>
                                    </p:anim>
                                    <p:set>
                                      <p:cBhvr>
                                        <p:cTn id="9" dur="1" fill="hold">
                                          <p:stCondLst>
                                            <p:cond delay="1999"/>
                                          </p:stCondLst>
                                        </p:cTn>
                                        <p:tgtEl>
                                          <p:spTgt spid="5122"/>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5124"/>
                                        </p:tgtEl>
                                        <p:attrNameLst>
                                          <p:attrName>style.visibility</p:attrName>
                                        </p:attrNameLst>
                                      </p:cBhvr>
                                      <p:to>
                                        <p:strVal val="visible"/>
                                      </p:to>
                                    </p:set>
                                    <p:animEffect transition="in" filter="wipe(down)">
                                      <p:cBhvr>
                                        <p:cTn id="14" dur="580">
                                          <p:stCondLst>
                                            <p:cond delay="0"/>
                                          </p:stCondLst>
                                        </p:cTn>
                                        <p:tgtEl>
                                          <p:spTgt spid="5124"/>
                                        </p:tgtEl>
                                      </p:cBhvr>
                                    </p:animEffect>
                                    <p:anim calcmode="lin" valueType="num">
                                      <p:cBhvr>
                                        <p:cTn id="15" dur="1822" tmFilter="0,0; 0.14,0.36; 0.43,0.73; 0.71,0.91; 1.0,1.0">
                                          <p:stCondLst>
                                            <p:cond delay="0"/>
                                          </p:stCondLst>
                                        </p:cTn>
                                        <p:tgtEl>
                                          <p:spTgt spid="512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512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512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512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5124"/>
                                        </p:tgtEl>
                                        <p:attrNameLst>
                                          <p:attrName>ppt_y</p:attrName>
                                        </p:attrNameLst>
                                      </p:cBhvr>
                                      <p:tavLst>
                                        <p:tav tm="0" fmla="#ppt_y-sin(pi*$)/81">
                                          <p:val>
                                            <p:fltVal val="0"/>
                                          </p:val>
                                        </p:tav>
                                        <p:tav tm="100000">
                                          <p:val>
                                            <p:fltVal val="1"/>
                                          </p:val>
                                        </p:tav>
                                      </p:tavLst>
                                    </p:anim>
                                    <p:animScale>
                                      <p:cBhvr>
                                        <p:cTn id="20" dur="26">
                                          <p:stCondLst>
                                            <p:cond delay="650"/>
                                          </p:stCondLst>
                                        </p:cTn>
                                        <p:tgtEl>
                                          <p:spTgt spid="5124"/>
                                        </p:tgtEl>
                                      </p:cBhvr>
                                      <p:to x="100000" y="60000"/>
                                    </p:animScale>
                                    <p:animScale>
                                      <p:cBhvr>
                                        <p:cTn id="21" dur="166" decel="50000">
                                          <p:stCondLst>
                                            <p:cond delay="676"/>
                                          </p:stCondLst>
                                        </p:cTn>
                                        <p:tgtEl>
                                          <p:spTgt spid="5124"/>
                                        </p:tgtEl>
                                      </p:cBhvr>
                                      <p:to x="100000" y="100000"/>
                                    </p:animScale>
                                    <p:animScale>
                                      <p:cBhvr>
                                        <p:cTn id="22" dur="26">
                                          <p:stCondLst>
                                            <p:cond delay="1312"/>
                                          </p:stCondLst>
                                        </p:cTn>
                                        <p:tgtEl>
                                          <p:spTgt spid="5124"/>
                                        </p:tgtEl>
                                      </p:cBhvr>
                                      <p:to x="100000" y="80000"/>
                                    </p:animScale>
                                    <p:animScale>
                                      <p:cBhvr>
                                        <p:cTn id="23" dur="166" decel="50000">
                                          <p:stCondLst>
                                            <p:cond delay="1338"/>
                                          </p:stCondLst>
                                        </p:cTn>
                                        <p:tgtEl>
                                          <p:spTgt spid="5124"/>
                                        </p:tgtEl>
                                      </p:cBhvr>
                                      <p:to x="100000" y="100000"/>
                                    </p:animScale>
                                    <p:animScale>
                                      <p:cBhvr>
                                        <p:cTn id="24" dur="26">
                                          <p:stCondLst>
                                            <p:cond delay="1642"/>
                                          </p:stCondLst>
                                        </p:cTn>
                                        <p:tgtEl>
                                          <p:spTgt spid="5124"/>
                                        </p:tgtEl>
                                      </p:cBhvr>
                                      <p:to x="100000" y="90000"/>
                                    </p:animScale>
                                    <p:animScale>
                                      <p:cBhvr>
                                        <p:cTn id="25" dur="166" decel="50000">
                                          <p:stCondLst>
                                            <p:cond delay="1668"/>
                                          </p:stCondLst>
                                        </p:cTn>
                                        <p:tgtEl>
                                          <p:spTgt spid="5124"/>
                                        </p:tgtEl>
                                      </p:cBhvr>
                                      <p:to x="100000" y="100000"/>
                                    </p:animScale>
                                    <p:animScale>
                                      <p:cBhvr>
                                        <p:cTn id="26" dur="26">
                                          <p:stCondLst>
                                            <p:cond delay="1808"/>
                                          </p:stCondLst>
                                        </p:cTn>
                                        <p:tgtEl>
                                          <p:spTgt spid="5124"/>
                                        </p:tgtEl>
                                      </p:cBhvr>
                                      <p:to x="100000" y="95000"/>
                                    </p:animScale>
                                    <p:animScale>
                                      <p:cBhvr>
                                        <p:cTn id="27" dur="166" decel="50000">
                                          <p:stCondLst>
                                            <p:cond delay="1834"/>
                                          </p:stCondLst>
                                        </p:cTn>
                                        <p:tgtEl>
                                          <p:spTgt spid="51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334000"/>
          </a:xfrm>
        </p:spPr>
        <p:txBody>
          <a:bodyPr>
            <a:normAutofit/>
          </a:bodyPr>
          <a:lstStyle/>
          <a:p>
            <a:pPr marL="0" indent="0">
              <a:buNone/>
            </a:pP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457200" y="274638"/>
            <a:ext cx="8229600" cy="792162"/>
          </a:xfrm>
        </p:spPr>
        <p:txBody>
          <a:bodyPr>
            <a:normAutofit/>
          </a:bodyPr>
          <a:lstStyle/>
          <a:p>
            <a:pPr algn="l"/>
            <a:r>
              <a:rPr lang="en-US" sz="2800" b="1" u="sng" dirty="0" smtClean="0">
                <a:solidFill>
                  <a:schemeClr val="tx1"/>
                </a:solidFill>
                <a:effectLst/>
                <a:latin typeface="Times New Roman" pitchFamily="18" charset="0"/>
                <a:cs typeface="Times New Roman" pitchFamily="18" charset="0"/>
              </a:rPr>
              <a:t>2. </a:t>
            </a:r>
            <a:r>
              <a:rPr lang="en-US" sz="2800" b="1" u="sng" dirty="0" err="1" smtClean="0">
                <a:solidFill>
                  <a:schemeClr val="tx1"/>
                </a:solidFill>
                <a:effectLst/>
                <a:latin typeface="Times New Roman" pitchFamily="18" charset="0"/>
                <a:cs typeface="Times New Roman" pitchFamily="18" charset="0"/>
              </a:rPr>
              <a:t>Các</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vấn</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đề</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cơ</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bản</a:t>
            </a:r>
            <a:r>
              <a:rPr lang="en-US" sz="2800" b="1" u="sng" dirty="0" smtClean="0">
                <a:solidFill>
                  <a:schemeClr val="tx1"/>
                </a:solidFill>
                <a:effectLst/>
                <a:latin typeface="Times New Roman" pitchFamily="18" charset="0"/>
                <a:cs typeface="Times New Roman" pitchFamily="18" charset="0"/>
              </a:rPr>
              <a:t>.</a:t>
            </a:r>
            <a:endParaRPr lang="en-US" sz="2800" b="1" u="sng" dirty="0">
              <a:solidFill>
                <a:schemeClr val="tx1"/>
              </a:solidFill>
              <a:effectLst/>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743200"/>
            <a:ext cx="73152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964865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82000" cy="6172200"/>
          </a:xfrm>
        </p:spPr>
        <p:txBody>
          <a:bodyPr/>
          <a:lstStyle/>
          <a:p>
            <a:pPr marL="0" indent="0">
              <a:buNone/>
            </a:pPr>
            <a:r>
              <a:rPr lang="en-US" dirty="0" smtClean="0"/>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a:t>
            </a:r>
          </a:p>
          <a:p>
            <a:pPr marL="0" indent="0">
              <a:buNone/>
            </a:pPr>
            <a:endParaRPr lang="en-US" sz="2800" dirty="0">
              <a:latin typeface="Times New Roman" pitchFamily="18" charset="0"/>
              <a:cs typeface="Times New Roman" pitchFamily="18" charset="0"/>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36576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209800"/>
            <a:ext cx="41148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065839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28600"/>
            <a:ext cx="8305800" cy="5897563"/>
          </a:xfrm>
        </p:spPr>
        <p:txBody>
          <a:bodyPr>
            <a:normAutofit/>
          </a:bodyPr>
          <a:lstStyle/>
          <a:p>
            <a:r>
              <a:rPr lang="vi-VN" sz="2800" dirty="0">
                <a:latin typeface="Times New Roman" pitchFamily="18" charset="0"/>
                <a:cs typeface="Times New Roman" pitchFamily="18" charset="0"/>
              </a:rPr>
              <a:t>Thuyết xung đột nhấn mạnh mâu thuẫn là một phần không tránh được trong mối quan hệ giữa con người với con người. Đồng thời thuyết cũng cho rằng xung đột và mâu thuẫn đóng góp vào sự thay đổi không ngừng của xã hội.</a:t>
            </a:r>
            <a:endParaRPr lang="en-US" sz="2800"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514600"/>
            <a:ext cx="70104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1603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rmAutofit/>
          </a:bodyPr>
          <a:lstStyle/>
          <a:p>
            <a:pPr marL="0" indent="0">
              <a:buNone/>
            </a:pPr>
            <a:r>
              <a:rPr lang="vi-VN" sz="2800" dirty="0">
                <a:latin typeface="Times New Roman" pitchFamily="18" charset="0"/>
                <a:cs typeface="Times New Roman" pitchFamily="18" charset="0"/>
              </a:rPr>
              <a:t>Các dạng xung đột xã hội </a:t>
            </a:r>
            <a:r>
              <a:rPr lang="en-US" sz="2800" dirty="0">
                <a:latin typeface="Times New Roman" pitchFamily="18" charset="0"/>
                <a:cs typeface="Times New Roman" pitchFamily="18" charset="0"/>
              </a:rPr>
              <a:t>:</a:t>
            </a:r>
            <a:r>
              <a:rPr lang="vi-VN" sz="2800" dirty="0" smtClean="0">
                <a:latin typeface="Times New Roman" pitchFamily="18" charset="0"/>
                <a:cs typeface="Times New Roman" pitchFamily="18" charset="0"/>
              </a:rPr>
              <a:t>Xung </a:t>
            </a:r>
            <a:r>
              <a:rPr lang="vi-VN" sz="2800" dirty="0">
                <a:latin typeface="Times New Roman" pitchFamily="18" charset="0"/>
                <a:cs typeface="Times New Roman" pitchFamily="18" charset="0"/>
              </a:rPr>
              <a:t>đột giữa các quốc gia, các dân tộc, chủng tộc, tôn giáo, giai cấp, các nền văn hóa</a:t>
            </a:r>
            <a:r>
              <a:rPr lang="vi-VN"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văn </a:t>
            </a:r>
            <a:r>
              <a:rPr lang="vi-VN" sz="2800" dirty="0">
                <a:latin typeface="Times New Roman" pitchFamily="18" charset="0"/>
                <a:cs typeface="Times New Roman" pitchFamily="18" charset="0"/>
              </a:rPr>
              <a:t>minh... </a:t>
            </a:r>
            <a:r>
              <a:rPr lang="vi-VN" sz="2800" dirty="0" smtClean="0">
                <a:latin typeface="Times New Roman" pitchFamily="18" charset="0"/>
                <a:cs typeface="Times New Roman" pitchFamily="18" charset="0"/>
              </a:rPr>
              <a:t>Giữa </a:t>
            </a:r>
            <a:r>
              <a:rPr lang="vi-VN" sz="2800" dirty="0">
                <a:latin typeface="Times New Roman" pitchFamily="18" charset="0"/>
                <a:cs typeface="Times New Roman" pitchFamily="18" charset="0"/>
              </a:rPr>
              <a:t>các thành viên trong lãnh đạo. </a:t>
            </a:r>
            <a:r>
              <a:rPr lang="vi-VN" sz="2800" dirty="0" smtClean="0">
                <a:latin typeface="Times New Roman" pitchFamily="18" charset="0"/>
                <a:cs typeface="Times New Roman" pitchFamily="18" charset="0"/>
              </a:rPr>
              <a:t>Giữa </a:t>
            </a:r>
            <a:r>
              <a:rPr lang="vi-VN" sz="2800" dirty="0">
                <a:latin typeface="Times New Roman" pitchFamily="18" charset="0"/>
                <a:cs typeface="Times New Roman" pitchFamily="18" charset="0"/>
              </a:rPr>
              <a:t>các </a:t>
            </a:r>
            <a:r>
              <a:rPr lang="vi-VN" sz="2800" dirty="0" smtClean="0">
                <a:latin typeface="Times New Roman" pitchFamily="18" charset="0"/>
                <a:cs typeface="Times New Roman" pitchFamily="18" charset="0"/>
              </a:rPr>
              <a:t>bộ phận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44196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209800"/>
            <a:ext cx="38862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393031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143000"/>
            <a:ext cx="8153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96516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en-US" sz="2800" dirty="0" err="1" smtClean="0">
                <a:latin typeface="Times New Roman" pitchFamily="18" charset="0"/>
                <a:cs typeface="Times New Roman" pitchFamily="18" charset="0"/>
              </a:rPr>
              <a:t>Xung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43000"/>
            <a:ext cx="8000999"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293410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57800"/>
          </a:xfrm>
        </p:spPr>
        <p:txBody>
          <a:bodyPr>
            <a:normAutofit fontScale="92500" lnSpcReduction="10000"/>
          </a:bodyPr>
          <a:lstStyle/>
          <a:p>
            <a:pPr marL="0" indent="0">
              <a:buNone/>
            </a:pPr>
            <a:r>
              <a:rPr lang="en-US" sz="3000" b="1" u="sng" dirty="0" smtClean="0">
                <a:latin typeface="Times New Roman" pitchFamily="18" charset="0"/>
                <a:cs typeface="Times New Roman" pitchFamily="18" charset="0"/>
              </a:rPr>
              <a:t>1. </a:t>
            </a:r>
            <a:r>
              <a:rPr lang="en-US" sz="3000" b="1" u="sng" dirty="0" err="1" smtClean="0">
                <a:latin typeface="Times New Roman" pitchFamily="18" charset="0"/>
                <a:cs typeface="Times New Roman" pitchFamily="18" charset="0"/>
              </a:rPr>
              <a:t>Khái</a:t>
            </a:r>
            <a:r>
              <a:rPr lang="en-US" sz="3000" b="1" u="sng" dirty="0" smtClean="0">
                <a:latin typeface="Times New Roman" pitchFamily="18" charset="0"/>
                <a:cs typeface="Times New Roman" pitchFamily="18" charset="0"/>
              </a:rPr>
              <a:t> </a:t>
            </a:r>
            <a:r>
              <a:rPr lang="en-US" sz="3000" b="1" u="sng" dirty="0" err="1" smtClean="0">
                <a:latin typeface="Times New Roman" pitchFamily="18" charset="0"/>
                <a:cs typeface="Times New Roman" pitchFamily="18" charset="0"/>
              </a:rPr>
              <a:t>niệm</a:t>
            </a:r>
            <a:r>
              <a:rPr lang="en-US" sz="3000" b="1" u="sng" dirty="0" smtClean="0">
                <a:latin typeface="Times New Roman" pitchFamily="18" charset="0"/>
                <a:cs typeface="Times New Roman" pitchFamily="18" charset="0"/>
              </a:rPr>
              <a:t>.</a:t>
            </a:r>
          </a:p>
          <a:p>
            <a:pPr marL="0" indent="0">
              <a:buNone/>
            </a:pPr>
            <a:r>
              <a:rPr lang="vi-VN" sz="3000" dirty="0">
                <a:latin typeface="Times New Roman" pitchFamily="18" charset="0"/>
                <a:cs typeface="Times New Roman" pitchFamily="18" charset="0"/>
              </a:rPr>
              <a:t>Hành vi là tập hợp các phản ứng </a:t>
            </a:r>
            <a:r>
              <a:rPr lang="en-US" sz="3000" dirty="0">
                <a:latin typeface="Times New Roman" pitchFamily="18" charset="0"/>
                <a:cs typeface="Times New Roman" pitchFamily="18" charset="0"/>
              </a:rPr>
              <a:t>(</a:t>
            </a:r>
            <a:r>
              <a:rPr lang="en-US" sz="3000" dirty="0" smtClean="0">
                <a:latin typeface="Times New Roman" pitchFamily="18" charset="0"/>
                <a:cs typeface="Times New Roman" pitchFamily="18" charset="0"/>
              </a:rPr>
              <a:t>R)</a:t>
            </a:r>
            <a:r>
              <a:rPr lang="vi-VN" sz="3000" dirty="0" smtClean="0">
                <a:latin typeface="Times New Roman" pitchFamily="18" charset="0"/>
                <a:cs typeface="Times New Roman" pitchFamily="18" charset="0"/>
              </a:rPr>
              <a:t> </a:t>
            </a:r>
            <a:r>
              <a:rPr lang="vi-VN" sz="3000" dirty="0">
                <a:latin typeface="Times New Roman" pitchFamily="18" charset="0"/>
                <a:cs typeface="Times New Roman" pitchFamily="18" charset="0"/>
              </a:rPr>
              <a:t>của cơ thể đáp lại các kích thích từ môi trường bên ngoài (S</a:t>
            </a:r>
            <a:r>
              <a:rPr lang="vi-VN" sz="3000" dirty="0" smtClean="0">
                <a:latin typeface="Times New Roman" pitchFamily="18" charset="0"/>
                <a:cs typeface="Times New Roman" pitchFamily="18" charset="0"/>
              </a:rPr>
              <a:t>)</a:t>
            </a:r>
            <a:r>
              <a:rPr lang="en-US" sz="3000" dirty="0" smtClean="0">
                <a:latin typeface="Times New Roman" pitchFamily="18" charset="0"/>
                <a:cs typeface="Times New Roman" pitchFamily="18" charset="0"/>
              </a:rPr>
              <a:t>.</a:t>
            </a:r>
          </a:p>
          <a:p>
            <a:pPr marL="0" indent="0">
              <a:buNone/>
            </a:pPr>
            <a:r>
              <a:rPr lang="vi-VN" sz="3000" dirty="0" smtClean="0">
                <a:latin typeface="Times New Roman" pitchFamily="18" charset="0"/>
                <a:cs typeface="Times New Roman" pitchFamily="18" charset="0"/>
              </a:rPr>
              <a:t>Lúc </a:t>
            </a:r>
            <a:r>
              <a:rPr lang="vi-VN" sz="3000" dirty="0">
                <a:latin typeface="Times New Roman" pitchFamily="18" charset="0"/>
                <a:cs typeface="Times New Roman" pitchFamily="18" charset="0"/>
              </a:rPr>
              <a:t>sơ khai định hình, lý thuyết hành vi còn được gọi là lý thuyết về hộp đen “Black box”. Lý thuyết này cho rằng động cơ của các cá nhân quy định hành vi thể hiện trong các tương tác là rất khác nhau trong những điều kiện môi trường thay đổi. Do chúng ta không nắm bắt được thế giới nội tâm của con người và sự thay đổi ở chúng nên việc dự đoán hành vi thể hiện của con người gặp rất nhiều khó khăn, điều này đã dẫn đến ý tưởng liên quan đến “hộp đen</a:t>
            </a:r>
            <a:r>
              <a:rPr lang="vi-VN" sz="3000" dirty="0" smtClean="0">
                <a:latin typeface="Times New Roman" pitchFamily="18" charset="0"/>
                <a:cs typeface="Times New Roman" pitchFamily="18" charset="0"/>
              </a:rPr>
              <a:t>”</a:t>
            </a:r>
            <a:r>
              <a:rPr lang="en-US" sz="3000" dirty="0" smtClean="0">
                <a:latin typeface="Times New Roman" pitchFamily="18" charset="0"/>
                <a:cs typeface="Times New Roman" pitchFamily="18" charset="0"/>
              </a:rPr>
              <a:t>.</a:t>
            </a:r>
            <a:endParaRPr lang="en-US" sz="3000" dirty="0">
              <a:latin typeface="Times New Roman" pitchFamily="18" charset="0"/>
              <a:cs typeface="Times New Roman" pitchFamily="18" charset="0"/>
            </a:endParaRPr>
          </a:p>
        </p:txBody>
      </p:sp>
      <p:sp>
        <p:nvSpPr>
          <p:cNvPr id="2" name="Title 1"/>
          <p:cNvSpPr>
            <a:spLocks noGrp="1"/>
          </p:cNvSpPr>
          <p:nvPr>
            <p:ph type="title"/>
          </p:nvPr>
        </p:nvSpPr>
        <p:spPr>
          <a:xfrm>
            <a:off x="457200" y="274638"/>
            <a:ext cx="8229600" cy="1020762"/>
          </a:xfrm>
        </p:spPr>
        <p:txBody>
          <a:bodyPr>
            <a:normAutofit/>
          </a:bodyPr>
          <a:lstStyle/>
          <a:p>
            <a:r>
              <a:rPr lang="en-US" sz="4400" u="sng" dirty="0" smtClean="0">
                <a:solidFill>
                  <a:schemeClr val="tx1"/>
                </a:solidFill>
                <a:effectLst/>
                <a:latin typeface="Times New Roman" pitchFamily="18" charset="0"/>
                <a:cs typeface="Times New Roman" pitchFamily="18" charset="0"/>
              </a:rPr>
              <a:t>V. </a:t>
            </a:r>
            <a:r>
              <a:rPr lang="en-US" sz="4400" u="sng" dirty="0" err="1" smtClean="0">
                <a:solidFill>
                  <a:schemeClr val="tx1"/>
                </a:solidFill>
                <a:effectLst/>
                <a:latin typeface="Times New Roman" pitchFamily="18" charset="0"/>
                <a:cs typeface="Times New Roman" pitchFamily="18" charset="0"/>
              </a:rPr>
              <a:t>Lý</a:t>
            </a:r>
            <a:r>
              <a:rPr lang="en-US" sz="4400" u="sng" dirty="0" smtClean="0">
                <a:solidFill>
                  <a:schemeClr val="tx1"/>
                </a:solidFill>
                <a:effectLst/>
                <a:latin typeface="Times New Roman" pitchFamily="18" charset="0"/>
                <a:cs typeface="Times New Roman" pitchFamily="18" charset="0"/>
              </a:rPr>
              <a:t> </a:t>
            </a:r>
            <a:r>
              <a:rPr lang="en-US" sz="4400" u="sng" dirty="0" err="1" smtClean="0">
                <a:solidFill>
                  <a:schemeClr val="tx1"/>
                </a:solidFill>
                <a:effectLst/>
                <a:latin typeface="Times New Roman" pitchFamily="18" charset="0"/>
                <a:cs typeface="Times New Roman" pitchFamily="18" charset="0"/>
              </a:rPr>
              <a:t>thuyết</a:t>
            </a:r>
            <a:r>
              <a:rPr lang="en-US" sz="4400" u="sng" dirty="0" smtClean="0">
                <a:solidFill>
                  <a:schemeClr val="tx1"/>
                </a:solidFill>
                <a:effectLst/>
                <a:latin typeface="Times New Roman" pitchFamily="18" charset="0"/>
                <a:cs typeface="Times New Roman" pitchFamily="18" charset="0"/>
              </a:rPr>
              <a:t> </a:t>
            </a:r>
            <a:r>
              <a:rPr lang="en-US" sz="4400" u="sng" dirty="0" err="1" smtClean="0">
                <a:solidFill>
                  <a:schemeClr val="tx1"/>
                </a:solidFill>
                <a:effectLst/>
                <a:latin typeface="Times New Roman" pitchFamily="18" charset="0"/>
                <a:cs typeface="Times New Roman" pitchFamily="18" charset="0"/>
              </a:rPr>
              <a:t>hành</a:t>
            </a:r>
            <a:r>
              <a:rPr lang="en-US" sz="4400" u="sng" dirty="0" smtClean="0">
                <a:solidFill>
                  <a:schemeClr val="tx1"/>
                </a:solidFill>
                <a:effectLst/>
                <a:latin typeface="Times New Roman" pitchFamily="18" charset="0"/>
                <a:cs typeface="Times New Roman" pitchFamily="18" charset="0"/>
              </a:rPr>
              <a:t> vi.</a:t>
            </a:r>
            <a:endParaRPr lang="en-US" sz="4400" u="sng"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7233124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4906963"/>
          </a:xfrm>
        </p:spPr>
        <p:txBody>
          <a:bodyPr>
            <a:normAutofit/>
          </a:bodyPr>
          <a:lstStyle/>
          <a:p>
            <a:pPr marL="0" indent="0">
              <a:buNone/>
            </a:pPr>
            <a:r>
              <a:rPr lang="vi-VN" sz="2800" dirty="0">
                <a:latin typeface="Times New Roman" pitchFamily="18" charset="0"/>
                <a:cs typeface="Times New Roman" pitchFamily="18" charset="0"/>
              </a:rPr>
              <a:t>Theo Watson có 4 loại hành vi: hành vi bên ngoài, hành vi bên trong, hành vi tự động minh nhiên và hành vi tự động mặc nhiên. Theo ông, mọi việc con người làm kể cả suy nghĩ đều thuộc một trong bốn loại hành vi </a:t>
            </a:r>
            <a:r>
              <a:rPr lang="vi-VN" sz="2800" dirty="0"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a:t>
            </a:r>
          </a:p>
          <a:p>
            <a:pPr marL="0" indent="0">
              <a:buNone/>
            </a:pPr>
            <a:r>
              <a:rPr lang="en-US" sz="2800" dirty="0" smtClean="0">
                <a:latin typeface="Times New Roman" pitchFamily="18" charset="0"/>
                <a:cs typeface="Times New Roman" pitchFamily="18" charset="0"/>
              </a:rPr>
              <a:t>H</a:t>
            </a:r>
            <a:r>
              <a:rPr lang="vi-VN" sz="2800" dirty="0" smtClean="0">
                <a:latin typeface="Times New Roman" pitchFamily="18" charset="0"/>
                <a:cs typeface="Times New Roman" pitchFamily="18" charset="0"/>
              </a:rPr>
              <a:t>ành </a:t>
            </a:r>
            <a:r>
              <a:rPr lang="vi-VN" sz="2800" dirty="0">
                <a:latin typeface="Times New Roman" pitchFamily="18" charset="0"/>
                <a:cs typeface="Times New Roman" pitchFamily="18" charset="0"/>
              </a:rPr>
              <a:t>vi của con người thể hiện đều được giải thích theo mô hình kích thích và phản ứng. Theo đó, hành vi của chúng ta hoàn toàn máy móc, sinh học và không có sự tham gia của ý thức hay một yếu tố nào </a:t>
            </a:r>
            <a:r>
              <a:rPr lang="vi-VN" sz="2800" dirty="0"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2" name="Title 1"/>
          <p:cNvSpPr>
            <a:spLocks noGrp="1"/>
          </p:cNvSpPr>
          <p:nvPr>
            <p:ph type="title"/>
          </p:nvPr>
        </p:nvSpPr>
        <p:spPr>
          <a:xfrm>
            <a:off x="457200" y="274638"/>
            <a:ext cx="8229600" cy="868362"/>
          </a:xfrm>
        </p:spPr>
        <p:txBody>
          <a:bodyPr>
            <a:normAutofit/>
          </a:bodyPr>
          <a:lstStyle/>
          <a:p>
            <a:pPr algn="l"/>
            <a:r>
              <a:rPr lang="en-US" sz="2800" b="1" u="sng" dirty="0" smtClean="0">
                <a:solidFill>
                  <a:schemeClr val="tx1"/>
                </a:solidFill>
                <a:effectLst/>
                <a:latin typeface="Times New Roman" pitchFamily="18" charset="0"/>
                <a:cs typeface="Times New Roman" pitchFamily="18" charset="0"/>
              </a:rPr>
              <a:t>2. </a:t>
            </a:r>
            <a:r>
              <a:rPr lang="en-US" sz="2800" b="1" u="sng" dirty="0" err="1" smtClean="0">
                <a:solidFill>
                  <a:schemeClr val="tx1"/>
                </a:solidFill>
                <a:effectLst/>
                <a:latin typeface="Times New Roman" pitchFamily="18" charset="0"/>
                <a:cs typeface="Times New Roman" pitchFamily="18" charset="0"/>
              </a:rPr>
              <a:t>Các</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vấn</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đề</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cơ</a:t>
            </a:r>
            <a:r>
              <a:rPr lang="en-US" sz="2800" b="1" u="sng" dirty="0" smtClean="0">
                <a:solidFill>
                  <a:schemeClr val="tx1"/>
                </a:solidFill>
                <a:effectLst/>
                <a:latin typeface="Times New Roman" pitchFamily="18" charset="0"/>
                <a:cs typeface="Times New Roman" pitchFamily="18" charset="0"/>
              </a:rPr>
              <a:t> </a:t>
            </a:r>
            <a:r>
              <a:rPr lang="en-US" sz="2800" b="1" u="sng" dirty="0" err="1" smtClean="0">
                <a:solidFill>
                  <a:schemeClr val="tx1"/>
                </a:solidFill>
                <a:effectLst/>
                <a:latin typeface="Times New Roman" pitchFamily="18" charset="0"/>
                <a:cs typeface="Times New Roman" pitchFamily="18" charset="0"/>
              </a:rPr>
              <a:t>bản</a:t>
            </a:r>
            <a:r>
              <a:rPr lang="en-US" sz="2800" b="1" u="sng" dirty="0" smtClean="0">
                <a:solidFill>
                  <a:schemeClr val="tx1"/>
                </a:solidFill>
                <a:effectLst/>
                <a:latin typeface="Times New Roman" pitchFamily="18" charset="0"/>
                <a:cs typeface="Times New Roman" pitchFamily="18" charset="0"/>
              </a:rPr>
              <a:t>.</a:t>
            </a:r>
            <a:endParaRPr lang="en-US" sz="2800" b="1" u="sng" dirty="0">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3446622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5612" y="381000"/>
            <a:ext cx="4040188" cy="639762"/>
          </a:xfrm>
        </p:spPr>
        <p:txBody>
          <a:bodyPr>
            <a:normAutofit/>
          </a:bodyPr>
          <a:lstStyle/>
          <a:p>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Text Placeholder 4"/>
          <p:cNvSpPr>
            <a:spLocks noGrp="1"/>
          </p:cNvSpPr>
          <p:nvPr>
            <p:ph type="body" sz="half" idx="3"/>
          </p:nvPr>
        </p:nvSpPr>
        <p:spPr>
          <a:xfrm>
            <a:off x="4648200" y="381000"/>
            <a:ext cx="4041775" cy="639762"/>
          </a:xfrm>
        </p:spPr>
        <p:txBody>
          <a:bodyPr>
            <a:normAutofit/>
          </a:bodyPr>
          <a:lstStyle/>
          <a:p>
            <a:r>
              <a:rPr lang="en-US" sz="2800" dirty="0" err="1" smtClean="0">
                <a:latin typeface="Times New Roman" pitchFamily="18" charset="0"/>
                <a:cs typeface="Times New Roman" pitchFamily="18" charset="0"/>
              </a:rPr>
              <a:t>Cười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4" name="Content Placeholder 3"/>
          <p:cNvSpPr>
            <a:spLocks noGrp="1"/>
          </p:cNvSpPr>
          <p:nvPr>
            <p:ph sz="quarter" idx="2"/>
          </p:nvPr>
        </p:nvSpPr>
        <p:spPr>
          <a:xfrm>
            <a:off x="457200" y="1219200"/>
            <a:ext cx="4040188" cy="4906963"/>
          </a:xfrm>
        </p:spPr>
        <p:txBody>
          <a:bodyPr/>
          <a:lstStyle/>
          <a:p>
            <a:endParaRPr lang="en-US" dirty="0"/>
          </a:p>
        </p:txBody>
      </p:sp>
      <p:sp>
        <p:nvSpPr>
          <p:cNvPr id="6" name="Content Placeholder 5"/>
          <p:cNvSpPr>
            <a:spLocks noGrp="1"/>
          </p:cNvSpPr>
          <p:nvPr>
            <p:ph sz="quarter" idx="4"/>
          </p:nvPr>
        </p:nvSpPr>
        <p:spPr>
          <a:xfrm>
            <a:off x="4645025" y="1219200"/>
            <a:ext cx="4041775" cy="4906963"/>
          </a:xfrm>
        </p:spPr>
        <p:txBody>
          <a:bodyPr/>
          <a:lstStyle/>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219200"/>
            <a:ext cx="3962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219200"/>
            <a:ext cx="40386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51248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3008313" cy="838200"/>
          </a:xfrm>
        </p:spPr>
        <p:txBody>
          <a:bodyPr>
            <a:noAutofit/>
          </a:bodyPr>
          <a:lstStyle/>
          <a:p>
            <a:pPr marL="514350" lvl="0" indent="-514350">
              <a:spcBef>
                <a:spcPct val="20000"/>
              </a:spcBef>
            </a:pPr>
            <a:r>
              <a:rPr lang="vi-VN" sz="2800" b="1" u="sng" dirty="0" smtClean="0">
                <a:solidFill>
                  <a:prstClr val="black"/>
                </a:solidFill>
                <a:latin typeface="Times New Roman" pitchFamily="18" charset="0"/>
                <a:ea typeface="+mn-ea"/>
                <a:cs typeface="Times New Roman" pitchFamily="18" charset="0"/>
              </a:rPr>
              <a:t>1. Khái </a:t>
            </a:r>
            <a:r>
              <a:rPr lang="vi-VN" sz="2800" b="1" u="sng" dirty="0">
                <a:solidFill>
                  <a:prstClr val="black"/>
                </a:solidFill>
                <a:latin typeface="Times New Roman" pitchFamily="18" charset="0"/>
                <a:ea typeface="+mn-ea"/>
                <a:cs typeface="Times New Roman" pitchFamily="18" charset="0"/>
              </a:rPr>
              <a:t>niệm.</a:t>
            </a:r>
            <a:br>
              <a:rPr lang="vi-VN" sz="2800" b="1" u="sng" dirty="0">
                <a:solidFill>
                  <a:prstClr val="black"/>
                </a:solidFill>
                <a:latin typeface="Times New Roman" pitchFamily="18" charset="0"/>
                <a:ea typeface="+mn-ea"/>
                <a:cs typeface="Times New Roman" pitchFamily="18" charset="0"/>
              </a:rPr>
            </a:br>
            <a:endParaRPr lang="en-US" sz="2800" b="1" u="sng" dirty="0">
              <a:latin typeface="Times New Roman" pitchFamily="18" charset="0"/>
              <a:cs typeface="Times New Roman" pitchFamily="18" charset="0"/>
            </a:endParaRPr>
          </a:p>
        </p:txBody>
      </p:sp>
      <p:sp>
        <p:nvSpPr>
          <p:cNvPr id="4" name="Text Placeholder 3"/>
          <p:cNvSpPr>
            <a:spLocks noGrp="1"/>
          </p:cNvSpPr>
          <p:nvPr>
            <p:ph type="body" idx="2"/>
          </p:nvPr>
        </p:nvSpPr>
        <p:spPr>
          <a:xfrm>
            <a:off x="457200" y="762000"/>
            <a:ext cx="3008313" cy="5364163"/>
          </a:xfrm>
        </p:spPr>
        <p:txBody>
          <a:bodyPr>
            <a:normAutofit fontScale="77500" lnSpcReduction="20000"/>
          </a:bodyPr>
          <a:lstStyle/>
          <a:p>
            <a:pPr lvl="0" algn="l"/>
            <a:r>
              <a:rPr lang="vi-VN" sz="3600" dirty="0">
                <a:solidFill>
                  <a:prstClr val="black"/>
                </a:solidFill>
                <a:latin typeface="Times New Roman" pitchFamily="18" charset="0"/>
                <a:cs typeface="Times New Roman" pitchFamily="18" charset="0"/>
              </a:rPr>
              <a:t>Hành động của một cá nhân mà có gắn một ý nghĩa vào hành động ấy, và cá nhân đó tính đến hành vi của người khác, bằng cách như vậy mà định hướng vào chuỗi hành động đó. Như vậy, một hành động có tính chất xã hội khi nó liên quan đến những người khác.</a:t>
            </a:r>
          </a:p>
          <a:p>
            <a:pPr algn="l"/>
            <a:endParaRPr lang="en-US" dirty="0"/>
          </a:p>
        </p:txBody>
      </p:sp>
      <p:sp>
        <p:nvSpPr>
          <p:cNvPr id="3" name="Content Placeholder 2"/>
          <p:cNvSpPr>
            <a:spLocks noGrp="1"/>
          </p:cNvSpPr>
          <p:nvPr>
            <p:ph sz="half" idx="1"/>
          </p:nvPr>
        </p:nvSpPr>
        <p:spPr>
          <a:xfrm>
            <a:off x="3581400" y="274320"/>
            <a:ext cx="5181600" cy="5897880"/>
          </a:xfrm>
        </p:spPr>
        <p:txBody>
          <a:bodyPr/>
          <a:lstStyle/>
          <a:p>
            <a:pPr marL="0" indent="0">
              <a:buNone/>
            </a:pP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1400" y="304800"/>
            <a:ext cx="51816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3441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22564" y="228600"/>
            <a:ext cx="4040188" cy="639762"/>
          </a:xfrm>
        </p:spPr>
        <p:txBody>
          <a:bodyPr>
            <a:normAutofit/>
          </a:bodyPr>
          <a:lstStyle/>
          <a:p>
            <a:r>
              <a:rPr lang="en-US" sz="2800" dirty="0" err="1" smtClean="0">
                <a:latin typeface="Times New Roman" pitchFamily="18" charset="0"/>
                <a:cs typeface="Times New Roman" pitchFamily="18" charset="0"/>
              </a:rPr>
              <a:t>Tức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giận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5" name="Text Placeholder 4"/>
          <p:cNvSpPr>
            <a:spLocks noGrp="1"/>
          </p:cNvSpPr>
          <p:nvPr>
            <p:ph type="body" sz="half" idx="3"/>
          </p:nvPr>
        </p:nvSpPr>
        <p:spPr>
          <a:xfrm>
            <a:off x="4419600" y="152400"/>
            <a:ext cx="4041775" cy="868362"/>
          </a:xfrm>
        </p:spPr>
        <p:txBody>
          <a:bodyPr>
            <a:noAutofit/>
          </a:bodyPr>
          <a:lstStyle/>
          <a:p>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mệt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buổi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tối</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4" name="Content Placeholder 3"/>
          <p:cNvSpPr>
            <a:spLocks noGrp="1"/>
          </p:cNvSpPr>
          <p:nvPr>
            <p:ph sz="quarter" idx="2"/>
          </p:nvPr>
        </p:nvSpPr>
        <p:spPr>
          <a:xfrm>
            <a:off x="457200" y="1143000"/>
            <a:ext cx="4040188" cy="4983163"/>
          </a:xfrm>
        </p:spPr>
        <p:txBody>
          <a:bodyPr/>
          <a:lstStyle/>
          <a:p>
            <a:endParaRPr lang="en-US" dirty="0"/>
          </a:p>
        </p:txBody>
      </p:sp>
      <p:sp>
        <p:nvSpPr>
          <p:cNvPr id="6" name="Content Placeholder 5"/>
          <p:cNvSpPr>
            <a:spLocks noGrp="1"/>
          </p:cNvSpPr>
          <p:nvPr>
            <p:ph sz="quarter" idx="4"/>
          </p:nvPr>
        </p:nvSpPr>
        <p:spPr>
          <a:xfrm>
            <a:off x="4645025" y="1143000"/>
            <a:ext cx="4041775" cy="4983163"/>
          </a:xfrm>
        </p:spPr>
        <p:txBody>
          <a:bodyPr/>
          <a:lstStyle/>
          <a:p>
            <a:endParaRPr lang="en-US" dirty="0"/>
          </a:p>
        </p:txBody>
      </p:sp>
      <p:pic>
        <p:nvPicPr>
          <p:cNvPr id="133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2054" y="1143000"/>
            <a:ext cx="4024746" cy="5029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43000"/>
            <a:ext cx="40386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6021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marL="0" indent="0">
              <a:buNone/>
            </a:pP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AISAS, </a:t>
            </a:r>
            <a:r>
              <a:rPr lang="en-US" sz="2800" dirty="0" err="1">
                <a:latin typeface="Times New Roman" pitchFamily="18" charset="0"/>
                <a:cs typeface="Times New Roman" pitchFamily="18" charset="0"/>
              </a:rPr>
              <a:t>mô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vi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lý</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online </a:t>
            </a:r>
            <a:r>
              <a:rPr lang="en-US" sz="2800" dirty="0" smtClean="0">
                <a:latin typeface="Times New Roman" pitchFamily="18" charset="0"/>
                <a:cs typeface="Times New Roman" pitchFamily="18" charset="0"/>
              </a:rPr>
              <a:t>marketing</a:t>
            </a:r>
            <a:r>
              <a:rPr lang="vi-VN"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1" y="1676400"/>
            <a:ext cx="77724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75957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marL="0" indent="0">
              <a:buNone/>
            </a:pPr>
            <a:r>
              <a:rPr lang="vi-VN" sz="2800" dirty="0">
                <a:latin typeface="Times New Roman" pitchFamily="18" charset="0"/>
                <a:cs typeface="Times New Roman" pitchFamily="18" charset="0"/>
              </a:rPr>
              <a:t>Lý</a:t>
            </a:r>
            <a:r>
              <a:rPr lang="vi-VN" sz="2800" i="1" dirty="0">
                <a:latin typeface="Times New Roman" pitchFamily="18" charset="0"/>
                <a:cs typeface="Times New Roman" pitchFamily="18" charset="0"/>
              </a:rPr>
              <a:t> </a:t>
            </a:r>
            <a:r>
              <a:rPr lang="vi-VN" sz="2800" dirty="0">
                <a:latin typeface="Times New Roman" pitchFamily="18" charset="0"/>
                <a:cs typeface="Times New Roman" pitchFamily="18" charset="0"/>
              </a:rPr>
              <a:t>thuyết hành vi cho rằng trong quá trình sinh tồn, mỗi người đều có những động cơ riêng nhất định trong từng tình huống cụ thể, tuy vậy nhưng chúng lại không đóng vai trò quan trọng trong việc thể hiện các hành vi của họ. Những động cơ này được hình thành mang tính chủ quan, duy cá nhân nên không có tính quy luật. Vì vậy chúng ta không thể nghiên cứu những động cơ chủ quan của con người về mặt khoa học. Việc dự đoán hành vi của con người không thể thực hiện được khi những phản ứng đã bộc lộ ra bên ngoài mới quan sát được.</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50972765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3400"/>
            <a:ext cx="8229600" cy="6019800"/>
          </a:xfrm>
        </p:spPr>
        <p:txBody>
          <a:bodyPr/>
          <a:lstStyle/>
          <a:p>
            <a:pPr algn="ctr"/>
            <a:endParaRPr lang="en-US" dirty="0" smtClean="0"/>
          </a:p>
          <a:p>
            <a:pPr algn="ctr"/>
            <a:endParaRPr lang="en-US" dirty="0"/>
          </a:p>
          <a:p>
            <a:pPr algn="ctr"/>
            <a:endParaRPr lang="en-US" dirty="0" smtClean="0"/>
          </a:p>
          <a:p>
            <a:pPr algn="ctr"/>
            <a:endParaRPr lang="en-US" dirty="0"/>
          </a:p>
          <a:p>
            <a:pPr algn="ctr"/>
            <a:endParaRPr lang="en-US" dirty="0" smtClean="0"/>
          </a:p>
          <a:p>
            <a:pPr marL="109728" indent="0" algn="ctr">
              <a:buNone/>
            </a:pPr>
            <a:r>
              <a:rPr lang="en-US" dirty="0" smtClean="0"/>
              <a:t>CÁM ƠN THẦY VÀ CÁC BẠN ĐÃ LẮNG NGHE</a:t>
            </a:r>
            <a:endParaRPr lang="en-US" dirty="0"/>
          </a:p>
        </p:txBody>
      </p:sp>
    </p:spTree>
    <p:extLst>
      <p:ext uri="{BB962C8B-B14F-4D97-AF65-F5344CB8AC3E}">
        <p14:creationId xmlns:p14="http://schemas.microsoft.com/office/powerpoint/2010/main" val="3986405067"/>
      </p:ext>
    </p:extLst>
  </p:cSld>
  <p:clrMapOvr>
    <a:masterClrMapping/>
  </p:clrMapOvr>
  <mc:AlternateContent xmlns:mc="http://schemas.openxmlformats.org/markup-compatibility/2006" xmlns:p14="http://schemas.microsoft.com/office/powerpoint/2010/main">
    <mc:Choice Requires="p14">
      <p:transition spd="slow" p14:dur="1500">
        <p14:window dir="vert"/>
        <p:sndAc>
          <p:stSnd>
            <p:snd r:embed="rId3" name="applause.wav"/>
          </p:stSnd>
        </p:sndAc>
      </p:transition>
    </mc:Choice>
    <mc:Fallback xmlns="">
      <p:transition spd="slow">
        <p:fade/>
        <p:sndAc>
          <p:stSnd>
            <p:snd r:embed="rId4" name="applause.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6019800"/>
          </a:xfrm>
        </p:spPr>
        <p:txBody>
          <a:bodyPr/>
          <a:lstStyle/>
          <a:p>
            <a:pPr marL="0" indent="0">
              <a:buNone/>
            </a:pPr>
            <a:r>
              <a:rPr lang="en-US" sz="2800" dirty="0">
                <a:latin typeface="Times New Roman" pitchFamily="18" charset="0"/>
                <a:cs typeface="Times New Roman" pitchFamily="18" charset="0"/>
              </a:rPr>
              <a:t>Theo M. Weber,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4 </a:t>
            </a:r>
            <a:r>
              <a:rPr lang="en-US" sz="2800" dirty="0" err="1">
                <a:latin typeface="Times New Roman" pitchFamily="18" charset="0"/>
                <a:cs typeface="Times New Roman" pitchFamily="18" charset="0"/>
              </a:rPr>
              <a:t>loại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cơ</a:t>
            </a:r>
            <a:r>
              <a:rPr lang="en-US" sz="2800" dirty="0">
                <a:latin typeface="Times New Roman" pitchFamily="18" charset="0"/>
                <a:cs typeface="Times New Roman" pitchFamily="18" charset="0"/>
              </a:rPr>
              <a:t> chi </a:t>
            </a:r>
            <a:r>
              <a:rPr lang="en-US" sz="2800" dirty="0" err="1">
                <a:latin typeface="Times New Roman" pitchFamily="18" charset="0"/>
                <a:cs typeface="Times New Roman" pitchFamily="18" charset="0"/>
              </a:rPr>
              <a:t>phối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a:t>
            </a:r>
            <a:r>
              <a:rPr lang="vi-VN" sz="2800" dirty="0" smtClean="0">
                <a:latin typeface="Times New Roman" pitchFamily="18" charset="0"/>
                <a:cs typeface="Times New Roman" pitchFamily="18" charset="0"/>
              </a:rPr>
              <a:t>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vi-VN" sz="2800" dirty="0" smtClean="0">
                <a:latin typeface="Times New Roman" pitchFamily="18" charset="0"/>
                <a:cs typeface="Times New Roman" pitchFamily="18" charset="0"/>
              </a:rPr>
              <a:t>: cảm xúc, truyền thống, giá trị, mục đích và tương ứng với nó là 4 loại hành động xã hội:</a:t>
            </a:r>
          </a:p>
          <a:p>
            <a:pPr marL="0" indent="0">
              <a:buNone/>
            </a:pP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vi-VN" sz="2800" dirty="0" smtClean="0">
                <a:latin typeface="Times New Roman" pitchFamily="18" charset="0"/>
                <a:cs typeface="Times New Roman" pitchFamily="18" charset="0"/>
              </a:rPr>
              <a:t>.</a:t>
            </a:r>
          </a:p>
          <a:p>
            <a:pPr marL="0" indent="0">
              <a:buNone/>
            </a:pPr>
            <a:endParaRPr lang="en-US" dirty="0"/>
          </a:p>
          <a:p>
            <a:endParaRPr lang="en-US" dirty="0"/>
          </a:p>
        </p:txBody>
      </p:sp>
      <p:sp>
        <p:nvSpPr>
          <p:cNvPr id="2" name="Title 1"/>
          <p:cNvSpPr>
            <a:spLocks noGrp="1"/>
          </p:cNvSpPr>
          <p:nvPr>
            <p:ph type="title"/>
          </p:nvPr>
        </p:nvSpPr>
        <p:spPr>
          <a:xfrm>
            <a:off x="457200" y="274638"/>
            <a:ext cx="8229600" cy="639762"/>
          </a:xfrm>
        </p:spPr>
        <p:txBody>
          <a:bodyPr>
            <a:normAutofit/>
          </a:bodyPr>
          <a:lstStyle/>
          <a:p>
            <a:pPr algn="l"/>
            <a:r>
              <a:rPr lang="vi-VN" sz="2800" b="1" u="sng" dirty="0">
                <a:solidFill>
                  <a:schemeClr val="tx1"/>
                </a:solidFill>
                <a:effectLst/>
                <a:latin typeface="Times New Roman" pitchFamily="18" charset="0"/>
                <a:cs typeface="Times New Roman" pitchFamily="18" charset="0"/>
              </a:rPr>
              <a:t>2. Những vấn đề cơ </a:t>
            </a:r>
            <a:r>
              <a:rPr lang="vi-VN" sz="2800" b="1" u="sng" dirty="0" smtClean="0">
                <a:solidFill>
                  <a:schemeClr val="tx1"/>
                </a:solidFill>
                <a:effectLst/>
                <a:latin typeface="Times New Roman" pitchFamily="18" charset="0"/>
                <a:cs typeface="Times New Roman" pitchFamily="18" charset="0"/>
              </a:rPr>
              <a:t>bản.</a:t>
            </a:r>
            <a:endParaRPr lang="en-US" sz="2800" b="1" u="sng" dirty="0">
              <a:solidFill>
                <a:schemeClr val="tx1"/>
              </a:solidFill>
              <a:effectLst/>
              <a:latin typeface="Times New Roman" pitchFamily="18" charset="0"/>
              <a:cs typeface="Times New Roman" pitchFamily="18" charset="0"/>
            </a:endParaRPr>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200400"/>
            <a:ext cx="7848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82070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05800" cy="6248400"/>
          </a:xfrm>
        </p:spPr>
        <p:txBody>
          <a:bodyPr/>
          <a:lstStyle/>
          <a:p>
            <a:pPr marL="0" indent="0">
              <a:buNone/>
            </a:pPr>
            <a:r>
              <a:rPr lang="en-US" sz="2800" dirty="0" err="1">
                <a:latin typeface="Times New Roman" pitchFamily="18" charset="0"/>
                <a:ea typeface="Calibri"/>
                <a:cs typeface="Times New Roman" pitchFamily="18" charset="0"/>
              </a:rPr>
              <a:t>Hành</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động</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duy</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lí</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công</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cụ</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là</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loại</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hành</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động</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mà</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cá</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nhân</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phải</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lựa</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chọn</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kĩ</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lưỡng</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để</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đạt</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mục</a:t>
            </a:r>
            <a:r>
              <a:rPr lang="en-US" sz="2800" dirty="0">
                <a:latin typeface="Times New Roman" pitchFamily="18" charset="0"/>
                <a:ea typeface="Calibri"/>
                <a:cs typeface="Times New Roman" pitchFamily="18" charset="0"/>
              </a:rPr>
              <a:t> </a:t>
            </a:r>
            <a:r>
              <a:rPr lang="en-US" sz="2800" dirty="0" err="1" smtClean="0">
                <a:latin typeface="Times New Roman" pitchFamily="18" charset="0"/>
                <a:ea typeface="Calibri"/>
                <a:cs typeface="Times New Roman" pitchFamily="18" charset="0"/>
              </a:rPr>
              <a:t>tiêu</a:t>
            </a:r>
            <a:r>
              <a:rPr lang="vi-VN" sz="2800" dirty="0" smtClean="0">
                <a:latin typeface="Times New Roman" pitchFamily="18" charset="0"/>
                <a:ea typeface="Calibri"/>
                <a:cs typeface="Times New Roman" pitchFamily="18" charset="0"/>
              </a:rPr>
              <a:t>.</a:t>
            </a:r>
          </a:p>
          <a:p>
            <a:pPr marL="0" indent="0">
              <a:buNone/>
            </a:pP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447800"/>
            <a:ext cx="7772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52767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6027" y="228600"/>
            <a:ext cx="8229600" cy="6477000"/>
          </a:xfrm>
        </p:spPr>
        <p:txBody>
          <a:bodyPr/>
          <a:lstStyle/>
          <a:p>
            <a:pPr marL="0" indent="0">
              <a:buNone/>
            </a:pP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vi-VN" sz="2800" dirty="0" smtClean="0">
                <a:latin typeface="Times New Roman" pitchFamily="18" charset="0"/>
                <a:cs typeface="Times New Roman" pitchFamily="18" charset="0"/>
              </a:rPr>
              <a:t>động của</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con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hướng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a:t>
            </a:r>
            <a:r>
              <a:rPr lang="vi-VN" sz="2800" dirty="0" smtClean="0">
                <a:latin typeface="Times New Roman" pitchFamily="18" charset="0"/>
                <a:cs typeface="Times New Roman" pitchFamily="18" charset="0"/>
              </a:rPr>
              <a:t>hô</a:t>
            </a:r>
            <a:r>
              <a:rPr lang="en-US" sz="2800" dirty="0" err="1" smtClean="0">
                <a:latin typeface="Times New Roman" pitchFamily="18" charset="0"/>
                <a:cs typeface="Times New Roman" pitchFamily="18" charset="0"/>
              </a:rPr>
              <a:t>ng</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qua </a:t>
            </a:r>
            <a:r>
              <a:rPr lang="en-US" sz="2800" dirty="0" err="1">
                <a:latin typeface="Times New Roman" pitchFamily="18" charset="0"/>
                <a:cs typeface="Times New Roman" pitchFamily="18" charset="0"/>
              </a:rPr>
              <a:t>tương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này</a:t>
            </a:r>
            <a:r>
              <a:rPr lang="en-US" sz="2800" dirty="0">
                <a:latin typeface="Times New Roman" pitchFamily="18" charset="0"/>
                <a:cs typeface="Times New Roman" pitchFamily="18" charset="0"/>
              </a:rPr>
              <a:t> sang </a:t>
            </a:r>
            <a:r>
              <a:rPr lang="en-US" sz="2800" dirty="0" err="1">
                <a:latin typeface="Times New Roman" pitchFamily="18" charset="0"/>
                <a:cs typeface="Times New Roman" pitchFamily="18" charset="0"/>
              </a:rPr>
              <a:t>đời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tri </a:t>
            </a:r>
            <a:r>
              <a:rPr lang="en-US" sz="2800" dirty="0" err="1">
                <a:latin typeface="Times New Roman" pitchFamily="18" charset="0"/>
                <a:cs typeface="Times New Roman" pitchFamily="18" charset="0"/>
              </a:rPr>
              <a:t>sản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hội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con </a:t>
            </a:r>
            <a:r>
              <a:rPr lang="en-US" sz="2800" dirty="0" err="1" smtClean="0">
                <a:latin typeface="Times New Roman" pitchFamily="18" charset="0"/>
                <a:cs typeface="Times New Roman" pitchFamily="18" charset="0"/>
              </a:rPr>
              <a:t>người</a:t>
            </a:r>
            <a:r>
              <a:rPr lang="vi-VN" sz="2800" dirty="0" smtClean="0">
                <a:latin typeface="Times New Roman" pitchFamily="18" charset="0"/>
                <a:cs typeface="Times New Roman" pitchFamily="18" charset="0"/>
              </a:rPr>
              <a:t>.</a:t>
            </a:r>
          </a:p>
          <a:p>
            <a:pPr marL="0" indent="0">
              <a:buNone/>
            </a:pP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743200"/>
            <a:ext cx="8153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5821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553200"/>
          </a:xfrm>
        </p:spPr>
        <p:txBody>
          <a:bodyPr/>
          <a:lstStyle/>
          <a:p>
            <a:pPr marL="0" indent="0">
              <a:buNone/>
            </a:pP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nhân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thực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tập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truyền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thống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văn</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vi-VN" sz="2800" dirty="0" smtClean="0">
                <a:latin typeface="Times New Roman" pitchFamily="18" charset="0"/>
                <a:cs typeface="Times New Roman" pitchFamily="18" charset="0"/>
              </a:rPr>
              <a:t>.</a:t>
            </a:r>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904999"/>
            <a:ext cx="7162800"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264933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1420"/>
            <a:ext cx="8229600" cy="6172200"/>
          </a:xfrm>
        </p:spPr>
        <p:txBody>
          <a:bodyPr/>
          <a:lstStyle/>
          <a:p>
            <a:pPr marL="0" marR="0" indent="0">
              <a:lnSpc>
                <a:spcPct val="115000"/>
              </a:lnSpc>
              <a:spcBef>
                <a:spcPts val="0"/>
              </a:spcBef>
              <a:spcAft>
                <a:spcPts val="1000"/>
              </a:spcAft>
              <a:buNone/>
            </a:pPr>
            <a:r>
              <a:rPr lang="en-US" sz="2800" dirty="0" err="1">
                <a:latin typeface="Times New Roman" pitchFamily="18" charset="0"/>
                <a:ea typeface="Calibri"/>
                <a:cs typeface="Times New Roman" pitchFamily="18" charset="0"/>
              </a:rPr>
              <a:t>Tiêu</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chí</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phân</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loại:là</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động</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cơ</a:t>
            </a:r>
            <a:r>
              <a:rPr lang="en-US" sz="2800" dirty="0">
                <a:latin typeface="Times New Roman" pitchFamily="18" charset="0"/>
                <a:ea typeface="Calibri"/>
                <a:cs typeface="Times New Roman" pitchFamily="18" charset="0"/>
              </a:rPr>
              <a:t> </a:t>
            </a:r>
            <a:r>
              <a:rPr lang="en-US" sz="2800" dirty="0" err="1">
                <a:latin typeface="Times New Roman" pitchFamily="18" charset="0"/>
                <a:ea typeface="Calibri"/>
                <a:cs typeface="Times New Roman" pitchFamily="18" charset="0"/>
              </a:rPr>
              <a:t>hành</a:t>
            </a:r>
            <a:r>
              <a:rPr lang="en-US" sz="2800" dirty="0">
                <a:latin typeface="Times New Roman" pitchFamily="18" charset="0"/>
                <a:ea typeface="Calibri"/>
                <a:cs typeface="Times New Roman" pitchFamily="18" charset="0"/>
              </a:rPr>
              <a:t> </a:t>
            </a:r>
            <a:r>
              <a:rPr lang="en-US" sz="2800" dirty="0" err="1" smtClean="0">
                <a:latin typeface="Times New Roman" pitchFamily="18" charset="0"/>
                <a:ea typeface="Calibri"/>
                <a:cs typeface="Times New Roman" pitchFamily="18" charset="0"/>
              </a:rPr>
              <a:t>động</a:t>
            </a:r>
            <a:r>
              <a:rPr lang="vi-VN" sz="2800" dirty="0" smtClean="0">
                <a:latin typeface="Times New Roman" pitchFamily="18" charset="0"/>
                <a:ea typeface="Calibri"/>
                <a:cs typeface="Times New Roman" pitchFamily="18" charset="0"/>
              </a:rPr>
              <a:t>.</a:t>
            </a:r>
          </a:p>
          <a:p>
            <a:pPr marL="0" marR="0">
              <a:lnSpc>
                <a:spcPct val="115000"/>
              </a:lnSpc>
              <a:spcBef>
                <a:spcPts val="0"/>
              </a:spcBef>
              <a:spcAft>
                <a:spcPts val="1000"/>
              </a:spcAft>
            </a:pPr>
            <a:endParaRPr lang="en-US" dirty="0">
              <a:ea typeface="Calibri"/>
              <a:cs typeface="Times New Roman"/>
            </a:endParaRPr>
          </a:p>
          <a:p>
            <a:pPr marL="0" indent="0">
              <a:buNone/>
            </a:pPr>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19201"/>
            <a:ext cx="3143250" cy="487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3194" y="1219201"/>
            <a:ext cx="2956214"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900920"/>
            <a:ext cx="3200399" cy="242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urved Up Arrow 4"/>
          <p:cNvSpPr/>
          <p:nvPr/>
        </p:nvSpPr>
        <p:spPr>
          <a:xfrm>
            <a:off x="2438400" y="3124200"/>
            <a:ext cx="2674793" cy="48664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Curved Down Arrow 7"/>
          <p:cNvSpPr/>
          <p:nvPr/>
        </p:nvSpPr>
        <p:spPr>
          <a:xfrm>
            <a:off x="2438400" y="3610841"/>
            <a:ext cx="2819400" cy="58015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071970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1537</TotalTime>
  <Words>1930</Words>
  <Application>Microsoft Office PowerPoint</Application>
  <PresentationFormat>On-screen Show (4:3)</PresentationFormat>
  <Paragraphs>106</Paragraphs>
  <Slides>43</Slides>
  <Notes>2</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Concourse</vt:lpstr>
      <vt:lpstr>TRƯỜNG ĐẠI HỌC NÔNG LÂM THÀNH PHỐ HỒ CHÍ MINH</vt:lpstr>
      <vt:lpstr>PowerPoint Presentation</vt:lpstr>
      <vt:lpstr>I. Lý thuyết hành động xã hội.</vt:lpstr>
      <vt:lpstr>1. Khái niệm. </vt:lpstr>
      <vt:lpstr>2. Những vấn đề cơ bản.</vt:lpstr>
      <vt:lpstr>PowerPoint Presentation</vt:lpstr>
      <vt:lpstr>PowerPoint Presentation</vt:lpstr>
      <vt:lpstr>PowerPoint Presentation</vt:lpstr>
      <vt:lpstr>PowerPoint Presentation</vt:lpstr>
      <vt:lpstr>II. Lý thuyết tương tác biểu trưng.</vt:lpstr>
      <vt:lpstr>PowerPoint Presentation</vt:lpstr>
      <vt:lpstr>PowerPoint Presentation</vt:lpstr>
      <vt:lpstr>PowerPoint Presentation</vt:lpstr>
      <vt:lpstr>PowerPoint Presentation</vt:lpstr>
      <vt:lpstr>PowerPoint Presentation</vt:lpstr>
      <vt:lpstr>PowerPoint Presentation</vt:lpstr>
      <vt:lpstr>III. Thuyết cấu trúc chức năng.</vt:lpstr>
      <vt:lpstr>PowerPoint Presentation</vt:lpstr>
      <vt:lpstr>PowerPoint Presentation</vt:lpstr>
      <vt:lpstr>2. Các vấn đề cơ bản.</vt:lpstr>
      <vt:lpstr>PowerPoint Presentation</vt:lpstr>
      <vt:lpstr>PowerPoint Presentation</vt:lpstr>
      <vt:lpstr>PowerPoint Presentation</vt:lpstr>
      <vt:lpstr>PowerPoint Presentation</vt:lpstr>
      <vt:lpstr>b. Lý thuyết chức năng cấu trúc của Talcott Parson.</vt:lpstr>
      <vt:lpstr>PowerPoint Presentation</vt:lpstr>
      <vt:lpstr>PowerPoint Presentation</vt:lpstr>
      <vt:lpstr>IV. Lý thuyết xung đột.</vt:lpstr>
      <vt:lpstr>1. Khái niệm. </vt:lpstr>
      <vt:lpstr>PowerPoint Presentation</vt:lpstr>
      <vt:lpstr>2. Các vấn đề cơ bản.</vt:lpstr>
      <vt:lpstr>PowerPoint Presentation</vt:lpstr>
      <vt:lpstr>PowerPoint Presentation</vt:lpstr>
      <vt:lpstr>PowerPoint Presentation</vt:lpstr>
      <vt:lpstr>PowerPoint Presentation</vt:lpstr>
      <vt:lpstr>PowerPoint Presentation</vt:lpstr>
      <vt:lpstr>V. Lý thuyết hành vi.</vt:lpstr>
      <vt:lpstr>2. Các vấn đề cơ bản.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63</cp:revision>
  <dcterms:created xsi:type="dcterms:W3CDTF">2013-11-13T03:16:16Z</dcterms:created>
  <dcterms:modified xsi:type="dcterms:W3CDTF">2013-11-19T05:08:24Z</dcterms:modified>
</cp:coreProperties>
</file>