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9" r:id="rId5"/>
    <p:sldId id="260" r:id="rId6"/>
    <p:sldId id="262" r:id="rId7"/>
    <p:sldId id="263" r:id="rId8"/>
    <p:sldId id="270" r:id="rId9"/>
    <p:sldId id="271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vi-V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858"/>
    <a:srgbClr val="C6BE5A"/>
    <a:srgbClr val="B4C25E"/>
    <a:srgbClr val="B2D63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vi-V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vi-V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87F4-8953-45DD-8CC5-57EFBCB87718}" type="datetimeFigureOut">
              <a:rPr lang="vi-VN" smtClean="0"/>
              <a:pPr/>
              <a:t>12/06/2014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8DAF0-F6D6-47B8-ABDB-B85EC3B9D7B6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vi-V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vi-V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87F4-8953-45DD-8CC5-57EFBCB87718}" type="datetimeFigureOut">
              <a:rPr lang="vi-VN" smtClean="0"/>
              <a:pPr/>
              <a:t>12/06/2014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8DAF0-F6D6-47B8-ABDB-B85EC3B9D7B6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vi-V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vi-V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87F4-8953-45DD-8CC5-57EFBCB87718}" type="datetimeFigureOut">
              <a:rPr lang="vi-VN" smtClean="0"/>
              <a:pPr/>
              <a:t>12/06/2014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8DAF0-F6D6-47B8-ABDB-B85EC3B9D7B6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vi-V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87F4-8953-45DD-8CC5-57EFBCB87718}" type="datetimeFigureOut">
              <a:rPr lang="vi-VN" smtClean="0"/>
              <a:pPr/>
              <a:t>12/06/2014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8DAF0-F6D6-47B8-ABDB-B85EC3B9D7B6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vi-V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87F4-8953-45DD-8CC5-57EFBCB87718}" type="datetimeFigureOut">
              <a:rPr lang="vi-VN" smtClean="0"/>
              <a:pPr/>
              <a:t>12/06/2014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8DAF0-F6D6-47B8-ABDB-B85EC3B9D7B6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vi-V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vi-V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87F4-8953-45DD-8CC5-57EFBCB87718}" type="datetimeFigureOut">
              <a:rPr lang="vi-VN" smtClean="0"/>
              <a:pPr/>
              <a:t>12/06/2014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8DAF0-F6D6-47B8-ABDB-B85EC3B9D7B6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vi-V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vi-V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vi-V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87F4-8953-45DD-8CC5-57EFBCB87718}" type="datetimeFigureOut">
              <a:rPr lang="vi-VN" smtClean="0"/>
              <a:pPr/>
              <a:t>12/06/2014</a:t>
            </a:fld>
            <a:endParaRPr lang="vi-V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8DAF0-F6D6-47B8-ABDB-B85EC3B9D7B6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vi-V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87F4-8953-45DD-8CC5-57EFBCB87718}" type="datetimeFigureOut">
              <a:rPr lang="vi-VN" smtClean="0"/>
              <a:pPr/>
              <a:t>12/06/2014</a:t>
            </a:fld>
            <a:endParaRPr lang="vi-V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8DAF0-F6D6-47B8-ABDB-B85EC3B9D7B6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87F4-8953-45DD-8CC5-57EFBCB87718}" type="datetimeFigureOut">
              <a:rPr lang="vi-VN" smtClean="0"/>
              <a:pPr/>
              <a:t>12/06/2014</a:t>
            </a:fld>
            <a:endParaRPr lang="vi-V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8DAF0-F6D6-47B8-ABDB-B85EC3B9D7B6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vi-V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87F4-8953-45DD-8CC5-57EFBCB87718}" type="datetimeFigureOut">
              <a:rPr lang="vi-VN" smtClean="0"/>
              <a:pPr/>
              <a:t>12/06/2014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8DAF0-F6D6-47B8-ABDB-B85EC3B9D7B6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vi-V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vi-V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87F4-8953-45DD-8CC5-57EFBCB87718}" type="datetimeFigureOut">
              <a:rPr lang="vi-VN" smtClean="0"/>
              <a:pPr/>
              <a:t>12/06/2014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8DAF0-F6D6-47B8-ABDB-B85EC3B9D7B6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vi-V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vi-V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E87F4-8953-45DD-8CC5-57EFBCB87718}" type="datetimeFigureOut">
              <a:rPr lang="vi-VN" smtClean="0"/>
              <a:pPr/>
              <a:t>12/06/2014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8DAF0-F6D6-47B8-ABDB-B85EC3B9D7B6}" type="slidenum">
              <a:rPr lang="vi-VN" smtClean="0"/>
              <a:pPr/>
              <a:t>‹#›</a:t>
            </a:fld>
            <a:endParaRPr lang="vi-V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vi-V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vi-VN"/>
          </a:p>
        </p:txBody>
      </p:sp>
      <p:pic>
        <p:nvPicPr>
          <p:cNvPr id="4" name="Picture 3" descr="images (1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0492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0" y="2143116"/>
            <a:ext cx="9144000" cy="2123658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POST-HARVEST HANDLING OF CUT-FLOWER ROSE</a:t>
            </a:r>
            <a:endParaRPr lang="vi-VN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Description: Description: F:\TAI LIEU\VI SINH\lactic\nlu_logo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7901" cy="15239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786446" y="5417122"/>
            <a:ext cx="33575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u="sng" dirty="0" smtClean="0">
                <a:latin typeface="Times New Roman" pitchFamily="18" charset="0"/>
                <a:cs typeface="Times New Roman" pitchFamily="18" charset="0"/>
              </a:rPr>
              <a:t>Members:</a:t>
            </a:r>
          </a:p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Dang 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Thi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Thanh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Tuyen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Ly 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Thi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Hoai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Thuong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51_examp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428736"/>
            <a:ext cx="521497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85786" y="486771"/>
            <a:ext cx="7715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PACKING</a:t>
            </a:r>
            <a:endParaRPr lang="vi-VN" sz="3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3" y="1000109"/>
            <a:ext cx="3429025" cy="3652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08" y="4143380"/>
            <a:ext cx="600079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786414" y="6215082"/>
            <a:ext cx="33575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Packing system</a:t>
            </a:r>
            <a:endParaRPr lang="vi-VN" sz="2200" b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1571612"/>
            <a:ext cx="23574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Box Design</a:t>
            </a:r>
            <a:endParaRPr lang="vi-VN" sz="2200" b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51_examp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57422" y="201019"/>
            <a:ext cx="4286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COLD ROOM</a:t>
            </a:r>
            <a:endParaRPr lang="vi-VN" sz="3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142984"/>
            <a:ext cx="347665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1142984"/>
            <a:ext cx="5094711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357158" y="4826675"/>
            <a:ext cx="850112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Flowers must be kept in cool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enviroment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The temperature must be kept between 2 and 6</a:t>
            </a:r>
            <a:r>
              <a:rPr lang="en-US" sz="2200" baseline="30000" dirty="0" smtClean="0">
                <a:latin typeface="Times New Roman" pitchFamily="18" charset="0"/>
                <a:cs typeface="Times New Roman" pitchFamily="18" charset="0"/>
              </a:rPr>
              <a:t>0C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while humidity at around 70-80% max.</a:t>
            </a:r>
            <a:endParaRPr lang="vi-VN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51_examp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4348" y="500042"/>
            <a:ext cx="6858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TRANSPORTATION</a:t>
            </a:r>
            <a:endParaRPr lang="vi-VN" sz="3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i.dailymail.co.uk/i/pix/2013/02/11/article-0-178122EA000005DC-367_964x7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357297"/>
            <a:ext cx="5143536" cy="3479451"/>
          </a:xfrm>
          <a:prstGeom prst="rect">
            <a:avLst/>
          </a:prstGeom>
          <a:noFill/>
        </p:spPr>
      </p:pic>
      <p:pic>
        <p:nvPicPr>
          <p:cNvPr id="7" name="Picture 6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530" y="1142984"/>
            <a:ext cx="4643470" cy="3857652"/>
          </a:xfrm>
          <a:prstGeom prst="rect">
            <a:avLst/>
          </a:prstGeom>
        </p:spPr>
      </p:pic>
      <p:sp>
        <p:nvSpPr>
          <p:cNvPr id="6148" name="AutoShape 4" descr="data:image/jpeg;base64,/9j/4AAQSkZJRgABAQAAAQABAAD/2wCEAAkGBxQTEhUUExMWFhUXGR4aGBgYGBweHBwiIB8gHSEcICAjIighIB0lIB8eIjIhJSkrLi8yGh8zODMsNygtLisBCgoKDg0OGxAQGzQkICY0LTQ0LDQ4Miw1LDAsLC8sLCwsLDQsLCwsLC8vLCw0LywsLCwsNCwsLyw0LCwsLCw0LP/AABEIAKAA8AMBIgACEQEDEQH/xAAbAAACAwEBAQAAAAAAAAAAAAAEBQIDBgcBAP/EAD8QAAICAAUCBQIDBgQGAQUBAAECAxEABBIhMQVBBhMiUWFxgTJCoQcUI1KRsWLB0fAVFkNy4fEzJIKSorI0/8QAGQEAAwEBAQAAAAAAAAAAAAAAAQIDAAQF/8QAMREAAQMDAQUHBAIDAQAAAAAAAQACEQMSITFBUYGR8AQTImGhscEycdHhI/EUQlIF/9oADAMBAAIRAxEAPwBXl/D+Ync+VKxJFiJUXjb8xYD3PHbB8/7P8+BYeU1d2I1AA3vk/wCxjVdBkHkxgLvXOlyOTdkEf/qDi7N+n1EBls6qj0fT1OzXvW1Y5zWcJx1yVYBjC58nR8wAS3m6Repjopfg1wf9+2Jp09iFZTIybMXZlC1z2BNGiLxv8vmLIVY2Ooewkva9iDQW+bF/GCzlNLqSjkmyNELV82aG532A+cRPaan/AD7KtrepWD8QdWyzx6YsuIWLK2tZgxAvdfw7XxvxthBJIAdnf2/GDuePy8Y68+TcxFo8spOobMVVjvW6adtv8XHziE+Xk1D+GwULzGdQu+KbSboXt9NsMO0uGrfX9JAwHC5L09GmcKkh3atzsOCbNcAX+uPYVfU2pn0qG1N7Wvp/WsddlkYhQxgD6gGR5aYXvwBRNb7E/XA7wSuZAcsWVVUqdDHUWu1FutFaF3fIrFBXLtB6pcLn0jxNroutO4Ao8eWuni/z3/XFEiAK51kHTBQ9iWqUDbsOcaXOfxI42hijRio16ZdRPeiooqAd9/kYCzMjmhJAW9QJZWANfcc/fDNcSiQAk8qoC/8AFH/+iNV320HTfb8O53+DizqEIWLOaWAMWnSQ4bkKSwvtuRW/HOCsvOvq80SpRFUgbsLOxP5r+1YEGYQuiabUrbXGwo2e9bWKI9r74eEuuF94jgMM1IdmRtr/AAkMAD9d+PnGW8yczFTOyrdWEBqxY22vc1zjQzRRSysIjTDQq2QBVG6996327bYyvV86TrChg18knUKC6SNtv69jh6eiV8DVa3pmbgSAPPIx1OI0IBJYkA9uP/OCMo6xzkvEZojtRkKadx6qAttr2sYWZrLr5URXiLMo5B24j1H322+9dsa2fOZfU1Qk0eTIi8gMOTzR/Q4z6Zp5dtWa4Ow1DzvDNLCsUJjW38w6jv6fSKPzveB+u9OEZj06hqlVTR5Buxg450qR5WUNg6rJDr3FUvx3vaxgPqnVpJfL1wBdEqvw41ae3xYPOIyZxoqbMhS6n0oCBihZXFUb9zVb7C+2FmSyjkOGLEknSfgAXt9xg/rPiJZsvJGIaZl2KyAgf4iKBNe14hH1AKtlV9RV6Y6SDQDALvYPwe+CC6MrQ2VmeqSSB8wEkYBPKC1X5rB7fGGGdhZFzp1t/BaJV421E6u3wMASLq82kBLlCCO2ksTfybH9MGZicumbCxSVM0bLQUVV0Oas7Ydx65JAOua0vR/DrSZdJWY0F9QsBjShiRt84x3iPNE+U+XZ40KgEMQSTV6twaFECr7Y20XidEgEKyNEwQAgrztpO1d/fCTpPSkzeZaFlPoXcb0CAtihW9EVvze3tAfVdJ+OSvDYyN3XXmsrBnMxzrJH/wBuPcx1DMsfSwVVrUaHfgH60eMdCl8IwRaPNjQK5CKfNaMaj8lW24HBPftjK+K8lDlZJo8u4IHl2A4ko235gALNnavTW5N4o1zjKYikYAB1ylsnXJgPwRH5DsMAnrU5YUBXsG/8f7rEczmBq06r3AB9I5+uAWzIX5O4sMvz2rfD07jqkrNpCbZWm6T5svkqWkBfW1igSFWwB6SK435xf06GXVLrkkqKQIQwHfsfSP8ALGh6P0mWKTJlRExEEgFO6myse5JBAIvge5xCZJEgdvLH8fMF5H8y7Otq9JHFCtq4vCXOnGnDzlTDW25Wp6HntMCC+B/nhkud1fmUn21DV77Dk7fGMt0Gd2VgzQhI19IVmMjf9yj8NX97GHo6RExMipcyUNYS9m+ef/AxJ0yiAiIpJFYtFGWFW1Ahie1ber+uI/8AM8Y8z/6hiyalZKFEgXp1Xd/axgzK5uZFRAwFAj6U1cYRDpckTZtlIHnsSx8hfzAqVDlyQAbb8OxfvhbWmSUVpllkIXSsqqRS+U2ogEbbFQCu2JZbPqyakLuF28x2VTfdSSR7YQjxDHEPLfMzB4woOlF7nSpFivURXPOCsxA0ivDLUysy35qKexIFUBsQef6nCwCsAJTHN9UVCq7Kx3KsFZiKv0qDbUfbFAzsjSKiFKMer1qY+4FKNV97+MD9UgEjKz+khlCE3Yrujbad6vTzhRmcs0mhxA87ANTGZgV71wa1Vz3I+MLbkk9eqJGFoZZVWy7qm9b3ufihvdYHSeNxasrj30sB+tYo6RmHW4ypVqB06dbb0OTVi/7Yh1yTOa1KQPJV3rQqNz20avvf1xQXEwFiAp5jKRm7X5vmtrwEnSIJE1jWyk0PLj1X+o/UYsyPWc0qDz41ho6lZW9NDbhqbm96ojHnSHzDB181AUBDEORuDzqJFk7/ABscEucNPyiBKBfw3GWQKHCtVh4wrAXVgWf93hX/AMoZabMTRrFnVkhIJfzIQpsmiF3tdu/bt2xq0ZYv/mkXfjcPz22b/e2KJswHIPm2qg8oBQ22Wm5Nf29sHvHxMoEBJY8pklIrNRehldQ3mswK8EqNvtweO+B8v0yCQzvOzoxf0siO60bv0ppoEmxd8nGhj6h5YVVzciEKBpGXL7Xd3771ziuVtBFSzITdtAlm9vxLW1+3a8IC+DJPMpbRJhIM702JmBgYyMQxIliaIMRp07vuRV3R222wD/w7MxI1MS2wjpw3vdhH7ChVd/6aiRxIRqkzkwG582NdShrrQNttt7PYVgWbJK1hInX5dFF+3DHf7DFqbsQQtlJZVzLkI0MugqNUj6WANXyBfvzh90/oGXnjSR5WtUOpAFNCzRP9x23wO2UiWVJEhlAqpSVX172QpB4Pzh1mFeOJYoyjtEoIC7Fr3rVfAOM5/hgJjkiSuf5yMLmBEJo1jY6bl1B6ogWK5JNem+b+t0zNlXaFkGoMC1aq1D2sXWw/phx1p8xqVVUobLMyaGBBrZzIoIJPdb5N9jizMZbLaFkAaMBF/E40dxZ2uzfPahtiXfNxO1ZzY0KD6eEl0tKVju/Uqeo/4WNi124OJiJMrNSmN1e/UwIF9xV3yOe94jF1bJQPZmSTUpHpYAruDtS/Wzhb1WbLUnkakdtwrlnDA+1IOeBR74v4jjYkgb5Wn6xlbSyMuwU2fKIJPbgnj3OMB1WBH9MZMasRQCVWn2rGp8OdBMkYaZ5cuz6gFEYplFDlqKg8exrDfNeHPLXUM3mGCD1R0kZfYekMp9PAvY7D74AqBpiU1uNFz+PKZuI+nMOvch0B+PzDtVfbEXzOfVRGJI2UVuY09r5q8bbKZSCWXS2UdUNlnM7sRobSbF0AGOk/O+EWX6dqJjeFm9ZXckbjYAtwPucUFVhEkJO7J0Sf/m3qMLoxCP5alB/CJFHTd1X8o3+MQyPjSWcQ5V44wA96lsNsGO4+pxr36F6QBCqiqBE6CuDXyfrjH5bOMZVQkMQxB3uqv5rthmlrwYCmQW7VvspJloMt50miJ2BXWwA1HchdVb8cfGLIMk00scsiENGqMmmU1V8ldgfobwjMubaPSsqrGptQU1EVfuQPfjDAy5nQmnMaSFCkqgOvfY0bo/64iRKqJTLxFPIopQ6D1NqWTSwthxQ7E98FR9SuHQR6wteYz6ixG2+3PuThBPkMxJYnzLurAijoFX3GlAb2HfAvXemyImoPMXbYL5zjWa9xQs0B/TADRgTCaCtnH0/MMxaJ1Cnioix3F/i1b1fFYn1KKRWDvK0THSrFIwt801NfBv8ArjGZTIySylZ8wgYIG0ecymqqtNqBX83ejtiyTJZdHMKmKQMLkUHWPi9yKIvf4whNJrrQ4E9b0QHHCM6b1AR5kSOS6nYLqFnexQJA/wDeC+n5qfMSbTGNxdlpCo06q07c+44r43wtAWAeaMnDmAo1Ea40kC2AHBoluQKx7/zZp0EdD/MQ2uSj2I06l55sV2xiJGnXNAm0qjqeX8ubQzIzMBIJVYmv5lsmzexJPB74hmMmwUMdTqb9Y1EH4+e+42wRkOurKZQ/T4oXY6wEkLBqJUGloAg7EA777bDBBaSTMM0UbFwqmlQNsQ43FGhewvBysCCo5DP5h4TH5CeXEdIf8x5c6hR2sbUd7OIZ7OIxYGNmbcgajv2rg1t7YuCZloPxEx7kx2L02eV2Zd/7HbGd6b4hjlzLRShnJNNGBQejdKF4PN+94ORsRJaNqZdNzMkki+Xl9BSi/rBUA0L9YFgHbDyTpqZgB8wqSgWoKsAqjuDRG4PvhJmJ446MGXMAY+XZPY/l335F6vtg3/iu1h00mzqeclv7ce3xjEXDCwdGfdQlfpsMjoVWKYfgCFj9yQaNbc3h7l83RQWLfatY503Zs7bA7/GFGS6q6EgTKCXrSoLc1qVa4J0jau5+cBzwxeWQsixmgFLSqAOdiGFkfTCtZBhMY1KfTS6SDpBZSWpWBJ99hzsf1xUeuxkH1oORRf6j9cZjM5lY1B/emmU+k0+sCgTyBYH1PYDAkfVSQsKzyLZOlIwlm/hkLfI398Ejcma2dBK2CZpldI20xq3DyxSaSewU+kNf+WF8fiHKKfXl88uld2TQd7qvR71zx/fCrpvTp400CbMwqSLjMjgsm4LKBXqHHYb4ZZTKxQ6y0ZbYKmgXZ12D6dh2P1GEdA2oPBjd6dc0F1zquVmB8v8A4mlmtbIGjvYDUpIYrvvpN/esU/8AKksiG0zLOBXphdLIs169xv3Iw6iXKt5hKf8Ax6nGpewIPpJN6iQDV8jGxyElQJ5gAYVQFjkXpv8AmI/tgNMDwpSCBnK5Jn+i5uENNLkjEtXbyKd9ttlu/thj0/xDmYVUx5QuqqAoQubIA22U2eO3fHTupIjLvpBBJ34UiwSTfINbkbV84T9F6VHO3mw5lGkVACCTag2LK7EHnFC6RolDrczCysXi15RYiDRutH+K4sc6RW3xe2I9O6hPKokSJ6jY2Bmmks6dvU51NsexG/3xsH8KRwI5cRvQBY621MOTtzq2FVubIxk28SZdgz5dpLIIVttNXtYPttx3xOpVAxagwiZVXiTxSzRrE0EigqSWaT8RF7rzVVV/4sLIlzsvpjUiCQGO/Rye/AJvntzj2TrTVGrPECoo2gcNv2uiCBtQHJvC/LzTs7eTLDUZ1KxRTW+xO40m62Aq7xRjm2wEXSTA5Kb9QzOQmbzJXklK6Yl0gXVC+SPgnnb74HzXW55p4o8xCsbq1k0AxsHbZQD74ZZp5SGd84GlZSNkTSAd6IB4sdvfCqM5ueVHlKtFG2oEFe6kdqvD0qlPZHt8KlTsdZg+kxz5xK2GSy7FNwdJB3rFGUzg8pjYYUd+xFf1+cR6d4blIM+uKibVWKajxsNTd671gPKIAki0fSCASB7Ee57j3w1uqhctambCEaXY6tOog3fY2KHv98Iur5644xdqrAX9LGIwZr0odW4Ra4+D7e45wL1mEfu4VRaagAp32J3HHzycRbTIdJKo54jAVsnT4sxMqEA7kWyhq9Pp9Ox3Pz2wZB4bdYnUT+X6BcccKimHqJRi1gni6wB0kTh4xEIUD2g/glf8V2L5F74cZKDNTMmj8Lxs4AGiyPwqQ1lb3Bbt3GEqOd5Qi10ZAylvUOkRxNCQ5cVbNJosbEU1UAaYkn62eMHT9S6brZfMiLttSLqOre3Fd6Y784n11Y4QiAAZ5pFRhdqoaqkawVcAkdhYFbVhNl+m570f/UyKCdBC5dV0lioF2wIf17EDsdxthyCQCT8fBSFxnARnVeswedqiodmBXSfxE2Nu93gjpubjLM/m6bAAIGkii34txtvjPT5B1lkjlllLCNPxmyp50kA0y+qtj/fDvpXSSyIzuoBYg6VDDnYA6RWx4IxQgWotO04U+sdRjVQ37wZH2ALBmBPNXZo7bYceGsvkvSsr6JHVXZiAPVZoIxHBBs70dsZvNTZnKzkKxkbehooMAoJOhjpIo8j2b2vFL9XZk1NFGG1enQVYszOeNJIWmIA9rGEa7ZCYux9RXRsxkOlN6mcsD7O5A0WSTXAvv9MZbxJ03JhiYznYgwFldKgVfGvcVYB99Q32xmeodYnP4iKdwpDtpLNVBDSkmlOn5DYvfK5tvwapjuNQlCqN6qtqG3zdXtxjOqOAiFqTQTJdCv610mNo1ijnn/GsgklJ0uK9lWtJFkEVvdjHvT8ll47EwhBYn8LMTRHqK+xBC4A/4d1F7pYlRTVNJe4F2Bx32OK26bm1iEskkQSlOlLLeqgORQq73vEofEH3/SsTTzEz6FarJ9QycTsUUgNV9707qGDk7XRq/fD6HxtlVShHqu9QAA3oUtAH4vfGBbw8krKkbnLFltfSHVyPxE0ebBI3FcYnH4KLOwfOzELpshFB3BvuaqsLb5rHuzqCtBnuswSOZSAirGV0Kl6Tv6uAeDRF9vthH03r8dBxNLsPUG8vSTwa2BIvv9dsDjwnFDCs5Msjih6yCB6gDtXYfIwxiycGZnKSIkvmaS2k6dLBWpgBvYGxN7aj74zqYI/X5/SXwE5HA/lC5rruXBJSNQzAavWRdDc6QpFnfgDF3SvF+hDHAiMzGxbtqNDkDg0N61bXvhjmOk5PU0rJDZpVLPd8giy39/bAbyZWJowskEQSg1ekMrbEagNx3NXghuIko3AYDQFTnv2j/wAMxShAx5bU7NV2Oa/Uf2wP0fxbKpJjy5m17DUhI2JN7C/9/GCuidfiVGotQICERmh+ImmoAr9/ti9/FmVU6RLqpaWjY+rV+Ef1OMaecg9cE4qG2AAPlVZn9pTRMFnijicblVUhlsEf27H+uKMsmRzcymQw+peSfKMZqye3Aq7P5vnHkXieKNGEMYLyksXcIWHYquoUVJvY/GM1m0Q3WXNteotLZN1sF2B49+2C20bwVjQqFs4jifaVvI+hdFjUCSXJ6j+LU4Y/UbmuP1wlza5VSBlMxl1UjsAEJvckGuBR29xjG5ePK6gHeZSWAKqFrc8AUTf1vnGj6p0iHKymFomcaQ1lwSNjRs0oF/I/DwcUt2ST15rlaXA4jgtEnh5401vmctFGADbc1Vk1r7DsLu+2M0nVYnISN9VsuorEVU1Z3Jc1XYV3wYcr0tgNOWm1/wA5QBSdqO7E+52GCs0+WF6FiYkgJoj0lOfUR7sKvg+kYRjACrPfUc03FZyYQiVy8hJJ3QUCOBXP3wW+dCk6EZrHcgdyOwon6YVdQy8PnMzzwoxb8JUk1QvV6v6bHbBShDpEbhgoIsChzfHbHbquQK2DrkyLpWOQbD+X0mqNEsLv/LAPU81NOojd9CnlnYHgWAQN9yPfBy5a/wD1irP9MLxsq1qPGrjnj74zS2ZKzgYRXhPx7NEoVoHm8shwyWKA/KRpIC7bH++NlB+0KEFJ9LFgHZkVCdyxOznStb2O/wAY5v4MyHmTONQjaOhVbsxNUD243PfHRc34fy8YdZCCwdtBc6mDNuSByNiB9hifahSDrY89qNK9wklZzr/jlM0YpPJKSxvr5vWgKk3QAB9PFnBkv7Rnb8GSc+rVvQsggjuaqht3xBcq0aWIQgvdq1f0PAv4x7Bk2a9I2UWfgffALWRoiLt6Am6rNmZS8mXWNmAXzC18HaxpA+b+Bh1k+k9QCr5csQC3TbsbO97CiOKwA0VCx/a/0wk6iudOlYpZI0IK0JAFL3uFJK1Ww9+LvD4iEpxldY6KjVDHmKdxep2HpO34gTxdsKNGgcJOvRxwpGMuIWRCdawADT7NpBPuR9sct/4HNMyxyThpCBQaUXRO11qJ3PJ98Mek5eMBhLmlMchamTUG1AXs1LsWK2MQFFodM8E/eE7Fv+ndby37rLqnRX1khWA1H0UF3UkAnaxX1xl4/G7QvI0mXHmGlChitblhrBG+kbatru8ZfMdJdhHK9m2CkKrWT+Ik0K7nc9+cbvpJyebsuiHQu4fleBv+u+MWNbnUIhxdrqk8n7SG/DHlFHdtUuq9gDppRQ2+ecB/89mZWieKNUKhFCtdUBRNizwPpjYx5LIxBmZMsuthp/DxpUfYc4B67nsqco0EUsPmKisQtb6Sp5A3Oxxm2YhqJu3rMN1LPiUzRu8rS2wOnUSTwdH5TV/h+cWnNdZl9IjkHB3RV7miSd/fA3QPFirMrSr/AA031KN6AOxXcXbcg9sOJP2kR0zJlpC7ACiQFA37jcnf2xRzXA4aEgLT/sgxkupgGWZzo4fVIv4bogAc/pgePws7tpRx/EBGl7HID0SN6oe3fBM/jvz0khEQjRlIUs2okn5AAHxzjO5DrOYyrXd6QSofcC/SCPt2wWtqQdhWLmCNqej9nLktqmhXSBdIzXf1I4qvvgfMeEYkZFZzqYMQUOmyFDsApDcA/wAwujhc/jDOSAAOPdikfP1+Mbzwp1HVkm8+Qea2okONJ7VsduMAmozJRFjjhYpekHMqJUmLgDSqSRtYCihVFhwOw98U5fwtmmK6lSJWdY1LsBqZuFAFkk88Y6N0TLRSJJIyG42LqWVlKsiEhqNe/fDyDp+XysNBI4kVl3c7BmHqa24aid8I7tJaICbupOSub9M8MeWHJZcwRrASiiao2pqLcg8XX5cPIPButZAYtVaWiM05EbXRJZVA0KAaAJJ2xb1jxKsuZjGWBzAb+EWW2Cm7HAOoEA7bbA4aZGPOtpC5V2QMXUshRSCPw6XNqq6tgT+XCuNQiVvC3AS/M+ElAqAZVWb06FW3JLbsHvYBe3OAG6JMn/yRxFQTbKCh0VsaANtuRZXsMbXPTTwKHnyjgbbxlWIv5Xf+gwDmerSWphy7uT2YBQf+3XziYqPAhLdmQFnmyqZ5xOmcL6306Hh0lbs6Ettl2O9HBM3hZYkLmTUU3A9u1YKzfW5Z4wREuoSBSdYIWr1EciwB9+MLpZH0vbFAGRdBjHrsH8JDUqgjmvisG2XA6K4q1+7gaJZ/whGYueWN4KgyadwQPqP8sfL9e+LlO3GOkkrnGipmiUH07j4xGXSq3ufiqr/I/pj2STFTj/Zxllmsn1OZJHOXAIY+o2RdG9z9Txh1l+u5jSf4EQcmy7m/jgCzvvue+Pf3QXsK+gxdHBhnvDjMJWtgaqtJpnfXNOzn+UKFQfbDD95HfFZy4FHsf0x7oGAmX0ueUcja9/p9cajwvksu8KNIsLmKUEGQXp2B9O+xoD3HGMhmoFI4vC1cgUGlJpEXsqtQ/tf2vCPaHCNEwMLq2Uy2XiSJNcQKKgJ0gn0MGFsBfbi8Y/8AaT1KJo4SkpkKO3ppeDVV2q19sZCTpyn8bO//AHOx/wA8TyuRVDaKB9BgMpNa4OklZziRCd9J8Z5Vco6SNKjs34EJtvSR6iCPTe2nfAXUPCBndly6qo1Xpc6QBV7EdvUBp7YXZjKFvyk/TnB3Q+tZrKjSI/NUA6CSBpuufeqFD5OHsjLNUt04cqoP2byktqeFdJrbU17Btth74nmvBTZfL/vIm1tSnQqadmIBBNm9j7DDM9e6g4tII0B3LahTV72K/piqRc7OrLLmcrHHQBUuSAO1KOSK7e2FD3zkhOaXhkNP3/aU9KyCZzMDWTqla5NFA2dTGhvXGNQPBWTjcs6tpAWi8pq979vjbGZ6Z4VVH1Jmn1AGiiBL7UpZuT9MWt0GNWpvNcKAdErkUxugVAX22o74NQ5wcdfZNTouOoHMfEpj1npWUhy7hViEwXUBdtsb23wh8OdegWQGQeWAGYgixelQK+TRwzjyUFArl4CPoT/djgqMafwxQgfESf6YAPhIMoFmZmOuCGzHjHLbhS7azvpXjYD33O2BMz1ATEL+7O4PqB1FatSKuiA31urxpch1EIwMqM8V+oI2gj59Ioj42+uHvhnLZedQjDUzklDrbb0g8A82GO/tgA2gGOuSo1jXzLtNke2Vium9LmDKqTzZcpZqSnVxYDL5qGqrsVAo4Gl8OZlWSU52N5IyGUNZUC9zuNNd/wAO9Y6UvgOEoySHUCbIVSO96ubv/XCjqPRMxlbePOCcj1eVOVEkln3LAGu3/cRtW6vNXVsdc1RlOjEOaTx+IXmQ651JkaP94SPSQSQsSsoa9JJNCtj6dN0Bvvj7qceay0RlzMr5xdIRoBmJAHB/MdCUAATYN2DvwMLo871QkN+5Vv8A9SoweDuHYd/g7A40vhTNrI3mBPLdgn/U2LNbEIvYbXtd3ifevaJc0Rw99QpEUTin6z/Xosz/AMzwtp8npUTFUG/mSygahsBpXZKB2PthlB1fNyyK56ZAqx2GZoXUaRxplYUBsex5F46VmYjYVTV76AQAKIN0Kwn8WhGimTzlRipstIaUBlJ2uhsOBhn16LhaKeyJJJ47FBjHAg3LM55+lZ5FbNwvDJVFlBoVX50Gkr2BYAn2GM9msgkK3lM9mJsu7IGjlicg0SVKyEBQB+v3w+8O+F8x+8xzSzoFUhkiUuWAPAJ2VaBG2/fnFmd8L6IJHfMzTMrNJcg4uqVQWYhdziVJopmLvlVeSctmPNZdG5+uPIyATvsTitSbbjn2xcZmO5Y3/pjqJKAa2Mn0/pQmQ/P9sQDkdt8WjsQd+21/p3xS0YHuLJOkGwPqfk7j4+mMCiQ2MddfdSL7cYgsgv8AEP6jFmXjs0DXBLb0u/J9hgzM51tXokciqtqs1yarb6YJSgDb16oNJgLBNg81/f648cUaP/vBAzb+4+6qf8sSjzJbYhL/AC2i19OMaTuWtG9CEWP/ADiPl4OikLHQI0Yv6QAtEE8URX67Yjm9HpCj8IpmB2cj8wFbf587Y0rFsIMwi8fDLiwfb9MXKMWKvxggpYVTRDHsMKV6lO5rUvI27g7MPuD84u04lp/Qg4yyEOStb2cCxY7bmrHK/wBMeLF7YKeMXd0Q2zDYj6Eb49liJZqB5OFiE7nFxkqiNwARXI2+Nwf/ABiyJ2Qq1akXkEWRfOknccnjHwg4Oobdu544wV09wVIOrUCtDg3exXuQK3+owZhLElIM5mLmLRbtJHrfSAQwHL8/h2Gw+2LsrmtaB9DKDuL7j3Hx9cbjpPhKHMmeV/NvW0BVGVVKn1dxY39jg3PeEcqmm/NACC116qAsDer4FD6YS5mjUznuODzWN6HFrZiTuoO39BfzuRt8Y+6tk9MYVPRaE2NqPJNjf5vDvq3h5EpoCQVBNMbskbMD2PxxhSc4Rq12HVfbg0QLH+fxhpIMtQEEZTnqPSM/IlCVVOlzpM41VoXSVA31ABiB9De5x9P4JkIcSTRbqWaondydN7yNS324PAxpuoeMMlGQrTBdR06gvpJ08A/esJ+q/tFy6uVEbOvvrVSdqrSR/nhP8usPpAHJDuwdZK+6t4Ly4nzGabzDIsLBK0hVqEi97Yk19BjB5nxGyOUVdkRCpjCmmKgrz2J22322xpZ/2pCYsI8uukggh3smwV7cV7Ucabw5kdMOXZEUFo1srEuosVO5er7/ABhGv7ofyidy1pd9JXLouoZ7MqJFSR2IBd7fQ177nSoUCqNk1YrAGbzjeaY2jEQBprUkigSSQTd/ejjtPiCQepTKSWKqUMmygsn5bobfGOddeQa8wMxGBFG7BGN2YybDAjcbbbbenjFW1mvHhbHr1yTU2BrgXmQq8z+1x7BiiA0ihdcbc877Df8A1wGP2i5nMv5TIqJKQGA+AeNhzW+EnXfD/lqJI29AG4fYivZvwt88fTCvoMTefEdJrUd/secVbQpxcAkdXf8ATAHAe5krbRQksaIvmsNstkFcWSS3ez+o/wDJwCuRzAaMrlw3nalRieaFjYb7DUeMMH6HnYzCywxamk0aJCAPwkgmtRUmifigN7NQqiRg5Xp0x2RtME5OFNcpp9FHckndSNrrY2a79sLJcuwLLt34+N+/sBh0/R89L5QbNwwBnCt5MZci1ZhbMRanRVD+vbEeq+HzBF5jzzSNYRhIqKvqVqZVW6Njkk4hTDgRcdVKrWpub4RBHz6pGJyY9FBVFMa/Mb5b3oce2AZ535jI5rtW9e/PtWCIumyzkpFIqFfxFwSNNjsOeRhxkPATyqDnXDoXGlYrXYkaix7AqTQHscdbnAapOz1KVMEuFztg2c/0s8ryH8VKt7t7V9Nj9cSmjYV6xd7BuOOK++HU3guUV+6OqKpAPnuusNV7ErRGk2BQ3GBYPAU7OyzSVoCht1Pyiatr9NsTRsjthZadq6R/6DW4bT++n43rzIPIMvJHEfNZ3jVFCgkFFJaixsuVbTfbTd74vzsAjfSDdCmvsbP6VWC/CfRWyiyHM0JldWFNelG1am27lYyK+nvgfO5jWxbTQFLX0Hf5OCDJwuCq+9xOk7EMRj0NjwNiOMVNXA4kW9J2FbC642Pf5/yxUh+MTAIO1hqq/j2I7j4OCAgVHN5kIGJocD7mwB9cK8/4lRXZSrsVJB9gQaI+3vhNEY8wlxaYJBNeliSjsB+Q/lJ50NYPYjAnWc0r5mdxUYaVzp2AG/A4rFLCMFEFqcJ4s9YJhGkE8sb3HwKvDXI9QSUqEXgim1U1WeRXyPVX5TzjCojs2mNGkPB8tS3f4u8PMr4bzbFDJl5AlgHzqjAW/ZiDR9h3w5pQM4SB92gXSuj+LnysXlvHqldnlZ2IC7uwIrbcEfrjyfxnLJpIhitRWq233vjt9LOF8fVVy0CB58qu1XJGZ5OWNHcAjcEHVdg3eAfEDySujDVMWjViyw+WoBsilBO1b2T3GOQNF2mN6oWkDKn1PxjmQTpWKl59NUD9z3wii8RPNIPN3KMAVVRuDv23K0ODxviIZllljkUpIE1aWBBIo7/TjHmQ6QG8wg6WVgQOxN6RftV3fxi/h0ISAuaZarc70ppIwJpo/LGl+TqrfuTRv59ucQfLZKORU0TS+vQdJQBtibTkkggDTtd87Cyenfs9zO5eWJGUC41JL7Gtvyi7v/TD7L/styyF1klllINbII0Bujp9TN32+mOeWgQ58/bCtWeKhllO3jPxhZifO5XymZMrFq4CvMfNHHrvTpPItP8Azj7qPXGCktn5S0Y0IiwsoBFAJr1AgEH8Wk8Y1XVfBOUy8EzRwHWikpLJKXYkMN9NBRz84f8ATuiQxSgR5eFQe4jJckVZLkn3O1d8YVKTBOef5mOCjZUOq510eeGXMaQs7oCA8k02pQDsfSo0C96Ou+fnG4zUSu02tVZWQbEBlbUpb6HYcjBHXup+RTNKCFcEAuAqGn2pR6R7kDgYw2b8XSxziJYESGVSSoOpb01aPVEKAaqvxUcEg1DLRHGVRvgwU4PTSJY5Vc2yldBGwIBZXu6NXwRYv5wtjyGbiW8xmfNtlGlb0qPUSOw3IHbsffDXpnWsvmNMkTkKokLB6DJ6UUCgTdgEivbHmb6jl3DATqWLLpU2GJCnsfr+hwWl20LOjem3R+rwKsPmlYvIYSXqstSupAULsx11RP8AbFU/7RslGxPlsQpUgIbPpJIJ9IF0SOe5wj6fkGlZl0EoR6+2x2BB+ov7HGeHgPM1/E0gHj1LsL552vBsp3eJNTBe2BrwCd539sZ1ExZfVdV5mkVRJHF3zhRF49zOak8qSwshFLZayDYG52HOw+MUN4EKsVbMw78EMpH1uxXbbDzpHgjLAo/715jg2VSMsDv6QCLJHN7b9qxT+Fowpmj2ictKt6d1N4HlKKllQtvZCgn8X6DDGbxdLIiRURTMQ8ZKsa2oruAN72PYYH8QdOCozxh6Wtauuk1fokAoErdiuxrGYzmfayVYima234NX+o/TE3FkXJ203l1q1vQusNloniSAPbl9UkjHlQpWq2Aq7s3Z2HdnnfFsZ1N+7jU2jZpBXpUryASedtsL+hZOF1tkMhoag8gjG9hSm2qmok2TyBjRrlF1Go8uGH8qAkVvRJ0rft98TdbMkLRG0LO9T8QCf+HHGyhggf8AMx03SiuwsntftjzpPS5JjUaHdFLFjWq+W+3t7Ue+NkSwXU8kqttsoRTvtuAGPf3vFTwo4UhWc3+ZpCG//Lb+uCH2iAEptOp5D+lnMx4XkWvXCPcu2ivbnn6gYU5qJo+ShH+Ejf6Y3C5UoQ8MMQu7F2R34C8+9Yl4h6GczEvmtI0qG1dFsXzpAP5TVYwedqALNDPXl+1zuTMtR5+xx5kZBK5XQ7g3p0grrVfz8HSK5I2sGsDyKw2Oxrj2we+U0SwRNMV1ozxNwFZwbTVyENfQnetzixyFmkAyV6uWilZz+6wIyeq/W6khQdVArTcAmucEdK8P5+VwVXJZaJ22kWJC7WQbFhjqr3oXgLpWdWIyLIptgVsHhttmvYbAAb79ucdJ6VnoYcrl9cg5U0BZrayRYIHz+hxJ7309BPqmkOQPWcqokiqyLdXXUxXhDuL/AMXOFXi7o0WW8gwrHDQkZzoXSQBGDrP5lIO4Y1i3MW0ayyZj8Dlo/Mkp741KPavj3HvhF1zxojOJHIpFdWW7FNpGnSNt6+/2xOnSqXApn1ARCbeDAss7FokS4ESMOocOY2fzDHqO9WpN2RY55xoOrQOz2polVoV6eN6ArSx/l4O3tjlUvX59HkRCoYqkj3r1bEcAEVfOPOp9fz02lvN0HT6t2IJ423r/AN4t3ZumVK+Qtr13w9HNGVe6rYigV7bX/wDycZVJfInWOVlKtIvrVrAUNqJrk+2nkfOM1LHM348wx+gH9NyTir/hwO7SSE9vUf0xaBEEpMzIC7H1DxtlVdrL6dzq9IB3BFLeqvn9MZ/qX7VYQ9oiMN6BLatzySDXbj/ZwC9KiG+nV/3EnBKwKv4VA+2IijS3J73pn1H9omYn1BVOlwQV0DSAfYkX97wtzHXOoSks2ZKE86LH29qx4R9sUvLX+eKhrRgBKS7aUR4eykjSka/NYg7SVpOxNb7C/fBH7uyKRWhiQDln9SFqbZWu0YaTZ7jvg7wJKjTMWYLWlRq7ljVf0vnFiZ0tMY2jqrKWLJ/FTA9ibAr2JwC51x4ItALQsZ1TJBU0RxyLcmpo3FlCq1V9132NDA/hyGszEfk187HHQM10uS8wECTSJoWMyA0gIFrufg7cHE8hlJkQiXyw2jUwjUBd2oDYdgP6k4bvRCU0zKfdO6XC8asUEjDdwbob1e+31wWuWy8b+mBBr7mNdNDjetr/AF2x50vqsYy6o7A1+Vhf9O2CT1KFiv8AGoAeodj8r7Ee2IludE3e1CIuMfdXIxJBXy9H8yjTX1ofbFxhJJMbRe5FubvgVf22+MDp16IBVWStyWJ/3/TEU8QxE0xB/wARHbv839MC0hTSLxxkphHC8SayAYmjAb1avUB8j0nb5xhnR3VkbJSRyN/1CjAIO+xHrNWa71jpnU+uwv5UYViobWXJ40qQNj9ftWBsp1NKUF5FKShhrOqqVhYN/PwbwHM2kLop1XAQDHJC9Ay15+ZV0FFRdNn1BTZDJfYg/FVWNdDlDECpkBLbqdICAjvvv9icc1GYkjn86O2YOT6ttQJY79973+uNXP4naQJoCxkHcMdq+fc4d7CchRctRAWuiWYFa2I5HHFA89hiE2fVSbIH4QVO5BPF71v24ujjI57NszRsuYSLRsPL1MfVtuNhpA39xWAuq55GAV2nm0n/AKaogNH3ZiSO/GF7mdUq3GY6iEtmkXgHTHQ2+eawDL4qhVqUinvUCaUe7372eB8b4yMckQNrFR/dyfW5PruxD6Qoocnbk4B6P1rNNmIQ8ccURb+KVjUUvtZJayea98EUxlMp+Ic15k0hIpgTqaq1ezFfykjn35wBmG1sob1USACSaBGwH07YKz0JkaWQEWRdE7sSSKA9+5ww6FmgIpklpWKRiNtPdXJJNc88dwKxSICaQsyOmZqQeZEbMYEToT6nB/CKI35ob4b5ToHVJSQsSZcKoJLtbAG6sAcmjX0ONjlurRebmXdwUaRAYzuHAQKXX3AN7GiR7EblHrkJXSJd1J0MQfVX5X91+e+zDfAL3bkIEysLB+zuaQr5+aB1glavSf8ADtW9dj/lifUPApy8JaA62A/iR6QGFbgjc6v8xuMarPddiILRqCZOY3YqEe/xBl3AJ5IHs1cjFx6ojHeWMPGBoc2Q3w1AUQf9RzWFJciAFzZnBMlGxQqvtiEi0qk9xY+RZH+WND4o6dG4eXLyKHf8aV3u9Sjj6j7jCJMrIQofsAL5A5NAXxf98U2LShDzeI6h9cFHJP8AynHgyD/y4yyo83ES5+mCP+Hv/KcfDIv/ACn9MFaUBIfnFLi8MzkH/kxBunyfyH9MMCpuCUFpIzriYqe47H640Ph7xCrumtWuP/pg2duNF879rwvfpkn8h/TAmY6FK1EIQR3sf64YgOEFKCWnC6N0aePTM7uApdVBIIY6VF+kWebxKbNxeW/rBdwAqgH+ZjvdVyMc9GVztEDb3O2pvkn3xPpnS5xMjyFyAd7quD84l3LZmVXviREL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vi-VN"/>
          </a:p>
        </p:txBody>
      </p:sp>
      <p:sp>
        <p:nvSpPr>
          <p:cNvPr id="6150" name="AutoShape 6" descr="data:image/jpeg;base64,/9j/4AAQSkZJRgABAQAAAQABAAD/2wCEAAkGBxQTEhUUExMWFhUXGR4aGBgYGBweHBwiIB8gHSEcICAjIighIB0lIB8eIjIhJSkrLi8yGh8zODMsNygtLisBCgoKDg0OGxAQGzQkICY0LTQ0LDQ4Miw1LDAsLC8sLCwsLDQsLCwsLC8vLCw0LywsLCwsNCwsLyw0LCwsLCw0LP/AABEIAKAA8AMBIgACEQEDEQH/xAAbAAACAwEBAQAAAAAAAAAAAAAEBQIDBgcBAP/EAD8QAAICAAUCBQIDBgQGAQUBAAECAxEABBIhMQVBBhMiUWFxgTJCoQcUI1KRsWLB0fAVFkNy4fEzJIKSorI0/8QAGQEAAwEBAQAAAAAAAAAAAAAAAQIDAAQF/8QAMREAAQMDAQUHBAIDAQAAAAAAAQACEQMSITFBUYGR8AQTImGhscEycdHhI/EUQlIF/9oADAMBAAIRAxEAPwBXl/D+Ync+VKxJFiJUXjb8xYD3PHbB8/7P8+BYeU1d2I1AA3vk/wCxjVdBkHkxgLvXOlyOTdkEf/qDi7N+n1EBls6qj0fT1OzXvW1Y5zWcJx1yVYBjC58nR8wAS3m6Repjopfg1wf9+2Jp09iFZTIybMXZlC1z2BNGiLxv8vmLIVY2Ooewkva9iDQW+bF/GCzlNLqSjkmyNELV82aG532A+cRPaan/AD7KtrepWD8QdWyzx6YsuIWLK2tZgxAvdfw7XxvxthBJIAdnf2/GDuePy8Y68+TcxFo8spOobMVVjvW6adtv8XHziE+Xk1D+GwULzGdQu+KbSboXt9NsMO0uGrfX9JAwHC5L09GmcKkh3atzsOCbNcAX+uPYVfU2pn0qG1N7Wvp/WsddlkYhQxgD6gGR5aYXvwBRNb7E/XA7wSuZAcsWVVUqdDHUWu1FutFaF3fIrFBXLtB6pcLn0jxNroutO4Ao8eWuni/z3/XFEiAK51kHTBQ9iWqUDbsOcaXOfxI42hijRio16ZdRPeiooqAd9/kYCzMjmhJAW9QJZWANfcc/fDNcSiQAk8qoC/8AFH/+iNV320HTfb8O53+DizqEIWLOaWAMWnSQ4bkKSwvtuRW/HOCsvOvq80SpRFUgbsLOxP5r+1YEGYQuiabUrbXGwo2e9bWKI9r74eEuuF94jgMM1IdmRtr/AAkMAD9d+PnGW8yczFTOyrdWEBqxY22vc1zjQzRRSysIjTDQq2QBVG6996327bYyvV86TrChg18knUKC6SNtv69jh6eiV8DVa3pmbgSAPPIx1OI0IBJYkA9uP/OCMo6xzkvEZojtRkKadx6qAttr2sYWZrLr5URXiLMo5B24j1H322+9dsa2fOZfU1Qk0eTIi8gMOTzR/Q4z6Zp5dtWa4Ow1DzvDNLCsUJjW38w6jv6fSKPzveB+u9OEZj06hqlVTR5Buxg450qR5WUNg6rJDr3FUvx3vaxgPqnVpJfL1wBdEqvw41ae3xYPOIyZxoqbMhS6n0oCBihZXFUb9zVb7C+2FmSyjkOGLEknSfgAXt9xg/rPiJZsvJGIaZl2KyAgf4iKBNe14hH1AKtlV9RV6Y6SDQDALvYPwe+CC6MrQ2VmeqSSB8wEkYBPKC1X5rB7fGGGdhZFzp1t/BaJV421E6u3wMASLq82kBLlCCO2ksTfybH9MGZicumbCxSVM0bLQUVV0Oas7Ydx65JAOua0vR/DrSZdJWY0F9QsBjShiRt84x3iPNE+U+XZ40KgEMQSTV6twaFECr7Y20XidEgEKyNEwQAgrztpO1d/fCTpPSkzeZaFlPoXcb0CAtihW9EVvze3tAfVdJ+OSvDYyN3XXmsrBnMxzrJH/wBuPcx1DMsfSwVVrUaHfgH60eMdCl8IwRaPNjQK5CKfNaMaj8lW24HBPftjK+K8lDlZJo8u4IHl2A4ko235gALNnavTW5N4o1zjKYikYAB1ylsnXJgPwRH5DsMAnrU5YUBXsG/8f7rEczmBq06r3AB9I5+uAWzIX5O4sMvz2rfD07jqkrNpCbZWm6T5svkqWkBfW1igSFWwB6SK435xf06GXVLrkkqKQIQwHfsfSP8ALGh6P0mWKTJlRExEEgFO6myse5JBAIvge5xCZJEgdvLH8fMF5H8y7Otq9JHFCtq4vCXOnGnDzlTDW25Wp6HntMCC+B/nhkud1fmUn21DV77Dk7fGMt0Gd2VgzQhI19IVmMjf9yj8NX97GHo6RExMipcyUNYS9m+ef/AxJ0yiAiIpJFYtFGWFW1Ahie1ber+uI/8AM8Y8z/6hiyalZKFEgXp1Xd/axgzK5uZFRAwFAj6U1cYRDpckTZtlIHnsSx8hfzAqVDlyQAbb8OxfvhbWmSUVpllkIXSsqqRS+U2ogEbbFQCu2JZbPqyakLuF28x2VTfdSSR7YQjxDHEPLfMzB4woOlF7nSpFivURXPOCsxA0ivDLUysy35qKexIFUBsQef6nCwCsAJTHN9UVCq7Kx3KsFZiKv0qDbUfbFAzsjSKiFKMer1qY+4FKNV97+MD9UgEjKz+khlCE3Yrujbad6vTzhRmcs0mhxA87ANTGZgV71wa1Vz3I+MLbkk9eqJGFoZZVWy7qm9b3ufihvdYHSeNxasrj30sB+tYo6RmHW4ypVqB06dbb0OTVi/7Yh1yTOa1KQPJV3rQqNz20avvf1xQXEwFiAp5jKRm7X5vmtrwEnSIJE1jWyk0PLj1X+o/UYsyPWc0qDz41ho6lZW9NDbhqbm96ojHnSHzDB181AUBDEORuDzqJFk7/ABscEucNPyiBKBfw3GWQKHCtVh4wrAXVgWf93hX/AMoZabMTRrFnVkhIJfzIQpsmiF3tdu/bt2xq0ZYv/mkXfjcPz22b/e2KJswHIPm2qg8oBQ22Wm5Nf29sHvHxMoEBJY8pklIrNRehldQ3mswK8EqNvtweO+B8v0yCQzvOzoxf0siO60bv0ppoEmxd8nGhj6h5YVVzciEKBpGXL7Xd3771ziuVtBFSzITdtAlm9vxLW1+3a8IC+DJPMpbRJhIM702JmBgYyMQxIliaIMRp07vuRV3R222wD/w7MxI1MS2wjpw3vdhH7ChVd/6aiRxIRqkzkwG582NdShrrQNttt7PYVgWbJK1hInX5dFF+3DHf7DFqbsQQtlJZVzLkI0MugqNUj6WANXyBfvzh90/oGXnjSR5WtUOpAFNCzRP9x23wO2UiWVJEhlAqpSVX172QpB4Pzh1mFeOJYoyjtEoIC7Fr3rVfAOM5/hgJjkiSuf5yMLmBEJo1jY6bl1B6ogWK5JNem+b+t0zNlXaFkGoMC1aq1D2sXWw/phx1p8xqVVUobLMyaGBBrZzIoIJPdb5N9jizMZbLaFkAaMBF/E40dxZ2uzfPahtiXfNxO1ZzY0KD6eEl0tKVju/Uqeo/4WNi124OJiJMrNSmN1e/UwIF9xV3yOe94jF1bJQPZmSTUpHpYAruDtS/Wzhb1WbLUnkakdtwrlnDA+1IOeBR74v4jjYkgb5Wn6xlbSyMuwU2fKIJPbgnj3OMB1WBH9MZMasRQCVWn2rGp8OdBMkYaZ5cuz6gFEYplFDlqKg8exrDfNeHPLXUM3mGCD1R0kZfYekMp9PAvY7D74AqBpiU1uNFz+PKZuI+nMOvch0B+PzDtVfbEXzOfVRGJI2UVuY09r5q8bbKZSCWXS2UdUNlnM7sRobSbF0AGOk/O+EWX6dqJjeFm9ZXckbjYAtwPucUFVhEkJO7J0Sf/m3qMLoxCP5alB/CJFHTd1X8o3+MQyPjSWcQ5V44wA96lsNsGO4+pxr36F6QBCqiqBE6CuDXyfrjH5bOMZVQkMQxB3uqv5rthmlrwYCmQW7VvspJloMt50miJ2BXWwA1HchdVb8cfGLIMk00scsiENGqMmmU1V8ldgfobwjMubaPSsqrGptQU1EVfuQPfjDAy5nQmnMaSFCkqgOvfY0bo/64iRKqJTLxFPIopQ6D1NqWTSwthxQ7E98FR9SuHQR6wteYz6ixG2+3PuThBPkMxJYnzLurAijoFX3GlAb2HfAvXemyImoPMXbYL5zjWa9xQs0B/TADRgTCaCtnH0/MMxaJ1Cnioix3F/i1b1fFYn1KKRWDvK0THSrFIwt801NfBv8ArjGZTIySylZ8wgYIG0ecymqqtNqBX83ejtiyTJZdHMKmKQMLkUHWPi9yKIvf4whNJrrQ4E9b0QHHCM6b1AR5kSOS6nYLqFnexQJA/wDeC+n5qfMSbTGNxdlpCo06q07c+44r43wtAWAeaMnDmAo1Ea40kC2AHBoluQKx7/zZp0EdD/MQ2uSj2I06l55sV2xiJGnXNAm0qjqeX8ubQzIzMBIJVYmv5lsmzexJPB74hmMmwUMdTqb9Y1EH4+e+42wRkOurKZQ/T4oXY6wEkLBqJUGloAg7EA777bDBBaSTMM0UbFwqmlQNsQ43FGhewvBysCCo5DP5h4TH5CeXEdIf8x5c6hR2sbUd7OIZ7OIxYGNmbcgajv2rg1t7YuCZloPxEx7kx2L02eV2Zd/7HbGd6b4hjlzLRShnJNNGBQejdKF4PN+94ORsRJaNqZdNzMkki+Xl9BSi/rBUA0L9YFgHbDyTpqZgB8wqSgWoKsAqjuDRG4PvhJmJ446MGXMAY+XZPY/l335F6vtg3/iu1h00mzqeclv7ce3xjEXDCwdGfdQlfpsMjoVWKYfgCFj9yQaNbc3h7l83RQWLfatY503Zs7bA7/GFGS6q6EgTKCXrSoLc1qVa4J0jau5+cBzwxeWQsixmgFLSqAOdiGFkfTCtZBhMY1KfTS6SDpBZSWpWBJ99hzsf1xUeuxkH1oORRf6j9cZjM5lY1B/emmU+k0+sCgTyBYH1PYDAkfVSQsKzyLZOlIwlm/hkLfI398Ejcma2dBK2CZpldI20xq3DyxSaSewU+kNf+WF8fiHKKfXl88uld2TQd7qvR71zx/fCrpvTp400CbMwqSLjMjgsm4LKBXqHHYb4ZZTKxQ6y0ZbYKmgXZ12D6dh2P1GEdA2oPBjd6dc0F1zquVmB8v8A4mlmtbIGjvYDUpIYrvvpN/esU/8AKksiG0zLOBXphdLIs169xv3Iw6iXKt5hKf8Ax6nGpewIPpJN6iQDV8jGxyElQJ5gAYVQFjkXpv8AmI/tgNMDwpSCBnK5Jn+i5uENNLkjEtXbyKd9ttlu/thj0/xDmYVUx5QuqqAoQubIA22U2eO3fHTupIjLvpBBJ34UiwSTfINbkbV84T9F6VHO3mw5lGkVACCTag2LK7EHnFC6RolDrczCysXi15RYiDRutH+K4sc6RW3xe2I9O6hPKokSJ6jY2Bmmks6dvU51NsexG/3xsH8KRwI5cRvQBY621MOTtzq2FVubIxk28SZdgz5dpLIIVttNXtYPttx3xOpVAxagwiZVXiTxSzRrE0EigqSWaT8RF7rzVVV/4sLIlzsvpjUiCQGO/Rye/AJvntzj2TrTVGrPECoo2gcNv2uiCBtQHJvC/LzTs7eTLDUZ1KxRTW+xO40m62Aq7xRjm2wEXSTA5Kb9QzOQmbzJXklK6Yl0gXVC+SPgnnb74HzXW55p4o8xCsbq1k0AxsHbZQD74ZZp5SGd84GlZSNkTSAd6IB4sdvfCqM5ueVHlKtFG2oEFe6kdqvD0qlPZHt8KlTsdZg+kxz5xK2GSy7FNwdJB3rFGUzg8pjYYUd+xFf1+cR6d4blIM+uKibVWKajxsNTd671gPKIAki0fSCASB7Ee57j3w1uqhctambCEaXY6tOog3fY2KHv98Iur5644xdqrAX9LGIwZr0odW4Ra4+D7e45wL1mEfu4VRaagAp32J3HHzycRbTIdJKo54jAVsnT4sxMqEA7kWyhq9Pp9Ox3Pz2wZB4bdYnUT+X6BcccKimHqJRi1gni6wB0kTh4xEIUD2g/glf8V2L5F74cZKDNTMmj8Lxs4AGiyPwqQ1lb3Bbt3GEqOd5Qi10ZAylvUOkRxNCQ5cVbNJosbEU1UAaYkn62eMHT9S6brZfMiLttSLqOre3Fd6Y784n11Y4QiAAZ5pFRhdqoaqkawVcAkdhYFbVhNl+m570f/UyKCdBC5dV0lioF2wIf17EDsdxthyCQCT8fBSFxnARnVeswedqiodmBXSfxE2Nu93gjpubjLM/m6bAAIGkii34txtvjPT5B1lkjlllLCNPxmyp50kA0y+qtj/fDvpXSSyIzuoBYg6VDDnYA6RWx4IxQgWotO04U+sdRjVQ37wZH2ALBmBPNXZo7bYceGsvkvSsr6JHVXZiAPVZoIxHBBs70dsZvNTZnKzkKxkbehooMAoJOhjpIo8j2b2vFL9XZk1NFGG1enQVYszOeNJIWmIA9rGEa7ZCYux9RXRsxkOlN6mcsD7O5A0WSTXAvv9MZbxJ03JhiYznYgwFldKgVfGvcVYB99Q32xmeodYnP4iKdwpDtpLNVBDSkmlOn5DYvfK5tvwapjuNQlCqN6qtqG3zdXtxjOqOAiFqTQTJdCv610mNo1ijnn/GsgklJ0uK9lWtJFkEVvdjHvT8ll47EwhBYn8LMTRHqK+xBC4A/4d1F7pYlRTVNJe4F2Bx32OK26bm1iEskkQSlOlLLeqgORQq73vEofEH3/SsTTzEz6FarJ9QycTsUUgNV9707qGDk7XRq/fD6HxtlVShHqu9QAA3oUtAH4vfGBbw8krKkbnLFltfSHVyPxE0ebBI3FcYnH4KLOwfOzELpshFB3BvuaqsLb5rHuzqCtBnuswSOZSAirGV0Kl6Tv6uAeDRF9vthH03r8dBxNLsPUG8vSTwa2BIvv9dsDjwnFDCs5Msjih6yCB6gDtXYfIwxiycGZnKSIkvmaS2k6dLBWpgBvYGxN7aj74zqYI/X5/SXwE5HA/lC5rruXBJSNQzAavWRdDc6QpFnfgDF3SvF+hDHAiMzGxbtqNDkDg0N61bXvhjmOk5PU0rJDZpVLPd8giy39/bAbyZWJowskEQSg1ekMrbEagNx3NXghuIko3AYDQFTnv2j/wAMxShAx5bU7NV2Oa/Uf2wP0fxbKpJjy5m17DUhI2JN7C/9/GCuidfiVGotQICERmh+ImmoAr9/ti9/FmVU6RLqpaWjY+rV+Ef1OMaecg9cE4qG2AAPlVZn9pTRMFnijicblVUhlsEf27H+uKMsmRzcymQw+peSfKMZqye3Aq7P5vnHkXieKNGEMYLyksXcIWHYquoUVJvY/GM1m0Q3WXNteotLZN1sF2B49+2C20bwVjQqFs4jifaVvI+hdFjUCSXJ6j+LU4Y/UbmuP1wlza5VSBlMxl1UjsAEJvckGuBR29xjG5ePK6gHeZSWAKqFrc8AUTf1vnGj6p0iHKymFomcaQ1lwSNjRs0oF/I/DwcUt2ST15rlaXA4jgtEnh5401vmctFGADbc1Vk1r7DsLu+2M0nVYnISN9VsuorEVU1Z3Jc1XYV3wYcr0tgNOWm1/wA5QBSdqO7E+52GCs0+WF6FiYkgJoj0lOfUR7sKvg+kYRjACrPfUc03FZyYQiVy8hJJ3QUCOBXP3wW+dCk6EZrHcgdyOwon6YVdQy8PnMzzwoxb8JUk1QvV6v6bHbBShDpEbhgoIsChzfHbHbquQK2DrkyLpWOQbD+X0mqNEsLv/LAPU81NOojd9CnlnYHgWAQN9yPfBy5a/wD1irP9MLxsq1qPGrjnj74zS2ZKzgYRXhPx7NEoVoHm8shwyWKA/KRpIC7bH++NlB+0KEFJ9LFgHZkVCdyxOznStb2O/wAY5v4MyHmTONQjaOhVbsxNUD243PfHRc34fy8YdZCCwdtBc6mDNuSByNiB9hifahSDrY89qNK9wklZzr/jlM0YpPJKSxvr5vWgKk3QAB9PFnBkv7Rnb8GSc+rVvQsggjuaqht3xBcq0aWIQgvdq1f0PAv4x7Bk2a9I2UWfgffALWRoiLt6Am6rNmZS8mXWNmAXzC18HaxpA+b+Bh1k+k9QCr5csQC3TbsbO97CiOKwA0VCx/a/0wk6iudOlYpZI0IK0JAFL3uFJK1Ww9+LvD4iEpxldY6KjVDHmKdxep2HpO34gTxdsKNGgcJOvRxwpGMuIWRCdawADT7NpBPuR9sct/4HNMyxyThpCBQaUXRO11qJ3PJ98Mek5eMBhLmlMchamTUG1AXs1LsWK2MQFFodM8E/eE7Fv+ndby37rLqnRX1khWA1H0UF3UkAnaxX1xl4/G7QvI0mXHmGlChitblhrBG+kbatru8ZfMdJdhHK9m2CkKrWT+Ik0K7nc9+cbvpJyebsuiHQu4fleBv+u+MWNbnUIhxdrqk8n7SG/DHlFHdtUuq9gDppRQ2+ecB/89mZWieKNUKhFCtdUBRNizwPpjYx5LIxBmZMsuthp/DxpUfYc4B67nsqco0EUsPmKisQtb6Sp5A3Oxxm2YhqJu3rMN1LPiUzRu8rS2wOnUSTwdH5TV/h+cWnNdZl9IjkHB3RV7miSd/fA3QPFirMrSr/AA031KN6AOxXcXbcg9sOJP2kR0zJlpC7ACiQFA37jcnf2xRzXA4aEgLT/sgxkupgGWZzo4fVIv4bogAc/pgePws7tpRx/EBGl7HID0SN6oe3fBM/jvz0khEQjRlIUs2okn5AAHxzjO5DrOYyrXd6QSofcC/SCPt2wWtqQdhWLmCNqej9nLktqmhXSBdIzXf1I4qvvgfMeEYkZFZzqYMQUOmyFDsApDcA/wAwujhc/jDOSAAOPdikfP1+Mbzwp1HVkm8+Qea2okONJ7VsduMAmozJRFjjhYpekHMqJUmLgDSqSRtYCihVFhwOw98U5fwtmmK6lSJWdY1LsBqZuFAFkk88Y6N0TLRSJJIyG42LqWVlKsiEhqNe/fDyDp+XysNBI4kVl3c7BmHqa24aid8I7tJaICbupOSub9M8MeWHJZcwRrASiiao2pqLcg8XX5cPIPButZAYtVaWiM05EbXRJZVA0KAaAJJ2xb1jxKsuZjGWBzAb+EWW2Cm7HAOoEA7bbA4aZGPOtpC5V2QMXUshRSCPw6XNqq6tgT+XCuNQiVvC3AS/M+ElAqAZVWb06FW3JLbsHvYBe3OAG6JMn/yRxFQTbKCh0VsaANtuRZXsMbXPTTwKHnyjgbbxlWIv5Xf+gwDmerSWphy7uT2YBQf+3XziYqPAhLdmQFnmyqZ5xOmcL6306Hh0lbs6Ettl2O9HBM3hZYkLmTUU3A9u1YKzfW5Z4wREuoSBSdYIWr1EciwB9+MLpZH0vbFAGRdBjHrsH8JDUqgjmvisG2XA6K4q1+7gaJZ/whGYueWN4KgyadwQPqP8sfL9e+LlO3GOkkrnGipmiUH07j4xGXSq3ufiqr/I/pj2STFTj/Zxllmsn1OZJHOXAIY+o2RdG9z9Txh1l+u5jSf4EQcmy7m/jgCzvvue+Pf3QXsK+gxdHBhnvDjMJWtgaqtJpnfXNOzn+UKFQfbDD95HfFZy4FHsf0x7oGAmX0ueUcja9/p9cajwvksu8KNIsLmKUEGQXp2B9O+xoD3HGMhmoFI4vC1cgUGlJpEXsqtQ/tf2vCPaHCNEwMLq2Uy2XiSJNcQKKgJ0gn0MGFsBfbi8Y/8AaT1KJo4SkpkKO3ppeDVV2q19sZCTpyn8bO//AHOx/wA8TyuRVDaKB9BgMpNa4OklZziRCd9J8Z5Vco6SNKjs34EJtvSR6iCPTe2nfAXUPCBndly6qo1Xpc6QBV7EdvUBp7YXZjKFvyk/TnB3Q+tZrKjSI/NUA6CSBpuufeqFD5OHsjLNUt04cqoP2byktqeFdJrbU17Btth74nmvBTZfL/vIm1tSnQqadmIBBNm9j7DDM9e6g4tII0B3LahTV72K/piqRc7OrLLmcrHHQBUuSAO1KOSK7e2FD3zkhOaXhkNP3/aU9KyCZzMDWTqla5NFA2dTGhvXGNQPBWTjcs6tpAWi8pq979vjbGZ6Z4VVH1Jmn1AGiiBL7UpZuT9MWt0GNWpvNcKAdErkUxugVAX22o74NQ5wcdfZNTouOoHMfEpj1npWUhy7hViEwXUBdtsb23wh8OdegWQGQeWAGYgixelQK+TRwzjyUFArl4CPoT/djgqMafwxQgfESf6YAPhIMoFmZmOuCGzHjHLbhS7azvpXjYD33O2BMz1ATEL+7O4PqB1FatSKuiA31urxpch1EIwMqM8V+oI2gj59Ioj42+uHvhnLZedQjDUzklDrbb0g8A82GO/tgA2gGOuSo1jXzLtNke2Vium9LmDKqTzZcpZqSnVxYDL5qGqrsVAo4Gl8OZlWSU52N5IyGUNZUC9zuNNd/wAO9Y6UvgOEoySHUCbIVSO96ubv/XCjqPRMxlbePOCcj1eVOVEkln3LAGu3/cRtW6vNXVsdc1RlOjEOaTx+IXmQ651JkaP94SPSQSQsSsoa9JJNCtj6dN0Bvvj7qceay0RlzMr5xdIRoBmJAHB/MdCUAATYN2DvwMLo871QkN+5Vv8A9SoweDuHYd/g7A40vhTNrI3mBPLdgn/U2LNbEIvYbXtd3ifevaJc0Rw99QpEUTin6z/Xosz/AMzwtp8npUTFUG/mSygahsBpXZKB2PthlB1fNyyK56ZAqx2GZoXUaRxplYUBsex5F46VmYjYVTV76AQAKIN0Kwn8WhGimTzlRipstIaUBlJ2uhsOBhn16LhaKeyJJJ47FBjHAg3LM55+lZ5FbNwvDJVFlBoVX50Gkr2BYAn2GM9msgkK3lM9mJsu7IGjlicg0SVKyEBQB+v3w+8O+F8x+8xzSzoFUhkiUuWAPAJ2VaBG2/fnFmd8L6IJHfMzTMrNJcg4uqVQWYhdziVJopmLvlVeSctmPNZdG5+uPIyATvsTitSbbjn2xcZmO5Y3/pjqJKAa2Mn0/pQmQ/P9sQDkdt8WjsQd+21/p3xS0YHuLJOkGwPqfk7j4+mMCiQ2MddfdSL7cYgsgv8AEP6jFmXjs0DXBLb0u/J9hgzM51tXokciqtqs1yarb6YJSgDb16oNJgLBNg81/f648cUaP/vBAzb+4+6qf8sSjzJbYhL/AC2i19OMaTuWtG9CEWP/ADiPl4OikLHQI0Yv6QAtEE8URX67Yjm9HpCj8IpmB2cj8wFbf587Y0rFsIMwi8fDLiwfb9MXKMWKvxggpYVTRDHsMKV6lO5rUvI27g7MPuD84u04lp/Qg4yyEOStb2cCxY7bmrHK/wBMeLF7YKeMXd0Q2zDYj6Eb49liJZqB5OFiE7nFxkqiNwARXI2+Nwf/ABiyJ2Qq1akXkEWRfOknccnjHwg4Oobdu544wV09wVIOrUCtDg3exXuQK3+owZhLElIM5mLmLRbtJHrfSAQwHL8/h2Gw+2LsrmtaB9DKDuL7j3Hx9cbjpPhKHMmeV/NvW0BVGVVKn1dxY39jg3PeEcqmm/NACC116qAsDer4FD6YS5mjUznuODzWN6HFrZiTuoO39BfzuRt8Y+6tk9MYVPRaE2NqPJNjf5vDvq3h5EpoCQVBNMbskbMD2PxxhSc4Rq12HVfbg0QLH+fxhpIMtQEEZTnqPSM/IlCVVOlzpM41VoXSVA31ABiB9De5x9P4JkIcSTRbqWaondydN7yNS324PAxpuoeMMlGQrTBdR06gvpJ08A/esJ+q/tFy6uVEbOvvrVSdqrSR/nhP8usPpAHJDuwdZK+6t4Ly4nzGabzDIsLBK0hVqEi97Yk19BjB5nxGyOUVdkRCpjCmmKgrz2J22322xpZ/2pCYsI8uukggh3smwV7cV7Ucabw5kdMOXZEUFo1srEuosVO5er7/ABhGv7ofyidy1pd9JXLouoZ7MqJFSR2IBd7fQ177nSoUCqNk1YrAGbzjeaY2jEQBprUkigSSQTd/ejjtPiCQepTKSWKqUMmygsn5bobfGOddeQa8wMxGBFG7BGN2YybDAjcbbbbenjFW1mvHhbHr1yTU2BrgXmQq8z+1x7BiiA0ihdcbc877Df8A1wGP2i5nMv5TIqJKQGA+AeNhzW+EnXfD/lqJI29AG4fYivZvwt88fTCvoMTefEdJrUd/secVbQpxcAkdXf8ATAHAe5krbRQksaIvmsNstkFcWSS3ez+o/wDJwCuRzAaMrlw3nalRieaFjYb7DUeMMH6HnYzCywxamk0aJCAPwkgmtRUmifigN7NQqiRg5Xp0x2RtME5OFNcpp9FHckndSNrrY2a79sLJcuwLLt34+N+/sBh0/R89L5QbNwwBnCt5MZci1ZhbMRanRVD+vbEeq+HzBF5jzzSNYRhIqKvqVqZVW6Njkk4hTDgRcdVKrWpub4RBHz6pGJyY9FBVFMa/Mb5b3oce2AZ535jI5rtW9e/PtWCIumyzkpFIqFfxFwSNNjsOeRhxkPATyqDnXDoXGlYrXYkaix7AqTQHscdbnAapOz1KVMEuFztg2c/0s8ryH8VKt7t7V9Nj9cSmjYV6xd7BuOOK++HU3guUV+6OqKpAPnuusNV7ErRGk2BQ3GBYPAU7OyzSVoCht1Pyiatr9NsTRsjthZadq6R/6DW4bT++n43rzIPIMvJHEfNZ3jVFCgkFFJaixsuVbTfbTd74vzsAjfSDdCmvsbP6VWC/CfRWyiyHM0JldWFNelG1am27lYyK+nvgfO5jWxbTQFLX0Hf5OCDJwuCq+9xOk7EMRj0NjwNiOMVNXA4kW9J2FbC642Pf5/yxUh+MTAIO1hqq/j2I7j4OCAgVHN5kIGJocD7mwB9cK8/4lRXZSrsVJB9gQaI+3vhNEY8wlxaYJBNeliSjsB+Q/lJ50NYPYjAnWc0r5mdxUYaVzp2AG/A4rFLCMFEFqcJ4s9YJhGkE8sb3HwKvDXI9QSUqEXgim1U1WeRXyPVX5TzjCojs2mNGkPB8tS3f4u8PMr4bzbFDJl5AlgHzqjAW/ZiDR9h3w5pQM4SB92gXSuj+LnysXlvHqldnlZ2IC7uwIrbcEfrjyfxnLJpIhitRWq233vjt9LOF8fVVy0CB58qu1XJGZ5OWNHcAjcEHVdg3eAfEDySujDVMWjViyw+WoBsilBO1b2T3GOQNF2mN6oWkDKn1PxjmQTpWKl59NUD9z3wii8RPNIPN3KMAVVRuDv23K0ODxviIZllljkUpIE1aWBBIo7/TjHmQ6QG8wg6WVgQOxN6RftV3fxi/h0ISAuaZarc70ppIwJpo/LGl+TqrfuTRv59ucQfLZKORU0TS+vQdJQBtibTkkggDTtd87Cyenfs9zO5eWJGUC41JL7Gtvyi7v/TD7L/styyF1klllINbII0Bujp9TN32+mOeWgQ58/bCtWeKhllO3jPxhZifO5XymZMrFq4CvMfNHHrvTpPItP8Azj7qPXGCktn5S0Y0IiwsoBFAJr1AgEH8Wk8Y1XVfBOUy8EzRwHWikpLJKXYkMN9NBRz84f8ATuiQxSgR5eFQe4jJckVZLkn3O1d8YVKTBOef5mOCjZUOq510eeGXMaQs7oCA8k02pQDsfSo0C96Ou+fnG4zUSu02tVZWQbEBlbUpb6HYcjBHXup+RTNKCFcEAuAqGn2pR6R7kDgYw2b8XSxziJYESGVSSoOpb01aPVEKAaqvxUcEg1DLRHGVRvgwU4PTSJY5Vc2yldBGwIBZXu6NXwRYv5wtjyGbiW8xmfNtlGlb0qPUSOw3IHbsffDXpnWsvmNMkTkKokLB6DJ6UUCgTdgEivbHmb6jl3DATqWLLpU2GJCnsfr+hwWl20LOjem3R+rwKsPmlYvIYSXqstSupAULsx11RP8AbFU/7RslGxPlsQpUgIbPpJIJ9IF0SOe5wj6fkGlZl0EoR6+2x2BB+ov7HGeHgPM1/E0gHj1LsL552vBsp3eJNTBe2BrwCd539sZ1ExZfVdV5mkVRJHF3zhRF49zOak8qSwshFLZayDYG52HOw+MUN4EKsVbMw78EMpH1uxXbbDzpHgjLAo/715jg2VSMsDv6QCLJHN7b9qxT+Fowpmj2ictKt6d1N4HlKKllQtvZCgn8X6DDGbxdLIiRURTMQ8ZKsa2oruAN72PYYH8QdOCozxh6Wtauuk1fokAoErdiuxrGYzmfayVYima234NX+o/TE3FkXJ203l1q1vQusNloniSAPbl9UkjHlQpWq2Aq7s3Z2HdnnfFsZ1N+7jU2jZpBXpUryASedtsL+hZOF1tkMhoag8gjG9hSm2qmok2TyBjRrlF1Go8uGH8qAkVvRJ0rft98TdbMkLRG0LO9T8QCf+HHGyhggf8AMx03SiuwsntftjzpPS5JjUaHdFLFjWq+W+3t7Ue+NkSwXU8kqttsoRTvtuAGPf3vFTwo4UhWc3+ZpCG//Lb+uCH2iAEptOp5D+lnMx4XkWvXCPcu2ivbnn6gYU5qJo+ShH+Ejf6Y3C5UoQ8MMQu7F2R34C8+9Yl4h6GczEvmtI0qG1dFsXzpAP5TVYwedqALNDPXl+1zuTMtR5+xx5kZBK5XQ7g3p0grrVfz8HSK5I2sGsDyKw2Oxrj2we+U0SwRNMV1ozxNwFZwbTVyENfQnetzixyFmkAyV6uWilZz+6wIyeq/W6khQdVArTcAmucEdK8P5+VwVXJZaJ22kWJC7WQbFhjqr3oXgLpWdWIyLIptgVsHhttmvYbAAb79ucdJ6VnoYcrl9cg5U0BZrayRYIHz+hxJ7309BPqmkOQPWcqokiqyLdXXUxXhDuL/AMXOFXi7o0WW8gwrHDQkZzoXSQBGDrP5lIO4Y1i3MW0ayyZj8Dlo/Mkp741KPavj3HvhF1zxojOJHIpFdWW7FNpGnSNt6+/2xOnSqXApn1ARCbeDAss7FokS4ESMOocOY2fzDHqO9WpN2RY55xoOrQOz2polVoV6eN6ArSx/l4O3tjlUvX59HkRCoYqkj3r1bEcAEVfOPOp9fz02lvN0HT6t2IJ423r/AN4t3ZumVK+Qtr13w9HNGVe6rYigV7bX/wDycZVJfInWOVlKtIvrVrAUNqJrk+2nkfOM1LHM348wx+gH9NyTir/hwO7SSE9vUf0xaBEEpMzIC7H1DxtlVdrL6dzq9IB3BFLeqvn9MZ/qX7VYQ9oiMN6BLatzySDXbj/ZwC9KiG+nV/3EnBKwKv4VA+2IijS3J73pn1H9omYn1BVOlwQV0DSAfYkX97wtzHXOoSks2ZKE86LH29qx4R9sUvLX+eKhrRgBKS7aUR4eykjSka/NYg7SVpOxNb7C/fBH7uyKRWhiQDln9SFqbZWu0YaTZ7jvg7wJKjTMWYLWlRq7ljVf0vnFiZ0tMY2jqrKWLJ/FTA9ibAr2JwC51x4ItALQsZ1TJBU0RxyLcmpo3FlCq1V9132NDA/hyGszEfk187HHQM10uS8wECTSJoWMyA0gIFrufg7cHE8hlJkQiXyw2jUwjUBd2oDYdgP6k4bvRCU0zKfdO6XC8asUEjDdwbob1e+31wWuWy8b+mBBr7mNdNDjetr/AF2x50vqsYy6o7A1+Vhf9O2CT1KFiv8AGoAeodj8r7Ee2IludE3e1CIuMfdXIxJBXy9H8yjTX1ofbFxhJJMbRe5FubvgVf22+MDp16IBVWStyWJ/3/TEU8QxE0xB/wARHbv839MC0hTSLxxkphHC8SayAYmjAb1avUB8j0nb5xhnR3VkbJSRyN/1CjAIO+xHrNWa71jpnU+uwv5UYViobWXJ40qQNj9ftWBsp1NKUF5FKShhrOqqVhYN/PwbwHM2kLop1XAQDHJC9Ay15+ZV0FFRdNn1BTZDJfYg/FVWNdDlDECpkBLbqdICAjvvv9icc1GYkjn86O2YOT6ttQJY79973+uNXP4naQJoCxkHcMdq+fc4d7CchRctRAWuiWYFa2I5HHFA89hiE2fVSbIH4QVO5BPF71v24ujjI57NszRsuYSLRsPL1MfVtuNhpA39xWAuq55GAV2nm0n/AKaogNH3ZiSO/GF7mdUq3GY6iEtmkXgHTHQ2+eawDL4qhVqUinvUCaUe7372eB8b4yMckQNrFR/dyfW5PruxD6Qoocnbk4B6P1rNNmIQ8ccURb+KVjUUvtZJayea98EUxlMp+Ic15k0hIpgTqaq1ezFfykjn35wBmG1sob1USACSaBGwH07YKz0JkaWQEWRdE7sSSKA9+5ww6FmgIpklpWKRiNtPdXJJNc88dwKxSICaQsyOmZqQeZEbMYEToT6nB/CKI35ob4b5ToHVJSQsSZcKoJLtbAG6sAcmjX0ONjlurRebmXdwUaRAYzuHAQKXX3AN7GiR7EblHrkJXSJd1J0MQfVX5X91+e+zDfAL3bkIEysLB+zuaQr5+aB1glavSf8ADtW9dj/lifUPApy8JaA62A/iR6QGFbgjc6v8xuMarPddiILRqCZOY3YqEe/xBl3AJ5IHs1cjFx6ojHeWMPGBoc2Q3w1AUQf9RzWFJciAFzZnBMlGxQqvtiEi0qk9xY+RZH+WND4o6dG4eXLyKHf8aV3u9Sjj6j7jCJMrIQofsAL5A5NAXxf98U2LShDzeI6h9cFHJP8AynHgyD/y4yyo83ES5+mCP+Hv/KcfDIv/ACn9MFaUBIfnFLi8MzkH/kxBunyfyH9MMCpuCUFpIzriYqe47H640Ph7xCrumtWuP/pg2duNF879rwvfpkn8h/TAmY6FK1EIQR3sf64YgOEFKCWnC6N0aePTM7uApdVBIIY6VF+kWebxKbNxeW/rBdwAqgH+ZjvdVyMc9GVztEDb3O2pvkn3xPpnS5xMjyFyAd7quD84l3LZmVXviREL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vi-VN"/>
          </a:p>
        </p:txBody>
      </p:sp>
      <p:pic>
        <p:nvPicPr>
          <p:cNvPr id="10" name="Picture 9" descr="flower-trolley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0127" y="4643446"/>
            <a:ext cx="4119591" cy="1857388"/>
          </a:xfrm>
          <a:prstGeom prst="rect">
            <a:avLst/>
          </a:prstGeom>
        </p:spPr>
      </p:pic>
      <p:pic>
        <p:nvPicPr>
          <p:cNvPr id="11" name="Picture 10" descr="images (1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20" y="4500570"/>
            <a:ext cx="4143404" cy="2071702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51_examp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13018028681764313828_574_57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71612"/>
            <a:ext cx="9144000" cy="528638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42844" y="428604"/>
            <a:ext cx="87154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300000" lon="0" rev="0"/>
              </a:camera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bevelB w="38100" h="3810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Thank For Your Listening!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51_examp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00892"/>
          </a:xfrm>
          <a:prstGeom prst="rect">
            <a:avLst/>
          </a:prstGeom>
        </p:spPr>
      </p:pic>
      <p:pic>
        <p:nvPicPr>
          <p:cNvPr id="3" name="Picture 2" descr="C:\Users\buidoi\Downloads\Hoa_Hong_cac_loai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351_examp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00892"/>
          </a:xfrm>
          <a:prstGeom prst="rect">
            <a:avLst/>
          </a:prstGeom>
        </p:spPr>
      </p:pic>
      <p:pic>
        <p:nvPicPr>
          <p:cNvPr id="3" name="Picture 2" descr="C:\Users\buidoi\Downloads\TOG_step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71480"/>
            <a:ext cx="7858180" cy="642942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1538" y="142852"/>
            <a:ext cx="72152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Post-harvest Process</a:t>
            </a:r>
            <a:endParaRPr lang="vi-VN" sz="32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00298" y="2428868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Harvest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85851" y="2643182"/>
            <a:ext cx="10287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select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00826" y="4929198"/>
            <a:ext cx="16287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Cold room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57488" y="5072074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Grading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43437" y="4792816"/>
            <a:ext cx="15202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Bunching &amp; sleeving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460690" y="3643314"/>
            <a:ext cx="12544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Packing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72198" y="2671700"/>
            <a:ext cx="2000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Transportation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14414" y="5000636"/>
            <a:ext cx="1643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Preservation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643438" y="3071810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Preservation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71538" y="5814972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Move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215074" y="5643578"/>
            <a:ext cx="857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Move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57290" y="3243204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In the field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51_examp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371600"/>
            <a:ext cx="8229600" cy="4754563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Bud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5-6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.M or Evening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Advantage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Disadvantage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4" descr="C:\Users\buidoi\Downloads\Hoa_hong_nu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1371600"/>
            <a:ext cx="4114800" cy="44056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71604" y="214290"/>
            <a:ext cx="6143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When will we harvest?</a:t>
            </a:r>
            <a:endParaRPr lang="vi-VN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51_examp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0089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214422"/>
            <a:ext cx="814393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000100" y="6202940"/>
            <a:ext cx="678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 Not consume	2  High quality	3  Basic</a:t>
            </a:r>
            <a:endParaRPr lang="vi-VN" dirty="0"/>
          </a:p>
        </p:txBody>
      </p:sp>
      <p:sp>
        <p:nvSpPr>
          <p:cNvPr id="5" name="Oval 4"/>
          <p:cNvSpPr/>
          <p:nvPr/>
        </p:nvSpPr>
        <p:spPr>
          <a:xfrm>
            <a:off x="1000100" y="6215082"/>
            <a:ext cx="285752" cy="285752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endParaRPr lang="vi-VN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 flipH="1">
            <a:off x="2786050" y="6215082"/>
            <a:ext cx="285752" cy="285752"/>
          </a:xfrm>
          <a:prstGeom prst="ellipse">
            <a:avLst/>
          </a:prstGeom>
          <a:solidFill>
            <a:srgbClr val="C6BE5A"/>
          </a:solidFill>
          <a:ln>
            <a:solidFill>
              <a:srgbClr val="C0C8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endParaRPr lang="vi-VN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 flipH="1">
            <a:off x="4643438" y="6215082"/>
            <a:ext cx="285752" cy="28575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endParaRPr lang="vi-VN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5786" y="357166"/>
            <a:ext cx="72866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shape flowers, when harvested at the right time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51_examp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008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86610" y="1331311"/>
            <a:ext cx="5757224" cy="3925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571604" y="558209"/>
            <a:ext cx="5857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GRADING</a:t>
            </a:r>
            <a:endParaRPr lang="vi-VN" sz="3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5572140"/>
            <a:ext cx="75724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Objective : stem length.</a:t>
            </a:r>
          </a:p>
          <a:p>
            <a:pPr algn="just"/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Subjective: flower maturity, stem straightness, stem caliper, and quality of flower and foliage. </a:t>
            </a:r>
          </a:p>
          <a:p>
            <a:endParaRPr lang="en-US" sz="24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51_examp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008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877365"/>
            <a:ext cx="5143536" cy="3963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00034" y="285728"/>
            <a:ext cx="807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BUNCHING AND SLEEVING</a:t>
            </a:r>
            <a:endParaRPr lang="vi-VN" sz="3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1285860"/>
            <a:ext cx="75009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Bunches are held together by string, paper-covered wire or elastic bands</a:t>
            </a:r>
            <a:endParaRPr lang="vi-VN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857232"/>
            <a:ext cx="5429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Groups of 10, 12, and 25 are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common</a:t>
            </a:r>
            <a:endParaRPr lang="vi-VN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7158" y="2143116"/>
            <a:ext cx="75009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Materials used for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sleeving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include paper, corrugated and polyethylene</a:t>
            </a:r>
            <a:endParaRPr lang="vi-VN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42910" y="5000636"/>
            <a:ext cx="75724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Damage through multiple handlings can be reduced if grading, sizing, and even bunching are carried out in the field or greenhouse.</a:t>
            </a:r>
            <a:endParaRPr lang="vi-VN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 descr="Hong bao goi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1000108"/>
            <a:ext cx="550072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4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3"/>
      <p:bldP spid="7" grpId="0"/>
      <p:bldP spid="7" grpId="3"/>
      <p:bldP spid="8" grpId="0"/>
      <p:bldP spid="8" grpId="3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85728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PRESERVATIVES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1214422"/>
            <a:ext cx="35719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Adjustment of respiration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Inhibition of ethylene synthesis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Sugar management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Water relation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Fungal and bacterial -growth control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4429124" y="2214554"/>
            <a:ext cx="100013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929322" y="1214422"/>
            <a:ext cx="2857488" cy="22145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Extend flower longevity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C:\Users\buidoi\Downloads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143380"/>
            <a:ext cx="2390775" cy="1914525"/>
          </a:xfrm>
          <a:prstGeom prst="rect">
            <a:avLst/>
          </a:prstGeom>
          <a:noFill/>
        </p:spPr>
      </p:pic>
      <p:pic>
        <p:nvPicPr>
          <p:cNvPr id="23555" name="Picture 3" descr="C:\Users\buidoi\Downloads\germicid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3976708"/>
            <a:ext cx="1981200" cy="2381250"/>
          </a:xfrm>
          <a:prstGeom prst="rect">
            <a:avLst/>
          </a:prstGeom>
          <a:noFill/>
        </p:spPr>
      </p:pic>
      <p:pic>
        <p:nvPicPr>
          <p:cNvPr id="23556" name="Picture 4" descr="C:\Users\buidoi\Downloads\ph-buffer-solutions-22362-237889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80" y="4000504"/>
            <a:ext cx="2857500" cy="22383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51_examp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Hoa hong trong TOG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571480"/>
            <a:ext cx="4502150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928662" y="1500174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Rehydration</a:t>
            </a:r>
            <a:endParaRPr lang="vi-VN" sz="2400" b="1" i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Hong xu ly Galileo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3714752"/>
            <a:ext cx="5356232" cy="2681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929190" y="5753417"/>
            <a:ext cx="371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Bud -  Opening</a:t>
            </a:r>
            <a:endParaRPr lang="vi-VN" sz="2400" b="1" i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4578" name="Equation" r:id="rId6" imgW="114120" imgH="215640" progId="Equation.3">
              <p:embed/>
            </p:oleObj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861</TotalTime>
  <Words>196</Words>
  <Application>Microsoft Office PowerPoint</Application>
  <PresentationFormat>On-screen Show (4:3)</PresentationFormat>
  <Paragraphs>53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Hoai Thuong</dc:creator>
  <cp:lastModifiedBy>Hoai Thuong</cp:lastModifiedBy>
  <cp:revision>68</cp:revision>
  <dcterms:created xsi:type="dcterms:W3CDTF">2014-06-10T11:27:31Z</dcterms:created>
  <dcterms:modified xsi:type="dcterms:W3CDTF">2014-06-12T01:28:04Z</dcterms:modified>
</cp:coreProperties>
</file>