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73" r:id="rId13"/>
    <p:sldId id="274" r:id="rId14"/>
    <p:sldId id="275" r:id="rId15"/>
    <p:sldId id="276" r:id="rId16"/>
    <p:sldId id="277" r:id="rId17"/>
    <p:sldId id="278" r:id="rId18"/>
    <p:sldId id="281" r:id="rId19"/>
    <p:sldId id="282" r:id="rId20"/>
    <p:sldId id="283" r:id="rId21"/>
    <p:sldId id="284" r:id="rId22"/>
    <p:sldId id="285" r:id="rId23"/>
    <p:sldId id="286" r:id="rId24"/>
    <p:sldId id="287" r:id="rId25"/>
    <p:sldId id="288" r:id="rId26"/>
    <p:sldId id="289" r:id="rId27"/>
    <p:sldId id="290" r:id="rId28"/>
    <p:sldId id="291" r:id="rId29"/>
    <p:sldId id="267" r:id="rId30"/>
    <p:sldId id="268" r:id="rId31"/>
    <p:sldId id="269" r:id="rId32"/>
    <p:sldId id="270" r:id="rId33"/>
    <p:sldId id="271" r:id="rId34"/>
    <p:sldId id="272" r:id="rId35"/>
    <p:sldId id="292" r:id="rId36"/>
    <p:sldId id="293" r:id="rId37"/>
    <p:sldId id="294" r:id="rId38"/>
    <p:sldId id="295" r:id="rId39"/>
    <p:sldId id="296" r:id="rId40"/>
    <p:sldId id="297"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77" autoAdjust="0"/>
    <p:restoredTop sz="94660"/>
  </p:normalViewPr>
  <p:slideViewPr>
    <p:cSldViewPr>
      <p:cViewPr varScale="1">
        <p:scale>
          <a:sx n="68" d="100"/>
          <a:sy n="68" d="100"/>
        </p:scale>
        <p:origin x="-8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E1D05C-9569-40C8-B636-0BF480B47051}" type="doc">
      <dgm:prSet loTypeId="urn:microsoft.com/office/officeart/2005/8/layout/cycle5" loCatId="cycle" qsTypeId="urn:microsoft.com/office/officeart/2005/8/quickstyle/simple1" qsCatId="simple" csTypeId="urn:microsoft.com/office/officeart/2005/8/colors/colorful2" csCatId="colorful" phldr="1"/>
      <dgm:spPr/>
      <dgm:t>
        <a:bodyPr/>
        <a:lstStyle/>
        <a:p>
          <a:endParaRPr lang="en-US"/>
        </a:p>
      </dgm:t>
    </dgm:pt>
    <dgm:pt modelId="{B2E7A1DC-48FF-45C0-AE11-A29B15BD20C6}">
      <dgm:prSet phldrT="[Text]"/>
      <dgm:spPr/>
      <dgm:t>
        <a:bodyPr/>
        <a:lstStyle/>
        <a:p>
          <a:r>
            <a:rPr lang="en-US" dirty="0" smtClean="0">
              <a:latin typeface="Times New Roman" pitchFamily="18" charset="0"/>
              <a:cs typeface="Times New Roman" pitchFamily="18" charset="0"/>
            </a:rPr>
            <a:t>KHÁI NIỆM LỆCH LẠC XÃ HỘI</a:t>
          </a:r>
          <a:endParaRPr lang="en-US" dirty="0">
            <a:latin typeface="Times New Roman" pitchFamily="18" charset="0"/>
            <a:cs typeface="Times New Roman" pitchFamily="18" charset="0"/>
          </a:endParaRPr>
        </a:p>
      </dgm:t>
    </dgm:pt>
    <dgm:pt modelId="{0C3215DB-3B63-4C1C-B239-FFF9ED8A8FCA}" type="parTrans" cxnId="{ACC399D7-4DAC-4D86-971D-25430C5172D6}">
      <dgm:prSet/>
      <dgm:spPr/>
      <dgm:t>
        <a:bodyPr/>
        <a:lstStyle/>
        <a:p>
          <a:endParaRPr lang="en-US"/>
        </a:p>
      </dgm:t>
    </dgm:pt>
    <dgm:pt modelId="{1CCA81A2-3D01-4E81-AEE5-FC029C4C47D5}" type="sibTrans" cxnId="{ACC399D7-4DAC-4D86-971D-25430C5172D6}">
      <dgm:prSet/>
      <dgm:spPr/>
      <dgm:t>
        <a:bodyPr/>
        <a:lstStyle/>
        <a:p>
          <a:endParaRPr lang="en-US"/>
        </a:p>
      </dgm:t>
    </dgm:pt>
    <dgm:pt modelId="{4A2086E2-4B9B-4A74-A57D-F932DB68D0FB}">
      <dgm:prSet phldrT="[Text]"/>
      <dgm:spPr/>
      <dgm:t>
        <a:bodyPr/>
        <a:lstStyle/>
        <a:p>
          <a:r>
            <a:rPr lang="en-US" dirty="0" smtClean="0">
              <a:latin typeface="Times New Roman" pitchFamily="18" charset="0"/>
              <a:cs typeface="Times New Roman" pitchFamily="18" charset="0"/>
            </a:rPr>
            <a:t>NGUYÊN NHÂN DẪN ĐẾN LỆCH LẠC XÃ HỘI</a:t>
          </a:r>
          <a:endParaRPr lang="en-US" dirty="0">
            <a:latin typeface="Times New Roman" pitchFamily="18" charset="0"/>
            <a:cs typeface="Times New Roman" pitchFamily="18" charset="0"/>
          </a:endParaRPr>
        </a:p>
      </dgm:t>
    </dgm:pt>
    <dgm:pt modelId="{BF61DD7D-B6C4-4CB1-8F7B-EE3C2629B932}" type="parTrans" cxnId="{61106557-A36C-419F-ADCA-95714D05D373}">
      <dgm:prSet/>
      <dgm:spPr/>
      <dgm:t>
        <a:bodyPr/>
        <a:lstStyle/>
        <a:p>
          <a:endParaRPr lang="en-US"/>
        </a:p>
      </dgm:t>
    </dgm:pt>
    <dgm:pt modelId="{51DCFC7E-D590-4BD3-A007-316758EE2255}" type="sibTrans" cxnId="{61106557-A36C-419F-ADCA-95714D05D373}">
      <dgm:prSet/>
      <dgm:spPr/>
      <dgm:t>
        <a:bodyPr/>
        <a:lstStyle/>
        <a:p>
          <a:endParaRPr lang="en-US"/>
        </a:p>
      </dgm:t>
    </dgm:pt>
    <dgm:pt modelId="{24112C27-D41A-4EC0-B691-C51BC9B1EDB5}">
      <dgm:prSet phldrT="[Text]"/>
      <dgm:spPr/>
      <dgm:t>
        <a:bodyPr/>
        <a:lstStyle/>
        <a:p>
          <a:r>
            <a:rPr lang="en-US" dirty="0" smtClean="0">
              <a:latin typeface="Times New Roman" pitchFamily="18" charset="0"/>
              <a:cs typeface="Times New Roman" pitchFamily="18" charset="0"/>
            </a:rPr>
            <a:t>MỘT SỐ BIỂU HIỆN CỦA LỆCH  LẠC XÃ HỘI</a:t>
          </a:r>
          <a:endParaRPr lang="en-US" dirty="0">
            <a:latin typeface="Times New Roman" pitchFamily="18" charset="0"/>
            <a:cs typeface="Times New Roman" pitchFamily="18" charset="0"/>
          </a:endParaRPr>
        </a:p>
      </dgm:t>
    </dgm:pt>
    <dgm:pt modelId="{FBB1F799-8E97-4040-B0D6-D9400C3A5B5C}" type="parTrans" cxnId="{8767548D-BD70-4D87-B57A-20D9AE7F2069}">
      <dgm:prSet/>
      <dgm:spPr/>
      <dgm:t>
        <a:bodyPr/>
        <a:lstStyle/>
        <a:p>
          <a:endParaRPr lang="en-US"/>
        </a:p>
      </dgm:t>
    </dgm:pt>
    <dgm:pt modelId="{86E00FE2-BB3B-49FF-9B91-721EAFDDC3D8}" type="sibTrans" cxnId="{8767548D-BD70-4D87-B57A-20D9AE7F2069}">
      <dgm:prSet/>
      <dgm:spPr/>
      <dgm:t>
        <a:bodyPr/>
        <a:lstStyle/>
        <a:p>
          <a:endParaRPr lang="en-US"/>
        </a:p>
      </dgm:t>
    </dgm:pt>
    <dgm:pt modelId="{AB0A7740-EA81-48BD-835F-6CA9E13CB289}">
      <dgm:prSet phldrT="[Text]"/>
      <dgm:spPr/>
      <dgm:t>
        <a:bodyPr/>
        <a:lstStyle/>
        <a:p>
          <a:r>
            <a:rPr lang="en-US" dirty="0" smtClean="0">
              <a:latin typeface="Times New Roman" pitchFamily="18" charset="0"/>
              <a:cs typeface="Times New Roman" pitchFamily="18" charset="0"/>
            </a:rPr>
            <a:t>VAI TRÒ CỦA LỆCH LẠC XÃ HỘI</a:t>
          </a:r>
          <a:endParaRPr lang="en-US" dirty="0">
            <a:latin typeface="Times New Roman" pitchFamily="18" charset="0"/>
            <a:cs typeface="Times New Roman" pitchFamily="18" charset="0"/>
          </a:endParaRPr>
        </a:p>
      </dgm:t>
    </dgm:pt>
    <dgm:pt modelId="{DF4E933A-236B-4A54-A385-130B042F8F45}" type="parTrans" cxnId="{1B02E343-1494-4C53-9618-10A1F2215BD5}">
      <dgm:prSet/>
      <dgm:spPr/>
      <dgm:t>
        <a:bodyPr/>
        <a:lstStyle/>
        <a:p>
          <a:endParaRPr lang="en-US"/>
        </a:p>
      </dgm:t>
    </dgm:pt>
    <dgm:pt modelId="{818177B0-0FFE-49EA-96BF-455C2343BD0E}" type="sibTrans" cxnId="{1B02E343-1494-4C53-9618-10A1F2215BD5}">
      <dgm:prSet/>
      <dgm:spPr/>
      <dgm:t>
        <a:bodyPr/>
        <a:lstStyle/>
        <a:p>
          <a:endParaRPr lang="en-US"/>
        </a:p>
      </dgm:t>
    </dgm:pt>
    <dgm:pt modelId="{4F1707E2-080A-4106-ACB8-0DDE0AE030D0}">
      <dgm:prSet phldrT="[Text]"/>
      <dgm:spPr/>
      <dgm:t>
        <a:bodyPr/>
        <a:lstStyle/>
        <a:p>
          <a:r>
            <a:rPr lang="en-US" dirty="0" smtClean="0">
              <a:latin typeface="Times New Roman" pitchFamily="18" charset="0"/>
              <a:cs typeface="Times New Roman" pitchFamily="18" charset="0"/>
            </a:rPr>
            <a:t>BIỆN PHÁP KHẮC </a:t>
          </a:r>
          <a:r>
            <a:rPr lang="en-US" dirty="0" smtClean="0">
              <a:latin typeface="Times New Roman" pitchFamily="18" charset="0"/>
              <a:cs typeface="Times New Roman" pitchFamily="18" charset="0"/>
            </a:rPr>
            <a:t>PHỤC LỆCH LẠC XÃ HỘI</a:t>
          </a:r>
          <a:endParaRPr lang="en-US" dirty="0">
            <a:latin typeface="Times New Roman" pitchFamily="18" charset="0"/>
            <a:cs typeface="Times New Roman" pitchFamily="18" charset="0"/>
          </a:endParaRPr>
        </a:p>
      </dgm:t>
    </dgm:pt>
    <dgm:pt modelId="{C2337FD9-E32F-47BD-BE8A-B58CBBDE3F62}" type="parTrans" cxnId="{8CD204E7-824F-4882-8886-5CD9338C2BF3}">
      <dgm:prSet/>
      <dgm:spPr/>
      <dgm:t>
        <a:bodyPr/>
        <a:lstStyle/>
        <a:p>
          <a:endParaRPr lang="en-US"/>
        </a:p>
      </dgm:t>
    </dgm:pt>
    <dgm:pt modelId="{17995892-87F1-416C-A26E-B8D22FC99404}" type="sibTrans" cxnId="{8CD204E7-824F-4882-8886-5CD9338C2BF3}">
      <dgm:prSet/>
      <dgm:spPr/>
      <dgm:t>
        <a:bodyPr/>
        <a:lstStyle/>
        <a:p>
          <a:endParaRPr lang="en-US"/>
        </a:p>
      </dgm:t>
    </dgm:pt>
    <dgm:pt modelId="{806B7C1E-1007-4F7C-BFBB-19A87A612AE5}" type="pres">
      <dgm:prSet presAssocID="{DAE1D05C-9569-40C8-B636-0BF480B47051}" presName="cycle" presStyleCnt="0">
        <dgm:presLayoutVars>
          <dgm:dir/>
          <dgm:resizeHandles val="exact"/>
        </dgm:presLayoutVars>
      </dgm:prSet>
      <dgm:spPr/>
      <dgm:t>
        <a:bodyPr/>
        <a:lstStyle/>
        <a:p>
          <a:endParaRPr lang="en-US"/>
        </a:p>
      </dgm:t>
    </dgm:pt>
    <dgm:pt modelId="{89861BBC-A497-413F-9F94-953862752BB1}" type="pres">
      <dgm:prSet presAssocID="{B2E7A1DC-48FF-45C0-AE11-A29B15BD20C6}" presName="node" presStyleLbl="node1" presStyleIdx="0" presStyleCnt="5" custScaleX="195366">
        <dgm:presLayoutVars>
          <dgm:bulletEnabled val="1"/>
        </dgm:presLayoutVars>
      </dgm:prSet>
      <dgm:spPr/>
      <dgm:t>
        <a:bodyPr/>
        <a:lstStyle/>
        <a:p>
          <a:endParaRPr lang="en-US"/>
        </a:p>
      </dgm:t>
    </dgm:pt>
    <dgm:pt modelId="{78236DA8-8CD5-4BA9-8F17-0654C3D03BA8}" type="pres">
      <dgm:prSet presAssocID="{B2E7A1DC-48FF-45C0-AE11-A29B15BD20C6}" presName="spNode" presStyleCnt="0"/>
      <dgm:spPr/>
    </dgm:pt>
    <dgm:pt modelId="{C7FFEBD8-D8D7-4C35-8FF5-4A5B0595B8AA}" type="pres">
      <dgm:prSet presAssocID="{1CCA81A2-3D01-4E81-AEE5-FC029C4C47D5}" presName="sibTrans" presStyleLbl="sibTrans1D1" presStyleIdx="0" presStyleCnt="5"/>
      <dgm:spPr/>
      <dgm:t>
        <a:bodyPr/>
        <a:lstStyle/>
        <a:p>
          <a:endParaRPr lang="en-US"/>
        </a:p>
      </dgm:t>
    </dgm:pt>
    <dgm:pt modelId="{AA7EFD8C-02D8-40C3-A2FE-89483977C472}" type="pres">
      <dgm:prSet presAssocID="{4A2086E2-4B9B-4A74-A57D-F932DB68D0FB}" presName="node" presStyleLbl="node1" presStyleIdx="1" presStyleCnt="5" custScaleX="230285" custRadScaleRad="99606" custRadScaleInc="3451">
        <dgm:presLayoutVars>
          <dgm:bulletEnabled val="1"/>
        </dgm:presLayoutVars>
      </dgm:prSet>
      <dgm:spPr/>
      <dgm:t>
        <a:bodyPr/>
        <a:lstStyle/>
        <a:p>
          <a:endParaRPr lang="en-US"/>
        </a:p>
      </dgm:t>
    </dgm:pt>
    <dgm:pt modelId="{04C55015-2341-4B0B-AA6C-81CECA0ABFC5}" type="pres">
      <dgm:prSet presAssocID="{4A2086E2-4B9B-4A74-A57D-F932DB68D0FB}" presName="spNode" presStyleCnt="0"/>
      <dgm:spPr/>
    </dgm:pt>
    <dgm:pt modelId="{D49A2293-E143-47C9-BCD5-E77F698A8563}" type="pres">
      <dgm:prSet presAssocID="{51DCFC7E-D590-4BD3-A007-316758EE2255}" presName="sibTrans" presStyleLbl="sibTrans1D1" presStyleIdx="1" presStyleCnt="5"/>
      <dgm:spPr/>
      <dgm:t>
        <a:bodyPr/>
        <a:lstStyle/>
        <a:p>
          <a:endParaRPr lang="en-US"/>
        </a:p>
      </dgm:t>
    </dgm:pt>
    <dgm:pt modelId="{ABFE02B1-9F05-4A84-A6BA-981118874516}" type="pres">
      <dgm:prSet presAssocID="{24112C27-D41A-4EC0-B691-C51BC9B1EDB5}" presName="node" presStyleLbl="node1" presStyleIdx="2" presStyleCnt="5" custScaleX="232369" custRadScaleRad="113416" custRadScaleInc="-82653">
        <dgm:presLayoutVars>
          <dgm:bulletEnabled val="1"/>
        </dgm:presLayoutVars>
      </dgm:prSet>
      <dgm:spPr/>
      <dgm:t>
        <a:bodyPr/>
        <a:lstStyle/>
        <a:p>
          <a:endParaRPr lang="en-US"/>
        </a:p>
      </dgm:t>
    </dgm:pt>
    <dgm:pt modelId="{8227DCF6-9F07-4656-8996-5BF04BB3D980}" type="pres">
      <dgm:prSet presAssocID="{24112C27-D41A-4EC0-B691-C51BC9B1EDB5}" presName="spNode" presStyleCnt="0"/>
      <dgm:spPr/>
    </dgm:pt>
    <dgm:pt modelId="{9E68EF9A-7B09-430B-B7F2-77FE17CD6ED7}" type="pres">
      <dgm:prSet presAssocID="{86E00FE2-BB3B-49FF-9B91-721EAFDDC3D8}" presName="sibTrans" presStyleLbl="sibTrans1D1" presStyleIdx="2" presStyleCnt="5"/>
      <dgm:spPr/>
      <dgm:t>
        <a:bodyPr/>
        <a:lstStyle/>
        <a:p>
          <a:endParaRPr lang="en-US"/>
        </a:p>
      </dgm:t>
    </dgm:pt>
    <dgm:pt modelId="{B50A6069-491F-4E41-BAA3-EF751EFD4A33}" type="pres">
      <dgm:prSet presAssocID="{AB0A7740-EA81-48BD-835F-6CA9E13CB289}" presName="node" presStyleLbl="node1" presStyleIdx="3" presStyleCnt="5" custScaleX="213176" custRadScaleRad="118341" custRadScaleInc="89333">
        <dgm:presLayoutVars>
          <dgm:bulletEnabled val="1"/>
        </dgm:presLayoutVars>
      </dgm:prSet>
      <dgm:spPr/>
      <dgm:t>
        <a:bodyPr/>
        <a:lstStyle/>
        <a:p>
          <a:endParaRPr lang="en-US"/>
        </a:p>
      </dgm:t>
    </dgm:pt>
    <dgm:pt modelId="{FC0139DF-8ACD-46F5-91E2-AACFAF5DA1FC}" type="pres">
      <dgm:prSet presAssocID="{AB0A7740-EA81-48BD-835F-6CA9E13CB289}" presName="spNode" presStyleCnt="0"/>
      <dgm:spPr/>
    </dgm:pt>
    <dgm:pt modelId="{F78BA4B7-8EBA-4DFD-811B-327E63FE8997}" type="pres">
      <dgm:prSet presAssocID="{818177B0-0FFE-49EA-96BF-455C2343BD0E}" presName="sibTrans" presStyleLbl="sibTrans1D1" presStyleIdx="3" presStyleCnt="5"/>
      <dgm:spPr/>
      <dgm:t>
        <a:bodyPr/>
        <a:lstStyle/>
        <a:p>
          <a:endParaRPr lang="en-US"/>
        </a:p>
      </dgm:t>
    </dgm:pt>
    <dgm:pt modelId="{B32771BC-706F-4116-BFA9-953439771B17}" type="pres">
      <dgm:prSet presAssocID="{4F1707E2-080A-4106-ACB8-0DDE0AE030D0}" presName="node" presStyleLbl="node1" presStyleIdx="4" presStyleCnt="5" custScaleX="212038" custRadScaleRad="100839" custRadScaleInc="-4353">
        <dgm:presLayoutVars>
          <dgm:bulletEnabled val="1"/>
        </dgm:presLayoutVars>
      </dgm:prSet>
      <dgm:spPr/>
      <dgm:t>
        <a:bodyPr/>
        <a:lstStyle/>
        <a:p>
          <a:endParaRPr lang="en-US"/>
        </a:p>
      </dgm:t>
    </dgm:pt>
    <dgm:pt modelId="{AABD8BE2-0152-4BDA-B3EF-7D1F4077392C}" type="pres">
      <dgm:prSet presAssocID="{4F1707E2-080A-4106-ACB8-0DDE0AE030D0}" presName="spNode" presStyleCnt="0"/>
      <dgm:spPr/>
    </dgm:pt>
    <dgm:pt modelId="{979A2964-9745-4382-A431-4DD4606FB403}" type="pres">
      <dgm:prSet presAssocID="{17995892-87F1-416C-A26E-B8D22FC99404}" presName="sibTrans" presStyleLbl="sibTrans1D1" presStyleIdx="4" presStyleCnt="5"/>
      <dgm:spPr/>
      <dgm:t>
        <a:bodyPr/>
        <a:lstStyle/>
        <a:p>
          <a:endParaRPr lang="en-US"/>
        </a:p>
      </dgm:t>
    </dgm:pt>
  </dgm:ptLst>
  <dgm:cxnLst>
    <dgm:cxn modelId="{554EDEBB-4780-4BD1-946F-02F7B8BA4154}" type="presOf" srcId="{AB0A7740-EA81-48BD-835F-6CA9E13CB289}" destId="{B50A6069-491F-4E41-BAA3-EF751EFD4A33}" srcOrd="0" destOrd="0" presId="urn:microsoft.com/office/officeart/2005/8/layout/cycle5"/>
    <dgm:cxn modelId="{D246050D-5F9F-4F09-A919-1E545FB718D7}" type="presOf" srcId="{DAE1D05C-9569-40C8-B636-0BF480B47051}" destId="{806B7C1E-1007-4F7C-BFBB-19A87A612AE5}" srcOrd="0" destOrd="0" presId="urn:microsoft.com/office/officeart/2005/8/layout/cycle5"/>
    <dgm:cxn modelId="{C787AF6C-2D55-430A-9313-186374DB7FFB}" type="presOf" srcId="{B2E7A1DC-48FF-45C0-AE11-A29B15BD20C6}" destId="{89861BBC-A497-413F-9F94-953862752BB1}" srcOrd="0" destOrd="0" presId="urn:microsoft.com/office/officeart/2005/8/layout/cycle5"/>
    <dgm:cxn modelId="{ACC399D7-4DAC-4D86-971D-25430C5172D6}" srcId="{DAE1D05C-9569-40C8-B636-0BF480B47051}" destId="{B2E7A1DC-48FF-45C0-AE11-A29B15BD20C6}" srcOrd="0" destOrd="0" parTransId="{0C3215DB-3B63-4C1C-B239-FFF9ED8A8FCA}" sibTransId="{1CCA81A2-3D01-4E81-AEE5-FC029C4C47D5}"/>
    <dgm:cxn modelId="{1B02E343-1494-4C53-9618-10A1F2215BD5}" srcId="{DAE1D05C-9569-40C8-B636-0BF480B47051}" destId="{AB0A7740-EA81-48BD-835F-6CA9E13CB289}" srcOrd="3" destOrd="0" parTransId="{DF4E933A-236B-4A54-A385-130B042F8F45}" sibTransId="{818177B0-0FFE-49EA-96BF-455C2343BD0E}"/>
    <dgm:cxn modelId="{8CD204E7-824F-4882-8886-5CD9338C2BF3}" srcId="{DAE1D05C-9569-40C8-B636-0BF480B47051}" destId="{4F1707E2-080A-4106-ACB8-0DDE0AE030D0}" srcOrd="4" destOrd="0" parTransId="{C2337FD9-E32F-47BD-BE8A-B58CBBDE3F62}" sibTransId="{17995892-87F1-416C-A26E-B8D22FC99404}"/>
    <dgm:cxn modelId="{71C37813-A1AD-444D-B1F9-57DDB4E7BF72}" type="presOf" srcId="{818177B0-0FFE-49EA-96BF-455C2343BD0E}" destId="{F78BA4B7-8EBA-4DFD-811B-327E63FE8997}" srcOrd="0" destOrd="0" presId="urn:microsoft.com/office/officeart/2005/8/layout/cycle5"/>
    <dgm:cxn modelId="{43931A11-5594-4AEA-BEC4-9721CD4955F5}" type="presOf" srcId="{51DCFC7E-D590-4BD3-A007-316758EE2255}" destId="{D49A2293-E143-47C9-BCD5-E77F698A8563}" srcOrd="0" destOrd="0" presId="urn:microsoft.com/office/officeart/2005/8/layout/cycle5"/>
    <dgm:cxn modelId="{F3531864-8F7B-47D4-91BB-A62AB78C6E2F}" type="presOf" srcId="{4A2086E2-4B9B-4A74-A57D-F932DB68D0FB}" destId="{AA7EFD8C-02D8-40C3-A2FE-89483977C472}" srcOrd="0" destOrd="0" presId="urn:microsoft.com/office/officeart/2005/8/layout/cycle5"/>
    <dgm:cxn modelId="{61106557-A36C-419F-ADCA-95714D05D373}" srcId="{DAE1D05C-9569-40C8-B636-0BF480B47051}" destId="{4A2086E2-4B9B-4A74-A57D-F932DB68D0FB}" srcOrd="1" destOrd="0" parTransId="{BF61DD7D-B6C4-4CB1-8F7B-EE3C2629B932}" sibTransId="{51DCFC7E-D590-4BD3-A007-316758EE2255}"/>
    <dgm:cxn modelId="{DA8C1EEE-62B2-465E-8019-432F8B0094C5}" type="presOf" srcId="{17995892-87F1-416C-A26E-B8D22FC99404}" destId="{979A2964-9745-4382-A431-4DD4606FB403}" srcOrd="0" destOrd="0" presId="urn:microsoft.com/office/officeart/2005/8/layout/cycle5"/>
    <dgm:cxn modelId="{2FCCCD9C-45B4-472B-9BA3-09FBAA0172E2}" type="presOf" srcId="{4F1707E2-080A-4106-ACB8-0DDE0AE030D0}" destId="{B32771BC-706F-4116-BFA9-953439771B17}" srcOrd="0" destOrd="0" presId="urn:microsoft.com/office/officeart/2005/8/layout/cycle5"/>
    <dgm:cxn modelId="{0FF25480-D284-4FD9-8C47-D4F402242ABE}" type="presOf" srcId="{1CCA81A2-3D01-4E81-AEE5-FC029C4C47D5}" destId="{C7FFEBD8-D8D7-4C35-8FF5-4A5B0595B8AA}" srcOrd="0" destOrd="0" presId="urn:microsoft.com/office/officeart/2005/8/layout/cycle5"/>
    <dgm:cxn modelId="{150A21FC-3093-4317-A1A0-0C6B7D70246B}" type="presOf" srcId="{86E00FE2-BB3B-49FF-9B91-721EAFDDC3D8}" destId="{9E68EF9A-7B09-430B-B7F2-77FE17CD6ED7}" srcOrd="0" destOrd="0" presId="urn:microsoft.com/office/officeart/2005/8/layout/cycle5"/>
    <dgm:cxn modelId="{2D5A0233-E5FB-43E3-9743-908EEEB1CFA5}" type="presOf" srcId="{24112C27-D41A-4EC0-B691-C51BC9B1EDB5}" destId="{ABFE02B1-9F05-4A84-A6BA-981118874516}" srcOrd="0" destOrd="0" presId="urn:microsoft.com/office/officeart/2005/8/layout/cycle5"/>
    <dgm:cxn modelId="{8767548D-BD70-4D87-B57A-20D9AE7F2069}" srcId="{DAE1D05C-9569-40C8-B636-0BF480B47051}" destId="{24112C27-D41A-4EC0-B691-C51BC9B1EDB5}" srcOrd="2" destOrd="0" parTransId="{FBB1F799-8E97-4040-B0D6-D9400C3A5B5C}" sibTransId="{86E00FE2-BB3B-49FF-9B91-721EAFDDC3D8}"/>
    <dgm:cxn modelId="{B88AE1CA-5E9A-4A4F-ACDE-6BA6EBF01429}" type="presParOf" srcId="{806B7C1E-1007-4F7C-BFBB-19A87A612AE5}" destId="{89861BBC-A497-413F-9F94-953862752BB1}" srcOrd="0" destOrd="0" presId="urn:microsoft.com/office/officeart/2005/8/layout/cycle5"/>
    <dgm:cxn modelId="{3BA10AED-47A6-4591-AE7B-BD25F61822A8}" type="presParOf" srcId="{806B7C1E-1007-4F7C-BFBB-19A87A612AE5}" destId="{78236DA8-8CD5-4BA9-8F17-0654C3D03BA8}" srcOrd="1" destOrd="0" presId="urn:microsoft.com/office/officeart/2005/8/layout/cycle5"/>
    <dgm:cxn modelId="{5A2393B4-B0DF-4E46-8E19-79F59D30ED21}" type="presParOf" srcId="{806B7C1E-1007-4F7C-BFBB-19A87A612AE5}" destId="{C7FFEBD8-D8D7-4C35-8FF5-4A5B0595B8AA}" srcOrd="2" destOrd="0" presId="urn:microsoft.com/office/officeart/2005/8/layout/cycle5"/>
    <dgm:cxn modelId="{D2013004-0F03-4068-98C0-0E2017993153}" type="presParOf" srcId="{806B7C1E-1007-4F7C-BFBB-19A87A612AE5}" destId="{AA7EFD8C-02D8-40C3-A2FE-89483977C472}" srcOrd="3" destOrd="0" presId="urn:microsoft.com/office/officeart/2005/8/layout/cycle5"/>
    <dgm:cxn modelId="{C03FD9FC-6805-4F2F-A470-050E4D0FF540}" type="presParOf" srcId="{806B7C1E-1007-4F7C-BFBB-19A87A612AE5}" destId="{04C55015-2341-4B0B-AA6C-81CECA0ABFC5}" srcOrd="4" destOrd="0" presId="urn:microsoft.com/office/officeart/2005/8/layout/cycle5"/>
    <dgm:cxn modelId="{006C5F3E-234C-46BB-A9E3-C2FACEE76434}" type="presParOf" srcId="{806B7C1E-1007-4F7C-BFBB-19A87A612AE5}" destId="{D49A2293-E143-47C9-BCD5-E77F698A8563}" srcOrd="5" destOrd="0" presId="urn:microsoft.com/office/officeart/2005/8/layout/cycle5"/>
    <dgm:cxn modelId="{D3B2B181-922B-421B-B182-15B33B312C8C}" type="presParOf" srcId="{806B7C1E-1007-4F7C-BFBB-19A87A612AE5}" destId="{ABFE02B1-9F05-4A84-A6BA-981118874516}" srcOrd="6" destOrd="0" presId="urn:microsoft.com/office/officeart/2005/8/layout/cycle5"/>
    <dgm:cxn modelId="{055FB16A-9799-420A-9628-A4E609C119F7}" type="presParOf" srcId="{806B7C1E-1007-4F7C-BFBB-19A87A612AE5}" destId="{8227DCF6-9F07-4656-8996-5BF04BB3D980}" srcOrd="7" destOrd="0" presId="urn:microsoft.com/office/officeart/2005/8/layout/cycle5"/>
    <dgm:cxn modelId="{266224DF-5EBE-4095-8CA3-B38BB3A50B98}" type="presParOf" srcId="{806B7C1E-1007-4F7C-BFBB-19A87A612AE5}" destId="{9E68EF9A-7B09-430B-B7F2-77FE17CD6ED7}" srcOrd="8" destOrd="0" presId="urn:microsoft.com/office/officeart/2005/8/layout/cycle5"/>
    <dgm:cxn modelId="{F22B84D4-1AAC-493F-89B8-D392B00040B5}" type="presParOf" srcId="{806B7C1E-1007-4F7C-BFBB-19A87A612AE5}" destId="{B50A6069-491F-4E41-BAA3-EF751EFD4A33}" srcOrd="9" destOrd="0" presId="urn:microsoft.com/office/officeart/2005/8/layout/cycle5"/>
    <dgm:cxn modelId="{8E4E10A4-6A60-4410-8074-E8ECD8179E52}" type="presParOf" srcId="{806B7C1E-1007-4F7C-BFBB-19A87A612AE5}" destId="{FC0139DF-8ACD-46F5-91E2-AACFAF5DA1FC}" srcOrd="10" destOrd="0" presId="urn:microsoft.com/office/officeart/2005/8/layout/cycle5"/>
    <dgm:cxn modelId="{2C0186E7-376C-4C68-AAF0-FFF8D92F4374}" type="presParOf" srcId="{806B7C1E-1007-4F7C-BFBB-19A87A612AE5}" destId="{F78BA4B7-8EBA-4DFD-811B-327E63FE8997}" srcOrd="11" destOrd="0" presId="urn:microsoft.com/office/officeart/2005/8/layout/cycle5"/>
    <dgm:cxn modelId="{4AEE6793-C79E-47A6-B8D2-C5337B148960}" type="presParOf" srcId="{806B7C1E-1007-4F7C-BFBB-19A87A612AE5}" destId="{B32771BC-706F-4116-BFA9-953439771B17}" srcOrd="12" destOrd="0" presId="urn:microsoft.com/office/officeart/2005/8/layout/cycle5"/>
    <dgm:cxn modelId="{AEDF15C0-E080-46E4-9346-9D2EFD9633A8}" type="presParOf" srcId="{806B7C1E-1007-4F7C-BFBB-19A87A612AE5}" destId="{AABD8BE2-0152-4BDA-B3EF-7D1F4077392C}" srcOrd="13" destOrd="0" presId="urn:microsoft.com/office/officeart/2005/8/layout/cycle5"/>
    <dgm:cxn modelId="{19D60781-E857-4E27-B64D-720007259B57}" type="presParOf" srcId="{806B7C1E-1007-4F7C-BFBB-19A87A612AE5}" destId="{979A2964-9745-4382-A431-4DD4606FB403}" srcOrd="14" destOrd="0" presId="urn:microsoft.com/office/officeart/2005/8/layout/cycle5"/>
  </dgm:cxnLst>
  <dgm:bg/>
  <dgm:whole/>
</dgm:dataModel>
</file>

<file path=ppt/diagrams/data2.xml><?xml version="1.0" encoding="utf-8"?>
<dgm:dataModel xmlns:dgm="http://schemas.openxmlformats.org/drawingml/2006/diagram" xmlns:a="http://schemas.openxmlformats.org/drawingml/2006/main">
  <dgm:ptLst>
    <dgm:pt modelId="{32242F28-3821-4FD0-A2D6-95849506DF77}"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3810953A-61C3-4FB0-BB46-E060986C6A48}">
      <dgm:prSet phldrT="[Text]" custT="1"/>
      <dgm:spPr/>
      <dgm:t>
        <a:bodyPr/>
        <a:lstStyle/>
        <a:p>
          <a:r>
            <a:rPr lang="en-US" sz="2800" dirty="0" smtClean="0">
              <a:latin typeface="Times New Roman" pitchFamily="18" charset="0"/>
              <a:cs typeface="Times New Roman" pitchFamily="18" charset="0"/>
            </a:rPr>
            <a:t>1. LỆCH LẠC GIỚI TÍNH</a:t>
          </a:r>
          <a:endParaRPr lang="en-US" sz="2800" dirty="0">
            <a:latin typeface="Times New Roman" pitchFamily="18" charset="0"/>
            <a:cs typeface="Times New Roman" pitchFamily="18" charset="0"/>
          </a:endParaRPr>
        </a:p>
      </dgm:t>
    </dgm:pt>
    <dgm:pt modelId="{CB2D4487-5778-422B-833F-1ED20107E36A}" type="parTrans" cxnId="{CAD584D0-CEC4-45E7-BF2E-0CF9CE573AF4}">
      <dgm:prSet/>
      <dgm:spPr/>
      <dgm:t>
        <a:bodyPr/>
        <a:lstStyle/>
        <a:p>
          <a:endParaRPr lang="en-US"/>
        </a:p>
      </dgm:t>
    </dgm:pt>
    <dgm:pt modelId="{7D5CA261-B3C0-4835-8F85-46FE3B86B3EF}" type="sibTrans" cxnId="{CAD584D0-CEC4-45E7-BF2E-0CF9CE573AF4}">
      <dgm:prSet/>
      <dgm:spPr/>
      <dgm:t>
        <a:bodyPr/>
        <a:lstStyle/>
        <a:p>
          <a:endParaRPr lang="en-US"/>
        </a:p>
      </dgm:t>
    </dgm:pt>
    <dgm:pt modelId="{6B0BEDE9-6615-41A6-B3C8-5A651407EB1C}">
      <dgm:prSet phldrT="[Text]" custT="1"/>
      <dgm:spPr/>
      <dgm:t>
        <a:bodyPr/>
        <a:lstStyle/>
        <a:p>
          <a:r>
            <a:rPr lang="en-US" sz="2800" dirty="0" smtClean="0">
              <a:latin typeface="Times New Roman" pitchFamily="18" charset="0"/>
              <a:cs typeface="Times New Roman" pitchFamily="18" charset="0"/>
            </a:rPr>
            <a:t>2. LỆCH LẠC TÌNH DỤC</a:t>
          </a:r>
          <a:endParaRPr lang="en-US" sz="2800" dirty="0">
            <a:latin typeface="Times New Roman" pitchFamily="18" charset="0"/>
            <a:cs typeface="Times New Roman" pitchFamily="18" charset="0"/>
          </a:endParaRPr>
        </a:p>
      </dgm:t>
    </dgm:pt>
    <dgm:pt modelId="{015F1141-ADD7-451B-B0F8-5E23E77C269D}" type="parTrans" cxnId="{BE2DD90E-945F-4D17-9B62-178C7D54AC56}">
      <dgm:prSet/>
      <dgm:spPr/>
      <dgm:t>
        <a:bodyPr/>
        <a:lstStyle/>
        <a:p>
          <a:endParaRPr lang="en-US"/>
        </a:p>
      </dgm:t>
    </dgm:pt>
    <dgm:pt modelId="{8D560DD8-9F40-4F90-A60C-471760253388}" type="sibTrans" cxnId="{BE2DD90E-945F-4D17-9B62-178C7D54AC56}">
      <dgm:prSet/>
      <dgm:spPr/>
      <dgm:t>
        <a:bodyPr/>
        <a:lstStyle/>
        <a:p>
          <a:endParaRPr lang="en-US"/>
        </a:p>
      </dgm:t>
    </dgm:pt>
    <dgm:pt modelId="{3C3D01CF-47EF-44F2-83AE-A4BE6BCA6D08}">
      <dgm:prSet phldrT="[Text]" custT="1"/>
      <dgm:spPr/>
      <dgm:t>
        <a:bodyPr/>
        <a:lstStyle/>
        <a:p>
          <a:r>
            <a:rPr lang="en-US" sz="2800" dirty="0" smtClean="0">
              <a:latin typeface="Times New Roman" pitchFamily="18" charset="0"/>
              <a:cs typeface="Times New Roman" pitchFamily="18" charset="0"/>
            </a:rPr>
            <a:t>3. LỆCH LẠC NGÔN NGỮ</a:t>
          </a:r>
          <a:endParaRPr lang="en-US" sz="2800" dirty="0">
            <a:latin typeface="Times New Roman" pitchFamily="18" charset="0"/>
            <a:cs typeface="Times New Roman" pitchFamily="18" charset="0"/>
          </a:endParaRPr>
        </a:p>
      </dgm:t>
    </dgm:pt>
    <dgm:pt modelId="{CB3F3D3E-FF84-471A-8A43-2852CCA29B97}" type="parTrans" cxnId="{D98220AB-A2AB-49A9-9D47-3526E1D3D541}">
      <dgm:prSet/>
      <dgm:spPr/>
      <dgm:t>
        <a:bodyPr/>
        <a:lstStyle/>
        <a:p>
          <a:endParaRPr lang="en-US"/>
        </a:p>
      </dgm:t>
    </dgm:pt>
    <dgm:pt modelId="{26137E61-FC28-4C67-BE71-0D0BB9550B31}" type="sibTrans" cxnId="{D98220AB-A2AB-49A9-9D47-3526E1D3D541}">
      <dgm:prSet/>
      <dgm:spPr/>
      <dgm:t>
        <a:bodyPr/>
        <a:lstStyle/>
        <a:p>
          <a:endParaRPr lang="en-US"/>
        </a:p>
      </dgm:t>
    </dgm:pt>
    <dgm:pt modelId="{63385BA8-60DB-4B63-82D6-7C9FE5073B4B}">
      <dgm:prSet phldrT="[Text]" custT="1"/>
      <dgm:spPr/>
      <dgm:t>
        <a:bodyPr/>
        <a:lstStyle/>
        <a:p>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4. LỆCH LẠC ĐẠO ĐỨC</a:t>
          </a:r>
        </a:p>
        <a:p>
          <a:endParaRPr lang="en-US" sz="2800" dirty="0">
            <a:latin typeface="Times New Roman" pitchFamily="18" charset="0"/>
            <a:cs typeface="Times New Roman" pitchFamily="18" charset="0"/>
          </a:endParaRPr>
        </a:p>
      </dgm:t>
    </dgm:pt>
    <dgm:pt modelId="{4984EA4F-A34F-4281-B7FC-9AF14E3A99CC}" type="parTrans" cxnId="{03454474-A963-4FF8-8F98-152995BD6F19}">
      <dgm:prSet/>
      <dgm:spPr/>
      <dgm:t>
        <a:bodyPr/>
        <a:lstStyle/>
        <a:p>
          <a:endParaRPr lang="en-US"/>
        </a:p>
      </dgm:t>
    </dgm:pt>
    <dgm:pt modelId="{A2ED436C-D39E-404D-A058-360C1011204C}" type="sibTrans" cxnId="{03454474-A963-4FF8-8F98-152995BD6F19}">
      <dgm:prSet/>
      <dgm:spPr/>
      <dgm:t>
        <a:bodyPr/>
        <a:lstStyle/>
        <a:p>
          <a:endParaRPr lang="en-US"/>
        </a:p>
      </dgm:t>
    </dgm:pt>
    <dgm:pt modelId="{BC7E3FD4-8466-494F-835C-A7970973FB7F}">
      <dgm:prSet phldrT="[Text]" custT="1"/>
      <dgm:spPr/>
      <dgm:t>
        <a:bodyPr/>
        <a:lstStyle/>
        <a:p>
          <a:r>
            <a:rPr lang="en-US" sz="2800" dirty="0" smtClean="0">
              <a:latin typeface="Times New Roman" pitchFamily="18" charset="0"/>
              <a:cs typeface="Times New Roman" pitchFamily="18" charset="0"/>
            </a:rPr>
            <a:t>5. LỆCH LẠC NGHỆ THUẬT ĂN MẶC</a:t>
          </a:r>
          <a:endParaRPr lang="en-US" sz="2800" dirty="0">
            <a:latin typeface="Times New Roman" pitchFamily="18" charset="0"/>
            <a:cs typeface="Times New Roman" pitchFamily="18" charset="0"/>
          </a:endParaRPr>
        </a:p>
      </dgm:t>
    </dgm:pt>
    <dgm:pt modelId="{4FF75821-2999-42E2-BB7F-33405CA6DFA1}" type="parTrans" cxnId="{1BBCA27B-1F01-4CB8-A25E-4901AD8275E2}">
      <dgm:prSet/>
      <dgm:spPr/>
      <dgm:t>
        <a:bodyPr/>
        <a:lstStyle/>
        <a:p>
          <a:endParaRPr lang="en-US"/>
        </a:p>
      </dgm:t>
    </dgm:pt>
    <dgm:pt modelId="{F79E3DB4-6A7D-4EC0-B5A5-D8094C1EB0B7}" type="sibTrans" cxnId="{1BBCA27B-1F01-4CB8-A25E-4901AD8275E2}">
      <dgm:prSet/>
      <dgm:spPr/>
      <dgm:t>
        <a:bodyPr/>
        <a:lstStyle/>
        <a:p>
          <a:endParaRPr lang="en-US"/>
        </a:p>
      </dgm:t>
    </dgm:pt>
    <dgm:pt modelId="{4F0F719A-2371-4146-B3F8-68F634989A2D}" type="pres">
      <dgm:prSet presAssocID="{32242F28-3821-4FD0-A2D6-95849506DF77}" presName="diagram" presStyleCnt="0">
        <dgm:presLayoutVars>
          <dgm:dir/>
          <dgm:resizeHandles val="exact"/>
        </dgm:presLayoutVars>
      </dgm:prSet>
      <dgm:spPr/>
      <dgm:t>
        <a:bodyPr/>
        <a:lstStyle/>
        <a:p>
          <a:endParaRPr lang="en-US"/>
        </a:p>
      </dgm:t>
    </dgm:pt>
    <dgm:pt modelId="{20C0BFB3-33D1-4B8B-8726-B4B9C38BBEE4}" type="pres">
      <dgm:prSet presAssocID="{3810953A-61C3-4FB0-BB46-E060986C6A48}" presName="node" presStyleLbl="node1" presStyleIdx="0" presStyleCnt="5">
        <dgm:presLayoutVars>
          <dgm:bulletEnabled val="1"/>
        </dgm:presLayoutVars>
      </dgm:prSet>
      <dgm:spPr/>
      <dgm:t>
        <a:bodyPr/>
        <a:lstStyle/>
        <a:p>
          <a:endParaRPr lang="en-US"/>
        </a:p>
      </dgm:t>
    </dgm:pt>
    <dgm:pt modelId="{01E03E39-8029-422C-8644-254A66B82A60}" type="pres">
      <dgm:prSet presAssocID="{7D5CA261-B3C0-4835-8F85-46FE3B86B3EF}" presName="sibTrans" presStyleCnt="0"/>
      <dgm:spPr/>
    </dgm:pt>
    <dgm:pt modelId="{DCC1DFE6-3C74-457D-B187-67D1FC46DB10}" type="pres">
      <dgm:prSet presAssocID="{6B0BEDE9-6615-41A6-B3C8-5A651407EB1C}" presName="node" presStyleLbl="node1" presStyleIdx="1" presStyleCnt="5">
        <dgm:presLayoutVars>
          <dgm:bulletEnabled val="1"/>
        </dgm:presLayoutVars>
      </dgm:prSet>
      <dgm:spPr/>
      <dgm:t>
        <a:bodyPr/>
        <a:lstStyle/>
        <a:p>
          <a:endParaRPr lang="en-US"/>
        </a:p>
      </dgm:t>
    </dgm:pt>
    <dgm:pt modelId="{B36BE7A3-FB2D-45FC-B881-9FD1CAC4342D}" type="pres">
      <dgm:prSet presAssocID="{8D560DD8-9F40-4F90-A60C-471760253388}" presName="sibTrans" presStyleCnt="0"/>
      <dgm:spPr/>
    </dgm:pt>
    <dgm:pt modelId="{4FB9B39D-D69C-437D-A121-E2EF066CABAB}" type="pres">
      <dgm:prSet presAssocID="{3C3D01CF-47EF-44F2-83AE-A4BE6BCA6D08}" presName="node" presStyleLbl="node1" presStyleIdx="2" presStyleCnt="5">
        <dgm:presLayoutVars>
          <dgm:bulletEnabled val="1"/>
        </dgm:presLayoutVars>
      </dgm:prSet>
      <dgm:spPr/>
      <dgm:t>
        <a:bodyPr/>
        <a:lstStyle/>
        <a:p>
          <a:endParaRPr lang="en-US"/>
        </a:p>
      </dgm:t>
    </dgm:pt>
    <dgm:pt modelId="{AD0863E3-ACBC-4AE2-9E9F-372F057A685F}" type="pres">
      <dgm:prSet presAssocID="{26137E61-FC28-4C67-BE71-0D0BB9550B31}" presName="sibTrans" presStyleCnt="0"/>
      <dgm:spPr/>
    </dgm:pt>
    <dgm:pt modelId="{D22D159B-5BA0-4F2B-807D-892D9C0F70E1}" type="pres">
      <dgm:prSet presAssocID="{63385BA8-60DB-4B63-82D6-7C9FE5073B4B}" presName="node" presStyleLbl="node1" presStyleIdx="3" presStyleCnt="5">
        <dgm:presLayoutVars>
          <dgm:bulletEnabled val="1"/>
        </dgm:presLayoutVars>
      </dgm:prSet>
      <dgm:spPr/>
      <dgm:t>
        <a:bodyPr/>
        <a:lstStyle/>
        <a:p>
          <a:endParaRPr lang="en-US"/>
        </a:p>
      </dgm:t>
    </dgm:pt>
    <dgm:pt modelId="{43342A5D-ED81-4236-83CC-423678067BDC}" type="pres">
      <dgm:prSet presAssocID="{A2ED436C-D39E-404D-A058-360C1011204C}" presName="sibTrans" presStyleCnt="0"/>
      <dgm:spPr/>
    </dgm:pt>
    <dgm:pt modelId="{9DAEEBA1-F02B-438A-AEAA-54A2FB16DC29}" type="pres">
      <dgm:prSet presAssocID="{BC7E3FD4-8466-494F-835C-A7970973FB7F}" presName="node" presStyleLbl="node1" presStyleIdx="4" presStyleCnt="5">
        <dgm:presLayoutVars>
          <dgm:bulletEnabled val="1"/>
        </dgm:presLayoutVars>
      </dgm:prSet>
      <dgm:spPr/>
      <dgm:t>
        <a:bodyPr/>
        <a:lstStyle/>
        <a:p>
          <a:endParaRPr lang="en-US"/>
        </a:p>
      </dgm:t>
    </dgm:pt>
  </dgm:ptLst>
  <dgm:cxnLst>
    <dgm:cxn modelId="{C5BE1C6F-9925-4A51-B038-FB29D1DCAE92}" type="presOf" srcId="{63385BA8-60DB-4B63-82D6-7C9FE5073B4B}" destId="{D22D159B-5BA0-4F2B-807D-892D9C0F70E1}" srcOrd="0" destOrd="0" presId="urn:microsoft.com/office/officeart/2005/8/layout/default"/>
    <dgm:cxn modelId="{D98220AB-A2AB-49A9-9D47-3526E1D3D541}" srcId="{32242F28-3821-4FD0-A2D6-95849506DF77}" destId="{3C3D01CF-47EF-44F2-83AE-A4BE6BCA6D08}" srcOrd="2" destOrd="0" parTransId="{CB3F3D3E-FF84-471A-8A43-2852CCA29B97}" sibTransId="{26137E61-FC28-4C67-BE71-0D0BB9550B31}"/>
    <dgm:cxn modelId="{CC0816E3-5055-45C6-8D68-B3AD37E872B0}" type="presOf" srcId="{BC7E3FD4-8466-494F-835C-A7970973FB7F}" destId="{9DAEEBA1-F02B-438A-AEAA-54A2FB16DC29}" srcOrd="0" destOrd="0" presId="urn:microsoft.com/office/officeart/2005/8/layout/default"/>
    <dgm:cxn modelId="{03454474-A963-4FF8-8F98-152995BD6F19}" srcId="{32242F28-3821-4FD0-A2D6-95849506DF77}" destId="{63385BA8-60DB-4B63-82D6-7C9FE5073B4B}" srcOrd="3" destOrd="0" parTransId="{4984EA4F-A34F-4281-B7FC-9AF14E3A99CC}" sibTransId="{A2ED436C-D39E-404D-A058-360C1011204C}"/>
    <dgm:cxn modelId="{BE2DD90E-945F-4D17-9B62-178C7D54AC56}" srcId="{32242F28-3821-4FD0-A2D6-95849506DF77}" destId="{6B0BEDE9-6615-41A6-B3C8-5A651407EB1C}" srcOrd="1" destOrd="0" parTransId="{015F1141-ADD7-451B-B0F8-5E23E77C269D}" sibTransId="{8D560DD8-9F40-4F90-A60C-471760253388}"/>
    <dgm:cxn modelId="{9150D93F-0D2F-4C01-B64C-F47637544DA4}" type="presOf" srcId="{3810953A-61C3-4FB0-BB46-E060986C6A48}" destId="{20C0BFB3-33D1-4B8B-8726-B4B9C38BBEE4}" srcOrd="0" destOrd="0" presId="urn:microsoft.com/office/officeart/2005/8/layout/default"/>
    <dgm:cxn modelId="{E27975F7-D298-4460-AA7B-80561C1205A7}" type="presOf" srcId="{6B0BEDE9-6615-41A6-B3C8-5A651407EB1C}" destId="{DCC1DFE6-3C74-457D-B187-67D1FC46DB10}" srcOrd="0" destOrd="0" presId="urn:microsoft.com/office/officeart/2005/8/layout/default"/>
    <dgm:cxn modelId="{C28ECCF8-1F2D-48A5-8BE3-8AF431CDED73}" type="presOf" srcId="{3C3D01CF-47EF-44F2-83AE-A4BE6BCA6D08}" destId="{4FB9B39D-D69C-437D-A121-E2EF066CABAB}" srcOrd="0" destOrd="0" presId="urn:microsoft.com/office/officeart/2005/8/layout/default"/>
    <dgm:cxn modelId="{1BBCA27B-1F01-4CB8-A25E-4901AD8275E2}" srcId="{32242F28-3821-4FD0-A2D6-95849506DF77}" destId="{BC7E3FD4-8466-494F-835C-A7970973FB7F}" srcOrd="4" destOrd="0" parTransId="{4FF75821-2999-42E2-BB7F-33405CA6DFA1}" sibTransId="{F79E3DB4-6A7D-4EC0-B5A5-D8094C1EB0B7}"/>
    <dgm:cxn modelId="{CAD584D0-CEC4-45E7-BF2E-0CF9CE573AF4}" srcId="{32242F28-3821-4FD0-A2D6-95849506DF77}" destId="{3810953A-61C3-4FB0-BB46-E060986C6A48}" srcOrd="0" destOrd="0" parTransId="{CB2D4487-5778-422B-833F-1ED20107E36A}" sibTransId="{7D5CA261-B3C0-4835-8F85-46FE3B86B3EF}"/>
    <dgm:cxn modelId="{A9BFB1AE-592D-4FBF-8C3B-02EA131B5FA6}" type="presOf" srcId="{32242F28-3821-4FD0-A2D6-95849506DF77}" destId="{4F0F719A-2371-4146-B3F8-68F634989A2D}" srcOrd="0" destOrd="0" presId="urn:microsoft.com/office/officeart/2005/8/layout/default"/>
    <dgm:cxn modelId="{F0AD43F2-C06D-4678-9798-6EC4860B38B5}" type="presParOf" srcId="{4F0F719A-2371-4146-B3F8-68F634989A2D}" destId="{20C0BFB3-33D1-4B8B-8726-B4B9C38BBEE4}" srcOrd="0" destOrd="0" presId="urn:microsoft.com/office/officeart/2005/8/layout/default"/>
    <dgm:cxn modelId="{AB8FB7F6-907A-435F-8C7B-AD6CECAAAE24}" type="presParOf" srcId="{4F0F719A-2371-4146-B3F8-68F634989A2D}" destId="{01E03E39-8029-422C-8644-254A66B82A60}" srcOrd="1" destOrd="0" presId="urn:microsoft.com/office/officeart/2005/8/layout/default"/>
    <dgm:cxn modelId="{3BB654BF-7A64-4712-8F1C-04978AE11047}" type="presParOf" srcId="{4F0F719A-2371-4146-B3F8-68F634989A2D}" destId="{DCC1DFE6-3C74-457D-B187-67D1FC46DB10}" srcOrd="2" destOrd="0" presId="urn:microsoft.com/office/officeart/2005/8/layout/default"/>
    <dgm:cxn modelId="{0E977CDF-1416-4277-8B58-502B4018C12B}" type="presParOf" srcId="{4F0F719A-2371-4146-B3F8-68F634989A2D}" destId="{B36BE7A3-FB2D-45FC-B881-9FD1CAC4342D}" srcOrd="3" destOrd="0" presId="urn:microsoft.com/office/officeart/2005/8/layout/default"/>
    <dgm:cxn modelId="{78B348F1-B5C3-44D1-8211-95D76A923884}" type="presParOf" srcId="{4F0F719A-2371-4146-B3F8-68F634989A2D}" destId="{4FB9B39D-D69C-437D-A121-E2EF066CABAB}" srcOrd="4" destOrd="0" presId="urn:microsoft.com/office/officeart/2005/8/layout/default"/>
    <dgm:cxn modelId="{85365046-2922-49F8-83DC-A5D4A7E43F01}" type="presParOf" srcId="{4F0F719A-2371-4146-B3F8-68F634989A2D}" destId="{AD0863E3-ACBC-4AE2-9E9F-372F057A685F}" srcOrd="5" destOrd="0" presId="urn:microsoft.com/office/officeart/2005/8/layout/default"/>
    <dgm:cxn modelId="{AD39FB98-7E2A-4F6D-92A8-C71F28E2D20A}" type="presParOf" srcId="{4F0F719A-2371-4146-B3F8-68F634989A2D}" destId="{D22D159B-5BA0-4F2B-807D-892D9C0F70E1}" srcOrd="6" destOrd="0" presId="urn:microsoft.com/office/officeart/2005/8/layout/default"/>
    <dgm:cxn modelId="{5EA27EA7-F578-4C13-8E72-7E94855394A1}" type="presParOf" srcId="{4F0F719A-2371-4146-B3F8-68F634989A2D}" destId="{43342A5D-ED81-4236-83CC-423678067BDC}" srcOrd="7" destOrd="0" presId="urn:microsoft.com/office/officeart/2005/8/layout/default"/>
    <dgm:cxn modelId="{572DF4E2-478E-4DE8-A8FB-2791C832399D}" type="presParOf" srcId="{4F0F719A-2371-4146-B3F8-68F634989A2D}" destId="{9DAEEBA1-F02B-438A-AEAA-54A2FB16DC29}" srcOrd="8" destOrd="0" presId="urn:microsoft.com/office/officeart/2005/8/layout/default"/>
  </dgm:cxnLst>
  <dgm:bg/>
  <dgm:whole/>
</dgm:dataModel>
</file>

<file path=ppt/diagrams/data3.xml><?xml version="1.0" encoding="utf-8"?>
<dgm:dataModel xmlns:dgm="http://schemas.openxmlformats.org/drawingml/2006/diagram" xmlns:a="http://schemas.openxmlformats.org/drawingml/2006/main">
  <dgm:ptLst>
    <dgm:pt modelId="{70609809-0C3D-4C4C-84A9-02FDDD01A673}" type="doc">
      <dgm:prSet loTypeId="urn:microsoft.com/office/officeart/2005/8/layout/matrix3" loCatId="matrix" qsTypeId="urn:microsoft.com/office/officeart/2005/8/quickstyle/simple3" qsCatId="simple" csTypeId="urn:microsoft.com/office/officeart/2005/8/colors/colorful2" csCatId="colorful" phldr="1"/>
      <dgm:spPr/>
      <dgm:t>
        <a:bodyPr/>
        <a:lstStyle/>
        <a:p>
          <a:endParaRPr lang="en-US"/>
        </a:p>
      </dgm:t>
    </dgm:pt>
    <dgm:pt modelId="{D3D45F2E-DDA2-4FE5-82A8-20431F2F252C}">
      <dgm:prSet phldrT="[Text]" custT="1"/>
      <dgm:spPr/>
      <dgm:t>
        <a:bodyPr/>
        <a:lstStyle/>
        <a:p>
          <a:r>
            <a:rPr lang="en-US" sz="2800" dirty="0" smtClean="0">
              <a:latin typeface="Times New Roman" pitchFamily="18" charset="0"/>
              <a:cs typeface="Times New Roman" pitchFamily="18" charset="0"/>
            </a:rPr>
            <a:t>1.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endParaRPr lang="en-US" sz="2800" dirty="0">
            <a:latin typeface="Times New Roman" pitchFamily="18" charset="0"/>
            <a:cs typeface="Times New Roman" pitchFamily="18" charset="0"/>
          </a:endParaRPr>
        </a:p>
      </dgm:t>
    </dgm:pt>
    <dgm:pt modelId="{AB60158B-9084-45CA-A23A-11F92F1122C0}" type="parTrans" cxnId="{AEF27A41-AFCA-4856-95E7-2AA922AD59F4}">
      <dgm:prSet/>
      <dgm:spPr/>
      <dgm:t>
        <a:bodyPr/>
        <a:lstStyle/>
        <a:p>
          <a:endParaRPr lang="en-US"/>
        </a:p>
      </dgm:t>
    </dgm:pt>
    <dgm:pt modelId="{E4F22874-2ED2-4540-A0B5-36CE80ABC284}" type="sibTrans" cxnId="{AEF27A41-AFCA-4856-95E7-2AA922AD59F4}">
      <dgm:prSet/>
      <dgm:spPr/>
      <dgm:t>
        <a:bodyPr/>
        <a:lstStyle/>
        <a:p>
          <a:endParaRPr lang="en-US"/>
        </a:p>
      </dgm:t>
    </dgm:pt>
    <dgm:pt modelId="{3C2E4112-1BF0-4E3E-89C2-17980F665686}">
      <dgm:prSet phldrT="[Text]" custT="1"/>
      <dgm:spPr/>
      <dgm:t>
        <a:bodyPr/>
        <a:lstStyle/>
        <a:p>
          <a:r>
            <a:rPr lang="en-US" sz="2800" dirty="0" smtClean="0">
              <a:latin typeface="Times New Roman" pitchFamily="18" charset="0"/>
              <a:cs typeface="Times New Roman" pitchFamily="18" charset="0"/>
            </a:rPr>
            <a:t>2.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đức</a:t>
          </a: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dgm:t>
    </dgm:pt>
    <dgm:pt modelId="{5538DDF8-B498-4CAE-BF2C-CEF6FBD92B51}" type="parTrans" cxnId="{C3FA4DA0-6718-4F2B-932D-ED9527691247}">
      <dgm:prSet/>
      <dgm:spPr/>
      <dgm:t>
        <a:bodyPr/>
        <a:lstStyle/>
        <a:p>
          <a:endParaRPr lang="en-US"/>
        </a:p>
      </dgm:t>
    </dgm:pt>
    <dgm:pt modelId="{C11ECD40-FE8F-46A1-8468-D2E8D67C1423}" type="sibTrans" cxnId="{C3FA4DA0-6718-4F2B-932D-ED9527691247}">
      <dgm:prSet/>
      <dgm:spPr/>
      <dgm:t>
        <a:bodyPr/>
        <a:lstStyle/>
        <a:p>
          <a:endParaRPr lang="en-US"/>
        </a:p>
      </dgm:t>
    </dgm:pt>
    <dgm:pt modelId="{B839566D-6CC5-4592-BA23-4A7996BEB15D}">
      <dgm:prSet phldrT="[Text]" custT="1"/>
      <dgm:spPr/>
      <dgm:t>
        <a:bodyPr/>
        <a:lstStyle/>
        <a:p>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4.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khuyến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dgm:t>
    </dgm:pt>
    <dgm:pt modelId="{FA91E34E-EA21-4BEE-9E3B-C0A6B84945B5}" type="parTrans" cxnId="{16FAA1F0-B244-4293-B131-D6BC4B611336}">
      <dgm:prSet/>
      <dgm:spPr/>
      <dgm:t>
        <a:bodyPr/>
        <a:lstStyle/>
        <a:p>
          <a:endParaRPr lang="en-US"/>
        </a:p>
      </dgm:t>
    </dgm:pt>
    <dgm:pt modelId="{36A62BAF-C578-4EC0-8221-DB74FFFAECFA}" type="sibTrans" cxnId="{16FAA1F0-B244-4293-B131-D6BC4B611336}">
      <dgm:prSet/>
      <dgm:spPr/>
      <dgm:t>
        <a:bodyPr/>
        <a:lstStyle/>
        <a:p>
          <a:endParaRPr lang="en-US"/>
        </a:p>
      </dgm:t>
    </dgm:pt>
    <dgm:pt modelId="{46F17E63-34AC-4111-85BA-173504F9334A}">
      <dgm:prSet phldrT="[Text]" custT="1"/>
      <dgm:spPr/>
      <dgm:t>
        <a:bodyPr/>
        <a:lstStyle/>
        <a:p>
          <a:r>
            <a:rPr lang="en-US" sz="2800" dirty="0" smtClean="0">
              <a:latin typeface="Times New Roman" pitchFamily="18" charset="0"/>
              <a:cs typeface="Times New Roman" pitchFamily="18" charset="0"/>
            </a:rPr>
            <a:t>3.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dgm:t>
    </dgm:pt>
    <dgm:pt modelId="{2F49FA03-7B52-430F-9098-CE3FF6357F49}" type="parTrans" cxnId="{313C0298-26D5-4192-97F4-46A7B327CA84}">
      <dgm:prSet/>
      <dgm:spPr/>
      <dgm:t>
        <a:bodyPr/>
        <a:lstStyle/>
        <a:p>
          <a:endParaRPr lang="en-US"/>
        </a:p>
      </dgm:t>
    </dgm:pt>
    <dgm:pt modelId="{3527C638-DBDF-4E5E-8B94-99707EE71024}" type="sibTrans" cxnId="{313C0298-26D5-4192-97F4-46A7B327CA84}">
      <dgm:prSet/>
      <dgm:spPr/>
      <dgm:t>
        <a:bodyPr/>
        <a:lstStyle/>
        <a:p>
          <a:endParaRPr lang="en-US"/>
        </a:p>
      </dgm:t>
    </dgm:pt>
    <dgm:pt modelId="{23CF8784-6A76-499B-8741-D5A6A66862B2}" type="pres">
      <dgm:prSet presAssocID="{70609809-0C3D-4C4C-84A9-02FDDD01A673}" presName="matrix" presStyleCnt="0">
        <dgm:presLayoutVars>
          <dgm:chMax val="1"/>
          <dgm:dir/>
          <dgm:resizeHandles val="exact"/>
        </dgm:presLayoutVars>
      </dgm:prSet>
      <dgm:spPr/>
      <dgm:t>
        <a:bodyPr/>
        <a:lstStyle/>
        <a:p>
          <a:endParaRPr lang="en-US"/>
        </a:p>
      </dgm:t>
    </dgm:pt>
    <dgm:pt modelId="{6B57AB95-501D-429E-ADBC-BE90BBCFCE1F}" type="pres">
      <dgm:prSet presAssocID="{70609809-0C3D-4C4C-84A9-02FDDD01A673}" presName="diamond" presStyleLbl="bgShp" presStyleIdx="0" presStyleCnt="1"/>
      <dgm:spPr/>
    </dgm:pt>
    <dgm:pt modelId="{930FB324-6AFF-4072-BC4A-E8BEE1236041}" type="pres">
      <dgm:prSet presAssocID="{70609809-0C3D-4C4C-84A9-02FDDD01A673}" presName="quad1" presStyleLbl="node1" presStyleIdx="0" presStyleCnt="4" custScaleX="130994" custLinFactNeighborX="-11926" custLinFactNeighborY="2475">
        <dgm:presLayoutVars>
          <dgm:chMax val="0"/>
          <dgm:chPref val="0"/>
          <dgm:bulletEnabled val="1"/>
        </dgm:presLayoutVars>
      </dgm:prSet>
      <dgm:spPr/>
      <dgm:t>
        <a:bodyPr/>
        <a:lstStyle/>
        <a:p>
          <a:endParaRPr lang="en-US"/>
        </a:p>
      </dgm:t>
    </dgm:pt>
    <dgm:pt modelId="{77BF1099-6025-4F99-9ABD-5F7533A297FE}" type="pres">
      <dgm:prSet presAssocID="{70609809-0C3D-4C4C-84A9-02FDDD01A673}" presName="quad2" presStyleLbl="node1" presStyleIdx="1" presStyleCnt="4" custScaleX="130278" custLinFactNeighborX="11018" custLinFactNeighborY="2475">
        <dgm:presLayoutVars>
          <dgm:chMax val="0"/>
          <dgm:chPref val="0"/>
          <dgm:bulletEnabled val="1"/>
        </dgm:presLayoutVars>
      </dgm:prSet>
      <dgm:spPr/>
      <dgm:t>
        <a:bodyPr/>
        <a:lstStyle/>
        <a:p>
          <a:endParaRPr lang="en-US"/>
        </a:p>
      </dgm:t>
    </dgm:pt>
    <dgm:pt modelId="{DF28E199-8D81-4D3F-9FE1-5F7A0BA2ADFA}" type="pres">
      <dgm:prSet presAssocID="{70609809-0C3D-4C4C-84A9-02FDDD01A673}" presName="quad3" presStyleLbl="node1" presStyleIdx="2" presStyleCnt="4" custScaleX="128335" custLinFactNeighborX="-10467" custLinFactNeighborY="-3846">
        <dgm:presLayoutVars>
          <dgm:chMax val="0"/>
          <dgm:chPref val="0"/>
          <dgm:bulletEnabled val="1"/>
        </dgm:presLayoutVars>
      </dgm:prSet>
      <dgm:spPr/>
      <dgm:t>
        <a:bodyPr/>
        <a:lstStyle/>
        <a:p>
          <a:endParaRPr lang="en-US"/>
        </a:p>
      </dgm:t>
    </dgm:pt>
    <dgm:pt modelId="{95511E01-4A8D-40C0-AFC4-529BA686B090}" type="pres">
      <dgm:prSet presAssocID="{70609809-0C3D-4C4C-84A9-02FDDD01A673}" presName="quad4" presStyleLbl="node1" presStyleIdx="3" presStyleCnt="4" custScaleX="130279" custLinFactNeighborX="11018" custLinFactNeighborY="-3846">
        <dgm:presLayoutVars>
          <dgm:chMax val="0"/>
          <dgm:chPref val="0"/>
          <dgm:bulletEnabled val="1"/>
        </dgm:presLayoutVars>
      </dgm:prSet>
      <dgm:spPr/>
      <dgm:t>
        <a:bodyPr/>
        <a:lstStyle/>
        <a:p>
          <a:endParaRPr lang="en-US"/>
        </a:p>
      </dgm:t>
    </dgm:pt>
  </dgm:ptLst>
  <dgm:cxnLst>
    <dgm:cxn modelId="{16FAA1F0-B244-4293-B131-D6BC4B611336}" srcId="{70609809-0C3D-4C4C-84A9-02FDDD01A673}" destId="{B839566D-6CC5-4592-BA23-4A7996BEB15D}" srcOrd="2" destOrd="0" parTransId="{FA91E34E-EA21-4BEE-9E3B-C0A6B84945B5}" sibTransId="{36A62BAF-C578-4EC0-8221-DB74FFFAECFA}"/>
    <dgm:cxn modelId="{41E376DF-6EAF-4D11-AFB1-624BBF6C21B9}" type="presOf" srcId="{3C2E4112-1BF0-4E3E-89C2-17980F665686}" destId="{77BF1099-6025-4F99-9ABD-5F7533A297FE}" srcOrd="0" destOrd="0" presId="urn:microsoft.com/office/officeart/2005/8/layout/matrix3"/>
    <dgm:cxn modelId="{79866C55-13C7-4A2E-8315-0319E5AD6BCF}" type="presOf" srcId="{B839566D-6CC5-4592-BA23-4A7996BEB15D}" destId="{DF28E199-8D81-4D3F-9FE1-5F7A0BA2ADFA}" srcOrd="0" destOrd="0" presId="urn:microsoft.com/office/officeart/2005/8/layout/matrix3"/>
    <dgm:cxn modelId="{312E22F1-1FDE-42FA-B488-A94023CD6628}" type="presOf" srcId="{70609809-0C3D-4C4C-84A9-02FDDD01A673}" destId="{23CF8784-6A76-499B-8741-D5A6A66862B2}" srcOrd="0" destOrd="0" presId="urn:microsoft.com/office/officeart/2005/8/layout/matrix3"/>
    <dgm:cxn modelId="{0E6A64DE-5B44-4904-B25E-1046CA06E443}" type="presOf" srcId="{46F17E63-34AC-4111-85BA-173504F9334A}" destId="{95511E01-4A8D-40C0-AFC4-529BA686B090}" srcOrd="0" destOrd="0" presId="urn:microsoft.com/office/officeart/2005/8/layout/matrix3"/>
    <dgm:cxn modelId="{AEF27A41-AFCA-4856-95E7-2AA922AD59F4}" srcId="{70609809-0C3D-4C4C-84A9-02FDDD01A673}" destId="{D3D45F2E-DDA2-4FE5-82A8-20431F2F252C}" srcOrd="0" destOrd="0" parTransId="{AB60158B-9084-45CA-A23A-11F92F1122C0}" sibTransId="{E4F22874-2ED2-4540-A0B5-36CE80ABC284}"/>
    <dgm:cxn modelId="{C3FA4DA0-6718-4F2B-932D-ED9527691247}" srcId="{70609809-0C3D-4C4C-84A9-02FDDD01A673}" destId="{3C2E4112-1BF0-4E3E-89C2-17980F665686}" srcOrd="1" destOrd="0" parTransId="{5538DDF8-B498-4CAE-BF2C-CEF6FBD92B51}" sibTransId="{C11ECD40-FE8F-46A1-8468-D2E8D67C1423}"/>
    <dgm:cxn modelId="{3D3E5A32-28C2-4AB2-9498-8CC57FBF48FC}" type="presOf" srcId="{D3D45F2E-DDA2-4FE5-82A8-20431F2F252C}" destId="{930FB324-6AFF-4072-BC4A-E8BEE1236041}" srcOrd="0" destOrd="0" presId="urn:microsoft.com/office/officeart/2005/8/layout/matrix3"/>
    <dgm:cxn modelId="{313C0298-26D5-4192-97F4-46A7B327CA84}" srcId="{70609809-0C3D-4C4C-84A9-02FDDD01A673}" destId="{46F17E63-34AC-4111-85BA-173504F9334A}" srcOrd="3" destOrd="0" parTransId="{2F49FA03-7B52-430F-9098-CE3FF6357F49}" sibTransId="{3527C638-DBDF-4E5E-8B94-99707EE71024}"/>
    <dgm:cxn modelId="{97EE4DAF-7D5C-41A0-B173-4493F7493FD3}" type="presParOf" srcId="{23CF8784-6A76-499B-8741-D5A6A66862B2}" destId="{6B57AB95-501D-429E-ADBC-BE90BBCFCE1F}" srcOrd="0" destOrd="0" presId="urn:microsoft.com/office/officeart/2005/8/layout/matrix3"/>
    <dgm:cxn modelId="{61F568BC-0486-4FEF-A18A-FCBAF9A18991}" type="presParOf" srcId="{23CF8784-6A76-499B-8741-D5A6A66862B2}" destId="{930FB324-6AFF-4072-BC4A-E8BEE1236041}" srcOrd="1" destOrd="0" presId="urn:microsoft.com/office/officeart/2005/8/layout/matrix3"/>
    <dgm:cxn modelId="{B1CDF8A0-B795-444A-BB92-2BA710A6E25F}" type="presParOf" srcId="{23CF8784-6A76-499B-8741-D5A6A66862B2}" destId="{77BF1099-6025-4F99-9ABD-5F7533A297FE}" srcOrd="2" destOrd="0" presId="urn:microsoft.com/office/officeart/2005/8/layout/matrix3"/>
    <dgm:cxn modelId="{58C584E0-764F-4021-824C-D243A71DD3BE}" type="presParOf" srcId="{23CF8784-6A76-499B-8741-D5A6A66862B2}" destId="{DF28E199-8D81-4D3F-9FE1-5F7A0BA2ADFA}" srcOrd="3" destOrd="0" presId="urn:microsoft.com/office/officeart/2005/8/layout/matrix3"/>
    <dgm:cxn modelId="{1BCF44F0-C0D4-4BD0-B8F9-CF5329B2F6CE}" type="presParOf" srcId="{23CF8784-6A76-499B-8741-D5A6A66862B2}" destId="{95511E01-4A8D-40C0-AFC4-529BA686B090}" srcOrd="4" destOrd="0" presId="urn:microsoft.com/office/officeart/2005/8/layout/matrix3"/>
  </dgm:cxnLst>
  <dgm:bg/>
  <dgm:whole/>
</dgm:dataModel>
</file>

<file path=ppt/diagrams/data4.xml><?xml version="1.0" encoding="utf-8"?>
<dgm:dataModel xmlns:dgm="http://schemas.openxmlformats.org/drawingml/2006/diagram" xmlns:a="http://schemas.openxmlformats.org/drawingml/2006/main">
  <dgm:ptLst>
    <dgm:pt modelId="{DF027AEC-539F-4B1D-B058-97DF03B4D2AE}" type="doc">
      <dgm:prSet loTypeId="urn:microsoft.com/office/officeart/2005/8/layout/arrow5" loCatId="relationship" qsTypeId="urn:microsoft.com/office/officeart/2005/8/quickstyle/simple3" qsCatId="simple" csTypeId="urn:microsoft.com/office/officeart/2005/8/colors/colorful3" csCatId="colorful" phldr="1"/>
      <dgm:spPr/>
      <dgm:t>
        <a:bodyPr/>
        <a:lstStyle/>
        <a:p>
          <a:endParaRPr lang="en-US"/>
        </a:p>
      </dgm:t>
    </dgm:pt>
    <dgm:pt modelId="{98697995-4947-4BA9-8540-E978737011EE}">
      <dgm:prSet phldrT="[Text]" custT="1"/>
      <dgm:spPr/>
      <dgm:t>
        <a:bodyPr/>
        <a:lstStyle/>
        <a:p>
          <a:r>
            <a:rPr lang="en-US" sz="3600" dirty="0" smtClean="0">
              <a:latin typeface="Times New Roman" pitchFamily="18" charset="0"/>
              <a:cs typeface="Times New Roman" pitchFamily="18" charset="0"/>
            </a:rPr>
            <a:t>NGƯỜI XẤU</a:t>
          </a:r>
          <a:endParaRPr lang="en-US" sz="3600" dirty="0">
            <a:latin typeface="Times New Roman" pitchFamily="18" charset="0"/>
            <a:cs typeface="Times New Roman" pitchFamily="18" charset="0"/>
          </a:endParaRPr>
        </a:p>
      </dgm:t>
    </dgm:pt>
    <dgm:pt modelId="{D4129D24-E9B3-4B47-B2D3-0A43673EEB8F}" type="parTrans" cxnId="{A37A9094-2AFF-429D-9A71-6393C8AC3473}">
      <dgm:prSet/>
      <dgm:spPr/>
      <dgm:t>
        <a:bodyPr/>
        <a:lstStyle/>
        <a:p>
          <a:endParaRPr lang="en-US"/>
        </a:p>
      </dgm:t>
    </dgm:pt>
    <dgm:pt modelId="{9DFAFBCC-F5B4-42CE-BBEA-B9ED4410AAAA}" type="sibTrans" cxnId="{A37A9094-2AFF-429D-9A71-6393C8AC3473}">
      <dgm:prSet/>
      <dgm:spPr/>
      <dgm:t>
        <a:bodyPr/>
        <a:lstStyle/>
        <a:p>
          <a:endParaRPr lang="en-US"/>
        </a:p>
      </dgm:t>
    </dgm:pt>
    <dgm:pt modelId="{1BDE330B-5AFE-47A3-83FD-8757E32C93A8}">
      <dgm:prSet phldrT="[Text]" custT="1"/>
      <dgm:spPr/>
      <dgm:t>
        <a:bodyPr/>
        <a:lstStyle/>
        <a:p>
          <a:r>
            <a:rPr lang="en-US" sz="3600" dirty="0" smtClean="0">
              <a:latin typeface="Times New Roman" pitchFamily="18" charset="0"/>
              <a:cs typeface="Times New Roman" pitchFamily="18" charset="0"/>
            </a:rPr>
            <a:t>NGƯỜI TỐT</a:t>
          </a:r>
          <a:endParaRPr lang="en-US" sz="3600" dirty="0">
            <a:latin typeface="Times New Roman" pitchFamily="18" charset="0"/>
            <a:cs typeface="Times New Roman" pitchFamily="18" charset="0"/>
          </a:endParaRPr>
        </a:p>
      </dgm:t>
    </dgm:pt>
    <dgm:pt modelId="{DEB9D0FF-2A29-4E7A-9CB6-9BECBF886627}" type="parTrans" cxnId="{F3417AE5-BEF5-465E-BEB7-DB04E01B2099}">
      <dgm:prSet/>
      <dgm:spPr/>
      <dgm:t>
        <a:bodyPr/>
        <a:lstStyle/>
        <a:p>
          <a:endParaRPr lang="en-US"/>
        </a:p>
      </dgm:t>
    </dgm:pt>
    <dgm:pt modelId="{16ADBFF3-8E6A-40E7-9237-07691F9BD2FF}" type="sibTrans" cxnId="{F3417AE5-BEF5-465E-BEB7-DB04E01B2099}">
      <dgm:prSet/>
      <dgm:spPr/>
      <dgm:t>
        <a:bodyPr/>
        <a:lstStyle/>
        <a:p>
          <a:endParaRPr lang="en-US"/>
        </a:p>
      </dgm:t>
    </dgm:pt>
    <dgm:pt modelId="{1859AA2A-B680-4F27-B158-348893C33C68}" type="pres">
      <dgm:prSet presAssocID="{DF027AEC-539F-4B1D-B058-97DF03B4D2AE}" presName="diagram" presStyleCnt="0">
        <dgm:presLayoutVars>
          <dgm:dir/>
          <dgm:resizeHandles val="exact"/>
        </dgm:presLayoutVars>
      </dgm:prSet>
      <dgm:spPr/>
      <dgm:t>
        <a:bodyPr/>
        <a:lstStyle/>
        <a:p>
          <a:endParaRPr lang="en-US"/>
        </a:p>
      </dgm:t>
    </dgm:pt>
    <dgm:pt modelId="{4F60B214-FC58-40CF-9189-C1731F38D95A}" type="pres">
      <dgm:prSet presAssocID="{98697995-4947-4BA9-8540-E978737011EE}" presName="arrow" presStyleLbl="node1" presStyleIdx="0" presStyleCnt="2">
        <dgm:presLayoutVars>
          <dgm:bulletEnabled val="1"/>
        </dgm:presLayoutVars>
      </dgm:prSet>
      <dgm:spPr/>
      <dgm:t>
        <a:bodyPr/>
        <a:lstStyle/>
        <a:p>
          <a:endParaRPr lang="en-US"/>
        </a:p>
      </dgm:t>
    </dgm:pt>
    <dgm:pt modelId="{6B41C62F-AFB1-41E2-8F3B-F838446E9D8F}" type="pres">
      <dgm:prSet presAssocID="{1BDE330B-5AFE-47A3-83FD-8757E32C93A8}" presName="arrow" presStyleLbl="node1" presStyleIdx="1" presStyleCnt="2" custRadScaleRad="100085" custRadScaleInc="140">
        <dgm:presLayoutVars>
          <dgm:bulletEnabled val="1"/>
        </dgm:presLayoutVars>
      </dgm:prSet>
      <dgm:spPr/>
      <dgm:t>
        <a:bodyPr/>
        <a:lstStyle/>
        <a:p>
          <a:endParaRPr lang="en-US"/>
        </a:p>
      </dgm:t>
    </dgm:pt>
  </dgm:ptLst>
  <dgm:cxnLst>
    <dgm:cxn modelId="{021E5CC3-ED98-4356-9722-1FF679810DF1}" type="presOf" srcId="{DF027AEC-539F-4B1D-B058-97DF03B4D2AE}" destId="{1859AA2A-B680-4F27-B158-348893C33C68}" srcOrd="0" destOrd="0" presId="urn:microsoft.com/office/officeart/2005/8/layout/arrow5"/>
    <dgm:cxn modelId="{A37A9094-2AFF-429D-9A71-6393C8AC3473}" srcId="{DF027AEC-539F-4B1D-B058-97DF03B4D2AE}" destId="{98697995-4947-4BA9-8540-E978737011EE}" srcOrd="0" destOrd="0" parTransId="{D4129D24-E9B3-4B47-B2D3-0A43673EEB8F}" sibTransId="{9DFAFBCC-F5B4-42CE-BBEA-B9ED4410AAAA}"/>
    <dgm:cxn modelId="{642FAC74-F184-4CF3-9680-5A2E85B1308F}" type="presOf" srcId="{1BDE330B-5AFE-47A3-83FD-8757E32C93A8}" destId="{6B41C62F-AFB1-41E2-8F3B-F838446E9D8F}" srcOrd="0" destOrd="0" presId="urn:microsoft.com/office/officeart/2005/8/layout/arrow5"/>
    <dgm:cxn modelId="{F3417AE5-BEF5-465E-BEB7-DB04E01B2099}" srcId="{DF027AEC-539F-4B1D-B058-97DF03B4D2AE}" destId="{1BDE330B-5AFE-47A3-83FD-8757E32C93A8}" srcOrd="1" destOrd="0" parTransId="{DEB9D0FF-2A29-4E7A-9CB6-9BECBF886627}" sibTransId="{16ADBFF3-8E6A-40E7-9237-07691F9BD2FF}"/>
    <dgm:cxn modelId="{169A71CC-3826-457F-BD69-BFB672541C79}" type="presOf" srcId="{98697995-4947-4BA9-8540-E978737011EE}" destId="{4F60B214-FC58-40CF-9189-C1731F38D95A}" srcOrd="0" destOrd="0" presId="urn:microsoft.com/office/officeart/2005/8/layout/arrow5"/>
    <dgm:cxn modelId="{BC9806D0-162D-4CA4-B7BD-E7AB6FF0DE8C}" type="presParOf" srcId="{1859AA2A-B680-4F27-B158-348893C33C68}" destId="{4F60B214-FC58-40CF-9189-C1731F38D95A}" srcOrd="0" destOrd="0" presId="urn:microsoft.com/office/officeart/2005/8/layout/arrow5"/>
    <dgm:cxn modelId="{09167D2D-65A4-441D-B818-B2B471ACAF48}" type="presParOf" srcId="{1859AA2A-B680-4F27-B158-348893C33C68}" destId="{6B41C62F-AFB1-41E2-8F3B-F838446E9D8F}" srcOrd="1" destOrd="0" presId="urn:microsoft.com/office/officeart/2005/8/layout/arrow5"/>
  </dgm:cxnLst>
  <dgm:bg/>
  <dgm:whole/>
</dgm:dataModel>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60AB4E-87AE-4C35-BA86-AE717615BC23}" type="datetimeFigureOut">
              <a:rPr lang="en-US" smtClean="0"/>
              <a:pPr/>
              <a:t>10/31/2013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136EC9-E78A-4526-9E76-322F08868B1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136EC9-E78A-4526-9E76-322F08868B15}"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07843AB9-474B-4CD2-94F4-D830B5730B76}"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7843AB9-474B-4CD2-94F4-D830B5730B7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7843AB9-474B-4CD2-94F4-D830B5730B7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7843AB9-474B-4CD2-94F4-D830B5730B7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7843AB9-474B-4CD2-94F4-D830B5730B76}"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7843AB9-474B-4CD2-94F4-D830B5730B7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7843AB9-474B-4CD2-94F4-D830B5730B7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7843AB9-474B-4CD2-94F4-D830B5730B7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7843AB9-474B-4CD2-94F4-D830B5730B76}"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7843AB9-474B-4CD2-94F4-D830B5730B7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FE5CF480-0F29-41B1-80CF-0D379F64E227}" type="datetimeFigureOut">
              <a:rPr lang="en-US" smtClean="0"/>
              <a:pPr/>
              <a:t>10/31/2013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7843AB9-474B-4CD2-94F4-D830B5730B76}"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FE5CF480-0F29-41B1-80CF-0D379F64E227}" type="datetimeFigureOut">
              <a:rPr lang="en-US" smtClean="0"/>
              <a:pPr/>
              <a:t>10/31/2013</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7843AB9-474B-4CD2-94F4-D830B5730B76}"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59898"/>
            <a:ext cx="7406640" cy="554502"/>
          </a:xfrm>
        </p:spPr>
        <p:txBody>
          <a:bodyPr>
            <a:normAutofit/>
          </a:bodyPr>
          <a:lstStyle/>
          <a:p>
            <a:pPr algn="ctr"/>
            <a:r>
              <a:rPr lang="en-US" sz="2400" dirty="0" smtClean="0"/>
              <a:t>             TRƯỜNG ĐẠI HỌC NÔNG LÂM TP.HCM</a:t>
            </a:r>
            <a:endParaRPr lang="en-US" sz="2400" dirty="0"/>
          </a:p>
        </p:txBody>
      </p:sp>
      <p:sp>
        <p:nvSpPr>
          <p:cNvPr id="3" name="Subtitle 2"/>
          <p:cNvSpPr>
            <a:spLocks noGrp="1"/>
          </p:cNvSpPr>
          <p:nvPr>
            <p:ph type="subTitle" idx="1"/>
          </p:nvPr>
        </p:nvSpPr>
        <p:spPr>
          <a:xfrm>
            <a:off x="914400" y="1600200"/>
            <a:ext cx="8382000" cy="4724400"/>
          </a:xfrm>
        </p:spPr>
        <p:txBody>
          <a:bodyPr/>
          <a:lstStyle/>
          <a:p>
            <a:pPr algn="ctr"/>
            <a:endParaRPr lang="en-US" sz="3600" dirty="0" smtClean="0">
              <a:solidFill>
                <a:schemeClr val="accent5">
                  <a:lumMod val="60000"/>
                  <a:lumOff val="40000"/>
                </a:schemeClr>
              </a:solidFill>
              <a:latin typeface="Times New Roman" pitchFamily="18" charset="0"/>
              <a:cs typeface="Times New Roman" pitchFamily="18" charset="0"/>
            </a:endParaRPr>
          </a:p>
          <a:p>
            <a:pPr algn="ctr"/>
            <a:r>
              <a:rPr lang="en-US" sz="3600" dirty="0" smtClean="0">
                <a:solidFill>
                  <a:schemeClr val="accent5">
                    <a:lumMod val="60000"/>
                    <a:lumOff val="40000"/>
                  </a:schemeClr>
                </a:solidFill>
                <a:latin typeface="Times New Roman" pitchFamily="18" charset="0"/>
                <a:cs typeface="Times New Roman" pitchFamily="18" charset="0"/>
              </a:rPr>
              <a:t>MÔN: XÃ HỘI HỌC ĐẠI CƯƠNG</a:t>
            </a:r>
          </a:p>
          <a:p>
            <a:pPr algn="r"/>
            <a:r>
              <a:rPr lang="en-US" sz="2400" dirty="0" smtClean="0">
                <a:latin typeface="Times New Roman" pitchFamily="18" charset="0"/>
                <a:cs typeface="Times New Roman" pitchFamily="18" charset="0"/>
              </a:rPr>
              <a:t>GVHD: NGUYỄN ĐỨC THÀNH</a:t>
            </a:r>
          </a:p>
          <a:p>
            <a:pPr algn="ctr"/>
            <a:endParaRPr lang="en-US" sz="4000" dirty="0" smtClean="0">
              <a:solidFill>
                <a:srgbClr val="0070C0"/>
              </a:solidFill>
              <a:latin typeface="Times New Roman" pitchFamily="18" charset="0"/>
              <a:cs typeface="Times New Roman" pitchFamily="18" charset="0"/>
            </a:endParaRPr>
          </a:p>
          <a:p>
            <a:pPr algn="ctr"/>
            <a:r>
              <a:rPr lang="en-US" sz="4000" dirty="0" smtClean="0">
                <a:solidFill>
                  <a:srgbClr val="0070C0"/>
                </a:solidFill>
                <a:latin typeface="Times New Roman" pitchFamily="18" charset="0"/>
                <a:cs typeface="Times New Roman" pitchFamily="18" charset="0"/>
              </a:rPr>
              <a:t>CHỦ ĐỀ: TẠI SAO LỆCH LẠC XÃ HỘI LUÔN TỒN TẠI TRONG ĐỜI SỐNG XÃ HỘI </a:t>
            </a:r>
          </a:p>
          <a:p>
            <a:pPr algn="r"/>
            <a:endParaRPr lang="en-US" sz="2400" dirty="0" smtClean="0">
              <a:latin typeface="Times New Roman" pitchFamily="18" charset="0"/>
              <a:cs typeface="Times New Roman" pitchFamily="18" charset="0"/>
            </a:endParaRPr>
          </a:p>
        </p:txBody>
      </p:sp>
      <p:pic>
        <p:nvPicPr>
          <p:cNvPr id="4" name="Picture 3" descr="index1.jpg"/>
          <p:cNvPicPr>
            <a:picLocks noChangeAspect="1"/>
          </p:cNvPicPr>
          <p:nvPr/>
        </p:nvPicPr>
        <p:blipFill>
          <a:blip r:embed="rId2"/>
          <a:stretch>
            <a:fillRect/>
          </a:stretch>
        </p:blipFill>
        <p:spPr>
          <a:xfrm>
            <a:off x="1066800" y="0"/>
            <a:ext cx="1676401" cy="16002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66800" y="0"/>
            <a:ext cx="8077200" cy="6682154"/>
          </a:xfrm>
        </p:spPr>
        <p:txBody>
          <a:bodyPr/>
          <a:lstStyle/>
          <a:p>
            <a:endParaRPr lang="en-US" dirty="0" smtClean="0"/>
          </a:p>
          <a:p>
            <a:endParaRPr lang="en-US" dirty="0" smtClean="0"/>
          </a:p>
          <a:p>
            <a:r>
              <a:rPr lang="en-US" sz="2800" dirty="0" smtClean="0">
                <a:latin typeface="Times New Roman" pitchFamily="18" charset="0"/>
                <a:cs typeface="Times New Roman" pitchFamily="18" charset="0"/>
              </a:rPr>
              <a:t>3.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so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pic>
        <p:nvPicPr>
          <p:cNvPr id="4" name="Picture 3" descr="doctai-hoathinh.jpg"/>
          <p:cNvPicPr>
            <a:picLocks noChangeAspect="1"/>
          </p:cNvPicPr>
          <p:nvPr/>
        </p:nvPicPr>
        <p:blipFill>
          <a:blip r:embed="rId2"/>
          <a:stretch>
            <a:fillRect/>
          </a:stretch>
        </p:blipFill>
        <p:spPr>
          <a:xfrm>
            <a:off x="2590800" y="2895600"/>
            <a:ext cx="4527452" cy="2895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435608" y="533400"/>
            <a:ext cx="7498080" cy="6172200"/>
          </a:xfrm>
        </p:spPr>
        <p:txBody>
          <a:bodyPr>
            <a:normAutofit/>
          </a:bodyPr>
          <a:lstStyle/>
          <a:p>
            <a:r>
              <a:rPr lang="en-US" sz="2800" dirty="0" smtClean="0">
                <a:latin typeface="Times New Roman" pitchFamily="18" charset="0"/>
                <a:cs typeface="Times New Roman" pitchFamily="18" charset="0"/>
              </a:rPr>
              <a:t>4.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đẹp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tinh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vươn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tinh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muốn</a:t>
            </a:r>
            <a:endParaRPr lang="en-US" sz="2800" dirty="0">
              <a:latin typeface="Times New Roman" pitchFamily="18" charset="0"/>
              <a:cs typeface="Times New Roman" pitchFamily="18" charset="0"/>
            </a:endParaRPr>
          </a:p>
        </p:txBody>
      </p:sp>
      <p:pic>
        <p:nvPicPr>
          <p:cNvPr id="4" name="Picture 3" descr="truong-diem-baijpg-84818-5542b.jpg"/>
          <p:cNvPicPr>
            <a:picLocks noChangeAspect="1"/>
          </p:cNvPicPr>
          <p:nvPr/>
        </p:nvPicPr>
        <p:blipFill>
          <a:blip r:embed="rId2"/>
          <a:stretch>
            <a:fillRect/>
          </a:stretch>
        </p:blipFill>
        <p:spPr>
          <a:xfrm>
            <a:off x="2286000" y="3352800"/>
            <a:ext cx="5105400" cy="2819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00B0F0"/>
                </a:solidFill>
                <a:latin typeface="Times New Roman" pitchFamily="18" charset="0"/>
                <a:cs typeface="Times New Roman" pitchFamily="18" charset="0"/>
              </a:rPr>
              <a:t>     III. MỘT SỐ BIỂU HIỆN CỦA LỆCH XÃ HỘI</a:t>
            </a:r>
            <a:endParaRPr lang="en-US" sz="3200" dirty="0">
              <a:solidFill>
                <a:srgbClr val="00B0F0"/>
              </a:solidFill>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762000" y="1371600"/>
          <a:ext cx="8382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1. LỆCH LẠC GIỚI TÍNH</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thanh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 </a:t>
            </a:r>
            <a:r>
              <a:rPr lang="en-US" sz="2800" dirty="0" err="1" smtClean="0">
                <a:latin typeface="Times New Roman" pitchFamily="18" charset="0"/>
                <a:cs typeface="Times New Roman" pitchFamily="18" charset="0"/>
              </a:rPr>
              <a:t>rất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bỏng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2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luyến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luyến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a:t>
            </a:r>
          </a:p>
        </p:txBody>
      </p:sp>
      <p:pic>
        <p:nvPicPr>
          <p:cNvPr id="4" name="Picture 3" descr="images (6).jpg"/>
          <p:cNvPicPr>
            <a:picLocks noChangeAspect="1"/>
          </p:cNvPicPr>
          <p:nvPr/>
        </p:nvPicPr>
        <p:blipFill>
          <a:blip r:embed="rId2"/>
          <a:stretch>
            <a:fillRect/>
          </a:stretch>
        </p:blipFill>
        <p:spPr>
          <a:xfrm>
            <a:off x="3581400" y="3810000"/>
            <a:ext cx="2971800" cy="1828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NGUYÊN NHÂN DẪN ĐẾN LỆCH LẠC GIỚI TÍNH</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hoocmon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căn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Thứ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luyến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thói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quen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búp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váy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trai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chơi</a:t>
            </a:r>
            <a:r>
              <a:rPr lang="en-US" sz="2800" dirty="0" smtClean="0">
                <a:latin typeface="Times New Roman" pitchFamily="18" charset="0"/>
                <a:cs typeface="Times New Roman" pitchFamily="18" charset="0"/>
              </a:rPr>
              <a:t> robot…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pic>
        <p:nvPicPr>
          <p:cNvPr id="4" name="Picture 3" descr="images (4).jpg"/>
          <p:cNvPicPr>
            <a:picLocks noChangeAspect="1"/>
          </p:cNvPicPr>
          <p:nvPr/>
        </p:nvPicPr>
        <p:blipFill>
          <a:blip r:embed="rId2"/>
          <a:stretch>
            <a:fillRect/>
          </a:stretch>
        </p:blipFill>
        <p:spPr>
          <a:xfrm>
            <a:off x="1905000" y="4267200"/>
            <a:ext cx="3048000" cy="2390775"/>
          </a:xfrm>
          <a:prstGeom prst="rect">
            <a:avLst/>
          </a:prstGeom>
        </p:spPr>
      </p:pic>
      <p:pic>
        <p:nvPicPr>
          <p:cNvPr id="5" name="Picture 4" descr="images (5).jpg"/>
          <p:cNvPicPr>
            <a:picLocks noChangeAspect="1"/>
          </p:cNvPicPr>
          <p:nvPr/>
        </p:nvPicPr>
        <p:blipFill>
          <a:blip r:embed="rId3"/>
          <a:stretch>
            <a:fillRect/>
          </a:stretch>
        </p:blipFill>
        <p:spPr>
          <a:xfrm>
            <a:off x="5638800" y="4267200"/>
            <a:ext cx="2895600" cy="2362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bệnh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quốc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phép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cặp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thoáng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2. LỆCH LẠC TÌNH DỤC</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bệnh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kiếm</a:t>
            </a:r>
            <a:r>
              <a:rPr lang="en-US" sz="2800"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khoái</a:t>
            </a:r>
            <a:endParaRPr lang="en-US" sz="2800" dirty="0">
              <a:latin typeface="Times New Roman" pitchFamily="18" charset="0"/>
              <a:cs typeface="Times New Roman" pitchFamily="18" charset="0"/>
            </a:endParaRPr>
          </a:p>
        </p:txBody>
      </p:sp>
      <p:pic>
        <p:nvPicPr>
          <p:cNvPr id="4" name="Picture 3" descr="images (8).jpg"/>
          <p:cNvPicPr>
            <a:picLocks noChangeAspect="1"/>
          </p:cNvPicPr>
          <p:nvPr/>
        </p:nvPicPr>
        <p:blipFill>
          <a:blip r:embed="rId2"/>
          <a:stretch>
            <a:fillRect/>
          </a:stretch>
        </p:blipFill>
        <p:spPr>
          <a:xfrm>
            <a:off x="3200400" y="3810000"/>
            <a:ext cx="3581400" cy="2438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CÁC DẠNG LỆCH LẠC TÌNH DỤC</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en-US" dirty="0"/>
          </a:p>
        </p:txBody>
      </p:sp>
      <p:sp>
        <p:nvSpPr>
          <p:cNvPr id="4" name="Rounded Rectangle 3"/>
          <p:cNvSpPr/>
          <p:nvPr/>
        </p:nvSpPr>
        <p:spPr>
          <a:xfrm>
            <a:off x="3581400" y="1447800"/>
            <a:ext cx="3429000" cy="1524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smtClean="0">
                <a:latin typeface="Times New Roman" pitchFamily="18" charset="0"/>
                <a:cs typeface="Times New Roman" pitchFamily="18" charset="0"/>
              </a:rPr>
              <a:t>LỆCH LẠC TÌNH DỤC</a:t>
            </a:r>
            <a:endParaRPr lang="en-US" sz="2400" dirty="0">
              <a:latin typeface="Times New Roman" pitchFamily="18" charset="0"/>
              <a:cs typeface="Times New Roman" pitchFamily="18" charset="0"/>
            </a:endParaRPr>
          </a:p>
        </p:txBody>
      </p:sp>
      <p:sp>
        <p:nvSpPr>
          <p:cNvPr id="5" name="Rounded Rectangle 4"/>
          <p:cNvSpPr/>
          <p:nvPr/>
        </p:nvSpPr>
        <p:spPr>
          <a:xfrm>
            <a:off x="2133600" y="3733800"/>
            <a:ext cx="2209800" cy="25146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smtClean="0">
                <a:latin typeface="Times New Roman" pitchFamily="18" charset="0"/>
                <a:cs typeface="Times New Roman" pitchFamily="18" charset="0"/>
              </a:rPr>
              <a:t>LỆCH LẠC ĐỐI TƯỢNG</a:t>
            </a:r>
            <a:endParaRPr lang="en-US" sz="2400" dirty="0">
              <a:latin typeface="Times New Roman" pitchFamily="18" charset="0"/>
              <a:cs typeface="Times New Roman" pitchFamily="18" charset="0"/>
            </a:endParaRPr>
          </a:p>
        </p:txBody>
      </p:sp>
      <p:sp>
        <p:nvSpPr>
          <p:cNvPr id="6" name="Rounded Rectangle 5"/>
          <p:cNvSpPr/>
          <p:nvPr/>
        </p:nvSpPr>
        <p:spPr>
          <a:xfrm>
            <a:off x="6096000" y="3733800"/>
            <a:ext cx="2133600" cy="25146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smtClean="0">
                <a:latin typeface="Times New Roman" pitchFamily="18" charset="0"/>
                <a:cs typeface="Times New Roman" pitchFamily="18" charset="0"/>
              </a:rPr>
              <a:t>LỆCH LẠC HÀNH VI</a:t>
            </a:r>
            <a:endParaRPr lang="en-US" sz="2400" dirty="0">
              <a:latin typeface="Times New Roman" pitchFamily="18" charset="0"/>
              <a:cs typeface="Times New Roman" pitchFamily="18" charset="0"/>
            </a:endParaRPr>
          </a:p>
        </p:txBody>
      </p:sp>
      <p:cxnSp>
        <p:nvCxnSpPr>
          <p:cNvPr id="8" name="Elbow Connector 7"/>
          <p:cNvCxnSpPr>
            <a:stCxn id="4" idx="2"/>
            <a:endCxn id="5" idx="0"/>
          </p:cNvCxnSpPr>
          <p:nvPr/>
        </p:nvCxnSpPr>
        <p:spPr>
          <a:xfrm rot="5400000">
            <a:off x="3886200" y="2324100"/>
            <a:ext cx="762000" cy="2057400"/>
          </a:xfrm>
          <a:prstGeom prst="bentConnector3">
            <a:avLst>
              <a:gd name="adj1" fmla="val 50000"/>
            </a:avLst>
          </a:prstGeom>
          <a:ln>
            <a:tailEnd type="arrow"/>
          </a:ln>
        </p:spPr>
        <p:style>
          <a:lnRef idx="1">
            <a:schemeClr val="accent3"/>
          </a:lnRef>
          <a:fillRef idx="0">
            <a:schemeClr val="accent3"/>
          </a:fillRef>
          <a:effectRef idx="0">
            <a:schemeClr val="accent3"/>
          </a:effectRef>
          <a:fontRef idx="minor">
            <a:schemeClr val="tx1"/>
          </a:fontRef>
        </p:style>
      </p:cxnSp>
      <p:cxnSp>
        <p:nvCxnSpPr>
          <p:cNvPr id="10" name="Elbow Connector 9"/>
          <p:cNvCxnSpPr>
            <a:stCxn id="4" idx="2"/>
            <a:endCxn id="6" idx="0"/>
          </p:cNvCxnSpPr>
          <p:nvPr/>
        </p:nvCxnSpPr>
        <p:spPr>
          <a:xfrm rot="16200000" flipH="1">
            <a:off x="5848350" y="2419350"/>
            <a:ext cx="762000" cy="1866900"/>
          </a:xfrm>
          <a:prstGeom prst="bentConnector3">
            <a:avLst>
              <a:gd name="adj1" fmla="val 50000"/>
            </a:avLst>
          </a:prstGeom>
          <a:ln>
            <a:tailEnd type="arrow"/>
          </a:ln>
        </p:spPr>
        <p:style>
          <a:lnRef idx="1">
            <a:schemeClr val="accent3"/>
          </a:lnRef>
          <a:fillRef idx="0">
            <a:schemeClr val="accent3"/>
          </a:fillRef>
          <a:effectRef idx="0">
            <a:schemeClr val="accent3"/>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ox(in)">
                                      <p:cBhvr>
                                        <p:cTn id="20" dur="500"/>
                                        <p:tgtEl>
                                          <p:spTgt spid="10"/>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92D050"/>
                </a:solidFill>
                <a:latin typeface="Times New Roman" pitchFamily="18" charset="0"/>
                <a:cs typeface="Times New Roman" pitchFamily="18" charset="0"/>
              </a:rPr>
              <a:t>LỆCH LẠC ĐỐI TƯỢNG</a:t>
            </a:r>
            <a:endParaRPr lang="en-US" sz="3200" dirty="0">
              <a:solidFill>
                <a:srgbClr val="92D05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None/>
            </a:pPr>
            <a:r>
              <a:rPr lang="en-US" sz="2800" dirty="0" smtClean="0">
                <a:latin typeface="Times New Roman" pitchFamily="18" charset="0"/>
                <a:cs typeface="Times New Roman" pitchFamily="18" charset="0"/>
              </a:rPr>
              <a:t>BAO GỒM:</a:t>
            </a:r>
          </a:p>
          <a:p>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a:t>
            </a:r>
            <a:r>
              <a:rPr lang="en-US" sz="2800" dirty="0" smtClean="0">
                <a:latin typeface="Times New Roman" pitchFamily="18" charset="0"/>
                <a:cs typeface="Times New Roman" pitchFamily="18" charset="0"/>
              </a:rPr>
              <a:t>: ham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em</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tri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tay</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đồ</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lót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nữ</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chemeClr val="tx1"/>
                </a:solidFill>
                <a:effectLst/>
              </a:rPr>
              <a:t>DANH SÁCH NHÓM</a:t>
            </a:r>
            <a:endParaRPr lang="en-US" sz="3200" dirty="0">
              <a:solidFill>
                <a:schemeClr val="tx1"/>
              </a:solidFill>
              <a:effectLst/>
            </a:endParaRPr>
          </a:p>
        </p:txBody>
      </p:sp>
      <p:sp>
        <p:nvSpPr>
          <p:cNvPr id="3" name="Content Placeholder 2"/>
          <p:cNvSpPr>
            <a:spLocks noGrp="1"/>
          </p:cNvSpPr>
          <p:nvPr>
            <p:ph idx="1"/>
          </p:nvPr>
        </p:nvSpPr>
        <p:spPr>
          <a:xfrm>
            <a:off x="1066801" y="1447800"/>
            <a:ext cx="7866888" cy="5410200"/>
          </a:xfrm>
        </p:spPr>
        <p:txBody>
          <a:bodyPr>
            <a:normAutofit/>
          </a:bodyPr>
          <a:lstStyle/>
          <a:p>
            <a:pPr marL="596646" indent="-514350">
              <a:buAutoNum type="arabicPeriod"/>
            </a:pPr>
            <a:r>
              <a:rPr lang="en-US" sz="2800" dirty="0" err="1" smtClean="0">
                <a:latin typeface="Times New Roman" pitchFamily="18" charset="0"/>
                <a:cs typeface="Times New Roman" pitchFamily="18" charset="0"/>
              </a:rPr>
              <a:t>Nguyễn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12113066</a:t>
            </a:r>
          </a:p>
          <a:p>
            <a:pPr marL="596646" indent="-514350">
              <a:buAutoNum type="arabicPeriod"/>
            </a:pPr>
            <a:r>
              <a:rPr lang="en-US" sz="2800" dirty="0" err="1" smtClean="0">
                <a:latin typeface="Times New Roman" pitchFamily="18" charset="0"/>
                <a:cs typeface="Times New Roman" pitchFamily="18" charset="0"/>
              </a:rPr>
              <a:t>Huỳnh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Bé</a:t>
            </a:r>
            <a:r>
              <a:rPr lang="en-US" sz="2800" dirty="0" smtClean="0">
                <a:latin typeface="Times New Roman" pitchFamily="18" charset="0"/>
                <a:cs typeface="Times New Roman" pitchFamily="18" charset="0"/>
              </a:rPr>
              <a:t>                       12120181</a:t>
            </a:r>
          </a:p>
          <a:p>
            <a:pPr marL="596646" indent="-514350">
              <a:buAutoNum type="arabicPeriod"/>
            </a:pPr>
            <a:r>
              <a:rPr lang="en-US" sz="2800" dirty="0" err="1" smtClean="0">
                <a:latin typeface="Times New Roman" pitchFamily="18" charset="0"/>
                <a:cs typeface="Times New Roman" pitchFamily="18" charset="0"/>
              </a:rPr>
              <a:t>Kiều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Quỳnh</a:t>
            </a:r>
            <a:r>
              <a:rPr lang="en-US" sz="2800" dirty="0" smtClean="0">
                <a:latin typeface="Times New Roman" pitchFamily="18" charset="0"/>
                <a:cs typeface="Times New Roman" pitchFamily="18" charset="0"/>
              </a:rPr>
              <a:t> Dao            12155142</a:t>
            </a:r>
          </a:p>
          <a:p>
            <a:pPr marL="596646" indent="-514350">
              <a:buAutoNum type="arabicPeriod"/>
            </a:pPr>
            <a:r>
              <a:rPr lang="en-US" sz="2800" dirty="0" err="1" smtClean="0">
                <a:latin typeface="Times New Roman" pitchFamily="18" charset="0"/>
                <a:cs typeface="Times New Roman" pitchFamily="18" charset="0"/>
              </a:rPr>
              <a:t>Lê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Hằng</a:t>
            </a:r>
            <a:r>
              <a:rPr lang="en-US" sz="2800" dirty="0" smtClean="0">
                <a:latin typeface="Times New Roman" pitchFamily="18" charset="0"/>
                <a:cs typeface="Times New Roman" pitchFamily="18" charset="0"/>
              </a:rPr>
              <a:t>              12124170</a:t>
            </a:r>
          </a:p>
          <a:p>
            <a:pPr marL="596646" indent="-514350">
              <a:buAutoNum type="arabicPeriod"/>
            </a:pPr>
            <a:r>
              <a:rPr lang="en-US" sz="2800" dirty="0" err="1" smtClean="0">
                <a:latin typeface="Times New Roman" pitchFamily="18" charset="0"/>
                <a:cs typeface="Times New Roman" pitchFamily="18" charset="0"/>
              </a:rPr>
              <a:t>Nguyễn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12145152</a:t>
            </a:r>
          </a:p>
          <a:p>
            <a:pPr marL="596646" indent="-514350">
              <a:buAutoNum type="arabicPeriod"/>
            </a:pPr>
            <a:r>
              <a:rPr lang="en-US" sz="2800" dirty="0" err="1" smtClean="0">
                <a:latin typeface="Times New Roman" pitchFamily="18" charset="0"/>
                <a:cs typeface="Times New Roman" pitchFamily="18" charset="0"/>
              </a:rPr>
              <a:t>Đỗ</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Quỳnh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12124380</a:t>
            </a:r>
          </a:p>
          <a:p>
            <a:pPr marL="596646" indent="-514350">
              <a:buAutoNum type="arabicPeriod"/>
            </a:pPr>
            <a:r>
              <a:rPr lang="en-US" sz="2800" dirty="0" err="1" smtClean="0">
                <a:latin typeface="Times New Roman" pitchFamily="18" charset="0"/>
                <a:cs typeface="Times New Roman" pitchFamily="18" charset="0"/>
              </a:rPr>
              <a:t>Trần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Khang</a:t>
            </a:r>
            <a:r>
              <a:rPr lang="en-US" sz="2800" dirty="0" smtClean="0">
                <a:latin typeface="Times New Roman" pitchFamily="18" charset="0"/>
                <a:cs typeface="Times New Roman" pitchFamily="18" charset="0"/>
              </a:rPr>
              <a:t>               12120532</a:t>
            </a:r>
          </a:p>
          <a:p>
            <a:pPr marL="596646" indent="-514350">
              <a:buAutoNum type="arabicPeriod"/>
            </a:pP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chết</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Loạn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92D050"/>
                </a:solidFill>
                <a:latin typeface="Times New Roman" pitchFamily="18" charset="0"/>
                <a:cs typeface="Times New Roman" pitchFamily="18" charset="0"/>
              </a:rPr>
              <a:t>LỆCH LẠC HÀNH VI</a:t>
            </a:r>
            <a:endParaRPr lang="en-US" sz="3200" dirty="0">
              <a:solidFill>
                <a:srgbClr val="92D050"/>
              </a:solidFill>
              <a:latin typeface="Times New Roman" pitchFamily="18" charset="0"/>
              <a:cs typeface="Times New Roman" pitchFamily="18" charset="0"/>
            </a:endParaRPr>
          </a:p>
        </p:txBody>
      </p:sp>
      <p:sp>
        <p:nvSpPr>
          <p:cNvPr id="3" name="Content Placeholder 2"/>
          <p:cNvSpPr>
            <a:spLocks noGrp="1"/>
          </p:cNvSpPr>
          <p:nvPr>
            <p:ph idx="1"/>
          </p:nvPr>
        </p:nvSpPr>
        <p:spPr>
          <a:xfrm>
            <a:off x="1371600" y="1447800"/>
            <a:ext cx="7498080" cy="4800600"/>
          </a:xfrm>
        </p:spPr>
        <p:txBody>
          <a:bodyPr>
            <a:normAutofit lnSpcReduction="10000"/>
          </a:bodyPr>
          <a:lstStyle/>
          <a:p>
            <a:pPr>
              <a:buNone/>
            </a:pPr>
            <a:r>
              <a:rPr lang="en-US" sz="2800" dirty="0" smtClean="0">
                <a:latin typeface="Times New Roman" pitchFamily="18" charset="0"/>
                <a:cs typeface="Times New Roman" pitchFamily="18" charset="0"/>
              </a:rPr>
              <a:t>BAO GỒM:</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đớn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tinh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cắn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cào</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chửi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bới</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Khổ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Phô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endParaRPr lang="en-US" sz="2800" dirty="0" smtClean="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arn(inHorizontal)">
                                      <p:cBhvr>
                                        <p:cTn id="17" dur="500"/>
                                        <p:tgtEl>
                                          <p:spTgt spid="3">
                                            <p:txEl>
                                              <p:pRg st="5" end="5"/>
                                            </p:txEl>
                                          </p:spTgt>
                                        </p:tgtEl>
                                      </p:cBhvr>
                                    </p:animEffect>
                                  </p:childTnLst>
                                </p:cTn>
                              </p:par>
                              <p:par>
                                <p:cTn id="18" presetID="16" presetClass="entr" presetSubtype="26" fill="hold" nodeType="with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barn(inHorizontal)">
                                      <p:cBhvr>
                                        <p:cTn id="2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nhìn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trộm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huống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riêng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tắm</a:t>
            </a:r>
            <a:r>
              <a:rPr lang="en-US" sz="2800" dirty="0" smtClean="0">
                <a:latin typeface="Times New Roman" pitchFamily="18" charset="0"/>
                <a:cs typeface="Times New Roman" pitchFamily="18" charset="0"/>
              </a:rPr>
              <a:t>…</a:t>
            </a:r>
          </a:p>
          <a:p>
            <a:r>
              <a:rPr lang="en-US" sz="2800" dirty="0" err="1" smtClean="0">
                <a:latin typeface="Times New Roman" pitchFamily="18" charset="0"/>
                <a:cs typeface="Times New Roman" pitchFamily="18" charset="0"/>
              </a:rPr>
              <a:t>Thính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nghe</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qua </a:t>
            </a:r>
            <a:r>
              <a:rPr lang="en-US" sz="2800" dirty="0" err="1" smtClean="0">
                <a:latin typeface="Times New Roman" pitchFamily="18" charset="0"/>
                <a:cs typeface="Times New Roman" pitchFamily="18" charset="0"/>
              </a:rPr>
              <a:t>điện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thoại</a:t>
            </a:r>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Loạn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3. LỆCH LẠC NGÔN NGỮ</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lễ</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hậu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chửi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 </a:t>
            </a:r>
            <a:r>
              <a:rPr lang="en-US" sz="2800" dirty="0" err="1" smtClean="0">
                <a:latin typeface="Times New Roman" pitchFamily="18" charset="0"/>
                <a:cs typeface="Times New Roman" pitchFamily="18" charset="0"/>
              </a:rPr>
              <a:t>ngay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 name="Picture 3" descr="tải xuống (1).jpg"/>
          <p:cNvPicPr>
            <a:picLocks noChangeAspect="1"/>
          </p:cNvPicPr>
          <p:nvPr/>
        </p:nvPicPr>
        <p:blipFill>
          <a:blip r:embed="rId2"/>
          <a:stretch>
            <a:fillRect/>
          </a:stretch>
        </p:blipFill>
        <p:spPr>
          <a:xfrm>
            <a:off x="3276600" y="4343400"/>
            <a:ext cx="3505200" cy="2362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4. LỆCH LẠC VỀ ĐẠO ĐỨC</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vi-VN" sz="2800" dirty="0" smtClean="0">
                <a:latin typeface="Times New Roman" pitchFamily="18" charset="0"/>
                <a:cs typeface="Times New Roman" pitchFamily="18" charset="0"/>
              </a:rPr>
              <a:t>Thực tế cho thấy, trong đời sống xã hội đã có những biểu hiện xem nhẹ những giá trị văn hóa truyền thống của dân tộc, chạy theo thị hiếu không lành mạnh. Cuộc đấu tranh giữa cái tiến bộ và cái lạc hậu, giữa lối sống lành mạnh trung thực…</a:t>
            </a:r>
            <a:r>
              <a:rPr lang="en-US" sz="2800" dirty="0" smtClean="0">
                <a:latin typeface="Times New Roman" pitchFamily="18" charset="0"/>
                <a:cs typeface="Times New Roman" pitchFamily="18" charset="0"/>
              </a:rPr>
              <a:t>v</a:t>
            </a:r>
            <a:r>
              <a:rPr lang="vi-VN" sz="2800" dirty="0" smtClean="0">
                <a:latin typeface="Times New Roman" pitchFamily="18" charset="0"/>
                <a:cs typeface="Times New Roman" pitchFamily="18" charset="0"/>
              </a:rPr>
              <a:t>ớ</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l</a:t>
            </a:r>
            <a:r>
              <a:rPr lang="vi-VN" sz="2800" dirty="0" smtClean="0">
                <a:latin typeface="Times New Roman" pitchFamily="18" charset="0"/>
                <a:cs typeface="Times New Roman" pitchFamily="18" charset="0"/>
              </a:rPr>
              <a:t>ố</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s</a:t>
            </a:r>
            <a:r>
              <a:rPr lang="vi-VN" sz="2800" dirty="0" smtClean="0">
                <a:latin typeface="Times New Roman" pitchFamily="18" charset="0"/>
                <a:cs typeface="Times New Roman" pitchFamily="18" charset="0"/>
              </a:rPr>
              <a:t>ố</a:t>
            </a:r>
            <a:r>
              <a:rPr lang="en-US" sz="2800" dirty="0" err="1"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í</a:t>
            </a:r>
            <a:r>
              <a:rPr lang="en-US" sz="2800" dirty="0" err="1" smtClean="0">
                <a:latin typeface="Times New Roman" pitchFamily="18" charset="0"/>
                <a:cs typeface="Times New Roman" pitchFamily="18" charset="0"/>
              </a:rPr>
              <a:t>ch</a:t>
            </a:r>
            <a:r>
              <a:rPr lang="en-US" sz="2800" dirty="0" smtClean="0">
                <a:latin typeface="Times New Roman" pitchFamily="18" charset="0"/>
                <a:cs typeface="Times New Roman" pitchFamily="18" charset="0"/>
              </a:rPr>
              <a:t> k</a:t>
            </a:r>
            <a:r>
              <a:rPr lang="vi-VN" sz="2800" dirty="0" smtClean="0">
                <a:latin typeface="Times New Roman" pitchFamily="18" charset="0"/>
                <a:cs typeface="Times New Roman" pitchFamily="18" charset="0"/>
              </a:rPr>
              <a:t>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t>
            </a:r>
            <a:r>
              <a:rPr lang="vi-VN" sz="2800" dirty="0" smtClean="0">
                <a:latin typeface="Times New Roman" pitchFamily="18" charset="0"/>
                <a:cs typeface="Times New Roman" pitchFamily="18" charset="0"/>
              </a:rPr>
              <a:t>ự</a:t>
            </a:r>
            <a:r>
              <a:rPr lang="en-US" sz="2800" dirty="0" smtClean="0">
                <a:latin typeface="Times New Roman" pitchFamily="18" charset="0"/>
                <a:cs typeface="Times New Roman" pitchFamily="18" charset="0"/>
              </a:rPr>
              <a:t>c d</a:t>
            </a:r>
            <a:r>
              <a:rPr lang="vi-VN" sz="2800" dirty="0" smtClean="0">
                <a:latin typeface="Times New Roman" pitchFamily="18" charset="0"/>
                <a:cs typeface="Times New Roman" pitchFamily="18" charset="0"/>
              </a:rPr>
              <a:t>ụ</a:t>
            </a:r>
            <a:r>
              <a:rPr lang="en-US" sz="2800" dirty="0" err="1" smtClean="0">
                <a:latin typeface="Times New Roman" pitchFamily="18" charset="0"/>
                <a:cs typeface="Times New Roman" pitchFamily="18" charset="0"/>
              </a:rPr>
              <a:t>ng</a:t>
            </a:r>
            <a:r>
              <a:rPr lang="vi-VN" sz="2800" dirty="0" smtClean="0">
                <a:latin typeface="Times New Roman" pitchFamily="18" charset="0"/>
                <a:cs typeface="Times New Roman" pitchFamily="18" charset="0"/>
              </a:rPr>
              <a:t>…đ</a:t>
            </a:r>
            <a:r>
              <a:rPr lang="en-US" sz="2800" dirty="0" err="1" smtClean="0">
                <a:latin typeface="Times New Roman" pitchFamily="18" charset="0"/>
                <a:cs typeface="Times New Roman" pitchFamily="18" charset="0"/>
              </a:rPr>
              <a:t>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a:t>
            </a:r>
            <a:r>
              <a:rPr lang="vi-VN" sz="2800" dirty="0" smtClean="0">
                <a:latin typeface="Times New Roman" pitchFamily="18" charset="0"/>
                <a:cs typeface="Times New Roman" pitchFamily="18" charset="0"/>
              </a:rPr>
              <a:t>ễ</a:t>
            </a:r>
            <a:r>
              <a:rPr lang="en-US" sz="2800" dirty="0" smtClean="0">
                <a:latin typeface="Times New Roman" pitchFamily="18" charset="0"/>
                <a:cs typeface="Times New Roman" pitchFamily="18" charset="0"/>
              </a:rPr>
              <a:t>n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h</a:t>
            </a:r>
            <a:r>
              <a:rPr lang="vi-VN" sz="2800" dirty="0" smtClean="0">
                <a:latin typeface="Times New Roman" pitchFamily="18" charset="0"/>
                <a:cs typeface="Times New Roman" pitchFamily="18" charset="0"/>
              </a:rPr>
              <a:t>à</a:t>
            </a:r>
            <a:r>
              <a:rPr lang="en-US" sz="2800" dirty="0" err="1"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a:t>
            </a:r>
            <a:r>
              <a:rPr lang="vi-VN" sz="2800" dirty="0" smtClean="0">
                <a:latin typeface="Times New Roman" pitchFamily="18" charset="0"/>
                <a:cs typeface="Times New Roman" pitchFamily="18" charset="0"/>
              </a:rPr>
              <a:t>à</a:t>
            </a:r>
            <a:r>
              <a:rPr lang="en-US" sz="2800" dirty="0" smtClean="0">
                <a:latin typeface="Times New Roman" pitchFamily="18" charset="0"/>
                <a:cs typeface="Times New Roman" pitchFamily="18" charset="0"/>
              </a:rPr>
              <a:t>y. B</a:t>
            </a:r>
            <a:r>
              <a:rPr lang="vi-VN" sz="2800" dirty="0" smtClean="0">
                <a:latin typeface="Times New Roman" pitchFamily="18" charset="0"/>
                <a:cs typeface="Times New Roman" pitchFamily="18" charset="0"/>
              </a:rPr>
              <a:t>ê</a:t>
            </a:r>
            <a:r>
              <a:rPr lang="en-US" sz="2800" dirty="0" smtClean="0">
                <a:latin typeface="Times New Roman" pitchFamily="18" charset="0"/>
                <a:cs typeface="Times New Roman" pitchFamily="18" charset="0"/>
              </a:rPr>
              <a:t>n c</a:t>
            </a:r>
            <a:r>
              <a:rPr lang="vi-VN" sz="2800" dirty="0" smtClean="0">
                <a:latin typeface="Times New Roman" pitchFamily="18" charset="0"/>
                <a:cs typeface="Times New Roman" pitchFamily="18" charset="0"/>
              </a:rPr>
              <a:t>ạ</a:t>
            </a:r>
            <a:r>
              <a:rPr lang="en-US" sz="2800" dirty="0" err="1" smtClean="0">
                <a:latin typeface="Times New Roman" pitchFamily="18" charset="0"/>
                <a:cs typeface="Times New Roman" pitchFamily="18" charset="0"/>
              </a:rPr>
              <a:t>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t>
            </a:r>
            <a:r>
              <a:rPr lang="vi-VN" sz="2800" dirty="0" smtClean="0">
                <a:latin typeface="Times New Roman" pitchFamily="18" charset="0"/>
                <a:cs typeface="Times New Roman" pitchFamily="18" charset="0"/>
              </a:rPr>
              <a:t>ữ</a:t>
            </a:r>
            <a:r>
              <a:rPr lang="en-US" sz="2800" dirty="0" err="1"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 h</a:t>
            </a:r>
            <a:r>
              <a:rPr lang="vi-VN" sz="2800" dirty="0" smtClean="0">
                <a:latin typeface="Times New Roman" pitchFamily="18" charset="0"/>
                <a:cs typeface="Times New Roman" pitchFamily="18" charset="0"/>
              </a:rPr>
              <a:t>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t>
            </a:r>
            <a:r>
              <a:rPr lang="vi-VN" sz="2800" dirty="0" smtClean="0">
                <a:latin typeface="Times New Roman" pitchFamily="18" charset="0"/>
                <a:cs typeface="Times New Roman" pitchFamily="18" charset="0"/>
              </a:rPr>
              <a:t>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t>
            </a:r>
            <a:r>
              <a:rPr lang="vi-VN" sz="2800" dirty="0" smtClean="0">
                <a:latin typeface="Times New Roman" pitchFamily="18" charset="0"/>
                <a:cs typeface="Times New Roman" pitchFamily="18" charset="0"/>
              </a:rPr>
              <a:t>ị</a:t>
            </a:r>
            <a:r>
              <a:rPr lang="en-US" sz="2800" dirty="0" smtClean="0">
                <a:latin typeface="Times New Roman" pitchFamily="18" charset="0"/>
                <a:cs typeface="Times New Roman" pitchFamily="18" charset="0"/>
              </a:rPr>
              <a:t> m</a:t>
            </a:r>
            <a:r>
              <a:rPr lang="vi-VN" sz="2800" dirty="0" smtClean="0">
                <a:latin typeface="Times New Roman" pitchFamily="18" charset="0"/>
                <a:cs typeface="Times New Roman" pitchFamily="18" charset="0"/>
              </a:rPr>
              <a:t>ớ</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được hình thành, những cái tiêu cực cũng đang xâm nhập vào đạo đức, lối sống của nhiều tầng lớp nhân dân, đặc biệt là đội ngũ học sinh, sinh viên.</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ages (9).jpg"/>
          <p:cNvPicPr>
            <a:picLocks noGrp="1" noChangeAspect="1"/>
          </p:cNvPicPr>
          <p:nvPr>
            <p:ph idx="1"/>
          </p:nvPr>
        </p:nvPicPr>
        <p:blipFill>
          <a:blip r:embed="rId2"/>
          <a:stretch>
            <a:fillRect/>
          </a:stretch>
        </p:blipFill>
        <p:spPr>
          <a:xfrm>
            <a:off x="1219200" y="1752600"/>
            <a:ext cx="3733800" cy="3048000"/>
          </a:xfrm>
        </p:spPr>
      </p:pic>
      <p:pic>
        <p:nvPicPr>
          <p:cNvPr id="5" name="Picture 4" descr="tải xuống (3).jpg"/>
          <p:cNvPicPr>
            <a:picLocks noChangeAspect="1"/>
          </p:cNvPicPr>
          <p:nvPr/>
        </p:nvPicPr>
        <p:blipFill>
          <a:blip r:embed="rId3"/>
          <a:stretch>
            <a:fillRect/>
          </a:stretch>
        </p:blipFill>
        <p:spPr>
          <a:xfrm>
            <a:off x="5334000" y="1752600"/>
            <a:ext cx="3810000" cy="2971800"/>
          </a:xfrm>
          <a:prstGeom prst="rect">
            <a:avLst/>
          </a:prstGeom>
        </p:spPr>
      </p:pic>
      <p:sp>
        <p:nvSpPr>
          <p:cNvPr id="6" name="TextBox 5"/>
          <p:cNvSpPr txBox="1"/>
          <p:nvPr/>
        </p:nvSpPr>
        <p:spPr>
          <a:xfrm>
            <a:off x="1524000" y="5410200"/>
            <a:ext cx="2895600" cy="523220"/>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Nữ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endParaRPr lang="en-US" sz="2800" dirty="0">
              <a:latin typeface="Times New Roman" pitchFamily="18" charset="0"/>
              <a:cs typeface="Times New Roman" pitchFamily="18" charset="0"/>
            </a:endParaRPr>
          </a:p>
        </p:txBody>
      </p:sp>
      <p:sp>
        <p:nvSpPr>
          <p:cNvPr id="7" name="TextBox 6"/>
          <p:cNvSpPr txBox="1"/>
          <p:nvPr/>
        </p:nvSpPr>
        <p:spPr>
          <a:xfrm>
            <a:off x="5867400" y="5334000"/>
            <a:ext cx="2514600" cy="523220"/>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Nghiện</a:t>
            </a:r>
            <a:r>
              <a:rPr lang="en-US" sz="2800" dirty="0" smtClean="0">
                <a:latin typeface="Times New Roman" pitchFamily="18" charset="0"/>
                <a:cs typeface="Times New Roman" pitchFamily="18" charset="0"/>
              </a:rPr>
              <a:t> game</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ages (10).jpg"/>
          <p:cNvPicPr>
            <a:picLocks noGrp="1" noChangeAspect="1"/>
          </p:cNvPicPr>
          <p:nvPr>
            <p:ph idx="1"/>
          </p:nvPr>
        </p:nvPicPr>
        <p:blipFill>
          <a:blip r:embed="rId2"/>
          <a:stretch>
            <a:fillRect/>
          </a:stretch>
        </p:blipFill>
        <p:spPr>
          <a:xfrm>
            <a:off x="1066800" y="1143000"/>
            <a:ext cx="3657600" cy="2286000"/>
          </a:xfrm>
        </p:spPr>
      </p:pic>
      <p:pic>
        <p:nvPicPr>
          <p:cNvPr id="5" name="Picture 4" descr="images (11).jpg"/>
          <p:cNvPicPr>
            <a:picLocks noChangeAspect="1"/>
          </p:cNvPicPr>
          <p:nvPr/>
        </p:nvPicPr>
        <p:blipFill>
          <a:blip r:embed="rId3"/>
          <a:stretch>
            <a:fillRect/>
          </a:stretch>
        </p:blipFill>
        <p:spPr>
          <a:xfrm>
            <a:off x="5334000" y="1143000"/>
            <a:ext cx="3505200" cy="2286000"/>
          </a:xfrm>
          <a:prstGeom prst="rect">
            <a:avLst/>
          </a:prstGeom>
        </p:spPr>
      </p:pic>
      <p:pic>
        <p:nvPicPr>
          <p:cNvPr id="6" name="Picture 5" descr="tải xuống (2).jpg"/>
          <p:cNvPicPr>
            <a:picLocks noChangeAspect="1"/>
          </p:cNvPicPr>
          <p:nvPr/>
        </p:nvPicPr>
        <p:blipFill>
          <a:blip r:embed="rId4"/>
          <a:stretch>
            <a:fillRect/>
          </a:stretch>
        </p:blipFill>
        <p:spPr>
          <a:xfrm>
            <a:off x="3352800" y="4038600"/>
            <a:ext cx="3429000" cy="2286000"/>
          </a:xfrm>
          <a:prstGeom prst="rect">
            <a:avLst/>
          </a:prstGeom>
        </p:spPr>
      </p:pic>
      <p:sp>
        <p:nvSpPr>
          <p:cNvPr id="7" name="TextBox 6"/>
          <p:cNvSpPr txBox="1"/>
          <p:nvPr/>
        </p:nvSpPr>
        <p:spPr>
          <a:xfrm>
            <a:off x="2209800" y="3505200"/>
            <a:ext cx="1447800" cy="523220"/>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Đua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a:t>
            </a:r>
            <a:endParaRPr lang="en-US" sz="2800" dirty="0">
              <a:latin typeface="Times New Roman" pitchFamily="18" charset="0"/>
              <a:cs typeface="Times New Roman" pitchFamily="18" charset="0"/>
            </a:endParaRPr>
          </a:p>
        </p:txBody>
      </p:sp>
      <p:sp>
        <p:nvSpPr>
          <p:cNvPr id="8" name="TextBox 7"/>
          <p:cNvSpPr txBox="1"/>
          <p:nvPr/>
        </p:nvSpPr>
        <p:spPr>
          <a:xfrm>
            <a:off x="6553200" y="3505200"/>
            <a:ext cx="167640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Nhậu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nhẹt</a:t>
            </a:r>
            <a:endParaRPr lang="en-US" sz="2800" dirty="0">
              <a:latin typeface="Times New Roman" pitchFamily="18" charset="0"/>
              <a:cs typeface="Times New Roman" pitchFamily="18" charset="0"/>
            </a:endParaRPr>
          </a:p>
        </p:txBody>
      </p:sp>
      <p:sp>
        <p:nvSpPr>
          <p:cNvPr id="9" name="TextBox 8"/>
          <p:cNvSpPr txBox="1"/>
          <p:nvPr/>
        </p:nvSpPr>
        <p:spPr>
          <a:xfrm>
            <a:off x="4191000" y="6334780"/>
            <a:ext cx="205740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thử</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5. LỆCH LẠC VỀ NGHỆ THUẬT                      ĂN MẶC</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vi-VN" sz="2800" dirty="0" smtClean="0">
                <a:latin typeface="Times New Roman" pitchFamily="18" charset="0"/>
                <a:cs typeface="Times New Roman" pitchFamily="18" charset="0"/>
              </a:rPr>
              <a:t>Lâu nay, văn hóa thẩm mỹ trong nghệ thuật biểu diễn là đề tài gây tốn không ít giấy mực trên báo chí; đồng thời cũng làm đau đầu các nhà quản lý văn hóa, các nhà chuyên môn. Nhưng trong những năm gần đây, sự lệch lạc về thẩm mỹ trong nghệ thuật biểu diễn vẫn là vấn đề bức xúc trong đời sống nghệ thuật...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nhứt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tải xuống (4).jpg"/>
          <p:cNvPicPr>
            <a:picLocks noGrp="1" noChangeAspect="1"/>
          </p:cNvPicPr>
          <p:nvPr>
            <p:ph idx="1"/>
          </p:nvPr>
        </p:nvPicPr>
        <p:blipFill>
          <a:blip r:embed="rId2"/>
          <a:stretch>
            <a:fillRect/>
          </a:stretch>
        </p:blipFill>
        <p:spPr>
          <a:xfrm>
            <a:off x="1143000" y="1828800"/>
            <a:ext cx="3429000" cy="2514600"/>
          </a:xfrm>
        </p:spPr>
      </p:pic>
      <p:pic>
        <p:nvPicPr>
          <p:cNvPr id="5" name="Picture 4" descr="images (12).jpg"/>
          <p:cNvPicPr>
            <a:picLocks noChangeAspect="1"/>
          </p:cNvPicPr>
          <p:nvPr/>
        </p:nvPicPr>
        <p:blipFill>
          <a:blip r:embed="rId3"/>
          <a:stretch>
            <a:fillRect/>
          </a:stretch>
        </p:blipFill>
        <p:spPr>
          <a:xfrm>
            <a:off x="7010400" y="1828800"/>
            <a:ext cx="2133600" cy="2514600"/>
          </a:xfrm>
          <a:prstGeom prst="rect">
            <a:avLst/>
          </a:prstGeom>
        </p:spPr>
      </p:pic>
      <p:pic>
        <p:nvPicPr>
          <p:cNvPr id="6" name="Picture 5" descr="images (13).jpg"/>
          <p:cNvPicPr>
            <a:picLocks noChangeAspect="1"/>
          </p:cNvPicPr>
          <p:nvPr/>
        </p:nvPicPr>
        <p:blipFill>
          <a:blip r:embed="rId4"/>
          <a:stretch>
            <a:fillRect/>
          </a:stretch>
        </p:blipFill>
        <p:spPr>
          <a:xfrm>
            <a:off x="4953000" y="1828800"/>
            <a:ext cx="2057400" cy="2514600"/>
          </a:xfrm>
          <a:prstGeom prst="rect">
            <a:avLst/>
          </a:prstGeom>
        </p:spPr>
      </p:pic>
      <p:sp>
        <p:nvSpPr>
          <p:cNvPr id="7" name="TextBox 6"/>
          <p:cNvSpPr txBox="1"/>
          <p:nvPr/>
        </p:nvSpPr>
        <p:spPr>
          <a:xfrm>
            <a:off x="1447800" y="4724400"/>
            <a:ext cx="2895600" cy="954107"/>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thuật</a:t>
            </a:r>
            <a:endParaRPr lang="en-US" sz="2800" dirty="0">
              <a:latin typeface="Times New Roman" pitchFamily="18" charset="0"/>
              <a:cs typeface="Times New Roman" pitchFamily="18" charset="0"/>
            </a:endParaRPr>
          </a:p>
        </p:txBody>
      </p:sp>
      <p:sp>
        <p:nvSpPr>
          <p:cNvPr id="9" name="TextBox 8"/>
          <p:cNvSpPr txBox="1"/>
          <p:nvPr/>
        </p:nvSpPr>
        <p:spPr>
          <a:xfrm>
            <a:off x="5562600" y="4724400"/>
            <a:ext cx="3124200" cy="954107"/>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0070C0"/>
                </a:solidFill>
                <a:latin typeface="Times New Roman" pitchFamily="18" charset="0"/>
                <a:cs typeface="Times New Roman" pitchFamily="18" charset="0"/>
              </a:rPr>
              <a:t>IV. VAI TRÒ CỦA LỆCH LẠC XÃ HỘI</a:t>
            </a:r>
            <a:endParaRPr lang="en-US" sz="3200" dirty="0">
              <a:solidFill>
                <a:srgbClr val="0070C0"/>
              </a:solidFill>
              <a:latin typeface="Times New Roman" pitchFamily="18" charset="0"/>
              <a:cs typeface="Times New Roman" pitchFamily="18" charset="0"/>
            </a:endParaRPr>
          </a:p>
        </p:txBody>
      </p:sp>
      <p:sp>
        <p:nvSpPr>
          <p:cNvPr id="4" name="Content Placeholder 3"/>
          <p:cNvSpPr>
            <a:spLocks noGrp="1"/>
          </p:cNvSpPr>
          <p:nvPr>
            <p:ph idx="1"/>
          </p:nvPr>
        </p:nvSpPr>
        <p:spPr>
          <a:xfrm>
            <a:off x="1143000" y="1447800"/>
            <a:ext cx="7790688" cy="4800600"/>
          </a:xfrm>
        </p:spPr>
        <p:txBody>
          <a:bodyPr>
            <a:normAutofit/>
          </a:bodyPr>
          <a:lstStyle/>
          <a:p>
            <a:pPr>
              <a:buFont typeface="Wingdings" pitchFamily="2" charset="2"/>
              <a:buChar char="v"/>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p>
          <a:p>
            <a:pPr>
              <a:buFont typeface="Wingdings" pitchFamily="2" charset="2"/>
              <a:buChar char="v"/>
            </a:pPr>
            <a:r>
              <a:rPr lang="en-US" sz="2800" dirty="0" smtClean="0">
                <a:latin typeface="Times New Roman" pitchFamily="18" charset="0"/>
                <a:cs typeface="Times New Roman" pitchFamily="18" charset="0"/>
              </a:rPr>
              <a:t>     Durkheim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gắn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4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Times New Roman" pitchFamily="18" charset="0"/>
                <a:cs typeface="Times New Roman" pitchFamily="18" charset="0"/>
              </a:rPr>
              <a:t>NỘI DUNG</a:t>
            </a:r>
            <a:endParaRPr lang="en-US" dirty="0">
              <a:solidFill>
                <a:schemeClr val="tx1"/>
              </a:solidFill>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11430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080868" y="0"/>
          <a:ext cx="8063132" cy="655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latin typeface="Times New Roman" pitchFamily="18" charset="0"/>
                <a:cs typeface="Times New Roman" pitchFamily="18" charset="0"/>
              </a:rPr>
              <a:t>1.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lệch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khẳng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tiêu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chuẩn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văn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hóa</a:t>
            </a:r>
            <a:endParaRPr lang="en-US" sz="3200" dirty="0">
              <a:latin typeface="Times New Roman" pitchFamily="18" charset="0"/>
              <a:cs typeface="Times New Roman" pitchFamily="18" charset="0"/>
            </a:endParaRPr>
          </a:p>
        </p:txBody>
      </p:sp>
      <p:sp>
        <p:nvSpPr>
          <p:cNvPr id="5" name="Content Placeholder 4"/>
          <p:cNvSpPr>
            <a:spLocks noGrp="1"/>
          </p:cNvSpPr>
          <p:nvPr>
            <p:ph idx="1"/>
          </p:nvPr>
        </p:nvSpPr>
        <p:spPr/>
        <p:txBody>
          <a:bodyPr>
            <a:normAutofit/>
          </a:bodyPr>
          <a:lstStyle/>
          <a:p>
            <a:endParaRPr lang="en-US" sz="2800" dirty="0" smtClean="0">
              <a:latin typeface="Times New Roman" pitchFamily="18" charset="0"/>
              <a:cs typeface="Times New Roman" pitchFamily="18" charset="0"/>
            </a:endParaRPr>
          </a:p>
          <a:p>
            <a:pPr>
              <a:buNone/>
            </a:pPr>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phạm</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arn(in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2. </a:t>
            </a:r>
            <a:r>
              <a:rPr lang="en-US" sz="3200" dirty="0" err="1" smtClean="0">
                <a:latin typeface="Times New Roman" pitchFamily="18" charset="0"/>
                <a:cs typeface="Times New Roman" pitchFamily="18" charset="0"/>
              </a:rPr>
              <a:t>Phản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ứng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lệch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sáng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tỏ</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đức</a:t>
            </a:r>
            <a:endParaRPr lang="en-US" sz="3200"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1066800" y="1447800"/>
          <a:ext cx="80772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Connector 5"/>
          <p:cNvCxnSpPr/>
          <p:nvPr/>
        </p:nvCxnSpPr>
        <p:spPr>
          <a:xfrm rot="5400000">
            <a:off x="3124200" y="4114800"/>
            <a:ext cx="3962400" cy="1588"/>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Horizontal)">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3. </a:t>
            </a:r>
            <a:r>
              <a:rPr lang="en-US" sz="3200" dirty="0" err="1" smtClean="0">
                <a:latin typeface="Times New Roman" pitchFamily="18" charset="0"/>
                <a:cs typeface="Times New Roman" pitchFamily="18" charset="0"/>
              </a:rPr>
              <a:t>Phản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ứng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lệch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thúc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đẩy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None/>
            </a:pPr>
            <a:endParaRPr lang="en-US" sz="2800" dirty="0" smtClean="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đắn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kéo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ổn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lide(fromBottom)">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4.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lệch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khuyến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thay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đổi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hôm</a:t>
            </a:r>
            <a:r>
              <a:rPr lang="en-US" sz="2800" dirty="0" smtClean="0">
                <a:latin typeface="Times New Roman" pitchFamily="18" charset="0"/>
                <a:cs typeface="Times New Roman" pitchFamily="18" charset="0"/>
              </a:rPr>
              <a:t> nay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mai</a:t>
            </a:r>
            <a:r>
              <a:rPr lang="en-US" sz="2800" dirty="0" smtClean="0">
                <a:latin typeface="Times New Roman" pitchFamily="18" charset="0"/>
                <a:cs typeface="Times New Roman" pitchFamily="18" charset="0"/>
              </a:rPr>
              <a:t>.</a:t>
            </a:r>
          </a:p>
          <a:p>
            <a:pPr>
              <a:buNone/>
            </a:pPr>
            <a:endParaRPr lang="en-US" sz="2800" dirty="0">
              <a:latin typeface="Times New Roman" pitchFamily="18" charset="0"/>
              <a:cs typeface="Times New Roman" pitchFamily="18" charset="0"/>
            </a:endParaRPr>
          </a:p>
        </p:txBody>
      </p:sp>
      <p:pic>
        <p:nvPicPr>
          <p:cNvPr id="4" name="Picture 3" descr="images (2).jpg"/>
          <p:cNvPicPr>
            <a:picLocks noChangeAspect="1"/>
          </p:cNvPicPr>
          <p:nvPr/>
        </p:nvPicPr>
        <p:blipFill>
          <a:blip r:embed="rId2"/>
          <a:stretch>
            <a:fillRect/>
          </a:stretch>
        </p:blipFill>
        <p:spPr>
          <a:xfrm>
            <a:off x="3048000" y="3505200"/>
            <a:ext cx="3810000" cy="2362200"/>
          </a:xfrm>
          <a:prstGeom prst="rect">
            <a:avLst/>
          </a:prstGeom>
        </p:spPr>
      </p:pic>
      <p:sp>
        <p:nvSpPr>
          <p:cNvPr id="5" name="TextBox 4"/>
          <p:cNvSpPr txBox="1"/>
          <p:nvPr/>
        </p:nvSpPr>
        <p:spPr>
          <a:xfrm>
            <a:off x="3429000" y="6019800"/>
            <a:ext cx="2971800" cy="400110"/>
          </a:xfrm>
          <a:prstGeom prst="rect">
            <a:avLst/>
          </a:prstGeom>
          <a:noFill/>
        </p:spPr>
        <p:txBody>
          <a:bodyPr wrap="square" rtlCol="0">
            <a:spAutoFit/>
          </a:bodyPr>
          <a:lstStyle/>
          <a:p>
            <a:pPr algn="ctr"/>
            <a:r>
              <a:rPr lang="en-US" sz="2000" dirty="0" smtClean="0">
                <a:solidFill>
                  <a:srgbClr val="00B0F0"/>
                </a:solidFill>
                <a:latin typeface="Times New Roman" pitchFamily="18" charset="0"/>
                <a:cs typeface="Times New Roman" pitchFamily="18" charset="0"/>
              </a:rPr>
              <a:t>Rock and Roll</a:t>
            </a:r>
            <a:endParaRPr lang="en-US" sz="2000" dirty="0">
              <a:solidFill>
                <a:srgbClr val="00B0F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V. BIỆN PHÁP KHẮC PHỤC</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Tuy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CÁC BIỆN PHÁP KHẮC PHỤC LỆCH LẠC XÃ HỘI</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Trước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Tăng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a:t>
            </a:r>
          </a:p>
          <a:p>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latin typeface="Times New Roman" pitchFamily="18" charset="0"/>
                <a:cs typeface="Times New Roman" pitchFamily="18" charset="0"/>
              </a:rPr>
              <a:t>MỘT SỐ VIỆC LÀM CỤ THỂ ĐỂ KHẮC PHỤC LỆCH LẠC XÃ HỘI</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huynh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sóc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cái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đẹp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endParaRPr lang="en-US" sz="2800" dirty="0">
              <a:latin typeface="Times New Roman" pitchFamily="18" charset="0"/>
              <a:cs typeface="Times New Roman" pitchFamily="18" charset="0"/>
            </a:endParaRPr>
          </a:p>
        </p:txBody>
      </p:sp>
      <p:pic>
        <p:nvPicPr>
          <p:cNvPr id="4" name="Picture 3" descr="images (14).jpg"/>
          <p:cNvPicPr>
            <a:picLocks noChangeAspect="1"/>
          </p:cNvPicPr>
          <p:nvPr/>
        </p:nvPicPr>
        <p:blipFill>
          <a:blip r:embed="rId2"/>
          <a:stretch>
            <a:fillRect/>
          </a:stretch>
        </p:blipFill>
        <p:spPr>
          <a:xfrm>
            <a:off x="3200400" y="4038600"/>
            <a:ext cx="3581400" cy="213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Trao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dồi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 name="Picture 3" descr="tải xuống (5).jpg"/>
          <p:cNvPicPr>
            <a:picLocks noChangeAspect="1"/>
          </p:cNvPicPr>
          <p:nvPr/>
        </p:nvPicPr>
        <p:blipFill>
          <a:blip r:embed="rId2"/>
          <a:stretch>
            <a:fillRect/>
          </a:stretch>
        </p:blipFill>
        <p:spPr>
          <a:xfrm>
            <a:off x="1143000" y="3352800"/>
            <a:ext cx="3276600" cy="2438400"/>
          </a:xfrm>
          <a:prstGeom prst="rect">
            <a:avLst/>
          </a:prstGeom>
        </p:spPr>
      </p:pic>
      <p:pic>
        <p:nvPicPr>
          <p:cNvPr id="5" name="Picture 4" descr="tải xuống (6).jpg"/>
          <p:cNvPicPr>
            <a:picLocks noChangeAspect="1"/>
          </p:cNvPicPr>
          <p:nvPr/>
        </p:nvPicPr>
        <p:blipFill>
          <a:blip r:embed="rId3"/>
          <a:stretch>
            <a:fillRect/>
          </a:stretch>
        </p:blipFill>
        <p:spPr>
          <a:xfrm>
            <a:off x="5715000" y="3352800"/>
            <a:ext cx="2971800" cy="2438400"/>
          </a:xfrm>
          <a:prstGeom prst="rect">
            <a:avLst/>
          </a:prstGeom>
        </p:spPr>
      </p:pic>
      <p:cxnSp>
        <p:nvCxnSpPr>
          <p:cNvPr id="9" name="Straight Connector 8"/>
          <p:cNvCxnSpPr/>
          <p:nvPr/>
        </p:nvCxnSpPr>
        <p:spPr>
          <a:xfrm rot="10800000" flipV="1">
            <a:off x="5486400" y="3124200"/>
            <a:ext cx="3505200" cy="28194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5" name="Straight Connector 14"/>
          <p:cNvCxnSpPr/>
          <p:nvPr/>
        </p:nvCxnSpPr>
        <p:spPr>
          <a:xfrm>
            <a:off x="5410200" y="3124200"/>
            <a:ext cx="3505200" cy="2819400"/>
          </a:xfrm>
          <a:prstGeom prst="line">
            <a:avLst/>
          </a:prstGeom>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plus(in)">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plus(in)">
                                      <p:cBhvr>
                                        <p:cTn id="17" dur="1000"/>
                                        <p:tgtEl>
                                          <p:spTgt spid="15"/>
                                        </p:tgtEl>
                                      </p:cBhvr>
                                    </p:animEffect>
                                  </p:childTnLst>
                                </p:cTn>
                              </p:par>
                              <p:par>
                                <p:cTn id="18" presetID="13" presetClass="entr" presetSubtype="16"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plus(in)">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Xây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chặn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phạm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endParaRPr lang="en-US" sz="2800" dirty="0">
              <a:latin typeface="Times New Roman" pitchFamily="18" charset="0"/>
              <a:cs typeface="Times New Roman" pitchFamily="18" charset="0"/>
            </a:endParaRPr>
          </a:p>
        </p:txBody>
      </p:sp>
      <p:pic>
        <p:nvPicPr>
          <p:cNvPr id="4" name="Picture 3" descr="images (15).jpg"/>
          <p:cNvPicPr>
            <a:picLocks noChangeAspect="1"/>
          </p:cNvPicPr>
          <p:nvPr/>
        </p:nvPicPr>
        <p:blipFill>
          <a:blip r:embed="rId2"/>
          <a:stretch>
            <a:fillRect/>
          </a:stretch>
        </p:blipFill>
        <p:spPr>
          <a:xfrm>
            <a:off x="1143000" y="3505200"/>
            <a:ext cx="3429000" cy="2514600"/>
          </a:xfrm>
          <a:prstGeom prst="rect">
            <a:avLst/>
          </a:prstGeom>
        </p:spPr>
      </p:pic>
      <p:pic>
        <p:nvPicPr>
          <p:cNvPr id="5" name="Picture 4" descr="images (16).jpg"/>
          <p:cNvPicPr>
            <a:picLocks noChangeAspect="1"/>
          </p:cNvPicPr>
          <p:nvPr/>
        </p:nvPicPr>
        <p:blipFill>
          <a:blip r:embed="rId3"/>
          <a:stretch>
            <a:fillRect/>
          </a:stretch>
        </p:blipFill>
        <p:spPr>
          <a:xfrm>
            <a:off x="5029200" y="3505200"/>
            <a:ext cx="3581400" cy="2514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0070C0"/>
                </a:solidFill>
                <a:effectLst/>
                <a:latin typeface="Times New Roman" pitchFamily="18" charset="0"/>
                <a:cs typeface="Times New Roman" pitchFamily="18" charset="0"/>
              </a:rPr>
              <a:t>I. KHÁI NIỆM LỆCH LẠC XÃ HỘI</a:t>
            </a:r>
            <a:endParaRPr lang="en-US" sz="3200" dirty="0">
              <a:solidFill>
                <a:srgbClr val="0070C0"/>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1143000" y="1447800"/>
            <a:ext cx="8001000" cy="5181600"/>
          </a:xfrm>
        </p:spPr>
        <p:txBody>
          <a:bodyPr>
            <a:normAutofit/>
          </a:bodyPr>
          <a:lstStyle/>
          <a:p>
            <a:endParaRPr lang="en-US" sz="2800"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phạm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chuẩn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nói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dạng</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phạm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chuẩn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a:buNone/>
            </a:pP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CÁM ƠN THẦY VÀ CÁC BẠN ĐÃ LẮNG NGHE</a:t>
            </a:r>
            <a:endParaRPr lang="en-US"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Picture 3" descr="tải xuống (7).jpg"/>
          <p:cNvPicPr>
            <a:picLocks noChangeAspect="1"/>
          </p:cNvPicPr>
          <p:nvPr/>
        </p:nvPicPr>
        <p:blipFill>
          <a:blip r:embed="rId2"/>
          <a:stretch>
            <a:fillRect/>
          </a:stretch>
        </p:blipFill>
        <p:spPr>
          <a:xfrm>
            <a:off x="4267200" y="3429000"/>
            <a:ext cx="4876800" cy="3429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Durkheim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đầu</a:t>
            </a: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p:txBody>
      </p:sp>
      <p:pic>
        <p:nvPicPr>
          <p:cNvPr id="4" name="Picture 3" descr="Emile_Durkheim.jpg"/>
          <p:cNvPicPr>
            <a:picLocks noChangeAspect="1"/>
          </p:cNvPicPr>
          <p:nvPr/>
        </p:nvPicPr>
        <p:blipFill>
          <a:blip r:embed="rId2"/>
          <a:stretch>
            <a:fillRect/>
          </a:stretch>
        </p:blipFill>
        <p:spPr>
          <a:xfrm>
            <a:off x="5791200" y="1600200"/>
            <a:ext cx="3124200"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0070C0"/>
                </a:solidFill>
                <a:effectLst/>
                <a:latin typeface="Times New Roman" pitchFamily="18" charset="0"/>
                <a:cs typeface="Times New Roman" pitchFamily="18" charset="0"/>
              </a:rPr>
              <a:t> II. NGUYÊN NHÂN DẪN ĐẾN          LỆCH LẠC XÃ HỘI</a:t>
            </a:r>
            <a:endParaRPr lang="en-US" sz="3200" dirty="0">
              <a:solidFill>
                <a:srgbClr val="0070C0"/>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990600" y="1447800"/>
            <a:ext cx="8153400" cy="4800600"/>
          </a:xfrm>
        </p:spPr>
        <p:txBody>
          <a:bodyPr/>
          <a:lstStyle/>
          <a:p>
            <a:endParaRPr lang="en-US" dirty="0"/>
          </a:p>
        </p:txBody>
      </p:sp>
      <p:sp>
        <p:nvSpPr>
          <p:cNvPr id="4" name="Right Arrow Callout 3"/>
          <p:cNvSpPr/>
          <p:nvPr/>
        </p:nvSpPr>
        <p:spPr>
          <a:xfrm>
            <a:off x="1905000" y="2133600"/>
            <a:ext cx="2895600" cy="26670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NGUYÊN NHÂN DẪN ĐẾN LỆCH LẠC</a:t>
            </a:r>
            <a:endParaRPr lang="en-US" dirty="0"/>
          </a:p>
        </p:txBody>
      </p:sp>
      <p:sp>
        <p:nvSpPr>
          <p:cNvPr id="5" name="Rounded Rectangle 4"/>
          <p:cNvSpPr/>
          <p:nvPr/>
        </p:nvSpPr>
        <p:spPr>
          <a:xfrm>
            <a:off x="4800600" y="2362200"/>
            <a:ext cx="3733800" cy="11430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NGUYÊN NHÂN KHÁCH QUAN</a:t>
            </a:r>
            <a:endParaRPr lang="en-US" dirty="0"/>
          </a:p>
        </p:txBody>
      </p:sp>
      <p:sp>
        <p:nvSpPr>
          <p:cNvPr id="6" name="Rounded Rectangle 5"/>
          <p:cNvSpPr/>
          <p:nvPr/>
        </p:nvSpPr>
        <p:spPr>
          <a:xfrm>
            <a:off x="4876800" y="3581400"/>
            <a:ext cx="3657600" cy="1143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NGUYÊN NHÂN CHỦ QUAN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90600" y="381000"/>
            <a:ext cx="7943088" cy="5867400"/>
          </a:xfrm>
        </p:spPr>
        <p:txBody>
          <a:bodyPr/>
          <a:lstStyle/>
          <a:p>
            <a:endParaRPr lang="en-US" dirty="0"/>
          </a:p>
        </p:txBody>
      </p:sp>
      <p:sp>
        <p:nvSpPr>
          <p:cNvPr id="4" name="Rounded Rectangle 3"/>
          <p:cNvSpPr/>
          <p:nvPr/>
        </p:nvSpPr>
        <p:spPr>
          <a:xfrm>
            <a:off x="2895600" y="609600"/>
            <a:ext cx="4191000" cy="9144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CÁC NGUYÊN NHÂN KHÁCH QUAN</a:t>
            </a:r>
            <a:endParaRPr lang="en-US" dirty="0"/>
          </a:p>
        </p:txBody>
      </p:sp>
      <p:sp>
        <p:nvSpPr>
          <p:cNvPr id="5" name="Rounded Rectangle 4"/>
          <p:cNvSpPr/>
          <p:nvPr/>
        </p:nvSpPr>
        <p:spPr>
          <a:xfrm>
            <a:off x="914400" y="2438400"/>
            <a:ext cx="2057400" cy="3657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smtClean="0">
              <a:latin typeface="Times New Roman" pitchFamily="18" charset="0"/>
              <a:cs typeface="Times New Roman" pitchFamily="18" charset="0"/>
            </a:endParaRPr>
          </a:p>
          <a:p>
            <a:pPr algn="ctr"/>
            <a:r>
              <a:rPr lang="en-US" sz="2000" b="1" dirty="0" err="1" smtClean="0">
                <a:latin typeface="Times New Roman" pitchFamily="18" charset="0"/>
                <a:cs typeface="Times New Roman" pitchFamily="18" charset="0"/>
              </a:rPr>
              <a:t>Tính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không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đồng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bộ</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và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nhất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trong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hệ</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thống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phạm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chuẩn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Trường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hợp</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này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chuẩn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này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sẽ</a:t>
            </a:r>
            <a:r>
              <a:rPr lang="en-US" sz="2000" b="1" dirty="0" smtClean="0">
                <a:latin typeface="Times New Roman" pitchFamily="18" charset="0"/>
                <a:cs typeface="Times New Roman" pitchFamily="18" charset="0"/>
              </a:rPr>
              <a:t> vi </a:t>
            </a:r>
            <a:r>
              <a:rPr lang="en-US" sz="2000" b="1" dirty="0" err="1" smtClean="0">
                <a:latin typeface="Times New Roman" pitchFamily="18" charset="0"/>
                <a:cs typeface="Times New Roman" pitchFamily="18" charset="0"/>
              </a:rPr>
              <a:t>phạm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chuẩn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khác</a:t>
            </a:r>
            <a:endParaRPr lang="en-US" sz="2000" b="1" dirty="0">
              <a:latin typeface="Times New Roman" pitchFamily="18" charset="0"/>
              <a:cs typeface="Times New Roman" pitchFamily="18" charset="0"/>
            </a:endParaRPr>
          </a:p>
        </p:txBody>
      </p:sp>
      <p:sp>
        <p:nvSpPr>
          <p:cNvPr id="6" name="Rounded Rectangle 5"/>
          <p:cNvSpPr/>
          <p:nvPr/>
        </p:nvSpPr>
        <p:spPr>
          <a:xfrm>
            <a:off x="3048000" y="2438400"/>
            <a:ext cx="1981200" cy="35966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2000" b="1" dirty="0" smtClean="0">
              <a:latin typeface="Times New Roman" pitchFamily="18" charset="0"/>
              <a:cs typeface="Times New Roman" pitchFamily="18" charset="0"/>
            </a:endParaRPr>
          </a:p>
          <a:p>
            <a:pPr algn="ctr"/>
            <a:r>
              <a:rPr lang="en-US" sz="2000" b="1" dirty="0" err="1" smtClean="0">
                <a:latin typeface="Times New Roman" pitchFamily="18" charset="0"/>
                <a:cs typeface="Times New Roman" pitchFamily="18" charset="0"/>
              </a:rPr>
              <a:t>Tính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không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hợp</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của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hệ</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thống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chuẩn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ra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sự</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ánh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trong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hành</a:t>
            </a:r>
            <a:r>
              <a:rPr lang="en-US" sz="2000" b="1" dirty="0" smtClean="0">
                <a:latin typeface="Times New Roman" pitchFamily="18" charset="0"/>
                <a:cs typeface="Times New Roman" pitchFamily="18" charset="0"/>
              </a:rPr>
              <a:t> vi </a:t>
            </a:r>
            <a:r>
              <a:rPr lang="en-US" sz="2000" b="1" dirty="0" err="1" smtClean="0">
                <a:latin typeface="Times New Roman" pitchFamily="18" charset="0"/>
                <a:cs typeface="Times New Roman" pitchFamily="18" charset="0"/>
              </a:rPr>
              <a:t>cá</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nhân</a:t>
            </a:r>
            <a:endParaRPr lang="en-US" sz="2000" b="1" dirty="0" smtClean="0">
              <a:latin typeface="Times New Roman" pitchFamily="18" charset="0"/>
              <a:cs typeface="Times New Roman" pitchFamily="18" charset="0"/>
            </a:endParaRPr>
          </a:p>
          <a:p>
            <a:pPr algn="ctr"/>
            <a:endParaRPr lang="en-US" sz="2000" b="1" dirty="0" smtClean="0">
              <a:latin typeface="Times New Roman" pitchFamily="18" charset="0"/>
              <a:cs typeface="Times New Roman" pitchFamily="18" charset="0"/>
            </a:endParaRPr>
          </a:p>
          <a:p>
            <a:pPr algn="ctr"/>
            <a:endParaRPr lang="en-US" sz="2000" b="1" dirty="0" smtClean="0">
              <a:latin typeface="Times New Roman" pitchFamily="18" charset="0"/>
              <a:cs typeface="Times New Roman" pitchFamily="18" charset="0"/>
            </a:endParaRPr>
          </a:p>
          <a:p>
            <a:pPr algn="ctr"/>
            <a:endParaRPr lang="en-US" sz="2000" b="1" dirty="0" smtClean="0">
              <a:latin typeface="Times New Roman" pitchFamily="18" charset="0"/>
              <a:cs typeface="Times New Roman" pitchFamily="18" charset="0"/>
            </a:endParaRPr>
          </a:p>
          <a:p>
            <a:pPr algn="ctr"/>
            <a:endParaRPr lang="en-US" sz="2000" b="1" dirty="0">
              <a:latin typeface="Times New Roman" pitchFamily="18" charset="0"/>
              <a:cs typeface="Times New Roman" pitchFamily="18" charset="0"/>
            </a:endParaRPr>
          </a:p>
        </p:txBody>
      </p:sp>
      <p:sp>
        <p:nvSpPr>
          <p:cNvPr id="7" name="Rounded Rectangle 6"/>
          <p:cNvSpPr/>
          <p:nvPr/>
        </p:nvSpPr>
        <p:spPr>
          <a:xfrm>
            <a:off x="5105400" y="2472396"/>
            <a:ext cx="1981199" cy="354740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dirty="0" err="1" smtClean="0">
                <a:latin typeface="Times New Roman" pitchFamily="18" charset="0"/>
                <a:cs typeface="Times New Roman" pitchFamily="18" charset="0"/>
              </a:rPr>
              <a:t>Tình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trạng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coi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thường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hệ</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hống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chuẩn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hoặc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mức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độ</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hiệu</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thấp</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của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hệ</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thống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chuẩn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mực</a:t>
            </a:r>
            <a:endParaRPr lang="en-US" sz="2000" b="1" dirty="0" smtClean="0">
              <a:latin typeface="Times New Roman" pitchFamily="18" charset="0"/>
              <a:cs typeface="Times New Roman" pitchFamily="18" charset="0"/>
            </a:endParaRPr>
          </a:p>
          <a:p>
            <a:pPr algn="ctr"/>
            <a:endParaRPr lang="en-US" sz="2000" b="1" dirty="0" smtClean="0">
              <a:latin typeface="Times New Roman" pitchFamily="18" charset="0"/>
              <a:cs typeface="Times New Roman" pitchFamily="18" charset="0"/>
            </a:endParaRPr>
          </a:p>
          <a:p>
            <a:pPr algn="ctr"/>
            <a:endParaRPr lang="en-US" sz="2000" b="1" dirty="0">
              <a:latin typeface="Times New Roman" pitchFamily="18" charset="0"/>
              <a:cs typeface="Times New Roman" pitchFamily="18" charset="0"/>
            </a:endParaRPr>
          </a:p>
        </p:txBody>
      </p:sp>
      <p:sp>
        <p:nvSpPr>
          <p:cNvPr id="8" name="Rounded Rectangle 7"/>
          <p:cNvSpPr/>
          <p:nvPr/>
        </p:nvSpPr>
        <p:spPr>
          <a:xfrm>
            <a:off x="7162800" y="2438400"/>
            <a:ext cx="1981200" cy="3581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dirty="0" smtClean="0">
                <a:latin typeface="Times New Roman" pitchFamily="18" charset="0"/>
                <a:cs typeface="Times New Roman" pitchFamily="18" charset="0"/>
              </a:rPr>
              <a:t>Do </a:t>
            </a:r>
            <a:r>
              <a:rPr lang="en-US" sz="2000" b="1" dirty="0" err="1" smtClean="0">
                <a:latin typeface="Times New Roman" pitchFamily="18" charset="0"/>
                <a:cs typeface="Times New Roman" pitchFamily="18" charset="0"/>
              </a:rPr>
              <a:t>sự</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ứng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của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tập</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thể</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với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cảm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xúc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tập</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thể</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thì</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chuẩn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thành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lệch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lạc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và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ngược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lại</a:t>
            </a:r>
            <a:endParaRPr lang="en-US" sz="2000" b="1" dirty="0" smtClean="0">
              <a:latin typeface="Times New Roman" pitchFamily="18" charset="0"/>
              <a:cs typeface="Times New Roman" pitchFamily="18" charset="0"/>
            </a:endParaRPr>
          </a:p>
          <a:p>
            <a:pPr algn="ctr"/>
            <a:endParaRPr lang="en-US" sz="2000" b="1" dirty="0" smtClean="0">
              <a:latin typeface="Times New Roman" pitchFamily="18" charset="0"/>
              <a:cs typeface="Times New Roman" pitchFamily="18" charset="0"/>
            </a:endParaRPr>
          </a:p>
          <a:p>
            <a:pPr algn="ctr"/>
            <a:endParaRPr lang="en-US" sz="2000" b="1" dirty="0">
              <a:latin typeface="Times New Roman" pitchFamily="18" charset="0"/>
              <a:cs typeface="Times New Roman" pitchFamily="18" charset="0"/>
            </a:endParaRPr>
          </a:p>
        </p:txBody>
      </p:sp>
      <p:cxnSp>
        <p:nvCxnSpPr>
          <p:cNvPr id="19" name="Elbow Connector 18"/>
          <p:cNvCxnSpPr>
            <a:stCxn id="4" idx="2"/>
            <a:endCxn id="5" idx="0"/>
          </p:cNvCxnSpPr>
          <p:nvPr/>
        </p:nvCxnSpPr>
        <p:spPr>
          <a:xfrm rot="5400000">
            <a:off x="3009900" y="457200"/>
            <a:ext cx="914400" cy="30480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4" idx="2"/>
            <a:endCxn id="6" idx="0"/>
          </p:cNvCxnSpPr>
          <p:nvPr/>
        </p:nvCxnSpPr>
        <p:spPr>
          <a:xfrm rot="5400000">
            <a:off x="4057650" y="1504950"/>
            <a:ext cx="914400" cy="9525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Elbow Connector 37"/>
          <p:cNvCxnSpPr>
            <a:stCxn id="4" idx="2"/>
            <a:endCxn id="7" idx="0"/>
          </p:cNvCxnSpPr>
          <p:nvPr/>
        </p:nvCxnSpPr>
        <p:spPr>
          <a:xfrm rot="16200000" flipH="1">
            <a:off x="5069352" y="1445748"/>
            <a:ext cx="948396" cy="11049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4" name="Elbow Connector 53"/>
          <p:cNvCxnSpPr>
            <a:stCxn id="4" idx="2"/>
            <a:endCxn id="8" idx="0"/>
          </p:cNvCxnSpPr>
          <p:nvPr/>
        </p:nvCxnSpPr>
        <p:spPr>
          <a:xfrm rot="16200000" flipH="1">
            <a:off x="6115050" y="400050"/>
            <a:ext cx="914400" cy="31623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Horizontal)">
                                      <p:cBhvr>
                                        <p:cTn id="7" dur="500"/>
                                        <p:tgtEl>
                                          <p:spTgt spid="19"/>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Horizontal)">
                                      <p:cBhvr>
                                        <p:cTn id="15" dur="500"/>
                                        <p:tgtEl>
                                          <p:spTgt spid="6"/>
                                        </p:tgtEl>
                                      </p:cBhvr>
                                    </p:animEffect>
                                  </p:childTnLst>
                                </p:cTn>
                              </p:par>
                              <p:par>
                                <p:cTn id="16" presetID="16" presetClass="entr" presetSubtype="26"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Horizontal)">
                                      <p:cBhvr>
                                        <p:cTn id="23" dur="500"/>
                                        <p:tgtEl>
                                          <p:spTgt spid="7"/>
                                        </p:tgtEl>
                                      </p:cBhvr>
                                    </p:animEffect>
                                  </p:childTnLst>
                                </p:cTn>
                              </p:par>
                              <p:par>
                                <p:cTn id="24" presetID="16" presetClass="entr" presetSubtype="26"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barn(inHorizontal)">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Horizontal)">
                                      <p:cBhvr>
                                        <p:cTn id="31" dur="500"/>
                                        <p:tgtEl>
                                          <p:spTgt spid="8"/>
                                        </p:tgtEl>
                                      </p:cBhvr>
                                    </p:animEffect>
                                  </p:childTnLst>
                                </p:cTn>
                              </p:par>
                              <p:par>
                                <p:cTn id="32" presetID="16" presetClass="entr" presetSubtype="26"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barn(inHorizontal)">
                                      <p:cBhvr>
                                        <p:cTn id="3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solidFill>
                  <a:srgbClr val="0070C0"/>
                </a:solidFill>
                <a:latin typeface="Times New Roman" pitchFamily="18" charset="0"/>
                <a:cs typeface="Times New Roman" pitchFamily="18" charset="0"/>
              </a:rPr>
              <a:t>CÁC NGUYÊN NHÂN CHỦ QUAN</a:t>
            </a:r>
            <a:endParaRPr lang="en-US" sz="3200" b="1" dirty="0">
              <a:solidFill>
                <a:srgbClr val="0070C0"/>
              </a:solidFill>
              <a:latin typeface="Times New Roman" pitchFamily="18" charset="0"/>
              <a:cs typeface="Times New Roman" pitchFamily="18" charset="0"/>
            </a:endParaRPr>
          </a:p>
        </p:txBody>
      </p:sp>
      <p:pic>
        <p:nvPicPr>
          <p:cNvPr id="5" name="Content Placeholder 4" descr="mau-thuan-gd3.jpg"/>
          <p:cNvPicPr>
            <a:picLocks noGrp="1" noChangeAspect="1"/>
          </p:cNvPicPr>
          <p:nvPr>
            <p:ph idx="1"/>
          </p:nvPr>
        </p:nvPicPr>
        <p:blipFill>
          <a:blip r:embed="rId2"/>
          <a:stretch>
            <a:fillRect/>
          </a:stretch>
        </p:blipFill>
        <p:spPr>
          <a:xfrm>
            <a:off x="4724400" y="1828800"/>
            <a:ext cx="4267200" cy="4267200"/>
          </a:xfrm>
        </p:spPr>
      </p:pic>
      <p:sp>
        <p:nvSpPr>
          <p:cNvPr id="9" name="TextBox 8"/>
          <p:cNvSpPr txBox="1"/>
          <p:nvPr/>
        </p:nvSpPr>
        <p:spPr>
          <a:xfrm>
            <a:off x="1066800" y="2209799"/>
            <a:ext cx="3733800" cy="3108543"/>
          </a:xfrm>
          <a:prstGeom prst="rect">
            <a:avLst/>
          </a:prstGeom>
          <a:noFill/>
        </p:spPr>
        <p:txBody>
          <a:bodyPr wrap="square" rtlCol="0">
            <a:spAutoFit/>
          </a:bodyPr>
          <a:lstStyle/>
          <a:p>
            <a:r>
              <a:rPr lang="en-US" sz="2800" b="1"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1. Do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xảy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990600" y="304800"/>
            <a:ext cx="8153400" cy="6553200"/>
          </a:xfrm>
        </p:spPr>
        <p:txBody>
          <a:bodyPr>
            <a:normAutofit/>
          </a:bodyPr>
          <a:lstStyle/>
          <a:p>
            <a:endParaRPr lang="en-US" sz="2800" b="1"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2.  Do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endParaRPr lang="en-US" sz="2800" dirty="0">
              <a:latin typeface="Times New Roman" pitchFamily="18" charset="0"/>
              <a:cs typeface="Times New Roman" pitchFamily="18" charset="0"/>
            </a:endParaRPr>
          </a:p>
        </p:txBody>
      </p:sp>
      <p:pic>
        <p:nvPicPr>
          <p:cNvPr id="4" name="Picture 3" descr="83.jpg"/>
          <p:cNvPicPr>
            <a:picLocks noChangeAspect="1"/>
          </p:cNvPicPr>
          <p:nvPr/>
        </p:nvPicPr>
        <p:blipFill>
          <a:blip r:embed="rId2"/>
          <a:stretch>
            <a:fillRect/>
          </a:stretch>
        </p:blipFill>
        <p:spPr>
          <a:xfrm>
            <a:off x="2286000" y="3048000"/>
            <a:ext cx="4953000" cy="2819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480</TotalTime>
  <Words>2148</Words>
  <Application>Microsoft Office PowerPoint</Application>
  <PresentationFormat>On-screen Show (4:3)</PresentationFormat>
  <Paragraphs>145</Paragraphs>
  <Slides>40</Slides>
  <Notes>1</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Solstice</vt:lpstr>
      <vt:lpstr>             TRƯỜNG ĐẠI HỌC NÔNG LÂM TP.HCM</vt:lpstr>
      <vt:lpstr>DANH SÁCH NHÓM</vt:lpstr>
      <vt:lpstr>NỘI DUNG</vt:lpstr>
      <vt:lpstr>I. KHÁI NIỆM LỆCH LẠC XÃ HỘI</vt:lpstr>
      <vt:lpstr>Slide 5</vt:lpstr>
      <vt:lpstr> II. NGUYÊN NHÂN DẪN ĐẾN          LỆCH LẠC XÃ HỘI</vt:lpstr>
      <vt:lpstr>Slide 7</vt:lpstr>
      <vt:lpstr>CÁC NGUYÊN NHÂN CHỦ QUAN</vt:lpstr>
      <vt:lpstr>Slide 9</vt:lpstr>
      <vt:lpstr>Slide 10</vt:lpstr>
      <vt:lpstr>Slide 11</vt:lpstr>
      <vt:lpstr>     III. MỘT SỐ BIỂU HIỆN CỦA LỆCH XÃ HỘI</vt:lpstr>
      <vt:lpstr>1. LỆCH LẠC GIỚI TÍNH</vt:lpstr>
      <vt:lpstr>NGUYÊN NHÂN DẪN ĐẾN LỆCH LẠC GIỚI TÍNH</vt:lpstr>
      <vt:lpstr>Slide 15</vt:lpstr>
      <vt:lpstr>Slide 16</vt:lpstr>
      <vt:lpstr>2. LỆCH LẠC TÌNH DỤC</vt:lpstr>
      <vt:lpstr>CÁC DẠNG LỆCH LẠC TÌNH DỤC</vt:lpstr>
      <vt:lpstr>LỆCH LẠC ĐỐI TƯỢNG</vt:lpstr>
      <vt:lpstr>Slide 20</vt:lpstr>
      <vt:lpstr>LỆCH LẠC HÀNH VI</vt:lpstr>
      <vt:lpstr>Slide 22</vt:lpstr>
      <vt:lpstr>3. LỆCH LẠC NGÔN NGỮ</vt:lpstr>
      <vt:lpstr>4. LỆCH LẠC VỀ ĐẠO ĐỨC</vt:lpstr>
      <vt:lpstr>Slide 25</vt:lpstr>
      <vt:lpstr>Slide 26</vt:lpstr>
      <vt:lpstr>5. LỆCH LẠC VỀ NGHỆ THUẬT                      ĂN MẶC</vt:lpstr>
      <vt:lpstr>Slide 28</vt:lpstr>
      <vt:lpstr>IV. VAI TRÒ CỦA LỆCH LẠC XÃ HỘI</vt:lpstr>
      <vt:lpstr>Slide 30</vt:lpstr>
      <vt:lpstr>1. Sự lệch lạc khẳng định giá trị và tiêu chuẩn văn hóa</vt:lpstr>
      <vt:lpstr>2. Phản ứng với lệch lạc làm sáng tỏ ranh giới đạo đức</vt:lpstr>
      <vt:lpstr>3. Phản ứng với lệch lạc thúc đẩy tính thống nhất của xã hội</vt:lpstr>
      <vt:lpstr>4. Sự lệch lạc khuyến khích thay đổi xã hội </vt:lpstr>
      <vt:lpstr>V. BIỆN PHÁP KHẮC PHỤC</vt:lpstr>
      <vt:lpstr>CÁC BIỆN PHÁP KHẮC PHỤC LỆCH LẠC XÃ HỘI</vt:lpstr>
      <vt:lpstr>MỘT SỐ VIỆC LÀM CỤ THỂ ĐỂ KHẮC PHỤC LỆCH LẠC XÃ HỘI</vt:lpstr>
      <vt:lpstr>Slide 38</vt:lpstr>
      <vt:lpstr>Slide 39</vt:lpstr>
      <vt:lpstr>Slide 40</vt:lpstr>
    </vt:vector>
  </TitlesOfParts>
  <Company>FPT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NÔNG LÂM TP.HCM</dc:title>
  <dc:creator>FPT</dc:creator>
  <cp:lastModifiedBy>FPT</cp:lastModifiedBy>
  <cp:revision>53</cp:revision>
  <dcterms:created xsi:type="dcterms:W3CDTF">2013-10-12T12:26:54Z</dcterms:created>
  <dcterms:modified xsi:type="dcterms:W3CDTF">2013-10-31T12:55:40Z</dcterms:modified>
</cp:coreProperties>
</file>