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1" r:id="rId3"/>
    <p:sldId id="272" r:id="rId4"/>
    <p:sldId id="292" r:id="rId5"/>
    <p:sldId id="281" r:id="rId6"/>
    <p:sldId id="288" r:id="rId7"/>
    <p:sldId id="289" r:id="rId8"/>
    <p:sldId id="290" r:id="rId9"/>
    <p:sldId id="293" r:id="rId10"/>
    <p:sldId id="298" r:id="rId11"/>
    <p:sldId id="299" r:id="rId12"/>
    <p:sldId id="300" r:id="rId13"/>
    <p:sldId id="297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61" r:id="rId23"/>
    <p:sldId id="263" r:id="rId24"/>
    <p:sldId id="301" r:id="rId25"/>
    <p:sldId id="265" r:id="rId26"/>
    <p:sldId id="264" r:id="rId27"/>
    <p:sldId id="266" r:id="rId28"/>
    <p:sldId id="267" r:id="rId29"/>
    <p:sldId id="287" r:id="rId30"/>
    <p:sldId id="282" r:id="rId31"/>
    <p:sldId id="285" r:id="rId32"/>
    <p:sldId id="283" r:id="rId33"/>
    <p:sldId id="258" r:id="rId34"/>
    <p:sldId id="268" r:id="rId35"/>
    <p:sldId id="259" r:id="rId36"/>
    <p:sldId id="269" r:id="rId37"/>
    <p:sldId id="270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12373"/>
    <a:srgbClr val="CCCC00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0FD4C55-58EE-41B9-AFAD-B0119F3B73D1}" type="doc">
      <dgm:prSet loTypeId="urn:microsoft.com/office/officeart/2005/8/layout/cycle7" loCatId="cycle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6219DE2-FFB6-4C4E-B59B-E9BB3FE1B0EA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US" sz="2800" dirty="0" smtClean="0"/>
            <a:t> </a:t>
          </a:r>
          <a:r>
            <a:rPr lang="en-US" sz="2800" dirty="0" err="1" smtClean="0"/>
            <a:t>Đáp</a:t>
          </a:r>
          <a:r>
            <a:rPr lang="en-US" sz="2800" dirty="0" smtClean="0"/>
            <a:t> </a:t>
          </a:r>
          <a:r>
            <a:rPr lang="en-US" sz="2800" dirty="0" err="1" smtClean="0"/>
            <a:t>ứng</a:t>
          </a:r>
          <a:r>
            <a:rPr lang="en-US" sz="2800" dirty="0" smtClean="0"/>
            <a:t> </a:t>
          </a:r>
          <a:r>
            <a:rPr lang="en-US" sz="2800" dirty="0" err="1" smtClean="0"/>
            <a:t>các</a:t>
          </a:r>
          <a:r>
            <a:rPr lang="en-US" sz="2800" dirty="0" smtClean="0"/>
            <a:t> </a:t>
          </a:r>
          <a:r>
            <a:rPr lang="en-US" sz="2800" dirty="0" err="1" smtClean="0"/>
            <a:t>mục</a:t>
          </a:r>
          <a:r>
            <a:rPr lang="en-US" sz="2800" dirty="0" smtClean="0"/>
            <a:t> </a:t>
          </a:r>
          <a:r>
            <a:rPr lang="en-US" sz="2800" dirty="0" err="1" smtClean="0"/>
            <a:t>tiêu</a:t>
          </a:r>
          <a:r>
            <a:rPr lang="en-US" sz="2800" dirty="0" smtClean="0"/>
            <a:t> </a:t>
          </a:r>
          <a:r>
            <a:rPr lang="en-US" sz="2800" dirty="0" err="1" smtClean="0"/>
            <a:t>khác</a:t>
          </a:r>
          <a:r>
            <a:rPr lang="en-US" sz="2800" dirty="0" smtClean="0"/>
            <a:t> </a:t>
          </a:r>
          <a:r>
            <a:rPr lang="en-US" sz="2800" dirty="0" err="1" smtClean="0"/>
            <a:t>nhau</a:t>
          </a:r>
          <a:endParaRPr lang="en-US" sz="2800" dirty="0"/>
        </a:p>
      </dgm:t>
    </dgm:pt>
    <dgm:pt modelId="{066285D8-ED39-4BAD-92BB-50B2C8EB71B2}" type="parTrans" cxnId="{69BB2761-7193-4515-A478-4F64E80A1A29}">
      <dgm:prSet/>
      <dgm:spPr/>
      <dgm:t>
        <a:bodyPr/>
        <a:lstStyle/>
        <a:p>
          <a:endParaRPr lang="en-US"/>
        </a:p>
      </dgm:t>
    </dgm:pt>
    <dgm:pt modelId="{BF741F39-0F9A-427B-8A52-44CB18C1D124}" type="sibTrans" cxnId="{69BB2761-7193-4515-A478-4F64E80A1A29}">
      <dgm:prSet/>
      <dgm:spPr/>
      <dgm:t>
        <a:bodyPr/>
        <a:lstStyle/>
        <a:p>
          <a:endParaRPr lang="en-US"/>
        </a:p>
      </dgm:t>
    </dgm:pt>
    <dgm:pt modelId="{983A3227-B125-4C08-91E4-BB4959ED54D9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en-US" sz="2400" dirty="0" smtClean="0"/>
            <a:t> </a:t>
          </a:r>
          <a:r>
            <a:rPr lang="en-US" sz="2400" dirty="0" err="1" smtClean="0"/>
            <a:t>Được</a:t>
          </a:r>
          <a:r>
            <a:rPr lang="en-US" sz="2400" dirty="0" smtClean="0"/>
            <a:t> </a:t>
          </a:r>
          <a:r>
            <a:rPr lang="en-US" sz="2400" dirty="0" err="1" smtClean="0"/>
            <a:t>đối</a:t>
          </a:r>
          <a:r>
            <a:rPr lang="en-US" sz="2400" dirty="0" smtClean="0"/>
            <a:t> </a:t>
          </a:r>
          <a:r>
            <a:rPr lang="en-US" sz="2400" dirty="0" err="1" smtClean="0"/>
            <a:t>xử</a:t>
          </a:r>
          <a:r>
            <a:rPr lang="en-US" sz="2400" dirty="0" smtClean="0"/>
            <a:t> </a:t>
          </a:r>
          <a:r>
            <a:rPr lang="en-US" sz="2400" dirty="0" err="1" smtClean="0"/>
            <a:t>giống</a:t>
          </a:r>
          <a:r>
            <a:rPr lang="en-US" sz="2400" dirty="0" smtClean="0"/>
            <a:t> </a:t>
          </a:r>
          <a:r>
            <a:rPr lang="en-US" sz="2400" dirty="0" err="1" smtClean="0"/>
            <a:t>nhau</a:t>
          </a:r>
          <a:r>
            <a:rPr lang="en-US" sz="2400" dirty="0" smtClean="0"/>
            <a:t> </a:t>
          </a:r>
          <a:r>
            <a:rPr lang="en-US" sz="2400" dirty="0" err="1" smtClean="0"/>
            <a:t>bởi</a:t>
          </a:r>
          <a:r>
            <a:rPr lang="en-US" sz="2400" dirty="0" smtClean="0"/>
            <a:t> </a:t>
          </a:r>
          <a:r>
            <a:rPr lang="en-US" sz="2400" dirty="0" err="1" smtClean="0"/>
            <a:t>những</a:t>
          </a:r>
          <a:r>
            <a:rPr lang="en-US" sz="2400" dirty="0" smtClean="0"/>
            <a:t> </a:t>
          </a:r>
          <a:r>
            <a:rPr lang="en-US" sz="2400" dirty="0" err="1" smtClean="0"/>
            <a:t>người</a:t>
          </a:r>
          <a:r>
            <a:rPr lang="en-US" sz="2400" dirty="0" smtClean="0"/>
            <a:t> </a:t>
          </a:r>
          <a:r>
            <a:rPr lang="en-US" sz="2400" dirty="0" err="1" smtClean="0"/>
            <a:t>khác</a:t>
          </a:r>
          <a:r>
            <a:rPr lang="en-US" sz="2400" dirty="0" smtClean="0"/>
            <a:t> </a:t>
          </a:r>
          <a:r>
            <a:rPr lang="en-US" sz="2400" dirty="0" err="1" smtClean="0"/>
            <a:t>nhau</a:t>
          </a:r>
          <a:endParaRPr lang="en-US" sz="2400" dirty="0"/>
        </a:p>
      </dgm:t>
    </dgm:pt>
    <dgm:pt modelId="{113372A9-CF97-427B-9E7D-0E0C2C76D33C}" type="parTrans" cxnId="{79D60BA3-BDE7-4E82-B109-3D4CC81A3B99}">
      <dgm:prSet/>
      <dgm:spPr/>
      <dgm:t>
        <a:bodyPr/>
        <a:lstStyle/>
        <a:p>
          <a:endParaRPr lang="en-US"/>
        </a:p>
      </dgm:t>
    </dgm:pt>
    <dgm:pt modelId="{8C0CD56E-53D8-409E-9C81-35269320ECE8}" type="sibTrans" cxnId="{79D60BA3-BDE7-4E82-B109-3D4CC81A3B99}">
      <dgm:prSet/>
      <dgm:spPr/>
      <dgm:t>
        <a:bodyPr/>
        <a:lstStyle/>
        <a:p>
          <a:endParaRPr lang="en-US"/>
        </a:p>
      </dgm:t>
    </dgm:pt>
    <dgm:pt modelId="{128B9FBF-B91B-47CC-B516-5359F51C8E60}">
      <dgm:prSet phldrT="[Text]" custT="1"/>
      <dgm:spPr>
        <a:solidFill>
          <a:srgbClr val="00B050"/>
        </a:solidFill>
      </dgm:spPr>
      <dgm:t>
        <a:bodyPr/>
        <a:lstStyle/>
        <a:p>
          <a:r>
            <a:rPr lang="en-US" sz="2000" dirty="0" err="1" smtClean="0"/>
            <a:t>Mong</a:t>
          </a:r>
          <a:r>
            <a:rPr lang="en-US" sz="2000" dirty="0" smtClean="0"/>
            <a:t> </a:t>
          </a:r>
          <a:r>
            <a:rPr lang="en-US" sz="2000" dirty="0" err="1" smtClean="0"/>
            <a:t>muốn</a:t>
          </a:r>
          <a:r>
            <a:rPr lang="en-US" sz="2000" dirty="0" smtClean="0"/>
            <a:t> </a:t>
          </a:r>
          <a:r>
            <a:rPr lang="en-US" sz="2000" dirty="0" err="1" smtClean="0"/>
            <a:t>đạt</a:t>
          </a:r>
          <a:r>
            <a:rPr lang="en-US" sz="2000" dirty="0" smtClean="0"/>
            <a:t> </a:t>
          </a:r>
          <a:r>
            <a:rPr lang="en-US" sz="2000" dirty="0" err="1" smtClean="0"/>
            <a:t>đến</a:t>
          </a:r>
          <a:r>
            <a:rPr lang="en-US" sz="2000" dirty="0" smtClean="0"/>
            <a:t> </a:t>
          </a:r>
          <a:r>
            <a:rPr lang="en-US" sz="2000" dirty="0" err="1" smtClean="0"/>
            <a:t>những</a:t>
          </a:r>
          <a:r>
            <a:rPr lang="en-US" sz="2000" dirty="0" smtClean="0"/>
            <a:t> </a:t>
          </a:r>
          <a:r>
            <a:rPr lang="en-US" sz="2000" dirty="0" err="1" smtClean="0"/>
            <a:t>sự</a:t>
          </a:r>
          <a:r>
            <a:rPr lang="en-US" sz="2000" dirty="0" smtClean="0"/>
            <a:t> </a:t>
          </a:r>
          <a:r>
            <a:rPr lang="en-US" sz="2000" dirty="0" err="1" smtClean="0"/>
            <a:t>thỏa</a:t>
          </a:r>
          <a:r>
            <a:rPr lang="en-US" sz="2000" dirty="0" smtClean="0"/>
            <a:t> </a:t>
          </a:r>
          <a:r>
            <a:rPr lang="en-US" sz="2000" dirty="0" err="1" smtClean="0"/>
            <a:t>mãn</a:t>
          </a:r>
          <a:r>
            <a:rPr lang="en-US" sz="2000" dirty="0" smtClean="0"/>
            <a:t> </a:t>
          </a:r>
          <a:r>
            <a:rPr lang="en-US" sz="2000" dirty="0" err="1" smtClean="0"/>
            <a:t>và</a:t>
          </a:r>
          <a:r>
            <a:rPr lang="en-US" sz="2000" dirty="0" smtClean="0"/>
            <a:t> </a:t>
          </a:r>
          <a:r>
            <a:rPr lang="en-US" sz="2000" dirty="0" err="1" smtClean="0"/>
            <a:t>nhu</a:t>
          </a:r>
          <a:r>
            <a:rPr lang="en-US" sz="2000" dirty="0" smtClean="0"/>
            <a:t> </a:t>
          </a:r>
          <a:r>
            <a:rPr lang="en-US" sz="2000" dirty="0" err="1" smtClean="0"/>
            <a:t>cầu</a:t>
          </a:r>
          <a:r>
            <a:rPr lang="en-US" sz="2000" dirty="0" smtClean="0"/>
            <a:t> </a:t>
          </a:r>
          <a:r>
            <a:rPr lang="en-US" sz="2000" dirty="0" err="1" smtClean="0"/>
            <a:t>cá</a:t>
          </a:r>
          <a:r>
            <a:rPr lang="en-US" sz="2000" dirty="0" smtClean="0"/>
            <a:t> </a:t>
          </a:r>
          <a:r>
            <a:rPr lang="en-US" sz="2000" dirty="0" err="1" smtClean="0"/>
            <a:t>nhân</a:t>
          </a:r>
          <a:r>
            <a:rPr lang="en-US" sz="2000" dirty="0" smtClean="0"/>
            <a:t> </a:t>
          </a:r>
          <a:r>
            <a:rPr lang="en-US" sz="2000" dirty="0" err="1" smtClean="0"/>
            <a:t>được</a:t>
          </a:r>
          <a:r>
            <a:rPr lang="en-US" sz="2000" dirty="0" smtClean="0"/>
            <a:t> </a:t>
          </a:r>
          <a:r>
            <a:rPr lang="en-US" sz="2000" dirty="0" err="1" smtClean="0"/>
            <a:t>đáp</a:t>
          </a:r>
          <a:r>
            <a:rPr lang="en-US" sz="2000" dirty="0" smtClean="0"/>
            <a:t> </a:t>
          </a:r>
          <a:r>
            <a:rPr lang="en-US" sz="2000" dirty="0" err="1" smtClean="0"/>
            <a:t>ứng</a:t>
          </a:r>
          <a:endParaRPr lang="en-US" sz="2000" dirty="0"/>
        </a:p>
      </dgm:t>
    </dgm:pt>
    <dgm:pt modelId="{08D66988-7FB3-4506-9A27-4DF6EB5B4BF7}" type="parTrans" cxnId="{464EC1A0-531D-48CD-A0FC-FC0ACFB42161}">
      <dgm:prSet/>
      <dgm:spPr/>
      <dgm:t>
        <a:bodyPr/>
        <a:lstStyle/>
        <a:p>
          <a:endParaRPr lang="en-US"/>
        </a:p>
      </dgm:t>
    </dgm:pt>
    <dgm:pt modelId="{203A621C-ADFA-46C2-8F9E-AC0C46C78F22}" type="sibTrans" cxnId="{464EC1A0-531D-48CD-A0FC-FC0ACFB42161}">
      <dgm:prSet/>
      <dgm:spPr/>
      <dgm:t>
        <a:bodyPr/>
        <a:lstStyle/>
        <a:p>
          <a:endParaRPr lang="en-US"/>
        </a:p>
      </dgm:t>
    </dgm:pt>
    <dgm:pt modelId="{4B4486C2-298D-4FF5-8052-467D91F0988B}" type="pres">
      <dgm:prSet presAssocID="{00FD4C55-58EE-41B9-AFAD-B0119F3B73D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5C81F5A-6C89-4709-AD22-AC24CF4779D5}" type="pres">
      <dgm:prSet presAssocID="{76219DE2-FFB6-4C4E-B59B-E9BB3FE1B0EA}" presName="node" presStyleLbl="node1" presStyleIdx="0" presStyleCnt="3" custScaleY="167100" custRadScaleRad="107516" custRadScaleInc="-1085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BD8895-D232-41C7-8BA0-345FEB24245F}" type="pres">
      <dgm:prSet presAssocID="{BF741F39-0F9A-427B-8A52-44CB18C1D124}" presName="sibTrans" presStyleLbl="sibTrans2D1" presStyleIdx="0" presStyleCnt="3"/>
      <dgm:spPr/>
      <dgm:t>
        <a:bodyPr/>
        <a:lstStyle/>
        <a:p>
          <a:endParaRPr lang="en-US"/>
        </a:p>
      </dgm:t>
    </dgm:pt>
    <dgm:pt modelId="{F37CDD38-DCC6-4295-A026-2269F21F47AA}" type="pres">
      <dgm:prSet presAssocID="{BF741F39-0F9A-427B-8A52-44CB18C1D124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9B236E49-F875-45D6-AF69-3ACD08B99C52}" type="pres">
      <dgm:prSet presAssocID="{983A3227-B125-4C08-91E4-BB4959ED54D9}" presName="node" presStyleLbl="node1" presStyleIdx="1" presStyleCnt="3" custScaleY="229373" custRadScaleRad="169329" custRadScaleInc="-68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BA7B0B-FA35-4284-9DCF-BEA9B25FE38A}" type="pres">
      <dgm:prSet presAssocID="{8C0CD56E-53D8-409E-9C81-35269320ECE8}" presName="sibTrans" presStyleLbl="sibTrans2D1" presStyleIdx="1" presStyleCnt="3"/>
      <dgm:spPr/>
      <dgm:t>
        <a:bodyPr/>
        <a:lstStyle/>
        <a:p>
          <a:endParaRPr lang="en-US"/>
        </a:p>
      </dgm:t>
    </dgm:pt>
    <dgm:pt modelId="{98DCD759-D9BF-4D54-A2D5-14955E6BE910}" type="pres">
      <dgm:prSet presAssocID="{8C0CD56E-53D8-409E-9C81-35269320ECE8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02A6520E-76D2-4A09-B58F-63B42CA69431}" type="pres">
      <dgm:prSet presAssocID="{128B9FBF-B91B-47CC-B516-5359F51C8E60}" presName="node" presStyleLbl="node1" presStyleIdx="2" presStyleCnt="3" custScaleY="221250" custRadScaleRad="220856" custRadScaleInc="1484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41145D-B20C-4AD5-9FBA-9FDBB52C3306}" type="pres">
      <dgm:prSet presAssocID="{203A621C-ADFA-46C2-8F9E-AC0C46C78F22}" presName="sibTrans" presStyleLbl="sibTrans2D1" presStyleIdx="2" presStyleCnt="3"/>
      <dgm:spPr/>
      <dgm:t>
        <a:bodyPr/>
        <a:lstStyle/>
        <a:p>
          <a:endParaRPr lang="en-US"/>
        </a:p>
      </dgm:t>
    </dgm:pt>
    <dgm:pt modelId="{95026CC7-B492-439F-8B82-8209C89D39D7}" type="pres">
      <dgm:prSet presAssocID="{203A621C-ADFA-46C2-8F9E-AC0C46C78F22}" presName="connectorText" presStyleLbl="sibTrans2D1" presStyleIdx="2" presStyleCnt="3"/>
      <dgm:spPr/>
      <dgm:t>
        <a:bodyPr/>
        <a:lstStyle/>
        <a:p>
          <a:endParaRPr lang="en-US"/>
        </a:p>
      </dgm:t>
    </dgm:pt>
  </dgm:ptLst>
  <dgm:cxnLst>
    <dgm:cxn modelId="{1F11214D-C390-4964-9BD8-1794BC9EDB32}" type="presOf" srcId="{BF741F39-0F9A-427B-8A52-44CB18C1D124}" destId="{F37CDD38-DCC6-4295-A026-2269F21F47AA}" srcOrd="1" destOrd="0" presId="urn:microsoft.com/office/officeart/2005/8/layout/cycle7"/>
    <dgm:cxn modelId="{081FC809-573C-4BDD-8F18-E2410151227F}" type="presOf" srcId="{203A621C-ADFA-46C2-8F9E-AC0C46C78F22}" destId="{95026CC7-B492-439F-8B82-8209C89D39D7}" srcOrd="1" destOrd="0" presId="urn:microsoft.com/office/officeart/2005/8/layout/cycle7"/>
    <dgm:cxn modelId="{69BB2761-7193-4515-A478-4F64E80A1A29}" srcId="{00FD4C55-58EE-41B9-AFAD-B0119F3B73D1}" destId="{76219DE2-FFB6-4C4E-B59B-E9BB3FE1B0EA}" srcOrd="0" destOrd="0" parTransId="{066285D8-ED39-4BAD-92BB-50B2C8EB71B2}" sibTransId="{BF741F39-0F9A-427B-8A52-44CB18C1D124}"/>
    <dgm:cxn modelId="{9E4B71B2-5952-4F2B-B443-A4D24496B9A8}" type="presOf" srcId="{983A3227-B125-4C08-91E4-BB4959ED54D9}" destId="{9B236E49-F875-45D6-AF69-3ACD08B99C52}" srcOrd="0" destOrd="0" presId="urn:microsoft.com/office/officeart/2005/8/layout/cycle7"/>
    <dgm:cxn modelId="{CA1AEEC1-1748-434D-AF73-9F6F042CF2E0}" type="presOf" srcId="{76219DE2-FFB6-4C4E-B59B-E9BB3FE1B0EA}" destId="{95C81F5A-6C89-4709-AD22-AC24CF4779D5}" srcOrd="0" destOrd="0" presId="urn:microsoft.com/office/officeart/2005/8/layout/cycle7"/>
    <dgm:cxn modelId="{5794E62B-EDE1-459F-86C1-9ABB697F5B10}" type="presOf" srcId="{BF741F39-0F9A-427B-8A52-44CB18C1D124}" destId="{65BD8895-D232-41C7-8BA0-345FEB24245F}" srcOrd="0" destOrd="0" presId="urn:microsoft.com/office/officeart/2005/8/layout/cycle7"/>
    <dgm:cxn modelId="{BDB640EF-310F-4B03-9C47-3070B5D966C5}" type="presOf" srcId="{8C0CD56E-53D8-409E-9C81-35269320ECE8}" destId="{E1BA7B0B-FA35-4284-9DCF-BEA9B25FE38A}" srcOrd="0" destOrd="0" presId="urn:microsoft.com/office/officeart/2005/8/layout/cycle7"/>
    <dgm:cxn modelId="{D9A53C1B-E3C9-4860-B8A1-BDAB8986D7BF}" type="presOf" srcId="{203A621C-ADFA-46C2-8F9E-AC0C46C78F22}" destId="{DC41145D-B20C-4AD5-9FBA-9FDBB52C3306}" srcOrd="0" destOrd="0" presId="urn:microsoft.com/office/officeart/2005/8/layout/cycle7"/>
    <dgm:cxn modelId="{CCBDCEBD-9286-4AA4-A2D9-27AF7A43A149}" type="presOf" srcId="{128B9FBF-B91B-47CC-B516-5359F51C8E60}" destId="{02A6520E-76D2-4A09-B58F-63B42CA69431}" srcOrd="0" destOrd="0" presId="urn:microsoft.com/office/officeart/2005/8/layout/cycle7"/>
    <dgm:cxn modelId="{79D60BA3-BDE7-4E82-B109-3D4CC81A3B99}" srcId="{00FD4C55-58EE-41B9-AFAD-B0119F3B73D1}" destId="{983A3227-B125-4C08-91E4-BB4959ED54D9}" srcOrd="1" destOrd="0" parTransId="{113372A9-CF97-427B-9E7D-0E0C2C76D33C}" sibTransId="{8C0CD56E-53D8-409E-9C81-35269320ECE8}"/>
    <dgm:cxn modelId="{464EC1A0-531D-48CD-A0FC-FC0ACFB42161}" srcId="{00FD4C55-58EE-41B9-AFAD-B0119F3B73D1}" destId="{128B9FBF-B91B-47CC-B516-5359F51C8E60}" srcOrd="2" destOrd="0" parTransId="{08D66988-7FB3-4506-9A27-4DF6EB5B4BF7}" sibTransId="{203A621C-ADFA-46C2-8F9E-AC0C46C78F22}"/>
    <dgm:cxn modelId="{E887136D-C9E0-4452-9465-3F1E1E9BD227}" type="presOf" srcId="{8C0CD56E-53D8-409E-9C81-35269320ECE8}" destId="{98DCD759-D9BF-4D54-A2D5-14955E6BE910}" srcOrd="1" destOrd="0" presId="urn:microsoft.com/office/officeart/2005/8/layout/cycle7"/>
    <dgm:cxn modelId="{47DD4D89-29C1-4BEB-BB87-6EDEBCD691D3}" type="presOf" srcId="{00FD4C55-58EE-41B9-AFAD-B0119F3B73D1}" destId="{4B4486C2-298D-4FF5-8052-467D91F0988B}" srcOrd="0" destOrd="0" presId="urn:microsoft.com/office/officeart/2005/8/layout/cycle7"/>
    <dgm:cxn modelId="{7749C941-4B97-4E2F-B068-90097A90D6B9}" type="presParOf" srcId="{4B4486C2-298D-4FF5-8052-467D91F0988B}" destId="{95C81F5A-6C89-4709-AD22-AC24CF4779D5}" srcOrd="0" destOrd="0" presId="urn:microsoft.com/office/officeart/2005/8/layout/cycle7"/>
    <dgm:cxn modelId="{9B00F9B2-89C6-4947-A1B3-E1939A51925B}" type="presParOf" srcId="{4B4486C2-298D-4FF5-8052-467D91F0988B}" destId="{65BD8895-D232-41C7-8BA0-345FEB24245F}" srcOrd="1" destOrd="0" presId="urn:microsoft.com/office/officeart/2005/8/layout/cycle7"/>
    <dgm:cxn modelId="{3DB037E6-D164-41E6-BCB4-659A0975D825}" type="presParOf" srcId="{65BD8895-D232-41C7-8BA0-345FEB24245F}" destId="{F37CDD38-DCC6-4295-A026-2269F21F47AA}" srcOrd="0" destOrd="0" presId="urn:microsoft.com/office/officeart/2005/8/layout/cycle7"/>
    <dgm:cxn modelId="{013E5AE6-5A39-4DDC-AC65-C95C3B7B5B06}" type="presParOf" srcId="{4B4486C2-298D-4FF5-8052-467D91F0988B}" destId="{9B236E49-F875-45D6-AF69-3ACD08B99C52}" srcOrd="2" destOrd="0" presId="urn:microsoft.com/office/officeart/2005/8/layout/cycle7"/>
    <dgm:cxn modelId="{CBA41F11-564D-47B0-A949-08D46BCF3CF1}" type="presParOf" srcId="{4B4486C2-298D-4FF5-8052-467D91F0988B}" destId="{E1BA7B0B-FA35-4284-9DCF-BEA9B25FE38A}" srcOrd="3" destOrd="0" presId="urn:microsoft.com/office/officeart/2005/8/layout/cycle7"/>
    <dgm:cxn modelId="{460B6860-5438-482F-B833-A847E7F45549}" type="presParOf" srcId="{E1BA7B0B-FA35-4284-9DCF-BEA9B25FE38A}" destId="{98DCD759-D9BF-4D54-A2D5-14955E6BE910}" srcOrd="0" destOrd="0" presId="urn:microsoft.com/office/officeart/2005/8/layout/cycle7"/>
    <dgm:cxn modelId="{FA65A87A-0326-436E-970B-2CAB4D8E3C5C}" type="presParOf" srcId="{4B4486C2-298D-4FF5-8052-467D91F0988B}" destId="{02A6520E-76D2-4A09-B58F-63B42CA69431}" srcOrd="4" destOrd="0" presId="urn:microsoft.com/office/officeart/2005/8/layout/cycle7"/>
    <dgm:cxn modelId="{9EB7A5A1-124C-4074-B693-C133ADD3089E}" type="presParOf" srcId="{4B4486C2-298D-4FF5-8052-467D91F0988B}" destId="{DC41145D-B20C-4AD5-9FBA-9FDBB52C3306}" srcOrd="5" destOrd="0" presId="urn:microsoft.com/office/officeart/2005/8/layout/cycle7"/>
    <dgm:cxn modelId="{0DF90206-2369-492B-9C20-74D112A97910}" type="presParOf" srcId="{DC41145D-B20C-4AD5-9FBA-9FDBB52C3306}" destId="{95026CC7-B492-439F-8B82-8209C89D39D7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28A033D-1CD1-4436-A9E8-AF90CCE4A2AC}" type="doc">
      <dgm:prSet loTypeId="urn:diagrams.loki3.com/Bracke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7BB3D5A-4734-46A6-90BA-84CFC8326865}">
      <dgm:prSet phldrT="[Text]"/>
      <dgm:spPr/>
      <dgm:t>
        <a:bodyPr/>
        <a:lstStyle/>
        <a:p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Nghĩa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rộng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290FDE6-A1C2-4068-92D0-768F9A39A196}" type="parTrans" cxnId="{3AF6FCF0-1D58-4E4C-868F-79F4EA744D10}">
      <dgm:prSet/>
      <dgm:spPr/>
      <dgm:t>
        <a:bodyPr/>
        <a:lstStyle/>
        <a:p>
          <a:endParaRPr lang="en-US"/>
        </a:p>
      </dgm:t>
    </dgm:pt>
    <dgm:pt modelId="{CDA1F8C4-CF4D-4938-BBA0-E4D2B9837552}" type="sibTrans" cxnId="{3AF6FCF0-1D58-4E4C-868F-79F4EA744D10}">
      <dgm:prSet/>
      <dgm:spPr/>
      <dgm:t>
        <a:bodyPr/>
        <a:lstStyle/>
        <a:p>
          <a:endParaRPr lang="en-US"/>
        </a:p>
      </dgm:t>
    </dgm:pt>
    <dgm:pt modelId="{8E12539D-384D-4B74-B399-C8A976CA3379}">
      <dgm:prSet phldrT="[Text]"/>
      <dgm:spPr/>
      <dgm:t>
        <a:bodyPr/>
        <a:lstStyle/>
        <a:p>
          <a:r>
            <a:rPr lang="en-US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Để</a:t>
          </a:r>
          <a:r>
            <a:rPr 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chỉ</a:t>
          </a:r>
          <a:r>
            <a:rPr 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bất</a:t>
          </a:r>
          <a:r>
            <a:rPr 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cứ</a:t>
          </a:r>
          <a:r>
            <a:rPr 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tổ</a:t>
          </a:r>
          <a:r>
            <a:rPr 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chức</a:t>
          </a:r>
          <a:r>
            <a:rPr 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nào</a:t>
          </a:r>
          <a:r>
            <a:rPr 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trong</a:t>
          </a:r>
          <a:r>
            <a:rPr 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xã</a:t>
          </a:r>
          <a:r>
            <a:rPr 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hội</a:t>
          </a:r>
          <a:endParaRPr lang="en-US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C9C24CE-3B84-4B1B-A9E1-E2C185F985BD}" type="parTrans" cxnId="{E9C4BBC1-EEA7-4334-847F-3950D7C7E89C}">
      <dgm:prSet/>
      <dgm:spPr/>
      <dgm:t>
        <a:bodyPr/>
        <a:lstStyle/>
        <a:p>
          <a:endParaRPr lang="en-US"/>
        </a:p>
      </dgm:t>
    </dgm:pt>
    <dgm:pt modelId="{A8150811-B39B-4A07-9359-BAF3BFAEC2B2}" type="sibTrans" cxnId="{E9C4BBC1-EEA7-4334-847F-3950D7C7E89C}">
      <dgm:prSet/>
      <dgm:spPr/>
      <dgm:t>
        <a:bodyPr/>
        <a:lstStyle/>
        <a:p>
          <a:endParaRPr lang="en-US"/>
        </a:p>
      </dgm:t>
    </dgm:pt>
    <dgm:pt modelId="{8A48815F-4A88-4331-A3E6-D86CA5C5B2A1}">
      <dgm:prSet phldrT="[Text]"/>
      <dgm:spPr/>
      <dgm:t>
        <a:bodyPr/>
        <a:lstStyle/>
        <a:p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Nghĩa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hẹp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1A99927-1699-4E59-86F2-744669F9FE2B}" type="parTrans" cxnId="{9E5E85B0-3FD1-48F5-A1D6-C868AFE49280}">
      <dgm:prSet/>
      <dgm:spPr/>
      <dgm:t>
        <a:bodyPr/>
        <a:lstStyle/>
        <a:p>
          <a:endParaRPr lang="en-US"/>
        </a:p>
      </dgm:t>
    </dgm:pt>
    <dgm:pt modelId="{04CDAFB2-4FE0-4EB0-B937-F4325AB99B6D}" type="sibTrans" cxnId="{9E5E85B0-3FD1-48F5-A1D6-C868AFE49280}">
      <dgm:prSet/>
      <dgm:spPr/>
      <dgm:t>
        <a:bodyPr/>
        <a:lstStyle/>
        <a:p>
          <a:endParaRPr lang="en-US"/>
        </a:p>
      </dgm:t>
    </dgm:pt>
    <dgm:pt modelId="{BC04E49B-851B-43E8-B3BE-71C0D9600AAF}">
      <dgm:prSet phldrT="[Text]"/>
      <dgm:spPr/>
      <dgm:t>
        <a:bodyPr/>
        <a:lstStyle/>
        <a:p>
          <a:r>
            <a:rPr lang="en-US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Là</a:t>
          </a:r>
          <a:r>
            <a:rPr 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một</a:t>
          </a:r>
          <a:r>
            <a:rPr 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tiểu</a:t>
          </a:r>
          <a:r>
            <a:rPr 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hệ</a:t>
          </a:r>
          <a:r>
            <a:rPr 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thống</a:t>
          </a:r>
          <a:r>
            <a:rPr 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xã</a:t>
          </a:r>
          <a:r>
            <a:rPr 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hội</a:t>
          </a:r>
          <a:r>
            <a:rPr 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trong</a:t>
          </a:r>
          <a:r>
            <a:rPr 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một</a:t>
          </a:r>
          <a:r>
            <a:rPr 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tổ</a:t>
          </a:r>
          <a:r>
            <a:rPr 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chức</a:t>
          </a:r>
          <a:r>
            <a:rPr 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xã</a:t>
          </a:r>
          <a:r>
            <a:rPr 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hội</a:t>
          </a:r>
          <a:r>
            <a:rPr 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nào</a:t>
          </a:r>
          <a:r>
            <a:rPr 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đó</a:t>
          </a:r>
          <a:endParaRPr lang="en-US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EF04AFE-F541-40C8-A6A0-C785FBC6EF5E}" type="parTrans" cxnId="{AE7052F2-1A4E-4090-ACB8-49EC9DD97382}">
      <dgm:prSet/>
      <dgm:spPr/>
      <dgm:t>
        <a:bodyPr/>
        <a:lstStyle/>
        <a:p>
          <a:endParaRPr lang="en-US"/>
        </a:p>
      </dgm:t>
    </dgm:pt>
    <dgm:pt modelId="{E6208917-CA75-43C3-B815-22F48EBF9C0B}" type="sibTrans" cxnId="{AE7052F2-1A4E-4090-ACB8-49EC9DD97382}">
      <dgm:prSet/>
      <dgm:spPr/>
      <dgm:t>
        <a:bodyPr/>
        <a:lstStyle/>
        <a:p>
          <a:endParaRPr lang="en-US"/>
        </a:p>
      </dgm:t>
    </dgm:pt>
    <dgm:pt modelId="{02E39302-14EB-4707-A9D6-4BCB607BCF10}" type="pres">
      <dgm:prSet presAssocID="{528A033D-1CD1-4436-A9E8-AF90CCE4A2A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E7B9CAE-ED76-4050-945C-DB3A192EF40B}" type="pres">
      <dgm:prSet presAssocID="{37BB3D5A-4734-46A6-90BA-84CFC8326865}" presName="linNode" presStyleCnt="0"/>
      <dgm:spPr/>
    </dgm:pt>
    <dgm:pt modelId="{BCDDD58C-E139-4895-A752-FDD69694E29F}" type="pres">
      <dgm:prSet presAssocID="{37BB3D5A-4734-46A6-90BA-84CFC8326865}" presName="parTx" presStyleLbl="revTx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04855A-2434-403E-A6E9-45F5C78BB362}" type="pres">
      <dgm:prSet presAssocID="{37BB3D5A-4734-46A6-90BA-84CFC8326865}" presName="bracket" presStyleLbl="parChTrans1D1" presStyleIdx="0" presStyleCnt="2"/>
      <dgm:spPr/>
    </dgm:pt>
    <dgm:pt modelId="{A36F9189-B5B1-4CC6-BF6A-B1FBF958055E}" type="pres">
      <dgm:prSet presAssocID="{37BB3D5A-4734-46A6-90BA-84CFC8326865}" presName="spH" presStyleCnt="0"/>
      <dgm:spPr/>
    </dgm:pt>
    <dgm:pt modelId="{82D3B77E-02FB-4B12-BE92-B1922615DDA7}" type="pres">
      <dgm:prSet presAssocID="{37BB3D5A-4734-46A6-90BA-84CFC8326865}" presName="desTx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DCA8B2-2D9F-4E66-AA5F-8B3BF98C39A5}" type="pres">
      <dgm:prSet presAssocID="{CDA1F8C4-CF4D-4938-BBA0-E4D2B9837552}" presName="spV" presStyleCnt="0"/>
      <dgm:spPr/>
    </dgm:pt>
    <dgm:pt modelId="{0E5A77BD-C6BE-4731-9A82-3501F30DA5E3}" type="pres">
      <dgm:prSet presAssocID="{8A48815F-4A88-4331-A3E6-D86CA5C5B2A1}" presName="linNode" presStyleCnt="0"/>
      <dgm:spPr/>
    </dgm:pt>
    <dgm:pt modelId="{0F730515-D8C0-4E32-8817-1C6C81D8F457}" type="pres">
      <dgm:prSet presAssocID="{8A48815F-4A88-4331-A3E6-D86CA5C5B2A1}" presName="parTx" presStyleLbl="revTx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C35E2A-257D-40A8-88AB-8F90A478299B}" type="pres">
      <dgm:prSet presAssocID="{8A48815F-4A88-4331-A3E6-D86CA5C5B2A1}" presName="bracket" presStyleLbl="parChTrans1D1" presStyleIdx="1" presStyleCnt="2"/>
      <dgm:spPr/>
    </dgm:pt>
    <dgm:pt modelId="{2A09F11A-9854-448B-AD1F-E6DD24AE818D}" type="pres">
      <dgm:prSet presAssocID="{8A48815F-4A88-4331-A3E6-D86CA5C5B2A1}" presName="spH" presStyleCnt="0"/>
      <dgm:spPr/>
    </dgm:pt>
    <dgm:pt modelId="{528C2D65-EC5D-4FFA-8464-DFEB8E499E20}" type="pres">
      <dgm:prSet presAssocID="{8A48815F-4A88-4331-A3E6-D86CA5C5B2A1}" presName="desT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E730BE8-C0DE-4A42-B0DC-26EB63300D04}" type="presOf" srcId="{37BB3D5A-4734-46A6-90BA-84CFC8326865}" destId="{BCDDD58C-E139-4895-A752-FDD69694E29F}" srcOrd="0" destOrd="0" presId="urn:diagrams.loki3.com/BracketList"/>
    <dgm:cxn modelId="{96E78520-DC7B-4BBF-AB19-386953BEEE1F}" type="presOf" srcId="{8E12539D-384D-4B74-B399-C8A976CA3379}" destId="{82D3B77E-02FB-4B12-BE92-B1922615DDA7}" srcOrd="0" destOrd="0" presId="urn:diagrams.loki3.com/BracketList"/>
    <dgm:cxn modelId="{9E5E85B0-3FD1-48F5-A1D6-C868AFE49280}" srcId="{528A033D-1CD1-4436-A9E8-AF90CCE4A2AC}" destId="{8A48815F-4A88-4331-A3E6-D86CA5C5B2A1}" srcOrd="1" destOrd="0" parTransId="{E1A99927-1699-4E59-86F2-744669F9FE2B}" sibTransId="{04CDAFB2-4FE0-4EB0-B937-F4325AB99B6D}"/>
    <dgm:cxn modelId="{6BFE7AC4-ACA3-4839-801C-F9A8D8480B93}" type="presOf" srcId="{BC04E49B-851B-43E8-B3BE-71C0D9600AAF}" destId="{528C2D65-EC5D-4FFA-8464-DFEB8E499E20}" srcOrd="0" destOrd="0" presId="urn:diagrams.loki3.com/BracketList"/>
    <dgm:cxn modelId="{CD05AD65-C510-4F53-8B87-806936FD6EB5}" type="presOf" srcId="{528A033D-1CD1-4436-A9E8-AF90CCE4A2AC}" destId="{02E39302-14EB-4707-A9D6-4BCB607BCF10}" srcOrd="0" destOrd="0" presId="urn:diagrams.loki3.com/BracketList"/>
    <dgm:cxn modelId="{E9C4BBC1-EEA7-4334-847F-3950D7C7E89C}" srcId="{37BB3D5A-4734-46A6-90BA-84CFC8326865}" destId="{8E12539D-384D-4B74-B399-C8A976CA3379}" srcOrd="0" destOrd="0" parTransId="{CC9C24CE-3B84-4B1B-A9E1-E2C185F985BD}" sibTransId="{A8150811-B39B-4A07-9359-BAF3BFAEC2B2}"/>
    <dgm:cxn modelId="{BED94E15-D121-424C-B336-D8022C1B9319}" type="presOf" srcId="{8A48815F-4A88-4331-A3E6-D86CA5C5B2A1}" destId="{0F730515-D8C0-4E32-8817-1C6C81D8F457}" srcOrd="0" destOrd="0" presId="urn:diagrams.loki3.com/BracketList"/>
    <dgm:cxn modelId="{AE7052F2-1A4E-4090-ACB8-49EC9DD97382}" srcId="{8A48815F-4A88-4331-A3E6-D86CA5C5B2A1}" destId="{BC04E49B-851B-43E8-B3BE-71C0D9600AAF}" srcOrd="0" destOrd="0" parTransId="{1EF04AFE-F541-40C8-A6A0-C785FBC6EF5E}" sibTransId="{E6208917-CA75-43C3-B815-22F48EBF9C0B}"/>
    <dgm:cxn modelId="{3AF6FCF0-1D58-4E4C-868F-79F4EA744D10}" srcId="{528A033D-1CD1-4436-A9E8-AF90CCE4A2AC}" destId="{37BB3D5A-4734-46A6-90BA-84CFC8326865}" srcOrd="0" destOrd="0" parTransId="{7290FDE6-A1C2-4068-92D0-768F9A39A196}" sibTransId="{CDA1F8C4-CF4D-4938-BBA0-E4D2B9837552}"/>
    <dgm:cxn modelId="{8921E239-C6FF-451D-BA5C-41BE552000FC}" type="presParOf" srcId="{02E39302-14EB-4707-A9D6-4BCB607BCF10}" destId="{5E7B9CAE-ED76-4050-945C-DB3A192EF40B}" srcOrd="0" destOrd="0" presId="urn:diagrams.loki3.com/BracketList"/>
    <dgm:cxn modelId="{90BA71A8-992A-4E4A-9ABF-681840AFF07C}" type="presParOf" srcId="{5E7B9CAE-ED76-4050-945C-DB3A192EF40B}" destId="{BCDDD58C-E139-4895-A752-FDD69694E29F}" srcOrd="0" destOrd="0" presId="urn:diagrams.loki3.com/BracketList"/>
    <dgm:cxn modelId="{6CF6E089-0247-468D-BC8D-7F044A1A0B13}" type="presParOf" srcId="{5E7B9CAE-ED76-4050-945C-DB3A192EF40B}" destId="{8C04855A-2434-403E-A6E9-45F5C78BB362}" srcOrd="1" destOrd="0" presId="urn:diagrams.loki3.com/BracketList"/>
    <dgm:cxn modelId="{6B185AC4-465C-4677-9DEB-BE5A250085AC}" type="presParOf" srcId="{5E7B9CAE-ED76-4050-945C-DB3A192EF40B}" destId="{A36F9189-B5B1-4CC6-BF6A-B1FBF958055E}" srcOrd="2" destOrd="0" presId="urn:diagrams.loki3.com/BracketList"/>
    <dgm:cxn modelId="{DE0713CE-200C-4AAE-91D7-F0537F063F2D}" type="presParOf" srcId="{5E7B9CAE-ED76-4050-945C-DB3A192EF40B}" destId="{82D3B77E-02FB-4B12-BE92-B1922615DDA7}" srcOrd="3" destOrd="0" presId="urn:diagrams.loki3.com/BracketList"/>
    <dgm:cxn modelId="{5C5D4322-41B5-42BB-BB99-A59B5DA84BDD}" type="presParOf" srcId="{02E39302-14EB-4707-A9D6-4BCB607BCF10}" destId="{DBDCA8B2-2D9F-4E66-AA5F-8B3BF98C39A5}" srcOrd="1" destOrd="0" presId="urn:diagrams.loki3.com/BracketList"/>
    <dgm:cxn modelId="{CD090764-48D6-4310-83A4-5723615775DA}" type="presParOf" srcId="{02E39302-14EB-4707-A9D6-4BCB607BCF10}" destId="{0E5A77BD-C6BE-4731-9A82-3501F30DA5E3}" srcOrd="2" destOrd="0" presId="urn:diagrams.loki3.com/BracketList"/>
    <dgm:cxn modelId="{C4213A07-682B-4512-82EA-09D01DB33CBE}" type="presParOf" srcId="{0E5A77BD-C6BE-4731-9A82-3501F30DA5E3}" destId="{0F730515-D8C0-4E32-8817-1C6C81D8F457}" srcOrd="0" destOrd="0" presId="urn:diagrams.loki3.com/BracketList"/>
    <dgm:cxn modelId="{3CB915B4-666B-458C-B35F-CC76F4D79714}" type="presParOf" srcId="{0E5A77BD-C6BE-4731-9A82-3501F30DA5E3}" destId="{8CC35E2A-257D-40A8-88AB-8F90A478299B}" srcOrd="1" destOrd="0" presId="urn:diagrams.loki3.com/BracketList"/>
    <dgm:cxn modelId="{7D0614C4-F283-4385-A424-A33C47976BBE}" type="presParOf" srcId="{0E5A77BD-C6BE-4731-9A82-3501F30DA5E3}" destId="{2A09F11A-9854-448B-AD1F-E6DD24AE818D}" srcOrd="2" destOrd="0" presId="urn:diagrams.loki3.com/BracketList"/>
    <dgm:cxn modelId="{5FD5FFAE-F0C2-4293-8F7E-C76F63965DE2}" type="presParOf" srcId="{0E5A77BD-C6BE-4731-9A82-3501F30DA5E3}" destId="{528C2D65-EC5D-4FFA-8464-DFEB8E499E20}" srcOrd="3" destOrd="0" presId="urn:diagrams.loki3.com/Bracke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27252E0-D496-4CC3-938A-095B0479A78B}" type="doc">
      <dgm:prSet loTypeId="urn:microsoft.com/office/officeart/2005/8/layout/equation2" loCatId="process" qsTypeId="urn:microsoft.com/office/officeart/2005/8/quickstyle/simple1" qsCatId="simple" csTypeId="urn:microsoft.com/office/officeart/2005/8/colors/accent1_2" csCatId="accent1" phldr="1"/>
      <dgm:spPr/>
    </dgm:pt>
    <dgm:pt modelId="{C218B257-F82E-4FA2-B13D-3720D9D2AD24}">
      <dgm:prSet phldrT="[Text]"/>
      <dgm:spPr/>
      <dgm:t>
        <a:bodyPr/>
        <a:lstStyle/>
        <a:p>
          <a:r>
            <a:rPr lang="en-US" dirty="0" err="1" smtClean="0">
              <a:solidFill>
                <a:schemeClr val="tx1"/>
              </a:solidFill>
            </a:rPr>
            <a:t>Hệ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thống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các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quan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hệ</a:t>
          </a:r>
          <a:endParaRPr lang="en-US" dirty="0">
            <a:solidFill>
              <a:schemeClr val="tx1"/>
            </a:solidFill>
          </a:endParaRPr>
        </a:p>
      </dgm:t>
    </dgm:pt>
    <dgm:pt modelId="{4A40B422-41DA-4006-A409-FEA827534741}" type="parTrans" cxnId="{DFF70EFB-CBE3-4B8B-8AE6-77C06177FCC8}">
      <dgm:prSet/>
      <dgm:spPr/>
      <dgm:t>
        <a:bodyPr/>
        <a:lstStyle/>
        <a:p>
          <a:endParaRPr lang="en-US"/>
        </a:p>
      </dgm:t>
    </dgm:pt>
    <dgm:pt modelId="{EFF65042-A7F9-4AB9-89E7-57BAA16A0216}" type="sibTrans" cxnId="{DFF70EFB-CBE3-4B8B-8AE6-77C06177FCC8}">
      <dgm:prSet/>
      <dgm:spPr/>
      <dgm:t>
        <a:bodyPr/>
        <a:lstStyle/>
        <a:p>
          <a:endParaRPr lang="en-US"/>
        </a:p>
      </dgm:t>
    </dgm:pt>
    <dgm:pt modelId="{A147DCB5-F74B-4A96-A45B-0A303A9245FE}">
      <dgm:prSet phldrT="[Text]"/>
      <dgm:spPr/>
      <dgm:t>
        <a:bodyPr/>
        <a:lstStyle/>
        <a:p>
          <a:r>
            <a:rPr lang="en-US" dirty="0" err="1" smtClean="0">
              <a:solidFill>
                <a:schemeClr val="tx1"/>
              </a:solidFill>
            </a:rPr>
            <a:t>Tập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hợp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liên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kết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cá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nhân</a:t>
          </a:r>
          <a:endParaRPr lang="en-US" dirty="0">
            <a:solidFill>
              <a:schemeClr val="tx1"/>
            </a:solidFill>
          </a:endParaRPr>
        </a:p>
      </dgm:t>
    </dgm:pt>
    <dgm:pt modelId="{3B377ADE-A04D-4645-BEDD-286939C61627}" type="parTrans" cxnId="{CDCE7D54-886A-421D-A3B7-0B165D5607D2}">
      <dgm:prSet/>
      <dgm:spPr/>
      <dgm:t>
        <a:bodyPr/>
        <a:lstStyle/>
        <a:p>
          <a:endParaRPr lang="en-US"/>
        </a:p>
      </dgm:t>
    </dgm:pt>
    <dgm:pt modelId="{9323D49C-0048-482E-9BBF-E79ACB9C69BB}" type="sibTrans" cxnId="{CDCE7D54-886A-421D-A3B7-0B165D5607D2}">
      <dgm:prSet/>
      <dgm:spPr/>
      <dgm:t>
        <a:bodyPr/>
        <a:lstStyle/>
        <a:p>
          <a:endParaRPr lang="en-US"/>
        </a:p>
      </dgm:t>
    </dgm:pt>
    <dgm:pt modelId="{626E809B-2BDD-4474-B4FB-263CF77E228C}">
      <dgm:prSet phldrT="[Text]"/>
      <dgm:spPr/>
      <dgm:t>
        <a:bodyPr/>
        <a:lstStyle/>
        <a:p>
          <a:r>
            <a:rPr lang="en-US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Mục</a:t>
          </a:r>
          <a:r>
            <a:rPr 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đích</a:t>
          </a:r>
          <a:r>
            <a:rPr 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nhất</a:t>
          </a:r>
          <a:r>
            <a:rPr 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định</a:t>
          </a:r>
          <a:endParaRPr lang="en-US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C02340F-4ABB-4370-AC6B-581E07FB426B}" type="parTrans" cxnId="{2E4981D7-C06B-4F45-8BB8-4F65BAE7008D}">
      <dgm:prSet/>
      <dgm:spPr/>
      <dgm:t>
        <a:bodyPr/>
        <a:lstStyle/>
        <a:p>
          <a:endParaRPr lang="en-US"/>
        </a:p>
      </dgm:t>
    </dgm:pt>
    <dgm:pt modelId="{6BBCB045-6865-41D4-B357-24B56B199F36}" type="sibTrans" cxnId="{2E4981D7-C06B-4F45-8BB8-4F65BAE7008D}">
      <dgm:prSet/>
      <dgm:spPr/>
      <dgm:t>
        <a:bodyPr/>
        <a:lstStyle/>
        <a:p>
          <a:endParaRPr lang="en-US"/>
        </a:p>
      </dgm:t>
    </dgm:pt>
    <dgm:pt modelId="{83048414-EA0A-4836-9131-1A7A2DE1C76F}" type="pres">
      <dgm:prSet presAssocID="{627252E0-D496-4CC3-938A-095B0479A78B}" presName="Name0" presStyleCnt="0">
        <dgm:presLayoutVars>
          <dgm:dir/>
          <dgm:resizeHandles val="exact"/>
        </dgm:presLayoutVars>
      </dgm:prSet>
      <dgm:spPr/>
    </dgm:pt>
    <dgm:pt modelId="{AB4726AE-1CC7-41FD-B33C-3E2F716CD4E8}" type="pres">
      <dgm:prSet presAssocID="{627252E0-D496-4CC3-938A-095B0479A78B}" presName="vNodes" presStyleCnt="0"/>
      <dgm:spPr/>
    </dgm:pt>
    <dgm:pt modelId="{5EB42E9C-05C5-4017-812B-21FA48625221}" type="pres">
      <dgm:prSet presAssocID="{C218B257-F82E-4FA2-B13D-3720D9D2AD24}" presName="node" presStyleLbl="node1" presStyleIdx="0" presStyleCnt="3" custLinFactX="-49355" custLinFactY="40777" custLinFactNeighborX="-100000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760049-B453-41A5-9785-A94138850D4C}" type="pres">
      <dgm:prSet presAssocID="{EFF65042-A7F9-4AB9-89E7-57BAA16A0216}" presName="spacerT" presStyleCnt="0"/>
      <dgm:spPr/>
    </dgm:pt>
    <dgm:pt modelId="{FEC9B03A-8A23-4944-B7A7-65EC8333B40B}" type="pres">
      <dgm:prSet presAssocID="{EFF65042-A7F9-4AB9-89E7-57BAA16A0216}" presName="sibTrans" presStyleLbl="sibTrans2D1" presStyleIdx="0" presStyleCnt="2" custLinFactX="-17076" custLinFactY="22130" custLinFactNeighborX="-100000" custLinFactNeighborY="100000"/>
      <dgm:spPr/>
      <dgm:t>
        <a:bodyPr/>
        <a:lstStyle/>
        <a:p>
          <a:endParaRPr lang="en-US"/>
        </a:p>
      </dgm:t>
    </dgm:pt>
    <dgm:pt modelId="{8A6AD889-C131-4FF7-83BD-F4B73827BCEE}" type="pres">
      <dgm:prSet presAssocID="{EFF65042-A7F9-4AB9-89E7-57BAA16A0216}" presName="spacerB" presStyleCnt="0"/>
      <dgm:spPr/>
    </dgm:pt>
    <dgm:pt modelId="{A7E5469A-33E8-4731-BFD0-B0C96C628F8E}" type="pres">
      <dgm:prSet presAssocID="{A147DCB5-F74B-4A96-A45B-0A303A9245FE}" presName="node" presStyleLbl="node1" presStyleIdx="1" presStyleCnt="3" custLinFactY="-28136" custLinFactNeighborX="15457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F91A1C5-80AE-49BB-B4B8-F4BB9DD1DC3F}" type="pres">
      <dgm:prSet presAssocID="{627252E0-D496-4CC3-938A-095B0479A78B}" presName="sibTransLast" presStyleLbl="sibTrans2D1" presStyleIdx="1" presStyleCnt="2" custAng="21296625" custScaleX="101438" custScaleY="94942" custLinFactNeighborX="-76925" custLinFactNeighborY="-9519"/>
      <dgm:spPr/>
      <dgm:t>
        <a:bodyPr/>
        <a:lstStyle/>
        <a:p>
          <a:endParaRPr lang="en-US"/>
        </a:p>
      </dgm:t>
    </dgm:pt>
    <dgm:pt modelId="{7E421BD2-614A-435B-B2CD-2A85E6D3BE00}" type="pres">
      <dgm:prSet presAssocID="{627252E0-D496-4CC3-938A-095B0479A78B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F8CD1699-148D-4265-A96F-1CF671F08D08}" type="pres">
      <dgm:prSet presAssocID="{627252E0-D496-4CC3-938A-095B0479A78B}" presName="lastNode" presStyleLbl="node1" presStyleIdx="2" presStyleCnt="3" custLinFactNeighborX="49330" custLinFactNeighborY="-970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5ECAA7B-4977-480C-888B-F8CFCB682545}" type="presOf" srcId="{627252E0-D496-4CC3-938A-095B0479A78B}" destId="{83048414-EA0A-4836-9131-1A7A2DE1C76F}" srcOrd="0" destOrd="0" presId="urn:microsoft.com/office/officeart/2005/8/layout/equation2"/>
    <dgm:cxn modelId="{09E3640E-4312-47B4-BB71-5E98E006EC2B}" type="presOf" srcId="{A147DCB5-F74B-4A96-A45B-0A303A9245FE}" destId="{A7E5469A-33E8-4731-BFD0-B0C96C628F8E}" srcOrd="0" destOrd="0" presId="urn:microsoft.com/office/officeart/2005/8/layout/equation2"/>
    <dgm:cxn modelId="{CDCE7D54-886A-421D-A3B7-0B165D5607D2}" srcId="{627252E0-D496-4CC3-938A-095B0479A78B}" destId="{A147DCB5-F74B-4A96-A45B-0A303A9245FE}" srcOrd="1" destOrd="0" parTransId="{3B377ADE-A04D-4645-BEDD-286939C61627}" sibTransId="{9323D49C-0048-482E-9BBF-E79ACB9C69BB}"/>
    <dgm:cxn modelId="{2E4981D7-C06B-4F45-8BB8-4F65BAE7008D}" srcId="{627252E0-D496-4CC3-938A-095B0479A78B}" destId="{626E809B-2BDD-4474-B4FB-263CF77E228C}" srcOrd="2" destOrd="0" parTransId="{1C02340F-4ABB-4370-AC6B-581E07FB426B}" sibTransId="{6BBCB045-6865-41D4-B357-24B56B199F36}"/>
    <dgm:cxn modelId="{6B3C7C91-76C0-412F-8487-9AF7D5561593}" type="presOf" srcId="{9323D49C-0048-482E-9BBF-E79ACB9C69BB}" destId="{7E421BD2-614A-435B-B2CD-2A85E6D3BE00}" srcOrd="1" destOrd="0" presId="urn:microsoft.com/office/officeart/2005/8/layout/equation2"/>
    <dgm:cxn modelId="{39839A2C-2AFF-43FF-968B-6FF99E4146D7}" type="presOf" srcId="{9323D49C-0048-482E-9BBF-E79ACB9C69BB}" destId="{EF91A1C5-80AE-49BB-B4B8-F4BB9DD1DC3F}" srcOrd="0" destOrd="0" presId="urn:microsoft.com/office/officeart/2005/8/layout/equation2"/>
    <dgm:cxn modelId="{CBC77A13-F18D-43D4-A1C1-2AB064D1C5F5}" type="presOf" srcId="{EFF65042-A7F9-4AB9-89E7-57BAA16A0216}" destId="{FEC9B03A-8A23-4944-B7A7-65EC8333B40B}" srcOrd="0" destOrd="0" presId="urn:microsoft.com/office/officeart/2005/8/layout/equation2"/>
    <dgm:cxn modelId="{DFF70EFB-CBE3-4B8B-8AE6-77C06177FCC8}" srcId="{627252E0-D496-4CC3-938A-095B0479A78B}" destId="{C218B257-F82E-4FA2-B13D-3720D9D2AD24}" srcOrd="0" destOrd="0" parTransId="{4A40B422-41DA-4006-A409-FEA827534741}" sibTransId="{EFF65042-A7F9-4AB9-89E7-57BAA16A0216}"/>
    <dgm:cxn modelId="{D221B282-2AB7-49AA-BB36-3A6E08504D86}" type="presOf" srcId="{C218B257-F82E-4FA2-B13D-3720D9D2AD24}" destId="{5EB42E9C-05C5-4017-812B-21FA48625221}" srcOrd="0" destOrd="0" presId="urn:microsoft.com/office/officeart/2005/8/layout/equation2"/>
    <dgm:cxn modelId="{97EF81FB-3928-4A7B-AAFE-49225BBFB734}" type="presOf" srcId="{626E809B-2BDD-4474-B4FB-263CF77E228C}" destId="{F8CD1699-148D-4265-A96F-1CF671F08D08}" srcOrd="0" destOrd="0" presId="urn:microsoft.com/office/officeart/2005/8/layout/equation2"/>
    <dgm:cxn modelId="{0F85100C-7421-4EA6-8D22-9E076EA18F8F}" type="presParOf" srcId="{83048414-EA0A-4836-9131-1A7A2DE1C76F}" destId="{AB4726AE-1CC7-41FD-B33C-3E2F716CD4E8}" srcOrd="0" destOrd="0" presId="urn:microsoft.com/office/officeart/2005/8/layout/equation2"/>
    <dgm:cxn modelId="{0FCE945E-7699-440A-B060-D19FC7A49B81}" type="presParOf" srcId="{AB4726AE-1CC7-41FD-B33C-3E2F716CD4E8}" destId="{5EB42E9C-05C5-4017-812B-21FA48625221}" srcOrd="0" destOrd="0" presId="urn:microsoft.com/office/officeart/2005/8/layout/equation2"/>
    <dgm:cxn modelId="{DFB0B5D0-C398-44E8-A3C6-D8D27EF6D7B2}" type="presParOf" srcId="{AB4726AE-1CC7-41FD-B33C-3E2F716CD4E8}" destId="{25760049-B453-41A5-9785-A94138850D4C}" srcOrd="1" destOrd="0" presId="urn:microsoft.com/office/officeart/2005/8/layout/equation2"/>
    <dgm:cxn modelId="{2EFC0AE0-3983-46B1-AA99-C9A785480F0B}" type="presParOf" srcId="{AB4726AE-1CC7-41FD-B33C-3E2F716CD4E8}" destId="{FEC9B03A-8A23-4944-B7A7-65EC8333B40B}" srcOrd="2" destOrd="0" presId="urn:microsoft.com/office/officeart/2005/8/layout/equation2"/>
    <dgm:cxn modelId="{A022BF54-73E7-4F63-8EA3-6FE1B82F0435}" type="presParOf" srcId="{AB4726AE-1CC7-41FD-B33C-3E2F716CD4E8}" destId="{8A6AD889-C131-4FF7-83BD-F4B73827BCEE}" srcOrd="3" destOrd="0" presId="urn:microsoft.com/office/officeart/2005/8/layout/equation2"/>
    <dgm:cxn modelId="{3EBB6464-71EC-4950-BCC2-85206CDAAE68}" type="presParOf" srcId="{AB4726AE-1CC7-41FD-B33C-3E2F716CD4E8}" destId="{A7E5469A-33E8-4731-BFD0-B0C96C628F8E}" srcOrd="4" destOrd="0" presId="urn:microsoft.com/office/officeart/2005/8/layout/equation2"/>
    <dgm:cxn modelId="{9F4CB357-1EAE-4FB3-8285-97E73095D92D}" type="presParOf" srcId="{83048414-EA0A-4836-9131-1A7A2DE1C76F}" destId="{EF91A1C5-80AE-49BB-B4B8-F4BB9DD1DC3F}" srcOrd="1" destOrd="0" presId="urn:microsoft.com/office/officeart/2005/8/layout/equation2"/>
    <dgm:cxn modelId="{377F590E-06F8-47CA-ADC5-F5C7534AE551}" type="presParOf" srcId="{EF91A1C5-80AE-49BB-B4B8-F4BB9DD1DC3F}" destId="{7E421BD2-614A-435B-B2CD-2A85E6D3BE00}" srcOrd="0" destOrd="0" presId="urn:microsoft.com/office/officeart/2005/8/layout/equation2"/>
    <dgm:cxn modelId="{9247D6B9-4D53-416A-8525-9A34FE2936CA}" type="presParOf" srcId="{83048414-EA0A-4836-9131-1A7A2DE1C76F}" destId="{F8CD1699-148D-4265-A96F-1CF671F08D08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8AA37E3-0478-4D3F-82C5-2B66A8912EEC}" type="doc">
      <dgm:prSet loTypeId="urn:microsoft.com/office/officeart/2008/layout/RadialCluster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591441C-40BF-4657-85DA-F621FD9E844B}">
      <dgm:prSet phldrT="[Text]"/>
      <dgm:spPr/>
      <dgm:t>
        <a:bodyPr/>
        <a:lstStyle/>
        <a:p>
          <a:r>
            <a:rPr lang="en-US" dirty="0" err="1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Mục</a:t>
          </a:r>
          <a:r>
            <a:rPr lang="en-US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đích</a:t>
          </a:r>
          <a:endParaRPr lang="en-US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9DCBD62-5222-47C6-910F-B7186D94BDC4}" type="parTrans" cxnId="{2AE6E110-A966-4B85-A397-CFF3710C750D}">
      <dgm:prSet/>
      <dgm:spPr/>
      <dgm:t>
        <a:bodyPr/>
        <a:lstStyle/>
        <a:p>
          <a:endParaRPr lang="en-US"/>
        </a:p>
      </dgm:t>
    </dgm:pt>
    <dgm:pt modelId="{87903C7E-B2C9-4F38-BCDA-37DE7CABEA96}" type="sibTrans" cxnId="{2AE6E110-A966-4B85-A397-CFF3710C750D}">
      <dgm:prSet/>
      <dgm:spPr/>
      <dgm:t>
        <a:bodyPr/>
        <a:lstStyle/>
        <a:p>
          <a:endParaRPr lang="en-US"/>
        </a:p>
      </dgm:t>
    </dgm:pt>
    <dgm:pt modelId="{C91BA4B9-A895-438B-A091-C45939098FC0}">
      <dgm:prSet phldrT="[Text]"/>
      <dgm:spPr/>
      <dgm:t>
        <a:bodyPr/>
        <a:lstStyle/>
        <a:p>
          <a:r>
            <a:rPr lang="en-US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Lãnh</a:t>
          </a:r>
          <a:r>
            <a:rPr 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đạo</a:t>
          </a:r>
          <a:endParaRPr lang="en-US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4E77DEB-F306-4107-B219-D09445116AE8}" type="parTrans" cxnId="{87755E50-E841-42AD-8F63-9EF9F6886C33}">
      <dgm:prSet/>
      <dgm:spPr/>
      <dgm:t>
        <a:bodyPr/>
        <a:lstStyle/>
        <a:p>
          <a:endParaRPr lang="en-US"/>
        </a:p>
      </dgm:t>
    </dgm:pt>
    <dgm:pt modelId="{89417039-A28A-4D5D-B21F-3E5F6C1A2C47}" type="sibTrans" cxnId="{87755E50-E841-42AD-8F63-9EF9F6886C33}">
      <dgm:prSet/>
      <dgm:spPr/>
      <dgm:t>
        <a:bodyPr/>
        <a:lstStyle/>
        <a:p>
          <a:endParaRPr lang="en-US"/>
        </a:p>
      </dgm:t>
    </dgm:pt>
    <dgm:pt modelId="{E718D1EE-6040-4076-A3EE-103767593BA4}">
      <dgm:prSet phldrT="[Text]"/>
      <dgm:spPr/>
      <dgm:t>
        <a:bodyPr/>
        <a:lstStyle/>
        <a:p>
          <a:r>
            <a:rPr lang="en-US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Người</a:t>
          </a:r>
          <a:r>
            <a:rPr 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ngoài</a:t>
          </a:r>
          <a:r>
            <a:rPr 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en-US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4F50CFD-60D0-4757-8EAF-61F44A59D69D}" type="parTrans" cxnId="{B2370551-DAEB-4706-805F-816F42F6ABFB}">
      <dgm:prSet/>
      <dgm:spPr/>
      <dgm:t>
        <a:bodyPr/>
        <a:lstStyle/>
        <a:p>
          <a:endParaRPr lang="en-US"/>
        </a:p>
      </dgm:t>
    </dgm:pt>
    <dgm:pt modelId="{B5F83CBA-A3A6-461A-868B-A15AF6DB00E6}" type="sibTrans" cxnId="{B2370551-DAEB-4706-805F-816F42F6ABFB}">
      <dgm:prSet/>
      <dgm:spPr/>
      <dgm:t>
        <a:bodyPr/>
        <a:lstStyle/>
        <a:p>
          <a:endParaRPr lang="en-US"/>
        </a:p>
      </dgm:t>
    </dgm:pt>
    <dgm:pt modelId="{C825308E-1504-49B2-86D5-653D52979E2D}">
      <dgm:prSet phldrT="[Text]"/>
      <dgm:spPr/>
      <dgm:t>
        <a:bodyPr/>
        <a:lstStyle/>
        <a:p>
          <a:r>
            <a:rPr lang="en-US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Thành</a:t>
          </a:r>
          <a:r>
            <a:rPr 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viên</a:t>
          </a:r>
          <a:endParaRPr lang="en-US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D82DE85-D7ED-491F-A4E9-55663683A42D}" type="parTrans" cxnId="{41D593EE-85F8-43EC-931F-1058D25A5C26}">
      <dgm:prSet/>
      <dgm:spPr/>
      <dgm:t>
        <a:bodyPr/>
        <a:lstStyle/>
        <a:p>
          <a:endParaRPr lang="en-US"/>
        </a:p>
      </dgm:t>
    </dgm:pt>
    <dgm:pt modelId="{1D033137-0035-4DAD-A8D6-85BFD45F7642}" type="sibTrans" cxnId="{41D593EE-85F8-43EC-931F-1058D25A5C26}">
      <dgm:prSet/>
      <dgm:spPr/>
      <dgm:t>
        <a:bodyPr/>
        <a:lstStyle/>
        <a:p>
          <a:endParaRPr lang="en-US"/>
        </a:p>
      </dgm:t>
    </dgm:pt>
    <dgm:pt modelId="{07A9691D-4BB4-4285-A62D-B7676D72E30E}" type="pres">
      <dgm:prSet presAssocID="{28AA37E3-0478-4D3F-82C5-2B66A8912EEC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D8A8F1F3-A1DF-49C1-8224-623E84FEC644}" type="pres">
      <dgm:prSet presAssocID="{9591441C-40BF-4657-85DA-F621FD9E844B}" presName="singleCycle" presStyleCnt="0"/>
      <dgm:spPr/>
    </dgm:pt>
    <dgm:pt modelId="{564B41D1-E4AD-49F2-891D-3EA0DB9743E8}" type="pres">
      <dgm:prSet presAssocID="{9591441C-40BF-4657-85DA-F621FD9E844B}" presName="singleCenter" presStyleLbl="node1" presStyleIdx="0" presStyleCnt="4" custScaleX="131861" custScaleY="121639" custLinFactNeighborX="1922" custLinFactNeighborY="-10570">
        <dgm:presLayoutVars>
          <dgm:chMax val="7"/>
          <dgm:chPref val="7"/>
        </dgm:presLayoutVars>
      </dgm:prSet>
      <dgm:spPr/>
      <dgm:t>
        <a:bodyPr/>
        <a:lstStyle/>
        <a:p>
          <a:endParaRPr lang="en-US"/>
        </a:p>
      </dgm:t>
    </dgm:pt>
    <dgm:pt modelId="{7AA6B8C7-5519-4EF0-A315-2E15B76941AE}" type="pres">
      <dgm:prSet presAssocID="{C4E77DEB-F306-4107-B219-D09445116AE8}" presName="Name56" presStyleLbl="parChTrans1D2" presStyleIdx="0" presStyleCnt="3"/>
      <dgm:spPr/>
      <dgm:t>
        <a:bodyPr/>
        <a:lstStyle/>
        <a:p>
          <a:endParaRPr lang="en-US"/>
        </a:p>
      </dgm:t>
    </dgm:pt>
    <dgm:pt modelId="{5E5DBAFE-6954-414B-98DA-2C3782B1D1CB}" type="pres">
      <dgm:prSet presAssocID="{C91BA4B9-A895-438B-A091-C45939098FC0}" presName="text0" presStyleLbl="node1" presStyleIdx="1" presStyleCnt="4" custScaleX="214116" custScaleY="127824" custRadScaleRad="113541" custRadScaleInc="9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55F2F48-54E3-4482-B8BD-8E54595C3C34}" type="pres">
      <dgm:prSet presAssocID="{C4F50CFD-60D0-4757-8EAF-61F44A59D69D}" presName="Name56" presStyleLbl="parChTrans1D2" presStyleIdx="1" presStyleCnt="3"/>
      <dgm:spPr/>
      <dgm:t>
        <a:bodyPr/>
        <a:lstStyle/>
        <a:p>
          <a:endParaRPr lang="en-US"/>
        </a:p>
      </dgm:t>
    </dgm:pt>
    <dgm:pt modelId="{F8871A51-563F-46B3-8252-3FDE2ED6C2FC}" type="pres">
      <dgm:prSet presAssocID="{E718D1EE-6040-4076-A3EE-103767593BA4}" presName="text0" presStyleLbl="node1" presStyleIdx="2" presStyleCnt="4" custScaleX="172750" custScaleY="123111" custRadScaleRad="116893" custRadScaleInc="-2551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D9BD31-38DD-42B1-937C-1A9BCE11FF07}" type="pres">
      <dgm:prSet presAssocID="{0D82DE85-D7ED-491F-A4E9-55663683A42D}" presName="Name56" presStyleLbl="parChTrans1D2" presStyleIdx="2" presStyleCnt="3"/>
      <dgm:spPr/>
      <dgm:t>
        <a:bodyPr/>
        <a:lstStyle/>
        <a:p>
          <a:endParaRPr lang="en-US"/>
        </a:p>
      </dgm:t>
    </dgm:pt>
    <dgm:pt modelId="{92D0C403-D882-4B09-8A64-E728FAAB8CDA}" type="pres">
      <dgm:prSet presAssocID="{C825308E-1504-49B2-86D5-653D52979E2D}" presName="text0" presStyleLbl="node1" presStyleIdx="3" presStyleCnt="4" custScaleX="179703" custScaleY="120467" custRadScaleRad="130767" custRadScaleInc="254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7755E50-E841-42AD-8F63-9EF9F6886C33}" srcId="{9591441C-40BF-4657-85DA-F621FD9E844B}" destId="{C91BA4B9-A895-438B-A091-C45939098FC0}" srcOrd="0" destOrd="0" parTransId="{C4E77DEB-F306-4107-B219-D09445116AE8}" sibTransId="{89417039-A28A-4D5D-B21F-3E5F6C1A2C47}"/>
    <dgm:cxn modelId="{468B9003-DE28-417B-A23B-7CF5936B9B11}" type="presOf" srcId="{C91BA4B9-A895-438B-A091-C45939098FC0}" destId="{5E5DBAFE-6954-414B-98DA-2C3782B1D1CB}" srcOrd="0" destOrd="0" presId="urn:microsoft.com/office/officeart/2008/layout/RadialCluster"/>
    <dgm:cxn modelId="{41D593EE-85F8-43EC-931F-1058D25A5C26}" srcId="{9591441C-40BF-4657-85DA-F621FD9E844B}" destId="{C825308E-1504-49B2-86D5-653D52979E2D}" srcOrd="2" destOrd="0" parTransId="{0D82DE85-D7ED-491F-A4E9-55663683A42D}" sibTransId="{1D033137-0035-4DAD-A8D6-85BFD45F7642}"/>
    <dgm:cxn modelId="{2AE6E110-A966-4B85-A397-CFF3710C750D}" srcId="{28AA37E3-0478-4D3F-82C5-2B66A8912EEC}" destId="{9591441C-40BF-4657-85DA-F621FD9E844B}" srcOrd="0" destOrd="0" parTransId="{39DCBD62-5222-47C6-910F-B7186D94BDC4}" sibTransId="{87903C7E-B2C9-4F38-BCDA-37DE7CABEA96}"/>
    <dgm:cxn modelId="{96EBF7AD-873D-4DFA-BBC0-CB123FDCC8AC}" type="presOf" srcId="{C4E77DEB-F306-4107-B219-D09445116AE8}" destId="{7AA6B8C7-5519-4EF0-A315-2E15B76941AE}" srcOrd="0" destOrd="0" presId="urn:microsoft.com/office/officeart/2008/layout/RadialCluster"/>
    <dgm:cxn modelId="{53F526D4-5DEE-4541-B870-896AA4428599}" type="presOf" srcId="{0D82DE85-D7ED-491F-A4E9-55663683A42D}" destId="{3ED9BD31-38DD-42B1-937C-1A9BCE11FF07}" srcOrd="0" destOrd="0" presId="urn:microsoft.com/office/officeart/2008/layout/RadialCluster"/>
    <dgm:cxn modelId="{B2370551-DAEB-4706-805F-816F42F6ABFB}" srcId="{9591441C-40BF-4657-85DA-F621FD9E844B}" destId="{E718D1EE-6040-4076-A3EE-103767593BA4}" srcOrd="1" destOrd="0" parTransId="{C4F50CFD-60D0-4757-8EAF-61F44A59D69D}" sibTransId="{B5F83CBA-A3A6-461A-868B-A15AF6DB00E6}"/>
    <dgm:cxn modelId="{910C747F-7D21-47A6-9D66-8A6057C25B79}" type="presOf" srcId="{C825308E-1504-49B2-86D5-653D52979E2D}" destId="{92D0C403-D882-4B09-8A64-E728FAAB8CDA}" srcOrd="0" destOrd="0" presId="urn:microsoft.com/office/officeart/2008/layout/RadialCluster"/>
    <dgm:cxn modelId="{30656A08-5C0B-4809-94EB-3F00B478FE39}" type="presOf" srcId="{E718D1EE-6040-4076-A3EE-103767593BA4}" destId="{F8871A51-563F-46B3-8252-3FDE2ED6C2FC}" srcOrd="0" destOrd="0" presId="urn:microsoft.com/office/officeart/2008/layout/RadialCluster"/>
    <dgm:cxn modelId="{F5135FAA-14D0-4BA9-845B-8004D9B16B09}" type="presOf" srcId="{28AA37E3-0478-4D3F-82C5-2B66A8912EEC}" destId="{07A9691D-4BB4-4285-A62D-B7676D72E30E}" srcOrd="0" destOrd="0" presId="urn:microsoft.com/office/officeart/2008/layout/RadialCluster"/>
    <dgm:cxn modelId="{242E1BEF-A303-41C2-8145-F89EA1046857}" type="presOf" srcId="{9591441C-40BF-4657-85DA-F621FD9E844B}" destId="{564B41D1-E4AD-49F2-891D-3EA0DB9743E8}" srcOrd="0" destOrd="0" presId="urn:microsoft.com/office/officeart/2008/layout/RadialCluster"/>
    <dgm:cxn modelId="{C8528F5B-300C-4E78-9F71-C81B6F850C19}" type="presOf" srcId="{C4F50CFD-60D0-4757-8EAF-61F44A59D69D}" destId="{C55F2F48-54E3-4482-B8BD-8E54595C3C34}" srcOrd="0" destOrd="0" presId="urn:microsoft.com/office/officeart/2008/layout/RadialCluster"/>
    <dgm:cxn modelId="{79CFB010-8242-4053-8FC3-9B6A59B2CB52}" type="presParOf" srcId="{07A9691D-4BB4-4285-A62D-B7676D72E30E}" destId="{D8A8F1F3-A1DF-49C1-8224-623E84FEC644}" srcOrd="0" destOrd="0" presId="urn:microsoft.com/office/officeart/2008/layout/RadialCluster"/>
    <dgm:cxn modelId="{E0DDCE3A-8D35-484B-A903-4558C61685B2}" type="presParOf" srcId="{D8A8F1F3-A1DF-49C1-8224-623E84FEC644}" destId="{564B41D1-E4AD-49F2-891D-3EA0DB9743E8}" srcOrd="0" destOrd="0" presId="urn:microsoft.com/office/officeart/2008/layout/RadialCluster"/>
    <dgm:cxn modelId="{6F0A4BCE-0B0D-4D9E-9FC3-D90074F6F45C}" type="presParOf" srcId="{D8A8F1F3-A1DF-49C1-8224-623E84FEC644}" destId="{7AA6B8C7-5519-4EF0-A315-2E15B76941AE}" srcOrd="1" destOrd="0" presId="urn:microsoft.com/office/officeart/2008/layout/RadialCluster"/>
    <dgm:cxn modelId="{8CEC134B-1D5E-4DF0-A63E-BAD2D549F6ED}" type="presParOf" srcId="{D8A8F1F3-A1DF-49C1-8224-623E84FEC644}" destId="{5E5DBAFE-6954-414B-98DA-2C3782B1D1CB}" srcOrd="2" destOrd="0" presId="urn:microsoft.com/office/officeart/2008/layout/RadialCluster"/>
    <dgm:cxn modelId="{07C0A55F-4BE6-4134-9824-0E0D74BDC8A3}" type="presParOf" srcId="{D8A8F1F3-A1DF-49C1-8224-623E84FEC644}" destId="{C55F2F48-54E3-4482-B8BD-8E54595C3C34}" srcOrd="3" destOrd="0" presId="urn:microsoft.com/office/officeart/2008/layout/RadialCluster"/>
    <dgm:cxn modelId="{3E6C259F-1815-4F4A-B538-057D7C58A8CE}" type="presParOf" srcId="{D8A8F1F3-A1DF-49C1-8224-623E84FEC644}" destId="{F8871A51-563F-46B3-8252-3FDE2ED6C2FC}" srcOrd="4" destOrd="0" presId="urn:microsoft.com/office/officeart/2008/layout/RadialCluster"/>
    <dgm:cxn modelId="{04F7D53E-D6FD-430C-A69B-85DAFD893886}" type="presParOf" srcId="{D8A8F1F3-A1DF-49C1-8224-623E84FEC644}" destId="{3ED9BD31-38DD-42B1-937C-1A9BCE11FF07}" srcOrd="5" destOrd="0" presId="urn:microsoft.com/office/officeart/2008/layout/RadialCluster"/>
    <dgm:cxn modelId="{3A218037-F308-4955-9305-B8A52B106DB1}" type="presParOf" srcId="{D8A8F1F3-A1DF-49C1-8224-623E84FEC644}" destId="{92D0C403-D882-4B09-8A64-E728FAAB8CDA}" srcOrd="6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E38A52D-F703-40F5-B62E-B5CE6EF43B18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7E6CFB3-8E4F-453B-BCCB-BE6EA820A99F}">
      <dgm:prSet phldrT="[Text]"/>
      <dgm:spPr/>
      <dgm:t>
        <a:bodyPr/>
        <a:lstStyle/>
        <a:p>
          <a:r>
            <a:rPr lang="en-US" dirty="0" smtClean="0"/>
            <a:t>TỔ CHỨC</a:t>
          </a:r>
          <a:endParaRPr lang="en-US" dirty="0"/>
        </a:p>
      </dgm:t>
    </dgm:pt>
    <dgm:pt modelId="{799331FA-97AA-449C-A3F6-D7B92A325EC4}" type="parTrans" cxnId="{BC940949-ADDE-4BC1-81B2-26E44CBCFF33}">
      <dgm:prSet/>
      <dgm:spPr/>
      <dgm:t>
        <a:bodyPr/>
        <a:lstStyle/>
        <a:p>
          <a:endParaRPr lang="en-US"/>
        </a:p>
      </dgm:t>
    </dgm:pt>
    <dgm:pt modelId="{F055858C-9914-441B-B9EF-EFB8ACC35E46}" type="sibTrans" cxnId="{BC940949-ADDE-4BC1-81B2-26E44CBCFF33}">
      <dgm:prSet/>
      <dgm:spPr/>
      <dgm:t>
        <a:bodyPr/>
        <a:lstStyle/>
        <a:p>
          <a:endParaRPr lang="en-US"/>
        </a:p>
      </dgm:t>
    </dgm:pt>
    <dgm:pt modelId="{46BD3A3B-AD49-4066-B91E-35D9E29F6F90}">
      <dgm:prSet phldrT="[Text]" custT="1"/>
      <dgm:spPr/>
      <dgm:t>
        <a:bodyPr/>
        <a:lstStyle/>
        <a:p>
          <a:r>
            <a:rPr lang="en-US" sz="2800" dirty="0" err="1" smtClean="0"/>
            <a:t>Dành</a:t>
          </a:r>
          <a:r>
            <a:rPr lang="en-US" sz="2800" dirty="0" smtClean="0"/>
            <a:t> </a:t>
          </a:r>
          <a:r>
            <a:rPr lang="en-US" sz="2800" dirty="0" err="1" smtClean="0"/>
            <a:t>cho</a:t>
          </a:r>
          <a:r>
            <a:rPr lang="en-US" sz="2800" dirty="0" smtClean="0"/>
            <a:t> </a:t>
          </a:r>
          <a:r>
            <a:rPr lang="en-US" sz="2800" dirty="0" err="1" smtClean="0"/>
            <a:t>những</a:t>
          </a:r>
          <a:r>
            <a:rPr lang="en-US" sz="2800" dirty="0" smtClean="0"/>
            <a:t> </a:t>
          </a:r>
          <a:r>
            <a:rPr lang="en-US" sz="2800" dirty="0" err="1" smtClean="0"/>
            <a:t>người</a:t>
          </a:r>
          <a:r>
            <a:rPr lang="en-US" sz="2800" dirty="0" smtClean="0"/>
            <a:t> </a:t>
          </a:r>
          <a:r>
            <a:rPr lang="en-US" sz="2800" dirty="0" err="1" smtClean="0"/>
            <a:t>không</a:t>
          </a:r>
          <a:r>
            <a:rPr lang="en-US" sz="2800" dirty="0" smtClean="0"/>
            <a:t> </a:t>
          </a:r>
          <a:r>
            <a:rPr lang="en-US" sz="2800" dirty="0" err="1" smtClean="0"/>
            <a:t>thể</a:t>
          </a:r>
          <a:r>
            <a:rPr lang="en-US" sz="2800" dirty="0" smtClean="0"/>
            <a:t> </a:t>
          </a:r>
          <a:r>
            <a:rPr lang="en-US" sz="2800" dirty="0" err="1" smtClean="0"/>
            <a:t>tự</a:t>
          </a:r>
          <a:r>
            <a:rPr lang="en-US" sz="2800" dirty="0" smtClean="0"/>
            <a:t> </a:t>
          </a:r>
          <a:r>
            <a:rPr lang="en-US" sz="2800" dirty="0" err="1" smtClean="0"/>
            <a:t>chăm</a:t>
          </a:r>
          <a:r>
            <a:rPr lang="en-US" sz="2800" dirty="0" smtClean="0"/>
            <a:t> </a:t>
          </a:r>
          <a:r>
            <a:rPr lang="en-US" sz="2800" dirty="0" err="1" smtClean="0"/>
            <a:t>sóc</a:t>
          </a:r>
          <a:r>
            <a:rPr lang="en-US" sz="2800" dirty="0" smtClean="0"/>
            <a:t> </a:t>
          </a:r>
          <a:r>
            <a:rPr lang="en-US" sz="2800" dirty="0" err="1" smtClean="0"/>
            <a:t>bản</a:t>
          </a:r>
          <a:r>
            <a:rPr lang="en-US" sz="2800" dirty="0" smtClean="0"/>
            <a:t> </a:t>
          </a:r>
          <a:r>
            <a:rPr lang="en-US" sz="2800" dirty="0" err="1" smtClean="0"/>
            <a:t>thân</a:t>
          </a:r>
          <a:r>
            <a:rPr lang="en-US" sz="2800" dirty="0" smtClean="0"/>
            <a:t> </a:t>
          </a:r>
          <a:r>
            <a:rPr lang="en-US" sz="2800" dirty="0" err="1" smtClean="0"/>
            <a:t>mình</a:t>
          </a:r>
          <a:endParaRPr lang="en-US" sz="2800" dirty="0"/>
        </a:p>
      </dgm:t>
    </dgm:pt>
    <dgm:pt modelId="{D2CB1F31-639D-4A7B-A5F0-D28D658E21C3}" type="parTrans" cxnId="{7949ADB0-FFF0-4D22-BA4C-7FEC4571F8B2}">
      <dgm:prSet/>
      <dgm:spPr/>
      <dgm:t>
        <a:bodyPr/>
        <a:lstStyle/>
        <a:p>
          <a:endParaRPr lang="en-US"/>
        </a:p>
      </dgm:t>
    </dgm:pt>
    <dgm:pt modelId="{D80FCBF3-CB04-4393-8D63-15CD857CDE0C}" type="sibTrans" cxnId="{7949ADB0-FFF0-4D22-BA4C-7FEC4571F8B2}">
      <dgm:prSet/>
      <dgm:spPr/>
      <dgm:t>
        <a:bodyPr/>
        <a:lstStyle/>
        <a:p>
          <a:endParaRPr lang="en-US"/>
        </a:p>
      </dgm:t>
    </dgm:pt>
    <dgm:pt modelId="{8407D7D2-8FB6-4EA7-9C21-DD665286C149}">
      <dgm:prSet phldrT="[Text]" custT="1"/>
      <dgm:spPr/>
      <dgm:t>
        <a:bodyPr/>
        <a:lstStyle/>
        <a:p>
          <a:r>
            <a:rPr lang="en-US" sz="2800" dirty="0" smtClean="0"/>
            <a:t>Thu </a:t>
          </a:r>
          <a:r>
            <a:rPr lang="en-US" sz="2800" dirty="0" err="1" smtClean="0"/>
            <a:t>hút</a:t>
          </a:r>
          <a:r>
            <a:rPr lang="en-US" sz="2800" dirty="0" smtClean="0"/>
            <a:t> </a:t>
          </a:r>
          <a:r>
            <a:rPr lang="en-US" sz="2800" dirty="0" err="1" smtClean="0"/>
            <a:t>những</a:t>
          </a:r>
          <a:r>
            <a:rPr lang="en-US" sz="2800" dirty="0" smtClean="0"/>
            <a:t> </a:t>
          </a:r>
          <a:r>
            <a:rPr lang="en-US" sz="2800" dirty="0" err="1" smtClean="0"/>
            <a:t>người</a:t>
          </a:r>
          <a:r>
            <a:rPr lang="en-US" sz="2800" dirty="0" smtClean="0"/>
            <a:t> </a:t>
          </a:r>
          <a:r>
            <a:rPr lang="en-US" sz="2800" dirty="0" err="1" smtClean="0"/>
            <a:t>thích</a:t>
          </a:r>
          <a:r>
            <a:rPr lang="en-US" sz="2800" dirty="0" smtClean="0"/>
            <a:t> </a:t>
          </a:r>
          <a:r>
            <a:rPr lang="en-US" sz="2800" dirty="0" err="1" smtClean="0"/>
            <a:t>tự</a:t>
          </a:r>
          <a:r>
            <a:rPr lang="en-US" sz="2800" dirty="0" smtClean="0"/>
            <a:t> </a:t>
          </a:r>
          <a:r>
            <a:rPr lang="en-US" sz="2800" dirty="0" err="1" smtClean="0"/>
            <a:t>mình</a:t>
          </a:r>
          <a:r>
            <a:rPr lang="en-US" sz="2800" dirty="0" smtClean="0"/>
            <a:t> </a:t>
          </a:r>
          <a:r>
            <a:rPr lang="en-US" sz="2800" dirty="0" err="1" smtClean="0"/>
            <a:t>rút</a:t>
          </a:r>
          <a:r>
            <a:rPr lang="en-US" sz="2800" dirty="0" smtClean="0"/>
            <a:t> </a:t>
          </a:r>
          <a:r>
            <a:rPr lang="en-US" sz="2800" dirty="0" err="1" smtClean="0"/>
            <a:t>lui</a:t>
          </a:r>
          <a:r>
            <a:rPr lang="en-US" sz="2800" dirty="0" smtClean="0"/>
            <a:t> </a:t>
          </a:r>
          <a:r>
            <a:rPr lang="en-US" sz="2800" dirty="0" err="1" smtClean="0"/>
            <a:t>khỏi</a:t>
          </a:r>
          <a:r>
            <a:rPr lang="en-US" sz="2800" dirty="0" smtClean="0"/>
            <a:t> </a:t>
          </a:r>
          <a:r>
            <a:rPr lang="en-US" sz="2800" dirty="0" err="1" smtClean="0"/>
            <a:t>đời</a:t>
          </a:r>
          <a:r>
            <a:rPr lang="en-US" sz="2800" dirty="0" smtClean="0"/>
            <a:t> </a:t>
          </a:r>
          <a:r>
            <a:rPr lang="en-US" sz="2800" dirty="0" err="1" smtClean="0"/>
            <a:t>sống</a:t>
          </a:r>
          <a:r>
            <a:rPr lang="en-US" sz="2800" dirty="0" smtClean="0"/>
            <a:t> </a:t>
          </a:r>
          <a:r>
            <a:rPr lang="en-US" sz="2800" dirty="0" err="1" smtClean="0"/>
            <a:t>xã</a:t>
          </a:r>
          <a:r>
            <a:rPr lang="en-US" sz="2800" dirty="0" smtClean="0"/>
            <a:t> </a:t>
          </a:r>
          <a:r>
            <a:rPr lang="en-US" sz="2800" dirty="0" err="1" smtClean="0"/>
            <a:t>hội</a:t>
          </a:r>
          <a:endParaRPr lang="en-US" sz="2800" dirty="0"/>
        </a:p>
      </dgm:t>
    </dgm:pt>
    <dgm:pt modelId="{93626333-DE9C-433A-A6D0-3E1539FFB1EB}" type="parTrans" cxnId="{B5E8CA9F-529A-4671-879E-7C55B940B799}">
      <dgm:prSet/>
      <dgm:spPr/>
      <dgm:t>
        <a:bodyPr/>
        <a:lstStyle/>
        <a:p>
          <a:endParaRPr lang="en-US"/>
        </a:p>
      </dgm:t>
    </dgm:pt>
    <dgm:pt modelId="{17CCC3F9-6588-4444-9B74-F58575D033D8}" type="sibTrans" cxnId="{B5E8CA9F-529A-4671-879E-7C55B940B799}">
      <dgm:prSet/>
      <dgm:spPr/>
      <dgm:t>
        <a:bodyPr/>
        <a:lstStyle/>
        <a:p>
          <a:endParaRPr lang="en-US"/>
        </a:p>
      </dgm:t>
    </dgm:pt>
    <dgm:pt modelId="{62E86000-6AC2-413E-937E-52E7F6A5D734}">
      <dgm:prSet custT="1"/>
      <dgm:spPr/>
      <dgm:t>
        <a:bodyPr/>
        <a:lstStyle/>
        <a:p>
          <a:r>
            <a:rPr lang="en-US" sz="2400" dirty="0" err="1" smtClean="0"/>
            <a:t>Để</a:t>
          </a:r>
          <a:r>
            <a:rPr lang="en-US" sz="2400" dirty="0" smtClean="0"/>
            <a:t> </a:t>
          </a:r>
          <a:r>
            <a:rPr lang="en-US" sz="2400" dirty="0" err="1" smtClean="0"/>
            <a:t>giam</a:t>
          </a:r>
          <a:r>
            <a:rPr lang="en-US" sz="2400" dirty="0" smtClean="0"/>
            <a:t> </a:t>
          </a:r>
          <a:r>
            <a:rPr lang="en-US" sz="2400" dirty="0" err="1" smtClean="0"/>
            <a:t>giữ</a:t>
          </a:r>
          <a:r>
            <a:rPr lang="en-US" sz="2400" dirty="0" smtClean="0"/>
            <a:t>, </a:t>
          </a:r>
          <a:r>
            <a:rPr lang="en-US" sz="2400" dirty="0" err="1" smtClean="0"/>
            <a:t>cách</a:t>
          </a:r>
          <a:r>
            <a:rPr lang="en-US" sz="2400" dirty="0" smtClean="0"/>
            <a:t> </a:t>
          </a:r>
          <a:r>
            <a:rPr lang="en-US" sz="2400" dirty="0" err="1" smtClean="0"/>
            <a:t>ly</a:t>
          </a:r>
          <a:r>
            <a:rPr lang="en-US" sz="2400" dirty="0" smtClean="0"/>
            <a:t> </a:t>
          </a:r>
          <a:r>
            <a:rPr lang="en-US" sz="2400" dirty="0" err="1" smtClean="0"/>
            <a:t>những</a:t>
          </a:r>
          <a:r>
            <a:rPr lang="en-US" sz="2400" dirty="0" smtClean="0"/>
            <a:t> </a:t>
          </a:r>
          <a:r>
            <a:rPr lang="en-US" sz="2400" dirty="0" err="1" smtClean="0"/>
            <a:t>phần</a:t>
          </a:r>
          <a:r>
            <a:rPr lang="en-US" sz="2400" dirty="0" smtClean="0"/>
            <a:t> </a:t>
          </a:r>
          <a:r>
            <a:rPr lang="en-US" sz="2400" dirty="0" err="1" smtClean="0"/>
            <a:t>tử</a:t>
          </a:r>
          <a:r>
            <a:rPr lang="en-US" sz="2400" dirty="0" smtClean="0"/>
            <a:t> </a:t>
          </a:r>
          <a:r>
            <a:rPr lang="en-US" sz="2400" dirty="0" err="1" smtClean="0"/>
            <a:t>nguy</a:t>
          </a:r>
          <a:r>
            <a:rPr lang="en-US" sz="2400" dirty="0" smtClean="0"/>
            <a:t> </a:t>
          </a:r>
          <a:r>
            <a:rPr lang="en-US" sz="2400" dirty="0" err="1" smtClean="0"/>
            <a:t>hiểm</a:t>
          </a:r>
          <a:r>
            <a:rPr lang="en-US" sz="2400" dirty="0" smtClean="0"/>
            <a:t> </a:t>
          </a:r>
          <a:r>
            <a:rPr lang="en-US" sz="2400" dirty="0" err="1" smtClean="0"/>
            <a:t>theo</a:t>
          </a:r>
          <a:r>
            <a:rPr lang="en-US" sz="2400" dirty="0" smtClean="0"/>
            <a:t> </a:t>
          </a:r>
          <a:r>
            <a:rPr lang="en-US" sz="2400" dirty="0" err="1" smtClean="0"/>
            <a:t>quy</a:t>
          </a:r>
          <a:r>
            <a:rPr lang="en-US" sz="2400" dirty="0" smtClean="0"/>
            <a:t> </a:t>
          </a:r>
          <a:r>
            <a:rPr lang="en-US" sz="2400" dirty="0" err="1" smtClean="0"/>
            <a:t>định</a:t>
          </a:r>
          <a:r>
            <a:rPr lang="en-US" sz="2400" dirty="0" smtClean="0"/>
            <a:t> </a:t>
          </a:r>
          <a:r>
            <a:rPr lang="en-US" sz="2400" dirty="0" err="1" smtClean="0"/>
            <a:t>của</a:t>
          </a:r>
          <a:r>
            <a:rPr lang="en-US" sz="2400" dirty="0" smtClean="0"/>
            <a:t> </a:t>
          </a:r>
          <a:r>
            <a:rPr lang="en-US" sz="2400" dirty="0" err="1" smtClean="0"/>
            <a:t>pháp</a:t>
          </a:r>
          <a:r>
            <a:rPr lang="en-US" sz="2400" dirty="0" smtClean="0"/>
            <a:t> </a:t>
          </a:r>
          <a:r>
            <a:rPr lang="en-US" sz="2400" dirty="0" err="1" smtClean="0"/>
            <a:t>luật</a:t>
          </a:r>
          <a:r>
            <a:rPr lang="en-US" sz="2400" dirty="0" smtClean="0"/>
            <a:t> </a:t>
          </a:r>
        </a:p>
      </dgm:t>
    </dgm:pt>
    <dgm:pt modelId="{9F02AC43-C62F-4B4A-B3E2-F04C28894968}" type="parTrans" cxnId="{675A25D2-CF2D-485A-98AF-27C95AB12863}">
      <dgm:prSet/>
      <dgm:spPr/>
      <dgm:t>
        <a:bodyPr/>
        <a:lstStyle/>
        <a:p>
          <a:endParaRPr lang="en-US"/>
        </a:p>
      </dgm:t>
    </dgm:pt>
    <dgm:pt modelId="{8DE6CEC8-9490-4290-B495-92ACAF340816}" type="sibTrans" cxnId="{675A25D2-CF2D-485A-98AF-27C95AB12863}">
      <dgm:prSet/>
      <dgm:spPr/>
      <dgm:t>
        <a:bodyPr/>
        <a:lstStyle/>
        <a:p>
          <a:endParaRPr lang="en-US"/>
        </a:p>
      </dgm:t>
    </dgm:pt>
    <dgm:pt modelId="{97DA0255-956A-4E6F-B60D-F101DCB0FEAA}">
      <dgm:prSet custT="1"/>
      <dgm:spPr/>
      <dgm:t>
        <a:bodyPr/>
        <a:lstStyle/>
        <a:p>
          <a:r>
            <a:rPr lang="en-US" sz="3200" dirty="0" err="1" smtClean="0"/>
            <a:t>Thực</a:t>
          </a:r>
          <a:r>
            <a:rPr lang="en-US" sz="3200" dirty="0" smtClean="0"/>
            <a:t> </a:t>
          </a:r>
          <a:r>
            <a:rPr lang="en-US" sz="3200" dirty="0" err="1" smtClean="0"/>
            <a:t>hiện</a:t>
          </a:r>
          <a:r>
            <a:rPr lang="en-US" sz="3200" dirty="0" smtClean="0"/>
            <a:t> </a:t>
          </a:r>
          <a:r>
            <a:rPr lang="en-US" sz="3200" dirty="0" err="1" smtClean="0"/>
            <a:t>nhiệm</a:t>
          </a:r>
          <a:r>
            <a:rPr lang="en-US" sz="3200" dirty="0" smtClean="0"/>
            <a:t> </a:t>
          </a:r>
          <a:r>
            <a:rPr lang="en-US" sz="3200" dirty="0" err="1" smtClean="0"/>
            <a:t>vụ</a:t>
          </a:r>
          <a:r>
            <a:rPr lang="en-US" sz="3200" dirty="0" smtClean="0"/>
            <a:t> </a:t>
          </a:r>
          <a:r>
            <a:rPr lang="en-US" sz="3200" dirty="0" err="1" smtClean="0"/>
            <a:t>đặc</a:t>
          </a:r>
          <a:r>
            <a:rPr lang="en-US" sz="3200" dirty="0" smtClean="0"/>
            <a:t> </a:t>
          </a:r>
          <a:r>
            <a:rPr lang="en-US" sz="3200" dirty="0" err="1" smtClean="0"/>
            <a:t>biệt</a:t>
          </a:r>
          <a:r>
            <a:rPr lang="en-US" sz="3200" dirty="0" smtClean="0"/>
            <a:t> </a:t>
          </a:r>
          <a:endParaRPr lang="en-US" sz="3200" dirty="0"/>
        </a:p>
      </dgm:t>
    </dgm:pt>
    <dgm:pt modelId="{B8771D8C-A587-413F-B833-07A2A24F4A97}" type="parTrans" cxnId="{B6CEA25C-F903-4B7A-AC2D-5D989C9C4886}">
      <dgm:prSet/>
      <dgm:spPr/>
      <dgm:t>
        <a:bodyPr/>
        <a:lstStyle/>
        <a:p>
          <a:endParaRPr lang="en-US"/>
        </a:p>
      </dgm:t>
    </dgm:pt>
    <dgm:pt modelId="{8E7F8435-319E-4635-902D-49FE329FC614}" type="sibTrans" cxnId="{B6CEA25C-F903-4B7A-AC2D-5D989C9C4886}">
      <dgm:prSet/>
      <dgm:spPr/>
      <dgm:t>
        <a:bodyPr/>
        <a:lstStyle/>
        <a:p>
          <a:endParaRPr lang="en-US"/>
        </a:p>
      </dgm:t>
    </dgm:pt>
    <dgm:pt modelId="{CC846EAA-635A-4F4A-B02F-818A06CCAE33}" type="pres">
      <dgm:prSet presAssocID="{FE38A52D-F703-40F5-B62E-B5CE6EF43B1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A3A2690-1FB9-43DF-8425-89F0F294D7EB}" type="pres">
      <dgm:prSet presAssocID="{E7E6CFB3-8E4F-453B-BCCB-BE6EA820A99F}" presName="centerShape" presStyleLbl="node0" presStyleIdx="0" presStyleCnt="1"/>
      <dgm:spPr/>
      <dgm:t>
        <a:bodyPr/>
        <a:lstStyle/>
        <a:p>
          <a:endParaRPr lang="en-US"/>
        </a:p>
      </dgm:t>
    </dgm:pt>
    <dgm:pt modelId="{4FF63ACE-1C8E-4011-A2FD-E0CB252EB6CA}" type="pres">
      <dgm:prSet presAssocID="{D2CB1F31-639D-4A7B-A5F0-D28D658E21C3}" presName="parTrans" presStyleLbl="sibTrans2D1" presStyleIdx="0" presStyleCnt="4"/>
      <dgm:spPr/>
      <dgm:t>
        <a:bodyPr/>
        <a:lstStyle/>
        <a:p>
          <a:endParaRPr lang="en-US"/>
        </a:p>
      </dgm:t>
    </dgm:pt>
    <dgm:pt modelId="{555B6859-2310-4F34-B206-57DE94DB92C0}" type="pres">
      <dgm:prSet presAssocID="{D2CB1F31-639D-4A7B-A5F0-D28D658E21C3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FC22173C-D430-49F7-A352-24462894EAF6}" type="pres">
      <dgm:prSet presAssocID="{46BD3A3B-AD49-4066-B91E-35D9E29F6F90}" presName="node" presStyleLbl="node1" presStyleIdx="0" presStyleCnt="4" custScaleX="306944" custScaleY="10903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9DACF7-C256-4A74-877D-DADD8F627AE0}" type="pres">
      <dgm:prSet presAssocID="{9F02AC43-C62F-4B4A-B3E2-F04C28894968}" presName="parTrans" presStyleLbl="sibTrans2D1" presStyleIdx="1" presStyleCnt="4"/>
      <dgm:spPr/>
      <dgm:t>
        <a:bodyPr/>
        <a:lstStyle/>
        <a:p>
          <a:endParaRPr lang="en-US"/>
        </a:p>
      </dgm:t>
    </dgm:pt>
    <dgm:pt modelId="{82182077-7F1F-4BEE-9732-595CD501A9CC}" type="pres">
      <dgm:prSet presAssocID="{9F02AC43-C62F-4B4A-B3E2-F04C28894968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60A697A8-08FA-4ADB-845C-45E55BE8AA63}" type="pres">
      <dgm:prSet presAssocID="{62E86000-6AC2-413E-937E-52E7F6A5D734}" presName="node" presStyleLbl="node1" presStyleIdx="1" presStyleCnt="4" custScaleX="153942" custScaleY="241157" custRadScaleRad="147669" custRadScaleInc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4C65C1-E43E-4880-B50D-A8D5B250A1D7}" type="pres">
      <dgm:prSet presAssocID="{B8771D8C-A587-413F-B833-07A2A24F4A97}" presName="parTrans" presStyleLbl="sibTrans2D1" presStyleIdx="2" presStyleCnt="4"/>
      <dgm:spPr/>
      <dgm:t>
        <a:bodyPr/>
        <a:lstStyle/>
        <a:p>
          <a:endParaRPr lang="en-US"/>
        </a:p>
      </dgm:t>
    </dgm:pt>
    <dgm:pt modelId="{8D558546-7B5F-4085-8D42-428A579E9293}" type="pres">
      <dgm:prSet presAssocID="{B8771D8C-A587-413F-B833-07A2A24F4A97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8653DFD7-73EE-4870-8576-A921EEF7AA1C}" type="pres">
      <dgm:prSet presAssocID="{97DA0255-956A-4E6F-B60D-F101DCB0FEAA}" presName="node" presStyleLbl="node1" presStyleIdx="2" presStyleCnt="4" custScaleX="230400" custRadScaleRad="92420" custRadScaleInc="-425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B66104B-CD51-46AA-8AFA-85A6E46B2240}" type="pres">
      <dgm:prSet presAssocID="{93626333-DE9C-433A-A6D0-3E1539FFB1EB}" presName="parTrans" presStyleLbl="sibTrans2D1" presStyleIdx="3" presStyleCnt="4"/>
      <dgm:spPr/>
      <dgm:t>
        <a:bodyPr/>
        <a:lstStyle/>
        <a:p>
          <a:endParaRPr lang="en-US"/>
        </a:p>
      </dgm:t>
    </dgm:pt>
    <dgm:pt modelId="{76EE824E-8270-45DF-A4F4-8D873252B01C}" type="pres">
      <dgm:prSet presAssocID="{93626333-DE9C-433A-A6D0-3E1539FFB1EB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9A78539F-2279-409F-9A25-ECFD0958AE09}" type="pres">
      <dgm:prSet presAssocID="{8407D7D2-8FB6-4EA7-9C21-DD665286C149}" presName="node" presStyleLbl="node1" presStyleIdx="3" presStyleCnt="4" custScaleX="151210" custScaleY="270322" custRadScaleRad="137083" custRadScaleInc="-635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C940949-ADDE-4BC1-81B2-26E44CBCFF33}" srcId="{FE38A52D-F703-40F5-B62E-B5CE6EF43B18}" destId="{E7E6CFB3-8E4F-453B-BCCB-BE6EA820A99F}" srcOrd="0" destOrd="0" parTransId="{799331FA-97AA-449C-A3F6-D7B92A325EC4}" sibTransId="{F055858C-9914-441B-B9EF-EFB8ACC35E46}"/>
    <dgm:cxn modelId="{3E153F19-B8E9-400B-BFA5-08F1C60C0007}" type="presOf" srcId="{8407D7D2-8FB6-4EA7-9C21-DD665286C149}" destId="{9A78539F-2279-409F-9A25-ECFD0958AE09}" srcOrd="0" destOrd="0" presId="urn:microsoft.com/office/officeart/2005/8/layout/radial5"/>
    <dgm:cxn modelId="{781A6F34-AF20-42FF-B526-73C44E106237}" type="presOf" srcId="{46BD3A3B-AD49-4066-B91E-35D9E29F6F90}" destId="{FC22173C-D430-49F7-A352-24462894EAF6}" srcOrd="0" destOrd="0" presId="urn:microsoft.com/office/officeart/2005/8/layout/radial5"/>
    <dgm:cxn modelId="{DCD23C90-C8E5-4279-9BD2-04248750EC33}" type="presOf" srcId="{E7E6CFB3-8E4F-453B-BCCB-BE6EA820A99F}" destId="{2A3A2690-1FB9-43DF-8425-89F0F294D7EB}" srcOrd="0" destOrd="0" presId="urn:microsoft.com/office/officeart/2005/8/layout/radial5"/>
    <dgm:cxn modelId="{C64ECA88-4C81-467E-AF06-6BBCBFCBDBCC}" type="presOf" srcId="{9F02AC43-C62F-4B4A-B3E2-F04C28894968}" destId="{82182077-7F1F-4BEE-9732-595CD501A9CC}" srcOrd="1" destOrd="0" presId="urn:microsoft.com/office/officeart/2005/8/layout/radial5"/>
    <dgm:cxn modelId="{B5E8CA9F-529A-4671-879E-7C55B940B799}" srcId="{E7E6CFB3-8E4F-453B-BCCB-BE6EA820A99F}" destId="{8407D7D2-8FB6-4EA7-9C21-DD665286C149}" srcOrd="3" destOrd="0" parTransId="{93626333-DE9C-433A-A6D0-3E1539FFB1EB}" sibTransId="{17CCC3F9-6588-4444-9B74-F58575D033D8}"/>
    <dgm:cxn modelId="{0865B21A-8C4B-4914-A395-C544FE6A90CA}" type="presOf" srcId="{D2CB1F31-639D-4A7B-A5F0-D28D658E21C3}" destId="{4FF63ACE-1C8E-4011-A2FD-E0CB252EB6CA}" srcOrd="0" destOrd="0" presId="urn:microsoft.com/office/officeart/2005/8/layout/radial5"/>
    <dgm:cxn modelId="{7949ADB0-FFF0-4D22-BA4C-7FEC4571F8B2}" srcId="{E7E6CFB3-8E4F-453B-BCCB-BE6EA820A99F}" destId="{46BD3A3B-AD49-4066-B91E-35D9E29F6F90}" srcOrd="0" destOrd="0" parTransId="{D2CB1F31-639D-4A7B-A5F0-D28D658E21C3}" sibTransId="{D80FCBF3-CB04-4393-8D63-15CD857CDE0C}"/>
    <dgm:cxn modelId="{675A25D2-CF2D-485A-98AF-27C95AB12863}" srcId="{E7E6CFB3-8E4F-453B-BCCB-BE6EA820A99F}" destId="{62E86000-6AC2-413E-937E-52E7F6A5D734}" srcOrd="1" destOrd="0" parTransId="{9F02AC43-C62F-4B4A-B3E2-F04C28894968}" sibTransId="{8DE6CEC8-9490-4290-B495-92ACAF340816}"/>
    <dgm:cxn modelId="{090DF207-BC5F-41D6-BB13-067516C8683C}" type="presOf" srcId="{62E86000-6AC2-413E-937E-52E7F6A5D734}" destId="{60A697A8-08FA-4ADB-845C-45E55BE8AA63}" srcOrd="0" destOrd="0" presId="urn:microsoft.com/office/officeart/2005/8/layout/radial5"/>
    <dgm:cxn modelId="{B76D0CD4-A7AA-49FF-81A2-CDB2C3788719}" type="presOf" srcId="{B8771D8C-A587-413F-B833-07A2A24F4A97}" destId="{8D558546-7B5F-4085-8D42-428A579E9293}" srcOrd="1" destOrd="0" presId="urn:microsoft.com/office/officeart/2005/8/layout/radial5"/>
    <dgm:cxn modelId="{2D68764A-C7D8-40C3-8660-EAC94DC182E1}" type="presOf" srcId="{B8771D8C-A587-413F-B833-07A2A24F4A97}" destId="{1C4C65C1-E43E-4880-B50D-A8D5B250A1D7}" srcOrd="0" destOrd="0" presId="urn:microsoft.com/office/officeart/2005/8/layout/radial5"/>
    <dgm:cxn modelId="{A8D484E4-979A-40F0-9504-9E0036374193}" type="presOf" srcId="{93626333-DE9C-433A-A6D0-3E1539FFB1EB}" destId="{76EE824E-8270-45DF-A4F4-8D873252B01C}" srcOrd="1" destOrd="0" presId="urn:microsoft.com/office/officeart/2005/8/layout/radial5"/>
    <dgm:cxn modelId="{5034969F-7DFF-4377-BF71-150B049297B1}" type="presOf" srcId="{9F02AC43-C62F-4B4A-B3E2-F04C28894968}" destId="{569DACF7-C256-4A74-877D-DADD8F627AE0}" srcOrd="0" destOrd="0" presId="urn:microsoft.com/office/officeart/2005/8/layout/radial5"/>
    <dgm:cxn modelId="{029F2834-9486-4548-91AE-785303245761}" type="presOf" srcId="{97DA0255-956A-4E6F-B60D-F101DCB0FEAA}" destId="{8653DFD7-73EE-4870-8576-A921EEF7AA1C}" srcOrd="0" destOrd="0" presId="urn:microsoft.com/office/officeart/2005/8/layout/radial5"/>
    <dgm:cxn modelId="{D20F8926-4E00-49C8-B96B-791F7D7698EE}" type="presOf" srcId="{93626333-DE9C-433A-A6D0-3E1539FFB1EB}" destId="{BB66104B-CD51-46AA-8AFA-85A6E46B2240}" srcOrd="0" destOrd="0" presId="urn:microsoft.com/office/officeart/2005/8/layout/radial5"/>
    <dgm:cxn modelId="{9FEC3EBB-3331-4DEF-AA28-926EAA118A26}" type="presOf" srcId="{FE38A52D-F703-40F5-B62E-B5CE6EF43B18}" destId="{CC846EAA-635A-4F4A-B02F-818A06CCAE33}" srcOrd="0" destOrd="0" presId="urn:microsoft.com/office/officeart/2005/8/layout/radial5"/>
    <dgm:cxn modelId="{6374C216-85B7-47AC-B07E-CF3ACECABD64}" type="presOf" srcId="{D2CB1F31-639D-4A7B-A5F0-D28D658E21C3}" destId="{555B6859-2310-4F34-B206-57DE94DB92C0}" srcOrd="1" destOrd="0" presId="urn:microsoft.com/office/officeart/2005/8/layout/radial5"/>
    <dgm:cxn modelId="{B6CEA25C-F903-4B7A-AC2D-5D989C9C4886}" srcId="{E7E6CFB3-8E4F-453B-BCCB-BE6EA820A99F}" destId="{97DA0255-956A-4E6F-B60D-F101DCB0FEAA}" srcOrd="2" destOrd="0" parTransId="{B8771D8C-A587-413F-B833-07A2A24F4A97}" sibTransId="{8E7F8435-319E-4635-902D-49FE329FC614}"/>
    <dgm:cxn modelId="{EB8184C5-4EE5-42D5-ADF6-2B50D19341EA}" type="presParOf" srcId="{CC846EAA-635A-4F4A-B02F-818A06CCAE33}" destId="{2A3A2690-1FB9-43DF-8425-89F0F294D7EB}" srcOrd="0" destOrd="0" presId="urn:microsoft.com/office/officeart/2005/8/layout/radial5"/>
    <dgm:cxn modelId="{CE9F2685-659C-46AA-875F-106CBF606555}" type="presParOf" srcId="{CC846EAA-635A-4F4A-B02F-818A06CCAE33}" destId="{4FF63ACE-1C8E-4011-A2FD-E0CB252EB6CA}" srcOrd="1" destOrd="0" presId="urn:microsoft.com/office/officeart/2005/8/layout/radial5"/>
    <dgm:cxn modelId="{F4A872A9-F89B-483C-86E2-44A73CAC11C9}" type="presParOf" srcId="{4FF63ACE-1C8E-4011-A2FD-E0CB252EB6CA}" destId="{555B6859-2310-4F34-B206-57DE94DB92C0}" srcOrd="0" destOrd="0" presId="urn:microsoft.com/office/officeart/2005/8/layout/radial5"/>
    <dgm:cxn modelId="{D72ED9C4-739B-441C-910E-D4EDC51720C2}" type="presParOf" srcId="{CC846EAA-635A-4F4A-B02F-818A06CCAE33}" destId="{FC22173C-D430-49F7-A352-24462894EAF6}" srcOrd="2" destOrd="0" presId="urn:microsoft.com/office/officeart/2005/8/layout/radial5"/>
    <dgm:cxn modelId="{07CD276E-3CEC-459E-B02B-072EF8334071}" type="presParOf" srcId="{CC846EAA-635A-4F4A-B02F-818A06CCAE33}" destId="{569DACF7-C256-4A74-877D-DADD8F627AE0}" srcOrd="3" destOrd="0" presId="urn:microsoft.com/office/officeart/2005/8/layout/radial5"/>
    <dgm:cxn modelId="{5D7287C1-0DC3-438B-B679-5F3817149971}" type="presParOf" srcId="{569DACF7-C256-4A74-877D-DADD8F627AE0}" destId="{82182077-7F1F-4BEE-9732-595CD501A9CC}" srcOrd="0" destOrd="0" presId="urn:microsoft.com/office/officeart/2005/8/layout/radial5"/>
    <dgm:cxn modelId="{250BBD1E-C689-44A3-82C7-6FACAA2B982B}" type="presParOf" srcId="{CC846EAA-635A-4F4A-B02F-818A06CCAE33}" destId="{60A697A8-08FA-4ADB-845C-45E55BE8AA63}" srcOrd="4" destOrd="0" presId="urn:microsoft.com/office/officeart/2005/8/layout/radial5"/>
    <dgm:cxn modelId="{DAA443B5-1729-4965-AC9B-2CFB00DAF287}" type="presParOf" srcId="{CC846EAA-635A-4F4A-B02F-818A06CCAE33}" destId="{1C4C65C1-E43E-4880-B50D-A8D5B250A1D7}" srcOrd="5" destOrd="0" presId="urn:microsoft.com/office/officeart/2005/8/layout/radial5"/>
    <dgm:cxn modelId="{D3EE7074-404E-4ADD-8C44-1C27D7B801D1}" type="presParOf" srcId="{1C4C65C1-E43E-4880-B50D-A8D5B250A1D7}" destId="{8D558546-7B5F-4085-8D42-428A579E9293}" srcOrd="0" destOrd="0" presId="urn:microsoft.com/office/officeart/2005/8/layout/radial5"/>
    <dgm:cxn modelId="{0ED1D106-164C-4EE0-B1D1-7CF643E908C9}" type="presParOf" srcId="{CC846EAA-635A-4F4A-B02F-818A06CCAE33}" destId="{8653DFD7-73EE-4870-8576-A921EEF7AA1C}" srcOrd="6" destOrd="0" presId="urn:microsoft.com/office/officeart/2005/8/layout/radial5"/>
    <dgm:cxn modelId="{FE1AA0C2-496F-4F59-910A-D1561AAD8A29}" type="presParOf" srcId="{CC846EAA-635A-4F4A-B02F-818A06CCAE33}" destId="{BB66104B-CD51-46AA-8AFA-85A6E46B2240}" srcOrd="7" destOrd="0" presId="urn:microsoft.com/office/officeart/2005/8/layout/radial5"/>
    <dgm:cxn modelId="{1C33D39F-A9DC-4127-BC2E-13CFE211FC1B}" type="presParOf" srcId="{BB66104B-CD51-46AA-8AFA-85A6E46B2240}" destId="{76EE824E-8270-45DF-A4F4-8D873252B01C}" srcOrd="0" destOrd="0" presId="urn:microsoft.com/office/officeart/2005/8/layout/radial5"/>
    <dgm:cxn modelId="{D341C0C7-C0B9-4F5E-A5D1-15D12E519E6D}" type="presParOf" srcId="{CC846EAA-635A-4F4A-B02F-818A06CCAE33}" destId="{9A78539F-2279-409F-9A25-ECFD0958AE09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C81F5A-6C89-4709-AD22-AC24CF4779D5}">
      <dsp:nvSpPr>
        <dsp:cNvPr id="0" name=""/>
        <dsp:cNvSpPr/>
      </dsp:nvSpPr>
      <dsp:spPr>
        <a:xfrm>
          <a:off x="2005580" y="-444877"/>
          <a:ext cx="1815331" cy="1516709"/>
        </a:xfrm>
        <a:prstGeom prst="roundRect">
          <a:avLst>
            <a:gd name="adj" fmla="val 10000"/>
          </a:avLst>
        </a:prstGeom>
        <a:solidFill>
          <a:schemeClr val="accent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 </a:t>
          </a:r>
          <a:r>
            <a:rPr lang="en-US" sz="2800" kern="1200" dirty="0" err="1" smtClean="0"/>
            <a:t>Đáp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ứng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các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mục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tiêu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khác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nhau</a:t>
          </a:r>
          <a:endParaRPr lang="en-US" sz="2800" kern="1200" dirty="0"/>
        </a:p>
      </dsp:txBody>
      <dsp:txXfrm>
        <a:off x="2050003" y="-400454"/>
        <a:ext cx="1726485" cy="1427863"/>
      </dsp:txXfrm>
    </dsp:sp>
    <dsp:sp modelId="{65BD8895-D232-41C7-8BA0-345FEB24245F}">
      <dsp:nvSpPr>
        <dsp:cNvPr id="0" name=""/>
        <dsp:cNvSpPr/>
      </dsp:nvSpPr>
      <dsp:spPr>
        <a:xfrm rot="2815031">
          <a:off x="3606608" y="1346360"/>
          <a:ext cx="842326" cy="317682"/>
        </a:xfrm>
        <a:prstGeom prst="left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/>
        </a:p>
      </dsp:txBody>
      <dsp:txXfrm>
        <a:off x="3701913" y="1409896"/>
        <a:ext cx="651716" cy="190610"/>
      </dsp:txXfrm>
    </dsp:sp>
    <dsp:sp modelId="{9B236E49-F875-45D6-AF69-3ACD08B99C52}">
      <dsp:nvSpPr>
        <dsp:cNvPr id="0" name=""/>
        <dsp:cNvSpPr/>
      </dsp:nvSpPr>
      <dsp:spPr>
        <a:xfrm>
          <a:off x="4433068" y="1868137"/>
          <a:ext cx="1815331" cy="2081939"/>
        </a:xfrm>
        <a:prstGeom prst="roundRect">
          <a:avLst>
            <a:gd name="adj" fmla="val 10000"/>
          </a:avLst>
        </a:prstGeom>
        <a:solidFill>
          <a:schemeClr val="accent6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 </a:t>
          </a:r>
          <a:r>
            <a:rPr lang="en-US" sz="2400" kern="1200" dirty="0" err="1" smtClean="0"/>
            <a:t>Được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đối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xử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giống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nhau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bởi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những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người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khác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nhau</a:t>
          </a:r>
          <a:endParaRPr lang="en-US" sz="2400" kern="1200" dirty="0"/>
        </a:p>
      </dsp:txBody>
      <dsp:txXfrm>
        <a:off x="4486237" y="1921306"/>
        <a:ext cx="1708993" cy="1975601"/>
      </dsp:txXfrm>
    </dsp:sp>
    <dsp:sp modelId="{E1BA7B0B-FA35-4284-9DCF-BEA9B25FE38A}">
      <dsp:nvSpPr>
        <dsp:cNvPr id="0" name=""/>
        <dsp:cNvSpPr/>
      </dsp:nvSpPr>
      <dsp:spPr>
        <a:xfrm rot="10800000">
          <a:off x="2703036" y="2750266"/>
          <a:ext cx="842326" cy="317682"/>
        </a:xfrm>
        <a:prstGeom prst="left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/>
        </a:p>
      </dsp:txBody>
      <dsp:txXfrm rot="10800000">
        <a:off x="2798341" y="2813802"/>
        <a:ext cx="651716" cy="190610"/>
      </dsp:txXfrm>
    </dsp:sp>
    <dsp:sp modelId="{02A6520E-76D2-4A09-B58F-63B42CA69431}">
      <dsp:nvSpPr>
        <dsp:cNvPr id="0" name=""/>
        <dsp:cNvSpPr/>
      </dsp:nvSpPr>
      <dsp:spPr>
        <a:xfrm>
          <a:off x="0" y="1905002"/>
          <a:ext cx="1815331" cy="2008209"/>
        </a:xfrm>
        <a:prstGeom prst="roundRect">
          <a:avLst>
            <a:gd name="adj" fmla="val 10000"/>
          </a:avLst>
        </a:prstGeom>
        <a:solidFill>
          <a:srgbClr val="00B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Mong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muốn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đạt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đến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những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sự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thỏa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mãn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và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nhu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cầu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cá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nhân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được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đáp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ứng</a:t>
          </a:r>
          <a:endParaRPr lang="en-US" sz="2000" kern="1200" dirty="0"/>
        </a:p>
      </dsp:txBody>
      <dsp:txXfrm>
        <a:off x="53169" y="1958171"/>
        <a:ext cx="1708993" cy="1901871"/>
      </dsp:txXfrm>
    </dsp:sp>
    <dsp:sp modelId="{DC41145D-B20C-4AD5-9FBA-9FDBB52C3306}">
      <dsp:nvSpPr>
        <dsp:cNvPr id="0" name=""/>
        <dsp:cNvSpPr/>
      </dsp:nvSpPr>
      <dsp:spPr>
        <a:xfrm rot="18461543">
          <a:off x="1584235" y="1329575"/>
          <a:ext cx="842326" cy="317682"/>
        </a:xfrm>
        <a:prstGeom prst="left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/>
        </a:p>
      </dsp:txBody>
      <dsp:txXfrm>
        <a:off x="1679540" y="1393111"/>
        <a:ext cx="651716" cy="19061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DDD58C-E139-4895-A752-FDD69694E29F}">
      <dsp:nvSpPr>
        <dsp:cNvPr id="0" name=""/>
        <dsp:cNvSpPr/>
      </dsp:nvSpPr>
      <dsp:spPr>
        <a:xfrm>
          <a:off x="4228" y="174183"/>
          <a:ext cx="2162658" cy="1009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81280" rIns="227584" bIns="81280" numCol="1" spcCol="1270" anchor="ctr" anchorCtr="0">
          <a:noAutofit/>
        </a:bodyPr>
        <a:lstStyle/>
        <a:p>
          <a:pPr lvl="0" algn="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Nghĩa</a:t>
          </a:r>
          <a:r>
            <a:rPr lang="en-US" sz="3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rộng</a:t>
          </a:r>
          <a:endParaRPr lang="en-US" sz="3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228" y="174183"/>
        <a:ext cx="2162658" cy="1009800"/>
      </dsp:txXfrm>
    </dsp:sp>
    <dsp:sp modelId="{8C04855A-2434-403E-A6E9-45F5C78BB362}">
      <dsp:nvSpPr>
        <dsp:cNvPr id="0" name=""/>
        <dsp:cNvSpPr/>
      </dsp:nvSpPr>
      <dsp:spPr>
        <a:xfrm>
          <a:off x="2166886" y="126849"/>
          <a:ext cx="432531" cy="1104468"/>
        </a:xfrm>
        <a:prstGeom prst="leftBrace">
          <a:avLst>
            <a:gd name="adj1" fmla="val 35000"/>
            <a:gd name="adj2" fmla="val 5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D3B77E-02FB-4B12-BE92-B1922615DDA7}">
      <dsp:nvSpPr>
        <dsp:cNvPr id="0" name=""/>
        <dsp:cNvSpPr/>
      </dsp:nvSpPr>
      <dsp:spPr>
        <a:xfrm>
          <a:off x="2772431" y="126849"/>
          <a:ext cx="5882431" cy="11044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2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Để</a:t>
          </a:r>
          <a:r>
            <a:rPr lang="en-US" sz="3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chỉ</a:t>
          </a:r>
          <a:r>
            <a:rPr lang="en-US" sz="3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bất</a:t>
          </a:r>
          <a:r>
            <a:rPr lang="en-US" sz="3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cứ</a:t>
          </a:r>
          <a:r>
            <a:rPr lang="en-US" sz="3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tổ</a:t>
          </a:r>
          <a:r>
            <a:rPr lang="en-US" sz="3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chức</a:t>
          </a:r>
          <a:r>
            <a:rPr lang="en-US" sz="3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nào</a:t>
          </a:r>
          <a:r>
            <a:rPr lang="en-US" sz="3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trong</a:t>
          </a:r>
          <a:r>
            <a:rPr lang="en-US" sz="3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xã</a:t>
          </a:r>
          <a:r>
            <a:rPr lang="en-US" sz="3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hội</a:t>
          </a:r>
          <a:endParaRPr lang="en-US" sz="32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772431" y="126849"/>
        <a:ext cx="5882431" cy="1104468"/>
      </dsp:txXfrm>
    </dsp:sp>
    <dsp:sp modelId="{0F730515-D8C0-4E32-8817-1C6C81D8F457}">
      <dsp:nvSpPr>
        <dsp:cNvPr id="0" name=""/>
        <dsp:cNvSpPr/>
      </dsp:nvSpPr>
      <dsp:spPr>
        <a:xfrm>
          <a:off x="4228" y="1574217"/>
          <a:ext cx="2162658" cy="633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81280" rIns="227584" bIns="81280" numCol="1" spcCol="1270" anchor="ctr" anchorCtr="0">
          <a:noAutofit/>
        </a:bodyPr>
        <a:lstStyle/>
        <a:p>
          <a:pPr lvl="0" algn="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Nghĩa</a:t>
          </a:r>
          <a:r>
            <a:rPr lang="en-US" sz="3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hẹp</a:t>
          </a:r>
          <a:endParaRPr lang="en-US" sz="3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228" y="1574217"/>
        <a:ext cx="2162658" cy="633600"/>
      </dsp:txXfrm>
    </dsp:sp>
    <dsp:sp modelId="{8CC35E2A-257D-40A8-88AB-8F90A478299B}">
      <dsp:nvSpPr>
        <dsp:cNvPr id="0" name=""/>
        <dsp:cNvSpPr/>
      </dsp:nvSpPr>
      <dsp:spPr>
        <a:xfrm>
          <a:off x="2166886" y="1346517"/>
          <a:ext cx="432531" cy="1089000"/>
        </a:xfrm>
        <a:prstGeom prst="leftBrace">
          <a:avLst>
            <a:gd name="adj1" fmla="val 35000"/>
            <a:gd name="adj2" fmla="val 5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8C2D65-EC5D-4FFA-8464-DFEB8E499E20}">
      <dsp:nvSpPr>
        <dsp:cNvPr id="0" name=""/>
        <dsp:cNvSpPr/>
      </dsp:nvSpPr>
      <dsp:spPr>
        <a:xfrm>
          <a:off x="2772431" y="1346517"/>
          <a:ext cx="5882431" cy="1089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2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Là</a:t>
          </a:r>
          <a:r>
            <a:rPr lang="en-US" sz="3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một</a:t>
          </a:r>
          <a:r>
            <a:rPr lang="en-US" sz="3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tiểu</a:t>
          </a:r>
          <a:r>
            <a:rPr lang="en-US" sz="3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hệ</a:t>
          </a:r>
          <a:r>
            <a:rPr lang="en-US" sz="3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thống</a:t>
          </a:r>
          <a:r>
            <a:rPr lang="en-US" sz="3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xã</a:t>
          </a:r>
          <a:r>
            <a:rPr lang="en-US" sz="3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hội</a:t>
          </a:r>
          <a:r>
            <a:rPr lang="en-US" sz="3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trong</a:t>
          </a:r>
          <a:r>
            <a:rPr lang="en-US" sz="3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một</a:t>
          </a:r>
          <a:r>
            <a:rPr lang="en-US" sz="3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tổ</a:t>
          </a:r>
          <a:r>
            <a:rPr lang="en-US" sz="3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chức</a:t>
          </a:r>
          <a:r>
            <a:rPr lang="en-US" sz="3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xã</a:t>
          </a:r>
          <a:r>
            <a:rPr lang="en-US" sz="3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hội</a:t>
          </a:r>
          <a:r>
            <a:rPr lang="en-US" sz="3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nào</a:t>
          </a:r>
          <a:r>
            <a:rPr lang="en-US" sz="3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đó</a:t>
          </a:r>
          <a:endParaRPr lang="en-US" sz="32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772431" y="1346517"/>
        <a:ext cx="5882431" cy="10890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B42E9C-05C5-4017-812B-21FA48625221}">
      <dsp:nvSpPr>
        <dsp:cNvPr id="0" name=""/>
        <dsp:cNvSpPr/>
      </dsp:nvSpPr>
      <dsp:spPr>
        <a:xfrm>
          <a:off x="0" y="838206"/>
          <a:ext cx="1710674" cy="17106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 smtClean="0">
              <a:solidFill>
                <a:schemeClr val="tx1"/>
              </a:solidFill>
            </a:rPr>
            <a:t>Hệ</a:t>
          </a:r>
          <a:r>
            <a:rPr lang="en-US" sz="2400" kern="1200" dirty="0" smtClean="0">
              <a:solidFill>
                <a:schemeClr val="tx1"/>
              </a:solidFill>
            </a:rPr>
            <a:t> </a:t>
          </a:r>
          <a:r>
            <a:rPr lang="en-US" sz="2400" kern="1200" dirty="0" err="1" smtClean="0">
              <a:solidFill>
                <a:schemeClr val="tx1"/>
              </a:solidFill>
            </a:rPr>
            <a:t>thống</a:t>
          </a:r>
          <a:r>
            <a:rPr lang="en-US" sz="2400" kern="1200" dirty="0" smtClean="0">
              <a:solidFill>
                <a:schemeClr val="tx1"/>
              </a:solidFill>
            </a:rPr>
            <a:t> </a:t>
          </a:r>
          <a:r>
            <a:rPr lang="en-US" sz="2400" kern="1200" dirty="0" err="1" smtClean="0">
              <a:solidFill>
                <a:schemeClr val="tx1"/>
              </a:solidFill>
            </a:rPr>
            <a:t>các</a:t>
          </a:r>
          <a:r>
            <a:rPr lang="en-US" sz="2400" kern="1200" dirty="0" smtClean="0">
              <a:solidFill>
                <a:schemeClr val="tx1"/>
              </a:solidFill>
            </a:rPr>
            <a:t> </a:t>
          </a:r>
          <a:r>
            <a:rPr lang="en-US" sz="2400" kern="1200" dirty="0" err="1" smtClean="0">
              <a:solidFill>
                <a:schemeClr val="tx1"/>
              </a:solidFill>
            </a:rPr>
            <a:t>quan</a:t>
          </a:r>
          <a:r>
            <a:rPr lang="en-US" sz="2400" kern="1200" dirty="0" smtClean="0">
              <a:solidFill>
                <a:schemeClr val="tx1"/>
              </a:solidFill>
            </a:rPr>
            <a:t> </a:t>
          </a:r>
          <a:r>
            <a:rPr lang="en-US" sz="2400" kern="1200" dirty="0" err="1" smtClean="0">
              <a:solidFill>
                <a:schemeClr val="tx1"/>
              </a:solidFill>
            </a:rPr>
            <a:t>hệ</a:t>
          </a:r>
          <a:endParaRPr lang="en-US" sz="2400" kern="1200" dirty="0">
            <a:solidFill>
              <a:schemeClr val="tx1"/>
            </a:solidFill>
          </a:endParaRPr>
        </a:p>
      </dsp:txBody>
      <dsp:txXfrm>
        <a:off x="250522" y="1088728"/>
        <a:ext cx="1209630" cy="1209630"/>
      </dsp:txXfrm>
    </dsp:sp>
    <dsp:sp modelId="{FEC9B03A-8A23-4944-B7A7-65EC8333B40B}">
      <dsp:nvSpPr>
        <dsp:cNvPr id="0" name=""/>
        <dsp:cNvSpPr/>
      </dsp:nvSpPr>
      <dsp:spPr>
        <a:xfrm>
          <a:off x="1066801" y="2209798"/>
          <a:ext cx="992191" cy="992191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700" kern="1200"/>
        </a:p>
      </dsp:txBody>
      <dsp:txXfrm>
        <a:off x="1198316" y="2589212"/>
        <a:ext cx="729161" cy="233363"/>
      </dsp:txXfrm>
    </dsp:sp>
    <dsp:sp modelId="{A7E5469A-33E8-4731-BFD0-B0C96C628F8E}">
      <dsp:nvSpPr>
        <dsp:cNvPr id="0" name=""/>
        <dsp:cNvSpPr/>
      </dsp:nvSpPr>
      <dsp:spPr>
        <a:xfrm>
          <a:off x="2133596" y="2362195"/>
          <a:ext cx="1710674" cy="17106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 smtClean="0">
              <a:solidFill>
                <a:schemeClr val="tx1"/>
              </a:solidFill>
            </a:rPr>
            <a:t>Tập</a:t>
          </a:r>
          <a:r>
            <a:rPr lang="en-US" sz="2400" kern="1200" dirty="0" smtClean="0">
              <a:solidFill>
                <a:schemeClr val="tx1"/>
              </a:solidFill>
            </a:rPr>
            <a:t> </a:t>
          </a:r>
          <a:r>
            <a:rPr lang="en-US" sz="2400" kern="1200" dirty="0" err="1" smtClean="0">
              <a:solidFill>
                <a:schemeClr val="tx1"/>
              </a:solidFill>
            </a:rPr>
            <a:t>hợp</a:t>
          </a:r>
          <a:r>
            <a:rPr lang="en-US" sz="2400" kern="1200" dirty="0" smtClean="0">
              <a:solidFill>
                <a:schemeClr val="tx1"/>
              </a:solidFill>
            </a:rPr>
            <a:t> </a:t>
          </a:r>
          <a:r>
            <a:rPr lang="en-US" sz="2400" kern="1200" dirty="0" err="1" smtClean="0">
              <a:solidFill>
                <a:schemeClr val="tx1"/>
              </a:solidFill>
            </a:rPr>
            <a:t>liên</a:t>
          </a:r>
          <a:r>
            <a:rPr lang="en-US" sz="2400" kern="1200" dirty="0" smtClean="0">
              <a:solidFill>
                <a:schemeClr val="tx1"/>
              </a:solidFill>
            </a:rPr>
            <a:t> </a:t>
          </a:r>
          <a:r>
            <a:rPr lang="en-US" sz="2400" kern="1200" dirty="0" err="1" smtClean="0">
              <a:solidFill>
                <a:schemeClr val="tx1"/>
              </a:solidFill>
            </a:rPr>
            <a:t>kết</a:t>
          </a:r>
          <a:r>
            <a:rPr lang="en-US" sz="2400" kern="1200" dirty="0" smtClean="0">
              <a:solidFill>
                <a:schemeClr val="tx1"/>
              </a:solidFill>
            </a:rPr>
            <a:t> </a:t>
          </a:r>
          <a:r>
            <a:rPr lang="en-US" sz="2400" kern="1200" dirty="0" err="1" smtClean="0">
              <a:solidFill>
                <a:schemeClr val="tx1"/>
              </a:solidFill>
            </a:rPr>
            <a:t>cá</a:t>
          </a:r>
          <a:r>
            <a:rPr lang="en-US" sz="2400" kern="1200" dirty="0" smtClean="0">
              <a:solidFill>
                <a:schemeClr val="tx1"/>
              </a:solidFill>
            </a:rPr>
            <a:t> </a:t>
          </a:r>
          <a:r>
            <a:rPr lang="en-US" sz="2400" kern="1200" dirty="0" err="1" smtClean="0">
              <a:solidFill>
                <a:schemeClr val="tx1"/>
              </a:solidFill>
            </a:rPr>
            <a:t>nhân</a:t>
          </a:r>
          <a:endParaRPr lang="en-US" sz="2400" kern="1200" dirty="0">
            <a:solidFill>
              <a:schemeClr val="tx1"/>
            </a:solidFill>
          </a:endParaRPr>
        </a:p>
      </dsp:txBody>
      <dsp:txXfrm>
        <a:off x="2384118" y="2612717"/>
        <a:ext cx="1209630" cy="1209630"/>
      </dsp:txXfrm>
    </dsp:sp>
    <dsp:sp modelId="{EF91A1C5-80AE-49BB-B4B8-F4BB9DD1DC3F}">
      <dsp:nvSpPr>
        <dsp:cNvPr id="0" name=""/>
        <dsp:cNvSpPr/>
      </dsp:nvSpPr>
      <dsp:spPr>
        <a:xfrm rot="20988333">
          <a:off x="3636009" y="1861312"/>
          <a:ext cx="684458" cy="60418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900" kern="1200"/>
        </a:p>
      </dsp:txBody>
      <dsp:txXfrm>
        <a:off x="3637440" y="1998189"/>
        <a:ext cx="503203" cy="362509"/>
      </dsp:txXfrm>
    </dsp:sp>
    <dsp:sp modelId="{F8CD1699-148D-4265-A96F-1CF671F08D08}">
      <dsp:nvSpPr>
        <dsp:cNvPr id="0" name=""/>
        <dsp:cNvSpPr/>
      </dsp:nvSpPr>
      <dsp:spPr>
        <a:xfrm>
          <a:off x="5105404" y="304801"/>
          <a:ext cx="3421348" cy="342134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8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Mục</a:t>
          </a:r>
          <a:r>
            <a:rPr lang="en-US" sz="4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48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đích</a:t>
          </a:r>
          <a:r>
            <a:rPr lang="en-US" sz="4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48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nhất</a:t>
          </a:r>
          <a:r>
            <a:rPr lang="en-US" sz="4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48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định</a:t>
          </a:r>
          <a:endParaRPr lang="en-US" sz="4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606449" y="805846"/>
        <a:ext cx="2419258" cy="241925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4B41D1-E4AD-49F2-891D-3EA0DB9743E8}">
      <dsp:nvSpPr>
        <dsp:cNvPr id="0" name=""/>
        <dsp:cNvSpPr/>
      </dsp:nvSpPr>
      <dsp:spPr>
        <a:xfrm>
          <a:off x="2567884" y="1322274"/>
          <a:ext cx="1548908" cy="142883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0" tIns="88900" rIns="88900" bIns="8890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err="1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Mục</a:t>
          </a:r>
          <a:r>
            <a:rPr lang="en-US" sz="3500" kern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500" kern="1200" dirty="0" err="1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đích</a:t>
          </a:r>
          <a:endParaRPr lang="en-US" sz="3500" kern="1200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637634" y="1392024"/>
        <a:ext cx="1409408" cy="1289335"/>
      </dsp:txXfrm>
    </dsp:sp>
    <dsp:sp modelId="{7AA6B8C7-5519-4EF0-A315-2E15B76941AE}">
      <dsp:nvSpPr>
        <dsp:cNvPr id="0" name=""/>
        <dsp:cNvSpPr/>
      </dsp:nvSpPr>
      <dsp:spPr>
        <a:xfrm rot="16049352">
          <a:off x="3145786" y="1164135"/>
          <a:ext cx="31658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16581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5DBAFE-6954-414B-98DA-2C3782B1D1CB}">
      <dsp:nvSpPr>
        <dsp:cNvPr id="0" name=""/>
        <dsp:cNvSpPr/>
      </dsp:nvSpPr>
      <dsp:spPr>
        <a:xfrm>
          <a:off x="2432521" y="0"/>
          <a:ext cx="1685129" cy="100599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Lãnh</a:t>
          </a:r>
          <a:r>
            <a:rPr lang="en-US" sz="3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0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đạo</a:t>
          </a:r>
          <a:endParaRPr lang="en-US" sz="3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481630" y="49109"/>
        <a:ext cx="1586911" cy="907778"/>
      </dsp:txXfrm>
    </dsp:sp>
    <dsp:sp modelId="{C55F2F48-54E3-4482-B8BD-8E54595C3C34}">
      <dsp:nvSpPr>
        <dsp:cNvPr id="0" name=""/>
        <dsp:cNvSpPr/>
      </dsp:nvSpPr>
      <dsp:spPr>
        <a:xfrm rot="1496012">
          <a:off x="4090217" y="2516938"/>
          <a:ext cx="57027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70275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871A51-563F-46B3-8252-3FDE2ED6C2FC}">
      <dsp:nvSpPr>
        <dsp:cNvPr id="0" name=""/>
        <dsp:cNvSpPr/>
      </dsp:nvSpPr>
      <dsp:spPr>
        <a:xfrm>
          <a:off x="4633917" y="2468720"/>
          <a:ext cx="1359572" cy="96890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Người</a:t>
          </a:r>
          <a:r>
            <a:rPr lang="en-US" sz="27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7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ngoài</a:t>
          </a:r>
          <a:r>
            <a:rPr lang="en-US" sz="27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en-US" sz="27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681215" y="2516018"/>
        <a:ext cx="1264976" cy="874308"/>
      </dsp:txXfrm>
    </dsp:sp>
    <dsp:sp modelId="{3ED9BD31-38DD-42B1-937C-1A9BCE11FF07}">
      <dsp:nvSpPr>
        <dsp:cNvPr id="0" name=""/>
        <dsp:cNvSpPr/>
      </dsp:nvSpPr>
      <dsp:spPr>
        <a:xfrm rot="9439845">
          <a:off x="1661329" y="2541882"/>
          <a:ext cx="94297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42979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D0C403-D882-4B09-8A64-E728FAAB8CDA}">
      <dsp:nvSpPr>
        <dsp:cNvPr id="0" name=""/>
        <dsp:cNvSpPr/>
      </dsp:nvSpPr>
      <dsp:spPr>
        <a:xfrm>
          <a:off x="283461" y="2544911"/>
          <a:ext cx="1414293" cy="94809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Thành</a:t>
          </a:r>
          <a:r>
            <a:rPr lang="en-US" sz="27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7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viên</a:t>
          </a:r>
          <a:endParaRPr lang="en-US" sz="27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9743" y="2591193"/>
        <a:ext cx="1321729" cy="85553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3A2690-1FB9-43DF-8425-89F0F294D7EB}">
      <dsp:nvSpPr>
        <dsp:cNvPr id="0" name=""/>
        <dsp:cNvSpPr/>
      </dsp:nvSpPr>
      <dsp:spPr>
        <a:xfrm>
          <a:off x="3671274" y="1998000"/>
          <a:ext cx="1401309" cy="140130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TỔ CHỨC</a:t>
          </a:r>
          <a:endParaRPr lang="en-US" sz="2500" kern="1200" dirty="0"/>
        </a:p>
      </dsp:txBody>
      <dsp:txXfrm>
        <a:off x="3876491" y="2203217"/>
        <a:ext cx="990875" cy="990875"/>
      </dsp:txXfrm>
    </dsp:sp>
    <dsp:sp modelId="{4FF63ACE-1C8E-4011-A2FD-E0CB252EB6CA}">
      <dsp:nvSpPr>
        <dsp:cNvPr id="0" name=""/>
        <dsp:cNvSpPr/>
      </dsp:nvSpPr>
      <dsp:spPr>
        <a:xfrm rot="16200000">
          <a:off x="4240203" y="1518694"/>
          <a:ext cx="263451" cy="4764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4279721" y="1653501"/>
        <a:ext cx="184416" cy="285867"/>
      </dsp:txXfrm>
    </dsp:sp>
    <dsp:sp modelId="{FC22173C-D430-49F7-A352-24462894EAF6}">
      <dsp:nvSpPr>
        <dsp:cNvPr id="0" name=""/>
        <dsp:cNvSpPr/>
      </dsp:nvSpPr>
      <dsp:spPr>
        <a:xfrm>
          <a:off x="2221310" y="-27010"/>
          <a:ext cx="4301236" cy="152793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err="1" smtClean="0"/>
            <a:t>Dành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cho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những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người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không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thể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tự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chăm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sóc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bản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thân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mình</a:t>
          </a:r>
          <a:endParaRPr lang="en-US" sz="2800" kern="1200" dirty="0"/>
        </a:p>
      </dsp:txBody>
      <dsp:txXfrm>
        <a:off x="2851211" y="196750"/>
        <a:ext cx="3041434" cy="1080412"/>
      </dsp:txXfrm>
    </dsp:sp>
    <dsp:sp modelId="{569DACF7-C256-4A74-877D-DADD8F627AE0}">
      <dsp:nvSpPr>
        <dsp:cNvPr id="0" name=""/>
        <dsp:cNvSpPr/>
      </dsp:nvSpPr>
      <dsp:spPr>
        <a:xfrm>
          <a:off x="5318448" y="2460432"/>
          <a:ext cx="592309" cy="4764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5318448" y="2555721"/>
        <a:ext cx="449376" cy="285867"/>
      </dsp:txXfrm>
    </dsp:sp>
    <dsp:sp modelId="{60A697A8-08FA-4ADB-845C-45E55BE8AA63}">
      <dsp:nvSpPr>
        <dsp:cNvPr id="0" name=""/>
        <dsp:cNvSpPr/>
      </dsp:nvSpPr>
      <dsp:spPr>
        <a:xfrm>
          <a:off x="6190149" y="1008977"/>
          <a:ext cx="2157204" cy="337935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 smtClean="0"/>
            <a:t>Để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giam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giữ</a:t>
          </a:r>
          <a:r>
            <a:rPr lang="en-US" sz="2400" kern="1200" dirty="0" smtClean="0"/>
            <a:t>, </a:t>
          </a:r>
          <a:r>
            <a:rPr lang="en-US" sz="2400" kern="1200" dirty="0" err="1" smtClean="0"/>
            <a:t>cách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ly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những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phần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tử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nguy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hiểm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theo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quy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định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của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pháp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luật</a:t>
          </a:r>
          <a:r>
            <a:rPr lang="en-US" sz="2400" kern="1200" dirty="0" smtClean="0"/>
            <a:t> </a:t>
          </a:r>
        </a:p>
      </dsp:txBody>
      <dsp:txXfrm>
        <a:off x="6506064" y="1503872"/>
        <a:ext cx="1525374" cy="2389566"/>
      </dsp:txXfrm>
    </dsp:sp>
    <dsp:sp modelId="{1C4C65C1-E43E-4880-B50D-A8D5B250A1D7}">
      <dsp:nvSpPr>
        <dsp:cNvPr id="0" name=""/>
        <dsp:cNvSpPr/>
      </dsp:nvSpPr>
      <dsp:spPr>
        <a:xfrm rot="5285223">
          <a:off x="4292963" y="3360103"/>
          <a:ext cx="218029" cy="4764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4324576" y="3422706"/>
        <a:ext cx="152620" cy="285867"/>
      </dsp:txXfrm>
    </dsp:sp>
    <dsp:sp modelId="{8653DFD7-73EE-4870-8576-A921EEF7AA1C}">
      <dsp:nvSpPr>
        <dsp:cNvPr id="0" name=""/>
        <dsp:cNvSpPr/>
      </dsp:nvSpPr>
      <dsp:spPr>
        <a:xfrm>
          <a:off x="2818140" y="3809993"/>
          <a:ext cx="3228617" cy="140130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err="1" smtClean="0"/>
            <a:t>Thực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hiện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nhiệm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vụ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đặc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biệt</a:t>
          </a:r>
          <a:r>
            <a:rPr lang="en-US" sz="3200" kern="1200" dirty="0" smtClean="0"/>
            <a:t> </a:t>
          </a:r>
          <a:endParaRPr lang="en-US" sz="3200" kern="1200" dirty="0"/>
        </a:p>
      </dsp:txBody>
      <dsp:txXfrm>
        <a:off x="3290960" y="4015210"/>
        <a:ext cx="2282977" cy="990875"/>
      </dsp:txXfrm>
    </dsp:sp>
    <dsp:sp modelId="{BB66104B-CD51-46AA-8AFA-85A6E46B2240}">
      <dsp:nvSpPr>
        <dsp:cNvPr id="0" name=""/>
        <dsp:cNvSpPr/>
      </dsp:nvSpPr>
      <dsp:spPr>
        <a:xfrm rot="10628496">
          <a:off x="2976604" y="2517820"/>
          <a:ext cx="491911" cy="4764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 rot="10800000">
        <a:off x="3119448" y="2609545"/>
        <a:ext cx="348978" cy="285867"/>
      </dsp:txXfrm>
    </dsp:sp>
    <dsp:sp modelId="{9A78539F-2279-409F-9A25-ECFD0958AE09}">
      <dsp:nvSpPr>
        <dsp:cNvPr id="0" name=""/>
        <dsp:cNvSpPr/>
      </dsp:nvSpPr>
      <dsp:spPr>
        <a:xfrm>
          <a:off x="626657" y="938733"/>
          <a:ext cx="2118920" cy="378804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Thu </a:t>
          </a:r>
          <a:r>
            <a:rPr lang="en-US" sz="2800" kern="1200" dirty="0" err="1" smtClean="0"/>
            <a:t>hút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những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người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thích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tự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mình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rút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lui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khỏi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đời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sống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xã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hội</a:t>
          </a:r>
          <a:endParaRPr lang="en-US" sz="2800" kern="1200" dirty="0"/>
        </a:p>
      </dsp:txBody>
      <dsp:txXfrm>
        <a:off x="936966" y="1493480"/>
        <a:ext cx="1498302" cy="26785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diagrams.loki3.com/BracketList">
  <dgm:title val="Vertical Bracket List"/>
  <dgm:desc val="Use to show grouped blocks of information.  Works well with large amounts of Level 2 text."/>
  <dgm:catLst>
    <dgm:cat type="list" pri="4110"/>
    <dgm:cat type="officeonline" pri="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3" srcId="0" destId="1" srcOrd="0" destOrd="0"/>
        <dgm:cxn modelId="4" srcId="1" destId="11" srcOrd="0" destOrd="0"/>
        <dgm:cxn modelId="5" srcId="0" destId="2" srcOrd="0" destOrd="0"/>
        <dgm:cxn modelId="6" srcId="2" destId="21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V" refType="primFontSz" refFor="des" refForName="parTx" fact="0.1"/>
      <dgm:constr type="primFontSz" for="des" forName="parTx" val="65"/>
      <dgm:constr type="primFontSz" for="des" forName="desTx" refType="primFontSz" refFor="des" refForName="parTx"/>
      <dgm:constr type="h" for="des" forName="parTx" refType="primFontSz" refFor="des" refForName="parTx" fact="0.55"/>
      <dgm:constr type="h" for="des" forName="bracket" refType="primFontSz" refFor="des" refForName="parTx" fact="0.55"/>
      <dgm:constr type="h" for="des" forName="desTx" refType="primFontSz" refFor="des" refForName="parTx" fact="0.55"/>
    </dgm:constrLst>
    <dgm:ruleLst>
      <dgm:rule type="primFontSz" for="des" forName="parTx" val="5" fact="NaN" max="NaN"/>
    </dgm:ruleLst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Tx" refType="w" fact="0.25"/>
          <dgm:constr type="w" for="ch" forName="bracket" refType="w" fact="0.05"/>
          <dgm:constr type="w" for="ch" forName="spH" refType="w" fact="0.02"/>
          <dgm:constr type="w" for="ch" forName="desTx" refType="w" fact="0.68"/>
          <dgm:constr type="h" for="ch" forName="bracket" refType="h" refFor="ch" refForName="desTx" op="gte"/>
          <dgm:constr type="h" for="ch" forName="bracket" refType="h" refFor="ch" refForName="parTx" op="gte"/>
          <dgm:constr type="h" for="ch" forName="desTx" refType="h" refFor="ch" refForName="parTx" op="gte"/>
        </dgm:constrLst>
        <dgm:ruleLst/>
        <dgm:layoutNode name="parTx" styleLbl="revTx">
          <dgm:varLst>
            <dgm:chMax val="1"/>
            <dgm:bulletEnabled val="1"/>
          </dgm:varLst>
          <dgm:choose name="Name8">
            <dgm:if name="Name9" func="var" arg="dir" op="equ" val="norm">
              <dgm:alg type="tx">
                <dgm:param type="parTxLTRAlign" val="r"/>
              </dgm:alg>
            </dgm:if>
            <dgm:else name="Name10">
              <dgm:alg type="tx">
                <dgm:param type="parTxLTRAlign" val="l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tMarg" refType="primFontSz" fact="0.2"/>
            <dgm:constr type="bMarg" refType="primFontSz" fact="0.2"/>
          </dgm:constrLst>
          <dgm:ruleLst>
            <dgm:rule type="h" val="INF" fact="NaN" max="NaN"/>
          </dgm:ruleLst>
        </dgm:layoutNode>
        <dgm:layoutNode name="bracket" styleLbl="parChTrans1D1">
          <dgm:alg type="sp"/>
          <dgm:choose name="Name11">
            <dgm:if name="Name12" func="var" arg="dir" op="equ" val="norm">
              <dgm:shape xmlns:r="http://schemas.openxmlformats.org/officeDocument/2006/relationships" type="leftBrace" r:blip="">
                <dgm:adjLst>
                  <dgm:adj idx="1" val="0.35"/>
                </dgm:adjLst>
              </dgm:shape>
            </dgm:if>
            <dgm:else name="Name13">
              <dgm:shape xmlns:r="http://schemas.openxmlformats.org/officeDocument/2006/relationships" rot="180" type="leftBrace" r:blip="">
                <dgm:adjLst>
                  <dgm:adj idx="1" val="0.35"/>
                </dgm:adjLst>
              </dgm:shape>
            </dgm:else>
          </dgm:choose>
          <dgm:presOf/>
        </dgm:layoutNode>
        <dgm:layoutNode name="spH">
          <dgm:alg type="sp"/>
        </dgm:layoutNode>
        <dgm:choose name="Name14">
          <dgm:if name="Name15" axis="ch" ptType="node" func="cnt" op="gte" val="1">
            <dgm:layoutNode name="desTx" styleLbl="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secFontSz" refType="primFontSz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h" val="INF" fact="NaN" max="NaN"/>
              </dgm:ruleLst>
            </dgm:layoutNode>
          </dgm:if>
          <dgm:else name="Name16"/>
        </dgm:choose>
      </dgm:layoutNode>
      <dgm:forEach name="Name17" axis="followSib" ptType="sibTrans" cnt="1">
        <dgm:layoutNode name="spV">
          <dgm:alg type="sp"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gray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/>
        </p:nvSpPr>
        <p:spPr bwMode="gray">
          <a:xfrm>
            <a:off x="368300" y="395288"/>
            <a:ext cx="13843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i="1">
                <a:solidFill>
                  <a:schemeClr val="accent2"/>
                </a:solidFill>
                <a:cs typeface="+mn-cs"/>
              </a:rPr>
              <a:t>LOGO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3810000" y="5029200"/>
            <a:ext cx="4724400" cy="3810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800" b="1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2057400"/>
            <a:ext cx="6096000" cy="682625"/>
          </a:xfrm>
        </p:spPr>
        <p:txBody>
          <a:bodyPr/>
          <a:lstStyle>
            <a:lvl1pPr algn="r"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86FAED6F-41B7-41A2-8680-757E191DA4D2}" type="datetimeFigureOut">
              <a:rPr lang="en-US" smtClean="0"/>
              <a:pPr/>
              <a:t>11/1/2013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77000"/>
            <a:ext cx="2895600" cy="244475"/>
          </a:xfrm>
        </p:spPr>
        <p:txBody>
          <a:bodyPr/>
          <a:lstStyle>
            <a:lvl1pPr algn="ctr"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477000"/>
            <a:ext cx="2133600" cy="2444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9534962-6663-4E5B-8EC7-59A00C94D3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FAED6F-41B7-41A2-8680-757E191DA4D2}" type="datetimeFigureOut">
              <a:rPr lang="en-US" smtClean="0"/>
              <a:pPr/>
              <a:t>11/1/2013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534962-6663-4E5B-8EC7-59A00C94D3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91300" y="655638"/>
            <a:ext cx="2095500" cy="55927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655638"/>
            <a:ext cx="6134100" cy="55927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FAED6F-41B7-41A2-8680-757E191DA4D2}" type="datetimeFigureOut">
              <a:rPr lang="en-US" smtClean="0"/>
              <a:pPr/>
              <a:t>11/1/2013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534962-6663-4E5B-8EC7-59A00C94D3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Bar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655638"/>
            <a:ext cx="4953000" cy="5635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81000" y="1600200"/>
            <a:ext cx="8305800" cy="4648200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FAED6F-41B7-41A2-8680-757E191DA4D2}" type="datetimeFigureOut">
              <a:rPr lang="en-US" smtClean="0"/>
              <a:pPr/>
              <a:t>11/1/2013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534962-6663-4E5B-8EC7-59A00C94D3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Bar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655638"/>
            <a:ext cx="4953000" cy="5635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81000" y="1600200"/>
            <a:ext cx="8305800" cy="4648200"/>
          </a:xfrm>
        </p:spPr>
        <p:txBody>
          <a:bodyPr/>
          <a:lstStyle/>
          <a:p>
            <a:pPr lvl="0"/>
            <a:r>
              <a:rPr lang="en-US" noProof="0" smtClean="0"/>
              <a:t>Click icon to add table</a:t>
            </a:r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FAED6F-41B7-41A2-8680-757E191DA4D2}" type="datetimeFigureOut">
              <a:rPr lang="en-US" smtClean="0"/>
              <a:pPr/>
              <a:t>11/1/2013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534962-6663-4E5B-8EC7-59A00C94D3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FAED6F-41B7-41A2-8680-757E191DA4D2}" type="datetimeFigureOut">
              <a:rPr lang="en-US" smtClean="0"/>
              <a:pPr/>
              <a:t>11/1/2013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534962-6663-4E5B-8EC7-59A00C94D3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FAED6F-41B7-41A2-8680-757E191DA4D2}" type="datetimeFigureOut">
              <a:rPr lang="en-US" smtClean="0"/>
              <a:pPr/>
              <a:t>11/1/2013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534962-6663-4E5B-8EC7-59A00C94D3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600200"/>
            <a:ext cx="40767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600200"/>
            <a:ext cx="40767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FAED6F-41B7-41A2-8680-757E191DA4D2}" type="datetimeFigureOut">
              <a:rPr lang="en-US" smtClean="0"/>
              <a:pPr/>
              <a:t>11/1/2013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534962-6663-4E5B-8EC7-59A00C94D3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FAED6F-41B7-41A2-8680-757E191DA4D2}" type="datetimeFigureOut">
              <a:rPr lang="en-US" smtClean="0"/>
              <a:pPr/>
              <a:t>11/1/2013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534962-6663-4E5B-8EC7-59A00C94D3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FAED6F-41B7-41A2-8680-757E191DA4D2}" type="datetimeFigureOut">
              <a:rPr lang="en-US" smtClean="0"/>
              <a:pPr/>
              <a:t>11/1/2013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534962-6663-4E5B-8EC7-59A00C94D3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FAED6F-41B7-41A2-8680-757E191DA4D2}" type="datetimeFigureOut">
              <a:rPr lang="en-US" smtClean="0"/>
              <a:pPr/>
              <a:t>11/1/2013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534962-6663-4E5B-8EC7-59A00C94D3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FAED6F-41B7-41A2-8680-757E191DA4D2}" type="datetimeFigureOut">
              <a:rPr lang="en-US" smtClean="0"/>
              <a:pPr/>
              <a:t>11/1/2013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534962-6663-4E5B-8EC7-59A00C94D3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FAED6F-41B7-41A2-8680-757E191DA4D2}" type="datetimeFigureOut">
              <a:rPr lang="en-US" smtClean="0"/>
              <a:pPr/>
              <a:t>11/1/2013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534962-6663-4E5B-8EC7-59A00C94D3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600200"/>
            <a:ext cx="83058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white">
          <a:xfrm>
            <a:off x="304800" y="6400800"/>
            <a:ext cx="2133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fld id="{86FAED6F-41B7-41A2-8680-757E191DA4D2}" type="datetimeFigureOut">
              <a:rPr lang="en-US" smtClean="0"/>
              <a:pPr/>
              <a:t>11/1/2013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white">
          <a:xfrm>
            <a:off x="6096000" y="6400800"/>
            <a:ext cx="2895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chemeClr val="bg1"/>
                </a:solidFill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white">
          <a:xfrm>
            <a:off x="2971800" y="6400800"/>
            <a:ext cx="2133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fld id="{39534962-6663-4E5B-8EC7-59A00C94D36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608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304800" y="655638"/>
            <a:ext cx="49530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ransition>
    <p:randomBar dir="vert"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15.emf"/><Relationship Id="rId9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GV</a:t>
            </a:r>
            <a:r>
              <a:rPr lang="en-US" dirty="0" smtClean="0"/>
              <a:t>: </a:t>
            </a:r>
            <a:r>
              <a:rPr lang="en-US" sz="3200" dirty="0" err="1" smtClean="0">
                <a:solidFill>
                  <a:schemeClr val="tx1"/>
                </a:solidFill>
              </a:rPr>
              <a:t>Nguyễn</a:t>
            </a:r>
            <a:r>
              <a:rPr lang="en-US" sz="3200" dirty="0" smtClean="0">
                <a:solidFill>
                  <a:schemeClr val="tx1"/>
                </a:solidFill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</a:rPr>
              <a:t>Đức</a:t>
            </a:r>
            <a:r>
              <a:rPr lang="en-US" sz="3200" dirty="0" smtClean="0">
                <a:solidFill>
                  <a:schemeClr val="tx1"/>
                </a:solidFill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</a:rPr>
              <a:t>Thành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1670" y="2438400"/>
            <a:ext cx="6096000" cy="682625"/>
          </a:xfrm>
        </p:spPr>
        <p:txBody>
          <a:bodyPr/>
          <a:lstStyle/>
          <a:p>
            <a:r>
              <a:rPr lang="en-US" sz="3600" dirty="0" smtClean="0"/>
              <a:t>XÃ HỘI HỌC ĐẠI CƯƠNG</a:t>
            </a:r>
            <a:endParaRPr lang="en-US" sz="3600" dirty="0"/>
          </a:p>
        </p:txBody>
      </p:sp>
      <p:pic>
        <p:nvPicPr>
          <p:cNvPr id="4" name="Picture 3" descr="G:\n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525" y="13854"/>
            <a:ext cx="1745673" cy="174567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905000" y="587375"/>
            <a:ext cx="64008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ĐẠI HỌC NÔNG LÂM TP.HCM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092737601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V.1. NHÓM XÃ HỘI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95600" y="1496291"/>
            <a:ext cx="365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	</a:t>
            </a:r>
            <a:r>
              <a:rPr lang="en-US" sz="3200" dirty="0" smtClean="0"/>
              <a:t>PHÂN BIỆT</a:t>
            </a:r>
            <a:endParaRPr lang="en-US" sz="32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1551543"/>
              </p:ext>
            </p:extLst>
          </p:nvPr>
        </p:nvGraphicFramePr>
        <p:xfrm>
          <a:off x="360218" y="2081064"/>
          <a:ext cx="8555182" cy="41673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5622"/>
                <a:gridCol w="3391243"/>
                <a:gridCol w="3468317"/>
              </a:tblGrid>
              <a:tr h="104183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04183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04183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04183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209800" y="2209799"/>
            <a:ext cx="2743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 smtClean="0"/>
              <a:t>Đám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đông</a:t>
            </a:r>
            <a:endParaRPr lang="en-US" sz="4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019800" y="2209799"/>
            <a:ext cx="2133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 smtClean="0"/>
              <a:t>Nhóm</a:t>
            </a:r>
            <a:r>
              <a:rPr lang="en-US" sz="4000" b="1" dirty="0" smtClean="0"/>
              <a:t> </a:t>
            </a:r>
            <a:endParaRPr lang="en-US" sz="4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70164" y="3417206"/>
            <a:ext cx="205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  </a:t>
            </a:r>
            <a:r>
              <a:rPr lang="en-US" sz="2800" dirty="0" err="1" smtClean="0"/>
              <a:t>Hình</a:t>
            </a:r>
            <a:r>
              <a:rPr lang="en-US" sz="2800" dirty="0" smtClean="0"/>
              <a:t> </a:t>
            </a:r>
            <a:r>
              <a:rPr lang="en-US" sz="2800" dirty="0" err="1" smtClean="0"/>
              <a:t>thức</a:t>
            </a:r>
            <a:endParaRPr 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2168236" y="3419263"/>
            <a:ext cx="3429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Ngẫu</a:t>
            </a:r>
            <a:r>
              <a:rPr lang="en-US" sz="2800" dirty="0" smtClean="0"/>
              <a:t> </a:t>
            </a:r>
            <a:r>
              <a:rPr lang="en-US" sz="2800" dirty="0" err="1" smtClean="0"/>
              <a:t>nhiên</a:t>
            </a:r>
            <a:r>
              <a:rPr lang="en-US" sz="2800" dirty="0" smtClean="0"/>
              <a:t>, </a:t>
            </a:r>
            <a:r>
              <a:rPr lang="en-US" sz="2800" dirty="0" err="1" smtClean="0"/>
              <a:t>tạm</a:t>
            </a:r>
            <a:r>
              <a:rPr lang="en-US" sz="2800" dirty="0" smtClean="0"/>
              <a:t> </a:t>
            </a:r>
            <a:r>
              <a:rPr lang="en-US" sz="2800" dirty="0" err="1" smtClean="0"/>
              <a:t>thời</a:t>
            </a:r>
            <a:endParaRPr lang="en-US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5541818" y="3441668"/>
            <a:ext cx="365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Có</a:t>
            </a:r>
            <a:r>
              <a:rPr lang="en-US" sz="2800" dirty="0" smtClean="0"/>
              <a:t> </a:t>
            </a:r>
            <a:r>
              <a:rPr lang="en-US" sz="2800" dirty="0" err="1" smtClean="0"/>
              <a:t>cơ</a:t>
            </a:r>
            <a:r>
              <a:rPr lang="en-US" sz="2800" dirty="0" smtClean="0"/>
              <a:t> </a:t>
            </a:r>
            <a:r>
              <a:rPr lang="en-US" sz="2800" dirty="0" err="1" smtClean="0"/>
              <a:t>cấu</a:t>
            </a:r>
            <a:r>
              <a:rPr lang="en-US" sz="2800" dirty="0" smtClean="0"/>
              <a:t>, </a:t>
            </a:r>
            <a:r>
              <a:rPr lang="en-US" sz="2800" dirty="0" err="1" smtClean="0"/>
              <a:t>tổ</a:t>
            </a:r>
            <a:r>
              <a:rPr lang="en-US" sz="2800" dirty="0" smtClean="0"/>
              <a:t> </a:t>
            </a:r>
            <a:r>
              <a:rPr lang="en-US" sz="2800" dirty="0" err="1" smtClean="0"/>
              <a:t>chức</a:t>
            </a:r>
            <a:endParaRPr lang="en-US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457200" y="4419600"/>
            <a:ext cx="1752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Quan</a:t>
            </a:r>
            <a:r>
              <a:rPr lang="en-US" sz="2800" dirty="0" smtClean="0"/>
              <a:t> </a:t>
            </a:r>
            <a:r>
              <a:rPr lang="en-US" sz="2800" dirty="0" err="1" smtClean="0"/>
              <a:t>hệ</a:t>
            </a:r>
            <a:endParaRPr lang="en-US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2105891" y="4419600"/>
            <a:ext cx="3429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Không</a:t>
            </a:r>
            <a:r>
              <a:rPr lang="en-US" sz="2800" dirty="0" smtClean="0"/>
              <a:t> </a:t>
            </a:r>
            <a:r>
              <a:rPr lang="en-US" sz="2800" dirty="0" err="1" smtClean="0"/>
              <a:t>bền</a:t>
            </a:r>
            <a:r>
              <a:rPr lang="en-US" sz="2800" dirty="0" smtClean="0"/>
              <a:t> </a:t>
            </a:r>
            <a:r>
              <a:rPr lang="en-US" sz="2800" dirty="0" err="1" smtClean="0"/>
              <a:t>chặt</a:t>
            </a:r>
            <a:endParaRPr lang="en-US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5791200" y="4419600"/>
            <a:ext cx="365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Hữu</a:t>
            </a:r>
            <a:r>
              <a:rPr lang="en-US" sz="2800" dirty="0" smtClean="0"/>
              <a:t> </a:t>
            </a:r>
            <a:r>
              <a:rPr lang="en-US" sz="2800" dirty="0" err="1" smtClean="0"/>
              <a:t>cơ</a:t>
            </a:r>
            <a:r>
              <a:rPr lang="en-US" sz="2800" dirty="0" smtClean="0"/>
              <a:t> </a:t>
            </a:r>
            <a:r>
              <a:rPr lang="en-US" sz="2800" dirty="0" err="1" smtClean="0"/>
              <a:t>bên</a:t>
            </a:r>
            <a:r>
              <a:rPr lang="en-US" sz="2800" dirty="0" smtClean="0"/>
              <a:t> </a:t>
            </a:r>
            <a:r>
              <a:rPr lang="en-US" sz="2800" dirty="0" err="1" smtClean="0"/>
              <a:t>trong</a:t>
            </a:r>
            <a:endParaRPr lang="en-US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360218" y="5486400"/>
            <a:ext cx="1752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Mục</a:t>
            </a:r>
            <a:r>
              <a:rPr lang="en-US" sz="2800" dirty="0" smtClean="0"/>
              <a:t> </a:t>
            </a:r>
            <a:r>
              <a:rPr lang="en-US" sz="2800" dirty="0" err="1" smtClean="0"/>
              <a:t>đích</a:t>
            </a:r>
            <a:endParaRPr lang="en-US" sz="2800" dirty="0"/>
          </a:p>
        </p:txBody>
      </p:sp>
      <p:sp>
        <p:nvSpPr>
          <p:cNvPr id="17" name="TextBox 16"/>
          <p:cNvSpPr txBox="1"/>
          <p:nvPr/>
        </p:nvSpPr>
        <p:spPr>
          <a:xfrm>
            <a:off x="2092036" y="5486400"/>
            <a:ext cx="3429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Không</a:t>
            </a:r>
            <a:r>
              <a:rPr lang="en-US" sz="2800" dirty="0" smtClean="0"/>
              <a:t> </a:t>
            </a:r>
            <a:r>
              <a:rPr lang="en-US" sz="2800" dirty="0" err="1" smtClean="0"/>
              <a:t>có</a:t>
            </a:r>
            <a:r>
              <a:rPr lang="en-US" sz="2800" dirty="0" smtClean="0"/>
              <a:t> </a:t>
            </a:r>
            <a:r>
              <a:rPr lang="en-US" sz="2800" dirty="0" err="1" smtClean="0"/>
              <a:t>mục</a:t>
            </a:r>
            <a:r>
              <a:rPr lang="en-US" sz="2800" dirty="0" smtClean="0"/>
              <a:t> </a:t>
            </a:r>
            <a:r>
              <a:rPr lang="en-US" sz="2800" dirty="0" err="1" smtClean="0"/>
              <a:t>đích</a:t>
            </a:r>
            <a:endParaRPr lang="en-US" sz="2800" dirty="0"/>
          </a:p>
        </p:txBody>
      </p:sp>
      <p:sp>
        <p:nvSpPr>
          <p:cNvPr id="18" name="TextBox 17"/>
          <p:cNvSpPr txBox="1"/>
          <p:nvPr/>
        </p:nvSpPr>
        <p:spPr>
          <a:xfrm>
            <a:off x="5410200" y="5463532"/>
            <a:ext cx="365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Có</a:t>
            </a:r>
            <a:r>
              <a:rPr lang="en-US" sz="2800" dirty="0" smtClean="0"/>
              <a:t> </a:t>
            </a:r>
            <a:r>
              <a:rPr lang="en-US" sz="2800" dirty="0" err="1" smtClean="0"/>
              <a:t>mục</a:t>
            </a:r>
            <a:r>
              <a:rPr lang="en-US" sz="2800" dirty="0" smtClean="0"/>
              <a:t> </a:t>
            </a:r>
            <a:r>
              <a:rPr lang="en-US" sz="2800" dirty="0" err="1" smtClean="0"/>
              <a:t>đích</a:t>
            </a:r>
            <a:r>
              <a:rPr lang="en-US" sz="2800" dirty="0" smtClean="0"/>
              <a:t> </a:t>
            </a:r>
            <a:r>
              <a:rPr lang="en-US" sz="2800" dirty="0" err="1" smtClean="0"/>
              <a:t>nhất</a:t>
            </a:r>
            <a:r>
              <a:rPr lang="en-US" sz="2800" dirty="0" smtClean="0"/>
              <a:t> </a:t>
            </a:r>
            <a:r>
              <a:rPr lang="en-US" sz="2800" dirty="0" err="1" smtClean="0"/>
              <a:t>định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133556879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5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3400" y="5181600"/>
            <a:ext cx="3352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Một</a:t>
            </a:r>
            <a:r>
              <a:rPr lang="en-US" sz="2400" dirty="0" smtClean="0"/>
              <a:t> </a:t>
            </a:r>
            <a:r>
              <a:rPr lang="en-US" sz="2400" dirty="0" err="1"/>
              <a:t>tập</a:t>
            </a:r>
            <a:r>
              <a:rPr lang="en-US" sz="2400" dirty="0"/>
              <a:t> </a:t>
            </a:r>
            <a:r>
              <a:rPr lang="en-US" sz="2400" dirty="0" err="1"/>
              <a:t>hợp</a:t>
            </a:r>
            <a:r>
              <a:rPr lang="en-US" sz="2400" dirty="0"/>
              <a:t> </a:t>
            </a:r>
            <a:r>
              <a:rPr lang="en-US" sz="2400" dirty="0" err="1"/>
              <a:t>người</a:t>
            </a:r>
            <a:r>
              <a:rPr lang="en-US" sz="2400" dirty="0"/>
              <a:t> </a:t>
            </a:r>
            <a:r>
              <a:rPr lang="en-US" sz="2400" dirty="0" err="1"/>
              <a:t>trên</a:t>
            </a:r>
            <a:r>
              <a:rPr lang="en-US" sz="2400" dirty="0"/>
              <a:t> </a:t>
            </a:r>
            <a:r>
              <a:rPr lang="en-US" sz="2400" dirty="0" err="1"/>
              <a:t>xe</a:t>
            </a:r>
            <a:r>
              <a:rPr lang="en-US" sz="2400" dirty="0"/>
              <a:t> bus, </a:t>
            </a:r>
            <a:r>
              <a:rPr lang="en-US" sz="2400" dirty="0" err="1"/>
              <a:t>trên</a:t>
            </a:r>
            <a:r>
              <a:rPr lang="en-US" sz="2400" dirty="0"/>
              <a:t> </a:t>
            </a:r>
            <a:r>
              <a:rPr lang="en-US" sz="2400" dirty="0" err="1"/>
              <a:t>bãi</a:t>
            </a:r>
            <a:r>
              <a:rPr lang="en-US" sz="2400" dirty="0"/>
              <a:t> </a:t>
            </a:r>
            <a:r>
              <a:rPr lang="en-US" sz="2400" dirty="0" err="1"/>
              <a:t>biển</a:t>
            </a:r>
            <a:r>
              <a:rPr lang="en-US" sz="2400" dirty="0"/>
              <a:t> hay </a:t>
            </a:r>
            <a:r>
              <a:rPr lang="en-US" sz="2400" dirty="0" err="1"/>
              <a:t>trên</a:t>
            </a:r>
            <a:r>
              <a:rPr lang="en-US" sz="2400" dirty="0"/>
              <a:t> </a:t>
            </a:r>
            <a:r>
              <a:rPr lang="en-US" sz="2400" dirty="0" err="1"/>
              <a:t>đường</a:t>
            </a:r>
            <a:r>
              <a:rPr lang="en-US" sz="2400" dirty="0"/>
              <a:t> </a:t>
            </a:r>
            <a:r>
              <a:rPr lang="en-US" sz="2400" dirty="0" err="1"/>
              <a:t>phố</a:t>
            </a:r>
            <a:endParaRPr lang="en-US" sz="2400" dirty="0"/>
          </a:p>
          <a:p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4343400" y="5167745"/>
            <a:ext cx="4495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Một</a:t>
            </a:r>
            <a:r>
              <a:rPr lang="en-US" sz="2400" dirty="0" smtClean="0"/>
              <a:t> </a:t>
            </a:r>
            <a:r>
              <a:rPr lang="en-US" sz="2400" dirty="0" err="1"/>
              <a:t>tập</a:t>
            </a:r>
            <a:r>
              <a:rPr lang="en-US" sz="2400" dirty="0"/>
              <a:t> </a:t>
            </a:r>
            <a:r>
              <a:rPr lang="en-US" sz="2400" dirty="0" err="1"/>
              <a:t>hợp</a:t>
            </a:r>
            <a:r>
              <a:rPr lang="en-US" sz="2400" dirty="0"/>
              <a:t> </a:t>
            </a:r>
            <a:r>
              <a:rPr lang="en-US" sz="2400" dirty="0" err="1"/>
              <a:t>người</a:t>
            </a:r>
            <a:r>
              <a:rPr lang="en-US" sz="2400" dirty="0"/>
              <a:t> </a:t>
            </a:r>
            <a:r>
              <a:rPr lang="en-US" sz="2400" dirty="0" err="1"/>
              <a:t>nghiên</a:t>
            </a:r>
            <a:r>
              <a:rPr lang="en-US" sz="2400" dirty="0"/>
              <a:t> </a:t>
            </a:r>
            <a:r>
              <a:rPr lang="en-US" sz="2400" dirty="0" err="1"/>
              <a:t>cứu</a:t>
            </a:r>
            <a:r>
              <a:rPr lang="en-US" sz="2400" dirty="0"/>
              <a:t> </a:t>
            </a:r>
            <a:r>
              <a:rPr lang="en-US" sz="2400" dirty="0" err="1"/>
              <a:t>về</a:t>
            </a:r>
            <a:r>
              <a:rPr lang="en-US" sz="2400" dirty="0"/>
              <a:t> </a:t>
            </a:r>
            <a:r>
              <a:rPr lang="en-US" sz="2400" dirty="0" err="1"/>
              <a:t>vac-xin</a:t>
            </a:r>
            <a:r>
              <a:rPr lang="en-US" sz="2400" dirty="0"/>
              <a:t>, </a:t>
            </a:r>
            <a:r>
              <a:rPr lang="en-US" sz="2400" dirty="0" err="1"/>
              <a:t>thành</a:t>
            </a:r>
            <a:r>
              <a:rPr lang="en-US" sz="2400" dirty="0"/>
              <a:t> </a:t>
            </a:r>
            <a:r>
              <a:rPr lang="en-US" sz="2400" dirty="0" err="1"/>
              <a:t>phần</a:t>
            </a:r>
            <a:r>
              <a:rPr lang="en-US" sz="2400" dirty="0"/>
              <a:t> </a:t>
            </a:r>
            <a:r>
              <a:rPr lang="en-US" sz="2400" dirty="0" err="1"/>
              <a:t>dinh</a:t>
            </a:r>
            <a:r>
              <a:rPr lang="en-US" sz="2400" dirty="0"/>
              <a:t> </a:t>
            </a:r>
            <a:r>
              <a:rPr lang="en-US" sz="2400" dirty="0" err="1"/>
              <a:t>dưỡng</a:t>
            </a:r>
            <a:r>
              <a:rPr lang="en-US" sz="2400" dirty="0"/>
              <a:t> </a:t>
            </a:r>
            <a:r>
              <a:rPr lang="en-US" sz="2400" dirty="0" err="1"/>
              <a:t>có</a:t>
            </a:r>
            <a:r>
              <a:rPr lang="en-US" sz="2400" dirty="0"/>
              <a:t> </a:t>
            </a:r>
            <a:r>
              <a:rPr lang="en-US" sz="2400" dirty="0" err="1"/>
              <a:t>trong</a:t>
            </a:r>
            <a:r>
              <a:rPr lang="en-US" sz="2400" dirty="0"/>
              <a:t> </a:t>
            </a:r>
            <a:r>
              <a:rPr lang="en-US" sz="2400" dirty="0" err="1"/>
              <a:t>thức</a:t>
            </a:r>
            <a:r>
              <a:rPr lang="en-US" sz="2400" dirty="0"/>
              <a:t> </a:t>
            </a:r>
            <a:r>
              <a:rPr lang="en-US" sz="2400" dirty="0" err="1"/>
              <a:t>ăn</a:t>
            </a:r>
            <a:endParaRPr lang="en-US" sz="2400" dirty="0"/>
          </a:p>
          <a:p>
            <a:endParaRPr lang="en-US" sz="2400" dirty="0"/>
          </a:p>
        </p:txBody>
      </p:sp>
      <p:sp>
        <p:nvSpPr>
          <p:cNvPr id="5" name="Title 2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V.1. NHÓM XÃ HỘI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45132" y="1388477"/>
            <a:ext cx="13965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/>
              <a:t>Ví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dụ</a:t>
            </a:r>
            <a:endParaRPr lang="en-US" sz="4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914400" y="1733866"/>
            <a:ext cx="17732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/>
              <a:t>Đám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đông</a:t>
            </a:r>
            <a:endParaRPr lang="en-US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591300" y="1575191"/>
            <a:ext cx="11240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/>
              <a:t>Nhóm</a:t>
            </a:r>
            <a:endParaRPr lang="en-US" sz="2800" b="1" dirty="0"/>
          </a:p>
        </p:txBody>
      </p:sp>
      <p:pic>
        <p:nvPicPr>
          <p:cNvPr id="9" name="Picture 8" descr="2863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2438400"/>
            <a:ext cx="3351707" cy="2524125"/>
          </a:xfrm>
          <a:prstGeom prst="rect">
            <a:avLst/>
          </a:prstGeom>
        </p:spPr>
      </p:pic>
      <p:pic>
        <p:nvPicPr>
          <p:cNvPr id="10" name="Picture 9" descr="dieu che vacxi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00600" y="2209800"/>
            <a:ext cx="358140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422915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V.1. NHÓM XÃ HỘI</a:t>
            </a:r>
            <a:endParaRPr lang="en-US" sz="3600" dirty="0">
              <a:solidFill>
                <a:srgbClr val="FF0000"/>
              </a:solidFill>
            </a:endParaRPr>
          </a:p>
        </p:txBody>
      </p:sp>
      <p:pic>
        <p:nvPicPr>
          <p:cNvPr id="4" name="Picture 3" descr="http://www.khoahoc.com.vn/photos/image/082013/01/gir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4191000"/>
            <a:ext cx="2209800" cy="2209800"/>
          </a:xfrm>
          <a:prstGeom prst="rect">
            <a:avLst/>
          </a:prstGeom>
          <a:noFill/>
        </p:spPr>
      </p:pic>
      <p:sp>
        <p:nvSpPr>
          <p:cNvPr id="5" name="Cloud Callout 4"/>
          <p:cNvSpPr/>
          <p:nvPr/>
        </p:nvSpPr>
        <p:spPr>
          <a:xfrm>
            <a:off x="2209800" y="3962400"/>
            <a:ext cx="6594763" cy="2254827"/>
          </a:xfrm>
          <a:prstGeom prst="cloudCallout">
            <a:avLst>
              <a:gd name="adj1" fmla="val -44675"/>
              <a:gd name="adj2" fmla="val 55737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 err="1" smtClean="0"/>
              <a:t>Tại</a:t>
            </a:r>
            <a:r>
              <a:rPr lang="en-US" sz="2800" dirty="0" smtClean="0"/>
              <a:t> </a:t>
            </a:r>
            <a:r>
              <a:rPr lang="en-US" sz="2800" dirty="0" err="1" smtClean="0"/>
              <a:t>sao</a:t>
            </a:r>
            <a:r>
              <a:rPr lang="en-US" sz="2800" dirty="0" smtClean="0"/>
              <a:t> </a:t>
            </a:r>
            <a:r>
              <a:rPr lang="en-US" sz="2800" dirty="0" err="1" smtClean="0"/>
              <a:t>nhóm</a:t>
            </a:r>
            <a:r>
              <a:rPr lang="en-US" sz="2800" dirty="0" smtClean="0"/>
              <a:t> </a:t>
            </a:r>
            <a:r>
              <a:rPr lang="en-US" sz="2800" dirty="0" err="1" smtClean="0"/>
              <a:t>xã</a:t>
            </a:r>
            <a:r>
              <a:rPr lang="en-US" sz="2800" dirty="0" smtClean="0"/>
              <a:t> </a:t>
            </a:r>
            <a:r>
              <a:rPr lang="en-US" sz="2800" dirty="0" err="1" smtClean="0"/>
              <a:t>hội</a:t>
            </a:r>
            <a:r>
              <a:rPr lang="en-US" sz="2800" dirty="0" smtClean="0"/>
              <a:t> </a:t>
            </a:r>
            <a:r>
              <a:rPr lang="en-US" sz="2800" dirty="0" err="1" smtClean="0"/>
              <a:t>được</a:t>
            </a:r>
            <a:r>
              <a:rPr lang="en-US" sz="2800" dirty="0" smtClean="0"/>
              <a:t> </a:t>
            </a:r>
            <a:r>
              <a:rPr lang="en-US" sz="2800" dirty="0" err="1" smtClean="0"/>
              <a:t>hình</a:t>
            </a:r>
            <a:r>
              <a:rPr lang="en-US" sz="2800" dirty="0" smtClean="0"/>
              <a:t> </a:t>
            </a:r>
            <a:r>
              <a:rPr lang="en-US" sz="2800" dirty="0" err="1" smtClean="0"/>
              <a:t>thành</a:t>
            </a:r>
            <a:r>
              <a:rPr lang="en-US" sz="2800" dirty="0" smtClean="0"/>
              <a:t> ?</a:t>
            </a:r>
            <a:endParaRPr lang="en-US" sz="2800" dirty="0"/>
          </a:p>
        </p:txBody>
      </p:sp>
      <p:sp>
        <p:nvSpPr>
          <p:cNvPr id="6" name="TextBox 3"/>
          <p:cNvSpPr txBox="1"/>
          <p:nvPr/>
        </p:nvSpPr>
        <p:spPr>
          <a:xfrm>
            <a:off x="381000" y="2644170"/>
            <a:ext cx="838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err="1" smtClean="0"/>
              <a:t>Tất</a:t>
            </a:r>
            <a:r>
              <a:rPr lang="en-US" sz="3200" dirty="0" smtClean="0"/>
              <a:t> </a:t>
            </a:r>
            <a:r>
              <a:rPr lang="en-US" sz="3200" dirty="0" err="1" smtClean="0"/>
              <a:t>cả</a:t>
            </a:r>
            <a:r>
              <a:rPr lang="en-US" sz="3200" dirty="0" smtClean="0"/>
              <a:t> </a:t>
            </a:r>
            <a:r>
              <a:rPr lang="en-US" sz="3200" dirty="0" err="1" smtClean="0"/>
              <a:t>các</a:t>
            </a:r>
            <a:r>
              <a:rPr lang="en-US" sz="3200" dirty="0" smtClean="0"/>
              <a:t> </a:t>
            </a:r>
            <a:r>
              <a:rPr lang="en-US" sz="3200" dirty="0" err="1" smtClean="0"/>
              <a:t>nhóm</a:t>
            </a:r>
            <a:r>
              <a:rPr lang="en-US" sz="3200" dirty="0" smtClean="0"/>
              <a:t> </a:t>
            </a:r>
            <a:r>
              <a:rPr lang="en-US" sz="3200" dirty="0" err="1" smtClean="0"/>
              <a:t>bắt</a:t>
            </a:r>
            <a:r>
              <a:rPr lang="en-US" sz="3200" dirty="0" smtClean="0"/>
              <a:t> </a:t>
            </a:r>
            <a:r>
              <a:rPr lang="en-US" sz="3200" dirty="0" err="1" smtClean="0"/>
              <a:t>đầu</a:t>
            </a:r>
            <a:r>
              <a:rPr lang="en-US" sz="3200" dirty="0" smtClean="0"/>
              <a:t> ở 1 </a:t>
            </a:r>
            <a:r>
              <a:rPr lang="en-US" sz="3200" dirty="0" err="1" smtClean="0"/>
              <a:t>số</a:t>
            </a:r>
            <a:r>
              <a:rPr lang="en-US" sz="3200" dirty="0" smtClean="0"/>
              <a:t> </a:t>
            </a:r>
            <a:r>
              <a:rPr lang="en-US" sz="3200" dirty="0" err="1" smtClean="0"/>
              <a:t>thời</a:t>
            </a:r>
            <a:r>
              <a:rPr lang="en-US" sz="3200" dirty="0" smtClean="0"/>
              <a:t> </a:t>
            </a:r>
            <a:r>
              <a:rPr lang="en-US" sz="3200" dirty="0" err="1" smtClean="0"/>
              <a:t>điểm</a:t>
            </a:r>
            <a:r>
              <a:rPr lang="en-US" sz="3200" dirty="0" smtClean="0"/>
              <a:t> </a:t>
            </a:r>
            <a:r>
              <a:rPr lang="en-US" sz="3200" dirty="0" err="1" smtClean="0"/>
              <a:t>cụ</a:t>
            </a:r>
            <a:r>
              <a:rPr lang="en-US" sz="3200" dirty="0" smtClean="0"/>
              <a:t> </a:t>
            </a:r>
            <a:r>
              <a:rPr lang="en-US" sz="3200" dirty="0" err="1" smtClean="0"/>
              <a:t>thể</a:t>
            </a:r>
            <a:r>
              <a:rPr lang="en-US" sz="3200" dirty="0" smtClean="0"/>
              <a:t> </a:t>
            </a:r>
            <a:r>
              <a:rPr lang="en-US" sz="3200" dirty="0" err="1" smtClean="0"/>
              <a:t>và</a:t>
            </a:r>
            <a:r>
              <a:rPr lang="en-US" sz="3200" dirty="0" smtClean="0"/>
              <a:t> </a:t>
            </a:r>
            <a:r>
              <a:rPr lang="en-US" sz="3200" dirty="0" err="1" smtClean="0"/>
              <a:t>được</a:t>
            </a:r>
            <a:r>
              <a:rPr lang="en-US" sz="3200" dirty="0" smtClean="0"/>
              <a:t> </a:t>
            </a:r>
            <a:r>
              <a:rPr lang="en-US" sz="3200" dirty="0" err="1" smtClean="0"/>
              <a:t>hình</a:t>
            </a:r>
            <a:r>
              <a:rPr lang="en-US" sz="3200" dirty="0" smtClean="0"/>
              <a:t> </a:t>
            </a:r>
            <a:r>
              <a:rPr lang="en-US" sz="3200" dirty="0" err="1" smtClean="0"/>
              <a:t>thành</a:t>
            </a:r>
            <a:r>
              <a:rPr lang="en-US" sz="3200" dirty="0" smtClean="0"/>
              <a:t> </a:t>
            </a:r>
            <a:r>
              <a:rPr lang="en-US" sz="3200" dirty="0" err="1" smtClean="0"/>
              <a:t>trong</a:t>
            </a:r>
            <a:r>
              <a:rPr lang="en-US" sz="3200" dirty="0" smtClean="0"/>
              <a:t> 1 </a:t>
            </a:r>
            <a:r>
              <a:rPr lang="en-US" sz="3200" dirty="0" err="1" smtClean="0"/>
              <a:t>số</a:t>
            </a:r>
            <a:r>
              <a:rPr lang="en-US" sz="3200" dirty="0" smtClean="0"/>
              <a:t> </a:t>
            </a:r>
            <a:r>
              <a:rPr lang="en-US" sz="3200" dirty="0" err="1" smtClean="0"/>
              <a:t>điều</a:t>
            </a:r>
            <a:r>
              <a:rPr lang="en-US" sz="3200" dirty="0" smtClean="0"/>
              <a:t> </a:t>
            </a:r>
            <a:r>
              <a:rPr lang="en-US" sz="3200" dirty="0" err="1" smtClean="0"/>
              <a:t>kiện</a:t>
            </a:r>
            <a:r>
              <a:rPr lang="en-US" sz="3200" dirty="0" smtClean="0"/>
              <a:t> </a:t>
            </a:r>
            <a:r>
              <a:rPr lang="en-US" sz="3200" dirty="0" err="1" smtClean="0"/>
              <a:t>xã</a:t>
            </a:r>
            <a:r>
              <a:rPr lang="en-US" sz="3200" dirty="0" smtClean="0"/>
              <a:t> </a:t>
            </a:r>
            <a:r>
              <a:rPr lang="en-US" sz="3200" dirty="0" err="1" smtClean="0"/>
              <a:t>hội</a:t>
            </a:r>
            <a:r>
              <a:rPr lang="en-US" sz="3200" dirty="0" smtClean="0"/>
              <a:t> </a:t>
            </a:r>
            <a:r>
              <a:rPr lang="en-US" sz="3200" dirty="0" err="1" smtClean="0"/>
              <a:t>cụ</a:t>
            </a:r>
            <a:r>
              <a:rPr lang="en-US" sz="3200" dirty="0" smtClean="0"/>
              <a:t> </a:t>
            </a:r>
            <a:r>
              <a:rPr lang="en-US" sz="3200" dirty="0" err="1" smtClean="0"/>
              <a:t>thể</a:t>
            </a:r>
            <a:r>
              <a:rPr lang="en-US" sz="3200" dirty="0" smtClean="0"/>
              <a:t>.</a:t>
            </a:r>
            <a:endParaRPr lang="en-US" sz="3200" dirty="0"/>
          </a:p>
        </p:txBody>
      </p:sp>
      <p:sp>
        <p:nvSpPr>
          <p:cNvPr id="7" name="TextBox 4"/>
          <p:cNvSpPr txBox="1"/>
          <p:nvPr/>
        </p:nvSpPr>
        <p:spPr>
          <a:xfrm>
            <a:off x="2590800" y="1752600"/>
            <a:ext cx="41824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smtClean="0">
                <a:solidFill>
                  <a:srgbClr val="FF0000"/>
                </a:solidFill>
              </a:rPr>
              <a:t>SỰ HÌNH THÀNH NHÓM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0112980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04800" y="1447800"/>
            <a:ext cx="8382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 3 </a:t>
            </a:r>
            <a:r>
              <a:rPr lang="en-US" sz="2800" dirty="0" err="1" smtClean="0"/>
              <a:t>tình</a:t>
            </a:r>
            <a:r>
              <a:rPr lang="en-US" sz="2800" dirty="0" smtClean="0"/>
              <a:t> </a:t>
            </a:r>
            <a:r>
              <a:rPr lang="en-US" sz="2800" dirty="0" err="1" smtClean="0"/>
              <a:t>huống</a:t>
            </a:r>
            <a:r>
              <a:rPr lang="en-US" sz="2800" dirty="0" smtClean="0"/>
              <a:t> </a:t>
            </a:r>
            <a:r>
              <a:rPr lang="en-US" sz="2800" dirty="0" err="1" smtClean="0"/>
              <a:t>làm</a:t>
            </a:r>
            <a:r>
              <a:rPr lang="en-US" sz="2800" dirty="0" smtClean="0"/>
              <a:t> </a:t>
            </a:r>
            <a:r>
              <a:rPr lang="en-US" sz="2800" dirty="0" err="1" smtClean="0"/>
              <a:t>hình</a:t>
            </a:r>
            <a:r>
              <a:rPr lang="en-US" sz="2800" dirty="0" smtClean="0"/>
              <a:t> </a:t>
            </a:r>
            <a:r>
              <a:rPr lang="en-US" sz="2800" dirty="0" err="1" smtClean="0"/>
              <a:t>thành</a:t>
            </a:r>
            <a:r>
              <a:rPr lang="en-US" sz="2800" dirty="0" smtClean="0"/>
              <a:t> </a:t>
            </a:r>
            <a:r>
              <a:rPr lang="en-US" sz="2800" dirty="0" err="1" smtClean="0"/>
              <a:t>nhóm</a:t>
            </a:r>
            <a:r>
              <a:rPr lang="en-US" sz="2800" dirty="0" smtClean="0"/>
              <a:t> </a:t>
            </a:r>
            <a:r>
              <a:rPr lang="en-US" sz="2800" dirty="0" err="1" smtClean="0"/>
              <a:t>xã</a:t>
            </a:r>
            <a:r>
              <a:rPr lang="en-US" sz="2800" dirty="0" smtClean="0"/>
              <a:t> </a:t>
            </a:r>
            <a:r>
              <a:rPr lang="en-US" sz="2800" dirty="0" err="1" smtClean="0"/>
              <a:t>hội</a:t>
            </a:r>
            <a:endParaRPr lang="en-US" sz="2800" dirty="0"/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2526498187"/>
              </p:ext>
            </p:extLst>
          </p:nvPr>
        </p:nvGraphicFramePr>
        <p:xfrm>
          <a:off x="1981200" y="2743200"/>
          <a:ext cx="6248400" cy="3505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itle 7"/>
          <p:cNvSpPr txBox="1">
            <a:spLocks noGrp="1"/>
          </p:cNvSpPr>
          <p:nvPr>
            <p:ph type="title"/>
          </p:nvPr>
        </p:nvSpPr>
        <p:spPr>
          <a:xfrm>
            <a:off x="304800" y="655638"/>
            <a:ext cx="4953000" cy="563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V.1. NHÓM XÃ HỘI</a:t>
            </a:r>
            <a:endParaRPr 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531029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334000"/>
            <a:ext cx="7772400" cy="1362075"/>
          </a:xfrm>
        </p:spPr>
        <p:txBody>
          <a:bodyPr/>
          <a:lstStyle/>
          <a:p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Aldrich and Marsden 1988)</a:t>
            </a:r>
            <a:b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00400" y="1219200"/>
            <a:ext cx="2782887" cy="825500"/>
          </a:xfrm>
        </p:spPr>
        <p:txBody>
          <a:bodyPr/>
          <a:lstStyle/>
          <a:p>
            <a:r>
              <a:rPr lang="en-US" sz="3600" dirty="0" smtClean="0"/>
              <a:t>KHÁI NIỆM</a:t>
            </a:r>
            <a:endParaRPr 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27709" y="685800"/>
            <a:ext cx="54200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V.2. TỔ CHỨC XÃ HỘI </a:t>
            </a:r>
            <a:endParaRPr lang="en-US" sz="4000" dirty="0">
              <a:solidFill>
                <a:srgbClr val="FF0000"/>
              </a:solidFill>
            </a:endParaRPr>
          </a:p>
        </p:txBody>
      </p:sp>
      <p:graphicFrame>
        <p:nvGraphicFramePr>
          <p:cNvPr id="14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6580634"/>
              </p:ext>
            </p:extLst>
          </p:nvPr>
        </p:nvGraphicFramePr>
        <p:xfrm>
          <a:off x="228600" y="2133600"/>
          <a:ext cx="8659091" cy="25623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01188992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Graphic spid="14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57200"/>
            <a:ext cx="4953000" cy="563562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TỔ CHỨC XÃ HỘI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3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08460843"/>
              </p:ext>
            </p:extLst>
          </p:nvPr>
        </p:nvGraphicFramePr>
        <p:xfrm>
          <a:off x="152400" y="609600"/>
          <a:ext cx="9896783" cy="46948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62000" y="5029200"/>
            <a:ext cx="8077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Nhấn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mạnh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Chứ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04723645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TÓM LẠI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971800" y="1447516"/>
            <a:ext cx="35253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TỔ CHỨC XÃ HỘI</a:t>
            </a:r>
            <a:endParaRPr lang="en-US" sz="3200" dirty="0"/>
          </a:p>
        </p:txBody>
      </p:sp>
      <p:sp>
        <p:nvSpPr>
          <p:cNvPr id="4" name="Right Arrow 3"/>
          <p:cNvSpPr/>
          <p:nvPr/>
        </p:nvSpPr>
        <p:spPr>
          <a:xfrm rot="5400000">
            <a:off x="4274479" y="2142944"/>
            <a:ext cx="570635" cy="34933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752600" y="2909455"/>
            <a:ext cx="66345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DẠNG NHÓM THỨ CẤP KHÁ PHỔ BIẾN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587019"/>
            <a:ext cx="42023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MỌI NHÓM THỨ CẤP</a:t>
            </a:r>
            <a:endParaRPr lang="en-US" sz="3200" dirty="0"/>
          </a:p>
        </p:txBody>
      </p:sp>
      <p:sp>
        <p:nvSpPr>
          <p:cNvPr id="7" name="Right Arrow 6"/>
          <p:cNvSpPr/>
          <p:nvPr/>
        </p:nvSpPr>
        <p:spPr>
          <a:xfrm>
            <a:off x="4188514" y="4714133"/>
            <a:ext cx="1568531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Multiply 7"/>
          <p:cNvSpPr/>
          <p:nvPr/>
        </p:nvSpPr>
        <p:spPr>
          <a:xfrm>
            <a:off x="4188514" y="4361958"/>
            <a:ext cx="1416131" cy="1188982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867400" y="4617796"/>
            <a:ext cx="31085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TỔ CHỨC XÃ HỘI</a:t>
            </a:r>
            <a:endParaRPr lang="en-US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3693660" y="3432675"/>
            <a:ext cx="21323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NHƯNG</a:t>
            </a:r>
            <a:endParaRPr lang="en-US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493702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6" grpId="0"/>
      <p:bldP spid="7" grpId="0" animBg="1"/>
      <p:bldP spid="8" grpId="0" animBg="1"/>
      <p:bldP spid="9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81000"/>
            <a:ext cx="4953000" cy="563562"/>
          </a:xfrm>
        </p:spPr>
        <p:txBody>
          <a:bodyPr/>
          <a:lstStyle/>
          <a:p>
            <a:r>
              <a:rPr lang="en-US" dirty="0" smtClean="0"/>
              <a:t>TỔ CHỨC XÃ HỘI 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828800" y="838200"/>
            <a:ext cx="36086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CÁC DẤU HIỆU CƠ BẢN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4" name="Text Placeholder 2"/>
          <p:cNvSpPr txBox="1">
            <a:spLocks/>
          </p:cNvSpPr>
          <p:nvPr/>
        </p:nvSpPr>
        <p:spPr>
          <a:xfrm>
            <a:off x="228599" y="1600200"/>
            <a:ext cx="8534401" cy="152400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rằng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tồn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đạt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Content Placeholder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8263" y="2971285"/>
            <a:ext cx="4452338" cy="33349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04800" y="4038600"/>
            <a:ext cx="234211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 smtClean="0"/>
              <a:t>Ví</a:t>
            </a:r>
            <a:r>
              <a:rPr lang="en-US" sz="3600" dirty="0" smtClean="0"/>
              <a:t> </a:t>
            </a:r>
            <a:r>
              <a:rPr lang="en-US" sz="3600" dirty="0" err="1" smtClean="0"/>
              <a:t>dụ</a:t>
            </a:r>
            <a:r>
              <a:rPr lang="en-US" sz="3600" dirty="0" smtClean="0"/>
              <a:t>:</a:t>
            </a:r>
          </a:p>
          <a:p>
            <a:r>
              <a:rPr lang="en-US" sz="3600" dirty="0" err="1" smtClean="0"/>
              <a:t>Trường</a:t>
            </a:r>
            <a:r>
              <a:rPr lang="en-US" sz="3600" dirty="0" smtClean="0"/>
              <a:t> </a:t>
            </a:r>
            <a:r>
              <a:rPr lang="en-US" sz="3600" dirty="0" err="1" smtClean="0"/>
              <a:t>học</a:t>
            </a:r>
            <a:endParaRPr lang="en-US" sz="3600" dirty="0"/>
          </a:p>
        </p:txBody>
      </p:sp>
      <p:sp>
        <p:nvSpPr>
          <p:cNvPr id="7" name="Right Arrow 6"/>
          <p:cNvSpPr/>
          <p:nvPr/>
        </p:nvSpPr>
        <p:spPr>
          <a:xfrm>
            <a:off x="2971800" y="463876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127928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0" y="381000"/>
            <a:ext cx="3276600" cy="563562"/>
          </a:xfrm>
        </p:spPr>
        <p:txBody>
          <a:bodyPr/>
          <a:lstStyle/>
          <a:p>
            <a:r>
              <a:rPr lang="en-US" dirty="0" smtClean="0"/>
              <a:t>TỔ CHỨC XÃ HỘI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828800" y="838200"/>
            <a:ext cx="36086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CÁC DẤU HIỆU CƠ BẢN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gray">
          <a:xfrm>
            <a:off x="381000" y="1676400"/>
            <a:ext cx="8305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4648200"/>
            <a:ext cx="38747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/>
              <a:t>Q</a:t>
            </a:r>
            <a:r>
              <a:rPr lang="en-US" sz="2400" dirty="0" err="1" smtClean="0"/>
              <a:t>uan</a:t>
            </a:r>
            <a:r>
              <a:rPr lang="en-US" sz="2400" dirty="0" smtClean="0"/>
              <a:t> </a:t>
            </a:r>
            <a:r>
              <a:rPr lang="en-US" sz="2400" dirty="0" err="1" smtClean="0"/>
              <a:t>hệ</a:t>
            </a:r>
            <a:r>
              <a:rPr lang="en-US" sz="2400" dirty="0" smtClean="0"/>
              <a:t> </a:t>
            </a:r>
            <a:r>
              <a:rPr lang="en-US" sz="2400" dirty="0" err="1" smtClean="0"/>
              <a:t>lãnh</a:t>
            </a:r>
            <a:r>
              <a:rPr lang="en-US" sz="2400" dirty="0" smtClean="0"/>
              <a:t> </a:t>
            </a:r>
            <a:r>
              <a:rPr lang="en-US" sz="2400" dirty="0" err="1" smtClean="0"/>
              <a:t>đạo</a:t>
            </a:r>
            <a:r>
              <a:rPr lang="en-US" sz="2400" dirty="0"/>
              <a:t> </a:t>
            </a:r>
            <a:r>
              <a:rPr lang="en-US" sz="2400" dirty="0" smtClean="0"/>
              <a:t>– </a:t>
            </a:r>
            <a:r>
              <a:rPr lang="en-US" sz="2400" dirty="0" err="1" smtClean="0"/>
              <a:t>phục</a:t>
            </a:r>
            <a:r>
              <a:rPr lang="en-US" sz="2400" dirty="0" smtClean="0"/>
              <a:t> </a:t>
            </a:r>
            <a:r>
              <a:rPr lang="en-US" sz="2400" dirty="0" err="1" smtClean="0"/>
              <a:t>tùng</a:t>
            </a:r>
            <a:endParaRPr lang="en-US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3831" y="3221289"/>
            <a:ext cx="3810000" cy="2853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614875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-7917" y="381000"/>
            <a:ext cx="3276600" cy="563562"/>
          </a:xfrm>
        </p:spPr>
        <p:txBody>
          <a:bodyPr/>
          <a:lstStyle/>
          <a:p>
            <a:r>
              <a:rPr lang="en-US" dirty="0" smtClean="0"/>
              <a:t>TỔ CHỨC XÃ HỘI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828800" y="914400"/>
            <a:ext cx="36086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CÁC DẤU HIỆU CƠ BẢN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gray">
          <a:xfrm>
            <a:off x="228600" y="1524000"/>
            <a:ext cx="8610600" cy="1055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en-US" sz="3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vai</a:t>
            </a:r>
            <a:r>
              <a:rPr lang="en-US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endParaRPr lang="en-US" sz="3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241465" y="2579077"/>
            <a:ext cx="8077200" cy="1524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trao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trách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hạn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dù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đứng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thấp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8" name="Text Placeholder 3"/>
          <p:cNvSpPr txBox="1">
            <a:spLocks/>
          </p:cNvSpPr>
          <p:nvPr/>
        </p:nvSpPr>
        <p:spPr>
          <a:xfrm>
            <a:off x="228600" y="4118912"/>
            <a:ext cx="7696200" cy="16764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ổ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vi </a:t>
            </a:r>
            <a:r>
              <a:rPr lang="en-US" sz="3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382377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408331"/>
            <a:ext cx="8193087" cy="4763869"/>
          </a:xfrm>
        </p:spPr>
        <p:txBody>
          <a:bodyPr/>
          <a:lstStyle/>
          <a:p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       </a:t>
            </a:r>
            <a:br>
              <a:rPr lang="en-US" sz="2000" dirty="0" smtClean="0"/>
            </a:br>
            <a:r>
              <a:rPr lang="en-US" sz="2000" dirty="0"/>
              <a:t/>
            </a:r>
            <a:br>
              <a:rPr lang="en-US" sz="2000" dirty="0"/>
            </a:br>
            <a:endParaRPr lang="en-US" sz="2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00400" y="1219200"/>
            <a:ext cx="3011487" cy="1054101"/>
          </a:xfrm>
        </p:spPr>
        <p:txBody>
          <a:bodyPr/>
          <a:lstStyle/>
          <a:p>
            <a:r>
              <a:rPr lang="en-US" sz="5400" dirty="0" smtClean="0">
                <a:solidFill>
                  <a:srgbClr val="FF0000"/>
                </a:solidFill>
              </a:rPr>
              <a:t>NHÓM</a:t>
            </a:r>
            <a:r>
              <a:rPr lang="en-US" sz="5400" dirty="0" smtClean="0"/>
              <a:t> </a:t>
            </a:r>
            <a:r>
              <a:rPr lang="en-US" sz="5400" dirty="0" smtClean="0">
                <a:solidFill>
                  <a:srgbClr val="FF0000"/>
                </a:solidFill>
              </a:rPr>
              <a:t>5</a:t>
            </a:r>
            <a:endParaRPr lang="en-US" sz="54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762000"/>
            <a:ext cx="495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TỰ GIỚI THIỆU</a:t>
            </a:r>
            <a:endParaRPr lang="en-US" sz="36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370239"/>
              </p:ext>
            </p:extLst>
          </p:nvPr>
        </p:nvGraphicFramePr>
        <p:xfrm>
          <a:off x="228600" y="2209800"/>
          <a:ext cx="8686800" cy="4419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87575"/>
                <a:gridCol w="5137695"/>
                <a:gridCol w="2261530"/>
              </a:tblGrid>
              <a:tr h="4419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Hứa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Minh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Chánh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12120334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Arial"/>
                      </a:endParaRPr>
                    </a:p>
                  </a:txBody>
                  <a:tcPr marL="68580" marR="68580" marT="0" marB="0"/>
                </a:tc>
              </a:tr>
              <a:tr h="4419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en-US" sz="1400">
                        <a:effectLst/>
                        <a:latin typeface="Times New Roman"/>
                        <a:ea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</a:rPr>
                        <a:t>Lê</a:t>
                      </a:r>
                      <a:r>
                        <a:rPr lang="en-US" sz="2400" dirty="0">
                          <a:effectLst/>
                        </a:rPr>
                        <a:t> </a:t>
                      </a:r>
                      <a:r>
                        <a:rPr lang="en-US" sz="2400" dirty="0" err="1">
                          <a:effectLst/>
                        </a:rPr>
                        <a:t>Khánh</a:t>
                      </a:r>
                      <a:r>
                        <a:rPr lang="en-US" sz="2400" dirty="0">
                          <a:effectLst/>
                        </a:rPr>
                        <a:t>  </a:t>
                      </a:r>
                      <a:r>
                        <a:rPr lang="en-US" sz="2400" dirty="0" err="1">
                          <a:effectLst/>
                        </a:rPr>
                        <a:t>Linh</a:t>
                      </a:r>
                      <a:endParaRPr lang="en-US" sz="2400" dirty="0">
                        <a:effectLst/>
                        <a:latin typeface="Times New Roman"/>
                        <a:ea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9139089</a:t>
                      </a:r>
                      <a:endParaRPr lang="en-US" sz="2400" dirty="0">
                        <a:effectLst/>
                        <a:latin typeface="Times New Roman"/>
                        <a:ea typeface="Arial"/>
                      </a:endParaRPr>
                    </a:p>
                  </a:txBody>
                  <a:tcPr marL="68580" marR="68580" marT="0" marB="0"/>
                </a:tc>
              </a:tr>
              <a:tr h="4419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</a:t>
                      </a:r>
                      <a:endParaRPr lang="en-US" sz="1400">
                        <a:effectLst/>
                        <a:latin typeface="Times New Roman"/>
                        <a:ea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</a:rPr>
                        <a:t>Hồ</a:t>
                      </a:r>
                      <a:r>
                        <a:rPr lang="en-US" sz="2400" dirty="0">
                          <a:effectLst/>
                        </a:rPr>
                        <a:t> </a:t>
                      </a:r>
                      <a:r>
                        <a:rPr lang="en-US" sz="2400" dirty="0" err="1">
                          <a:effectLst/>
                        </a:rPr>
                        <a:t>Phúc</a:t>
                      </a:r>
                      <a:r>
                        <a:rPr lang="en-US" sz="2400" dirty="0">
                          <a:effectLst/>
                        </a:rPr>
                        <a:t> </a:t>
                      </a:r>
                      <a:r>
                        <a:rPr lang="en-US" sz="2400" dirty="0" err="1">
                          <a:effectLst/>
                        </a:rPr>
                        <a:t>Hảo</a:t>
                      </a:r>
                      <a:endParaRPr lang="en-US" sz="2400" dirty="0">
                        <a:effectLst/>
                        <a:latin typeface="Times New Roman"/>
                        <a:ea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12113132</a:t>
                      </a:r>
                      <a:endParaRPr lang="en-US" sz="2400" dirty="0">
                        <a:effectLst/>
                        <a:latin typeface="Times New Roman"/>
                        <a:ea typeface="Arial"/>
                      </a:endParaRPr>
                    </a:p>
                  </a:txBody>
                  <a:tcPr marL="68580" marR="68580" marT="0" marB="0"/>
                </a:tc>
              </a:tr>
              <a:tr h="4419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</a:t>
                      </a:r>
                      <a:endParaRPr lang="en-US" sz="1400">
                        <a:effectLst/>
                        <a:latin typeface="Times New Roman"/>
                        <a:ea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</a:rPr>
                        <a:t>Huỳnh</a:t>
                      </a:r>
                      <a:r>
                        <a:rPr lang="en-US" sz="2400" dirty="0">
                          <a:effectLst/>
                        </a:rPr>
                        <a:t> </a:t>
                      </a:r>
                      <a:r>
                        <a:rPr lang="en-US" sz="2400" dirty="0" err="1">
                          <a:effectLst/>
                        </a:rPr>
                        <a:t>Thị</a:t>
                      </a:r>
                      <a:r>
                        <a:rPr lang="en-US" sz="2400" dirty="0">
                          <a:effectLst/>
                        </a:rPr>
                        <a:t> Kim </a:t>
                      </a:r>
                      <a:r>
                        <a:rPr lang="en-US" sz="2400" dirty="0" err="1">
                          <a:effectLst/>
                        </a:rPr>
                        <a:t>Nguyên</a:t>
                      </a:r>
                      <a:endParaRPr lang="en-US" sz="2400" dirty="0">
                        <a:effectLst/>
                        <a:latin typeface="Times New Roman"/>
                        <a:ea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12114167</a:t>
                      </a:r>
                      <a:endParaRPr lang="en-US" sz="2400" dirty="0">
                        <a:effectLst/>
                        <a:latin typeface="Times New Roman"/>
                        <a:ea typeface="Arial"/>
                      </a:endParaRPr>
                    </a:p>
                  </a:txBody>
                  <a:tcPr marL="68580" marR="68580" marT="0" marB="0"/>
                </a:tc>
              </a:tr>
              <a:tr h="4419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</a:t>
                      </a:r>
                      <a:endParaRPr lang="en-US" sz="1400">
                        <a:effectLst/>
                        <a:latin typeface="Times New Roman"/>
                        <a:ea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</a:rPr>
                        <a:t>Nguyễn</a:t>
                      </a:r>
                      <a:r>
                        <a:rPr lang="en-US" sz="2400" dirty="0">
                          <a:effectLst/>
                        </a:rPr>
                        <a:t> </a:t>
                      </a:r>
                      <a:r>
                        <a:rPr lang="en-US" sz="2400" dirty="0" err="1">
                          <a:effectLst/>
                        </a:rPr>
                        <a:t>Thị</a:t>
                      </a:r>
                      <a:r>
                        <a:rPr lang="en-US" sz="2400" dirty="0">
                          <a:effectLst/>
                        </a:rPr>
                        <a:t> </a:t>
                      </a:r>
                      <a:r>
                        <a:rPr lang="en-US" sz="2400" dirty="0" err="1">
                          <a:effectLst/>
                        </a:rPr>
                        <a:t>Thanh</a:t>
                      </a:r>
                      <a:r>
                        <a:rPr lang="en-US" sz="2400" dirty="0">
                          <a:effectLst/>
                        </a:rPr>
                        <a:t> Loan</a:t>
                      </a:r>
                      <a:endParaRPr lang="en-US" sz="2400" dirty="0">
                        <a:effectLst/>
                        <a:latin typeface="Times New Roman"/>
                        <a:ea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12122168</a:t>
                      </a:r>
                      <a:endParaRPr lang="en-US" sz="2400" dirty="0">
                        <a:effectLst/>
                        <a:latin typeface="Times New Roman"/>
                        <a:ea typeface="Arial"/>
                      </a:endParaRPr>
                    </a:p>
                  </a:txBody>
                  <a:tcPr marL="68580" marR="68580" marT="0" marB="0"/>
                </a:tc>
              </a:tr>
              <a:tr h="4419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6</a:t>
                      </a:r>
                      <a:endParaRPr lang="en-US" sz="1400">
                        <a:effectLst/>
                        <a:latin typeface="Times New Roman"/>
                        <a:ea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</a:rPr>
                        <a:t>Nguyễn</a:t>
                      </a:r>
                      <a:r>
                        <a:rPr lang="en-US" sz="2400" dirty="0">
                          <a:effectLst/>
                        </a:rPr>
                        <a:t> </a:t>
                      </a:r>
                      <a:r>
                        <a:rPr lang="en-US" sz="2400" dirty="0" err="1">
                          <a:effectLst/>
                        </a:rPr>
                        <a:t>Văn</a:t>
                      </a:r>
                      <a:r>
                        <a:rPr lang="en-US" sz="2400" dirty="0">
                          <a:effectLst/>
                        </a:rPr>
                        <a:t>  </a:t>
                      </a:r>
                      <a:r>
                        <a:rPr lang="en-US" sz="2400" dirty="0" err="1">
                          <a:effectLst/>
                        </a:rPr>
                        <a:t>Phú</a:t>
                      </a:r>
                      <a:endParaRPr lang="en-US" sz="2400" dirty="0">
                        <a:effectLst/>
                        <a:latin typeface="Times New Roman"/>
                        <a:ea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12124063</a:t>
                      </a:r>
                      <a:endParaRPr lang="en-US" sz="2400" dirty="0">
                        <a:effectLst/>
                        <a:latin typeface="Times New Roman"/>
                        <a:ea typeface="Arial"/>
                      </a:endParaRPr>
                    </a:p>
                  </a:txBody>
                  <a:tcPr marL="68580" marR="68580" marT="0" marB="0"/>
                </a:tc>
              </a:tr>
              <a:tr h="4419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7</a:t>
                      </a:r>
                      <a:endParaRPr lang="en-US" sz="1400">
                        <a:effectLst/>
                        <a:latin typeface="Times New Roman"/>
                        <a:ea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</a:rPr>
                        <a:t>Huỳnh</a:t>
                      </a:r>
                      <a:r>
                        <a:rPr lang="en-US" sz="2400" dirty="0">
                          <a:effectLst/>
                        </a:rPr>
                        <a:t> </a:t>
                      </a:r>
                      <a:r>
                        <a:rPr lang="en-US" sz="2400" dirty="0" err="1">
                          <a:effectLst/>
                        </a:rPr>
                        <a:t>Quốc</a:t>
                      </a:r>
                      <a:r>
                        <a:rPr lang="en-US" sz="2400" dirty="0">
                          <a:effectLst/>
                        </a:rPr>
                        <a:t> Minh</a:t>
                      </a:r>
                      <a:endParaRPr lang="en-US" sz="2400" dirty="0">
                        <a:effectLst/>
                        <a:latin typeface="Times New Roman"/>
                        <a:ea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12124227</a:t>
                      </a:r>
                      <a:endParaRPr lang="en-US" sz="2400" dirty="0">
                        <a:effectLst/>
                        <a:latin typeface="Times New Roman"/>
                        <a:ea typeface="Arial"/>
                      </a:endParaRPr>
                    </a:p>
                  </a:txBody>
                  <a:tcPr marL="68580" marR="68580" marT="0" marB="0"/>
                </a:tc>
              </a:tr>
              <a:tr h="4419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8</a:t>
                      </a:r>
                      <a:endParaRPr lang="en-US" sz="1400">
                        <a:effectLst/>
                        <a:latin typeface="Times New Roman"/>
                        <a:ea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</a:rPr>
                        <a:t>Nguyễn</a:t>
                      </a:r>
                      <a:r>
                        <a:rPr lang="en-US" sz="2400" dirty="0">
                          <a:effectLst/>
                        </a:rPr>
                        <a:t> </a:t>
                      </a:r>
                      <a:r>
                        <a:rPr lang="en-US" sz="2400" dirty="0" err="1">
                          <a:effectLst/>
                        </a:rPr>
                        <a:t>Thị</a:t>
                      </a:r>
                      <a:r>
                        <a:rPr lang="en-US" sz="2400" dirty="0">
                          <a:effectLst/>
                        </a:rPr>
                        <a:t> </a:t>
                      </a:r>
                      <a:r>
                        <a:rPr lang="en-US" sz="2400" dirty="0" err="1">
                          <a:effectLst/>
                        </a:rPr>
                        <a:t>Vẹn</a:t>
                      </a:r>
                      <a:endParaRPr lang="en-US" sz="2400" dirty="0">
                        <a:effectLst/>
                        <a:latin typeface="Times New Roman"/>
                        <a:ea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</a:rPr>
                        <a:t>12125063</a:t>
                      </a:r>
                      <a:endParaRPr lang="en-US" sz="2400" dirty="0">
                        <a:effectLst/>
                        <a:latin typeface="Times New Roman"/>
                        <a:ea typeface="Arial"/>
                      </a:endParaRPr>
                    </a:p>
                  </a:txBody>
                  <a:tcPr marL="68580" marR="68580" marT="0" marB="0"/>
                </a:tc>
              </a:tr>
              <a:tr h="4419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</a:t>
                      </a:r>
                      <a:endParaRPr lang="en-US" sz="1400">
                        <a:effectLst/>
                        <a:latin typeface="Times New Roman"/>
                        <a:ea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</a:rPr>
                        <a:t>Phan</a:t>
                      </a:r>
                      <a:r>
                        <a:rPr lang="en-US" sz="2400" dirty="0">
                          <a:effectLst/>
                        </a:rPr>
                        <a:t> </a:t>
                      </a:r>
                      <a:r>
                        <a:rPr lang="en-US" sz="2400" dirty="0" err="1">
                          <a:effectLst/>
                        </a:rPr>
                        <a:t>Thái</a:t>
                      </a:r>
                      <a:r>
                        <a:rPr lang="en-US" sz="2400" dirty="0">
                          <a:effectLst/>
                        </a:rPr>
                        <a:t> </a:t>
                      </a:r>
                      <a:r>
                        <a:rPr lang="en-US" sz="2400" dirty="0" err="1">
                          <a:effectLst/>
                        </a:rPr>
                        <a:t>Duy</a:t>
                      </a:r>
                      <a:endParaRPr lang="en-US" sz="2400" dirty="0">
                        <a:effectLst/>
                        <a:latin typeface="Times New Roman"/>
                        <a:ea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12145099</a:t>
                      </a:r>
                      <a:endParaRPr lang="en-US" sz="2400" dirty="0">
                        <a:effectLst/>
                        <a:latin typeface="Times New Roman"/>
                        <a:ea typeface="Arial"/>
                      </a:endParaRPr>
                    </a:p>
                  </a:txBody>
                  <a:tcPr marL="68580" marR="68580" marT="0" marB="0"/>
                </a:tc>
              </a:tr>
              <a:tr h="4419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</a:t>
                      </a:r>
                      <a:endParaRPr lang="en-US" sz="1400">
                        <a:effectLst/>
                        <a:latin typeface="Times New Roman"/>
                        <a:ea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</a:rPr>
                        <a:t>Bùi</a:t>
                      </a:r>
                      <a:r>
                        <a:rPr lang="en-US" sz="2400" dirty="0">
                          <a:effectLst/>
                        </a:rPr>
                        <a:t> </a:t>
                      </a:r>
                      <a:r>
                        <a:rPr lang="en-US" sz="2400" dirty="0" err="1">
                          <a:effectLst/>
                        </a:rPr>
                        <a:t>Thị</a:t>
                      </a:r>
                      <a:r>
                        <a:rPr lang="en-US" sz="2400" dirty="0">
                          <a:effectLst/>
                        </a:rPr>
                        <a:t> </a:t>
                      </a:r>
                      <a:r>
                        <a:rPr lang="en-US" sz="2400" dirty="0" err="1">
                          <a:effectLst/>
                        </a:rPr>
                        <a:t>Oanh</a:t>
                      </a:r>
                      <a:endParaRPr lang="en-US" sz="2400" dirty="0">
                        <a:effectLst/>
                        <a:latin typeface="Times New Roman"/>
                        <a:ea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12155147</a:t>
                      </a:r>
                      <a:endParaRPr lang="en-US" sz="2400" dirty="0">
                        <a:effectLst/>
                        <a:latin typeface="Times New Roman"/>
                        <a:ea typeface="Arial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9260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0" y="381000"/>
            <a:ext cx="3276600" cy="563562"/>
          </a:xfrm>
        </p:spPr>
        <p:txBody>
          <a:bodyPr/>
          <a:lstStyle/>
          <a:p>
            <a:r>
              <a:rPr lang="en-US" dirty="0" smtClean="0"/>
              <a:t>TỔ CHỨC XÃ HỘI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828800" y="914400"/>
            <a:ext cx="36086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CÁC DẤU HIỆU CƠ BẢN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gray">
          <a:xfrm>
            <a:off x="152400" y="1524000"/>
            <a:ext cx="8382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4)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đợi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8" name="Rectangle 7"/>
          <p:cNvSpPr/>
          <p:nvPr/>
        </p:nvSpPr>
        <p:spPr>
          <a:xfrm>
            <a:off x="152400" y="2590800"/>
            <a:ext cx="8610600" cy="7620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000" kern="1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3000" kern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kern="1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3000" kern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kern="1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000" kern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kern="1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3000" kern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kern="1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3000" kern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kern="1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000" kern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kern="1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3000" kern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=&gt; </a:t>
            </a:r>
            <a:r>
              <a:rPr lang="en-US" sz="3000" kern="1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rối</a:t>
            </a:r>
            <a:r>
              <a:rPr lang="en-US" sz="3000" kern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kern="1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loạn</a:t>
            </a:r>
            <a:r>
              <a:rPr lang="en-US" sz="3000" kern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kern="1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3000" kern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kern="1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endParaRPr lang="en-US" sz="30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3352800"/>
            <a:ext cx="8305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8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ỗi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luôn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185352" y="4495800"/>
            <a:ext cx="857764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hững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phối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=&gt;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nhịp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ổn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/>
          </a:p>
        </p:txBody>
      </p:sp>
      <p:sp>
        <p:nvSpPr>
          <p:cNvPr id="11" name="Curved Right Arrow 10"/>
          <p:cNvSpPr/>
          <p:nvPr/>
        </p:nvSpPr>
        <p:spPr>
          <a:xfrm>
            <a:off x="263236" y="3200400"/>
            <a:ext cx="266700" cy="493776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Curved Left Arrow 13"/>
          <p:cNvSpPr/>
          <p:nvPr/>
        </p:nvSpPr>
        <p:spPr>
          <a:xfrm>
            <a:off x="4716780" y="4045297"/>
            <a:ext cx="518160" cy="599854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06279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0" y="381000"/>
            <a:ext cx="3581400" cy="563562"/>
          </a:xfrm>
        </p:spPr>
        <p:txBody>
          <a:bodyPr/>
          <a:lstStyle/>
          <a:p>
            <a:r>
              <a:rPr lang="en-US" dirty="0" smtClean="0"/>
              <a:t>TỔ CHỨC XÃ HỘI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828800" y="914400"/>
            <a:ext cx="36086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CÁC DẤU HIỆU CƠ BẢN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gray">
          <a:xfrm>
            <a:off x="81149" y="1401795"/>
            <a:ext cx="8686800" cy="1123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5)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ác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endParaRPr lang="en-US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Content Placehold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99634649"/>
              </p:ext>
            </p:extLst>
          </p:nvPr>
        </p:nvGraphicFramePr>
        <p:xfrm>
          <a:off x="838200" y="2496167"/>
          <a:ext cx="6518563" cy="39155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Left-Right Arrow 6"/>
          <p:cNvSpPr/>
          <p:nvPr/>
        </p:nvSpPr>
        <p:spPr>
          <a:xfrm>
            <a:off x="3048000" y="5434940"/>
            <a:ext cx="2209800" cy="48463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urved Right Arrow 7"/>
          <p:cNvSpPr/>
          <p:nvPr/>
        </p:nvSpPr>
        <p:spPr>
          <a:xfrm rot="1730322">
            <a:off x="595136" y="4552325"/>
            <a:ext cx="605573" cy="1043596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533224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Graphic spid="6" grpId="0">
        <p:bldAsOne/>
      </p:bldGraphic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909" name="Picture 37" descr="b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hidden">
          <a:xfrm>
            <a:off x="0" y="1828800"/>
            <a:ext cx="9144000" cy="50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PHÂN LOẠI</a:t>
            </a:r>
            <a:endParaRPr lang="en-US" dirty="0"/>
          </a:p>
        </p:txBody>
      </p:sp>
      <p:sp>
        <p:nvSpPr>
          <p:cNvPr id="79875" name="Oval 3"/>
          <p:cNvSpPr>
            <a:spLocks noChangeArrowheads="1"/>
          </p:cNvSpPr>
          <p:nvPr/>
        </p:nvSpPr>
        <p:spPr bwMode="invGray">
          <a:xfrm>
            <a:off x="2630488" y="1901825"/>
            <a:ext cx="3895725" cy="3895725"/>
          </a:xfrm>
          <a:prstGeom prst="ellipse">
            <a:avLst/>
          </a:prstGeom>
          <a:solidFill>
            <a:schemeClr val="tx2">
              <a:alpha val="2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79876" name="Group 4"/>
          <p:cNvGrpSpPr>
            <a:grpSpLocks/>
          </p:cNvGrpSpPr>
          <p:nvPr/>
        </p:nvGrpSpPr>
        <p:grpSpPr bwMode="auto">
          <a:xfrm>
            <a:off x="3197225" y="2500313"/>
            <a:ext cx="2787650" cy="2778125"/>
            <a:chOff x="1464" y="1056"/>
            <a:chExt cx="2856" cy="2847"/>
          </a:xfrm>
        </p:grpSpPr>
        <p:sp>
          <p:nvSpPr>
            <p:cNvPr id="79877" name="Line 5"/>
            <p:cNvSpPr>
              <a:spLocks noChangeShapeType="1"/>
            </p:cNvSpPr>
            <p:nvPr/>
          </p:nvSpPr>
          <p:spPr bwMode="gray">
            <a:xfrm>
              <a:off x="1488" y="1056"/>
              <a:ext cx="2829" cy="2847"/>
            </a:xfrm>
            <a:prstGeom prst="line">
              <a:avLst/>
            </a:prstGeom>
            <a:noFill/>
            <a:ln w="19050" cap="rnd">
              <a:solidFill>
                <a:srgbClr val="FFFFFF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9878" name="Line 6"/>
            <p:cNvSpPr>
              <a:spLocks noChangeShapeType="1"/>
            </p:cNvSpPr>
            <p:nvPr/>
          </p:nvSpPr>
          <p:spPr bwMode="gray">
            <a:xfrm flipH="1">
              <a:off x="1464" y="1056"/>
              <a:ext cx="2856" cy="2847"/>
            </a:xfrm>
            <a:prstGeom prst="line">
              <a:avLst/>
            </a:prstGeom>
            <a:noFill/>
            <a:ln w="19050" cap="rnd">
              <a:solidFill>
                <a:srgbClr val="FFFFFF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9879" name="AutoShape 7"/>
          <p:cNvSpPr>
            <a:spLocks noChangeArrowheads="1"/>
          </p:cNvSpPr>
          <p:nvPr/>
        </p:nvSpPr>
        <p:spPr bwMode="black">
          <a:xfrm>
            <a:off x="2579688" y="5676900"/>
            <a:ext cx="1695450" cy="790039"/>
          </a:xfrm>
          <a:prstGeom prst="roundRect">
            <a:avLst>
              <a:gd name="adj" fmla="val 18481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990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vi-VN" sz="2000" b="1" dirty="0" smtClean="0">
                <a:solidFill>
                  <a:srgbClr val="00B050"/>
                </a:solidFill>
              </a:rPr>
              <a:t>TỔ CHỨC BIỆT LẬP</a:t>
            </a:r>
            <a:endParaRPr lang="en-US" sz="2000" b="1" dirty="0">
              <a:solidFill>
                <a:srgbClr val="00B050"/>
              </a:solidFill>
            </a:endParaRPr>
          </a:p>
        </p:txBody>
      </p:sp>
      <p:sp>
        <p:nvSpPr>
          <p:cNvPr id="79880" name="AutoShape 8"/>
          <p:cNvSpPr>
            <a:spLocks noChangeArrowheads="1"/>
          </p:cNvSpPr>
          <p:nvPr/>
        </p:nvSpPr>
        <p:spPr bwMode="black">
          <a:xfrm>
            <a:off x="6813550" y="3706813"/>
            <a:ext cx="1860550" cy="790039"/>
          </a:xfrm>
          <a:prstGeom prst="roundRect">
            <a:avLst>
              <a:gd name="adj" fmla="val 18481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990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vi-VN" sz="2000" b="1" dirty="0" smtClean="0">
                <a:solidFill>
                  <a:srgbClr val="00B0F0"/>
                </a:solidFill>
              </a:rPr>
              <a:t>TỔ CHỨC TỰ NGUYỆN</a:t>
            </a:r>
            <a:endParaRPr lang="en-US" sz="2000" b="1" dirty="0">
              <a:solidFill>
                <a:srgbClr val="00B0F0"/>
              </a:solidFill>
            </a:endParaRPr>
          </a:p>
        </p:txBody>
      </p:sp>
      <p:sp>
        <p:nvSpPr>
          <p:cNvPr id="79881" name="AutoShape 9"/>
          <p:cNvSpPr>
            <a:spLocks noChangeArrowheads="1"/>
          </p:cNvSpPr>
          <p:nvPr/>
        </p:nvSpPr>
        <p:spPr bwMode="black">
          <a:xfrm>
            <a:off x="338138" y="3663950"/>
            <a:ext cx="1947862" cy="790039"/>
          </a:xfrm>
          <a:prstGeom prst="roundRect">
            <a:avLst>
              <a:gd name="adj" fmla="val 18481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990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vi-VN" sz="2000" b="1" dirty="0" smtClean="0">
                <a:solidFill>
                  <a:schemeClr val="accent1">
                    <a:lumMod val="50000"/>
                  </a:schemeClr>
                </a:solidFill>
              </a:rPr>
              <a:t>TỔ CHỨC QUAN LIÊU</a:t>
            </a:r>
            <a:endParaRPr lang="en-US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9882" name="Rectangle 10"/>
          <p:cNvSpPr>
            <a:spLocks noChangeArrowheads="1"/>
          </p:cNvSpPr>
          <p:nvPr/>
        </p:nvSpPr>
        <p:spPr bwMode="black">
          <a:xfrm>
            <a:off x="4838700" y="1571625"/>
            <a:ext cx="242899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vi-VN" sz="2000" b="1" dirty="0" smtClean="0">
                <a:solidFill>
                  <a:schemeClr val="accent2"/>
                </a:solidFill>
              </a:rPr>
              <a:t>NHÓM UY QUYỀN</a:t>
            </a:r>
            <a:endParaRPr lang="en-US" sz="2000" b="1" dirty="0">
              <a:solidFill>
                <a:schemeClr val="accent2"/>
              </a:solidFill>
            </a:endParaRPr>
          </a:p>
        </p:txBody>
      </p:sp>
      <p:grpSp>
        <p:nvGrpSpPr>
          <p:cNvPr id="79883" name="Group 11"/>
          <p:cNvGrpSpPr>
            <a:grpSpLocks/>
          </p:cNvGrpSpPr>
          <p:nvPr/>
        </p:nvGrpSpPr>
        <p:grpSpPr bwMode="auto">
          <a:xfrm>
            <a:off x="3309938" y="2611438"/>
            <a:ext cx="2489200" cy="2489200"/>
            <a:chOff x="144" y="384"/>
            <a:chExt cx="2080" cy="2081"/>
          </a:xfrm>
        </p:grpSpPr>
        <p:sp>
          <p:nvSpPr>
            <p:cNvPr id="79884" name="Oval 12"/>
            <p:cNvSpPr>
              <a:spLocks noChangeArrowheads="1"/>
            </p:cNvSpPr>
            <p:nvPr/>
          </p:nvSpPr>
          <p:spPr bwMode="gray">
            <a:xfrm>
              <a:off x="144" y="384"/>
              <a:ext cx="2080" cy="2081"/>
            </a:xfrm>
            <a:prstGeom prst="ellipse">
              <a:avLst/>
            </a:prstGeom>
            <a:solidFill>
              <a:srgbClr val="3366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79885" name="Picture 13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27" y="392"/>
              <a:ext cx="1918" cy="10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9886" name="Picture 14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 flipV="1">
              <a:off x="228" y="1437"/>
              <a:ext cx="1918" cy="10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9888" name="AutoShape 16"/>
          <p:cNvSpPr>
            <a:spLocks noChangeArrowheads="1"/>
          </p:cNvSpPr>
          <p:nvPr/>
        </p:nvSpPr>
        <p:spPr bwMode="invGray">
          <a:xfrm>
            <a:off x="4322763" y="2197100"/>
            <a:ext cx="444500" cy="325438"/>
          </a:xfrm>
          <a:prstGeom prst="upArrow">
            <a:avLst>
              <a:gd name="adj1" fmla="val 57861"/>
              <a:gd name="adj2" fmla="val 59514"/>
            </a:avLst>
          </a:prstGeom>
          <a:solidFill>
            <a:schemeClr val="accent2"/>
          </a:solidFill>
          <a:ln>
            <a:noFill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FFFFFF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9889" name="AutoShape 17"/>
          <p:cNvSpPr>
            <a:spLocks noChangeArrowheads="1"/>
          </p:cNvSpPr>
          <p:nvPr/>
        </p:nvSpPr>
        <p:spPr bwMode="invGray">
          <a:xfrm>
            <a:off x="5856288" y="3678238"/>
            <a:ext cx="371475" cy="446087"/>
          </a:xfrm>
          <a:prstGeom prst="rightArrow">
            <a:avLst>
              <a:gd name="adj1" fmla="val 54861"/>
              <a:gd name="adj2" fmla="val 59167"/>
            </a:avLst>
          </a:prstGeom>
          <a:solidFill>
            <a:schemeClr val="hlink"/>
          </a:solidFill>
          <a:ln>
            <a:noFill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FFFFFF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9890" name="AutoShape 18"/>
          <p:cNvSpPr>
            <a:spLocks noChangeArrowheads="1"/>
          </p:cNvSpPr>
          <p:nvPr/>
        </p:nvSpPr>
        <p:spPr bwMode="invGray">
          <a:xfrm>
            <a:off x="4322763" y="5167313"/>
            <a:ext cx="465137" cy="368300"/>
          </a:xfrm>
          <a:prstGeom prst="downArrow">
            <a:avLst>
              <a:gd name="adj1" fmla="val 50167"/>
              <a:gd name="adj2" fmla="val 58051"/>
            </a:avLst>
          </a:prstGeom>
          <a:solidFill>
            <a:schemeClr val="folHlink"/>
          </a:solidFill>
          <a:ln>
            <a:noFill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FFFFFF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9891" name="AutoShape 19"/>
          <p:cNvSpPr>
            <a:spLocks noChangeArrowheads="1"/>
          </p:cNvSpPr>
          <p:nvPr/>
        </p:nvSpPr>
        <p:spPr bwMode="invGray">
          <a:xfrm>
            <a:off x="2881313" y="3686175"/>
            <a:ext cx="374650" cy="439738"/>
          </a:xfrm>
          <a:prstGeom prst="leftArrow">
            <a:avLst>
              <a:gd name="adj1" fmla="val 50000"/>
              <a:gd name="adj2" fmla="val 53815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FFFFFF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79892" name="Group 20"/>
          <p:cNvGrpSpPr>
            <a:grpSpLocks/>
          </p:cNvGrpSpPr>
          <p:nvPr/>
        </p:nvGrpSpPr>
        <p:grpSpPr bwMode="auto">
          <a:xfrm>
            <a:off x="2308225" y="3643313"/>
            <a:ext cx="542925" cy="542925"/>
            <a:chOff x="3745" y="1818"/>
            <a:chExt cx="382" cy="382"/>
          </a:xfrm>
        </p:grpSpPr>
        <p:sp>
          <p:nvSpPr>
            <p:cNvPr id="79893" name="Oval 21"/>
            <p:cNvSpPr>
              <a:spLocks noChangeArrowheads="1"/>
            </p:cNvSpPr>
            <p:nvPr/>
          </p:nvSpPr>
          <p:spPr bwMode="gray">
            <a:xfrm>
              <a:off x="3745" y="1818"/>
              <a:ext cx="382" cy="38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10196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tint val="10196"/>
                    <a:invGamma/>
                  </a:schemeClr>
                </a:gs>
              </a:gsLst>
              <a:lin ang="5400000" scaled="1"/>
            </a:gradFill>
            <a:ln w="6350">
              <a:solidFill>
                <a:schemeClr val="accent1"/>
              </a:solidFill>
              <a:round/>
              <a:headEnd/>
              <a:tailEnd/>
            </a:ln>
            <a:effectLst>
              <a:outerShdw dist="38100" dir="54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9894" name="Oval 22"/>
            <p:cNvSpPr>
              <a:spLocks noChangeArrowheads="1"/>
            </p:cNvSpPr>
            <p:nvPr/>
          </p:nvSpPr>
          <p:spPr bwMode="gray">
            <a:xfrm>
              <a:off x="3756" y="1829"/>
              <a:ext cx="358" cy="360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79216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solidFill>
                <a:schemeClr val="accent1">
                  <a:alpha val="20000"/>
                </a:scheme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9895" name="Group 23"/>
          <p:cNvGrpSpPr>
            <a:grpSpLocks/>
          </p:cNvGrpSpPr>
          <p:nvPr/>
        </p:nvGrpSpPr>
        <p:grpSpPr bwMode="auto">
          <a:xfrm>
            <a:off x="6310313" y="3643313"/>
            <a:ext cx="542925" cy="542925"/>
            <a:chOff x="3745" y="1818"/>
            <a:chExt cx="382" cy="382"/>
          </a:xfrm>
        </p:grpSpPr>
        <p:sp>
          <p:nvSpPr>
            <p:cNvPr id="79896" name="Oval 24"/>
            <p:cNvSpPr>
              <a:spLocks noChangeArrowheads="1"/>
            </p:cNvSpPr>
            <p:nvPr/>
          </p:nvSpPr>
          <p:spPr bwMode="gray">
            <a:xfrm>
              <a:off x="3745" y="1818"/>
              <a:ext cx="382" cy="38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10196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10196"/>
                    <a:invGamma/>
                  </a:schemeClr>
                </a:gs>
              </a:gsLst>
              <a:lin ang="5400000" scaled="1"/>
            </a:gradFill>
            <a:ln w="6350">
              <a:solidFill>
                <a:schemeClr val="hlink"/>
              </a:solidFill>
              <a:round/>
              <a:headEnd/>
              <a:tailEnd/>
            </a:ln>
            <a:effectLst>
              <a:outerShdw dist="38100" dir="5400000" algn="ctr" rotWithShape="0">
                <a:srgbClr val="5F5F5F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9897" name="Oval 25"/>
            <p:cNvSpPr>
              <a:spLocks noChangeArrowheads="1"/>
            </p:cNvSpPr>
            <p:nvPr/>
          </p:nvSpPr>
          <p:spPr bwMode="gray">
            <a:xfrm>
              <a:off x="3756" y="1829"/>
              <a:ext cx="358" cy="360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shade val="79216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solidFill>
                <a:schemeClr val="hlink">
                  <a:alpha val="20000"/>
                </a:scheme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9898" name="Group 26"/>
          <p:cNvGrpSpPr>
            <a:grpSpLocks/>
          </p:cNvGrpSpPr>
          <p:nvPr/>
        </p:nvGrpSpPr>
        <p:grpSpPr bwMode="auto">
          <a:xfrm>
            <a:off x="4291013" y="5645150"/>
            <a:ext cx="542925" cy="542925"/>
            <a:chOff x="3745" y="1818"/>
            <a:chExt cx="382" cy="382"/>
          </a:xfrm>
        </p:grpSpPr>
        <p:sp>
          <p:nvSpPr>
            <p:cNvPr id="79899" name="Oval 27"/>
            <p:cNvSpPr>
              <a:spLocks noChangeArrowheads="1"/>
            </p:cNvSpPr>
            <p:nvPr/>
          </p:nvSpPr>
          <p:spPr bwMode="gray">
            <a:xfrm>
              <a:off x="3745" y="1818"/>
              <a:ext cx="382" cy="382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tint val="10196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10196"/>
                    <a:invGamma/>
                  </a:schemeClr>
                </a:gs>
              </a:gsLst>
              <a:lin ang="5400000" scaled="1"/>
            </a:gradFill>
            <a:ln w="6350">
              <a:solidFill>
                <a:schemeClr val="folHlink"/>
              </a:solidFill>
              <a:round/>
              <a:headEnd/>
              <a:tailEnd/>
            </a:ln>
            <a:effectLst>
              <a:outerShdw dist="38100" dir="5400000" algn="ctr" rotWithShape="0">
                <a:srgbClr val="5F5F5F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9900" name="Oval 28"/>
            <p:cNvSpPr>
              <a:spLocks noChangeArrowheads="1"/>
            </p:cNvSpPr>
            <p:nvPr/>
          </p:nvSpPr>
          <p:spPr bwMode="gray">
            <a:xfrm>
              <a:off x="3756" y="1829"/>
              <a:ext cx="358" cy="360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shade val="79216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>
              <a:solidFill>
                <a:schemeClr val="folHlink">
                  <a:alpha val="20000"/>
                </a:scheme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9901" name="Group 29"/>
          <p:cNvGrpSpPr>
            <a:grpSpLocks/>
          </p:cNvGrpSpPr>
          <p:nvPr/>
        </p:nvGrpSpPr>
        <p:grpSpPr bwMode="auto">
          <a:xfrm>
            <a:off x="4268788" y="1524000"/>
            <a:ext cx="542925" cy="542925"/>
            <a:chOff x="3745" y="1818"/>
            <a:chExt cx="382" cy="382"/>
          </a:xfrm>
        </p:grpSpPr>
        <p:sp>
          <p:nvSpPr>
            <p:cNvPr id="79902" name="Oval 30"/>
            <p:cNvSpPr>
              <a:spLocks noChangeArrowheads="1"/>
            </p:cNvSpPr>
            <p:nvPr/>
          </p:nvSpPr>
          <p:spPr bwMode="gray">
            <a:xfrm>
              <a:off x="3745" y="1818"/>
              <a:ext cx="382" cy="38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10196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tint val="10196"/>
                    <a:invGamma/>
                  </a:schemeClr>
                </a:gs>
              </a:gsLst>
              <a:lin ang="5400000" scaled="1"/>
            </a:gradFill>
            <a:ln w="6350">
              <a:solidFill>
                <a:schemeClr val="accent2"/>
              </a:solidFill>
              <a:round/>
              <a:headEnd/>
              <a:tailEnd/>
            </a:ln>
            <a:effectLst>
              <a:outerShdw dist="38100" dir="5400000" algn="ctr" rotWithShape="0">
                <a:srgbClr val="5F5F5F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9903" name="Oval 31"/>
            <p:cNvSpPr>
              <a:spLocks noChangeArrowheads="1"/>
            </p:cNvSpPr>
            <p:nvPr/>
          </p:nvSpPr>
          <p:spPr bwMode="gray">
            <a:xfrm>
              <a:off x="3756" y="1829"/>
              <a:ext cx="358" cy="360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shade val="79216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solidFill>
                <a:schemeClr val="accent2">
                  <a:alpha val="20000"/>
                </a:scheme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79904" name="Text Box 32"/>
          <p:cNvSpPr txBox="1">
            <a:spLocks noChangeArrowheads="1"/>
          </p:cNvSpPr>
          <p:nvPr/>
        </p:nvSpPr>
        <p:spPr bwMode="gray">
          <a:xfrm>
            <a:off x="4314825" y="1560513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vi-VN" sz="2400" dirty="0">
                <a:solidFill>
                  <a:srgbClr val="FFFFFF"/>
                </a:solidFill>
              </a:rPr>
              <a:t>1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79905" name="Text Box 33"/>
          <p:cNvSpPr txBox="1">
            <a:spLocks noChangeArrowheads="1"/>
          </p:cNvSpPr>
          <p:nvPr/>
        </p:nvSpPr>
        <p:spPr bwMode="gray">
          <a:xfrm>
            <a:off x="2352675" y="3684588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vi-VN" sz="2400" dirty="0">
                <a:solidFill>
                  <a:srgbClr val="FFFFFF"/>
                </a:solidFill>
              </a:rPr>
              <a:t>4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79906" name="Text Box 34"/>
          <p:cNvSpPr txBox="1">
            <a:spLocks noChangeArrowheads="1"/>
          </p:cNvSpPr>
          <p:nvPr/>
        </p:nvSpPr>
        <p:spPr bwMode="gray">
          <a:xfrm>
            <a:off x="6367463" y="368935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vi-VN" sz="2400" dirty="0">
                <a:solidFill>
                  <a:srgbClr val="FFFFFF"/>
                </a:solidFill>
              </a:rPr>
              <a:t>2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79907" name="Text Box 35"/>
          <p:cNvSpPr txBox="1">
            <a:spLocks noChangeArrowheads="1"/>
          </p:cNvSpPr>
          <p:nvPr/>
        </p:nvSpPr>
        <p:spPr bwMode="gray">
          <a:xfrm>
            <a:off x="4340225" y="5689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vi-VN" sz="2400" dirty="0">
                <a:solidFill>
                  <a:srgbClr val="FFFFFF"/>
                </a:solidFill>
              </a:rPr>
              <a:t>3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740434" y="3355241"/>
            <a:ext cx="16353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FF00"/>
                </a:solidFill>
              </a:rPr>
              <a:t>TỔ CHỨC</a:t>
            </a:r>
            <a:endParaRPr lang="vi-VN" sz="2400" b="1" dirty="0" smtClean="0">
              <a:solidFill>
                <a:srgbClr val="FFFF00"/>
              </a:solidFill>
            </a:endParaRPr>
          </a:p>
          <a:p>
            <a:pPr algn="ctr"/>
            <a:r>
              <a:rPr lang="en-US" sz="2400" b="1" dirty="0" smtClean="0">
                <a:solidFill>
                  <a:srgbClr val="FFFF00"/>
                </a:solidFill>
              </a:rPr>
              <a:t> XÃ HỘI</a:t>
            </a:r>
            <a:endParaRPr lang="en-US" sz="2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129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79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98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98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9" grpId="0"/>
      <p:bldP spid="79880" grpId="0"/>
      <p:bldP spid="79881" grpId="0"/>
      <p:bldP spid="7988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634" name="Group 2"/>
          <p:cNvGrpSpPr>
            <a:grpSpLocks/>
          </p:cNvGrpSpPr>
          <p:nvPr/>
        </p:nvGrpSpPr>
        <p:grpSpPr bwMode="auto">
          <a:xfrm>
            <a:off x="1876425" y="4090987"/>
            <a:ext cx="5311775" cy="688975"/>
            <a:chOff x="720" y="1392"/>
            <a:chExt cx="4058" cy="480"/>
          </a:xfrm>
        </p:grpSpPr>
        <p:sp>
          <p:nvSpPr>
            <p:cNvPr id="69635" name="AutoShape 3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shade val="92157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69636" name="Group 4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69637" name="AutoShape 5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9638" name="AutoShape 6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69649" name="Group 17"/>
          <p:cNvGrpSpPr>
            <a:grpSpLocks/>
          </p:cNvGrpSpPr>
          <p:nvPr/>
        </p:nvGrpSpPr>
        <p:grpSpPr bwMode="auto">
          <a:xfrm>
            <a:off x="1876425" y="3227387"/>
            <a:ext cx="5311775" cy="688975"/>
            <a:chOff x="720" y="1392"/>
            <a:chExt cx="4058" cy="480"/>
          </a:xfrm>
        </p:grpSpPr>
        <p:sp>
          <p:nvSpPr>
            <p:cNvPr id="69650" name="AutoShape 18"/>
            <p:cNvSpPr>
              <a:spLocks noChangeArrowheads="1"/>
            </p:cNvSpPr>
            <p:nvPr/>
          </p:nvSpPr>
          <p:spPr bwMode="lt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92157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69651" name="Group 19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69652" name="AutoShape 20"/>
              <p:cNvSpPr>
                <a:spLocks noChangeArrowheads="1"/>
              </p:cNvSpPr>
              <p:nvPr/>
            </p:nvSpPr>
            <p:spPr bwMode="lt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9653" name="AutoShape 21"/>
              <p:cNvSpPr>
                <a:spLocks noChangeArrowheads="1"/>
              </p:cNvSpPr>
              <p:nvPr/>
            </p:nvSpPr>
            <p:spPr bwMode="lt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69654" name="Text Box 22"/>
          <p:cNvSpPr txBox="1">
            <a:spLocks noChangeArrowheads="1"/>
          </p:cNvSpPr>
          <p:nvPr/>
        </p:nvSpPr>
        <p:spPr bwMode="black">
          <a:xfrm>
            <a:off x="2343150" y="3341687"/>
            <a:ext cx="449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29292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44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716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288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860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Clr>
                <a:schemeClr val="tx1"/>
              </a:buClr>
            </a:pPr>
            <a:r>
              <a:rPr lang="vi-VN" sz="2400" b="1" dirty="0" smtClean="0">
                <a:solidFill>
                  <a:srgbClr val="FFFFFF"/>
                </a:solidFill>
              </a:rPr>
              <a:t>NHÓM </a:t>
            </a:r>
            <a:r>
              <a:rPr lang="en-US" sz="2400" b="1" dirty="0" smtClean="0">
                <a:solidFill>
                  <a:srgbClr val="FFFFFF"/>
                </a:solidFill>
              </a:rPr>
              <a:t>SƠ</a:t>
            </a:r>
            <a:r>
              <a:rPr lang="vi-VN" sz="2400" b="1" dirty="0" smtClean="0">
                <a:solidFill>
                  <a:srgbClr val="FFFFFF"/>
                </a:solidFill>
              </a:rPr>
              <a:t> </a:t>
            </a:r>
            <a:r>
              <a:rPr lang="vi-VN" sz="2400" b="1" dirty="0" smtClean="0">
                <a:solidFill>
                  <a:srgbClr val="FFFFFF"/>
                </a:solidFill>
              </a:rPr>
              <a:t>CẤP</a:t>
            </a:r>
            <a:endParaRPr lang="en-US" sz="2400" b="1" dirty="0">
              <a:solidFill>
                <a:srgbClr val="FFFFFF"/>
              </a:solidFill>
            </a:endParaRPr>
          </a:p>
        </p:txBody>
      </p:sp>
      <p:sp>
        <p:nvSpPr>
          <p:cNvPr id="69655" name="Text Box 23"/>
          <p:cNvSpPr txBox="1">
            <a:spLocks noChangeArrowheads="1"/>
          </p:cNvSpPr>
          <p:nvPr/>
        </p:nvSpPr>
        <p:spPr bwMode="black">
          <a:xfrm>
            <a:off x="2354263" y="4198937"/>
            <a:ext cx="449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29292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44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716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288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860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Clr>
                <a:schemeClr val="tx1"/>
              </a:buClr>
            </a:pPr>
            <a:r>
              <a:rPr lang="vi-VN" sz="2400" b="1" dirty="0" smtClean="0">
                <a:solidFill>
                  <a:srgbClr val="FFFFFF"/>
                </a:solidFill>
              </a:rPr>
              <a:t>NHÓM </a:t>
            </a:r>
            <a:r>
              <a:rPr lang="en-US" sz="2400" b="1" dirty="0" smtClean="0">
                <a:solidFill>
                  <a:srgbClr val="FFFFFF"/>
                </a:solidFill>
              </a:rPr>
              <a:t>THỨ</a:t>
            </a:r>
            <a:r>
              <a:rPr lang="vi-VN" sz="2400" b="1" dirty="0" smtClean="0">
                <a:solidFill>
                  <a:srgbClr val="FFFFFF"/>
                </a:solidFill>
              </a:rPr>
              <a:t> </a:t>
            </a:r>
            <a:r>
              <a:rPr lang="vi-VN" sz="2400" b="1" dirty="0" smtClean="0">
                <a:solidFill>
                  <a:srgbClr val="FFFFFF"/>
                </a:solidFill>
              </a:rPr>
              <a:t>CẤP</a:t>
            </a:r>
            <a:endParaRPr lang="en-US" sz="2400" b="1" dirty="0">
              <a:solidFill>
                <a:srgbClr val="FFFFFF"/>
              </a:solidFill>
            </a:endParaRPr>
          </a:p>
        </p:txBody>
      </p:sp>
      <p:pic>
        <p:nvPicPr>
          <p:cNvPr id="69661" name="Picture 29" descr="1"/>
          <p:cNvPicPr>
            <a:picLocks noChangeAspect="1" noChangeArrowheads="1"/>
          </p:cNvPicPr>
          <p:nvPr/>
        </p:nvPicPr>
        <p:blipFill>
          <a:blip r:embed="rId2" cstate="print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1692275" y="4079875"/>
            <a:ext cx="792163" cy="94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62" name="Picture 30" descr="1"/>
          <p:cNvPicPr>
            <a:picLocks noChangeAspect="1" noChangeArrowheads="1"/>
          </p:cNvPicPr>
          <p:nvPr/>
        </p:nvPicPr>
        <p:blipFill>
          <a:blip r:embed="rId2" cstate="print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1681163" y="3222625"/>
            <a:ext cx="792162" cy="94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664" name="Text Box 32"/>
          <p:cNvSpPr txBox="1">
            <a:spLocks noChangeArrowheads="1"/>
          </p:cNvSpPr>
          <p:nvPr/>
        </p:nvSpPr>
        <p:spPr bwMode="gray">
          <a:xfrm>
            <a:off x="2001838" y="3319462"/>
            <a:ext cx="381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dirty="0"/>
              <a:t>1</a:t>
            </a:r>
          </a:p>
        </p:txBody>
      </p:sp>
      <p:sp>
        <p:nvSpPr>
          <p:cNvPr id="69665" name="Text Box 33"/>
          <p:cNvSpPr txBox="1">
            <a:spLocks noChangeArrowheads="1"/>
          </p:cNvSpPr>
          <p:nvPr/>
        </p:nvSpPr>
        <p:spPr bwMode="gray">
          <a:xfrm>
            <a:off x="2014538" y="4178300"/>
            <a:ext cx="381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/>
              <a:t>2</a:t>
            </a:r>
          </a:p>
        </p:txBody>
      </p:sp>
      <p:sp>
        <p:nvSpPr>
          <p:cNvPr id="69667" name="Rectangle 3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vi-VN" dirty="0">
                <a:solidFill>
                  <a:schemeClr val="accent2"/>
                </a:solidFill>
              </a:rPr>
              <a:t>NHÓM UY </a:t>
            </a:r>
            <a:r>
              <a:rPr lang="vi-VN" dirty="0" smtClean="0">
                <a:solidFill>
                  <a:schemeClr val="accent2"/>
                </a:solidFill>
              </a:rPr>
              <a:t>QUYỀN</a:t>
            </a:r>
            <a:r>
              <a:rPr lang="en-US" dirty="0" smtClean="0">
                <a:solidFill>
                  <a:schemeClr val="accent2"/>
                </a:solidFill>
              </a:rPr>
              <a:t> (</a:t>
            </a:r>
            <a:r>
              <a:rPr lang="en-US" dirty="0" err="1" smtClean="0">
                <a:solidFill>
                  <a:schemeClr val="accent2"/>
                </a:solidFill>
              </a:rPr>
              <a:t>Charismactic</a:t>
            </a:r>
            <a:r>
              <a:rPr lang="en-US" dirty="0" smtClean="0">
                <a:solidFill>
                  <a:schemeClr val="accent2"/>
                </a:solidFill>
              </a:rPr>
              <a:t> groups)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7900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9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54" grpId="0"/>
      <p:bldP spid="6965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vi-VN" dirty="0">
                <a:solidFill>
                  <a:schemeClr val="accent2"/>
                </a:solidFill>
              </a:rPr>
              <a:t>NHÓM UY </a:t>
            </a:r>
            <a:r>
              <a:rPr lang="vi-VN" dirty="0" smtClean="0">
                <a:solidFill>
                  <a:schemeClr val="accent2"/>
                </a:solidFill>
              </a:rPr>
              <a:t>QUYỀN</a:t>
            </a:r>
            <a:r>
              <a:rPr lang="en-US" dirty="0" smtClean="0">
                <a:solidFill>
                  <a:schemeClr val="accent2"/>
                </a:solidFill>
              </a:rPr>
              <a:t> (</a:t>
            </a:r>
            <a:r>
              <a:rPr lang="en-US" dirty="0" err="1" smtClean="0">
                <a:solidFill>
                  <a:schemeClr val="accent2"/>
                </a:solidFill>
              </a:rPr>
              <a:t>Charismactic</a:t>
            </a:r>
            <a:r>
              <a:rPr lang="en-US" dirty="0" smtClean="0">
                <a:solidFill>
                  <a:schemeClr val="accent2"/>
                </a:solidFill>
              </a:rPr>
              <a:t> groups)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52400" y="1458025"/>
            <a:ext cx="35461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accent1"/>
                </a:solidFill>
              </a:rPr>
              <a:t>1: NHÓM SƠ CẤP</a:t>
            </a:r>
            <a:endParaRPr lang="en-US" sz="3200" b="1" dirty="0">
              <a:solidFill>
                <a:schemeClr val="accent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1" y="2207613"/>
            <a:ext cx="8305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Khái</a:t>
            </a:r>
            <a:r>
              <a:rPr lang="en-US" sz="3200" dirty="0" smtClean="0"/>
              <a:t> </a:t>
            </a:r>
            <a:r>
              <a:rPr lang="en-US" sz="3200" dirty="0" err="1" smtClean="0"/>
              <a:t>niệm</a:t>
            </a:r>
            <a:r>
              <a:rPr lang="en-US" sz="3200" dirty="0" smtClean="0"/>
              <a:t> :  </a:t>
            </a:r>
            <a:r>
              <a:rPr lang="en-US" sz="3200" dirty="0" err="1" smtClean="0"/>
              <a:t>là</a:t>
            </a:r>
            <a:r>
              <a:rPr lang="en-US" sz="3200" dirty="0" smtClean="0"/>
              <a:t> </a:t>
            </a:r>
            <a:r>
              <a:rPr lang="en-US" sz="3200" dirty="0" err="1" smtClean="0"/>
              <a:t>tập</a:t>
            </a:r>
            <a:r>
              <a:rPr lang="en-US" sz="3200" dirty="0" smtClean="0"/>
              <a:t> </a:t>
            </a:r>
            <a:r>
              <a:rPr lang="en-US" sz="3200" dirty="0" err="1" smtClean="0"/>
              <a:t>hợp</a:t>
            </a:r>
            <a:r>
              <a:rPr lang="en-US" sz="3200" dirty="0" smtClean="0"/>
              <a:t> </a:t>
            </a:r>
            <a:r>
              <a:rPr lang="en-US" sz="3200" dirty="0" err="1" smtClean="0"/>
              <a:t>người</a:t>
            </a:r>
            <a:r>
              <a:rPr lang="en-US" sz="3200" dirty="0" smtClean="0"/>
              <a:t> </a:t>
            </a:r>
            <a:r>
              <a:rPr lang="en-US" sz="3200" dirty="0" err="1" smtClean="0"/>
              <a:t>có</a:t>
            </a:r>
            <a:r>
              <a:rPr lang="en-US" sz="3200" dirty="0" smtClean="0"/>
              <a:t> </a:t>
            </a:r>
            <a:r>
              <a:rPr lang="en-US" sz="3200" dirty="0" err="1" smtClean="0"/>
              <a:t>quan</a:t>
            </a:r>
            <a:r>
              <a:rPr lang="en-US" sz="3200" dirty="0" smtClean="0"/>
              <a:t> </a:t>
            </a:r>
            <a:r>
              <a:rPr lang="en-US" sz="3200" dirty="0" err="1" smtClean="0"/>
              <a:t>hệ</a:t>
            </a:r>
            <a:r>
              <a:rPr lang="en-US" sz="3200" dirty="0" smtClean="0"/>
              <a:t> </a:t>
            </a:r>
            <a:r>
              <a:rPr lang="en-US" sz="3200" dirty="0" err="1" smtClean="0"/>
              <a:t>cùng</a:t>
            </a:r>
            <a:r>
              <a:rPr lang="en-US" sz="3200" dirty="0" smtClean="0"/>
              <a:t> </a:t>
            </a:r>
            <a:r>
              <a:rPr lang="en-US" sz="3200" dirty="0" err="1" smtClean="0"/>
              <a:t>cấp</a:t>
            </a:r>
            <a:r>
              <a:rPr lang="en-US" sz="3200" dirty="0" smtClean="0"/>
              <a:t>, </a:t>
            </a:r>
            <a:r>
              <a:rPr lang="en-US" sz="3200" dirty="0" err="1" smtClean="0"/>
              <a:t>bình</a:t>
            </a:r>
            <a:r>
              <a:rPr lang="en-US" sz="3200" dirty="0" smtClean="0"/>
              <a:t> </a:t>
            </a:r>
            <a:r>
              <a:rPr lang="en-US" sz="3200" dirty="0" err="1" smtClean="0"/>
              <a:t>đẳng</a:t>
            </a:r>
            <a:endParaRPr 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188687" y="4038600"/>
            <a:ext cx="85924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400" dirty="0" err="1" smtClean="0"/>
              <a:t>Như</a:t>
            </a:r>
            <a:r>
              <a:rPr lang="en-US" sz="2400" dirty="0" smtClean="0"/>
              <a:t> </a:t>
            </a:r>
            <a:r>
              <a:rPr lang="en-US" sz="2400" dirty="0" err="1"/>
              <a:t>bạn</a:t>
            </a:r>
            <a:r>
              <a:rPr lang="en-US" sz="2400" dirty="0"/>
              <a:t> </a:t>
            </a:r>
            <a:r>
              <a:rPr lang="en-US" sz="2400" dirty="0" err="1"/>
              <a:t>bè</a:t>
            </a:r>
            <a:r>
              <a:rPr lang="en-US" sz="2400" dirty="0"/>
              <a:t> </a:t>
            </a:r>
            <a:endParaRPr lang="en-US" sz="24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 err="1"/>
              <a:t>N</a:t>
            </a:r>
            <a:r>
              <a:rPr lang="en-US" sz="2400" dirty="0" err="1" smtClean="0"/>
              <a:t>hững</a:t>
            </a:r>
            <a:r>
              <a:rPr lang="en-US" sz="2400" dirty="0" smtClean="0"/>
              <a:t> </a:t>
            </a:r>
            <a:r>
              <a:rPr lang="en-US" sz="2400" dirty="0" err="1"/>
              <a:t>người</a:t>
            </a:r>
            <a:r>
              <a:rPr lang="en-US" sz="2400" dirty="0"/>
              <a:t> </a:t>
            </a:r>
            <a:r>
              <a:rPr lang="en-US" sz="2400" dirty="0" err="1"/>
              <a:t>cùng</a:t>
            </a:r>
            <a:r>
              <a:rPr lang="en-US" sz="2400" dirty="0"/>
              <a:t> </a:t>
            </a:r>
            <a:r>
              <a:rPr lang="en-US" sz="2400" dirty="0" err="1"/>
              <a:t>trang</a:t>
            </a:r>
            <a:r>
              <a:rPr lang="en-US" sz="2400" dirty="0"/>
              <a:t> </a:t>
            </a:r>
            <a:r>
              <a:rPr lang="en-US" sz="2400" dirty="0" err="1" smtClean="0"/>
              <a:t>lứa</a:t>
            </a:r>
            <a:r>
              <a:rPr lang="en-US" sz="2400" dirty="0" smtClean="0"/>
              <a:t>, </a:t>
            </a:r>
            <a:r>
              <a:rPr lang="en-US" sz="2400" dirty="0" err="1"/>
              <a:t>ngang</a:t>
            </a:r>
            <a:r>
              <a:rPr lang="en-US" sz="2400" dirty="0"/>
              <a:t> </a:t>
            </a:r>
            <a:r>
              <a:rPr lang="en-US" sz="2400" dirty="0" err="1"/>
              <a:t>hàng</a:t>
            </a:r>
            <a:r>
              <a:rPr lang="en-US" sz="2400" dirty="0"/>
              <a:t>, </a:t>
            </a:r>
            <a:endParaRPr lang="en-US" sz="24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 err="1"/>
              <a:t>C</a:t>
            </a:r>
            <a:r>
              <a:rPr lang="en-US" sz="2400" dirty="0" err="1" smtClean="0"/>
              <a:t>ó</a:t>
            </a:r>
            <a:r>
              <a:rPr lang="en-US" sz="2400" dirty="0" smtClean="0"/>
              <a:t> </a:t>
            </a:r>
            <a:r>
              <a:rPr lang="en-US" sz="2400" dirty="0" err="1"/>
              <a:t>thể</a:t>
            </a:r>
            <a:r>
              <a:rPr lang="en-US" sz="2400" dirty="0"/>
              <a:t> </a:t>
            </a:r>
            <a:r>
              <a:rPr lang="en-US" sz="2400" dirty="0" err="1"/>
              <a:t>là</a:t>
            </a:r>
            <a:r>
              <a:rPr lang="en-US" sz="2400" dirty="0"/>
              <a:t> </a:t>
            </a:r>
            <a:r>
              <a:rPr lang="en-US" sz="2400" dirty="0" err="1"/>
              <a:t>tập</a:t>
            </a:r>
            <a:r>
              <a:rPr lang="en-US" sz="2400" dirty="0"/>
              <a:t> </a:t>
            </a:r>
            <a:r>
              <a:rPr lang="en-US" sz="2400" dirty="0" err="1"/>
              <a:t>hợp</a:t>
            </a:r>
            <a:r>
              <a:rPr lang="en-US" sz="2400" dirty="0"/>
              <a:t> </a:t>
            </a:r>
            <a:r>
              <a:rPr lang="en-US" sz="2400" dirty="0" err="1"/>
              <a:t>những</a:t>
            </a:r>
            <a:r>
              <a:rPr lang="en-US" sz="2400" dirty="0"/>
              <a:t> </a:t>
            </a:r>
            <a:r>
              <a:rPr lang="en-US" sz="2400" dirty="0" err="1"/>
              <a:t>người</a:t>
            </a:r>
            <a:r>
              <a:rPr lang="en-US" sz="2400" dirty="0"/>
              <a:t> </a:t>
            </a:r>
            <a:r>
              <a:rPr lang="en-US" sz="2400" dirty="0" err="1"/>
              <a:t>trong</a:t>
            </a:r>
            <a:r>
              <a:rPr lang="en-US" sz="2400" dirty="0"/>
              <a:t> </a:t>
            </a:r>
            <a:r>
              <a:rPr lang="en-US" sz="2400" dirty="0" err="1"/>
              <a:t>gia</a:t>
            </a:r>
            <a:r>
              <a:rPr lang="en-US" sz="2400" dirty="0"/>
              <a:t> </a:t>
            </a:r>
            <a:r>
              <a:rPr lang="en-US" sz="2400" dirty="0" err="1"/>
              <a:t>đình</a:t>
            </a:r>
            <a:r>
              <a:rPr lang="en-US" sz="2400" dirty="0"/>
              <a:t> </a:t>
            </a:r>
            <a:r>
              <a:rPr lang="en-US" sz="2400" dirty="0" err="1"/>
              <a:t>như</a:t>
            </a:r>
            <a:r>
              <a:rPr lang="en-US" sz="2400" dirty="0"/>
              <a:t> </a:t>
            </a:r>
            <a:r>
              <a:rPr lang="en-US" sz="2400" dirty="0" err="1"/>
              <a:t>anh</a:t>
            </a:r>
            <a:r>
              <a:rPr lang="en-US" sz="2400" dirty="0"/>
              <a:t>, </a:t>
            </a:r>
            <a:r>
              <a:rPr lang="en-US" sz="2400" dirty="0" err="1"/>
              <a:t>chị</a:t>
            </a:r>
            <a:r>
              <a:rPr lang="en-US" sz="2400" dirty="0"/>
              <a:t>, </a:t>
            </a:r>
            <a:r>
              <a:rPr lang="en-US" sz="2400" dirty="0" err="1"/>
              <a:t>em</a:t>
            </a:r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37017175"/>
      </p:ext>
    </p:extLst>
  </p:cSld>
  <p:clrMapOvr>
    <a:masterClrMapping/>
  </p:clrMapOvr>
  <p:transition>
    <p:randomBar dir="vert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3"/>
          <p:cNvSpPr>
            <a:spLocks/>
          </p:cNvSpPr>
          <p:nvPr/>
        </p:nvSpPr>
        <p:spPr bwMode="gray">
          <a:xfrm>
            <a:off x="2603500" y="2951163"/>
            <a:ext cx="1900238" cy="1376362"/>
          </a:xfrm>
          <a:custGeom>
            <a:avLst/>
            <a:gdLst>
              <a:gd name="T0" fmla="*/ 0 w 735"/>
              <a:gd name="T1" fmla="*/ 0 h 532"/>
              <a:gd name="T2" fmla="*/ 382 w 735"/>
              <a:gd name="T3" fmla="*/ 202 h 532"/>
              <a:gd name="T4" fmla="*/ 577 w 735"/>
              <a:gd name="T5" fmla="*/ 202 h 532"/>
              <a:gd name="T6" fmla="*/ 637 w 735"/>
              <a:gd name="T7" fmla="*/ 249 h 532"/>
              <a:gd name="T8" fmla="*/ 639 w 735"/>
              <a:gd name="T9" fmla="*/ 402 h 532"/>
              <a:gd name="T10" fmla="*/ 598 w 735"/>
              <a:gd name="T11" fmla="*/ 400 h 532"/>
              <a:gd name="T12" fmla="*/ 669 w 735"/>
              <a:gd name="T13" fmla="*/ 532 h 532"/>
              <a:gd name="T14" fmla="*/ 735 w 735"/>
              <a:gd name="T15" fmla="*/ 402 h 532"/>
              <a:gd name="T16" fmla="*/ 696 w 735"/>
              <a:gd name="T17" fmla="*/ 402 h 532"/>
              <a:gd name="T18" fmla="*/ 694 w 735"/>
              <a:gd name="T19" fmla="*/ 226 h 532"/>
              <a:gd name="T20" fmla="*/ 616 w 735"/>
              <a:gd name="T21" fmla="*/ 150 h 532"/>
              <a:gd name="T22" fmla="*/ 335 w 735"/>
              <a:gd name="T23" fmla="*/ 149 h 532"/>
              <a:gd name="T24" fmla="*/ 69 w 735"/>
              <a:gd name="T25" fmla="*/ 0 h 532"/>
              <a:gd name="T26" fmla="*/ 0 w 735"/>
              <a:gd name="T27" fmla="*/ 0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80808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Freeform 4"/>
          <p:cNvSpPr>
            <a:spLocks/>
          </p:cNvSpPr>
          <p:nvPr/>
        </p:nvSpPr>
        <p:spPr bwMode="gray">
          <a:xfrm>
            <a:off x="4522788" y="2886075"/>
            <a:ext cx="366712" cy="1562100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80808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Freeform 5"/>
          <p:cNvSpPr>
            <a:spLocks/>
          </p:cNvSpPr>
          <p:nvPr/>
        </p:nvSpPr>
        <p:spPr bwMode="gray">
          <a:xfrm flipH="1">
            <a:off x="4922838" y="2951163"/>
            <a:ext cx="1900237" cy="1376362"/>
          </a:xfrm>
          <a:custGeom>
            <a:avLst/>
            <a:gdLst>
              <a:gd name="T0" fmla="*/ 0 w 735"/>
              <a:gd name="T1" fmla="*/ 0 h 532"/>
              <a:gd name="T2" fmla="*/ 382 w 735"/>
              <a:gd name="T3" fmla="*/ 202 h 532"/>
              <a:gd name="T4" fmla="*/ 577 w 735"/>
              <a:gd name="T5" fmla="*/ 202 h 532"/>
              <a:gd name="T6" fmla="*/ 637 w 735"/>
              <a:gd name="T7" fmla="*/ 249 h 532"/>
              <a:gd name="T8" fmla="*/ 639 w 735"/>
              <a:gd name="T9" fmla="*/ 402 h 532"/>
              <a:gd name="T10" fmla="*/ 598 w 735"/>
              <a:gd name="T11" fmla="*/ 400 h 532"/>
              <a:gd name="T12" fmla="*/ 669 w 735"/>
              <a:gd name="T13" fmla="*/ 532 h 532"/>
              <a:gd name="T14" fmla="*/ 735 w 735"/>
              <a:gd name="T15" fmla="*/ 402 h 532"/>
              <a:gd name="T16" fmla="*/ 696 w 735"/>
              <a:gd name="T17" fmla="*/ 402 h 532"/>
              <a:gd name="T18" fmla="*/ 694 w 735"/>
              <a:gd name="T19" fmla="*/ 226 h 532"/>
              <a:gd name="T20" fmla="*/ 616 w 735"/>
              <a:gd name="T21" fmla="*/ 150 h 532"/>
              <a:gd name="T22" fmla="*/ 335 w 735"/>
              <a:gd name="T23" fmla="*/ 149 h 532"/>
              <a:gd name="T24" fmla="*/ 69 w 735"/>
              <a:gd name="T25" fmla="*/ 0 h 532"/>
              <a:gd name="T26" fmla="*/ 0 w 735"/>
              <a:gd name="T27" fmla="*/ 0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80808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" name="Group 6"/>
          <p:cNvGrpSpPr>
            <a:grpSpLocks/>
          </p:cNvGrpSpPr>
          <p:nvPr/>
        </p:nvGrpSpPr>
        <p:grpSpPr bwMode="auto">
          <a:xfrm>
            <a:off x="568043" y="1524000"/>
            <a:ext cx="2489622" cy="1550988"/>
            <a:chOff x="4320" y="1152"/>
            <a:chExt cx="414" cy="402"/>
          </a:xfrm>
        </p:grpSpPr>
        <p:sp>
          <p:nvSpPr>
            <p:cNvPr id="12" name="AutoShape 7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4" name="Rectangle 9"/>
          <p:cNvSpPr>
            <a:spLocks noChangeArrowheads="1"/>
          </p:cNvSpPr>
          <p:nvPr/>
        </p:nvSpPr>
        <p:spPr bwMode="gray">
          <a:xfrm>
            <a:off x="545817" y="1685746"/>
            <a:ext cx="2651688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shade val="72549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189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C0C0C0"/>
                  </a:outerShdw>
                </a:effectLst>
              </a14:hiddenEffects>
            </a:ext>
          </a:extLst>
        </p:spPr>
        <p:txBody>
          <a:bodyPr wrap="none">
            <a:spAutoFit/>
            <a:flatTx/>
          </a:bodyPr>
          <a:lstStyle/>
          <a:p>
            <a:pPr algn="ctr"/>
            <a:r>
              <a:rPr lang="en-US" sz="2400" dirty="0" err="1" smtClean="0">
                <a:solidFill>
                  <a:schemeClr val="bg1"/>
                </a:solidFill>
              </a:rPr>
              <a:t>Một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thủ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lĩnh</a:t>
            </a:r>
            <a:endParaRPr lang="vi-VN" sz="2400" dirty="0" smtClean="0">
              <a:solidFill>
                <a:schemeClr val="bg1"/>
              </a:solidFill>
            </a:endParaRPr>
          </a:p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đầy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uy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quyền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endParaRPr lang="vi-VN" sz="2400" dirty="0" smtClean="0">
              <a:solidFill>
                <a:schemeClr val="bg1"/>
              </a:solidFill>
            </a:endParaRPr>
          </a:p>
          <a:p>
            <a:pPr algn="ctr"/>
            <a:r>
              <a:rPr lang="en-US" sz="2400" dirty="0" err="1" smtClean="0">
                <a:solidFill>
                  <a:schemeClr val="bg1"/>
                </a:solidFill>
              </a:rPr>
              <a:t>lãnh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đạo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và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dẫn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dắt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5" name="Group 10"/>
          <p:cNvGrpSpPr>
            <a:grpSpLocks/>
          </p:cNvGrpSpPr>
          <p:nvPr/>
        </p:nvGrpSpPr>
        <p:grpSpPr bwMode="auto">
          <a:xfrm>
            <a:off x="3352800" y="1524000"/>
            <a:ext cx="2541404" cy="1550988"/>
            <a:chOff x="4320" y="1152"/>
            <a:chExt cx="414" cy="402"/>
          </a:xfrm>
        </p:grpSpPr>
        <p:sp>
          <p:nvSpPr>
            <p:cNvPr id="16" name="AutoShape 11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5000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" name="Group 13"/>
          <p:cNvGrpSpPr>
            <a:grpSpLocks/>
          </p:cNvGrpSpPr>
          <p:nvPr/>
        </p:nvGrpSpPr>
        <p:grpSpPr bwMode="auto">
          <a:xfrm>
            <a:off x="6172200" y="1504672"/>
            <a:ext cx="2511919" cy="1560513"/>
            <a:chOff x="4320" y="1152"/>
            <a:chExt cx="414" cy="402"/>
          </a:xfrm>
        </p:grpSpPr>
        <p:sp>
          <p:nvSpPr>
            <p:cNvPr id="19" name="AutoShape 14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8627"/>
                    <a:invGamma/>
                  </a:schemeClr>
                </a:gs>
                <a:gs pos="50000">
                  <a:schemeClr val="hlink">
                    <a:alpha val="0"/>
                  </a:schemeClr>
                </a:gs>
                <a:gs pos="100000">
                  <a:schemeClr val="hlink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Rectangle 16"/>
          <p:cNvSpPr>
            <a:spLocks noChangeArrowheads="1"/>
          </p:cNvSpPr>
          <p:nvPr/>
        </p:nvSpPr>
        <p:spPr bwMode="gray">
          <a:xfrm>
            <a:off x="3401100" y="1684763"/>
            <a:ext cx="2550698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shade val="72549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189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C0C0C0"/>
                  </a:outerShdw>
                </a:effectLst>
              </a14:hiddenEffects>
            </a:ext>
          </a:extLst>
        </p:spPr>
        <p:txBody>
          <a:bodyPr wrap="none">
            <a:spAutoFit/>
            <a:flatTx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</a:rPr>
              <a:t>Người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thủ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lĩnh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đó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endParaRPr lang="vi-VN" sz="2400" dirty="0" smtClean="0">
              <a:solidFill>
                <a:schemeClr val="bg1"/>
              </a:solidFill>
            </a:endParaRPr>
          </a:p>
          <a:p>
            <a:pPr algn="ctr"/>
            <a:r>
              <a:rPr lang="en-US" sz="2400" dirty="0" err="1" smtClean="0">
                <a:solidFill>
                  <a:schemeClr val="bg1"/>
                </a:solidFill>
              </a:rPr>
              <a:t>được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coi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là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có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endParaRPr lang="vi-VN" sz="2400" dirty="0" smtClean="0">
              <a:solidFill>
                <a:schemeClr val="bg1"/>
              </a:solidFill>
            </a:endParaRPr>
          </a:p>
          <a:p>
            <a:pPr algn="ctr"/>
            <a:r>
              <a:rPr lang="en-US" sz="2400" dirty="0" err="1" smtClean="0">
                <a:solidFill>
                  <a:schemeClr val="bg1"/>
                </a:solidFill>
              </a:rPr>
              <a:t>năng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lực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vượt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trội</a:t>
            </a:r>
            <a:endParaRPr 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ectangle 17"/>
          <p:cNvSpPr>
            <a:spLocks noChangeArrowheads="1"/>
          </p:cNvSpPr>
          <p:nvPr/>
        </p:nvSpPr>
        <p:spPr bwMode="gray">
          <a:xfrm>
            <a:off x="6288945" y="1624313"/>
            <a:ext cx="2353528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shade val="72549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189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C0C0C0"/>
                  </a:outerShdw>
                </a:effectLst>
              </a14:hiddenEffects>
            </a:ext>
          </a:extLst>
        </p:spPr>
        <p:txBody>
          <a:bodyPr wrap="none">
            <a:spAutoFit/>
            <a:flatTx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</a:rPr>
              <a:t>Các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thành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viên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endParaRPr lang="vi-VN" sz="2400" dirty="0" smtClean="0">
              <a:solidFill>
                <a:schemeClr val="bg1"/>
              </a:solidFill>
            </a:endParaRPr>
          </a:p>
          <a:p>
            <a:pPr algn="ctr"/>
            <a:r>
              <a:rPr lang="en-US" sz="2400" dirty="0" err="1" smtClean="0">
                <a:solidFill>
                  <a:schemeClr val="bg1"/>
                </a:solidFill>
              </a:rPr>
              <a:t>tôn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sùng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thủ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lĩnh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endParaRPr lang="vi-VN" sz="2400" dirty="0" smtClean="0">
              <a:solidFill>
                <a:schemeClr val="bg1"/>
              </a:solidFill>
            </a:endParaRPr>
          </a:p>
          <a:p>
            <a:pPr algn="ctr"/>
            <a:r>
              <a:rPr lang="en-US" sz="2400" dirty="0" err="1" smtClean="0">
                <a:solidFill>
                  <a:schemeClr val="bg1"/>
                </a:solidFill>
              </a:rPr>
              <a:t>hiến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dâng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sức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lực</a:t>
            </a:r>
            <a:endParaRPr 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AutoShape 19"/>
          <p:cNvSpPr>
            <a:spLocks noChangeArrowheads="1"/>
          </p:cNvSpPr>
          <p:nvPr/>
        </p:nvSpPr>
        <p:spPr bwMode="ltGray">
          <a:xfrm>
            <a:off x="2376488" y="4505325"/>
            <a:ext cx="5548312" cy="1241425"/>
          </a:xfrm>
          <a:prstGeom prst="roundRect">
            <a:avLst>
              <a:gd name="adj" fmla="val 16667"/>
            </a:avLst>
          </a:prstGeom>
          <a:noFill/>
          <a:ln w="57150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Rectangle 20"/>
          <p:cNvSpPr>
            <a:spLocks noChangeArrowheads="1"/>
          </p:cNvSpPr>
          <p:nvPr/>
        </p:nvSpPr>
        <p:spPr bwMode="auto">
          <a:xfrm>
            <a:off x="2895600" y="4888468"/>
            <a:ext cx="47005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buClr>
                <a:srgbClr val="D7181F"/>
              </a:buClr>
              <a:buFont typeface="Wingdings" panose="05000000000000000000" pitchFamily="2" charset="2"/>
              <a:buNone/>
            </a:pPr>
            <a:r>
              <a:rPr lang="en-US" sz="2400" b="1" dirty="0" err="1" smtClean="0">
                <a:solidFill>
                  <a:srgbClr val="0070C0"/>
                </a:solidFill>
              </a:rPr>
              <a:t>Đặc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điểm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của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một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tổ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chức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xã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hội</a:t>
            </a:r>
            <a:endParaRPr lang="en-US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" name="Picture 21" descr="YG_circle00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288" y="4191000"/>
            <a:ext cx="1936750" cy="193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254345" y="4766960"/>
            <a:ext cx="1234633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buClr>
                <a:schemeClr val="tx1"/>
              </a:buClr>
            </a:pPr>
            <a:r>
              <a:rPr lang="vi-VN" b="1" dirty="0" smtClean="0">
                <a:solidFill>
                  <a:srgbClr val="FF0000"/>
                </a:solidFill>
              </a:rPr>
              <a:t>NHÓM</a:t>
            </a:r>
          </a:p>
          <a:p>
            <a:pPr algn="ctr">
              <a:spcBef>
                <a:spcPct val="50000"/>
              </a:spcBef>
              <a:buClr>
                <a:schemeClr val="tx1"/>
              </a:buClr>
            </a:pPr>
            <a:r>
              <a:rPr lang="en-US" b="1" dirty="0" smtClean="0">
                <a:solidFill>
                  <a:srgbClr val="FF0000"/>
                </a:solidFill>
              </a:rPr>
              <a:t>THỨ</a:t>
            </a:r>
            <a:r>
              <a:rPr lang="vi-VN" b="1" dirty="0" smtClean="0">
                <a:solidFill>
                  <a:srgbClr val="FF0000"/>
                </a:solidFill>
              </a:rPr>
              <a:t> </a:t>
            </a:r>
            <a:r>
              <a:rPr lang="vi-VN" b="1" dirty="0" smtClean="0">
                <a:solidFill>
                  <a:srgbClr val="FF0000"/>
                </a:solidFill>
              </a:rPr>
              <a:t>CẤP</a:t>
            </a:r>
            <a:endParaRPr lang="en-US" b="1" dirty="0">
              <a:solidFill>
                <a:srgbClr val="FF0000"/>
              </a:solidFill>
            </a:endParaRPr>
          </a:p>
        </p:txBody>
      </p:sp>
      <p:grpSp>
        <p:nvGrpSpPr>
          <p:cNvPr id="32" name="Group 17"/>
          <p:cNvGrpSpPr>
            <a:grpSpLocks/>
          </p:cNvGrpSpPr>
          <p:nvPr/>
        </p:nvGrpSpPr>
        <p:grpSpPr bwMode="auto">
          <a:xfrm>
            <a:off x="184150" y="533400"/>
            <a:ext cx="5311775" cy="688975"/>
            <a:chOff x="720" y="1392"/>
            <a:chExt cx="4058" cy="480"/>
          </a:xfrm>
        </p:grpSpPr>
        <p:sp>
          <p:nvSpPr>
            <p:cNvPr id="33" name="AutoShape 18"/>
            <p:cNvSpPr>
              <a:spLocks noChangeArrowheads="1"/>
            </p:cNvSpPr>
            <p:nvPr/>
          </p:nvSpPr>
          <p:spPr bwMode="lt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92157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4" name="Group 19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35" name="AutoShape 20"/>
              <p:cNvSpPr>
                <a:spLocks noChangeArrowheads="1"/>
              </p:cNvSpPr>
              <p:nvPr/>
            </p:nvSpPr>
            <p:spPr bwMode="lt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6" name="AutoShape 21"/>
              <p:cNvSpPr>
                <a:spLocks noChangeArrowheads="1"/>
              </p:cNvSpPr>
              <p:nvPr/>
            </p:nvSpPr>
            <p:spPr bwMode="lt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37" name="Text Box 22"/>
          <p:cNvSpPr txBox="1">
            <a:spLocks noChangeArrowheads="1"/>
          </p:cNvSpPr>
          <p:nvPr/>
        </p:nvSpPr>
        <p:spPr bwMode="black">
          <a:xfrm>
            <a:off x="650875" y="647700"/>
            <a:ext cx="449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29292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44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716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288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860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Clr>
                <a:schemeClr val="tx1"/>
              </a:buClr>
            </a:pPr>
            <a:r>
              <a:rPr lang="vi-VN" sz="2400" b="1" dirty="0" smtClean="0">
                <a:solidFill>
                  <a:srgbClr val="FF0000"/>
                </a:solidFill>
              </a:rPr>
              <a:t>NHÓM </a:t>
            </a:r>
            <a:r>
              <a:rPr lang="en-US" sz="2400" b="1" dirty="0" smtClean="0">
                <a:solidFill>
                  <a:srgbClr val="FF0000"/>
                </a:solidFill>
              </a:rPr>
              <a:t>THỨ CẤP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38" name="Text Box 32"/>
          <p:cNvSpPr txBox="1">
            <a:spLocks noChangeArrowheads="1"/>
          </p:cNvSpPr>
          <p:nvPr/>
        </p:nvSpPr>
        <p:spPr bwMode="gray">
          <a:xfrm>
            <a:off x="309563" y="625475"/>
            <a:ext cx="381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dirty="0"/>
              <a:t>2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193756350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1" grpId="0"/>
      <p:bldP spid="2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729146"/>
            <a:ext cx="3124200" cy="3909654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1619794"/>
            <a:ext cx="2971800" cy="407561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09600" y="5791200"/>
            <a:ext cx="297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>
                <a:solidFill>
                  <a:srgbClr val="0070C0"/>
                </a:solidFill>
              </a:rPr>
              <a:t>Chúa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Giê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smtClean="0">
                <a:solidFill>
                  <a:srgbClr val="0070C0"/>
                </a:solidFill>
              </a:rPr>
              <a:t>Su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81500" y="5791199"/>
            <a:ext cx="426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>
                <a:solidFill>
                  <a:srgbClr val="0070C0"/>
                </a:solidFill>
              </a:rPr>
              <a:t>Phật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Thích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Ca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và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các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môn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đồ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600302"/>
            <a:ext cx="441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THÍ DỤ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3446142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title style</a:t>
            </a:r>
          </a:p>
        </p:txBody>
      </p:sp>
      <p:grpSp>
        <p:nvGrpSpPr>
          <p:cNvPr id="41987" name="Group 3"/>
          <p:cNvGrpSpPr>
            <a:grpSpLocks/>
          </p:cNvGrpSpPr>
          <p:nvPr/>
        </p:nvGrpSpPr>
        <p:grpSpPr bwMode="auto">
          <a:xfrm>
            <a:off x="2163763" y="3968750"/>
            <a:ext cx="5056187" cy="923925"/>
            <a:chOff x="1267" y="2532"/>
            <a:chExt cx="3185" cy="582"/>
          </a:xfrm>
        </p:grpSpPr>
        <p:sp>
          <p:nvSpPr>
            <p:cNvPr id="41988" name="AutoShape 4"/>
            <p:cNvSpPr>
              <a:spLocks noChangeArrowheads="1"/>
            </p:cNvSpPr>
            <p:nvPr/>
          </p:nvSpPr>
          <p:spPr bwMode="gray">
            <a:xfrm>
              <a:off x="1267" y="2532"/>
              <a:ext cx="3185" cy="5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scene3d>
              <a:camera prst="legacyPerspectiveBottom"/>
              <a:lightRig rig="legacyNormal3" dir="r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41989" name="Line 5"/>
            <p:cNvSpPr>
              <a:spLocks noChangeShapeType="1"/>
            </p:cNvSpPr>
            <p:nvPr/>
          </p:nvSpPr>
          <p:spPr bwMode="gray">
            <a:xfrm>
              <a:off x="1412" y="3111"/>
              <a:ext cx="2950" cy="0"/>
            </a:xfrm>
            <a:prstGeom prst="line">
              <a:avLst/>
            </a:prstGeom>
            <a:noFill/>
            <a:ln w="3175">
              <a:solidFill>
                <a:srgbClr val="FFFFFF">
                  <a:alpha val="14999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990" name="Line 6"/>
            <p:cNvSpPr>
              <a:spLocks noChangeShapeType="1"/>
            </p:cNvSpPr>
            <p:nvPr/>
          </p:nvSpPr>
          <p:spPr bwMode="gray">
            <a:xfrm>
              <a:off x="1418" y="2532"/>
              <a:ext cx="2950" cy="0"/>
            </a:xfrm>
            <a:prstGeom prst="line">
              <a:avLst/>
            </a:prstGeom>
            <a:noFill/>
            <a:ln w="3175">
              <a:solidFill>
                <a:srgbClr val="FFFFFF">
                  <a:alpha val="25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1991" name="Group 7"/>
          <p:cNvGrpSpPr>
            <a:grpSpLocks/>
          </p:cNvGrpSpPr>
          <p:nvPr/>
        </p:nvGrpSpPr>
        <p:grpSpPr bwMode="auto">
          <a:xfrm>
            <a:off x="2238375" y="5159375"/>
            <a:ext cx="5084763" cy="923925"/>
            <a:chOff x="1314" y="3282"/>
            <a:chExt cx="3203" cy="582"/>
          </a:xfrm>
        </p:grpSpPr>
        <p:sp>
          <p:nvSpPr>
            <p:cNvPr id="41992" name="AutoShape 8"/>
            <p:cNvSpPr>
              <a:spLocks noChangeArrowheads="1"/>
            </p:cNvSpPr>
            <p:nvPr/>
          </p:nvSpPr>
          <p:spPr bwMode="gray">
            <a:xfrm>
              <a:off x="1314" y="3282"/>
              <a:ext cx="3203" cy="5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2">
                    <a:gamma/>
                    <a:shade val="66275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scene3d>
              <a:camera prst="legacyPerspectiveBottom"/>
              <a:lightRig rig="legacyNormal3" dir="r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41993" name="Line 9"/>
            <p:cNvSpPr>
              <a:spLocks noChangeShapeType="1"/>
            </p:cNvSpPr>
            <p:nvPr/>
          </p:nvSpPr>
          <p:spPr bwMode="gray">
            <a:xfrm>
              <a:off x="1392" y="3861"/>
              <a:ext cx="2950" cy="0"/>
            </a:xfrm>
            <a:prstGeom prst="line">
              <a:avLst/>
            </a:prstGeom>
            <a:noFill/>
            <a:ln w="3175">
              <a:solidFill>
                <a:srgbClr val="FFFFFF">
                  <a:alpha val="14999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994" name="Line 10"/>
            <p:cNvSpPr>
              <a:spLocks noChangeShapeType="1"/>
            </p:cNvSpPr>
            <p:nvPr/>
          </p:nvSpPr>
          <p:spPr bwMode="gray">
            <a:xfrm>
              <a:off x="1407" y="3282"/>
              <a:ext cx="2950" cy="0"/>
            </a:xfrm>
            <a:prstGeom prst="line">
              <a:avLst/>
            </a:prstGeom>
            <a:noFill/>
            <a:ln w="3175">
              <a:solidFill>
                <a:srgbClr val="FFFFFF">
                  <a:alpha val="25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1995" name="Group 11"/>
          <p:cNvGrpSpPr>
            <a:grpSpLocks/>
          </p:cNvGrpSpPr>
          <p:nvPr/>
        </p:nvGrpSpPr>
        <p:grpSpPr bwMode="auto">
          <a:xfrm>
            <a:off x="2238375" y="2778125"/>
            <a:ext cx="5084763" cy="923925"/>
            <a:chOff x="1314" y="1782"/>
            <a:chExt cx="3203" cy="582"/>
          </a:xfrm>
        </p:grpSpPr>
        <p:sp>
          <p:nvSpPr>
            <p:cNvPr id="41996" name="AutoShape 12"/>
            <p:cNvSpPr>
              <a:spLocks noChangeArrowheads="1"/>
            </p:cNvSpPr>
            <p:nvPr/>
          </p:nvSpPr>
          <p:spPr bwMode="gray">
            <a:xfrm>
              <a:off x="1314" y="1782"/>
              <a:ext cx="3203" cy="5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>
                    <a:gamma/>
                    <a:shade val="6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scene3d>
              <a:camera prst="legacyPerspectiveBottom"/>
              <a:lightRig rig="legacyNormal3" dir="r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41997" name="Line 13"/>
            <p:cNvSpPr>
              <a:spLocks noChangeShapeType="1"/>
            </p:cNvSpPr>
            <p:nvPr/>
          </p:nvSpPr>
          <p:spPr bwMode="gray">
            <a:xfrm>
              <a:off x="1418" y="2361"/>
              <a:ext cx="2950" cy="0"/>
            </a:xfrm>
            <a:prstGeom prst="line">
              <a:avLst/>
            </a:prstGeom>
            <a:noFill/>
            <a:ln w="3175">
              <a:solidFill>
                <a:srgbClr val="FFFFFF">
                  <a:alpha val="14999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998" name="Line 14"/>
            <p:cNvSpPr>
              <a:spLocks noChangeShapeType="1"/>
            </p:cNvSpPr>
            <p:nvPr/>
          </p:nvSpPr>
          <p:spPr bwMode="gray">
            <a:xfrm>
              <a:off x="1392" y="1784"/>
              <a:ext cx="2950" cy="0"/>
            </a:xfrm>
            <a:prstGeom prst="line">
              <a:avLst/>
            </a:prstGeom>
            <a:noFill/>
            <a:ln w="3175">
              <a:solidFill>
                <a:srgbClr val="FFFFFF">
                  <a:alpha val="14999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1999" name="Group 15"/>
          <p:cNvGrpSpPr>
            <a:grpSpLocks/>
          </p:cNvGrpSpPr>
          <p:nvPr/>
        </p:nvGrpSpPr>
        <p:grpSpPr bwMode="auto">
          <a:xfrm>
            <a:off x="2144713" y="1616075"/>
            <a:ext cx="5027612" cy="923925"/>
            <a:chOff x="1255" y="1050"/>
            <a:chExt cx="3167" cy="582"/>
          </a:xfrm>
        </p:grpSpPr>
        <p:sp>
          <p:nvSpPr>
            <p:cNvPr id="42000" name="AutoShape 16"/>
            <p:cNvSpPr>
              <a:spLocks noChangeArrowheads="1"/>
            </p:cNvSpPr>
            <p:nvPr/>
          </p:nvSpPr>
          <p:spPr bwMode="gray">
            <a:xfrm>
              <a:off x="1255" y="1050"/>
              <a:ext cx="3167" cy="5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6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scene3d>
              <a:camera prst="legacyPerspectiveBottom"/>
              <a:lightRig rig="legacyNormal3" dir="r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folHlink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42001" name="Line 17"/>
            <p:cNvSpPr>
              <a:spLocks noChangeShapeType="1"/>
            </p:cNvSpPr>
            <p:nvPr/>
          </p:nvSpPr>
          <p:spPr bwMode="gray">
            <a:xfrm>
              <a:off x="1392" y="1632"/>
              <a:ext cx="2950" cy="0"/>
            </a:xfrm>
            <a:prstGeom prst="line">
              <a:avLst/>
            </a:prstGeom>
            <a:noFill/>
            <a:ln w="3175">
              <a:solidFill>
                <a:srgbClr val="FFFFFF">
                  <a:alpha val="14999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002" name="Line 18"/>
            <p:cNvSpPr>
              <a:spLocks noChangeShapeType="1"/>
            </p:cNvSpPr>
            <p:nvPr/>
          </p:nvSpPr>
          <p:spPr bwMode="gray">
            <a:xfrm>
              <a:off x="1392" y="1052"/>
              <a:ext cx="2950" cy="0"/>
            </a:xfrm>
            <a:prstGeom prst="line">
              <a:avLst/>
            </a:prstGeom>
            <a:noFill/>
            <a:ln w="3175">
              <a:solidFill>
                <a:srgbClr val="FFFFFF">
                  <a:alpha val="25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2003" name="Text Box 4"/>
          <p:cNvSpPr txBox="1">
            <a:spLocks noChangeArrowheads="1"/>
          </p:cNvSpPr>
          <p:nvPr/>
        </p:nvSpPr>
        <p:spPr bwMode="gray">
          <a:xfrm>
            <a:off x="2506662" y="1521719"/>
            <a:ext cx="481647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sz="2400" dirty="0" err="1" smtClean="0">
                <a:solidFill>
                  <a:schemeClr val="bg1"/>
                </a:solidFill>
                <a:latin typeface="+mj-lt"/>
              </a:rPr>
              <a:t>Sùng</a:t>
            </a:r>
            <a:r>
              <a:rPr lang="en-US" sz="24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+mj-lt"/>
              </a:rPr>
              <a:t>bái</a:t>
            </a:r>
            <a:r>
              <a:rPr lang="en-US" sz="24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+mj-lt"/>
              </a:rPr>
              <a:t>cá</a:t>
            </a:r>
            <a:r>
              <a:rPr lang="en-US" sz="24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+mj-lt"/>
              </a:rPr>
              <a:t>nhân</a:t>
            </a:r>
            <a:r>
              <a:rPr lang="vi-VN" sz="2400" dirty="0" smtClean="0">
                <a:solidFill>
                  <a:schemeClr val="bg1"/>
                </a:solidFill>
                <a:latin typeface="+mj-lt"/>
              </a:rPr>
              <a:t>, </a:t>
            </a:r>
            <a:r>
              <a:rPr lang="en-US" sz="2400" dirty="0" err="1" smtClean="0">
                <a:solidFill>
                  <a:schemeClr val="bg1"/>
                </a:solidFill>
                <a:latin typeface="+mj-lt"/>
              </a:rPr>
              <a:t>không</a:t>
            </a:r>
            <a:r>
              <a:rPr lang="en-US" sz="24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+mj-lt"/>
              </a:rPr>
              <a:t>hoàn</a:t>
            </a:r>
            <a:r>
              <a:rPr lang="en-US" sz="24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+mj-lt"/>
              </a:rPr>
              <a:t>toàn</a:t>
            </a:r>
            <a:r>
              <a:rPr lang="en-US" sz="24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+mj-lt"/>
              </a:rPr>
              <a:t>trùng</a:t>
            </a:r>
            <a:r>
              <a:rPr lang="en-US" sz="24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+mj-lt"/>
              </a:rPr>
              <a:t>lập</a:t>
            </a:r>
            <a:r>
              <a:rPr lang="vi-VN" sz="2400" dirty="0" smtClean="0">
                <a:solidFill>
                  <a:schemeClr val="bg1"/>
                </a:solidFill>
                <a:latin typeface="+mj-lt"/>
              </a:rPr>
              <a:t>, </a:t>
            </a:r>
            <a:r>
              <a:rPr lang="en-US" sz="2400" dirty="0" err="1" smtClean="0">
                <a:solidFill>
                  <a:schemeClr val="bg1"/>
                </a:solidFill>
                <a:latin typeface="+mj-lt"/>
              </a:rPr>
              <a:t>có</a:t>
            </a:r>
            <a:r>
              <a:rPr lang="en-US" sz="24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+mj-lt"/>
              </a:rPr>
              <a:t>thể</a:t>
            </a:r>
            <a:r>
              <a:rPr lang="en-US" sz="2400" dirty="0">
                <a:solidFill>
                  <a:schemeClr val="bg1"/>
                </a:solidFill>
                <a:latin typeface="+mj-lt"/>
              </a:rPr>
              <a:t> </a:t>
            </a:r>
            <a:r>
              <a:rPr lang="vi-VN" sz="2400" dirty="0" smtClean="0">
                <a:solidFill>
                  <a:schemeClr val="bg1"/>
                </a:solidFill>
                <a:latin typeface="+mj-lt"/>
              </a:rPr>
              <a:t>xuất hiện </a:t>
            </a:r>
            <a:r>
              <a:rPr lang="en-US" sz="2400" dirty="0" err="1" smtClean="0">
                <a:solidFill>
                  <a:schemeClr val="bg1"/>
                </a:solidFill>
                <a:latin typeface="+mj-lt"/>
              </a:rPr>
              <a:t>nhóm</a:t>
            </a:r>
            <a:r>
              <a:rPr lang="en-US" sz="24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+mj-lt"/>
              </a:rPr>
              <a:t>đối</a:t>
            </a:r>
            <a:r>
              <a:rPr lang="en-US" sz="24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+mj-lt"/>
              </a:rPr>
              <a:t>lập</a:t>
            </a:r>
            <a:r>
              <a:rPr lang="en-US" sz="2400" dirty="0">
                <a:solidFill>
                  <a:schemeClr val="bg1"/>
                </a:solidFill>
                <a:latin typeface="+mj-lt"/>
              </a:rPr>
              <a:t> </a:t>
            </a:r>
          </a:p>
          <a:p>
            <a:pPr algn="ctr" eaLnBrk="0" hangingPunct="0"/>
            <a:endParaRPr lang="en-US" sz="2400" b="0" dirty="0">
              <a:solidFill>
                <a:schemeClr val="bg1"/>
              </a:solidFill>
              <a:latin typeface="+mj-lt"/>
              <a:cs typeface="Arial" charset="0"/>
            </a:endParaRPr>
          </a:p>
        </p:txBody>
      </p:sp>
      <p:sp>
        <p:nvSpPr>
          <p:cNvPr id="42004" name="Text Box 11"/>
          <p:cNvSpPr txBox="1">
            <a:spLocks noChangeArrowheads="1"/>
          </p:cNvSpPr>
          <p:nvPr/>
        </p:nvSpPr>
        <p:spPr bwMode="gray">
          <a:xfrm>
            <a:off x="2346759" y="2904003"/>
            <a:ext cx="457041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0" hangingPunct="0"/>
            <a:r>
              <a:rPr lang="en-US" sz="2400" dirty="0" err="1" smtClean="0">
                <a:solidFill>
                  <a:schemeClr val="bg1"/>
                </a:solidFill>
                <a:latin typeface="+mj-lt"/>
              </a:rPr>
              <a:t>Dễ</a:t>
            </a:r>
            <a:r>
              <a:rPr lang="en-US" sz="24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+mj-lt"/>
              </a:rPr>
              <a:t>bị</a:t>
            </a:r>
            <a:r>
              <a:rPr lang="en-US" sz="24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+mj-lt"/>
              </a:rPr>
              <a:t>biến</a:t>
            </a:r>
            <a:r>
              <a:rPr lang="en-US" sz="24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+mj-lt"/>
              </a:rPr>
              <a:t>đổi</a:t>
            </a:r>
            <a:r>
              <a:rPr lang="en-US" sz="24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+mj-lt"/>
              </a:rPr>
              <a:t>và</a:t>
            </a:r>
            <a:r>
              <a:rPr lang="en-US" sz="24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+mj-lt"/>
              </a:rPr>
              <a:t>phụ</a:t>
            </a:r>
            <a:r>
              <a:rPr lang="en-US" sz="24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+mj-lt"/>
              </a:rPr>
              <a:t>thuộc</a:t>
            </a:r>
            <a:r>
              <a:rPr lang="en-US" sz="24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+mj-lt"/>
              </a:rPr>
              <a:t>nhiều</a:t>
            </a:r>
            <a:r>
              <a:rPr lang="en-US" sz="24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+mj-lt"/>
              </a:rPr>
              <a:t>vào</a:t>
            </a:r>
            <a:r>
              <a:rPr lang="en-US" sz="24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+mj-lt"/>
              </a:rPr>
              <a:t>thủ</a:t>
            </a:r>
            <a:r>
              <a:rPr lang="en-US" sz="24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+mj-lt"/>
              </a:rPr>
              <a:t>lĩnh</a:t>
            </a:r>
            <a:r>
              <a:rPr lang="en-US" sz="24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+mj-lt"/>
              </a:rPr>
              <a:t>của</a:t>
            </a:r>
            <a:r>
              <a:rPr lang="en-US" sz="24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+mj-lt"/>
              </a:rPr>
              <a:t>nhóm</a:t>
            </a:r>
            <a:endParaRPr lang="en-US" sz="2400" b="0" dirty="0">
              <a:solidFill>
                <a:schemeClr val="bg1"/>
              </a:solidFill>
              <a:latin typeface="+mj-lt"/>
              <a:cs typeface="Arial" charset="0"/>
            </a:endParaRPr>
          </a:p>
        </p:txBody>
      </p:sp>
      <p:sp>
        <p:nvSpPr>
          <p:cNvPr id="42005" name="Text Box 18"/>
          <p:cNvSpPr txBox="1">
            <a:spLocks noChangeArrowheads="1"/>
          </p:cNvSpPr>
          <p:nvPr/>
        </p:nvSpPr>
        <p:spPr bwMode="gray">
          <a:xfrm>
            <a:off x="2580843" y="4023764"/>
            <a:ext cx="457041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 dirty="0" err="1">
                <a:solidFill>
                  <a:schemeClr val="bg1"/>
                </a:solidFill>
                <a:latin typeface="+mj-lt"/>
              </a:rPr>
              <a:t>Vị</a:t>
            </a:r>
            <a:r>
              <a:rPr lang="en-US" sz="24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+mj-lt"/>
              </a:rPr>
              <a:t>thế</a:t>
            </a:r>
            <a:r>
              <a:rPr lang="vi-VN" sz="2400" dirty="0" smtClean="0">
                <a:solidFill>
                  <a:schemeClr val="bg1"/>
                </a:solidFill>
                <a:latin typeface="+mj-lt"/>
              </a:rPr>
              <a:t>, </a:t>
            </a:r>
            <a:r>
              <a:rPr lang="en-US" sz="2400" dirty="0" err="1" smtClean="0">
                <a:solidFill>
                  <a:schemeClr val="bg1"/>
                </a:solidFill>
                <a:latin typeface="+mj-lt"/>
              </a:rPr>
              <a:t>vai</a:t>
            </a:r>
            <a:r>
              <a:rPr lang="en-US" sz="24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+mj-lt"/>
              </a:rPr>
              <a:t>trò</a:t>
            </a:r>
            <a:r>
              <a:rPr lang="en-US" sz="24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+mj-lt"/>
              </a:rPr>
              <a:t>của</a:t>
            </a:r>
            <a:r>
              <a:rPr lang="en-US" sz="24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+mj-lt"/>
              </a:rPr>
              <a:t>các</a:t>
            </a:r>
            <a:r>
              <a:rPr lang="en-US" sz="24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+mj-lt"/>
              </a:rPr>
              <a:t>thành</a:t>
            </a:r>
            <a:r>
              <a:rPr lang="en-US" sz="24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+mj-lt"/>
              </a:rPr>
              <a:t>viên</a:t>
            </a:r>
            <a:r>
              <a:rPr lang="en-US" sz="2400" dirty="0">
                <a:solidFill>
                  <a:schemeClr val="bg1"/>
                </a:solidFill>
                <a:latin typeface="+mj-lt"/>
              </a:rPr>
              <a:t> </a:t>
            </a:r>
            <a:r>
              <a:rPr lang="vi-VN" sz="2400" dirty="0" smtClean="0">
                <a:solidFill>
                  <a:schemeClr val="bg1"/>
                </a:solidFill>
                <a:latin typeface="+mj-lt"/>
              </a:rPr>
              <a:t>dựa theo </a:t>
            </a:r>
            <a:r>
              <a:rPr lang="en-US" sz="2400" dirty="0" err="1" smtClean="0">
                <a:solidFill>
                  <a:schemeClr val="bg1"/>
                </a:solidFill>
                <a:latin typeface="+mj-lt"/>
              </a:rPr>
              <a:t>mối</a:t>
            </a:r>
            <a:r>
              <a:rPr lang="en-US" sz="24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+mj-lt"/>
              </a:rPr>
              <a:t>quan</a:t>
            </a:r>
            <a:r>
              <a:rPr lang="en-US" sz="24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+mj-lt"/>
              </a:rPr>
              <a:t>hệ</a:t>
            </a:r>
            <a:r>
              <a:rPr lang="en-US" sz="24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+mj-lt"/>
              </a:rPr>
              <a:t>với</a:t>
            </a:r>
            <a:r>
              <a:rPr lang="en-US" sz="24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+mj-lt"/>
              </a:rPr>
              <a:t>thủ</a:t>
            </a:r>
            <a:r>
              <a:rPr lang="en-US" sz="24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+mj-lt"/>
              </a:rPr>
              <a:t>lĩnh</a:t>
            </a:r>
            <a:endParaRPr lang="en-US" sz="24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42007" name="Group 5"/>
          <p:cNvGrpSpPr>
            <a:grpSpLocks/>
          </p:cNvGrpSpPr>
          <p:nvPr/>
        </p:nvGrpSpPr>
        <p:grpSpPr bwMode="auto">
          <a:xfrm>
            <a:off x="1328738" y="1447800"/>
            <a:ext cx="1238250" cy="1236663"/>
            <a:chOff x="802" y="845"/>
            <a:chExt cx="827" cy="826"/>
          </a:xfrm>
        </p:grpSpPr>
        <p:sp>
          <p:nvSpPr>
            <p:cNvPr id="42008" name="Oval 6"/>
            <p:cNvSpPr>
              <a:spLocks noChangeArrowheads="1"/>
            </p:cNvSpPr>
            <p:nvPr/>
          </p:nvSpPr>
          <p:spPr bwMode="gray"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25400" dir="54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0">
                <a:latin typeface="Calibri" pitchFamily="34" charset="0"/>
                <a:cs typeface="Arial" charset="0"/>
              </a:endParaRPr>
            </a:p>
          </p:txBody>
        </p:sp>
        <p:sp>
          <p:nvSpPr>
            <p:cNvPr id="42009" name="Oval 7"/>
            <p:cNvSpPr>
              <a:spLocks noChangeArrowheads="1"/>
            </p:cNvSpPr>
            <p:nvPr/>
          </p:nvSpPr>
          <p:spPr bwMode="gray">
            <a:xfrm>
              <a:off x="836" y="879"/>
              <a:ext cx="758" cy="758"/>
            </a:xfrm>
            <a:prstGeom prst="ellipse">
              <a:avLst/>
            </a:prstGeom>
            <a:noFill/>
            <a:ln w="38100">
              <a:solidFill>
                <a:schemeClr val="folHlink">
                  <a:alpha val="70195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b="0">
                <a:latin typeface="Calibri" pitchFamily="34" charset="0"/>
                <a:cs typeface="Arial" charset="0"/>
              </a:endParaRPr>
            </a:p>
          </p:txBody>
        </p:sp>
        <p:sp>
          <p:nvSpPr>
            <p:cNvPr id="42010" name="Oval 8"/>
            <p:cNvSpPr>
              <a:spLocks noChangeArrowheads="1"/>
            </p:cNvSpPr>
            <p:nvPr/>
          </p:nvSpPr>
          <p:spPr bwMode="gray">
            <a:xfrm>
              <a:off x="870" y="915"/>
              <a:ext cx="690" cy="690"/>
            </a:xfrm>
            <a:prstGeom prst="ellipse">
              <a:avLst/>
            </a:prstGeom>
            <a:noFill/>
            <a:ln w="38100">
              <a:solidFill>
                <a:schemeClr val="folHlink">
                  <a:alpha val="3019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b="0">
                <a:latin typeface="Calibri" pitchFamily="34" charset="0"/>
                <a:cs typeface="Arial" charset="0"/>
              </a:endParaRPr>
            </a:p>
          </p:txBody>
        </p:sp>
      </p:grpSp>
      <p:sp>
        <p:nvSpPr>
          <p:cNvPr id="42011" name="Text Box 9"/>
          <p:cNvSpPr txBox="1">
            <a:spLocks noChangeArrowheads="1"/>
          </p:cNvSpPr>
          <p:nvPr/>
        </p:nvSpPr>
        <p:spPr bwMode="gray">
          <a:xfrm>
            <a:off x="1400175" y="1747838"/>
            <a:ext cx="108267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vi-VN" b="1" dirty="0">
                <a:solidFill>
                  <a:schemeClr val="tx2"/>
                </a:solidFill>
                <a:cs typeface="Arial" charset="0"/>
              </a:rPr>
              <a:t>1</a:t>
            </a:r>
            <a:endParaRPr lang="en-US" b="1" dirty="0">
              <a:solidFill>
                <a:schemeClr val="tx2"/>
              </a:solidFill>
              <a:cs typeface="Arial" charset="0"/>
            </a:endParaRPr>
          </a:p>
        </p:txBody>
      </p:sp>
      <p:grpSp>
        <p:nvGrpSpPr>
          <p:cNvPr id="42012" name="Group 12"/>
          <p:cNvGrpSpPr>
            <a:grpSpLocks/>
          </p:cNvGrpSpPr>
          <p:nvPr/>
        </p:nvGrpSpPr>
        <p:grpSpPr bwMode="auto">
          <a:xfrm>
            <a:off x="6910388" y="2597150"/>
            <a:ext cx="1238250" cy="1236663"/>
            <a:chOff x="802" y="845"/>
            <a:chExt cx="827" cy="826"/>
          </a:xfrm>
        </p:grpSpPr>
        <p:sp>
          <p:nvSpPr>
            <p:cNvPr id="42013" name="Oval 13"/>
            <p:cNvSpPr>
              <a:spLocks noChangeArrowheads="1"/>
            </p:cNvSpPr>
            <p:nvPr/>
          </p:nvSpPr>
          <p:spPr bwMode="gray"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b="0">
                <a:latin typeface="Calibri" pitchFamily="34" charset="0"/>
                <a:cs typeface="Arial" charset="0"/>
              </a:endParaRPr>
            </a:p>
          </p:txBody>
        </p:sp>
        <p:sp>
          <p:nvSpPr>
            <p:cNvPr id="42014" name="Oval 14"/>
            <p:cNvSpPr>
              <a:spLocks noChangeArrowheads="1"/>
            </p:cNvSpPr>
            <p:nvPr/>
          </p:nvSpPr>
          <p:spPr bwMode="gray">
            <a:xfrm>
              <a:off x="836" y="879"/>
              <a:ext cx="758" cy="758"/>
            </a:xfrm>
            <a:prstGeom prst="ellipse">
              <a:avLst/>
            </a:prstGeom>
            <a:noFill/>
            <a:ln w="38100">
              <a:solidFill>
                <a:schemeClr val="accent1">
                  <a:alpha val="70195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b="0">
                <a:latin typeface="Calibri" pitchFamily="34" charset="0"/>
                <a:cs typeface="Arial" charset="0"/>
              </a:endParaRPr>
            </a:p>
          </p:txBody>
        </p:sp>
        <p:sp>
          <p:nvSpPr>
            <p:cNvPr id="42015" name="Oval 15"/>
            <p:cNvSpPr>
              <a:spLocks noChangeArrowheads="1"/>
            </p:cNvSpPr>
            <p:nvPr/>
          </p:nvSpPr>
          <p:spPr bwMode="gray">
            <a:xfrm>
              <a:off x="870" y="915"/>
              <a:ext cx="690" cy="690"/>
            </a:xfrm>
            <a:prstGeom prst="ellipse">
              <a:avLst/>
            </a:prstGeom>
            <a:noFill/>
            <a:ln w="38100">
              <a:solidFill>
                <a:schemeClr val="accent1">
                  <a:alpha val="3019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b="0">
                <a:latin typeface="Calibri" pitchFamily="34" charset="0"/>
                <a:cs typeface="Arial" charset="0"/>
              </a:endParaRPr>
            </a:p>
          </p:txBody>
        </p:sp>
      </p:grpSp>
      <p:sp>
        <p:nvSpPr>
          <p:cNvPr id="42016" name="Text Box 16"/>
          <p:cNvSpPr txBox="1">
            <a:spLocks noChangeArrowheads="1"/>
          </p:cNvSpPr>
          <p:nvPr/>
        </p:nvSpPr>
        <p:spPr bwMode="gray">
          <a:xfrm>
            <a:off x="6981825" y="2906713"/>
            <a:ext cx="108108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vi-VN" b="1" dirty="0" smtClean="0">
                <a:solidFill>
                  <a:schemeClr val="tx2"/>
                </a:solidFill>
                <a:cs typeface="Arial" charset="0"/>
              </a:rPr>
              <a:t>2</a:t>
            </a:r>
            <a:endParaRPr lang="en-US" b="1" dirty="0">
              <a:solidFill>
                <a:schemeClr val="tx2"/>
              </a:solidFill>
              <a:cs typeface="Arial" charset="0"/>
            </a:endParaRPr>
          </a:p>
        </p:txBody>
      </p:sp>
      <p:grpSp>
        <p:nvGrpSpPr>
          <p:cNvPr id="42017" name="Group 19"/>
          <p:cNvGrpSpPr>
            <a:grpSpLocks/>
          </p:cNvGrpSpPr>
          <p:nvPr/>
        </p:nvGrpSpPr>
        <p:grpSpPr bwMode="auto">
          <a:xfrm>
            <a:off x="1319213" y="3817938"/>
            <a:ext cx="1238250" cy="1236662"/>
            <a:chOff x="802" y="845"/>
            <a:chExt cx="827" cy="826"/>
          </a:xfrm>
        </p:grpSpPr>
        <p:sp>
          <p:nvSpPr>
            <p:cNvPr id="42018" name="Oval 20"/>
            <p:cNvSpPr>
              <a:spLocks noChangeArrowheads="1"/>
            </p:cNvSpPr>
            <p:nvPr/>
          </p:nvSpPr>
          <p:spPr bwMode="gray"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b="0">
                <a:latin typeface="Calibri" pitchFamily="34" charset="0"/>
                <a:cs typeface="Arial" charset="0"/>
              </a:endParaRPr>
            </a:p>
          </p:txBody>
        </p:sp>
        <p:sp>
          <p:nvSpPr>
            <p:cNvPr id="42019" name="Oval 21"/>
            <p:cNvSpPr>
              <a:spLocks noChangeArrowheads="1"/>
            </p:cNvSpPr>
            <p:nvPr/>
          </p:nvSpPr>
          <p:spPr bwMode="gray">
            <a:xfrm>
              <a:off x="836" y="879"/>
              <a:ext cx="758" cy="758"/>
            </a:xfrm>
            <a:prstGeom prst="ellipse">
              <a:avLst/>
            </a:prstGeom>
            <a:noFill/>
            <a:ln w="38100">
              <a:solidFill>
                <a:schemeClr val="hlink">
                  <a:alpha val="70195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b="0">
                <a:latin typeface="Calibri" pitchFamily="34" charset="0"/>
                <a:cs typeface="Arial" charset="0"/>
              </a:endParaRPr>
            </a:p>
          </p:txBody>
        </p:sp>
        <p:sp>
          <p:nvSpPr>
            <p:cNvPr id="42020" name="Oval 22"/>
            <p:cNvSpPr>
              <a:spLocks noChangeArrowheads="1"/>
            </p:cNvSpPr>
            <p:nvPr/>
          </p:nvSpPr>
          <p:spPr bwMode="gray">
            <a:xfrm>
              <a:off x="870" y="915"/>
              <a:ext cx="690" cy="690"/>
            </a:xfrm>
            <a:prstGeom prst="ellipse">
              <a:avLst/>
            </a:prstGeom>
            <a:noFill/>
            <a:ln w="38100">
              <a:solidFill>
                <a:schemeClr val="hlink">
                  <a:alpha val="3019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b="0">
                <a:latin typeface="Calibri" pitchFamily="34" charset="0"/>
                <a:cs typeface="Arial" charset="0"/>
              </a:endParaRPr>
            </a:p>
          </p:txBody>
        </p:sp>
      </p:grpSp>
      <p:sp>
        <p:nvSpPr>
          <p:cNvPr id="42021" name="Text Box 23"/>
          <p:cNvSpPr txBox="1">
            <a:spLocks noChangeArrowheads="1"/>
          </p:cNvSpPr>
          <p:nvPr/>
        </p:nvSpPr>
        <p:spPr bwMode="gray">
          <a:xfrm>
            <a:off x="1390650" y="4117975"/>
            <a:ext cx="108267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vi-VN" b="1" dirty="0" smtClean="0">
                <a:solidFill>
                  <a:schemeClr val="tx2"/>
                </a:solidFill>
                <a:cs typeface="Arial" charset="0"/>
              </a:rPr>
              <a:t>3</a:t>
            </a:r>
            <a:endParaRPr lang="en-US" b="1" dirty="0">
              <a:solidFill>
                <a:schemeClr val="tx2"/>
              </a:solidFill>
              <a:cs typeface="Arial" charset="0"/>
            </a:endParaRPr>
          </a:p>
        </p:txBody>
      </p:sp>
      <p:grpSp>
        <p:nvGrpSpPr>
          <p:cNvPr id="42022" name="Group 26"/>
          <p:cNvGrpSpPr>
            <a:grpSpLocks/>
          </p:cNvGrpSpPr>
          <p:nvPr/>
        </p:nvGrpSpPr>
        <p:grpSpPr bwMode="auto">
          <a:xfrm>
            <a:off x="6910388" y="4978400"/>
            <a:ext cx="1238250" cy="1236663"/>
            <a:chOff x="802" y="845"/>
            <a:chExt cx="827" cy="826"/>
          </a:xfrm>
        </p:grpSpPr>
        <p:sp>
          <p:nvSpPr>
            <p:cNvPr id="42023" name="Oval 27"/>
            <p:cNvSpPr>
              <a:spLocks noChangeArrowheads="1"/>
            </p:cNvSpPr>
            <p:nvPr/>
          </p:nvSpPr>
          <p:spPr bwMode="gray"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b="0">
                <a:latin typeface="Calibri" pitchFamily="34" charset="0"/>
                <a:cs typeface="Arial" charset="0"/>
              </a:endParaRPr>
            </a:p>
          </p:txBody>
        </p:sp>
        <p:sp>
          <p:nvSpPr>
            <p:cNvPr id="42024" name="Oval 28"/>
            <p:cNvSpPr>
              <a:spLocks noChangeArrowheads="1"/>
            </p:cNvSpPr>
            <p:nvPr/>
          </p:nvSpPr>
          <p:spPr bwMode="gray">
            <a:xfrm>
              <a:off x="836" y="879"/>
              <a:ext cx="758" cy="758"/>
            </a:xfrm>
            <a:prstGeom prst="ellipse">
              <a:avLst/>
            </a:prstGeom>
            <a:noFill/>
            <a:ln w="38100">
              <a:solidFill>
                <a:schemeClr val="accent2">
                  <a:alpha val="70195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b="0">
                <a:latin typeface="Calibri" pitchFamily="34" charset="0"/>
                <a:cs typeface="Arial" charset="0"/>
              </a:endParaRPr>
            </a:p>
          </p:txBody>
        </p:sp>
        <p:sp>
          <p:nvSpPr>
            <p:cNvPr id="42025" name="Oval 29"/>
            <p:cNvSpPr>
              <a:spLocks noChangeArrowheads="1"/>
            </p:cNvSpPr>
            <p:nvPr/>
          </p:nvSpPr>
          <p:spPr bwMode="gray">
            <a:xfrm>
              <a:off x="870" y="915"/>
              <a:ext cx="690" cy="690"/>
            </a:xfrm>
            <a:prstGeom prst="ellipse">
              <a:avLst/>
            </a:prstGeom>
            <a:noFill/>
            <a:ln w="38100">
              <a:solidFill>
                <a:schemeClr val="accent2">
                  <a:alpha val="3019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b="0">
                <a:latin typeface="Calibri" pitchFamily="34" charset="0"/>
                <a:cs typeface="Arial" charset="0"/>
              </a:endParaRPr>
            </a:p>
          </p:txBody>
        </p:sp>
      </p:grpSp>
      <p:sp>
        <p:nvSpPr>
          <p:cNvPr id="42026" name="Text Box 30"/>
          <p:cNvSpPr txBox="1">
            <a:spLocks noChangeArrowheads="1"/>
          </p:cNvSpPr>
          <p:nvPr/>
        </p:nvSpPr>
        <p:spPr bwMode="gray">
          <a:xfrm>
            <a:off x="6981825" y="5286375"/>
            <a:ext cx="108108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vi-VN" b="1" dirty="0" smtClean="0">
                <a:solidFill>
                  <a:schemeClr val="tx2"/>
                </a:solidFill>
                <a:cs typeface="Arial" charset="0"/>
              </a:rPr>
              <a:t>4</a:t>
            </a:r>
            <a:endParaRPr lang="en-US" b="1" dirty="0">
              <a:solidFill>
                <a:schemeClr val="tx2"/>
              </a:solidFill>
              <a:cs typeface="Arial" charset="0"/>
            </a:endParaRPr>
          </a:p>
        </p:txBody>
      </p:sp>
      <p:grpSp>
        <p:nvGrpSpPr>
          <p:cNvPr id="43" name="Group 2"/>
          <p:cNvGrpSpPr>
            <a:grpSpLocks/>
          </p:cNvGrpSpPr>
          <p:nvPr/>
        </p:nvGrpSpPr>
        <p:grpSpPr bwMode="auto">
          <a:xfrm>
            <a:off x="204932" y="533400"/>
            <a:ext cx="5311775" cy="688975"/>
            <a:chOff x="720" y="1392"/>
            <a:chExt cx="4058" cy="480"/>
          </a:xfrm>
        </p:grpSpPr>
        <p:sp>
          <p:nvSpPr>
            <p:cNvPr id="44" name="AutoShape 3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shade val="92157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5" name="Group 4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46" name="AutoShape 5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7" name="AutoShape 6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48" name="Text Box 23"/>
          <p:cNvSpPr txBox="1">
            <a:spLocks noChangeArrowheads="1"/>
          </p:cNvSpPr>
          <p:nvPr/>
        </p:nvSpPr>
        <p:spPr bwMode="black">
          <a:xfrm>
            <a:off x="682770" y="641350"/>
            <a:ext cx="449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29292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44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716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288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860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Clr>
                <a:schemeClr val="tx1"/>
              </a:buClr>
            </a:pPr>
            <a:r>
              <a:rPr lang="vi-VN" sz="2400" b="1" dirty="0" smtClean="0">
                <a:solidFill>
                  <a:srgbClr val="FFFFFF"/>
                </a:solidFill>
              </a:rPr>
              <a:t>NHÓM THỨ CẤP</a:t>
            </a:r>
            <a:endParaRPr lang="en-US" sz="2400" b="1" dirty="0">
              <a:solidFill>
                <a:srgbClr val="FFFFFF"/>
              </a:solidFill>
            </a:endParaRPr>
          </a:p>
        </p:txBody>
      </p:sp>
      <p:sp>
        <p:nvSpPr>
          <p:cNvPr id="49" name="Text Box 33"/>
          <p:cNvSpPr txBox="1">
            <a:spLocks noChangeArrowheads="1"/>
          </p:cNvSpPr>
          <p:nvPr/>
        </p:nvSpPr>
        <p:spPr bwMode="gray">
          <a:xfrm>
            <a:off x="343045" y="620713"/>
            <a:ext cx="381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/>
              <a:t>2</a:t>
            </a:r>
          </a:p>
        </p:txBody>
      </p:sp>
      <p:sp>
        <p:nvSpPr>
          <p:cNvPr id="2" name="Rectangle 1"/>
          <p:cNvSpPr/>
          <p:nvPr/>
        </p:nvSpPr>
        <p:spPr>
          <a:xfrm>
            <a:off x="2405856" y="5182835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vi-VN" sz="2400" dirty="0" smtClean="0">
                <a:solidFill>
                  <a:schemeClr val="bg1"/>
                </a:solidFill>
              </a:rPr>
              <a:t>C</a:t>
            </a:r>
            <a:r>
              <a:rPr lang="en-US" sz="2400" dirty="0" err="1" smtClean="0">
                <a:solidFill>
                  <a:schemeClr val="bg1"/>
                </a:solidFill>
              </a:rPr>
              <a:t>hủ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yếu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là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sự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ràng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buộc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cá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nhân</a:t>
            </a:r>
            <a:r>
              <a:rPr lang="vi-VN" sz="2400" dirty="0">
                <a:solidFill>
                  <a:schemeClr val="bg1"/>
                </a:solidFill>
              </a:rPr>
              <a:t> </a:t>
            </a:r>
            <a:r>
              <a:rPr lang="vi-VN" sz="2400" dirty="0" smtClean="0">
                <a:solidFill>
                  <a:schemeClr val="bg1"/>
                </a:solidFill>
              </a:rPr>
              <a:t>nên </a:t>
            </a:r>
            <a:r>
              <a:rPr lang="en-US" sz="2400" dirty="0" err="1" smtClean="0">
                <a:solidFill>
                  <a:schemeClr val="bg1"/>
                </a:solidFill>
              </a:rPr>
              <a:t>kém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bền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vững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69866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2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003" grpId="0"/>
      <p:bldP spid="42004" grpId="0"/>
      <p:bldP spid="42005" grpId="0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Freeform 3"/>
          <p:cNvSpPr>
            <a:spLocks/>
          </p:cNvSpPr>
          <p:nvPr/>
        </p:nvSpPr>
        <p:spPr bwMode="gray">
          <a:xfrm>
            <a:off x="0" y="1981200"/>
            <a:ext cx="8435975" cy="4311650"/>
          </a:xfrm>
          <a:custGeom>
            <a:avLst/>
            <a:gdLst>
              <a:gd name="T0" fmla="*/ 0 w 5218"/>
              <a:gd name="T1" fmla="*/ 2387 h 2716"/>
              <a:gd name="T2" fmla="*/ 0 w 5218"/>
              <a:gd name="T3" fmla="*/ 2668 h 2716"/>
              <a:gd name="T4" fmla="*/ 5218 w 5218"/>
              <a:gd name="T5" fmla="*/ 220 h 2716"/>
              <a:gd name="T6" fmla="*/ 4011 w 5218"/>
              <a:gd name="T7" fmla="*/ 0 h 2716"/>
              <a:gd name="T8" fmla="*/ 0 w 5218"/>
              <a:gd name="T9" fmla="*/ 2387 h 27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18" h="2716">
                <a:moveTo>
                  <a:pt x="0" y="2387"/>
                </a:moveTo>
                <a:cubicBezTo>
                  <a:pt x="0" y="2527"/>
                  <a:pt x="0" y="2668"/>
                  <a:pt x="0" y="2668"/>
                </a:cubicBezTo>
                <a:cubicBezTo>
                  <a:pt x="2256" y="2716"/>
                  <a:pt x="4539" y="1996"/>
                  <a:pt x="5218" y="220"/>
                </a:cubicBezTo>
                <a:lnTo>
                  <a:pt x="4011" y="0"/>
                </a:lnTo>
                <a:cubicBezTo>
                  <a:pt x="3333" y="2003"/>
                  <a:pt x="638" y="2311"/>
                  <a:pt x="0" y="2387"/>
                </a:cubicBezTo>
                <a:close/>
              </a:path>
            </a:pathLst>
          </a:custGeom>
          <a:solidFill>
            <a:srgbClr val="000000">
              <a:alpha val="2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73732" name="Group 4"/>
          <p:cNvGrpSpPr>
            <a:grpSpLocks/>
          </p:cNvGrpSpPr>
          <p:nvPr/>
        </p:nvGrpSpPr>
        <p:grpSpPr bwMode="auto">
          <a:xfrm>
            <a:off x="152400" y="4616450"/>
            <a:ext cx="1666035" cy="1691319"/>
            <a:chOff x="819" y="1243"/>
            <a:chExt cx="454" cy="518"/>
          </a:xfrm>
        </p:grpSpPr>
        <p:grpSp>
          <p:nvGrpSpPr>
            <p:cNvPr id="73733" name="Group 5"/>
            <p:cNvGrpSpPr>
              <a:grpSpLocks/>
            </p:cNvGrpSpPr>
            <p:nvPr/>
          </p:nvGrpSpPr>
          <p:grpSpPr bwMode="auto">
            <a:xfrm>
              <a:off x="819" y="1243"/>
              <a:ext cx="454" cy="518"/>
              <a:chOff x="192" y="1917"/>
              <a:chExt cx="1042" cy="1102"/>
            </a:xfrm>
          </p:grpSpPr>
          <p:pic>
            <p:nvPicPr>
              <p:cNvPr id="73734" name="Picture 6" descr="light_shadow"/>
              <p:cNvPicPr>
                <a:picLocks noChangeAspect="1" noChangeArrowheads="1"/>
              </p:cNvPicPr>
              <p:nvPr/>
            </p:nvPicPr>
            <p:blipFill>
              <a:blip r:embed="rId2" cstate="print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3735" name="Picture 7" descr="circuler_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3736" name="Oval 8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55000"/>
                    </a:schemeClr>
                  </a:gs>
                  <a:gs pos="50000">
                    <a:schemeClr val="folHlink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folHlink">
                      <a:alpha val="55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pic>
          <p:nvPicPr>
            <p:cNvPr id="73737" name="Picture 9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864" y="1248"/>
              <a:ext cx="359" cy="1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3738" name="Group 10"/>
          <p:cNvGrpSpPr>
            <a:grpSpLocks/>
          </p:cNvGrpSpPr>
          <p:nvPr/>
        </p:nvGrpSpPr>
        <p:grpSpPr bwMode="auto">
          <a:xfrm>
            <a:off x="2245708" y="4137025"/>
            <a:ext cx="1770370" cy="1875065"/>
            <a:chOff x="819" y="1243"/>
            <a:chExt cx="454" cy="518"/>
          </a:xfrm>
        </p:grpSpPr>
        <p:grpSp>
          <p:nvGrpSpPr>
            <p:cNvPr id="73739" name="Group 11"/>
            <p:cNvGrpSpPr>
              <a:grpSpLocks/>
            </p:cNvGrpSpPr>
            <p:nvPr/>
          </p:nvGrpSpPr>
          <p:grpSpPr bwMode="auto">
            <a:xfrm>
              <a:off x="819" y="1243"/>
              <a:ext cx="454" cy="518"/>
              <a:chOff x="192" y="1917"/>
              <a:chExt cx="1042" cy="1102"/>
            </a:xfrm>
          </p:grpSpPr>
          <p:pic>
            <p:nvPicPr>
              <p:cNvPr id="73740" name="Picture 12" descr="light_shadow"/>
              <p:cNvPicPr>
                <a:picLocks noChangeAspect="1" noChangeArrowheads="1"/>
              </p:cNvPicPr>
              <p:nvPr/>
            </p:nvPicPr>
            <p:blipFill>
              <a:blip r:embed="rId5" cstate="print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3741" name="Picture 13" descr="circuler_1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3742" name="Oval 14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55000"/>
                    </a:schemeClr>
                  </a:gs>
                  <a:gs pos="50000">
                    <a:schemeClr val="accent2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accent2">
                      <a:alpha val="55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pic>
          <p:nvPicPr>
            <p:cNvPr id="73743" name="Picture 15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864" y="1248"/>
              <a:ext cx="359" cy="1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3744" name="Group 16"/>
          <p:cNvGrpSpPr>
            <a:grpSpLocks/>
          </p:cNvGrpSpPr>
          <p:nvPr/>
        </p:nvGrpSpPr>
        <p:grpSpPr bwMode="auto">
          <a:xfrm>
            <a:off x="4458052" y="3174885"/>
            <a:ext cx="2012246" cy="2124574"/>
            <a:chOff x="819" y="1243"/>
            <a:chExt cx="454" cy="518"/>
          </a:xfrm>
        </p:grpSpPr>
        <p:grpSp>
          <p:nvGrpSpPr>
            <p:cNvPr id="73745" name="Group 17"/>
            <p:cNvGrpSpPr>
              <a:grpSpLocks/>
            </p:cNvGrpSpPr>
            <p:nvPr/>
          </p:nvGrpSpPr>
          <p:grpSpPr bwMode="auto">
            <a:xfrm>
              <a:off x="819" y="1243"/>
              <a:ext cx="454" cy="518"/>
              <a:chOff x="192" y="1917"/>
              <a:chExt cx="1042" cy="1102"/>
            </a:xfrm>
          </p:grpSpPr>
          <p:pic>
            <p:nvPicPr>
              <p:cNvPr id="73746" name="Picture 18" descr="light_shadow"/>
              <p:cNvPicPr>
                <a:picLocks noChangeAspect="1" noChangeArrowheads="1"/>
              </p:cNvPicPr>
              <p:nvPr/>
            </p:nvPicPr>
            <p:blipFill>
              <a:blip r:embed="rId7" cstate="print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3747" name="Picture 19" descr="circuler_1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3748" name="Oval 20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55000"/>
                    </a:schemeClr>
                  </a:gs>
                  <a:gs pos="50000">
                    <a:schemeClr val="accent1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accent1">
                      <a:alpha val="55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pic>
          <p:nvPicPr>
            <p:cNvPr id="73749" name="Picture 21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864" y="1248"/>
              <a:ext cx="359" cy="1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3750" name="Group 22"/>
          <p:cNvGrpSpPr>
            <a:grpSpLocks/>
          </p:cNvGrpSpPr>
          <p:nvPr/>
        </p:nvGrpSpPr>
        <p:grpSpPr bwMode="auto">
          <a:xfrm>
            <a:off x="6324600" y="990600"/>
            <a:ext cx="2279650" cy="2362200"/>
            <a:chOff x="819" y="1243"/>
            <a:chExt cx="454" cy="518"/>
          </a:xfrm>
        </p:grpSpPr>
        <p:grpSp>
          <p:nvGrpSpPr>
            <p:cNvPr id="73751" name="Group 23"/>
            <p:cNvGrpSpPr>
              <a:grpSpLocks/>
            </p:cNvGrpSpPr>
            <p:nvPr/>
          </p:nvGrpSpPr>
          <p:grpSpPr bwMode="auto">
            <a:xfrm>
              <a:off x="819" y="1243"/>
              <a:ext cx="454" cy="518"/>
              <a:chOff x="192" y="1917"/>
              <a:chExt cx="1042" cy="1102"/>
            </a:xfrm>
          </p:grpSpPr>
          <p:pic>
            <p:nvPicPr>
              <p:cNvPr id="73752" name="Picture 24" descr="light_shadow"/>
              <p:cNvPicPr>
                <a:picLocks noChangeAspect="1" noChangeArrowheads="1"/>
              </p:cNvPicPr>
              <p:nvPr/>
            </p:nvPicPr>
            <p:blipFill>
              <a:blip r:embed="rId9" cstate="print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3753" name="Picture 25" descr="circuler_1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3754" name="Oval 26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alpha val="55000"/>
                    </a:schemeClr>
                  </a:gs>
                  <a:gs pos="50000">
                    <a:schemeClr val="hlink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hlink">
                      <a:alpha val="55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pic>
          <p:nvPicPr>
            <p:cNvPr id="73755" name="Picture 27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864" y="1248"/>
              <a:ext cx="359" cy="1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3756" name="AutoShape 28"/>
          <p:cNvSpPr>
            <a:spLocks noChangeArrowheads="1"/>
          </p:cNvSpPr>
          <p:nvPr/>
        </p:nvSpPr>
        <p:spPr bwMode="ltGray">
          <a:xfrm rot="4618100">
            <a:off x="2004705" y="5599653"/>
            <a:ext cx="231775" cy="203200"/>
          </a:xfrm>
          <a:prstGeom prst="triangle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/>
          <a:scene3d>
            <a:camera prst="legacyPerspectiveBottomLeft"/>
            <a:lightRig rig="legacyFlat3" dir="b"/>
          </a:scene3d>
          <a:sp3d extrusionH="36500" prstMaterial="legacyMatte">
            <a:bevelT w="13500" h="13500" prst="angle"/>
            <a:bevelB w="13500" h="13500" prst="angle"/>
            <a:extrusionClr>
              <a:schemeClr val="bg2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73757" name="AutoShape 29"/>
          <p:cNvSpPr>
            <a:spLocks noChangeArrowheads="1"/>
          </p:cNvSpPr>
          <p:nvPr/>
        </p:nvSpPr>
        <p:spPr bwMode="ltGray">
          <a:xfrm rot="3499593">
            <a:off x="4239387" y="4879191"/>
            <a:ext cx="301625" cy="263525"/>
          </a:xfrm>
          <a:prstGeom prst="triangle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/>
          <a:scene3d>
            <a:camera prst="legacyPerspectiveBottomLeft"/>
            <a:lightRig rig="legacyFlat3" dir="b"/>
          </a:scene3d>
          <a:sp3d extrusionH="36500" prstMaterial="legacyMatte">
            <a:bevelT w="13500" h="13500" prst="angle"/>
            <a:bevelB w="13500" h="13500" prst="angle"/>
            <a:extrusionClr>
              <a:schemeClr val="bg2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73758" name="AutoShape 30"/>
          <p:cNvSpPr>
            <a:spLocks noChangeArrowheads="1"/>
          </p:cNvSpPr>
          <p:nvPr/>
        </p:nvSpPr>
        <p:spPr bwMode="ltGray">
          <a:xfrm rot="2284555">
            <a:off x="6351588" y="3154363"/>
            <a:ext cx="400050" cy="349250"/>
          </a:xfrm>
          <a:prstGeom prst="triangle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/>
          <a:scene3d>
            <a:camera prst="legacyPerspectiveBottomLeft"/>
            <a:lightRig rig="legacyFlat3" dir="b"/>
          </a:scene3d>
          <a:sp3d extrusionH="36500" prstMaterial="legacyMatte">
            <a:bevelT w="13500" h="13500" prst="angle"/>
            <a:bevelB w="13500" h="13500" prst="angle"/>
            <a:extrusionClr>
              <a:schemeClr val="bg2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73759" name="Text Box 18"/>
          <p:cNvSpPr txBox="1">
            <a:spLocks noChangeArrowheads="1"/>
          </p:cNvSpPr>
          <p:nvPr/>
        </p:nvSpPr>
        <p:spPr bwMode="white">
          <a:xfrm>
            <a:off x="127326" y="4996654"/>
            <a:ext cx="1691109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400" b="1" dirty="0" err="1" smtClean="0">
                <a:solidFill>
                  <a:schemeClr val="bg1"/>
                </a:solidFill>
                <a:latin typeface="+mj-lt"/>
              </a:rPr>
              <a:t>Thành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</a:rPr>
              <a:t>viên</a:t>
            </a:r>
            <a:endParaRPr lang="vi-VN" sz="2400" b="1" dirty="0" smtClean="0">
              <a:solidFill>
                <a:schemeClr val="bg1"/>
              </a:solidFill>
              <a:latin typeface="+mj-lt"/>
            </a:endParaRPr>
          </a:p>
          <a:p>
            <a:pPr algn="ctr">
              <a:spcBef>
                <a:spcPct val="50000"/>
              </a:spcBef>
            </a:pPr>
            <a:r>
              <a:rPr lang="vi-VN" sz="2400" b="1" dirty="0">
                <a:solidFill>
                  <a:schemeClr val="bg1"/>
                </a:solidFill>
                <a:latin typeface="+mj-lt"/>
              </a:rPr>
              <a:t>đ</a:t>
            </a:r>
            <a:r>
              <a:rPr lang="vi-VN" sz="2400" b="1" dirty="0" smtClean="0">
                <a:solidFill>
                  <a:schemeClr val="bg1"/>
                </a:solidFill>
                <a:latin typeface="+mj-lt"/>
              </a:rPr>
              <a:t>óng góp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</a:rPr>
              <a:t> </a:t>
            </a:r>
            <a:endParaRPr lang="en-US" sz="2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3760" name="Text Box 18"/>
          <p:cNvSpPr txBox="1">
            <a:spLocks noChangeArrowheads="1"/>
          </p:cNvSpPr>
          <p:nvPr/>
        </p:nvSpPr>
        <p:spPr bwMode="white">
          <a:xfrm>
            <a:off x="2083369" y="4565117"/>
            <a:ext cx="2095047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Nguồn</a:t>
            </a:r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thu</a:t>
            </a:r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+mn-lt"/>
              </a:rPr>
              <a:t>nhập</a:t>
            </a:r>
            <a:r>
              <a:rPr lang="en-US" sz="2400" b="1" dirty="0">
                <a:solidFill>
                  <a:schemeClr val="bg1"/>
                </a:solidFill>
                <a:latin typeface="+mn-lt"/>
              </a:rPr>
              <a:t> </a:t>
            </a:r>
          </a:p>
        </p:txBody>
      </p:sp>
      <p:sp>
        <p:nvSpPr>
          <p:cNvPr id="73761" name="Text Box 18"/>
          <p:cNvSpPr txBox="1">
            <a:spLocks noChangeArrowheads="1"/>
          </p:cNvSpPr>
          <p:nvPr/>
        </p:nvSpPr>
        <p:spPr bwMode="white">
          <a:xfrm>
            <a:off x="4513985" y="3541968"/>
            <a:ext cx="175371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Chức</a:t>
            </a:r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vụ</a:t>
            </a:r>
            <a:r>
              <a:rPr lang="en-US" sz="2400" b="1" dirty="0">
                <a:solidFill>
                  <a:schemeClr val="bg1"/>
                </a:solidFill>
                <a:latin typeface="+mn-lt"/>
              </a:rPr>
              <a:t>, </a:t>
            </a:r>
            <a:r>
              <a:rPr lang="en-US" sz="2400" b="1" dirty="0" err="1">
                <a:solidFill>
                  <a:schemeClr val="bg1"/>
                </a:solidFill>
                <a:latin typeface="+mn-lt"/>
              </a:rPr>
              <a:t>thứ</a:t>
            </a:r>
            <a:r>
              <a:rPr lang="en-US" sz="24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+mn-lt"/>
              </a:rPr>
              <a:t>loại</a:t>
            </a:r>
            <a:r>
              <a:rPr lang="en-US" sz="2400" b="1" dirty="0">
                <a:solidFill>
                  <a:schemeClr val="bg1"/>
                </a:solidFill>
                <a:latin typeface="+mn-lt"/>
              </a:rPr>
              <a:t>, </a:t>
            </a:r>
            <a:r>
              <a:rPr lang="en-US" sz="2400" b="1" dirty="0" err="1">
                <a:solidFill>
                  <a:schemeClr val="bg1"/>
                </a:solidFill>
                <a:latin typeface="+mn-lt"/>
              </a:rPr>
              <a:t>quyền</a:t>
            </a:r>
            <a:r>
              <a:rPr lang="en-US" sz="24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+mn-lt"/>
              </a:rPr>
              <a:t>lực</a:t>
            </a:r>
            <a:r>
              <a:rPr lang="en-US" sz="2400" b="1" dirty="0">
                <a:solidFill>
                  <a:schemeClr val="bg1"/>
                </a:solidFill>
                <a:latin typeface="+mn-lt"/>
              </a:rPr>
              <a:t> </a:t>
            </a:r>
          </a:p>
        </p:txBody>
      </p:sp>
      <p:sp>
        <p:nvSpPr>
          <p:cNvPr id="73762" name="Text Box 18"/>
          <p:cNvSpPr txBox="1">
            <a:spLocks noChangeArrowheads="1"/>
          </p:cNvSpPr>
          <p:nvPr/>
        </p:nvSpPr>
        <p:spPr bwMode="white">
          <a:xfrm>
            <a:off x="6759337" y="1297912"/>
            <a:ext cx="159385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400" b="1" dirty="0" err="1" smtClean="0">
                <a:solidFill>
                  <a:schemeClr val="bg1"/>
                </a:solidFill>
                <a:latin typeface="+mj-lt"/>
              </a:rPr>
              <a:t>Tính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</a:rPr>
              <a:t>tổ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+mj-lt"/>
              </a:rPr>
              <a:t>chức</a:t>
            </a:r>
            <a:r>
              <a:rPr lang="en-US" sz="24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+mj-lt"/>
              </a:rPr>
              <a:t>cao</a:t>
            </a:r>
            <a:r>
              <a:rPr lang="en-US" sz="2400" b="1" dirty="0">
                <a:solidFill>
                  <a:schemeClr val="bg1"/>
                </a:solidFill>
                <a:latin typeface="+mj-lt"/>
              </a:rPr>
              <a:t> – </a:t>
            </a:r>
            <a:r>
              <a:rPr lang="en-US" sz="2400" b="1" dirty="0" err="1">
                <a:solidFill>
                  <a:schemeClr val="bg1"/>
                </a:solidFill>
                <a:latin typeface="+mj-lt"/>
              </a:rPr>
              <a:t>Tổ</a:t>
            </a:r>
            <a:r>
              <a:rPr lang="en-US" sz="24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+mj-lt"/>
              </a:rPr>
              <a:t>chức</a:t>
            </a:r>
            <a:r>
              <a:rPr lang="en-US" sz="24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+mj-lt"/>
              </a:rPr>
              <a:t>xã</a:t>
            </a:r>
            <a:r>
              <a:rPr lang="en-US" sz="24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+mj-lt"/>
              </a:rPr>
              <a:t>hội</a:t>
            </a:r>
            <a:endParaRPr lang="en-US" sz="2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7" name="Title 1"/>
          <p:cNvSpPr>
            <a:spLocks noGrp="1"/>
          </p:cNvSpPr>
          <p:nvPr>
            <p:ph type="title"/>
          </p:nvPr>
        </p:nvSpPr>
        <p:spPr>
          <a:xfrm>
            <a:off x="304800" y="609600"/>
            <a:ext cx="4953000" cy="563562"/>
          </a:xfrm>
        </p:spPr>
        <p:txBody>
          <a:bodyPr/>
          <a:lstStyle/>
          <a:p>
            <a:r>
              <a:rPr lang="vi-VN" dirty="0" smtClean="0"/>
              <a:t/>
            </a:r>
            <a:br>
              <a:rPr lang="vi-VN" dirty="0" smtClean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grpSp>
        <p:nvGrpSpPr>
          <p:cNvPr id="48" name="Group 8"/>
          <p:cNvGrpSpPr>
            <a:grpSpLocks/>
          </p:cNvGrpSpPr>
          <p:nvPr/>
        </p:nvGrpSpPr>
        <p:grpSpPr bwMode="auto">
          <a:xfrm>
            <a:off x="152400" y="533400"/>
            <a:ext cx="5311775" cy="688975"/>
            <a:chOff x="720" y="1392"/>
            <a:chExt cx="4058" cy="480"/>
          </a:xfrm>
        </p:grpSpPr>
        <p:sp>
          <p:nvSpPr>
            <p:cNvPr id="49" name="AutoShape 9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shade val="92157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0" name="Group 10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51" name="AutoShape 11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" name="AutoShape 12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53" name="Text Box 25"/>
          <p:cNvSpPr txBox="1">
            <a:spLocks noChangeArrowheads="1"/>
          </p:cNvSpPr>
          <p:nvPr/>
        </p:nvSpPr>
        <p:spPr bwMode="white">
          <a:xfrm>
            <a:off x="560387" y="649287"/>
            <a:ext cx="449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29292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914400" indent="-45720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371600" indent="-4572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828800" indent="-4572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286000" indent="-4572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</a:pPr>
            <a:r>
              <a:rPr lang="vi-VN" sz="2400" b="1" dirty="0" smtClean="0">
                <a:solidFill>
                  <a:srgbClr val="FFFFFF"/>
                </a:solidFill>
                <a:cs typeface="Arial" charset="0"/>
              </a:rPr>
              <a:t>Tóm lại</a:t>
            </a:r>
            <a:endParaRPr lang="en-US" sz="2400" b="1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54" name="Text Box 34"/>
          <p:cNvSpPr txBox="1">
            <a:spLocks noChangeArrowheads="1"/>
          </p:cNvSpPr>
          <p:nvPr/>
        </p:nvSpPr>
        <p:spPr bwMode="white">
          <a:xfrm>
            <a:off x="290513" y="642937"/>
            <a:ext cx="381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2400" b="1" dirty="0">
              <a:solidFill>
                <a:srgbClr val="FFFFFF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94727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37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3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3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3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3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59" grpId="0"/>
      <p:bldP spid="73760" grpId="0"/>
      <p:bldP spid="73761" grpId="0"/>
      <p:bldP spid="7376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3424094" y="1167288"/>
            <a:ext cx="2590800" cy="2057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ĐẶC ĐIỂM CHÍNH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-108817" y="2340192"/>
            <a:ext cx="3539838" cy="181298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lợi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ích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viên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5583383" y="2837855"/>
            <a:ext cx="3429000" cy="213164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nguyện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808421" y="4223619"/>
            <a:ext cx="5439979" cy="206634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nguyện</a:t>
            </a:r>
            <a:r>
              <a:rPr lang="en-US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phủ</a:t>
            </a:r>
            <a:endParaRPr lang="en-US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own Arrow 6"/>
          <p:cNvSpPr/>
          <p:nvPr/>
        </p:nvSpPr>
        <p:spPr>
          <a:xfrm rot="2559641" flipH="1">
            <a:off x="2657833" y="1609808"/>
            <a:ext cx="350348" cy="87317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 rot="2535895">
            <a:off x="5959958" y="2229400"/>
            <a:ext cx="978408" cy="22158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35"/>
          <p:cNvSpPr txBox="1">
            <a:spLocks noChangeArrowheads="1"/>
          </p:cNvSpPr>
          <p:nvPr/>
        </p:nvSpPr>
        <p:spPr>
          <a:xfrm>
            <a:off x="-10886" y="376352"/>
            <a:ext cx="4953000" cy="1071448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dirty="0" smtClean="0">
                <a:solidFill>
                  <a:schemeClr val="accent2"/>
                </a:solidFill>
              </a:rPr>
              <a:t> TỔ CHỨC TỰ NGUYỆN</a:t>
            </a:r>
          </a:p>
          <a:p>
            <a:r>
              <a:rPr lang="en-US" dirty="0" smtClean="0">
                <a:solidFill>
                  <a:schemeClr val="accent2"/>
                </a:solidFill>
              </a:rPr>
              <a:t>(Voluntary </a:t>
            </a:r>
            <a:r>
              <a:rPr lang="en-US" dirty="0" err="1" smtClean="0">
                <a:solidFill>
                  <a:schemeClr val="accent2"/>
                </a:solidFill>
              </a:rPr>
              <a:t>asssociations</a:t>
            </a:r>
            <a:r>
              <a:rPr lang="en-US" dirty="0" smtClean="0">
                <a:solidFill>
                  <a:schemeClr val="accent2"/>
                </a:solidFill>
              </a:rPr>
              <a:t>)</a:t>
            </a:r>
            <a:endParaRPr lang="en-US" dirty="0"/>
          </a:p>
        </p:txBody>
      </p:sp>
      <p:sp>
        <p:nvSpPr>
          <p:cNvPr id="9" name="Down Arrow 8"/>
          <p:cNvSpPr/>
          <p:nvPr/>
        </p:nvSpPr>
        <p:spPr>
          <a:xfrm rot="497706">
            <a:off x="4337625" y="3404766"/>
            <a:ext cx="321984" cy="72899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194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782" y="457200"/>
            <a:ext cx="38446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smtClean="0">
                <a:solidFill>
                  <a:srgbClr val="FF0000"/>
                </a:solidFill>
              </a:rPr>
              <a:t>CHƯƠNG V</a:t>
            </a:r>
            <a:endParaRPr lang="en-US" sz="54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400" y="2209800"/>
            <a:ext cx="868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   NHÓM XÃ HỘI VÀ TỔ CHỨC XÃ HỘI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109" y="3124200"/>
            <a:ext cx="3352800" cy="3456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010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5"/>
          <p:cNvSpPr txBox="1">
            <a:spLocks noChangeArrowheads="1"/>
          </p:cNvSpPr>
          <p:nvPr/>
        </p:nvSpPr>
        <p:spPr>
          <a:xfrm>
            <a:off x="-10886" y="376352"/>
            <a:ext cx="4953000" cy="1071448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dirty="0" smtClean="0">
                <a:solidFill>
                  <a:schemeClr val="accent2"/>
                </a:solidFill>
              </a:rPr>
              <a:t>3: TỔ CHỨC BIỆT LẬP </a:t>
            </a:r>
          </a:p>
          <a:p>
            <a:r>
              <a:rPr lang="en-US" dirty="0" smtClean="0">
                <a:solidFill>
                  <a:schemeClr val="accent2"/>
                </a:solidFill>
              </a:rPr>
              <a:t>(Total institution)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048000" y="1458686"/>
            <a:ext cx="26340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 smtClean="0"/>
              <a:t>KHÁI NIỆM</a:t>
            </a:r>
            <a:endParaRPr 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2105017"/>
            <a:ext cx="8686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/>
              <a:t>Tổ</a:t>
            </a:r>
            <a:r>
              <a:rPr lang="en-US" sz="3200" dirty="0"/>
              <a:t> </a:t>
            </a:r>
            <a:r>
              <a:rPr lang="en-US" sz="3200" dirty="0" err="1"/>
              <a:t>chức</a:t>
            </a:r>
            <a:r>
              <a:rPr lang="en-US" sz="3200" dirty="0"/>
              <a:t> </a:t>
            </a:r>
            <a:r>
              <a:rPr lang="en-US" sz="3200" dirty="0" err="1"/>
              <a:t>biệt</a:t>
            </a:r>
            <a:r>
              <a:rPr lang="en-US" sz="3200" dirty="0"/>
              <a:t> </a:t>
            </a:r>
            <a:r>
              <a:rPr lang="en-US" sz="3200" dirty="0" err="1"/>
              <a:t>lập</a:t>
            </a:r>
            <a:r>
              <a:rPr lang="en-US" sz="3200" dirty="0"/>
              <a:t> </a:t>
            </a:r>
            <a:r>
              <a:rPr lang="en-US" sz="3200" dirty="0" err="1"/>
              <a:t>là</a:t>
            </a:r>
            <a:r>
              <a:rPr lang="en-US" sz="3200" dirty="0"/>
              <a:t> </a:t>
            </a:r>
            <a:r>
              <a:rPr lang="en-US" sz="3200" b="1" dirty="0" err="1"/>
              <a:t>một</a:t>
            </a:r>
            <a:r>
              <a:rPr lang="en-US" sz="3200" b="1" dirty="0"/>
              <a:t> </a:t>
            </a:r>
            <a:r>
              <a:rPr lang="en-US" sz="3200" b="1" dirty="0" err="1"/>
              <a:t>dạng</a:t>
            </a:r>
            <a:r>
              <a:rPr lang="en-US" sz="3200" b="1" dirty="0"/>
              <a:t> </a:t>
            </a:r>
            <a:r>
              <a:rPr lang="en-US" sz="3200" b="1" dirty="0" err="1"/>
              <a:t>tổ</a:t>
            </a:r>
            <a:r>
              <a:rPr lang="en-US" sz="3200" b="1" dirty="0"/>
              <a:t> </a:t>
            </a:r>
            <a:r>
              <a:rPr lang="en-US" sz="3200" b="1" dirty="0" err="1"/>
              <a:t>chức</a:t>
            </a:r>
            <a:r>
              <a:rPr lang="en-US" sz="3200" b="1" dirty="0"/>
              <a:t> </a:t>
            </a:r>
            <a:r>
              <a:rPr lang="en-US" sz="3200" b="1" dirty="0" err="1"/>
              <a:t>xã</a:t>
            </a:r>
            <a:r>
              <a:rPr lang="en-US" sz="3200" b="1" dirty="0"/>
              <a:t> </a:t>
            </a:r>
            <a:r>
              <a:rPr lang="en-US" sz="3200" b="1" dirty="0" err="1"/>
              <a:t>hội</a:t>
            </a:r>
            <a:r>
              <a:rPr lang="en-US" sz="3200" b="1" dirty="0"/>
              <a:t> </a:t>
            </a:r>
            <a:r>
              <a:rPr lang="en-US" sz="3200" dirty="0" err="1"/>
              <a:t>nằm</a:t>
            </a:r>
            <a:r>
              <a:rPr lang="en-US" sz="3200" dirty="0"/>
              <a:t> </a:t>
            </a:r>
            <a:r>
              <a:rPr lang="en-US" sz="3200" dirty="0" err="1"/>
              <a:t>trên</a:t>
            </a:r>
            <a:r>
              <a:rPr lang="en-US" sz="3200" dirty="0"/>
              <a:t> </a:t>
            </a:r>
            <a:r>
              <a:rPr lang="en-US" sz="3200" dirty="0" err="1"/>
              <a:t>một</a:t>
            </a:r>
            <a:r>
              <a:rPr lang="en-US" sz="3200" dirty="0"/>
              <a:t> </a:t>
            </a:r>
            <a:r>
              <a:rPr lang="en-US" sz="3200" dirty="0" err="1"/>
              <a:t>cực</a:t>
            </a:r>
            <a:r>
              <a:rPr lang="en-US" sz="3200" dirty="0"/>
              <a:t> </a:t>
            </a:r>
            <a:r>
              <a:rPr lang="en-US" sz="3200" dirty="0" err="1"/>
              <a:t>đối</a:t>
            </a:r>
            <a:r>
              <a:rPr lang="en-US" sz="3200" dirty="0"/>
              <a:t> </a:t>
            </a:r>
            <a:r>
              <a:rPr lang="en-US" sz="3200" dirty="0" err="1"/>
              <a:t>lập</a:t>
            </a:r>
            <a:r>
              <a:rPr lang="en-US" sz="3200" dirty="0"/>
              <a:t> so </a:t>
            </a:r>
            <a:r>
              <a:rPr lang="en-US" sz="3200" dirty="0" err="1"/>
              <a:t>với</a:t>
            </a:r>
            <a:r>
              <a:rPr lang="en-US" sz="3200" dirty="0"/>
              <a:t> </a:t>
            </a:r>
            <a:r>
              <a:rPr lang="en-US" sz="3200" dirty="0" err="1"/>
              <a:t>hiệp</a:t>
            </a:r>
            <a:r>
              <a:rPr lang="en-US" sz="3200" dirty="0"/>
              <a:t> </a:t>
            </a:r>
            <a:r>
              <a:rPr lang="en-US" sz="3200" dirty="0" err="1"/>
              <a:t>hội</a:t>
            </a:r>
            <a:r>
              <a:rPr lang="en-US" sz="3200" dirty="0"/>
              <a:t>, </a:t>
            </a:r>
            <a:r>
              <a:rPr lang="en-US" sz="3200" dirty="0" err="1"/>
              <a:t>tổ</a:t>
            </a:r>
            <a:r>
              <a:rPr lang="en-US" sz="3200" dirty="0"/>
              <a:t> </a:t>
            </a:r>
            <a:r>
              <a:rPr lang="en-US" sz="3200" dirty="0" err="1"/>
              <a:t>chức</a:t>
            </a:r>
            <a:r>
              <a:rPr lang="en-US" sz="3200" dirty="0"/>
              <a:t> </a:t>
            </a:r>
            <a:r>
              <a:rPr lang="en-US" sz="3200" dirty="0" err="1"/>
              <a:t>tự</a:t>
            </a:r>
            <a:r>
              <a:rPr lang="en-US" sz="3200" dirty="0"/>
              <a:t> </a:t>
            </a:r>
            <a:r>
              <a:rPr lang="en-US" sz="3200" dirty="0" err="1"/>
              <a:t>nguyện</a:t>
            </a:r>
            <a:endParaRPr lang="en-US" sz="3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4314" y="3691754"/>
            <a:ext cx="1447800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027214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rved Left Arrow 2"/>
          <p:cNvSpPr/>
          <p:nvPr/>
        </p:nvSpPr>
        <p:spPr>
          <a:xfrm rot="20835707">
            <a:off x="592659" y="2546473"/>
            <a:ext cx="988805" cy="3593854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2476" y="2085373"/>
            <a:ext cx="533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FF0000"/>
                </a:solidFill>
              </a:rPr>
              <a:t>1</a:t>
            </a:r>
            <a:endParaRPr lang="en-US" sz="6000" b="1" dirty="0">
              <a:solidFill>
                <a:srgbClr val="FF0000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1411813" y="2159729"/>
            <a:ext cx="7478365" cy="1594613"/>
            <a:chOff x="455429" y="745167"/>
            <a:chExt cx="5866918" cy="1126770"/>
          </a:xfrm>
        </p:grpSpPr>
        <p:sp>
          <p:nvSpPr>
            <p:cNvPr id="8" name="Rectangle 7"/>
            <p:cNvSpPr/>
            <p:nvPr/>
          </p:nvSpPr>
          <p:spPr>
            <a:xfrm>
              <a:off x="455429" y="908579"/>
              <a:ext cx="5798692" cy="889000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ectangle 8"/>
            <p:cNvSpPr/>
            <p:nvPr/>
          </p:nvSpPr>
          <p:spPr>
            <a:xfrm>
              <a:off x="523655" y="745167"/>
              <a:ext cx="5798692" cy="112677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05644" tIns="63500" rIns="63500" bIns="63500" numCol="1" spcCol="1270" anchor="ctr" anchorCtr="0">
              <a:noAutofit/>
            </a:bodyPr>
            <a:lstStyle/>
            <a:p>
              <a:pPr lvl="0" algn="l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200" kern="1200" dirty="0" err="1" smtClean="0">
                  <a:solidFill>
                    <a:schemeClr val="tx1"/>
                  </a:solidFill>
                </a:rPr>
                <a:t>Phục</a:t>
              </a:r>
              <a:r>
                <a:rPr lang="en-US" sz="3200" kern="1200" dirty="0" smtClean="0">
                  <a:solidFill>
                    <a:schemeClr val="tx1"/>
                  </a:solidFill>
                </a:rPr>
                <a:t> </a:t>
              </a:r>
              <a:r>
                <a:rPr lang="en-US" sz="3200" kern="1200" dirty="0" err="1" smtClean="0">
                  <a:solidFill>
                    <a:schemeClr val="tx1"/>
                  </a:solidFill>
                </a:rPr>
                <a:t>vụ</a:t>
              </a:r>
              <a:r>
                <a:rPr lang="en-US" sz="3200" kern="1200" dirty="0" smtClean="0">
                  <a:solidFill>
                    <a:schemeClr val="tx1"/>
                  </a:solidFill>
                </a:rPr>
                <a:t> </a:t>
              </a:r>
              <a:r>
                <a:rPr lang="en-US" sz="3200" kern="1200" dirty="0" err="1" smtClean="0">
                  <a:solidFill>
                    <a:schemeClr val="tx1"/>
                  </a:solidFill>
                </a:rPr>
                <a:t>cho</a:t>
              </a:r>
              <a:r>
                <a:rPr lang="en-US" sz="3200" kern="1200" dirty="0" smtClean="0">
                  <a:solidFill>
                    <a:schemeClr val="tx1"/>
                  </a:solidFill>
                </a:rPr>
                <a:t> </a:t>
              </a:r>
              <a:r>
                <a:rPr lang="en-US" sz="3200" kern="1200" dirty="0" err="1" smtClean="0">
                  <a:solidFill>
                    <a:schemeClr val="tx1"/>
                  </a:solidFill>
                </a:rPr>
                <a:t>lợi</a:t>
              </a:r>
              <a:r>
                <a:rPr lang="en-US" sz="3200" kern="1200" dirty="0" smtClean="0">
                  <a:solidFill>
                    <a:schemeClr val="tx1"/>
                  </a:solidFill>
                </a:rPr>
                <a:t> </a:t>
              </a:r>
              <a:r>
                <a:rPr lang="en-US" sz="3200" kern="1200" dirty="0" err="1" smtClean="0">
                  <a:solidFill>
                    <a:schemeClr val="tx1"/>
                  </a:solidFill>
                </a:rPr>
                <a:t>ích</a:t>
              </a:r>
              <a:r>
                <a:rPr lang="en-US" sz="3200" kern="1200" dirty="0" smtClean="0">
                  <a:solidFill>
                    <a:schemeClr val="tx1"/>
                  </a:solidFill>
                </a:rPr>
                <a:t> </a:t>
              </a:r>
              <a:r>
                <a:rPr lang="en-US" sz="3200" kern="1200" dirty="0" err="1" smtClean="0">
                  <a:solidFill>
                    <a:schemeClr val="tx1"/>
                  </a:solidFill>
                </a:rPr>
                <a:t>của</a:t>
              </a:r>
              <a:r>
                <a:rPr lang="en-US" sz="3200" kern="1200" dirty="0" smtClean="0">
                  <a:solidFill>
                    <a:schemeClr val="tx1"/>
                  </a:solidFill>
                </a:rPr>
                <a:t> </a:t>
              </a:r>
              <a:r>
                <a:rPr lang="en-US" sz="3200" kern="1200" dirty="0" err="1" smtClean="0">
                  <a:solidFill>
                    <a:schemeClr val="tx1"/>
                  </a:solidFill>
                </a:rPr>
                <a:t>chính</a:t>
              </a:r>
              <a:r>
                <a:rPr lang="en-US" sz="3200" kern="1200" dirty="0" smtClean="0">
                  <a:solidFill>
                    <a:schemeClr val="tx1"/>
                  </a:solidFill>
                </a:rPr>
                <a:t> </a:t>
              </a:r>
              <a:r>
                <a:rPr lang="en-US" sz="3200" kern="1200" dirty="0" err="1" smtClean="0">
                  <a:solidFill>
                    <a:schemeClr val="tx1"/>
                  </a:solidFill>
                </a:rPr>
                <a:t>phủ</a:t>
              </a:r>
              <a:r>
                <a:rPr lang="en-US" sz="3200" kern="1200" dirty="0" smtClean="0">
                  <a:solidFill>
                    <a:schemeClr val="tx1"/>
                  </a:solidFill>
                </a:rPr>
                <a:t> ,</a:t>
              </a:r>
              <a:r>
                <a:rPr lang="en-US" sz="3200" kern="1200" dirty="0" err="1" smtClean="0">
                  <a:solidFill>
                    <a:schemeClr val="tx1"/>
                  </a:solidFill>
                </a:rPr>
                <a:t>của</a:t>
              </a:r>
              <a:r>
                <a:rPr lang="en-US" sz="3200" kern="1200" dirty="0" smtClean="0">
                  <a:solidFill>
                    <a:schemeClr val="tx1"/>
                  </a:solidFill>
                </a:rPr>
                <a:t> </a:t>
              </a:r>
              <a:r>
                <a:rPr lang="en-US" sz="3200" kern="1200" dirty="0" err="1" smtClean="0">
                  <a:solidFill>
                    <a:schemeClr val="tx1"/>
                  </a:solidFill>
                </a:rPr>
                <a:t>tôn</a:t>
              </a:r>
              <a:r>
                <a:rPr lang="en-US" sz="3200" kern="1200" dirty="0" smtClean="0">
                  <a:solidFill>
                    <a:schemeClr val="tx1"/>
                  </a:solidFill>
                </a:rPr>
                <a:t> </a:t>
              </a:r>
              <a:r>
                <a:rPr lang="en-US" sz="3200" kern="1200" dirty="0" err="1" smtClean="0">
                  <a:solidFill>
                    <a:schemeClr val="tx1"/>
                  </a:solidFill>
                </a:rPr>
                <a:t>giáo,hay</a:t>
              </a:r>
              <a:r>
                <a:rPr lang="en-US" sz="3200" kern="1200" dirty="0" smtClean="0">
                  <a:solidFill>
                    <a:schemeClr val="tx1"/>
                  </a:solidFill>
                </a:rPr>
                <a:t> </a:t>
              </a:r>
              <a:r>
                <a:rPr lang="en-US" sz="3200" kern="1200" dirty="0" err="1" smtClean="0">
                  <a:solidFill>
                    <a:schemeClr val="tx1"/>
                  </a:solidFill>
                </a:rPr>
                <a:t>là</a:t>
              </a:r>
              <a:r>
                <a:rPr lang="en-US" sz="3200" kern="1200" dirty="0" smtClean="0">
                  <a:solidFill>
                    <a:schemeClr val="tx1"/>
                  </a:solidFill>
                </a:rPr>
                <a:t> </a:t>
              </a:r>
              <a:r>
                <a:rPr lang="en-US" sz="3200" kern="1200" dirty="0" err="1" smtClean="0">
                  <a:solidFill>
                    <a:schemeClr val="tx1"/>
                  </a:solidFill>
                </a:rPr>
                <a:t>của</a:t>
              </a:r>
              <a:r>
                <a:rPr lang="en-US" sz="3200" kern="1200" dirty="0" smtClean="0">
                  <a:solidFill>
                    <a:schemeClr val="tx1"/>
                  </a:solidFill>
                </a:rPr>
                <a:t> </a:t>
              </a:r>
              <a:r>
                <a:rPr lang="en-US" sz="3200" kern="1200" dirty="0" err="1" smtClean="0">
                  <a:solidFill>
                    <a:schemeClr val="tx1"/>
                  </a:solidFill>
                </a:rPr>
                <a:t>xã</a:t>
              </a:r>
              <a:r>
                <a:rPr lang="en-US" sz="3200" kern="1200" dirty="0" smtClean="0">
                  <a:solidFill>
                    <a:schemeClr val="tx1"/>
                  </a:solidFill>
                </a:rPr>
                <a:t> </a:t>
              </a:r>
              <a:r>
                <a:rPr lang="en-US" sz="3200" kern="1200" dirty="0" err="1" smtClean="0">
                  <a:solidFill>
                    <a:schemeClr val="tx1"/>
                  </a:solidFill>
                </a:rPr>
                <a:t>hội</a:t>
              </a:r>
              <a:r>
                <a:rPr lang="en-US" sz="3200" kern="1200" dirty="0" smtClean="0">
                  <a:solidFill>
                    <a:schemeClr val="tx1"/>
                  </a:solidFill>
                </a:rPr>
                <a:t> </a:t>
              </a:r>
              <a:r>
                <a:rPr lang="en-US" sz="3200" kern="1200" dirty="0" err="1" smtClean="0">
                  <a:solidFill>
                    <a:schemeClr val="tx1"/>
                  </a:solidFill>
                </a:rPr>
                <a:t>nói</a:t>
              </a:r>
              <a:r>
                <a:rPr lang="en-US" sz="3200" kern="1200" dirty="0" smtClean="0">
                  <a:solidFill>
                    <a:schemeClr val="tx1"/>
                  </a:solidFill>
                </a:rPr>
                <a:t> </a:t>
              </a:r>
              <a:r>
                <a:rPr lang="en-US" sz="3200" kern="1200" dirty="0" err="1" smtClean="0">
                  <a:solidFill>
                    <a:schemeClr val="tx1"/>
                  </a:solidFill>
                </a:rPr>
                <a:t>chung</a:t>
              </a:r>
              <a:endParaRPr lang="en-US" sz="3200" kern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870135" y="3816687"/>
            <a:ext cx="5693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00B050"/>
                </a:solidFill>
              </a:rPr>
              <a:t>2</a:t>
            </a:r>
            <a:endParaRPr lang="en-US" sz="6000" dirty="0">
              <a:solidFill>
                <a:srgbClr val="00B05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834230" y="3854450"/>
            <a:ext cx="7081172" cy="9779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05644" tIns="63500" rIns="63500" bIns="63500" numCol="1" spcCol="1270" anchor="ctr" anchorCtr="0">
            <a:noAutofit/>
          </a:bodyPr>
          <a:lstStyle/>
          <a:p>
            <a:pPr lvl="0" algn="l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600" kern="1200" dirty="0" err="1" smtClean="0">
                <a:solidFill>
                  <a:schemeClr val="tx1"/>
                </a:solidFill>
              </a:rPr>
              <a:t>Các</a:t>
            </a:r>
            <a:r>
              <a:rPr lang="en-US" sz="3600" kern="1200" dirty="0" smtClean="0">
                <a:solidFill>
                  <a:schemeClr val="tx1"/>
                </a:solidFill>
              </a:rPr>
              <a:t> </a:t>
            </a:r>
            <a:r>
              <a:rPr lang="en-US" sz="3600" kern="1200" dirty="0" err="1" smtClean="0">
                <a:solidFill>
                  <a:schemeClr val="tx1"/>
                </a:solidFill>
              </a:rPr>
              <a:t>thành</a:t>
            </a:r>
            <a:r>
              <a:rPr lang="en-US" sz="3600" kern="1200" dirty="0" smtClean="0">
                <a:solidFill>
                  <a:schemeClr val="tx1"/>
                </a:solidFill>
              </a:rPr>
              <a:t> </a:t>
            </a:r>
            <a:r>
              <a:rPr lang="en-US" sz="3600" kern="1200" dirty="0" err="1" smtClean="0">
                <a:solidFill>
                  <a:schemeClr val="tx1"/>
                </a:solidFill>
              </a:rPr>
              <a:t>viên</a:t>
            </a:r>
            <a:r>
              <a:rPr lang="en-US" sz="3600" kern="1200" dirty="0" smtClean="0">
                <a:solidFill>
                  <a:schemeClr val="tx1"/>
                </a:solidFill>
              </a:rPr>
              <a:t> </a:t>
            </a:r>
            <a:r>
              <a:rPr lang="en-US" sz="3600" kern="1200" dirty="0" err="1" smtClean="0">
                <a:solidFill>
                  <a:schemeClr val="tx1"/>
                </a:solidFill>
              </a:rPr>
              <a:t>của</a:t>
            </a:r>
            <a:r>
              <a:rPr lang="en-US" sz="3600" kern="1200" dirty="0" smtClean="0">
                <a:solidFill>
                  <a:schemeClr val="tx1"/>
                </a:solidFill>
              </a:rPr>
              <a:t> </a:t>
            </a:r>
            <a:r>
              <a:rPr lang="en-US" sz="3600" kern="1200" dirty="0" err="1" smtClean="0">
                <a:solidFill>
                  <a:schemeClr val="tx1"/>
                </a:solidFill>
              </a:rPr>
              <a:t>tổ</a:t>
            </a:r>
            <a:r>
              <a:rPr lang="en-US" sz="3600" kern="1200" dirty="0" smtClean="0">
                <a:solidFill>
                  <a:schemeClr val="tx1"/>
                </a:solidFill>
              </a:rPr>
              <a:t> </a:t>
            </a:r>
            <a:r>
              <a:rPr lang="en-US" sz="3600" kern="1200" dirty="0" err="1" smtClean="0">
                <a:solidFill>
                  <a:schemeClr val="tx1"/>
                </a:solidFill>
              </a:rPr>
              <a:t>chức</a:t>
            </a:r>
            <a:r>
              <a:rPr lang="en-US" sz="3600" kern="1200" dirty="0" smtClean="0">
                <a:solidFill>
                  <a:schemeClr val="tx1"/>
                </a:solidFill>
              </a:rPr>
              <a:t> </a:t>
            </a:r>
            <a:r>
              <a:rPr lang="en-US" sz="3600" kern="1200" dirty="0" err="1" smtClean="0">
                <a:solidFill>
                  <a:schemeClr val="tx1"/>
                </a:solidFill>
              </a:rPr>
              <a:t>bị</a:t>
            </a:r>
            <a:r>
              <a:rPr lang="en-US" sz="3600" kern="1200" dirty="0" smtClean="0">
                <a:solidFill>
                  <a:schemeClr val="tx1"/>
                </a:solidFill>
              </a:rPr>
              <a:t> </a:t>
            </a:r>
            <a:r>
              <a:rPr lang="en-US" sz="3600" kern="1200" dirty="0" err="1" smtClean="0">
                <a:solidFill>
                  <a:schemeClr val="tx1"/>
                </a:solidFill>
              </a:rPr>
              <a:t>cô</a:t>
            </a:r>
            <a:r>
              <a:rPr lang="en-US" sz="3600" kern="1200" dirty="0" smtClean="0">
                <a:solidFill>
                  <a:schemeClr val="tx1"/>
                </a:solidFill>
              </a:rPr>
              <a:t> </a:t>
            </a:r>
            <a:r>
              <a:rPr lang="en-US" sz="3600" kern="1200" dirty="0" err="1" smtClean="0">
                <a:solidFill>
                  <a:schemeClr val="tx1"/>
                </a:solidFill>
              </a:rPr>
              <a:t>lập</a:t>
            </a:r>
            <a:r>
              <a:rPr lang="en-US" sz="3600" kern="1200" dirty="0" smtClean="0">
                <a:solidFill>
                  <a:schemeClr val="tx1"/>
                </a:solidFill>
              </a:rPr>
              <a:t>, </a:t>
            </a:r>
            <a:r>
              <a:rPr lang="en-US" sz="3600" kern="1200" dirty="0" err="1" smtClean="0">
                <a:solidFill>
                  <a:schemeClr val="tx1"/>
                </a:solidFill>
              </a:rPr>
              <a:t>tách</a:t>
            </a:r>
            <a:r>
              <a:rPr lang="en-US" sz="3600" kern="1200" dirty="0" smtClean="0">
                <a:solidFill>
                  <a:schemeClr val="tx1"/>
                </a:solidFill>
              </a:rPr>
              <a:t> </a:t>
            </a:r>
            <a:r>
              <a:rPr lang="en-US" sz="3600" kern="1200" dirty="0" err="1" smtClean="0">
                <a:solidFill>
                  <a:schemeClr val="tx1"/>
                </a:solidFill>
              </a:rPr>
              <a:t>biệt</a:t>
            </a:r>
            <a:r>
              <a:rPr lang="en-US" sz="3600" kern="1200" dirty="0" smtClean="0">
                <a:solidFill>
                  <a:schemeClr val="tx1"/>
                </a:solidFill>
              </a:rPr>
              <a:t> </a:t>
            </a:r>
            <a:r>
              <a:rPr lang="en-US" sz="3600" kern="1200" dirty="0" err="1" smtClean="0">
                <a:solidFill>
                  <a:schemeClr val="tx1"/>
                </a:solidFill>
              </a:rPr>
              <a:t>khỏi</a:t>
            </a:r>
            <a:r>
              <a:rPr lang="en-US" sz="3600" kern="1200" dirty="0" smtClean="0">
                <a:solidFill>
                  <a:schemeClr val="tx1"/>
                </a:solidFill>
              </a:rPr>
              <a:t> </a:t>
            </a:r>
            <a:r>
              <a:rPr lang="en-US" sz="3600" kern="1200" dirty="0" err="1" smtClean="0">
                <a:solidFill>
                  <a:schemeClr val="tx1"/>
                </a:solidFill>
              </a:rPr>
              <a:t>xã</a:t>
            </a:r>
            <a:r>
              <a:rPr lang="en-US" sz="3600" kern="1200" dirty="0" smtClean="0">
                <a:solidFill>
                  <a:schemeClr val="tx1"/>
                </a:solidFill>
              </a:rPr>
              <a:t> </a:t>
            </a:r>
            <a:r>
              <a:rPr lang="en-US" sz="3600" kern="1200" dirty="0" err="1" smtClean="0">
                <a:solidFill>
                  <a:schemeClr val="tx1"/>
                </a:solidFill>
              </a:rPr>
              <a:t>hội</a:t>
            </a:r>
            <a:endParaRPr lang="en-US" sz="3600" kern="1200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11813" y="5278756"/>
            <a:ext cx="5693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7030A0"/>
                </a:solidFill>
              </a:rPr>
              <a:t>3</a:t>
            </a:r>
            <a:endParaRPr lang="en-US" sz="6000" dirty="0">
              <a:solidFill>
                <a:srgbClr val="7030A0"/>
              </a:solidFill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1981200" y="4832350"/>
            <a:ext cx="6986650" cy="1462244"/>
            <a:chOff x="617102" y="2978640"/>
            <a:chExt cx="5842553" cy="1021999"/>
          </a:xfrm>
        </p:grpSpPr>
        <p:sp>
          <p:nvSpPr>
            <p:cNvPr id="16" name="Rectangle 15"/>
            <p:cNvSpPr/>
            <p:nvPr/>
          </p:nvSpPr>
          <p:spPr>
            <a:xfrm>
              <a:off x="660963" y="3111639"/>
              <a:ext cx="5798692" cy="889000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Rectangle 16"/>
            <p:cNvSpPr/>
            <p:nvPr/>
          </p:nvSpPr>
          <p:spPr>
            <a:xfrm>
              <a:off x="617102" y="2978640"/>
              <a:ext cx="5798692" cy="102186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05644" tIns="63500" rIns="63500" bIns="63500" numCol="1" spcCol="1270" anchor="ctr" anchorCtr="0">
              <a:noAutofit/>
            </a:bodyPr>
            <a:lstStyle/>
            <a:p>
              <a:pPr lvl="0" algn="l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000" kern="1200" dirty="0" err="1" smtClean="0">
                  <a:solidFill>
                    <a:schemeClr val="tx1"/>
                  </a:solidFill>
                </a:rPr>
                <a:t>Cơ</a:t>
              </a:r>
              <a:r>
                <a:rPr lang="en-US" sz="4000" kern="1200" dirty="0" smtClean="0">
                  <a:solidFill>
                    <a:schemeClr val="tx1"/>
                  </a:solidFill>
                </a:rPr>
                <a:t> </a:t>
              </a:r>
              <a:r>
                <a:rPr lang="en-US" sz="4000" kern="1200" dirty="0" err="1" smtClean="0">
                  <a:solidFill>
                    <a:schemeClr val="tx1"/>
                  </a:solidFill>
                </a:rPr>
                <a:t>cấu</a:t>
              </a:r>
              <a:r>
                <a:rPr lang="en-US" sz="4000" kern="1200" dirty="0" smtClean="0">
                  <a:solidFill>
                    <a:schemeClr val="tx1"/>
                  </a:solidFill>
                </a:rPr>
                <a:t> </a:t>
              </a:r>
              <a:r>
                <a:rPr lang="en-US" sz="4000" kern="1200" dirty="0" err="1" smtClean="0">
                  <a:solidFill>
                    <a:schemeClr val="tx1"/>
                  </a:solidFill>
                </a:rPr>
                <a:t>quan</a:t>
              </a:r>
              <a:r>
                <a:rPr lang="en-US" sz="4000" kern="1200" dirty="0" smtClean="0">
                  <a:solidFill>
                    <a:schemeClr val="tx1"/>
                  </a:solidFill>
                </a:rPr>
                <a:t> </a:t>
              </a:r>
              <a:r>
                <a:rPr lang="en-US" sz="4000" kern="1200" dirty="0" err="1" smtClean="0">
                  <a:solidFill>
                    <a:schemeClr val="tx1"/>
                  </a:solidFill>
                </a:rPr>
                <a:t>hệ</a:t>
              </a:r>
              <a:r>
                <a:rPr lang="en-US" sz="4000" kern="1200" dirty="0" smtClean="0">
                  <a:solidFill>
                    <a:schemeClr val="tx1"/>
                  </a:solidFill>
                </a:rPr>
                <a:t> </a:t>
              </a:r>
              <a:r>
                <a:rPr lang="en-US" sz="4000" kern="1200" dirty="0" err="1" smtClean="0">
                  <a:solidFill>
                    <a:schemeClr val="tx1"/>
                  </a:solidFill>
                </a:rPr>
                <a:t>phân</a:t>
              </a:r>
              <a:r>
                <a:rPr lang="en-US" sz="4000" kern="1200" dirty="0" smtClean="0">
                  <a:solidFill>
                    <a:schemeClr val="tx1"/>
                  </a:solidFill>
                </a:rPr>
                <a:t> </a:t>
              </a:r>
              <a:r>
                <a:rPr lang="en-US" sz="4000" kern="1200" dirty="0" err="1" smtClean="0">
                  <a:solidFill>
                    <a:schemeClr val="tx1"/>
                  </a:solidFill>
                </a:rPr>
                <a:t>hóa</a:t>
              </a:r>
              <a:r>
                <a:rPr lang="en-US" sz="4000" kern="1200" dirty="0" smtClean="0">
                  <a:solidFill>
                    <a:schemeClr val="tx1"/>
                  </a:solidFill>
                </a:rPr>
                <a:t> </a:t>
              </a:r>
              <a:r>
                <a:rPr lang="en-US" sz="4000" kern="1200" dirty="0" err="1" smtClean="0">
                  <a:solidFill>
                    <a:schemeClr val="tx1"/>
                  </a:solidFill>
                </a:rPr>
                <a:t>trên</a:t>
              </a:r>
              <a:r>
                <a:rPr lang="en-US" sz="4000" kern="1200" dirty="0" smtClean="0">
                  <a:solidFill>
                    <a:schemeClr val="tx1"/>
                  </a:solidFill>
                </a:rPr>
                <a:t> – </a:t>
              </a:r>
              <a:r>
                <a:rPr lang="en-US" sz="4000" kern="1200" dirty="0" err="1" smtClean="0">
                  <a:solidFill>
                    <a:schemeClr val="tx1"/>
                  </a:solidFill>
                </a:rPr>
                <a:t>dưới</a:t>
              </a:r>
              <a:r>
                <a:rPr lang="en-US" sz="4000" kern="1200" dirty="0" smtClean="0">
                  <a:solidFill>
                    <a:schemeClr val="tx1"/>
                  </a:solidFill>
                </a:rPr>
                <a:t> </a:t>
              </a:r>
              <a:r>
                <a:rPr lang="en-US" sz="4000" kern="1200" dirty="0" err="1" smtClean="0">
                  <a:solidFill>
                    <a:schemeClr val="tx1"/>
                  </a:solidFill>
                </a:rPr>
                <a:t>rất</a:t>
              </a:r>
              <a:r>
                <a:rPr lang="en-US" sz="4000" kern="1200" dirty="0" smtClean="0">
                  <a:solidFill>
                    <a:schemeClr val="tx1"/>
                  </a:solidFill>
                </a:rPr>
                <a:t> </a:t>
              </a:r>
              <a:r>
                <a:rPr lang="en-US" sz="4000" kern="1200" dirty="0" err="1" smtClean="0">
                  <a:solidFill>
                    <a:schemeClr val="tx1"/>
                  </a:solidFill>
                </a:rPr>
                <a:t>chặt</a:t>
              </a:r>
              <a:r>
                <a:rPr lang="en-US" sz="4000" kern="1200" dirty="0" smtClean="0">
                  <a:solidFill>
                    <a:schemeClr val="tx1"/>
                  </a:solidFill>
                </a:rPr>
                <a:t> </a:t>
              </a:r>
              <a:r>
                <a:rPr lang="en-US" sz="4000" kern="1200" dirty="0" err="1" smtClean="0">
                  <a:solidFill>
                    <a:schemeClr val="tx1"/>
                  </a:solidFill>
                </a:rPr>
                <a:t>chẽ</a:t>
              </a:r>
              <a:r>
                <a:rPr lang="en-US" sz="4000" kern="1200" dirty="0" smtClean="0">
                  <a:solidFill>
                    <a:schemeClr val="tx1"/>
                  </a:solidFill>
                </a:rPr>
                <a:t>.</a:t>
              </a:r>
              <a:endParaRPr lang="en-US" sz="4000" kern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18" name="Title 1"/>
          <p:cNvSpPr txBox="1">
            <a:spLocks/>
          </p:cNvSpPr>
          <p:nvPr/>
        </p:nvSpPr>
        <p:spPr>
          <a:xfrm>
            <a:off x="31668" y="381000"/>
            <a:ext cx="3962400" cy="487362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dirty="0" smtClean="0"/>
              <a:t>TỔ CHỨC BIỆT LẬP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3048000" y="1451843"/>
            <a:ext cx="3733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ĐẶC ĐIỂM</a:t>
            </a:r>
            <a:endParaRPr 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4504990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10" grpId="0"/>
      <p:bldP spid="13" grpId="0"/>
      <p:bldP spid="1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1668" y="381000"/>
            <a:ext cx="3962400" cy="487362"/>
          </a:xfrm>
        </p:spPr>
        <p:txBody>
          <a:bodyPr/>
          <a:lstStyle/>
          <a:p>
            <a:r>
              <a:rPr lang="en-US" dirty="0" smtClean="0"/>
              <a:t>TỔ CHỨC BIỆT LẬP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666162" y="926275"/>
            <a:ext cx="18373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PHÂN LOẠI</a:t>
            </a:r>
            <a:endParaRPr lang="en-US" sz="2400" dirty="0">
              <a:solidFill>
                <a:srgbClr val="FF0000"/>
              </a:solidFill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984728869"/>
              </p:ext>
            </p:extLst>
          </p:nvPr>
        </p:nvGraphicFramePr>
        <p:xfrm>
          <a:off x="152400" y="1524000"/>
          <a:ext cx="8763000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86576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dirty="0" smtClean="0"/>
              <a:t/>
            </a:r>
            <a:br>
              <a:rPr lang="vi-VN" dirty="0" smtClean="0"/>
            </a:br>
            <a:r>
              <a:rPr lang="en-US" dirty="0" smtClean="0">
                <a:solidFill>
                  <a:srgbClr val="C00000"/>
                </a:solidFill>
              </a:rPr>
              <a:t>TỔ CHỨC QUAN LIÊU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1026" name="Picture 2" descr="http://lesandrist.weebly.com/uploads/3/4/1/7/3417271/2223312.jpg?33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524001"/>
            <a:ext cx="2216727" cy="1665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triped Right Arrow 4"/>
          <p:cNvSpPr/>
          <p:nvPr/>
        </p:nvSpPr>
        <p:spPr>
          <a:xfrm rot="5400000">
            <a:off x="4154630" y="3276600"/>
            <a:ext cx="613065" cy="543935"/>
          </a:xfrm>
          <a:prstGeom prst="stripedRightArrow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841663" y="3948545"/>
            <a:ext cx="7239000" cy="2286000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2060"/>
                </a:solidFill>
              </a:rPr>
              <a:t>“</a:t>
            </a:r>
            <a:r>
              <a:rPr lang="en-US" sz="2400" b="1" dirty="0" err="1">
                <a:solidFill>
                  <a:srgbClr val="002060"/>
                </a:solidFill>
              </a:rPr>
              <a:t>sự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kiểm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soát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tổ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chức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đạt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được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bởi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luật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và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các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quy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định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rõ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ràng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và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bằng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việc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xác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định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rõ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các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trách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nhiệm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hoạt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động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trong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các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văn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bản</a:t>
            </a:r>
            <a:r>
              <a:rPr lang="en-US" sz="2400" b="1" dirty="0">
                <a:solidFill>
                  <a:srgbClr val="002060"/>
                </a:solidFill>
              </a:rPr>
              <a:t>”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867400" y="2057400"/>
            <a:ext cx="1752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>Randall Collins </a:t>
            </a:r>
          </a:p>
        </p:txBody>
      </p:sp>
    </p:spTree>
    <p:extLst>
      <p:ext uri="{BB962C8B-B14F-4D97-AF65-F5344CB8AC3E}">
        <p14:creationId xmlns:p14="http://schemas.microsoft.com/office/powerpoint/2010/main" val="1299506912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362200" y="1524000"/>
            <a:ext cx="4572000" cy="4876800"/>
            <a:chOff x="2362200" y="1219200"/>
            <a:chExt cx="4572000" cy="4876800"/>
          </a:xfrm>
        </p:grpSpPr>
        <p:sp>
          <p:nvSpPr>
            <p:cNvPr id="5" name="Oval 115"/>
            <p:cNvSpPr>
              <a:spLocks noChangeArrowheads="1"/>
            </p:cNvSpPr>
            <p:nvPr/>
          </p:nvSpPr>
          <p:spPr bwMode="gray">
            <a:xfrm>
              <a:off x="2590800" y="2133600"/>
              <a:ext cx="4038600" cy="3962400"/>
            </a:xfrm>
            <a:prstGeom prst="ellipse">
              <a:avLst/>
            </a:prstGeom>
            <a:gradFill rotWithShape="1">
              <a:gsLst>
                <a:gs pos="0">
                  <a:srgbClr val="CCECFF"/>
                </a:gs>
                <a:gs pos="100000">
                  <a:srgbClr val="CCECFF">
                    <a:gamma/>
                    <a:tint val="0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6" name="Group 5"/>
            <p:cNvGrpSpPr>
              <a:grpSpLocks/>
            </p:cNvGrpSpPr>
            <p:nvPr/>
          </p:nvGrpSpPr>
          <p:grpSpPr bwMode="auto">
            <a:xfrm>
              <a:off x="3581400" y="3124200"/>
              <a:ext cx="2057400" cy="2133600"/>
              <a:chOff x="2016" y="1920"/>
              <a:chExt cx="1680" cy="1680"/>
            </a:xfrm>
          </p:grpSpPr>
          <p:sp>
            <p:nvSpPr>
              <p:cNvPr id="50" name="Oval 4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rgbClr val="00CC99"/>
                  </a:gs>
                  <a:gs pos="100000">
                    <a:srgbClr val="00CC99">
                      <a:gamma/>
                      <a:shade val="45490"/>
                      <a:invGamma/>
                    </a:srgbClr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" name="Freeform 5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/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  <a:cxn ang="0">
                    <a:pos x="1301" y="401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00CC99"/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" name="Group 127"/>
            <p:cNvGrpSpPr>
              <a:grpSpLocks/>
            </p:cNvGrpSpPr>
            <p:nvPr/>
          </p:nvGrpSpPr>
          <p:grpSpPr bwMode="auto">
            <a:xfrm>
              <a:off x="4191000" y="1727200"/>
              <a:ext cx="685800" cy="658813"/>
              <a:chOff x="2640" y="1088"/>
              <a:chExt cx="432" cy="415"/>
            </a:xfrm>
          </p:grpSpPr>
          <p:grpSp>
            <p:nvGrpSpPr>
              <p:cNvPr id="46" name="Group 8"/>
              <p:cNvGrpSpPr>
                <a:grpSpLocks/>
              </p:cNvGrpSpPr>
              <p:nvPr/>
            </p:nvGrpSpPr>
            <p:grpSpPr bwMode="auto">
              <a:xfrm>
                <a:off x="2640" y="1088"/>
                <a:ext cx="432" cy="415"/>
                <a:chOff x="2016" y="1920"/>
                <a:chExt cx="1680" cy="1680"/>
              </a:xfrm>
            </p:grpSpPr>
            <p:sp>
              <p:nvSpPr>
                <p:cNvPr id="48" name="Oval 9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42353"/>
                        <a:invGamma/>
                      </a:srgbClr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9" name="Freeform 10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/>
                  <a:ahLst/>
                  <a:cxnLst>
                    <a:cxn ang="0">
                      <a:pos x="1301" y="401"/>
                    </a:cxn>
                    <a:cxn ang="0">
                      <a:pos x="1317" y="442"/>
                    </a:cxn>
                    <a:cxn ang="0">
                      <a:pos x="1321" y="481"/>
                    </a:cxn>
                    <a:cxn ang="0">
                      <a:pos x="1315" y="516"/>
                    </a:cxn>
                    <a:cxn ang="0">
                      <a:pos x="1298" y="550"/>
                    </a:cxn>
                    <a:cxn ang="0">
                      <a:pos x="1272" y="579"/>
                    </a:cxn>
                    <a:cxn ang="0">
                      <a:pos x="1239" y="604"/>
                    </a:cxn>
                    <a:cxn ang="0">
                      <a:pos x="1196" y="628"/>
                    </a:cxn>
                    <a:cxn ang="0">
                      <a:pos x="1147" y="649"/>
                    </a:cxn>
                    <a:cxn ang="0">
                      <a:pos x="1092" y="667"/>
                    </a:cxn>
                    <a:cxn ang="0">
                      <a:pos x="1031" y="683"/>
                    </a:cxn>
                    <a:cxn ang="0">
                      <a:pos x="967" y="694"/>
                    </a:cxn>
                    <a:cxn ang="0">
                      <a:pos x="896" y="704"/>
                    </a:cxn>
                    <a:cxn ang="0">
                      <a:pos x="824" y="710"/>
                    </a:cxn>
                    <a:cxn ang="0">
                      <a:pos x="795" y="712"/>
                    </a:cxn>
                    <a:cxn ang="0">
                      <a:pos x="476" y="712"/>
                    </a:cxn>
                    <a:cxn ang="0">
                      <a:pos x="472" y="712"/>
                    </a:cxn>
                    <a:cxn ang="0">
                      <a:pos x="409" y="708"/>
                    </a:cxn>
                    <a:cxn ang="0">
                      <a:pos x="348" y="704"/>
                    </a:cxn>
                    <a:cxn ang="0">
                      <a:pos x="290" y="696"/>
                    </a:cxn>
                    <a:cxn ang="0">
                      <a:pos x="235" y="689"/>
                    </a:cxn>
                    <a:cxn ang="0">
                      <a:pos x="186" y="677"/>
                    </a:cxn>
                    <a:cxn ang="0">
                      <a:pos x="141" y="663"/>
                    </a:cxn>
                    <a:cxn ang="0">
                      <a:pos x="102" y="648"/>
                    </a:cxn>
                    <a:cxn ang="0">
                      <a:pos x="67" y="630"/>
                    </a:cxn>
                    <a:cxn ang="0">
                      <a:pos x="39" y="608"/>
                    </a:cxn>
                    <a:cxn ang="0">
                      <a:pos x="18" y="583"/>
                    </a:cxn>
                    <a:cxn ang="0">
                      <a:pos x="6" y="554"/>
                    </a:cxn>
                    <a:cxn ang="0">
                      <a:pos x="0" y="524"/>
                    </a:cxn>
                    <a:cxn ang="0">
                      <a:pos x="0" y="520"/>
                    </a:cxn>
                    <a:cxn ang="0">
                      <a:pos x="4" y="487"/>
                    </a:cxn>
                    <a:cxn ang="0">
                      <a:pos x="16" y="446"/>
                    </a:cxn>
                    <a:cxn ang="0">
                      <a:pos x="51" y="370"/>
                    </a:cxn>
                    <a:cxn ang="0">
                      <a:pos x="94" y="299"/>
                    </a:cxn>
                    <a:cxn ang="0">
                      <a:pos x="147" y="235"/>
                    </a:cxn>
                    <a:cxn ang="0">
                      <a:pos x="204" y="176"/>
                    </a:cxn>
                    <a:cxn ang="0">
                      <a:pos x="270" y="125"/>
                    </a:cxn>
                    <a:cxn ang="0">
                      <a:pos x="341" y="82"/>
                    </a:cxn>
                    <a:cxn ang="0">
                      <a:pos x="415" y="47"/>
                    </a:cxn>
                    <a:cxn ang="0">
                      <a:pos x="497" y="21"/>
                    </a:cxn>
                    <a:cxn ang="0">
                      <a:pos x="581" y="6"/>
                    </a:cxn>
                    <a:cxn ang="0">
                      <a:pos x="667" y="0"/>
                    </a:cxn>
                    <a:cxn ang="0">
                      <a:pos x="667" y="0"/>
                    </a:cxn>
                    <a:cxn ang="0">
                      <a:pos x="759" y="6"/>
                    </a:cxn>
                    <a:cxn ang="0">
                      <a:pos x="847" y="23"/>
                    </a:cxn>
                    <a:cxn ang="0">
                      <a:pos x="932" y="53"/>
                    </a:cxn>
                    <a:cxn ang="0">
                      <a:pos x="1010" y="90"/>
                    </a:cxn>
                    <a:cxn ang="0">
                      <a:pos x="1082" y="137"/>
                    </a:cxn>
                    <a:cxn ang="0">
                      <a:pos x="1149" y="194"/>
                    </a:cxn>
                    <a:cxn ang="0">
                      <a:pos x="1208" y="256"/>
                    </a:cxn>
                    <a:cxn ang="0">
                      <a:pos x="1258" y="325"/>
                    </a:cxn>
                    <a:cxn ang="0">
                      <a:pos x="1301" y="401"/>
                    </a:cxn>
                    <a:cxn ang="0">
                      <a:pos x="1301" y="401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FFCC00"/>
                    </a:gs>
                  </a:gsLst>
                  <a:lin ang="5400000" scaled="1"/>
                </a:gra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47" name="Text Box 11"/>
              <p:cNvSpPr txBox="1">
                <a:spLocks noChangeArrowheads="1"/>
              </p:cNvSpPr>
              <p:nvPr/>
            </p:nvSpPr>
            <p:spPr bwMode="gray">
              <a:xfrm>
                <a:off x="2734" y="1152"/>
                <a:ext cx="262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2400" b="1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Verdana" pitchFamily="34" charset="0"/>
                  </a:rPr>
                  <a:t>B</a:t>
                </a:r>
              </a:p>
            </p:txBody>
          </p:sp>
        </p:grpSp>
        <p:grpSp>
          <p:nvGrpSpPr>
            <p:cNvPr id="9" name="Group 123"/>
            <p:cNvGrpSpPr>
              <a:grpSpLocks/>
            </p:cNvGrpSpPr>
            <p:nvPr/>
          </p:nvGrpSpPr>
          <p:grpSpPr bwMode="auto">
            <a:xfrm>
              <a:off x="3549650" y="5065713"/>
              <a:ext cx="319088" cy="279400"/>
              <a:chOff x="2236" y="3191"/>
              <a:chExt cx="201" cy="176"/>
            </a:xfrm>
          </p:grpSpPr>
          <p:sp>
            <p:nvSpPr>
              <p:cNvPr id="44" name="Oval 64"/>
              <p:cNvSpPr>
                <a:spLocks noChangeArrowheads="1"/>
              </p:cNvSpPr>
              <p:nvPr/>
            </p:nvSpPr>
            <p:spPr bwMode="gray">
              <a:xfrm rot="18227093">
                <a:off x="2239" y="3282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rgbClr val="33CCCC"/>
                  </a:gs>
                  <a:gs pos="100000">
                    <a:srgbClr val="33CCCC">
                      <a:gamma/>
                      <a:shade val="66667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5" name="Oval 65"/>
              <p:cNvSpPr>
                <a:spLocks noChangeArrowheads="1"/>
              </p:cNvSpPr>
              <p:nvPr/>
            </p:nvSpPr>
            <p:spPr bwMode="gray">
              <a:xfrm rot="18227093">
                <a:off x="2353" y="3188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rgbClr val="33CCCC"/>
                  </a:gs>
                  <a:gs pos="100000">
                    <a:srgbClr val="33CCCC">
                      <a:gamma/>
                      <a:shade val="66667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0" name="Group 122"/>
            <p:cNvGrpSpPr>
              <a:grpSpLocks/>
            </p:cNvGrpSpPr>
            <p:nvPr/>
          </p:nvGrpSpPr>
          <p:grpSpPr bwMode="auto">
            <a:xfrm>
              <a:off x="2895600" y="5329238"/>
              <a:ext cx="685800" cy="685800"/>
              <a:chOff x="1824" y="3357"/>
              <a:chExt cx="432" cy="432"/>
            </a:xfrm>
          </p:grpSpPr>
          <p:grpSp>
            <p:nvGrpSpPr>
              <p:cNvPr id="40" name="Group 70"/>
              <p:cNvGrpSpPr>
                <a:grpSpLocks/>
              </p:cNvGrpSpPr>
              <p:nvPr/>
            </p:nvGrpSpPr>
            <p:grpSpPr bwMode="auto">
              <a:xfrm>
                <a:off x="1824" y="3357"/>
                <a:ext cx="432" cy="432"/>
                <a:chOff x="2016" y="1920"/>
                <a:chExt cx="1680" cy="1680"/>
              </a:xfrm>
            </p:grpSpPr>
            <p:sp>
              <p:nvSpPr>
                <p:cNvPr id="42" name="Oval 71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3CCCC"/>
                    </a:gs>
                    <a:gs pos="100000">
                      <a:srgbClr val="33CCCC">
                        <a:gamma/>
                        <a:shade val="24314"/>
                        <a:invGamma/>
                      </a:srgbClr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3" name="Freeform 72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/>
                  <a:ahLst/>
                  <a:cxnLst>
                    <a:cxn ang="0">
                      <a:pos x="1301" y="401"/>
                    </a:cxn>
                    <a:cxn ang="0">
                      <a:pos x="1317" y="442"/>
                    </a:cxn>
                    <a:cxn ang="0">
                      <a:pos x="1321" y="481"/>
                    </a:cxn>
                    <a:cxn ang="0">
                      <a:pos x="1315" y="516"/>
                    </a:cxn>
                    <a:cxn ang="0">
                      <a:pos x="1298" y="550"/>
                    </a:cxn>
                    <a:cxn ang="0">
                      <a:pos x="1272" y="579"/>
                    </a:cxn>
                    <a:cxn ang="0">
                      <a:pos x="1239" y="604"/>
                    </a:cxn>
                    <a:cxn ang="0">
                      <a:pos x="1196" y="628"/>
                    </a:cxn>
                    <a:cxn ang="0">
                      <a:pos x="1147" y="649"/>
                    </a:cxn>
                    <a:cxn ang="0">
                      <a:pos x="1092" y="667"/>
                    </a:cxn>
                    <a:cxn ang="0">
                      <a:pos x="1031" y="683"/>
                    </a:cxn>
                    <a:cxn ang="0">
                      <a:pos x="967" y="694"/>
                    </a:cxn>
                    <a:cxn ang="0">
                      <a:pos x="896" y="704"/>
                    </a:cxn>
                    <a:cxn ang="0">
                      <a:pos x="824" y="710"/>
                    </a:cxn>
                    <a:cxn ang="0">
                      <a:pos x="795" y="712"/>
                    </a:cxn>
                    <a:cxn ang="0">
                      <a:pos x="476" y="712"/>
                    </a:cxn>
                    <a:cxn ang="0">
                      <a:pos x="472" y="712"/>
                    </a:cxn>
                    <a:cxn ang="0">
                      <a:pos x="409" y="708"/>
                    </a:cxn>
                    <a:cxn ang="0">
                      <a:pos x="348" y="704"/>
                    </a:cxn>
                    <a:cxn ang="0">
                      <a:pos x="290" y="696"/>
                    </a:cxn>
                    <a:cxn ang="0">
                      <a:pos x="235" y="689"/>
                    </a:cxn>
                    <a:cxn ang="0">
                      <a:pos x="186" y="677"/>
                    </a:cxn>
                    <a:cxn ang="0">
                      <a:pos x="141" y="663"/>
                    </a:cxn>
                    <a:cxn ang="0">
                      <a:pos x="102" y="648"/>
                    </a:cxn>
                    <a:cxn ang="0">
                      <a:pos x="67" y="630"/>
                    </a:cxn>
                    <a:cxn ang="0">
                      <a:pos x="39" y="608"/>
                    </a:cxn>
                    <a:cxn ang="0">
                      <a:pos x="18" y="583"/>
                    </a:cxn>
                    <a:cxn ang="0">
                      <a:pos x="6" y="554"/>
                    </a:cxn>
                    <a:cxn ang="0">
                      <a:pos x="0" y="524"/>
                    </a:cxn>
                    <a:cxn ang="0">
                      <a:pos x="0" y="520"/>
                    </a:cxn>
                    <a:cxn ang="0">
                      <a:pos x="4" y="487"/>
                    </a:cxn>
                    <a:cxn ang="0">
                      <a:pos x="16" y="446"/>
                    </a:cxn>
                    <a:cxn ang="0">
                      <a:pos x="51" y="370"/>
                    </a:cxn>
                    <a:cxn ang="0">
                      <a:pos x="94" y="299"/>
                    </a:cxn>
                    <a:cxn ang="0">
                      <a:pos x="147" y="235"/>
                    </a:cxn>
                    <a:cxn ang="0">
                      <a:pos x="204" y="176"/>
                    </a:cxn>
                    <a:cxn ang="0">
                      <a:pos x="270" y="125"/>
                    </a:cxn>
                    <a:cxn ang="0">
                      <a:pos x="341" y="82"/>
                    </a:cxn>
                    <a:cxn ang="0">
                      <a:pos x="415" y="47"/>
                    </a:cxn>
                    <a:cxn ang="0">
                      <a:pos x="497" y="21"/>
                    </a:cxn>
                    <a:cxn ang="0">
                      <a:pos x="581" y="6"/>
                    </a:cxn>
                    <a:cxn ang="0">
                      <a:pos x="667" y="0"/>
                    </a:cxn>
                    <a:cxn ang="0">
                      <a:pos x="667" y="0"/>
                    </a:cxn>
                    <a:cxn ang="0">
                      <a:pos x="759" y="6"/>
                    </a:cxn>
                    <a:cxn ang="0">
                      <a:pos x="847" y="23"/>
                    </a:cxn>
                    <a:cxn ang="0">
                      <a:pos x="932" y="53"/>
                    </a:cxn>
                    <a:cxn ang="0">
                      <a:pos x="1010" y="90"/>
                    </a:cxn>
                    <a:cxn ang="0">
                      <a:pos x="1082" y="137"/>
                    </a:cxn>
                    <a:cxn ang="0">
                      <a:pos x="1149" y="194"/>
                    </a:cxn>
                    <a:cxn ang="0">
                      <a:pos x="1208" y="256"/>
                    </a:cxn>
                    <a:cxn ang="0">
                      <a:pos x="1258" y="325"/>
                    </a:cxn>
                    <a:cxn ang="0">
                      <a:pos x="1301" y="401"/>
                    </a:cxn>
                    <a:cxn ang="0">
                      <a:pos x="1301" y="401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33CCCC"/>
                    </a:gs>
                  </a:gsLst>
                  <a:lin ang="5400000" scaled="1"/>
                </a:gra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41" name="Text Box 73"/>
              <p:cNvSpPr txBox="1">
                <a:spLocks noChangeArrowheads="1"/>
              </p:cNvSpPr>
              <p:nvPr/>
            </p:nvSpPr>
            <p:spPr bwMode="gray">
              <a:xfrm>
                <a:off x="1911" y="3438"/>
                <a:ext cx="247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2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Verdana" pitchFamily="34" charset="0"/>
                  </a:rPr>
                  <a:t>E</a:t>
                </a:r>
              </a:p>
            </p:txBody>
          </p:sp>
        </p:grpSp>
        <p:grpSp>
          <p:nvGrpSpPr>
            <p:cNvPr id="11" name="Group 126"/>
            <p:cNvGrpSpPr>
              <a:grpSpLocks/>
            </p:cNvGrpSpPr>
            <p:nvPr/>
          </p:nvGrpSpPr>
          <p:grpSpPr bwMode="auto">
            <a:xfrm>
              <a:off x="6253163" y="3124200"/>
              <a:ext cx="681037" cy="693738"/>
              <a:chOff x="3938" y="1968"/>
              <a:chExt cx="430" cy="437"/>
            </a:xfrm>
          </p:grpSpPr>
          <p:grpSp>
            <p:nvGrpSpPr>
              <p:cNvPr id="36" name="Group 75"/>
              <p:cNvGrpSpPr>
                <a:grpSpLocks/>
              </p:cNvGrpSpPr>
              <p:nvPr/>
            </p:nvGrpSpPr>
            <p:grpSpPr bwMode="auto">
              <a:xfrm>
                <a:off x="3938" y="1968"/>
                <a:ext cx="430" cy="437"/>
                <a:chOff x="2016" y="1920"/>
                <a:chExt cx="1680" cy="1680"/>
              </a:xfrm>
            </p:grpSpPr>
            <p:sp>
              <p:nvSpPr>
                <p:cNvPr id="38" name="Oval 76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996E3"/>
                    </a:gs>
                    <a:gs pos="100000">
                      <a:srgbClr val="4996E3">
                        <a:gamma/>
                        <a:shade val="45490"/>
                        <a:invGamma/>
                      </a:srgbClr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9" name="Freeform 77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/>
                  <a:ahLst/>
                  <a:cxnLst>
                    <a:cxn ang="0">
                      <a:pos x="1301" y="401"/>
                    </a:cxn>
                    <a:cxn ang="0">
                      <a:pos x="1317" y="442"/>
                    </a:cxn>
                    <a:cxn ang="0">
                      <a:pos x="1321" y="481"/>
                    </a:cxn>
                    <a:cxn ang="0">
                      <a:pos x="1315" y="516"/>
                    </a:cxn>
                    <a:cxn ang="0">
                      <a:pos x="1298" y="550"/>
                    </a:cxn>
                    <a:cxn ang="0">
                      <a:pos x="1272" y="579"/>
                    </a:cxn>
                    <a:cxn ang="0">
                      <a:pos x="1239" y="604"/>
                    </a:cxn>
                    <a:cxn ang="0">
                      <a:pos x="1196" y="628"/>
                    </a:cxn>
                    <a:cxn ang="0">
                      <a:pos x="1147" y="649"/>
                    </a:cxn>
                    <a:cxn ang="0">
                      <a:pos x="1092" y="667"/>
                    </a:cxn>
                    <a:cxn ang="0">
                      <a:pos x="1031" y="683"/>
                    </a:cxn>
                    <a:cxn ang="0">
                      <a:pos x="967" y="694"/>
                    </a:cxn>
                    <a:cxn ang="0">
                      <a:pos x="896" y="704"/>
                    </a:cxn>
                    <a:cxn ang="0">
                      <a:pos x="824" y="710"/>
                    </a:cxn>
                    <a:cxn ang="0">
                      <a:pos x="795" y="712"/>
                    </a:cxn>
                    <a:cxn ang="0">
                      <a:pos x="476" y="712"/>
                    </a:cxn>
                    <a:cxn ang="0">
                      <a:pos x="472" y="712"/>
                    </a:cxn>
                    <a:cxn ang="0">
                      <a:pos x="409" y="708"/>
                    </a:cxn>
                    <a:cxn ang="0">
                      <a:pos x="348" y="704"/>
                    </a:cxn>
                    <a:cxn ang="0">
                      <a:pos x="290" y="696"/>
                    </a:cxn>
                    <a:cxn ang="0">
                      <a:pos x="235" y="689"/>
                    </a:cxn>
                    <a:cxn ang="0">
                      <a:pos x="186" y="677"/>
                    </a:cxn>
                    <a:cxn ang="0">
                      <a:pos x="141" y="663"/>
                    </a:cxn>
                    <a:cxn ang="0">
                      <a:pos x="102" y="648"/>
                    </a:cxn>
                    <a:cxn ang="0">
                      <a:pos x="67" y="630"/>
                    </a:cxn>
                    <a:cxn ang="0">
                      <a:pos x="39" y="608"/>
                    </a:cxn>
                    <a:cxn ang="0">
                      <a:pos x="18" y="583"/>
                    </a:cxn>
                    <a:cxn ang="0">
                      <a:pos x="6" y="554"/>
                    </a:cxn>
                    <a:cxn ang="0">
                      <a:pos x="0" y="524"/>
                    </a:cxn>
                    <a:cxn ang="0">
                      <a:pos x="0" y="520"/>
                    </a:cxn>
                    <a:cxn ang="0">
                      <a:pos x="4" y="487"/>
                    </a:cxn>
                    <a:cxn ang="0">
                      <a:pos x="16" y="446"/>
                    </a:cxn>
                    <a:cxn ang="0">
                      <a:pos x="51" y="370"/>
                    </a:cxn>
                    <a:cxn ang="0">
                      <a:pos x="94" y="299"/>
                    </a:cxn>
                    <a:cxn ang="0">
                      <a:pos x="147" y="235"/>
                    </a:cxn>
                    <a:cxn ang="0">
                      <a:pos x="204" y="176"/>
                    </a:cxn>
                    <a:cxn ang="0">
                      <a:pos x="270" y="125"/>
                    </a:cxn>
                    <a:cxn ang="0">
                      <a:pos x="341" y="82"/>
                    </a:cxn>
                    <a:cxn ang="0">
                      <a:pos x="415" y="47"/>
                    </a:cxn>
                    <a:cxn ang="0">
                      <a:pos x="497" y="21"/>
                    </a:cxn>
                    <a:cxn ang="0">
                      <a:pos x="581" y="6"/>
                    </a:cxn>
                    <a:cxn ang="0">
                      <a:pos x="667" y="0"/>
                    </a:cxn>
                    <a:cxn ang="0">
                      <a:pos x="667" y="0"/>
                    </a:cxn>
                    <a:cxn ang="0">
                      <a:pos x="759" y="6"/>
                    </a:cxn>
                    <a:cxn ang="0">
                      <a:pos x="847" y="23"/>
                    </a:cxn>
                    <a:cxn ang="0">
                      <a:pos x="932" y="53"/>
                    </a:cxn>
                    <a:cxn ang="0">
                      <a:pos x="1010" y="90"/>
                    </a:cxn>
                    <a:cxn ang="0">
                      <a:pos x="1082" y="137"/>
                    </a:cxn>
                    <a:cxn ang="0">
                      <a:pos x="1149" y="194"/>
                    </a:cxn>
                    <a:cxn ang="0">
                      <a:pos x="1208" y="256"/>
                    </a:cxn>
                    <a:cxn ang="0">
                      <a:pos x="1258" y="325"/>
                    </a:cxn>
                    <a:cxn ang="0">
                      <a:pos x="1301" y="401"/>
                    </a:cxn>
                    <a:cxn ang="0">
                      <a:pos x="1301" y="401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66A7E8"/>
                    </a:gs>
                  </a:gsLst>
                  <a:lin ang="5400000" scaled="1"/>
                </a:gra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7" name="Text Box 78"/>
              <p:cNvSpPr txBox="1">
                <a:spLocks noChangeArrowheads="1"/>
              </p:cNvSpPr>
              <p:nvPr/>
            </p:nvSpPr>
            <p:spPr bwMode="gray">
              <a:xfrm>
                <a:off x="4020" y="2028"/>
                <a:ext cx="255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2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Verdana" pitchFamily="34" charset="0"/>
                  </a:rPr>
                  <a:t>C</a:t>
                </a:r>
              </a:p>
            </p:txBody>
          </p:sp>
        </p:grpSp>
        <p:grpSp>
          <p:nvGrpSpPr>
            <p:cNvPr id="12" name="Group 125"/>
            <p:cNvGrpSpPr>
              <a:grpSpLocks/>
            </p:cNvGrpSpPr>
            <p:nvPr/>
          </p:nvGrpSpPr>
          <p:grpSpPr bwMode="auto">
            <a:xfrm>
              <a:off x="5638800" y="5300663"/>
              <a:ext cx="654050" cy="622300"/>
              <a:chOff x="3552" y="3339"/>
              <a:chExt cx="412" cy="392"/>
            </a:xfrm>
          </p:grpSpPr>
          <p:grpSp>
            <p:nvGrpSpPr>
              <p:cNvPr id="32" name="Group 80"/>
              <p:cNvGrpSpPr>
                <a:grpSpLocks/>
              </p:cNvGrpSpPr>
              <p:nvPr/>
            </p:nvGrpSpPr>
            <p:grpSpPr bwMode="auto">
              <a:xfrm>
                <a:off x="3552" y="3339"/>
                <a:ext cx="412" cy="392"/>
                <a:chOff x="2016" y="1920"/>
                <a:chExt cx="1680" cy="1680"/>
              </a:xfrm>
            </p:grpSpPr>
            <p:sp>
              <p:nvSpPr>
                <p:cNvPr id="34" name="Oval 81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966FF"/>
                    </a:gs>
                    <a:gs pos="100000">
                      <a:srgbClr val="9966FF">
                        <a:gamma/>
                        <a:shade val="45490"/>
                        <a:invGamma/>
                      </a:srgbClr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5" name="Freeform 82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/>
                  <a:ahLst/>
                  <a:cxnLst>
                    <a:cxn ang="0">
                      <a:pos x="1301" y="401"/>
                    </a:cxn>
                    <a:cxn ang="0">
                      <a:pos x="1317" y="442"/>
                    </a:cxn>
                    <a:cxn ang="0">
                      <a:pos x="1321" y="481"/>
                    </a:cxn>
                    <a:cxn ang="0">
                      <a:pos x="1315" y="516"/>
                    </a:cxn>
                    <a:cxn ang="0">
                      <a:pos x="1298" y="550"/>
                    </a:cxn>
                    <a:cxn ang="0">
                      <a:pos x="1272" y="579"/>
                    </a:cxn>
                    <a:cxn ang="0">
                      <a:pos x="1239" y="604"/>
                    </a:cxn>
                    <a:cxn ang="0">
                      <a:pos x="1196" y="628"/>
                    </a:cxn>
                    <a:cxn ang="0">
                      <a:pos x="1147" y="649"/>
                    </a:cxn>
                    <a:cxn ang="0">
                      <a:pos x="1092" y="667"/>
                    </a:cxn>
                    <a:cxn ang="0">
                      <a:pos x="1031" y="683"/>
                    </a:cxn>
                    <a:cxn ang="0">
                      <a:pos x="967" y="694"/>
                    </a:cxn>
                    <a:cxn ang="0">
                      <a:pos x="896" y="704"/>
                    </a:cxn>
                    <a:cxn ang="0">
                      <a:pos x="824" y="710"/>
                    </a:cxn>
                    <a:cxn ang="0">
                      <a:pos x="795" y="712"/>
                    </a:cxn>
                    <a:cxn ang="0">
                      <a:pos x="476" y="712"/>
                    </a:cxn>
                    <a:cxn ang="0">
                      <a:pos x="472" y="712"/>
                    </a:cxn>
                    <a:cxn ang="0">
                      <a:pos x="409" y="708"/>
                    </a:cxn>
                    <a:cxn ang="0">
                      <a:pos x="348" y="704"/>
                    </a:cxn>
                    <a:cxn ang="0">
                      <a:pos x="290" y="696"/>
                    </a:cxn>
                    <a:cxn ang="0">
                      <a:pos x="235" y="689"/>
                    </a:cxn>
                    <a:cxn ang="0">
                      <a:pos x="186" y="677"/>
                    </a:cxn>
                    <a:cxn ang="0">
                      <a:pos x="141" y="663"/>
                    </a:cxn>
                    <a:cxn ang="0">
                      <a:pos x="102" y="648"/>
                    </a:cxn>
                    <a:cxn ang="0">
                      <a:pos x="67" y="630"/>
                    </a:cxn>
                    <a:cxn ang="0">
                      <a:pos x="39" y="608"/>
                    </a:cxn>
                    <a:cxn ang="0">
                      <a:pos x="18" y="583"/>
                    </a:cxn>
                    <a:cxn ang="0">
                      <a:pos x="6" y="554"/>
                    </a:cxn>
                    <a:cxn ang="0">
                      <a:pos x="0" y="524"/>
                    </a:cxn>
                    <a:cxn ang="0">
                      <a:pos x="0" y="520"/>
                    </a:cxn>
                    <a:cxn ang="0">
                      <a:pos x="4" y="487"/>
                    </a:cxn>
                    <a:cxn ang="0">
                      <a:pos x="16" y="446"/>
                    </a:cxn>
                    <a:cxn ang="0">
                      <a:pos x="51" y="370"/>
                    </a:cxn>
                    <a:cxn ang="0">
                      <a:pos x="94" y="299"/>
                    </a:cxn>
                    <a:cxn ang="0">
                      <a:pos x="147" y="235"/>
                    </a:cxn>
                    <a:cxn ang="0">
                      <a:pos x="204" y="176"/>
                    </a:cxn>
                    <a:cxn ang="0">
                      <a:pos x="270" y="125"/>
                    </a:cxn>
                    <a:cxn ang="0">
                      <a:pos x="341" y="82"/>
                    </a:cxn>
                    <a:cxn ang="0">
                      <a:pos x="415" y="47"/>
                    </a:cxn>
                    <a:cxn ang="0">
                      <a:pos x="497" y="21"/>
                    </a:cxn>
                    <a:cxn ang="0">
                      <a:pos x="581" y="6"/>
                    </a:cxn>
                    <a:cxn ang="0">
                      <a:pos x="667" y="0"/>
                    </a:cxn>
                    <a:cxn ang="0">
                      <a:pos x="667" y="0"/>
                    </a:cxn>
                    <a:cxn ang="0">
                      <a:pos x="759" y="6"/>
                    </a:cxn>
                    <a:cxn ang="0">
                      <a:pos x="847" y="23"/>
                    </a:cxn>
                    <a:cxn ang="0">
                      <a:pos x="932" y="53"/>
                    </a:cxn>
                    <a:cxn ang="0">
                      <a:pos x="1010" y="90"/>
                    </a:cxn>
                    <a:cxn ang="0">
                      <a:pos x="1082" y="137"/>
                    </a:cxn>
                    <a:cxn ang="0">
                      <a:pos x="1149" y="194"/>
                    </a:cxn>
                    <a:cxn ang="0">
                      <a:pos x="1208" y="256"/>
                    </a:cxn>
                    <a:cxn ang="0">
                      <a:pos x="1258" y="325"/>
                    </a:cxn>
                    <a:cxn ang="0">
                      <a:pos x="1301" y="401"/>
                    </a:cxn>
                    <a:cxn ang="0">
                      <a:pos x="1301" y="401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9966FF"/>
                    </a:gs>
                  </a:gsLst>
                  <a:lin ang="5400000" scaled="1"/>
                </a:gra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3" name="Text Box 83"/>
              <p:cNvSpPr txBox="1">
                <a:spLocks noChangeArrowheads="1"/>
              </p:cNvSpPr>
              <p:nvPr/>
            </p:nvSpPr>
            <p:spPr bwMode="gray">
              <a:xfrm>
                <a:off x="3641" y="3360"/>
                <a:ext cx="275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2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Verdana" pitchFamily="34" charset="0"/>
                  </a:rPr>
                  <a:t>D</a:t>
                </a:r>
              </a:p>
            </p:txBody>
          </p:sp>
        </p:grpSp>
        <p:grpSp>
          <p:nvGrpSpPr>
            <p:cNvPr id="13" name="Group 128"/>
            <p:cNvGrpSpPr>
              <a:grpSpLocks/>
            </p:cNvGrpSpPr>
            <p:nvPr/>
          </p:nvGrpSpPr>
          <p:grpSpPr bwMode="auto">
            <a:xfrm>
              <a:off x="2362200" y="3124200"/>
              <a:ext cx="685800" cy="685800"/>
              <a:chOff x="1488" y="1968"/>
              <a:chExt cx="432" cy="432"/>
            </a:xfrm>
          </p:grpSpPr>
          <p:grpSp>
            <p:nvGrpSpPr>
              <p:cNvPr id="28" name="Group 90"/>
              <p:cNvGrpSpPr>
                <a:grpSpLocks/>
              </p:cNvGrpSpPr>
              <p:nvPr/>
            </p:nvGrpSpPr>
            <p:grpSpPr bwMode="auto">
              <a:xfrm>
                <a:off x="1488" y="1968"/>
                <a:ext cx="432" cy="432"/>
                <a:chOff x="2016" y="1920"/>
                <a:chExt cx="1680" cy="1680"/>
              </a:xfrm>
            </p:grpSpPr>
            <p:sp>
              <p:nvSpPr>
                <p:cNvPr id="30" name="Oval 91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9900"/>
                    </a:gs>
                    <a:gs pos="100000">
                      <a:srgbClr val="FF9900">
                        <a:gamma/>
                        <a:shade val="45490"/>
                        <a:invGamma/>
                      </a:srgbClr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1" name="Freeform 92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/>
                  <a:ahLst/>
                  <a:cxnLst>
                    <a:cxn ang="0">
                      <a:pos x="1301" y="401"/>
                    </a:cxn>
                    <a:cxn ang="0">
                      <a:pos x="1317" y="442"/>
                    </a:cxn>
                    <a:cxn ang="0">
                      <a:pos x="1321" y="481"/>
                    </a:cxn>
                    <a:cxn ang="0">
                      <a:pos x="1315" y="516"/>
                    </a:cxn>
                    <a:cxn ang="0">
                      <a:pos x="1298" y="550"/>
                    </a:cxn>
                    <a:cxn ang="0">
                      <a:pos x="1272" y="579"/>
                    </a:cxn>
                    <a:cxn ang="0">
                      <a:pos x="1239" y="604"/>
                    </a:cxn>
                    <a:cxn ang="0">
                      <a:pos x="1196" y="628"/>
                    </a:cxn>
                    <a:cxn ang="0">
                      <a:pos x="1147" y="649"/>
                    </a:cxn>
                    <a:cxn ang="0">
                      <a:pos x="1092" y="667"/>
                    </a:cxn>
                    <a:cxn ang="0">
                      <a:pos x="1031" y="683"/>
                    </a:cxn>
                    <a:cxn ang="0">
                      <a:pos x="967" y="694"/>
                    </a:cxn>
                    <a:cxn ang="0">
                      <a:pos x="896" y="704"/>
                    </a:cxn>
                    <a:cxn ang="0">
                      <a:pos x="824" y="710"/>
                    </a:cxn>
                    <a:cxn ang="0">
                      <a:pos x="795" y="712"/>
                    </a:cxn>
                    <a:cxn ang="0">
                      <a:pos x="476" y="712"/>
                    </a:cxn>
                    <a:cxn ang="0">
                      <a:pos x="472" y="712"/>
                    </a:cxn>
                    <a:cxn ang="0">
                      <a:pos x="409" y="708"/>
                    </a:cxn>
                    <a:cxn ang="0">
                      <a:pos x="348" y="704"/>
                    </a:cxn>
                    <a:cxn ang="0">
                      <a:pos x="290" y="696"/>
                    </a:cxn>
                    <a:cxn ang="0">
                      <a:pos x="235" y="689"/>
                    </a:cxn>
                    <a:cxn ang="0">
                      <a:pos x="186" y="677"/>
                    </a:cxn>
                    <a:cxn ang="0">
                      <a:pos x="141" y="663"/>
                    </a:cxn>
                    <a:cxn ang="0">
                      <a:pos x="102" y="648"/>
                    </a:cxn>
                    <a:cxn ang="0">
                      <a:pos x="67" y="630"/>
                    </a:cxn>
                    <a:cxn ang="0">
                      <a:pos x="39" y="608"/>
                    </a:cxn>
                    <a:cxn ang="0">
                      <a:pos x="18" y="583"/>
                    </a:cxn>
                    <a:cxn ang="0">
                      <a:pos x="6" y="554"/>
                    </a:cxn>
                    <a:cxn ang="0">
                      <a:pos x="0" y="524"/>
                    </a:cxn>
                    <a:cxn ang="0">
                      <a:pos x="0" y="520"/>
                    </a:cxn>
                    <a:cxn ang="0">
                      <a:pos x="4" y="487"/>
                    </a:cxn>
                    <a:cxn ang="0">
                      <a:pos x="16" y="446"/>
                    </a:cxn>
                    <a:cxn ang="0">
                      <a:pos x="51" y="370"/>
                    </a:cxn>
                    <a:cxn ang="0">
                      <a:pos x="94" y="299"/>
                    </a:cxn>
                    <a:cxn ang="0">
                      <a:pos x="147" y="235"/>
                    </a:cxn>
                    <a:cxn ang="0">
                      <a:pos x="204" y="176"/>
                    </a:cxn>
                    <a:cxn ang="0">
                      <a:pos x="270" y="125"/>
                    </a:cxn>
                    <a:cxn ang="0">
                      <a:pos x="341" y="82"/>
                    </a:cxn>
                    <a:cxn ang="0">
                      <a:pos x="415" y="47"/>
                    </a:cxn>
                    <a:cxn ang="0">
                      <a:pos x="497" y="21"/>
                    </a:cxn>
                    <a:cxn ang="0">
                      <a:pos x="581" y="6"/>
                    </a:cxn>
                    <a:cxn ang="0">
                      <a:pos x="667" y="0"/>
                    </a:cxn>
                    <a:cxn ang="0">
                      <a:pos x="667" y="0"/>
                    </a:cxn>
                    <a:cxn ang="0">
                      <a:pos x="759" y="6"/>
                    </a:cxn>
                    <a:cxn ang="0">
                      <a:pos x="847" y="23"/>
                    </a:cxn>
                    <a:cxn ang="0">
                      <a:pos x="932" y="53"/>
                    </a:cxn>
                    <a:cxn ang="0">
                      <a:pos x="1010" y="90"/>
                    </a:cxn>
                    <a:cxn ang="0">
                      <a:pos x="1082" y="137"/>
                    </a:cxn>
                    <a:cxn ang="0">
                      <a:pos x="1149" y="194"/>
                    </a:cxn>
                    <a:cxn ang="0">
                      <a:pos x="1208" y="256"/>
                    </a:cxn>
                    <a:cxn ang="0">
                      <a:pos x="1258" y="325"/>
                    </a:cxn>
                    <a:cxn ang="0">
                      <a:pos x="1301" y="401"/>
                    </a:cxn>
                    <a:cxn ang="0">
                      <a:pos x="1301" y="401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FF9900"/>
                    </a:gs>
                  </a:gsLst>
                  <a:lin ang="5400000" scaled="1"/>
                </a:gra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9" name="Text Box 93"/>
              <p:cNvSpPr txBox="1">
                <a:spLocks noChangeArrowheads="1"/>
              </p:cNvSpPr>
              <p:nvPr/>
            </p:nvSpPr>
            <p:spPr bwMode="gray">
              <a:xfrm>
                <a:off x="1580" y="2016"/>
                <a:ext cx="265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2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Verdana" pitchFamily="34" charset="0"/>
                  </a:rPr>
                  <a:t>A</a:t>
                </a:r>
              </a:p>
            </p:txBody>
          </p:sp>
        </p:grpSp>
        <p:sp>
          <p:nvSpPr>
            <p:cNvPr id="14" name="Oval 95"/>
            <p:cNvSpPr>
              <a:spLocks noChangeArrowheads="1"/>
            </p:cNvSpPr>
            <p:nvPr/>
          </p:nvSpPr>
          <p:spPr bwMode="gray">
            <a:xfrm rot="18227093">
              <a:off x="5566569" y="5177631"/>
              <a:ext cx="130175" cy="138113"/>
            </a:xfrm>
            <a:prstGeom prst="ellipse">
              <a:avLst/>
            </a:prstGeom>
            <a:gradFill rotWithShape="1">
              <a:gsLst>
                <a:gs pos="0">
                  <a:srgbClr val="9966FF"/>
                </a:gs>
                <a:gs pos="100000">
                  <a:srgbClr val="9966FF">
                    <a:gamma/>
                    <a:shade val="66667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Oval 96"/>
            <p:cNvSpPr>
              <a:spLocks noChangeArrowheads="1"/>
            </p:cNvSpPr>
            <p:nvPr/>
          </p:nvSpPr>
          <p:spPr bwMode="gray">
            <a:xfrm rot="18227093">
              <a:off x="5414169" y="5025231"/>
              <a:ext cx="130175" cy="138113"/>
            </a:xfrm>
            <a:prstGeom prst="ellipse">
              <a:avLst/>
            </a:prstGeom>
            <a:gradFill rotWithShape="1">
              <a:gsLst>
                <a:gs pos="0">
                  <a:srgbClr val="9966FF"/>
                </a:gs>
                <a:gs pos="100000">
                  <a:srgbClr val="9966FF">
                    <a:gamma/>
                    <a:shade val="66667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6" name="Group 121"/>
            <p:cNvGrpSpPr>
              <a:grpSpLocks/>
            </p:cNvGrpSpPr>
            <p:nvPr/>
          </p:nvGrpSpPr>
          <p:grpSpPr bwMode="auto">
            <a:xfrm>
              <a:off x="3124200" y="3581400"/>
              <a:ext cx="366713" cy="206375"/>
              <a:chOff x="2016" y="2304"/>
              <a:chExt cx="231" cy="130"/>
            </a:xfrm>
          </p:grpSpPr>
          <p:sp>
            <p:nvSpPr>
              <p:cNvPr id="26" name="Oval 100"/>
              <p:cNvSpPr>
                <a:spLocks noChangeArrowheads="1"/>
              </p:cNvSpPr>
              <p:nvPr/>
            </p:nvSpPr>
            <p:spPr bwMode="gray">
              <a:xfrm rot="18227093">
                <a:off x="2019" y="2301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FF9900">
                      <a:gamma/>
                      <a:shade val="66667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" name="Oval 101"/>
              <p:cNvSpPr>
                <a:spLocks noChangeArrowheads="1"/>
              </p:cNvSpPr>
              <p:nvPr/>
            </p:nvSpPr>
            <p:spPr bwMode="gray">
              <a:xfrm rot="18227093">
                <a:off x="2163" y="2349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FF9900">
                      <a:gamma/>
                      <a:shade val="66667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7" name="Group 124"/>
            <p:cNvGrpSpPr>
              <a:grpSpLocks/>
            </p:cNvGrpSpPr>
            <p:nvPr/>
          </p:nvGrpSpPr>
          <p:grpSpPr bwMode="auto">
            <a:xfrm>
              <a:off x="4495800" y="2559050"/>
              <a:ext cx="138113" cy="412750"/>
              <a:chOff x="2832" y="1612"/>
              <a:chExt cx="87" cy="260"/>
            </a:xfrm>
          </p:grpSpPr>
          <p:sp>
            <p:nvSpPr>
              <p:cNvPr id="24" name="Oval 102"/>
              <p:cNvSpPr>
                <a:spLocks noChangeArrowheads="1"/>
              </p:cNvSpPr>
              <p:nvPr/>
            </p:nvSpPr>
            <p:spPr bwMode="gray">
              <a:xfrm rot="18227093">
                <a:off x="2835" y="1609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66667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5" name="Oval 103"/>
              <p:cNvSpPr>
                <a:spLocks noChangeArrowheads="1"/>
              </p:cNvSpPr>
              <p:nvPr/>
            </p:nvSpPr>
            <p:spPr bwMode="gray">
              <a:xfrm rot="18227093">
                <a:off x="2835" y="1787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66667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8" name="Oval 104"/>
            <p:cNvSpPr>
              <a:spLocks noChangeArrowheads="1"/>
            </p:cNvSpPr>
            <p:nvPr/>
          </p:nvSpPr>
          <p:spPr bwMode="gray">
            <a:xfrm rot="18227093">
              <a:off x="5966619" y="3606006"/>
              <a:ext cx="130175" cy="138113"/>
            </a:xfrm>
            <a:prstGeom prst="ellipse">
              <a:avLst/>
            </a:prstGeom>
            <a:gradFill rotWithShape="1">
              <a:gsLst>
                <a:gs pos="0">
                  <a:srgbClr val="0099FF"/>
                </a:gs>
                <a:gs pos="100000">
                  <a:srgbClr val="0099FF">
                    <a:gamma/>
                    <a:shade val="66667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Oval 105"/>
            <p:cNvSpPr>
              <a:spLocks noChangeArrowheads="1"/>
            </p:cNvSpPr>
            <p:nvPr/>
          </p:nvSpPr>
          <p:spPr bwMode="gray">
            <a:xfrm rot="18227093">
              <a:off x="5718969" y="3729831"/>
              <a:ext cx="130175" cy="138113"/>
            </a:xfrm>
            <a:prstGeom prst="ellipse">
              <a:avLst/>
            </a:prstGeom>
            <a:gradFill rotWithShape="1">
              <a:gsLst>
                <a:gs pos="0">
                  <a:srgbClr val="0099FF"/>
                </a:gs>
                <a:gs pos="100000">
                  <a:srgbClr val="0099FF">
                    <a:gamma/>
                    <a:shade val="66667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Text Box 117"/>
            <p:cNvSpPr txBox="1">
              <a:spLocks noChangeArrowheads="1"/>
            </p:cNvSpPr>
            <p:nvPr/>
          </p:nvSpPr>
          <p:spPr bwMode="auto">
            <a:xfrm>
              <a:off x="3581400" y="1219200"/>
              <a:ext cx="19050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b="1">
                  <a:solidFill>
                    <a:srgbClr val="FFFFFF"/>
                  </a:solidFill>
                </a:rPr>
                <a:t>Add Your Text</a:t>
              </a:r>
            </a:p>
          </p:txBody>
        </p:sp>
      </p:grpSp>
      <p:pic>
        <p:nvPicPr>
          <p:cNvPr id="2050" name="Picture 2" descr="http://media.tinmoi.vn/2012/03/31/67_7_1333160350_46_nguoiduatin-chuaquocgi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160" y="2855335"/>
            <a:ext cx="1980840" cy="1485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dien.vn/images/stories/baiviet/DH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1301" y="997785"/>
            <a:ext cx="2273771" cy="1705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thaibinh.gov.vn/PublishingImages/OldImages/15948_Anh%20May%20Thai%20Ha%2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2381" y="2921096"/>
            <a:ext cx="1917246" cy="1437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hoplucgroup.com.vn/files/images/slide/4febd095_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5054301"/>
            <a:ext cx="2096039" cy="1499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://www.vinacorp.vn/Content/ckfinder/userfiles/images/4%28491%2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2590" y="5018291"/>
            <a:ext cx="2096519" cy="1571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Rectangle 55"/>
          <p:cNvSpPr/>
          <p:nvPr/>
        </p:nvSpPr>
        <p:spPr>
          <a:xfrm>
            <a:off x="3455988" y="3974100"/>
            <a:ext cx="23241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solidFill>
                  <a:schemeClr val="bg1"/>
                </a:solidFill>
              </a:rPr>
              <a:t>Tổ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chức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endParaRPr lang="vi-VN" sz="2400" b="1" dirty="0" smtClean="0">
              <a:solidFill>
                <a:schemeClr val="bg1"/>
              </a:solidFill>
            </a:endParaRPr>
          </a:p>
          <a:p>
            <a:pPr algn="ctr"/>
            <a:r>
              <a:rPr lang="en-US" sz="2400" b="1" dirty="0" err="1" smtClean="0">
                <a:solidFill>
                  <a:schemeClr val="bg1"/>
                </a:solidFill>
              </a:rPr>
              <a:t>quan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liêu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endParaRPr lang="vi-VN" sz="24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103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ile:Max Weber 189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0967" y="300619"/>
            <a:ext cx="1905000" cy="2543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triped Right Arrow 4"/>
          <p:cNvSpPr/>
          <p:nvPr/>
        </p:nvSpPr>
        <p:spPr>
          <a:xfrm rot="5400000">
            <a:off x="4346934" y="2892238"/>
            <a:ext cx="613065" cy="543935"/>
          </a:xfrm>
          <a:prstGeom prst="stripedRightArrow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685800" y="3657600"/>
            <a:ext cx="7772400" cy="2514600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Theo </a:t>
            </a:r>
            <a:r>
              <a:rPr lang="en-US" sz="2400" b="1" dirty="0">
                <a:solidFill>
                  <a:srgbClr val="0070C0"/>
                </a:solidFill>
              </a:rPr>
              <a:t>Weber, </a:t>
            </a:r>
            <a:r>
              <a:rPr lang="en-US" sz="2400" b="1" dirty="0" err="1">
                <a:solidFill>
                  <a:srgbClr val="0070C0"/>
                </a:solidFill>
              </a:rPr>
              <a:t>hợp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lý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hóa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có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nghĩa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là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quá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trình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tìm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kiếm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liên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tục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sự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gia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tăng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hiệu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quả</a:t>
            </a:r>
            <a:r>
              <a:rPr lang="en-US" sz="2400" b="1" dirty="0">
                <a:solidFill>
                  <a:srgbClr val="0070C0"/>
                </a:solidFill>
              </a:rPr>
              <a:t>, </a:t>
            </a:r>
            <a:r>
              <a:rPr lang="en-US" sz="2400" b="1" dirty="0" err="1">
                <a:solidFill>
                  <a:srgbClr val="0070C0"/>
                </a:solidFill>
              </a:rPr>
              <a:t>có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thể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dẫn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đến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gia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tăng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lợi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nhuận</a:t>
            </a:r>
            <a:r>
              <a:rPr lang="en-US" sz="2400" b="1" dirty="0">
                <a:solidFill>
                  <a:srgbClr val="0070C0"/>
                </a:solidFill>
              </a:rPr>
              <a:t>. </a:t>
            </a:r>
            <a:r>
              <a:rPr lang="en-US" sz="2400" b="1" dirty="0" err="1">
                <a:solidFill>
                  <a:srgbClr val="0070C0"/>
                </a:solidFill>
              </a:rPr>
              <a:t>Khi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việc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gia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tăng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hiệu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quả</a:t>
            </a:r>
            <a:r>
              <a:rPr lang="en-US" sz="2400" b="1" dirty="0">
                <a:solidFill>
                  <a:srgbClr val="0070C0"/>
                </a:solidFill>
              </a:rPr>
              <a:t> hay </a:t>
            </a:r>
            <a:r>
              <a:rPr lang="en-US" sz="2400" b="1" dirty="0" err="1">
                <a:solidFill>
                  <a:srgbClr val="0070C0"/>
                </a:solidFill>
              </a:rPr>
              <a:t>sự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hợp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lý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hóa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là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lý</a:t>
            </a:r>
            <a:r>
              <a:rPr lang="en-US" sz="2400" b="1" dirty="0">
                <a:solidFill>
                  <a:srgbClr val="0070C0"/>
                </a:solidFill>
              </a:rPr>
              <a:t> do </a:t>
            </a:r>
            <a:r>
              <a:rPr lang="en-US" sz="2400" b="1" dirty="0" err="1">
                <a:solidFill>
                  <a:srgbClr val="0070C0"/>
                </a:solidFill>
              </a:rPr>
              <a:t>của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các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tổ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chức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quan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liêu</a:t>
            </a:r>
            <a:r>
              <a:rPr lang="en-US" sz="2400" b="1" dirty="0">
                <a:solidFill>
                  <a:srgbClr val="0070C0"/>
                </a:solidFill>
              </a:rPr>
              <a:t>. </a:t>
            </a:r>
          </a:p>
          <a:p>
            <a:pPr algn="ctr"/>
            <a:endParaRPr lang="en-US" sz="2400" dirty="0"/>
          </a:p>
        </p:txBody>
      </p:sp>
      <p:sp>
        <p:nvSpPr>
          <p:cNvPr id="2" name="Left Arrow 1"/>
          <p:cNvSpPr/>
          <p:nvPr/>
        </p:nvSpPr>
        <p:spPr>
          <a:xfrm>
            <a:off x="6096000" y="914400"/>
            <a:ext cx="2590800" cy="107002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FF00"/>
                </a:solidFill>
              </a:rPr>
              <a:t>Max Weber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600" y="533400"/>
            <a:ext cx="312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SỰ HỢP LÝ HÓA</a:t>
            </a:r>
            <a:endParaRPr 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4097271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www.themegallery.com</a:t>
            </a:r>
          </a:p>
        </p:txBody>
      </p:sp>
      <p:sp>
        <p:nvSpPr>
          <p:cNvPr id="216067" name="Oval 3" descr="M_CG19"/>
          <p:cNvSpPr>
            <a:spLocks noChangeArrowheads="1"/>
          </p:cNvSpPr>
          <p:nvPr/>
        </p:nvSpPr>
        <p:spPr bwMode="gray">
          <a:xfrm>
            <a:off x="2682875" y="1843088"/>
            <a:ext cx="3743325" cy="3744912"/>
          </a:xfrm>
          <a:prstGeom prst="ellipse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38100" algn="ctr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16068" name="AutoShape 4"/>
          <p:cNvSpPr>
            <a:spLocks noChangeArrowheads="1"/>
          </p:cNvSpPr>
          <p:nvPr/>
        </p:nvSpPr>
        <p:spPr bwMode="gray">
          <a:xfrm rot="39573186">
            <a:off x="4602743" y="2483645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6069" name="AutoShape 5"/>
          <p:cNvSpPr>
            <a:spLocks noChangeArrowheads="1"/>
          </p:cNvSpPr>
          <p:nvPr/>
        </p:nvSpPr>
        <p:spPr bwMode="gray">
          <a:xfrm rot="3465783">
            <a:off x="4889281" y="4625053"/>
            <a:ext cx="792162" cy="288925"/>
          </a:xfrm>
          <a:prstGeom prst="rightArrow">
            <a:avLst>
              <a:gd name="adj1" fmla="val 35167"/>
              <a:gd name="adj2" fmla="val 111028"/>
            </a:avLst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6070" name="AutoShape 6"/>
          <p:cNvSpPr>
            <a:spLocks noChangeArrowheads="1"/>
          </p:cNvSpPr>
          <p:nvPr/>
        </p:nvSpPr>
        <p:spPr bwMode="gray">
          <a:xfrm rot="15345916">
            <a:off x="3824091" y="2420837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vi-VN" dirty="0" smtClean="0"/>
          </a:p>
          <a:p>
            <a:endParaRPr lang="vi-VN" dirty="0"/>
          </a:p>
          <a:p>
            <a:endParaRPr lang="vi-VN" dirty="0" smtClean="0"/>
          </a:p>
          <a:p>
            <a:endParaRPr lang="vi-VN" dirty="0"/>
          </a:p>
          <a:p>
            <a:endParaRPr lang="vi-VN" dirty="0" smtClean="0"/>
          </a:p>
          <a:p>
            <a:endParaRPr lang="en-US" dirty="0"/>
          </a:p>
        </p:txBody>
      </p:sp>
      <p:sp>
        <p:nvSpPr>
          <p:cNvPr id="216071" name="AutoShape 7"/>
          <p:cNvSpPr>
            <a:spLocks noChangeArrowheads="1"/>
          </p:cNvSpPr>
          <p:nvPr/>
        </p:nvSpPr>
        <p:spPr bwMode="gray">
          <a:xfrm rot="8009941">
            <a:off x="3174207" y="4348695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6072" name="AutoShape 8"/>
          <p:cNvSpPr>
            <a:spLocks noChangeArrowheads="1"/>
          </p:cNvSpPr>
          <p:nvPr/>
        </p:nvSpPr>
        <p:spPr bwMode="gray">
          <a:xfrm rot="20012296">
            <a:off x="5254406" y="3008540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6073" name="AutoShape 9"/>
          <p:cNvSpPr>
            <a:spLocks noChangeArrowheads="1"/>
          </p:cNvSpPr>
          <p:nvPr/>
        </p:nvSpPr>
        <p:spPr bwMode="gray">
          <a:xfrm rot="-10800000">
            <a:off x="2879725" y="3605213"/>
            <a:ext cx="863600" cy="288925"/>
          </a:xfrm>
          <a:prstGeom prst="rightArrow">
            <a:avLst>
              <a:gd name="adj1" fmla="val 35167"/>
              <a:gd name="adj2" fmla="val 121041"/>
            </a:avLst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6074" name="Oval 10"/>
          <p:cNvSpPr>
            <a:spLocks noChangeArrowheads="1"/>
          </p:cNvSpPr>
          <p:nvPr/>
        </p:nvSpPr>
        <p:spPr bwMode="gray">
          <a:xfrm>
            <a:off x="4148932" y="5456238"/>
            <a:ext cx="360362" cy="360362"/>
          </a:xfrm>
          <a:prstGeom prst="ellipse">
            <a:avLst/>
          </a:prstGeom>
          <a:gradFill rotWithShape="1">
            <a:gsLst>
              <a:gs pos="0">
                <a:srgbClr val="4DC9B1">
                  <a:gamma/>
                  <a:tint val="7451"/>
                  <a:invGamma/>
                </a:srgbClr>
              </a:gs>
              <a:gs pos="100000">
                <a:srgbClr val="4DC9B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52400" dir="16200000" sy="-10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6075" name="Text Box 11"/>
          <p:cNvSpPr txBox="1">
            <a:spLocks noChangeArrowheads="1"/>
          </p:cNvSpPr>
          <p:nvPr/>
        </p:nvSpPr>
        <p:spPr bwMode="auto">
          <a:xfrm>
            <a:off x="2186341" y="5816600"/>
            <a:ext cx="4161717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2000" b="1" i="1" dirty="0">
                <a:solidFill>
                  <a:srgbClr val="00B050"/>
                </a:solidFill>
              </a:rPr>
              <a:t>Phi </a:t>
            </a:r>
            <a:r>
              <a:rPr lang="en-US" sz="2000" b="1" i="1" dirty="0" err="1">
                <a:solidFill>
                  <a:srgbClr val="00B050"/>
                </a:solidFill>
              </a:rPr>
              <a:t>cá</a:t>
            </a:r>
            <a:r>
              <a:rPr lang="en-US" sz="2000" b="1" i="1" dirty="0">
                <a:solidFill>
                  <a:srgbClr val="00B050"/>
                </a:solidFill>
              </a:rPr>
              <a:t> </a:t>
            </a:r>
            <a:r>
              <a:rPr lang="en-US" sz="2000" b="1" i="1" dirty="0" err="1">
                <a:solidFill>
                  <a:srgbClr val="00B050"/>
                </a:solidFill>
              </a:rPr>
              <a:t>nhân</a:t>
            </a:r>
            <a:endParaRPr lang="vi-VN" sz="2000" b="1" dirty="0" smtClean="0">
              <a:solidFill>
                <a:srgbClr val="00B050"/>
              </a:solidFill>
            </a:endParaRPr>
          </a:p>
          <a:p>
            <a:pPr algn="ctr" eaLnBrk="0" hangingPunct="0"/>
            <a:r>
              <a:rPr lang="en-US" sz="2000" dirty="0" err="1" smtClean="0">
                <a:solidFill>
                  <a:srgbClr val="00B050"/>
                </a:solidFill>
              </a:rPr>
              <a:t>Tuân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thủ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>
                <a:solidFill>
                  <a:srgbClr val="00B050"/>
                </a:solidFill>
              </a:rPr>
              <a:t>theo</a:t>
            </a:r>
            <a:r>
              <a:rPr lang="en-US" sz="2000" dirty="0">
                <a:solidFill>
                  <a:srgbClr val="00B050"/>
                </a:solidFill>
              </a:rPr>
              <a:t> </a:t>
            </a:r>
            <a:r>
              <a:rPr lang="en-US" sz="2000" dirty="0" err="1">
                <a:solidFill>
                  <a:srgbClr val="00B050"/>
                </a:solidFill>
              </a:rPr>
              <a:t>các</a:t>
            </a:r>
            <a:r>
              <a:rPr lang="en-US" sz="2000" dirty="0">
                <a:solidFill>
                  <a:srgbClr val="00B050"/>
                </a:solidFill>
              </a:rPr>
              <a:t> </a:t>
            </a:r>
            <a:r>
              <a:rPr lang="en-US" sz="2000" dirty="0" err="1">
                <a:solidFill>
                  <a:srgbClr val="00B050"/>
                </a:solidFill>
              </a:rPr>
              <a:t>quy</a:t>
            </a:r>
            <a:r>
              <a:rPr lang="en-US" sz="2000" dirty="0">
                <a:solidFill>
                  <a:srgbClr val="00B050"/>
                </a:solidFill>
              </a:rPr>
              <a:t> </a:t>
            </a:r>
            <a:r>
              <a:rPr lang="en-US" sz="2000" dirty="0" err="1">
                <a:solidFill>
                  <a:srgbClr val="00B050"/>
                </a:solidFill>
              </a:rPr>
              <a:t>trình</a:t>
            </a:r>
            <a:r>
              <a:rPr lang="en-US" sz="2000" dirty="0">
                <a:solidFill>
                  <a:srgbClr val="00B050"/>
                </a:solidFill>
              </a:rPr>
              <a:t> </a:t>
            </a:r>
            <a:endParaRPr lang="vi-VN" sz="2000" dirty="0" smtClean="0">
              <a:solidFill>
                <a:srgbClr val="00B050"/>
              </a:solidFill>
            </a:endParaRPr>
          </a:p>
          <a:p>
            <a:pPr algn="ctr" eaLnBrk="0" hangingPunct="0"/>
            <a:r>
              <a:rPr lang="en-US" sz="2000" dirty="0" err="1" smtClean="0">
                <a:solidFill>
                  <a:srgbClr val="00B050"/>
                </a:solidFill>
              </a:rPr>
              <a:t>và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>
                <a:solidFill>
                  <a:srgbClr val="00B050"/>
                </a:solidFill>
              </a:rPr>
              <a:t>giải</a:t>
            </a:r>
            <a:r>
              <a:rPr lang="en-US" sz="2000" dirty="0">
                <a:solidFill>
                  <a:srgbClr val="00B050"/>
                </a:solidFill>
              </a:rPr>
              <a:t> </a:t>
            </a:r>
            <a:r>
              <a:rPr lang="en-US" sz="2000" dirty="0" err="1">
                <a:solidFill>
                  <a:srgbClr val="00B050"/>
                </a:solidFill>
              </a:rPr>
              <a:t>quyết</a:t>
            </a:r>
            <a:r>
              <a:rPr lang="en-US" sz="2000" dirty="0">
                <a:solidFill>
                  <a:srgbClr val="00B050"/>
                </a:solidFill>
              </a:rPr>
              <a:t> </a:t>
            </a:r>
            <a:r>
              <a:rPr lang="en-US" sz="2000" dirty="0" err="1">
                <a:solidFill>
                  <a:srgbClr val="00B050"/>
                </a:solidFill>
              </a:rPr>
              <a:t>với</a:t>
            </a:r>
            <a:r>
              <a:rPr lang="en-US" sz="2000" dirty="0">
                <a:solidFill>
                  <a:srgbClr val="00B050"/>
                </a:solidFill>
              </a:rPr>
              <a:t> </a:t>
            </a:r>
            <a:r>
              <a:rPr lang="en-US" sz="2000" dirty="0" err="1">
                <a:solidFill>
                  <a:srgbClr val="00B050"/>
                </a:solidFill>
              </a:rPr>
              <a:t>tất</a:t>
            </a:r>
            <a:r>
              <a:rPr lang="en-US" sz="2000" dirty="0">
                <a:solidFill>
                  <a:srgbClr val="00B050"/>
                </a:solidFill>
              </a:rPr>
              <a:t> </a:t>
            </a:r>
            <a:r>
              <a:rPr lang="en-US" sz="2000" dirty="0" err="1">
                <a:solidFill>
                  <a:srgbClr val="00B050"/>
                </a:solidFill>
              </a:rPr>
              <a:t>cả</a:t>
            </a:r>
            <a:r>
              <a:rPr lang="en-US" sz="2000" dirty="0">
                <a:solidFill>
                  <a:srgbClr val="00B050"/>
                </a:solidFill>
              </a:rPr>
              <a:t> </a:t>
            </a:r>
            <a:r>
              <a:rPr lang="en-US" sz="2000" dirty="0" err="1">
                <a:solidFill>
                  <a:srgbClr val="00B050"/>
                </a:solidFill>
              </a:rPr>
              <a:t>các</a:t>
            </a:r>
            <a:r>
              <a:rPr lang="en-US" sz="2000" dirty="0">
                <a:solidFill>
                  <a:srgbClr val="00B050"/>
                </a:solidFill>
              </a:rPr>
              <a:t> </a:t>
            </a:r>
            <a:r>
              <a:rPr lang="en-US" sz="2000" dirty="0" err="1">
                <a:solidFill>
                  <a:srgbClr val="00B050"/>
                </a:solidFill>
              </a:rPr>
              <a:t>khách</a:t>
            </a:r>
            <a:r>
              <a:rPr lang="en-US" sz="2000" dirty="0">
                <a:solidFill>
                  <a:srgbClr val="00B050"/>
                </a:solidFill>
              </a:rPr>
              <a:t> </a:t>
            </a:r>
            <a:r>
              <a:rPr lang="en-US" sz="2000" dirty="0" smtClean="0">
                <a:solidFill>
                  <a:srgbClr val="00B050"/>
                </a:solidFill>
              </a:rPr>
              <a:t>h</a:t>
            </a:r>
            <a:r>
              <a:rPr lang="vi-VN" sz="2000" dirty="0">
                <a:solidFill>
                  <a:srgbClr val="00B050"/>
                </a:solidFill>
              </a:rPr>
              <a:t>à</a:t>
            </a:r>
            <a:r>
              <a:rPr lang="en-US" sz="2000" dirty="0" err="1" smtClean="0">
                <a:solidFill>
                  <a:srgbClr val="00B050"/>
                </a:solidFill>
              </a:rPr>
              <a:t>ng</a:t>
            </a:r>
            <a:endParaRPr lang="en-US" sz="2000" dirty="0">
              <a:solidFill>
                <a:srgbClr val="00B050"/>
              </a:solidFill>
            </a:endParaRPr>
          </a:p>
        </p:txBody>
      </p:sp>
      <p:sp>
        <p:nvSpPr>
          <p:cNvPr id="216076" name="Text Box 12"/>
          <p:cNvSpPr txBox="1">
            <a:spLocks noChangeArrowheads="1"/>
          </p:cNvSpPr>
          <p:nvPr/>
        </p:nvSpPr>
        <p:spPr bwMode="auto">
          <a:xfrm>
            <a:off x="-253119" y="1717704"/>
            <a:ext cx="3685624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000" b="1" i="1" dirty="0" err="1">
                <a:solidFill>
                  <a:srgbClr val="CCCC00"/>
                </a:solidFill>
              </a:rPr>
              <a:t>Tách</a:t>
            </a:r>
            <a:r>
              <a:rPr lang="en-US" sz="2000" b="1" i="1" dirty="0">
                <a:solidFill>
                  <a:srgbClr val="CCCC00"/>
                </a:solidFill>
              </a:rPr>
              <a:t> </a:t>
            </a:r>
            <a:r>
              <a:rPr lang="en-US" sz="2000" b="1" i="1" dirty="0" err="1">
                <a:solidFill>
                  <a:srgbClr val="CCCC00"/>
                </a:solidFill>
              </a:rPr>
              <a:t>biệt</a:t>
            </a:r>
            <a:r>
              <a:rPr lang="en-US" sz="2000" b="1" i="1" dirty="0">
                <a:solidFill>
                  <a:srgbClr val="CCCC00"/>
                </a:solidFill>
              </a:rPr>
              <a:t> </a:t>
            </a:r>
            <a:r>
              <a:rPr lang="en-US" sz="2000" b="1" i="1" dirty="0" err="1">
                <a:solidFill>
                  <a:srgbClr val="CCCC00"/>
                </a:solidFill>
              </a:rPr>
              <a:t>công</a:t>
            </a:r>
            <a:r>
              <a:rPr lang="en-US" sz="2000" b="1" i="1" dirty="0">
                <a:solidFill>
                  <a:srgbClr val="CCCC00"/>
                </a:solidFill>
              </a:rPr>
              <a:t> </a:t>
            </a:r>
            <a:r>
              <a:rPr lang="en-US" sz="2000" b="1" i="1" dirty="0" err="1">
                <a:solidFill>
                  <a:srgbClr val="CCCC00"/>
                </a:solidFill>
              </a:rPr>
              <a:t>việc</a:t>
            </a:r>
            <a:r>
              <a:rPr lang="en-US" sz="2000" b="1" i="1" dirty="0">
                <a:solidFill>
                  <a:srgbClr val="CCCC00"/>
                </a:solidFill>
              </a:rPr>
              <a:t> “</a:t>
            </a:r>
            <a:r>
              <a:rPr lang="en-US" sz="2000" b="1" i="1" dirty="0" err="1">
                <a:solidFill>
                  <a:srgbClr val="CCCC00"/>
                </a:solidFill>
              </a:rPr>
              <a:t>Công_Tư</a:t>
            </a:r>
            <a:r>
              <a:rPr lang="en-US" sz="2000" b="1" i="1" dirty="0" smtClean="0">
                <a:solidFill>
                  <a:srgbClr val="CCCC00"/>
                </a:solidFill>
              </a:rPr>
              <a:t>”.</a:t>
            </a:r>
            <a:r>
              <a:rPr lang="en-US" sz="2000" b="1" dirty="0" smtClean="0">
                <a:solidFill>
                  <a:srgbClr val="CCCC00"/>
                </a:solidFill>
              </a:rPr>
              <a:t> </a:t>
            </a:r>
            <a:endParaRPr lang="en-US" sz="2000" b="1" dirty="0">
              <a:solidFill>
                <a:srgbClr val="CCCC00"/>
              </a:solidFill>
            </a:endParaRPr>
          </a:p>
          <a:p>
            <a:pPr lvl="0"/>
            <a:r>
              <a:rPr lang="en-US" sz="2000" dirty="0" err="1" smtClean="0">
                <a:solidFill>
                  <a:srgbClr val="CCCC00"/>
                </a:solidFill>
              </a:rPr>
              <a:t>Tiền</a:t>
            </a:r>
            <a:r>
              <a:rPr lang="vi-VN" sz="2000" dirty="0">
                <a:solidFill>
                  <a:srgbClr val="CCCC00"/>
                </a:solidFill>
              </a:rPr>
              <a:t>-</a:t>
            </a:r>
            <a:r>
              <a:rPr lang="en-US" sz="2000" dirty="0" err="1" smtClean="0">
                <a:solidFill>
                  <a:srgbClr val="CCCC00"/>
                </a:solidFill>
              </a:rPr>
              <a:t>tài</a:t>
            </a:r>
            <a:r>
              <a:rPr lang="en-US" sz="2000" dirty="0" smtClean="0">
                <a:solidFill>
                  <a:srgbClr val="CCCC00"/>
                </a:solidFill>
              </a:rPr>
              <a:t> </a:t>
            </a:r>
            <a:r>
              <a:rPr lang="en-US" sz="2000" dirty="0" err="1">
                <a:solidFill>
                  <a:srgbClr val="CCCC00"/>
                </a:solidFill>
              </a:rPr>
              <a:t>sản</a:t>
            </a:r>
            <a:r>
              <a:rPr lang="en-US" sz="2000" dirty="0">
                <a:solidFill>
                  <a:srgbClr val="CCCC00"/>
                </a:solidFill>
              </a:rPr>
              <a:t> </a:t>
            </a:r>
            <a:r>
              <a:rPr lang="en-US" sz="2000" dirty="0" err="1">
                <a:solidFill>
                  <a:srgbClr val="CCCC00"/>
                </a:solidFill>
              </a:rPr>
              <a:t>của</a:t>
            </a:r>
            <a:r>
              <a:rPr lang="en-US" sz="2000" dirty="0">
                <a:solidFill>
                  <a:srgbClr val="CCCC00"/>
                </a:solidFill>
              </a:rPr>
              <a:t> </a:t>
            </a:r>
            <a:r>
              <a:rPr lang="en-US" sz="2000" dirty="0" err="1">
                <a:solidFill>
                  <a:srgbClr val="CCCC00"/>
                </a:solidFill>
              </a:rPr>
              <a:t>tổ</a:t>
            </a:r>
            <a:r>
              <a:rPr lang="en-US" sz="2000" dirty="0">
                <a:solidFill>
                  <a:srgbClr val="CCCC00"/>
                </a:solidFill>
              </a:rPr>
              <a:t> </a:t>
            </a:r>
            <a:r>
              <a:rPr lang="en-US" sz="2000" dirty="0" err="1">
                <a:solidFill>
                  <a:srgbClr val="CCCC00"/>
                </a:solidFill>
              </a:rPr>
              <a:t>chức</a:t>
            </a:r>
            <a:r>
              <a:rPr lang="en-US" sz="2000" dirty="0">
                <a:solidFill>
                  <a:srgbClr val="CCCC00"/>
                </a:solidFill>
              </a:rPr>
              <a:t> </a:t>
            </a:r>
            <a:endParaRPr lang="vi-VN" sz="2000" dirty="0" smtClean="0">
              <a:solidFill>
                <a:srgbClr val="CCCC00"/>
              </a:solidFill>
            </a:endParaRPr>
          </a:p>
          <a:p>
            <a:pPr lvl="0"/>
            <a:r>
              <a:rPr lang="en-US" sz="2000" dirty="0" err="1" smtClean="0">
                <a:solidFill>
                  <a:srgbClr val="CCCC00"/>
                </a:solidFill>
              </a:rPr>
              <a:t>không</a:t>
            </a:r>
            <a:r>
              <a:rPr lang="en-US" sz="2000" dirty="0" smtClean="0">
                <a:solidFill>
                  <a:srgbClr val="CCCC00"/>
                </a:solidFill>
              </a:rPr>
              <a:t> </a:t>
            </a:r>
            <a:r>
              <a:rPr lang="en-US" sz="2000" dirty="0" err="1">
                <a:solidFill>
                  <a:srgbClr val="CCCC00"/>
                </a:solidFill>
              </a:rPr>
              <a:t>được</a:t>
            </a:r>
            <a:r>
              <a:rPr lang="en-US" sz="2000" dirty="0">
                <a:solidFill>
                  <a:srgbClr val="CCCC00"/>
                </a:solidFill>
              </a:rPr>
              <a:t> </a:t>
            </a:r>
            <a:r>
              <a:rPr lang="en-US" sz="2000" dirty="0" err="1">
                <a:solidFill>
                  <a:srgbClr val="CCCC00"/>
                </a:solidFill>
              </a:rPr>
              <a:t>lẫn</a:t>
            </a:r>
            <a:r>
              <a:rPr lang="en-US" sz="2000" dirty="0">
                <a:solidFill>
                  <a:srgbClr val="CCCC00"/>
                </a:solidFill>
              </a:rPr>
              <a:t> </a:t>
            </a:r>
            <a:r>
              <a:rPr lang="en-US" sz="2000" dirty="0" err="1">
                <a:solidFill>
                  <a:srgbClr val="CCCC00"/>
                </a:solidFill>
              </a:rPr>
              <a:t>với</a:t>
            </a:r>
            <a:r>
              <a:rPr lang="en-US" sz="2000" dirty="0">
                <a:solidFill>
                  <a:srgbClr val="CCCC00"/>
                </a:solidFill>
              </a:rPr>
              <a:t> </a:t>
            </a:r>
            <a:r>
              <a:rPr lang="en-US" sz="2000" dirty="0" err="1">
                <a:solidFill>
                  <a:srgbClr val="CCCC00"/>
                </a:solidFill>
              </a:rPr>
              <a:t>tiền</a:t>
            </a:r>
            <a:r>
              <a:rPr lang="en-US" sz="2000" dirty="0">
                <a:solidFill>
                  <a:srgbClr val="CCCC00"/>
                </a:solidFill>
              </a:rPr>
              <a:t> </a:t>
            </a:r>
            <a:r>
              <a:rPr lang="en-US" sz="2000" dirty="0" err="1">
                <a:solidFill>
                  <a:srgbClr val="CCCC00"/>
                </a:solidFill>
              </a:rPr>
              <a:t>và</a:t>
            </a:r>
            <a:r>
              <a:rPr lang="en-US" sz="2000" dirty="0">
                <a:solidFill>
                  <a:srgbClr val="CCCC00"/>
                </a:solidFill>
              </a:rPr>
              <a:t> </a:t>
            </a:r>
            <a:endParaRPr lang="vi-VN" sz="2000" dirty="0" smtClean="0">
              <a:solidFill>
                <a:srgbClr val="CCCC00"/>
              </a:solidFill>
            </a:endParaRPr>
          </a:p>
          <a:p>
            <a:pPr lvl="0"/>
            <a:r>
              <a:rPr lang="en-US" sz="2000" dirty="0" err="1" smtClean="0">
                <a:solidFill>
                  <a:srgbClr val="CCCC00"/>
                </a:solidFill>
              </a:rPr>
              <a:t>lợi</a:t>
            </a:r>
            <a:r>
              <a:rPr lang="en-US" sz="2000" dirty="0" smtClean="0">
                <a:solidFill>
                  <a:srgbClr val="CCCC00"/>
                </a:solidFill>
              </a:rPr>
              <a:t> </a:t>
            </a:r>
            <a:r>
              <a:rPr lang="en-US" sz="2000" dirty="0" err="1">
                <a:solidFill>
                  <a:srgbClr val="CCCC00"/>
                </a:solidFill>
              </a:rPr>
              <a:t>ích</a:t>
            </a:r>
            <a:r>
              <a:rPr lang="en-US" sz="2000" dirty="0">
                <a:solidFill>
                  <a:srgbClr val="CCCC00"/>
                </a:solidFill>
              </a:rPr>
              <a:t> </a:t>
            </a:r>
            <a:r>
              <a:rPr lang="en-US" sz="2000" dirty="0" err="1">
                <a:solidFill>
                  <a:srgbClr val="CCCC00"/>
                </a:solidFill>
              </a:rPr>
              <a:t>riêng</a:t>
            </a:r>
            <a:r>
              <a:rPr lang="en-US" sz="2000" dirty="0">
                <a:solidFill>
                  <a:srgbClr val="CCCC00"/>
                </a:solidFill>
              </a:rPr>
              <a:t> </a:t>
            </a:r>
            <a:r>
              <a:rPr lang="en-US" sz="2000" dirty="0" err="1">
                <a:solidFill>
                  <a:srgbClr val="CCCC00"/>
                </a:solidFill>
              </a:rPr>
              <a:t>của</a:t>
            </a:r>
            <a:r>
              <a:rPr lang="en-US" sz="2000" dirty="0">
                <a:solidFill>
                  <a:srgbClr val="CCCC00"/>
                </a:solidFill>
              </a:rPr>
              <a:t> </a:t>
            </a:r>
            <a:r>
              <a:rPr lang="en-US" sz="2000" dirty="0" err="1">
                <a:solidFill>
                  <a:srgbClr val="CCCC00"/>
                </a:solidFill>
              </a:rPr>
              <a:t>các</a:t>
            </a:r>
            <a:r>
              <a:rPr lang="en-US" sz="2000" dirty="0">
                <a:solidFill>
                  <a:srgbClr val="CCCC00"/>
                </a:solidFill>
              </a:rPr>
              <a:t> </a:t>
            </a:r>
            <a:r>
              <a:rPr lang="en-US" sz="2000" dirty="0" err="1">
                <a:solidFill>
                  <a:srgbClr val="CCCC00"/>
                </a:solidFill>
              </a:rPr>
              <a:t>cá</a:t>
            </a:r>
            <a:r>
              <a:rPr lang="en-US" sz="2000" dirty="0">
                <a:solidFill>
                  <a:srgbClr val="CCCC00"/>
                </a:solidFill>
              </a:rPr>
              <a:t> </a:t>
            </a:r>
            <a:r>
              <a:rPr lang="en-US" sz="2000" dirty="0" err="1" smtClean="0">
                <a:solidFill>
                  <a:srgbClr val="CCCC00"/>
                </a:solidFill>
              </a:rPr>
              <a:t>nhân</a:t>
            </a:r>
            <a:endParaRPr lang="en-US" sz="2000" dirty="0">
              <a:solidFill>
                <a:srgbClr val="CCCC00"/>
              </a:solidFill>
            </a:endParaRPr>
          </a:p>
        </p:txBody>
      </p:sp>
      <p:sp>
        <p:nvSpPr>
          <p:cNvPr id="216077" name="Text Box 13"/>
          <p:cNvSpPr txBox="1">
            <a:spLocks noChangeArrowheads="1"/>
          </p:cNvSpPr>
          <p:nvPr/>
        </p:nvSpPr>
        <p:spPr bwMode="auto">
          <a:xfrm>
            <a:off x="6586971" y="3153002"/>
            <a:ext cx="3214341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000" b="1" i="1" dirty="0" err="1">
                <a:solidFill>
                  <a:srgbClr val="7030A0"/>
                </a:solidFill>
              </a:rPr>
              <a:t>Sự</a:t>
            </a:r>
            <a:r>
              <a:rPr lang="en-US" sz="2000" b="1" i="1" dirty="0">
                <a:solidFill>
                  <a:srgbClr val="7030A0"/>
                </a:solidFill>
              </a:rPr>
              <a:t> </a:t>
            </a:r>
            <a:r>
              <a:rPr lang="en-US" sz="2000" b="1" i="1" dirty="0" err="1">
                <a:solidFill>
                  <a:srgbClr val="7030A0"/>
                </a:solidFill>
              </a:rPr>
              <a:t>chuyên</a:t>
            </a:r>
            <a:r>
              <a:rPr lang="en-US" sz="2000" b="1" i="1" dirty="0">
                <a:solidFill>
                  <a:srgbClr val="7030A0"/>
                </a:solidFill>
              </a:rPr>
              <a:t> </a:t>
            </a:r>
            <a:r>
              <a:rPr lang="en-US" sz="2000" b="1" i="1" dirty="0" err="1">
                <a:solidFill>
                  <a:srgbClr val="7030A0"/>
                </a:solidFill>
              </a:rPr>
              <a:t>môn</a:t>
            </a:r>
            <a:r>
              <a:rPr lang="en-US" sz="2000" b="1" i="1" dirty="0">
                <a:solidFill>
                  <a:srgbClr val="7030A0"/>
                </a:solidFill>
              </a:rPr>
              <a:t> </a:t>
            </a:r>
            <a:r>
              <a:rPr lang="en-US" sz="2000" b="1" i="1" dirty="0" err="1" smtClean="0">
                <a:solidFill>
                  <a:srgbClr val="7030A0"/>
                </a:solidFill>
              </a:rPr>
              <a:t>hóa</a:t>
            </a:r>
            <a:endParaRPr lang="vi-VN" sz="2000" b="1" dirty="0" smtClean="0">
              <a:solidFill>
                <a:srgbClr val="7030A0"/>
              </a:solidFill>
            </a:endParaRPr>
          </a:p>
          <a:p>
            <a:pPr algn="ctr"/>
            <a:r>
              <a:rPr lang="en-US" sz="2000" dirty="0" err="1" smtClean="0">
                <a:solidFill>
                  <a:srgbClr val="7030A0"/>
                </a:solidFill>
              </a:rPr>
              <a:t>phân</a:t>
            </a:r>
            <a:r>
              <a:rPr lang="en-US" sz="2000" dirty="0" smtClean="0">
                <a:solidFill>
                  <a:srgbClr val="7030A0"/>
                </a:solidFill>
              </a:rPr>
              <a:t> </a:t>
            </a:r>
            <a:r>
              <a:rPr lang="en-US" sz="2000" dirty="0" err="1">
                <a:solidFill>
                  <a:srgbClr val="7030A0"/>
                </a:solidFill>
              </a:rPr>
              <a:t>công</a:t>
            </a:r>
            <a:r>
              <a:rPr lang="en-US" sz="2000" dirty="0">
                <a:solidFill>
                  <a:srgbClr val="7030A0"/>
                </a:solidFill>
              </a:rPr>
              <a:t> </a:t>
            </a:r>
            <a:r>
              <a:rPr lang="en-US" sz="2000" dirty="0" err="1">
                <a:solidFill>
                  <a:srgbClr val="7030A0"/>
                </a:solidFill>
              </a:rPr>
              <a:t>lao</a:t>
            </a:r>
            <a:r>
              <a:rPr lang="en-US" sz="2000" dirty="0">
                <a:solidFill>
                  <a:srgbClr val="7030A0"/>
                </a:solidFill>
              </a:rPr>
              <a:t> </a:t>
            </a:r>
            <a:r>
              <a:rPr lang="en-US" sz="2000" dirty="0" err="1">
                <a:solidFill>
                  <a:srgbClr val="7030A0"/>
                </a:solidFill>
              </a:rPr>
              <a:t>động</a:t>
            </a:r>
            <a:r>
              <a:rPr lang="en-US" sz="2000" dirty="0">
                <a:solidFill>
                  <a:srgbClr val="7030A0"/>
                </a:solidFill>
              </a:rPr>
              <a:t> </a:t>
            </a:r>
          </a:p>
          <a:p>
            <a:pPr algn="ctr"/>
            <a:r>
              <a:rPr lang="en-US" sz="2000" dirty="0" err="1">
                <a:solidFill>
                  <a:srgbClr val="7030A0"/>
                </a:solidFill>
              </a:rPr>
              <a:t>mỗi</a:t>
            </a:r>
            <a:r>
              <a:rPr lang="en-US" sz="2000" dirty="0">
                <a:solidFill>
                  <a:srgbClr val="7030A0"/>
                </a:solidFill>
              </a:rPr>
              <a:t> </a:t>
            </a:r>
            <a:r>
              <a:rPr lang="en-US" sz="2000" dirty="0" err="1">
                <a:solidFill>
                  <a:srgbClr val="7030A0"/>
                </a:solidFill>
              </a:rPr>
              <a:t>thành</a:t>
            </a:r>
            <a:r>
              <a:rPr lang="en-US" sz="2000" dirty="0">
                <a:solidFill>
                  <a:srgbClr val="7030A0"/>
                </a:solidFill>
              </a:rPr>
              <a:t> </a:t>
            </a:r>
            <a:r>
              <a:rPr lang="en-US" sz="2000" dirty="0" err="1">
                <a:solidFill>
                  <a:srgbClr val="7030A0"/>
                </a:solidFill>
              </a:rPr>
              <a:t>viên</a:t>
            </a:r>
            <a:r>
              <a:rPr lang="en-US" sz="2000" dirty="0">
                <a:solidFill>
                  <a:srgbClr val="7030A0"/>
                </a:solidFill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</a:rPr>
              <a:t>là</a:t>
            </a:r>
            <a:r>
              <a:rPr lang="en-US" sz="2000" dirty="0" smtClean="0">
                <a:solidFill>
                  <a:srgbClr val="7030A0"/>
                </a:solidFill>
              </a:rPr>
              <a:t> </a:t>
            </a:r>
            <a:r>
              <a:rPr lang="en-US" sz="2000" dirty="0" err="1">
                <a:solidFill>
                  <a:srgbClr val="7030A0"/>
                </a:solidFill>
              </a:rPr>
              <a:t>chuyên</a:t>
            </a:r>
            <a:r>
              <a:rPr lang="en-US" sz="2000" dirty="0">
                <a:solidFill>
                  <a:srgbClr val="7030A0"/>
                </a:solidFill>
              </a:rPr>
              <a:t> </a:t>
            </a:r>
            <a:r>
              <a:rPr lang="en-US" sz="2000" dirty="0" err="1">
                <a:solidFill>
                  <a:srgbClr val="7030A0"/>
                </a:solidFill>
              </a:rPr>
              <a:t>gia</a:t>
            </a:r>
            <a:r>
              <a:rPr lang="en-US" sz="2000" dirty="0">
                <a:solidFill>
                  <a:srgbClr val="7030A0"/>
                </a:solidFill>
              </a:rPr>
              <a:t> </a:t>
            </a:r>
            <a:endParaRPr lang="vi-VN" sz="2000" dirty="0" smtClean="0">
              <a:solidFill>
                <a:srgbClr val="7030A0"/>
              </a:solidFill>
            </a:endParaRPr>
          </a:p>
          <a:p>
            <a:pPr algn="ctr"/>
            <a:r>
              <a:rPr lang="en-US" sz="2000" dirty="0" err="1" smtClean="0">
                <a:solidFill>
                  <a:srgbClr val="7030A0"/>
                </a:solidFill>
              </a:rPr>
              <a:t>trong</a:t>
            </a:r>
            <a:r>
              <a:rPr lang="en-US" sz="2000" dirty="0" smtClean="0">
                <a:solidFill>
                  <a:srgbClr val="7030A0"/>
                </a:solidFill>
              </a:rPr>
              <a:t> </a:t>
            </a:r>
            <a:r>
              <a:rPr lang="en-US" sz="2000" dirty="0" err="1">
                <a:solidFill>
                  <a:srgbClr val="7030A0"/>
                </a:solidFill>
              </a:rPr>
              <a:t>lĩnh</a:t>
            </a:r>
            <a:r>
              <a:rPr lang="en-US" sz="2000" dirty="0">
                <a:solidFill>
                  <a:srgbClr val="7030A0"/>
                </a:solidFill>
              </a:rPr>
              <a:t> </a:t>
            </a:r>
            <a:r>
              <a:rPr lang="en-US" sz="2000" dirty="0" err="1">
                <a:solidFill>
                  <a:srgbClr val="7030A0"/>
                </a:solidFill>
              </a:rPr>
              <a:t>vưc</a:t>
            </a:r>
            <a:r>
              <a:rPr lang="en-US" sz="2000" dirty="0">
                <a:solidFill>
                  <a:srgbClr val="7030A0"/>
                </a:solidFill>
              </a:rPr>
              <a:t> </a:t>
            </a:r>
            <a:r>
              <a:rPr lang="en-US" sz="2000" dirty="0" err="1">
                <a:solidFill>
                  <a:srgbClr val="7030A0"/>
                </a:solidFill>
              </a:rPr>
              <a:t>của</a:t>
            </a:r>
            <a:r>
              <a:rPr lang="en-US" sz="2000" dirty="0">
                <a:solidFill>
                  <a:srgbClr val="7030A0"/>
                </a:solidFill>
              </a:rPr>
              <a:t> </a:t>
            </a:r>
            <a:r>
              <a:rPr lang="en-US" sz="2000" dirty="0" err="1">
                <a:solidFill>
                  <a:srgbClr val="7030A0"/>
                </a:solidFill>
              </a:rPr>
              <a:t>họ</a:t>
            </a:r>
            <a:endParaRPr lang="en-US" sz="2000" dirty="0">
              <a:solidFill>
                <a:srgbClr val="7030A0"/>
              </a:solidFill>
            </a:endParaRPr>
          </a:p>
        </p:txBody>
      </p:sp>
      <p:sp>
        <p:nvSpPr>
          <p:cNvPr id="216078" name="Text Box 14"/>
          <p:cNvSpPr txBox="1">
            <a:spLocks noChangeArrowheads="1"/>
          </p:cNvSpPr>
          <p:nvPr/>
        </p:nvSpPr>
        <p:spPr bwMode="auto">
          <a:xfrm>
            <a:off x="5582661" y="4888206"/>
            <a:ext cx="3520516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2000" b="1" i="1" dirty="0">
                <a:solidFill>
                  <a:srgbClr val="FFC000"/>
                </a:solidFill>
              </a:rPr>
              <a:t>Tri </a:t>
            </a:r>
            <a:r>
              <a:rPr lang="en-US" sz="2000" b="1" i="1" dirty="0" err="1">
                <a:solidFill>
                  <a:srgbClr val="FFC000"/>
                </a:solidFill>
              </a:rPr>
              <a:t>thức</a:t>
            </a:r>
            <a:r>
              <a:rPr lang="en-US" sz="2000" b="1" i="1" dirty="0">
                <a:solidFill>
                  <a:srgbClr val="FFC000"/>
                </a:solidFill>
              </a:rPr>
              <a:t> </a:t>
            </a:r>
            <a:r>
              <a:rPr lang="en-US" sz="2000" b="1" i="1" dirty="0" err="1">
                <a:solidFill>
                  <a:srgbClr val="FFC000"/>
                </a:solidFill>
              </a:rPr>
              <a:t>công</a:t>
            </a:r>
            <a:r>
              <a:rPr lang="en-US" sz="2000" b="1" i="1" dirty="0">
                <a:solidFill>
                  <a:srgbClr val="FFC000"/>
                </a:solidFill>
              </a:rPr>
              <a:t> </a:t>
            </a:r>
            <a:r>
              <a:rPr lang="en-US" sz="2000" b="1" i="1" dirty="0" err="1">
                <a:solidFill>
                  <a:srgbClr val="FFC000"/>
                </a:solidFill>
              </a:rPr>
              <a:t>nghệ</a:t>
            </a:r>
            <a:endParaRPr lang="vi-VN" sz="2000" b="1" dirty="0" smtClean="0">
              <a:solidFill>
                <a:srgbClr val="FFC000"/>
              </a:solidFill>
            </a:endParaRPr>
          </a:p>
          <a:p>
            <a:pPr algn="ctr" eaLnBrk="0" hangingPunct="0"/>
            <a:r>
              <a:rPr lang="vi-VN" sz="2000" dirty="0" err="1" smtClean="0">
                <a:solidFill>
                  <a:srgbClr val="FFC000"/>
                </a:solidFill>
              </a:rPr>
              <a:t>Đ</a:t>
            </a:r>
            <a:r>
              <a:rPr lang="en-US" sz="2000" dirty="0" err="1" smtClean="0">
                <a:solidFill>
                  <a:srgbClr val="FFC000"/>
                </a:solidFill>
              </a:rPr>
              <a:t>áp</a:t>
            </a:r>
            <a:r>
              <a:rPr lang="en-US" sz="2000" dirty="0" smtClean="0">
                <a:solidFill>
                  <a:srgbClr val="FFC000"/>
                </a:solidFill>
              </a:rPr>
              <a:t> </a:t>
            </a:r>
            <a:r>
              <a:rPr lang="en-US" sz="2000" dirty="0" err="1">
                <a:solidFill>
                  <a:srgbClr val="FFC000"/>
                </a:solidFill>
              </a:rPr>
              <a:t>ứng</a:t>
            </a:r>
            <a:r>
              <a:rPr lang="en-US" sz="2000" dirty="0">
                <a:solidFill>
                  <a:srgbClr val="FFC000"/>
                </a:solidFill>
              </a:rPr>
              <a:t> </a:t>
            </a:r>
            <a:r>
              <a:rPr lang="en-US" sz="2000" dirty="0" err="1">
                <a:solidFill>
                  <a:srgbClr val="FFC000"/>
                </a:solidFill>
              </a:rPr>
              <a:t>tất</a:t>
            </a:r>
            <a:r>
              <a:rPr lang="en-US" sz="2000" dirty="0">
                <a:solidFill>
                  <a:srgbClr val="FFC000"/>
                </a:solidFill>
              </a:rPr>
              <a:t> </a:t>
            </a:r>
            <a:r>
              <a:rPr lang="en-US" sz="2000" dirty="0" err="1">
                <a:solidFill>
                  <a:srgbClr val="FFC000"/>
                </a:solidFill>
              </a:rPr>
              <a:t>cả</a:t>
            </a:r>
            <a:r>
              <a:rPr lang="en-US" sz="2000" dirty="0">
                <a:solidFill>
                  <a:srgbClr val="FFC000"/>
                </a:solidFill>
              </a:rPr>
              <a:t> </a:t>
            </a:r>
            <a:r>
              <a:rPr lang="en-US" sz="2000" dirty="0" err="1">
                <a:solidFill>
                  <a:srgbClr val="FFC000"/>
                </a:solidFill>
              </a:rPr>
              <a:t>các</a:t>
            </a:r>
            <a:r>
              <a:rPr lang="en-US" sz="2000" dirty="0">
                <a:solidFill>
                  <a:srgbClr val="FFC000"/>
                </a:solidFill>
              </a:rPr>
              <a:t> </a:t>
            </a:r>
            <a:r>
              <a:rPr lang="en-US" sz="2000" dirty="0" err="1">
                <a:solidFill>
                  <a:srgbClr val="FFC000"/>
                </a:solidFill>
              </a:rPr>
              <a:t>yêu</a:t>
            </a:r>
            <a:r>
              <a:rPr lang="en-US" sz="2000" dirty="0">
                <a:solidFill>
                  <a:srgbClr val="FFC000"/>
                </a:solidFill>
              </a:rPr>
              <a:t> </a:t>
            </a:r>
            <a:r>
              <a:rPr lang="en-US" sz="2000" dirty="0" err="1">
                <a:solidFill>
                  <a:srgbClr val="FFC000"/>
                </a:solidFill>
              </a:rPr>
              <a:t>cầu</a:t>
            </a:r>
            <a:r>
              <a:rPr lang="en-US" sz="2000" dirty="0">
                <a:solidFill>
                  <a:srgbClr val="FFC000"/>
                </a:solidFill>
              </a:rPr>
              <a:t> </a:t>
            </a:r>
            <a:endParaRPr lang="vi-VN" sz="2000" dirty="0" smtClean="0">
              <a:solidFill>
                <a:srgbClr val="FFC000"/>
              </a:solidFill>
            </a:endParaRPr>
          </a:p>
          <a:p>
            <a:pPr algn="ctr" eaLnBrk="0" hangingPunct="0"/>
            <a:r>
              <a:rPr lang="en-US" sz="2000" dirty="0" smtClean="0">
                <a:solidFill>
                  <a:srgbClr val="FFC000"/>
                </a:solidFill>
              </a:rPr>
              <a:t>đ</a:t>
            </a:r>
            <a:r>
              <a:rPr lang="vi-VN" sz="2000" dirty="0">
                <a:solidFill>
                  <a:srgbClr val="FFC000"/>
                </a:solidFill>
              </a:rPr>
              <a:t>ể</a:t>
            </a:r>
            <a:r>
              <a:rPr lang="en-US" sz="2000" dirty="0">
                <a:solidFill>
                  <a:srgbClr val="FFC000"/>
                </a:solidFill>
              </a:rPr>
              <a:t> </a:t>
            </a:r>
            <a:r>
              <a:rPr lang="en-US" sz="2000" dirty="0" err="1">
                <a:solidFill>
                  <a:srgbClr val="FFC000"/>
                </a:solidFill>
              </a:rPr>
              <a:t>hoàn</a:t>
            </a:r>
            <a:r>
              <a:rPr lang="en-US" sz="2000" dirty="0">
                <a:solidFill>
                  <a:srgbClr val="FFC000"/>
                </a:solidFill>
              </a:rPr>
              <a:t> </a:t>
            </a:r>
            <a:r>
              <a:rPr lang="en-US" sz="2000" dirty="0" err="1">
                <a:solidFill>
                  <a:srgbClr val="FFC000"/>
                </a:solidFill>
              </a:rPr>
              <a:t>thành</a:t>
            </a:r>
            <a:r>
              <a:rPr lang="en-US" sz="2000" dirty="0">
                <a:solidFill>
                  <a:srgbClr val="FFC000"/>
                </a:solidFill>
              </a:rPr>
              <a:t> </a:t>
            </a:r>
            <a:r>
              <a:rPr lang="en-US" sz="2000" dirty="0" err="1">
                <a:solidFill>
                  <a:srgbClr val="FFC000"/>
                </a:solidFill>
              </a:rPr>
              <a:t>một</a:t>
            </a:r>
            <a:r>
              <a:rPr lang="en-US" sz="2000" dirty="0">
                <a:solidFill>
                  <a:srgbClr val="FFC000"/>
                </a:solidFill>
              </a:rPr>
              <a:t> </a:t>
            </a:r>
            <a:r>
              <a:rPr lang="en-US" sz="2000" dirty="0" err="1">
                <a:solidFill>
                  <a:srgbClr val="FFC000"/>
                </a:solidFill>
              </a:rPr>
              <a:t>cách</a:t>
            </a:r>
            <a:r>
              <a:rPr lang="en-US" sz="2000" dirty="0">
                <a:solidFill>
                  <a:srgbClr val="FFC000"/>
                </a:solidFill>
              </a:rPr>
              <a:t> </a:t>
            </a:r>
            <a:r>
              <a:rPr lang="en-US" sz="2000" dirty="0" err="1">
                <a:solidFill>
                  <a:srgbClr val="FFC000"/>
                </a:solidFill>
              </a:rPr>
              <a:t>tốt</a:t>
            </a:r>
            <a:r>
              <a:rPr lang="en-US" sz="2000" dirty="0">
                <a:solidFill>
                  <a:srgbClr val="FFC000"/>
                </a:solidFill>
              </a:rPr>
              <a:t> </a:t>
            </a:r>
            <a:r>
              <a:rPr lang="en-US" sz="2000" dirty="0" err="1">
                <a:solidFill>
                  <a:srgbClr val="FFC000"/>
                </a:solidFill>
              </a:rPr>
              <a:t>nhất</a:t>
            </a:r>
            <a:r>
              <a:rPr lang="en-US" sz="2000" dirty="0">
                <a:solidFill>
                  <a:srgbClr val="FFC000"/>
                </a:solidFill>
              </a:rPr>
              <a:t> </a:t>
            </a:r>
            <a:endParaRPr lang="vi-VN" sz="2000" dirty="0" smtClean="0">
              <a:solidFill>
                <a:srgbClr val="FFC000"/>
              </a:solidFill>
            </a:endParaRPr>
          </a:p>
          <a:p>
            <a:pPr algn="ctr" eaLnBrk="0" hangingPunct="0"/>
            <a:r>
              <a:rPr lang="en-US" sz="2000" dirty="0" err="1" smtClean="0">
                <a:solidFill>
                  <a:srgbClr val="FFC000"/>
                </a:solidFill>
              </a:rPr>
              <a:t>nhiệm</a:t>
            </a:r>
            <a:r>
              <a:rPr lang="en-US" sz="2000" dirty="0" smtClean="0">
                <a:solidFill>
                  <a:srgbClr val="FFC000"/>
                </a:solidFill>
              </a:rPr>
              <a:t> </a:t>
            </a:r>
            <a:r>
              <a:rPr lang="en-US" sz="2000" dirty="0" err="1">
                <a:solidFill>
                  <a:srgbClr val="FFC000"/>
                </a:solidFill>
              </a:rPr>
              <a:t>vụ</a:t>
            </a:r>
            <a:r>
              <a:rPr lang="en-US" sz="2000" dirty="0">
                <a:solidFill>
                  <a:srgbClr val="FFC000"/>
                </a:solidFill>
              </a:rPr>
              <a:t> </a:t>
            </a:r>
            <a:r>
              <a:rPr lang="en-US" sz="2000" dirty="0" err="1">
                <a:solidFill>
                  <a:srgbClr val="FFC000"/>
                </a:solidFill>
              </a:rPr>
              <a:t>theo</a:t>
            </a:r>
            <a:r>
              <a:rPr lang="en-US" sz="2000" dirty="0">
                <a:solidFill>
                  <a:srgbClr val="FFC000"/>
                </a:solidFill>
              </a:rPr>
              <a:t> </a:t>
            </a:r>
            <a:r>
              <a:rPr lang="en-US" sz="2000" dirty="0" err="1">
                <a:solidFill>
                  <a:srgbClr val="FFC000"/>
                </a:solidFill>
              </a:rPr>
              <a:t>vị</a:t>
            </a:r>
            <a:r>
              <a:rPr lang="en-US" sz="2000" dirty="0">
                <a:solidFill>
                  <a:srgbClr val="FFC000"/>
                </a:solidFill>
              </a:rPr>
              <a:t> </a:t>
            </a:r>
            <a:r>
              <a:rPr lang="en-US" sz="2000" dirty="0" err="1">
                <a:solidFill>
                  <a:srgbClr val="FFC000"/>
                </a:solidFill>
              </a:rPr>
              <a:t>trí</a:t>
            </a:r>
            <a:r>
              <a:rPr lang="en-US" sz="2000" dirty="0">
                <a:solidFill>
                  <a:srgbClr val="FFC000"/>
                </a:solidFill>
              </a:rPr>
              <a:t> </a:t>
            </a:r>
            <a:r>
              <a:rPr lang="en-US" sz="2000" dirty="0" err="1">
                <a:solidFill>
                  <a:srgbClr val="FFC000"/>
                </a:solidFill>
              </a:rPr>
              <a:t>của</a:t>
            </a:r>
            <a:r>
              <a:rPr lang="en-US" sz="2000" dirty="0">
                <a:solidFill>
                  <a:srgbClr val="FFC000"/>
                </a:solidFill>
              </a:rPr>
              <a:t> </a:t>
            </a:r>
            <a:r>
              <a:rPr lang="en-US" sz="2000" dirty="0" err="1">
                <a:solidFill>
                  <a:srgbClr val="FFC000"/>
                </a:solidFill>
              </a:rPr>
              <a:t>họ</a:t>
            </a:r>
            <a:endParaRPr lang="en-US" sz="2000" dirty="0">
              <a:solidFill>
                <a:srgbClr val="FFC000"/>
              </a:solidFill>
            </a:endParaRPr>
          </a:p>
        </p:txBody>
      </p:sp>
      <p:sp>
        <p:nvSpPr>
          <p:cNvPr id="216079" name="Text Box 15"/>
          <p:cNvSpPr txBox="1">
            <a:spLocks noChangeArrowheads="1"/>
          </p:cNvSpPr>
          <p:nvPr/>
        </p:nvSpPr>
        <p:spPr bwMode="auto">
          <a:xfrm>
            <a:off x="-311630" y="3253749"/>
            <a:ext cx="2784737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2000" b="1" i="1" dirty="0" err="1">
                <a:solidFill>
                  <a:srgbClr val="00B050"/>
                </a:solidFill>
              </a:rPr>
              <a:t>Mức</a:t>
            </a:r>
            <a:r>
              <a:rPr lang="en-US" sz="2000" b="1" i="1" dirty="0">
                <a:solidFill>
                  <a:srgbClr val="00B050"/>
                </a:solidFill>
              </a:rPr>
              <a:t> </a:t>
            </a:r>
            <a:r>
              <a:rPr lang="en-US" sz="2000" b="1" i="1" dirty="0" err="1">
                <a:solidFill>
                  <a:srgbClr val="00B050"/>
                </a:solidFill>
              </a:rPr>
              <a:t>lương</a:t>
            </a:r>
            <a:r>
              <a:rPr lang="en-US" sz="2000" b="1" i="1" dirty="0">
                <a:solidFill>
                  <a:srgbClr val="00B050"/>
                </a:solidFill>
              </a:rPr>
              <a:t> </a:t>
            </a:r>
            <a:r>
              <a:rPr lang="en-US" sz="2000" b="1" i="1" dirty="0" err="1">
                <a:solidFill>
                  <a:srgbClr val="00B050"/>
                </a:solidFill>
              </a:rPr>
              <a:t>theo</a:t>
            </a:r>
            <a:r>
              <a:rPr lang="en-US" sz="2000" b="1" i="1" dirty="0">
                <a:solidFill>
                  <a:srgbClr val="00B050"/>
                </a:solidFill>
              </a:rPr>
              <a:t> </a:t>
            </a:r>
            <a:r>
              <a:rPr lang="en-US" sz="2000" b="1" i="1" dirty="0" err="1">
                <a:solidFill>
                  <a:srgbClr val="00B050"/>
                </a:solidFill>
              </a:rPr>
              <a:t>vị</a:t>
            </a:r>
            <a:r>
              <a:rPr lang="en-US" sz="2000" b="1" i="1" dirty="0">
                <a:solidFill>
                  <a:srgbClr val="00B050"/>
                </a:solidFill>
              </a:rPr>
              <a:t> </a:t>
            </a:r>
            <a:r>
              <a:rPr lang="en-US" sz="2000" b="1" i="1" dirty="0" err="1" smtClean="0">
                <a:solidFill>
                  <a:srgbClr val="00B050"/>
                </a:solidFill>
              </a:rPr>
              <a:t>trí</a:t>
            </a:r>
            <a:endParaRPr lang="vi-VN" sz="2000" b="1" i="1" dirty="0" smtClean="0">
              <a:solidFill>
                <a:srgbClr val="00B050"/>
              </a:solidFill>
            </a:endParaRPr>
          </a:p>
          <a:p>
            <a:pPr algn="ctr" eaLnBrk="0" hangingPunct="0"/>
            <a:r>
              <a:rPr lang="en-US" sz="2000" dirty="0" err="1" smtClean="0">
                <a:solidFill>
                  <a:srgbClr val="00B050"/>
                </a:solidFill>
              </a:rPr>
              <a:t>Trả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>
                <a:solidFill>
                  <a:srgbClr val="00B050"/>
                </a:solidFill>
              </a:rPr>
              <a:t>công</a:t>
            </a:r>
            <a:r>
              <a:rPr lang="en-US" sz="2000" dirty="0">
                <a:solidFill>
                  <a:srgbClr val="00B050"/>
                </a:solidFill>
              </a:rPr>
              <a:t> </a:t>
            </a:r>
            <a:r>
              <a:rPr lang="en-US" sz="2000" dirty="0" err="1">
                <a:solidFill>
                  <a:srgbClr val="00B050"/>
                </a:solidFill>
              </a:rPr>
              <a:t>được</a:t>
            </a:r>
            <a:r>
              <a:rPr lang="en-US" sz="2000" dirty="0">
                <a:solidFill>
                  <a:srgbClr val="00B050"/>
                </a:solidFill>
              </a:rPr>
              <a:t> </a:t>
            </a:r>
            <a:r>
              <a:rPr lang="en-US" sz="2000" dirty="0" err="1">
                <a:solidFill>
                  <a:srgbClr val="00B050"/>
                </a:solidFill>
              </a:rPr>
              <a:t>thực</a:t>
            </a:r>
            <a:r>
              <a:rPr lang="en-US" sz="2000" dirty="0">
                <a:solidFill>
                  <a:srgbClr val="00B050"/>
                </a:solidFill>
              </a:rPr>
              <a:t> </a:t>
            </a:r>
            <a:r>
              <a:rPr lang="en-US" sz="2000" dirty="0" err="1">
                <a:solidFill>
                  <a:srgbClr val="00B050"/>
                </a:solidFill>
              </a:rPr>
              <a:t>hiện</a:t>
            </a:r>
            <a:r>
              <a:rPr lang="en-US" sz="2000" dirty="0">
                <a:solidFill>
                  <a:srgbClr val="00B050"/>
                </a:solidFill>
              </a:rPr>
              <a:t> </a:t>
            </a:r>
            <a:endParaRPr lang="vi-VN" sz="2000" dirty="0" smtClean="0">
              <a:solidFill>
                <a:srgbClr val="00B050"/>
              </a:solidFill>
            </a:endParaRPr>
          </a:p>
          <a:p>
            <a:pPr algn="ctr" eaLnBrk="0" hangingPunct="0"/>
            <a:r>
              <a:rPr lang="en-US" sz="2000" dirty="0" err="1" smtClean="0">
                <a:solidFill>
                  <a:srgbClr val="00B050"/>
                </a:solidFill>
              </a:rPr>
              <a:t>căn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>
                <a:solidFill>
                  <a:srgbClr val="00B050"/>
                </a:solidFill>
              </a:rPr>
              <a:t>cứ</a:t>
            </a:r>
            <a:r>
              <a:rPr lang="en-US" sz="2000" dirty="0">
                <a:solidFill>
                  <a:srgbClr val="00B050"/>
                </a:solidFill>
              </a:rPr>
              <a:t> </a:t>
            </a:r>
            <a:r>
              <a:rPr lang="en-US" sz="2000" dirty="0" err="1">
                <a:solidFill>
                  <a:srgbClr val="00B050"/>
                </a:solidFill>
              </a:rPr>
              <a:t>vào</a:t>
            </a:r>
            <a:r>
              <a:rPr lang="en-US" sz="2000" dirty="0">
                <a:solidFill>
                  <a:srgbClr val="00B050"/>
                </a:solidFill>
              </a:rPr>
              <a:t> </a:t>
            </a:r>
            <a:r>
              <a:rPr lang="en-US" sz="2000" dirty="0" err="1">
                <a:solidFill>
                  <a:srgbClr val="00B050"/>
                </a:solidFill>
              </a:rPr>
              <a:t>nền</a:t>
            </a:r>
            <a:r>
              <a:rPr lang="en-US" sz="2000" dirty="0">
                <a:solidFill>
                  <a:srgbClr val="00B050"/>
                </a:solidFill>
              </a:rPr>
              <a:t> </a:t>
            </a:r>
            <a:r>
              <a:rPr lang="en-US" sz="2000" dirty="0" err="1">
                <a:solidFill>
                  <a:srgbClr val="00B050"/>
                </a:solidFill>
              </a:rPr>
              <a:t>tảng</a:t>
            </a:r>
            <a:r>
              <a:rPr lang="en-US" sz="2000" dirty="0">
                <a:solidFill>
                  <a:srgbClr val="00B050"/>
                </a:solidFill>
              </a:rPr>
              <a:t> </a:t>
            </a:r>
            <a:r>
              <a:rPr lang="en-US" sz="2000" dirty="0" err="1">
                <a:solidFill>
                  <a:srgbClr val="00B050"/>
                </a:solidFill>
              </a:rPr>
              <a:t>vị</a:t>
            </a:r>
            <a:r>
              <a:rPr lang="en-US" sz="2000" dirty="0">
                <a:solidFill>
                  <a:srgbClr val="00B050"/>
                </a:solidFill>
              </a:rPr>
              <a:t> </a:t>
            </a:r>
            <a:r>
              <a:rPr lang="en-US" sz="2000" dirty="0" err="1">
                <a:solidFill>
                  <a:srgbClr val="00B050"/>
                </a:solidFill>
              </a:rPr>
              <a:t>trí</a:t>
            </a:r>
            <a:endParaRPr lang="en-US" sz="2000" dirty="0">
              <a:solidFill>
                <a:srgbClr val="00B050"/>
              </a:solidFill>
            </a:endParaRPr>
          </a:p>
        </p:txBody>
      </p:sp>
      <p:sp>
        <p:nvSpPr>
          <p:cNvPr id="216080" name="Text Box 16"/>
          <p:cNvSpPr txBox="1">
            <a:spLocks noChangeArrowheads="1"/>
          </p:cNvSpPr>
          <p:nvPr/>
        </p:nvSpPr>
        <p:spPr bwMode="auto">
          <a:xfrm>
            <a:off x="568264" y="4587226"/>
            <a:ext cx="2258279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2000" b="1" i="1" dirty="0" err="1">
                <a:solidFill>
                  <a:srgbClr val="512373"/>
                </a:solidFill>
              </a:rPr>
              <a:t>Công</a:t>
            </a:r>
            <a:r>
              <a:rPr lang="en-US" sz="2000" b="1" i="1" dirty="0">
                <a:solidFill>
                  <a:srgbClr val="512373"/>
                </a:solidFill>
              </a:rPr>
              <a:t> </a:t>
            </a:r>
            <a:r>
              <a:rPr lang="en-US" sz="2000" b="1" i="1" dirty="0" err="1">
                <a:solidFill>
                  <a:srgbClr val="512373"/>
                </a:solidFill>
              </a:rPr>
              <a:t>việc</a:t>
            </a:r>
            <a:endParaRPr lang="vi-VN" sz="2000" b="1" dirty="0" smtClean="0">
              <a:solidFill>
                <a:srgbClr val="512373"/>
              </a:solidFill>
            </a:endParaRPr>
          </a:p>
          <a:p>
            <a:pPr algn="ctr"/>
            <a:r>
              <a:rPr lang="en-US" sz="2000" dirty="0" err="1" smtClean="0">
                <a:solidFill>
                  <a:srgbClr val="512373"/>
                </a:solidFill>
              </a:rPr>
              <a:t>Sự</a:t>
            </a:r>
            <a:r>
              <a:rPr lang="en-US" sz="2000" dirty="0" smtClean="0">
                <a:solidFill>
                  <a:srgbClr val="512373"/>
                </a:solidFill>
              </a:rPr>
              <a:t> </a:t>
            </a:r>
            <a:r>
              <a:rPr lang="en-US" sz="2000" dirty="0" err="1" smtClean="0">
                <a:solidFill>
                  <a:srgbClr val="512373"/>
                </a:solidFill>
              </a:rPr>
              <a:t>thăng</a:t>
            </a:r>
            <a:r>
              <a:rPr lang="en-US" sz="2000" dirty="0" smtClean="0">
                <a:solidFill>
                  <a:srgbClr val="512373"/>
                </a:solidFill>
              </a:rPr>
              <a:t> </a:t>
            </a:r>
            <a:r>
              <a:rPr lang="en-US" sz="2000" dirty="0" err="1">
                <a:solidFill>
                  <a:srgbClr val="512373"/>
                </a:solidFill>
              </a:rPr>
              <a:t>tiến</a:t>
            </a:r>
            <a:r>
              <a:rPr lang="en-US" sz="2000" dirty="0">
                <a:solidFill>
                  <a:srgbClr val="512373"/>
                </a:solidFill>
              </a:rPr>
              <a:t> </a:t>
            </a:r>
            <a:r>
              <a:rPr lang="en-US" sz="2000" dirty="0" err="1">
                <a:solidFill>
                  <a:srgbClr val="512373"/>
                </a:solidFill>
              </a:rPr>
              <a:t>dựa</a:t>
            </a:r>
            <a:r>
              <a:rPr lang="en-US" sz="2000" dirty="0">
                <a:solidFill>
                  <a:srgbClr val="512373"/>
                </a:solidFill>
              </a:rPr>
              <a:t> </a:t>
            </a:r>
            <a:r>
              <a:rPr lang="en-US" sz="2000" dirty="0" err="1">
                <a:solidFill>
                  <a:srgbClr val="512373"/>
                </a:solidFill>
              </a:rPr>
              <a:t>vào</a:t>
            </a:r>
            <a:r>
              <a:rPr lang="en-US" sz="2000" dirty="0">
                <a:solidFill>
                  <a:srgbClr val="512373"/>
                </a:solidFill>
              </a:rPr>
              <a:t> </a:t>
            </a:r>
            <a:r>
              <a:rPr lang="en-US" sz="2000" dirty="0" err="1">
                <a:solidFill>
                  <a:srgbClr val="512373"/>
                </a:solidFill>
              </a:rPr>
              <a:t>thành</a:t>
            </a:r>
            <a:r>
              <a:rPr lang="en-US" sz="2000" dirty="0">
                <a:solidFill>
                  <a:srgbClr val="512373"/>
                </a:solidFill>
              </a:rPr>
              <a:t> </a:t>
            </a:r>
            <a:r>
              <a:rPr lang="en-US" sz="2000" dirty="0" err="1">
                <a:solidFill>
                  <a:srgbClr val="512373"/>
                </a:solidFill>
              </a:rPr>
              <a:t>tựu</a:t>
            </a:r>
            <a:endParaRPr lang="en-US" sz="2000" dirty="0">
              <a:solidFill>
                <a:srgbClr val="512373"/>
              </a:solidFill>
            </a:endParaRPr>
          </a:p>
          <a:p>
            <a:pPr algn="ctr"/>
            <a:r>
              <a:rPr lang="en-US" sz="2000" dirty="0" err="1">
                <a:solidFill>
                  <a:srgbClr val="512373"/>
                </a:solidFill>
              </a:rPr>
              <a:t>như</a:t>
            </a:r>
            <a:r>
              <a:rPr lang="en-US" sz="2000" dirty="0">
                <a:solidFill>
                  <a:srgbClr val="512373"/>
                </a:solidFill>
              </a:rPr>
              <a:t> </a:t>
            </a:r>
            <a:r>
              <a:rPr lang="en-US" sz="2000" dirty="0" err="1">
                <a:solidFill>
                  <a:srgbClr val="512373"/>
                </a:solidFill>
              </a:rPr>
              <a:t>thâm</a:t>
            </a:r>
            <a:r>
              <a:rPr lang="en-US" sz="2000" dirty="0">
                <a:solidFill>
                  <a:srgbClr val="512373"/>
                </a:solidFill>
              </a:rPr>
              <a:t> </a:t>
            </a:r>
            <a:r>
              <a:rPr lang="en-US" sz="2000" dirty="0" err="1">
                <a:solidFill>
                  <a:srgbClr val="512373"/>
                </a:solidFill>
              </a:rPr>
              <a:t>niên</a:t>
            </a:r>
            <a:r>
              <a:rPr lang="en-US" sz="2000" dirty="0">
                <a:solidFill>
                  <a:srgbClr val="512373"/>
                </a:solidFill>
              </a:rPr>
              <a:t> </a:t>
            </a:r>
            <a:r>
              <a:rPr lang="en-US" sz="2000" dirty="0" err="1">
                <a:solidFill>
                  <a:srgbClr val="512373"/>
                </a:solidFill>
              </a:rPr>
              <a:t>nghề</a:t>
            </a:r>
            <a:r>
              <a:rPr lang="en-US" sz="2000" dirty="0">
                <a:solidFill>
                  <a:srgbClr val="512373"/>
                </a:solidFill>
              </a:rPr>
              <a:t> </a:t>
            </a:r>
            <a:r>
              <a:rPr lang="en-US" sz="2000" dirty="0" err="1" smtClean="0">
                <a:solidFill>
                  <a:srgbClr val="512373"/>
                </a:solidFill>
              </a:rPr>
              <a:t>nghiệp</a:t>
            </a:r>
            <a:r>
              <a:rPr lang="en-US" sz="2000" dirty="0" smtClean="0">
                <a:solidFill>
                  <a:srgbClr val="512373"/>
                </a:solidFill>
              </a:rPr>
              <a:t>, </a:t>
            </a:r>
            <a:r>
              <a:rPr lang="en-US" sz="2000" dirty="0" err="1" smtClean="0">
                <a:solidFill>
                  <a:srgbClr val="512373"/>
                </a:solidFill>
              </a:rPr>
              <a:t>trình</a:t>
            </a:r>
            <a:r>
              <a:rPr lang="en-US" sz="2000" dirty="0" smtClean="0">
                <a:solidFill>
                  <a:srgbClr val="512373"/>
                </a:solidFill>
              </a:rPr>
              <a:t> </a:t>
            </a:r>
            <a:r>
              <a:rPr lang="en-US" sz="2000" dirty="0" err="1" smtClean="0">
                <a:solidFill>
                  <a:srgbClr val="512373"/>
                </a:solidFill>
              </a:rPr>
              <a:t>độ</a:t>
            </a:r>
            <a:r>
              <a:rPr lang="vi-VN" sz="2000" dirty="0" smtClean="0">
                <a:solidFill>
                  <a:srgbClr val="512373"/>
                </a:solidFill>
              </a:rPr>
              <a:t>…</a:t>
            </a:r>
            <a:endParaRPr lang="en-US" sz="2000" dirty="0">
              <a:solidFill>
                <a:srgbClr val="512373"/>
              </a:solidFill>
            </a:endParaRPr>
          </a:p>
        </p:txBody>
      </p:sp>
      <p:sp>
        <p:nvSpPr>
          <p:cNvPr id="216081" name="Oval 17"/>
          <p:cNvSpPr>
            <a:spLocks noChangeArrowheads="1"/>
          </p:cNvSpPr>
          <p:nvPr/>
        </p:nvSpPr>
        <p:spPr bwMode="gray">
          <a:xfrm>
            <a:off x="2903824" y="4742944"/>
            <a:ext cx="360363" cy="360363"/>
          </a:xfrm>
          <a:prstGeom prst="ellipse">
            <a:avLst/>
          </a:prstGeom>
          <a:gradFill rotWithShape="1">
            <a:gsLst>
              <a:gs pos="0">
                <a:srgbClr val="CB90EC">
                  <a:gamma/>
                  <a:tint val="9020"/>
                  <a:invGamma/>
                </a:srgbClr>
              </a:gs>
              <a:gs pos="100000">
                <a:srgbClr val="CB90EC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52400" dir="16200000" sy="-10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6082" name="Oval 18"/>
          <p:cNvSpPr>
            <a:spLocks noChangeArrowheads="1"/>
          </p:cNvSpPr>
          <p:nvPr/>
        </p:nvSpPr>
        <p:spPr bwMode="gray">
          <a:xfrm>
            <a:off x="5105182" y="1801069"/>
            <a:ext cx="360363" cy="360363"/>
          </a:xfrm>
          <a:prstGeom prst="ellipse">
            <a:avLst/>
          </a:prstGeom>
          <a:gradFill rotWithShape="1">
            <a:gsLst>
              <a:gs pos="0">
                <a:srgbClr val="6699FF">
                  <a:gamma/>
                  <a:tint val="9020"/>
                  <a:invGamma/>
                </a:srgbClr>
              </a:gs>
              <a:gs pos="100000">
                <a:srgbClr val="6699FF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52400" dir="16200000" sy="-10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6083" name="Oval 19"/>
          <p:cNvSpPr>
            <a:spLocks noChangeArrowheads="1"/>
          </p:cNvSpPr>
          <p:nvPr/>
        </p:nvSpPr>
        <p:spPr bwMode="gray">
          <a:xfrm>
            <a:off x="3906837" y="1717704"/>
            <a:ext cx="360363" cy="360363"/>
          </a:xfrm>
          <a:prstGeom prst="ellipse">
            <a:avLst/>
          </a:prstGeom>
          <a:gradFill rotWithShape="1">
            <a:gsLst>
              <a:gs pos="0">
                <a:srgbClr val="FF9900">
                  <a:gamma/>
                  <a:tint val="9020"/>
                  <a:invGamma/>
                </a:srgbClr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52400" dir="16200000" sy="-10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6084" name="Oval 20"/>
          <p:cNvSpPr>
            <a:spLocks noChangeArrowheads="1"/>
          </p:cNvSpPr>
          <p:nvPr/>
        </p:nvSpPr>
        <p:spPr bwMode="gray">
          <a:xfrm>
            <a:off x="2756693" y="2442910"/>
            <a:ext cx="360363" cy="360363"/>
          </a:xfrm>
          <a:prstGeom prst="ellipse">
            <a:avLst/>
          </a:prstGeom>
          <a:gradFill rotWithShape="1">
            <a:gsLst>
              <a:gs pos="0">
                <a:srgbClr val="EDD947">
                  <a:gamma/>
                  <a:tint val="5882"/>
                  <a:invGamma/>
                </a:srgbClr>
              </a:gs>
              <a:gs pos="100000">
                <a:srgbClr val="EDD947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52400" dir="16200000" sy="-10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6085" name="Oval 21"/>
          <p:cNvSpPr>
            <a:spLocks noChangeArrowheads="1"/>
          </p:cNvSpPr>
          <p:nvPr/>
        </p:nvSpPr>
        <p:spPr bwMode="gray">
          <a:xfrm>
            <a:off x="2466180" y="3581400"/>
            <a:ext cx="360363" cy="360363"/>
          </a:xfrm>
          <a:prstGeom prst="ellipse">
            <a:avLst/>
          </a:prstGeom>
          <a:gradFill rotWithShape="1">
            <a:gsLst>
              <a:gs pos="0">
                <a:srgbClr val="82B820">
                  <a:gamma/>
                  <a:tint val="7451"/>
                  <a:invGamma/>
                </a:srgbClr>
              </a:gs>
              <a:gs pos="100000">
                <a:srgbClr val="82B82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52400" dir="16200000" sy="-10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6086" name="Oval 22"/>
          <p:cNvSpPr>
            <a:spLocks noChangeArrowheads="1"/>
          </p:cNvSpPr>
          <p:nvPr/>
        </p:nvSpPr>
        <p:spPr bwMode="gray">
          <a:xfrm>
            <a:off x="3429000" y="2667000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bg2">
                  <a:gamma/>
                  <a:tint val="42353"/>
                  <a:invGamma/>
                </a:schemeClr>
              </a:gs>
              <a:gs pos="50000">
                <a:schemeClr val="bg2"/>
              </a:gs>
              <a:gs pos="100000">
                <a:schemeClr val="bg2">
                  <a:gamma/>
                  <a:tint val="42353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16087" name="Oval 23"/>
          <p:cNvSpPr>
            <a:spLocks noChangeArrowheads="1"/>
          </p:cNvSpPr>
          <p:nvPr/>
        </p:nvSpPr>
        <p:spPr bwMode="gray">
          <a:xfrm>
            <a:off x="3570288" y="2808288"/>
            <a:ext cx="1878012" cy="1878012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38100" algn="ctr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8" name="Oval 21"/>
          <p:cNvSpPr>
            <a:spLocks noChangeArrowheads="1"/>
          </p:cNvSpPr>
          <p:nvPr/>
        </p:nvSpPr>
        <p:spPr bwMode="gray">
          <a:xfrm>
            <a:off x="6065837" y="2667000"/>
            <a:ext cx="360363" cy="360363"/>
          </a:xfrm>
          <a:prstGeom prst="ellipse">
            <a:avLst/>
          </a:prstGeom>
          <a:gradFill rotWithShape="1">
            <a:gsLst>
              <a:gs pos="0">
                <a:srgbClr val="82B820">
                  <a:gamma/>
                  <a:tint val="7451"/>
                  <a:invGamma/>
                </a:srgbClr>
              </a:gs>
              <a:gs pos="100000">
                <a:srgbClr val="82B82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52400" dir="16200000" sy="-10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Oval 19"/>
          <p:cNvSpPr>
            <a:spLocks noChangeArrowheads="1"/>
          </p:cNvSpPr>
          <p:nvPr/>
        </p:nvSpPr>
        <p:spPr bwMode="gray">
          <a:xfrm>
            <a:off x="5448300" y="5095875"/>
            <a:ext cx="360363" cy="360363"/>
          </a:xfrm>
          <a:prstGeom prst="ellipse">
            <a:avLst/>
          </a:prstGeom>
          <a:gradFill rotWithShape="1">
            <a:gsLst>
              <a:gs pos="0">
                <a:srgbClr val="FF9900">
                  <a:gamma/>
                  <a:tint val="9020"/>
                  <a:invGamma/>
                </a:srgbClr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52400" dir="16200000" sy="-10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" name="Oval 17"/>
          <p:cNvSpPr>
            <a:spLocks noChangeArrowheads="1"/>
          </p:cNvSpPr>
          <p:nvPr/>
        </p:nvSpPr>
        <p:spPr bwMode="gray">
          <a:xfrm>
            <a:off x="6233535" y="4019421"/>
            <a:ext cx="360363" cy="360363"/>
          </a:xfrm>
          <a:prstGeom prst="ellipse">
            <a:avLst/>
          </a:prstGeom>
          <a:gradFill rotWithShape="1">
            <a:gsLst>
              <a:gs pos="0">
                <a:srgbClr val="CB90EC">
                  <a:gamma/>
                  <a:tint val="9020"/>
                  <a:invGamma/>
                </a:srgbClr>
              </a:gs>
              <a:gs pos="100000">
                <a:srgbClr val="CB90EC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52400" dir="16200000" sy="-10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" name="AutoShape 6"/>
          <p:cNvSpPr>
            <a:spLocks noChangeArrowheads="1"/>
          </p:cNvSpPr>
          <p:nvPr/>
        </p:nvSpPr>
        <p:spPr bwMode="gray">
          <a:xfrm rot="12682549">
            <a:off x="3113570" y="2855765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vi-VN" dirty="0" smtClean="0"/>
          </a:p>
          <a:p>
            <a:endParaRPr lang="vi-VN" dirty="0"/>
          </a:p>
          <a:p>
            <a:endParaRPr lang="vi-VN" dirty="0" smtClean="0"/>
          </a:p>
          <a:p>
            <a:endParaRPr lang="vi-VN" dirty="0"/>
          </a:p>
          <a:p>
            <a:endParaRPr lang="vi-VN" dirty="0" smtClean="0"/>
          </a:p>
          <a:p>
            <a:endParaRPr lang="en-US" dirty="0"/>
          </a:p>
        </p:txBody>
      </p:sp>
      <p:sp>
        <p:nvSpPr>
          <p:cNvPr id="32" name="AutoShape 6"/>
          <p:cNvSpPr>
            <a:spLocks noChangeArrowheads="1"/>
          </p:cNvSpPr>
          <p:nvPr/>
        </p:nvSpPr>
        <p:spPr bwMode="gray">
          <a:xfrm rot="1201330">
            <a:off x="5375829" y="3804370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vi-VN" dirty="0" smtClean="0"/>
          </a:p>
          <a:p>
            <a:endParaRPr lang="vi-VN" dirty="0"/>
          </a:p>
          <a:p>
            <a:endParaRPr lang="vi-VN" dirty="0" smtClean="0"/>
          </a:p>
          <a:p>
            <a:endParaRPr lang="vi-VN" dirty="0"/>
          </a:p>
          <a:p>
            <a:endParaRPr lang="vi-VN" dirty="0" smtClean="0"/>
          </a:p>
          <a:p>
            <a:endParaRPr lang="en-US" dirty="0"/>
          </a:p>
        </p:txBody>
      </p:sp>
      <p:sp>
        <p:nvSpPr>
          <p:cNvPr id="33" name="AutoShape 6"/>
          <p:cNvSpPr>
            <a:spLocks noChangeArrowheads="1"/>
          </p:cNvSpPr>
          <p:nvPr/>
        </p:nvSpPr>
        <p:spPr bwMode="gray">
          <a:xfrm rot="5400000">
            <a:off x="3949438" y="4814020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vi-VN" dirty="0" smtClean="0"/>
          </a:p>
          <a:p>
            <a:endParaRPr lang="vi-VN" dirty="0"/>
          </a:p>
          <a:p>
            <a:endParaRPr lang="vi-VN" dirty="0" smtClean="0"/>
          </a:p>
          <a:p>
            <a:endParaRPr lang="vi-VN" dirty="0"/>
          </a:p>
          <a:p>
            <a:endParaRPr lang="vi-VN" dirty="0" smtClean="0"/>
          </a:p>
          <a:p>
            <a:endParaRPr lang="en-US" dirty="0"/>
          </a:p>
        </p:txBody>
      </p:sp>
      <p:pic>
        <p:nvPicPr>
          <p:cNvPr id="27" name="Picture 2" descr="File:Max Weber 189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1525" y="2512487"/>
            <a:ext cx="2389188" cy="241834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 Box 12"/>
          <p:cNvSpPr txBox="1">
            <a:spLocks noChangeArrowheads="1"/>
          </p:cNvSpPr>
          <p:nvPr/>
        </p:nvSpPr>
        <p:spPr bwMode="auto">
          <a:xfrm>
            <a:off x="1635456" y="571029"/>
            <a:ext cx="325746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2000" b="1" i="1" dirty="0" err="1">
                <a:solidFill>
                  <a:srgbClr val="C00000"/>
                </a:solidFill>
              </a:rPr>
              <a:t>Hệ</a:t>
            </a:r>
            <a:r>
              <a:rPr lang="en-US" sz="2000" b="1" i="1" dirty="0">
                <a:solidFill>
                  <a:srgbClr val="C00000"/>
                </a:solidFill>
              </a:rPr>
              <a:t> </a:t>
            </a:r>
            <a:r>
              <a:rPr lang="en-US" sz="2000" b="1" i="1" dirty="0" err="1">
                <a:solidFill>
                  <a:srgbClr val="C00000"/>
                </a:solidFill>
              </a:rPr>
              <a:t>thống</a:t>
            </a:r>
            <a:r>
              <a:rPr lang="en-US" sz="2000" b="1" i="1" dirty="0">
                <a:solidFill>
                  <a:srgbClr val="C00000"/>
                </a:solidFill>
              </a:rPr>
              <a:t> </a:t>
            </a:r>
            <a:r>
              <a:rPr lang="en-US" sz="2000" b="1" i="1" dirty="0" err="1">
                <a:solidFill>
                  <a:srgbClr val="C00000"/>
                </a:solidFill>
              </a:rPr>
              <a:t>thứ</a:t>
            </a:r>
            <a:r>
              <a:rPr lang="en-US" sz="2000" b="1" i="1" dirty="0">
                <a:solidFill>
                  <a:srgbClr val="C00000"/>
                </a:solidFill>
              </a:rPr>
              <a:t> </a:t>
            </a:r>
            <a:r>
              <a:rPr lang="en-US" sz="2000" b="1" i="1" dirty="0" err="1">
                <a:solidFill>
                  <a:srgbClr val="C00000"/>
                </a:solidFill>
              </a:rPr>
              <a:t>bật</a:t>
            </a:r>
            <a:r>
              <a:rPr lang="en-US" sz="2000" b="1" i="1" dirty="0">
                <a:solidFill>
                  <a:srgbClr val="C00000"/>
                </a:solidFill>
              </a:rPr>
              <a:t> </a:t>
            </a:r>
            <a:endParaRPr lang="vi-VN" sz="2000" b="1" dirty="0" smtClean="0">
              <a:solidFill>
                <a:srgbClr val="C00000"/>
              </a:solidFill>
            </a:endParaRPr>
          </a:p>
          <a:p>
            <a:pPr algn="ctr" eaLnBrk="0" hangingPunct="0"/>
            <a:r>
              <a:rPr lang="en-US" sz="2000" dirty="0" err="1" smtClean="0">
                <a:solidFill>
                  <a:srgbClr val="C00000"/>
                </a:solidFill>
              </a:rPr>
              <a:t>khoảng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>
                <a:solidFill>
                  <a:srgbClr val="C00000"/>
                </a:solidFill>
              </a:rPr>
              <a:t>cách</a:t>
            </a:r>
            <a:r>
              <a:rPr lang="en-US" sz="2000" dirty="0">
                <a:solidFill>
                  <a:srgbClr val="C00000"/>
                </a:solidFill>
              </a:rPr>
              <a:t> </a:t>
            </a:r>
            <a:r>
              <a:rPr lang="en-US" sz="2000" dirty="0" err="1">
                <a:solidFill>
                  <a:srgbClr val="C00000"/>
                </a:solidFill>
              </a:rPr>
              <a:t>quyền</a:t>
            </a:r>
            <a:r>
              <a:rPr lang="en-US" sz="2000" dirty="0">
                <a:solidFill>
                  <a:srgbClr val="C00000"/>
                </a:solidFill>
              </a:rPr>
              <a:t> </a:t>
            </a:r>
            <a:r>
              <a:rPr lang="en-US" sz="2000" dirty="0" err="1">
                <a:solidFill>
                  <a:srgbClr val="C00000"/>
                </a:solidFill>
              </a:rPr>
              <a:t>lực</a:t>
            </a:r>
            <a:r>
              <a:rPr lang="en-US" sz="2000" dirty="0">
                <a:solidFill>
                  <a:srgbClr val="C00000"/>
                </a:solidFill>
              </a:rPr>
              <a:t> </a:t>
            </a:r>
            <a:r>
              <a:rPr lang="en-US" sz="2000" dirty="0" err="1">
                <a:solidFill>
                  <a:srgbClr val="C00000"/>
                </a:solidFill>
              </a:rPr>
              <a:t>rõ</a:t>
            </a:r>
            <a:r>
              <a:rPr lang="en-US" sz="2000" dirty="0">
                <a:solidFill>
                  <a:srgbClr val="C00000"/>
                </a:solidFill>
              </a:rPr>
              <a:t> </a:t>
            </a:r>
            <a:r>
              <a:rPr lang="en-US" sz="2000" dirty="0" err="1">
                <a:solidFill>
                  <a:srgbClr val="C00000"/>
                </a:solidFill>
              </a:rPr>
              <a:t>ràng</a:t>
            </a:r>
            <a:endParaRPr lang="en-US" sz="2000" dirty="0">
              <a:solidFill>
                <a:srgbClr val="C00000"/>
              </a:solidFill>
            </a:endParaRPr>
          </a:p>
        </p:txBody>
      </p:sp>
      <p:sp>
        <p:nvSpPr>
          <p:cNvPr id="35" name="Text Box 12"/>
          <p:cNvSpPr txBox="1">
            <a:spLocks noChangeArrowheads="1"/>
          </p:cNvSpPr>
          <p:nvPr/>
        </p:nvSpPr>
        <p:spPr bwMode="auto">
          <a:xfrm>
            <a:off x="6460836" y="2309076"/>
            <a:ext cx="243047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2000" b="1" i="1" dirty="0" err="1">
                <a:solidFill>
                  <a:srgbClr val="92D050"/>
                </a:solidFill>
              </a:rPr>
              <a:t>Tài</a:t>
            </a:r>
            <a:r>
              <a:rPr lang="en-US" sz="2000" b="1" i="1" dirty="0">
                <a:solidFill>
                  <a:srgbClr val="92D050"/>
                </a:solidFill>
              </a:rPr>
              <a:t> </a:t>
            </a:r>
            <a:r>
              <a:rPr lang="en-US" sz="2000" b="1" i="1" dirty="0" err="1">
                <a:solidFill>
                  <a:srgbClr val="92D050"/>
                </a:solidFill>
              </a:rPr>
              <a:t>liệu</a:t>
            </a:r>
            <a:r>
              <a:rPr lang="en-US" sz="2000" b="1" i="1" dirty="0">
                <a:solidFill>
                  <a:srgbClr val="92D050"/>
                </a:solidFill>
              </a:rPr>
              <a:t> minh </a:t>
            </a:r>
            <a:r>
              <a:rPr lang="en-US" sz="2000" b="1" i="1" dirty="0" err="1">
                <a:solidFill>
                  <a:srgbClr val="92D050"/>
                </a:solidFill>
              </a:rPr>
              <a:t>chứng</a:t>
            </a:r>
            <a:r>
              <a:rPr lang="en-US" sz="2000" b="1" i="1" dirty="0">
                <a:solidFill>
                  <a:srgbClr val="92D050"/>
                </a:solidFill>
              </a:rPr>
              <a:t> </a:t>
            </a:r>
            <a:endParaRPr lang="vi-VN" sz="2000" b="1" i="1" dirty="0" smtClean="0">
              <a:solidFill>
                <a:srgbClr val="92D050"/>
              </a:solidFill>
            </a:endParaRPr>
          </a:p>
          <a:p>
            <a:pPr algn="ctr" eaLnBrk="0" hangingPunct="0"/>
            <a:r>
              <a:rPr lang="en-US" sz="2000" b="1" i="1" dirty="0" err="1" smtClean="0">
                <a:solidFill>
                  <a:srgbClr val="92D050"/>
                </a:solidFill>
              </a:rPr>
              <a:t>bằng</a:t>
            </a:r>
            <a:r>
              <a:rPr lang="en-US" sz="2000" b="1" i="1" dirty="0" smtClean="0">
                <a:solidFill>
                  <a:srgbClr val="92D050"/>
                </a:solidFill>
              </a:rPr>
              <a:t> </a:t>
            </a:r>
            <a:r>
              <a:rPr lang="en-US" sz="2000" b="1" i="1" dirty="0" err="1">
                <a:solidFill>
                  <a:srgbClr val="92D050"/>
                </a:solidFill>
              </a:rPr>
              <a:t>văn</a:t>
            </a:r>
            <a:r>
              <a:rPr lang="en-US" sz="2000" b="1" i="1" dirty="0">
                <a:solidFill>
                  <a:srgbClr val="92D050"/>
                </a:solidFill>
              </a:rPr>
              <a:t> </a:t>
            </a:r>
            <a:r>
              <a:rPr lang="en-US" sz="2000" b="1" i="1" dirty="0" err="1">
                <a:solidFill>
                  <a:srgbClr val="92D050"/>
                </a:solidFill>
              </a:rPr>
              <a:t>bản</a:t>
            </a:r>
            <a:endParaRPr lang="en-US" sz="2000" b="1" dirty="0">
              <a:solidFill>
                <a:srgbClr val="92D050"/>
              </a:solidFill>
            </a:endParaRPr>
          </a:p>
        </p:txBody>
      </p:sp>
      <p:sp>
        <p:nvSpPr>
          <p:cNvPr id="36" name="Text Box 12"/>
          <p:cNvSpPr txBox="1">
            <a:spLocks noChangeArrowheads="1"/>
          </p:cNvSpPr>
          <p:nvPr/>
        </p:nvSpPr>
        <p:spPr bwMode="auto">
          <a:xfrm>
            <a:off x="5470531" y="978134"/>
            <a:ext cx="3954929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000" b="1" i="1" dirty="0" err="1">
                <a:solidFill>
                  <a:srgbClr val="0070C0"/>
                </a:solidFill>
              </a:rPr>
              <a:t>Các</a:t>
            </a:r>
            <a:r>
              <a:rPr lang="en-US" sz="2000" b="1" i="1" dirty="0">
                <a:solidFill>
                  <a:srgbClr val="0070C0"/>
                </a:solidFill>
              </a:rPr>
              <a:t> </a:t>
            </a:r>
            <a:r>
              <a:rPr lang="en-US" sz="2000" b="1" i="1" dirty="0" err="1">
                <a:solidFill>
                  <a:srgbClr val="0070C0"/>
                </a:solidFill>
              </a:rPr>
              <a:t>quy</a:t>
            </a:r>
            <a:r>
              <a:rPr lang="en-US" sz="2000" b="1" i="1" dirty="0">
                <a:solidFill>
                  <a:srgbClr val="0070C0"/>
                </a:solidFill>
              </a:rPr>
              <a:t> </a:t>
            </a:r>
            <a:r>
              <a:rPr lang="en-US" sz="2000" b="1" i="1" dirty="0" err="1">
                <a:solidFill>
                  <a:srgbClr val="0070C0"/>
                </a:solidFill>
              </a:rPr>
              <a:t>định</a:t>
            </a:r>
            <a:r>
              <a:rPr lang="en-US" sz="2000" b="1" i="1" dirty="0">
                <a:solidFill>
                  <a:srgbClr val="0070C0"/>
                </a:solidFill>
              </a:rPr>
              <a:t> </a:t>
            </a:r>
            <a:r>
              <a:rPr lang="en-US" sz="2000" b="1" i="1" dirty="0" err="1">
                <a:solidFill>
                  <a:srgbClr val="0070C0"/>
                </a:solidFill>
              </a:rPr>
              <a:t>và</a:t>
            </a:r>
            <a:r>
              <a:rPr lang="en-US" sz="2000" b="1" i="1" dirty="0">
                <a:solidFill>
                  <a:srgbClr val="0070C0"/>
                </a:solidFill>
              </a:rPr>
              <a:t> </a:t>
            </a:r>
            <a:r>
              <a:rPr lang="en-US" sz="2000" b="1" i="1" dirty="0" err="1">
                <a:solidFill>
                  <a:srgbClr val="0070C0"/>
                </a:solidFill>
              </a:rPr>
              <a:t>luật</a:t>
            </a:r>
            <a:r>
              <a:rPr lang="en-US" sz="2000" b="1" i="1" dirty="0">
                <a:solidFill>
                  <a:srgbClr val="0070C0"/>
                </a:solidFill>
              </a:rPr>
              <a:t> </a:t>
            </a:r>
            <a:r>
              <a:rPr lang="en-US" sz="2000" b="1" i="1" dirty="0" err="1">
                <a:solidFill>
                  <a:srgbClr val="0070C0"/>
                </a:solidFill>
              </a:rPr>
              <a:t>lệ</a:t>
            </a:r>
            <a:r>
              <a:rPr lang="en-US" sz="2000" b="1" i="1" dirty="0">
                <a:solidFill>
                  <a:srgbClr val="0070C0"/>
                </a:solidFill>
              </a:rPr>
              <a:t> </a:t>
            </a:r>
            <a:r>
              <a:rPr lang="en-US" sz="2000" b="1" i="1" dirty="0" err="1">
                <a:solidFill>
                  <a:srgbClr val="0070C0"/>
                </a:solidFill>
              </a:rPr>
              <a:t>chính</a:t>
            </a:r>
            <a:r>
              <a:rPr lang="en-US" sz="2000" b="1" i="1" dirty="0">
                <a:solidFill>
                  <a:srgbClr val="0070C0"/>
                </a:solidFill>
              </a:rPr>
              <a:t> </a:t>
            </a:r>
            <a:r>
              <a:rPr lang="en-US" sz="2000" b="1" i="1" dirty="0" err="1">
                <a:solidFill>
                  <a:srgbClr val="0070C0"/>
                </a:solidFill>
              </a:rPr>
              <a:t>chức</a:t>
            </a:r>
            <a:r>
              <a:rPr lang="en-US" sz="2000" b="1" i="1" dirty="0">
                <a:solidFill>
                  <a:srgbClr val="0070C0"/>
                </a:solidFill>
              </a:rPr>
              <a:t> </a:t>
            </a:r>
            <a:endParaRPr lang="vi-VN" sz="2000" b="1" i="1" dirty="0" smtClean="0">
              <a:solidFill>
                <a:srgbClr val="0070C0"/>
              </a:solidFill>
            </a:endParaRPr>
          </a:p>
          <a:p>
            <a:pPr algn="ctr"/>
            <a:r>
              <a:rPr lang="en-US" sz="2000" b="1" i="1" dirty="0" smtClean="0">
                <a:solidFill>
                  <a:srgbClr val="0070C0"/>
                </a:solidFill>
              </a:rPr>
              <a:t>chi </a:t>
            </a:r>
            <a:r>
              <a:rPr lang="en-US" sz="2000" b="1" i="1" dirty="0" err="1">
                <a:solidFill>
                  <a:srgbClr val="0070C0"/>
                </a:solidFill>
              </a:rPr>
              <a:t>phối</a:t>
            </a:r>
            <a:r>
              <a:rPr lang="en-US" sz="2000" b="1" i="1" dirty="0">
                <a:solidFill>
                  <a:srgbClr val="0070C0"/>
                </a:solidFill>
              </a:rPr>
              <a:t> </a:t>
            </a:r>
            <a:r>
              <a:rPr lang="en-US" sz="2000" b="1" i="1" dirty="0" err="1">
                <a:solidFill>
                  <a:srgbClr val="0070C0"/>
                </a:solidFill>
              </a:rPr>
              <a:t>tổ</a:t>
            </a:r>
            <a:r>
              <a:rPr lang="en-US" sz="2000" b="1" i="1" dirty="0">
                <a:solidFill>
                  <a:srgbClr val="0070C0"/>
                </a:solidFill>
              </a:rPr>
              <a:t> </a:t>
            </a:r>
            <a:r>
              <a:rPr lang="en-US" sz="2000" b="1" i="1" dirty="0" err="1">
                <a:solidFill>
                  <a:srgbClr val="0070C0"/>
                </a:solidFill>
              </a:rPr>
              <a:t>chức</a:t>
            </a:r>
            <a:r>
              <a:rPr lang="en-US" sz="2000" b="1" i="1" dirty="0">
                <a:solidFill>
                  <a:srgbClr val="0070C0"/>
                </a:solidFill>
              </a:rPr>
              <a:t>  </a:t>
            </a:r>
            <a:endParaRPr lang="en-US" sz="2000" b="1" dirty="0">
              <a:solidFill>
                <a:srgbClr val="0070C0"/>
              </a:solidFill>
            </a:endParaRPr>
          </a:p>
          <a:p>
            <a:pPr algn="ctr"/>
            <a:r>
              <a:rPr lang="vi-VN" sz="2000" dirty="0" err="1">
                <a:solidFill>
                  <a:srgbClr val="0070C0"/>
                </a:solidFill>
              </a:rPr>
              <a:t>Đ</a:t>
            </a:r>
            <a:r>
              <a:rPr lang="en-US" sz="2000" dirty="0" err="1" smtClean="0">
                <a:solidFill>
                  <a:srgbClr val="0070C0"/>
                </a:solidFill>
              </a:rPr>
              <a:t>ảm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>
                <a:solidFill>
                  <a:srgbClr val="0070C0"/>
                </a:solidFill>
              </a:rPr>
              <a:t>bảo</a:t>
            </a:r>
            <a:r>
              <a:rPr lang="en-US" sz="2000" dirty="0">
                <a:solidFill>
                  <a:srgbClr val="0070C0"/>
                </a:solidFill>
              </a:rPr>
              <a:t> </a:t>
            </a:r>
            <a:r>
              <a:rPr lang="en-US" sz="2000" dirty="0" err="1">
                <a:solidFill>
                  <a:srgbClr val="0070C0"/>
                </a:solidFill>
              </a:rPr>
              <a:t>tính</a:t>
            </a:r>
            <a:r>
              <a:rPr lang="en-US" sz="2000" dirty="0">
                <a:solidFill>
                  <a:srgbClr val="0070C0"/>
                </a:solidFill>
              </a:rPr>
              <a:t> </a:t>
            </a:r>
            <a:r>
              <a:rPr lang="en-US" sz="2000" dirty="0" err="1">
                <a:solidFill>
                  <a:srgbClr val="0070C0"/>
                </a:solidFill>
              </a:rPr>
              <a:t>thống</a:t>
            </a:r>
            <a:r>
              <a:rPr lang="en-US" sz="2000" dirty="0">
                <a:solidFill>
                  <a:srgbClr val="0070C0"/>
                </a:solidFill>
              </a:rPr>
              <a:t> </a:t>
            </a:r>
            <a:r>
              <a:rPr lang="en-US" sz="2000" dirty="0" err="1">
                <a:solidFill>
                  <a:srgbClr val="0070C0"/>
                </a:solidFill>
              </a:rPr>
              <a:t>nhất</a:t>
            </a:r>
            <a:r>
              <a:rPr lang="en-US" sz="2000" dirty="0">
                <a:solidFill>
                  <a:srgbClr val="0070C0"/>
                </a:solidFill>
              </a:rPr>
              <a:t>, </a:t>
            </a:r>
            <a:r>
              <a:rPr lang="en-US" sz="2000" dirty="0" err="1">
                <a:solidFill>
                  <a:srgbClr val="0070C0"/>
                </a:solidFill>
              </a:rPr>
              <a:t>chuẩn</a:t>
            </a:r>
            <a:r>
              <a:rPr lang="en-US" sz="2000" dirty="0">
                <a:solidFill>
                  <a:srgbClr val="0070C0"/>
                </a:solidFill>
              </a:rPr>
              <a:t> </a:t>
            </a:r>
            <a:r>
              <a:rPr lang="en-US" sz="2000" dirty="0" err="1">
                <a:solidFill>
                  <a:srgbClr val="0070C0"/>
                </a:solidFill>
              </a:rPr>
              <a:t>hóa</a:t>
            </a:r>
            <a:endParaRPr lang="en-US" sz="2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9323107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16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6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6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6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6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6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16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16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6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6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6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6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075" grpId="0"/>
      <p:bldP spid="216076" grpId="0"/>
      <p:bldP spid="216077" grpId="0"/>
      <p:bldP spid="216078" grpId="0"/>
      <p:bldP spid="216079" grpId="0"/>
      <p:bldP spid="216080" grpId="0"/>
      <p:bldP spid="34" grpId="0"/>
      <p:bldP spid="35" grpId="0"/>
      <p:bldP spid="3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752600"/>
            <a:ext cx="8001000" cy="1524000"/>
          </a:xfrm>
        </p:spPr>
        <p:txBody>
          <a:bodyPr/>
          <a:lstStyle/>
          <a:p>
            <a:r>
              <a:rPr lang="en-US" sz="6600" dirty="0" smtClean="0">
                <a:solidFill>
                  <a:srgbClr val="FF0000"/>
                </a:solidFill>
              </a:rPr>
              <a:t>THẦY VÀ CÁC BẠN </a:t>
            </a:r>
            <a:endParaRPr lang="en-US" sz="66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609600"/>
            <a:ext cx="3352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512373"/>
                </a:solidFill>
              </a:rPr>
              <a:t>NHÓM 5</a:t>
            </a:r>
            <a:endParaRPr lang="en-US" sz="5400" dirty="0">
              <a:solidFill>
                <a:srgbClr val="512373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3267690"/>
            <a:ext cx="8610600" cy="27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925248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 rot="10800000" flipV="1">
            <a:off x="3072245" y="1447800"/>
            <a:ext cx="1600200" cy="1219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5035477" y="1409700"/>
            <a:ext cx="1295400" cy="1295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/>
          <p:cNvSpPr/>
          <p:nvPr/>
        </p:nvSpPr>
        <p:spPr>
          <a:xfrm>
            <a:off x="1447800" y="2209800"/>
            <a:ext cx="2743200" cy="1676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endParaRPr lang="en-US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5505450" y="2324100"/>
            <a:ext cx="2571750" cy="17145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endParaRPr lang="en-US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2" name="Straight Connector 21"/>
          <p:cNvCxnSpPr>
            <a:endCxn id="25" idx="0"/>
          </p:cNvCxnSpPr>
          <p:nvPr/>
        </p:nvCxnSpPr>
        <p:spPr>
          <a:xfrm flipH="1">
            <a:off x="1219200" y="3733800"/>
            <a:ext cx="1207077" cy="9975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18" idx="4"/>
            <a:endCxn id="26" idx="0"/>
          </p:cNvCxnSpPr>
          <p:nvPr/>
        </p:nvCxnSpPr>
        <p:spPr>
          <a:xfrm>
            <a:off x="2819400" y="3886200"/>
            <a:ext cx="609600" cy="8451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ounded Rectangle 24"/>
          <p:cNvSpPr/>
          <p:nvPr/>
        </p:nvSpPr>
        <p:spPr>
          <a:xfrm>
            <a:off x="228600" y="4731327"/>
            <a:ext cx="1981200" cy="1371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niệm</a:t>
            </a:r>
            <a:endParaRPr lang="en-US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2426277" y="4731327"/>
            <a:ext cx="2005445" cy="1371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endParaRPr lang="en-US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8" name="Straight Connector 27"/>
          <p:cNvCxnSpPr>
            <a:stCxn id="20" idx="4"/>
            <a:endCxn id="31" idx="0"/>
          </p:cNvCxnSpPr>
          <p:nvPr/>
        </p:nvCxnSpPr>
        <p:spPr>
          <a:xfrm flipH="1">
            <a:off x="5870430" y="4038600"/>
            <a:ext cx="920895" cy="6927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stCxn id="20" idx="4"/>
          </p:cNvCxnSpPr>
          <p:nvPr/>
        </p:nvCxnSpPr>
        <p:spPr>
          <a:xfrm flipV="1">
            <a:off x="6791325" y="3962400"/>
            <a:ext cx="161925" cy="76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ounded Rectangle 30"/>
          <p:cNvSpPr/>
          <p:nvPr/>
        </p:nvSpPr>
        <p:spPr>
          <a:xfrm>
            <a:off x="4917930" y="4731327"/>
            <a:ext cx="1905000" cy="1371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niệm</a:t>
            </a:r>
            <a:r>
              <a:rPr lang="en-US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6989618" y="4731327"/>
            <a:ext cx="1905000" cy="1371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endParaRPr lang="en-US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8" name="Straight Connector 57"/>
          <p:cNvCxnSpPr>
            <a:stCxn id="20" idx="4"/>
            <a:endCxn id="32" idx="0"/>
          </p:cNvCxnSpPr>
          <p:nvPr/>
        </p:nvCxnSpPr>
        <p:spPr>
          <a:xfrm>
            <a:off x="6791325" y="4038600"/>
            <a:ext cx="1150793" cy="6927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20782" y="457200"/>
            <a:ext cx="316567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/>
              <a:t>CHƯƠNG V</a:t>
            </a:r>
            <a:endParaRPr lang="en-US" sz="4400" dirty="0"/>
          </a:p>
        </p:txBody>
      </p:sp>
      <p:sp>
        <p:nvSpPr>
          <p:cNvPr id="6" name="Flowchart: Punched Tape 5"/>
          <p:cNvSpPr/>
          <p:nvPr/>
        </p:nvSpPr>
        <p:spPr>
          <a:xfrm>
            <a:off x="3186457" y="173182"/>
            <a:ext cx="3210576" cy="1490472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NỘI DUNG CHÍNH</a:t>
            </a:r>
          </a:p>
        </p:txBody>
      </p:sp>
    </p:spTree>
    <p:extLst>
      <p:ext uri="{BB962C8B-B14F-4D97-AF65-F5344CB8AC3E}">
        <p14:creationId xmlns:p14="http://schemas.microsoft.com/office/powerpoint/2010/main" val="373632421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5" grpId="0" animBg="1"/>
      <p:bldP spid="26" grpId="0" animBg="1"/>
      <p:bldP spid="31" grpId="0" animBg="1"/>
      <p:bldP spid="32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647" y="609600"/>
            <a:ext cx="54586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V.1. NHÓM XÃ HỘI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828800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/>
              <a:t>Nhận</a:t>
            </a:r>
            <a:r>
              <a:rPr lang="en-US" sz="4000" dirty="0" smtClean="0"/>
              <a:t> </a:t>
            </a:r>
            <a:r>
              <a:rPr lang="en-US" sz="4000" dirty="0" err="1" smtClean="0"/>
              <a:t>thức</a:t>
            </a:r>
            <a:r>
              <a:rPr lang="en-US" sz="4000" dirty="0" smtClean="0"/>
              <a:t> </a:t>
            </a:r>
            <a:r>
              <a:rPr lang="en-US" sz="4000" dirty="0" err="1" smtClean="0"/>
              <a:t>về</a:t>
            </a:r>
            <a:r>
              <a:rPr lang="en-US" sz="4000" dirty="0" smtClean="0"/>
              <a:t> </a:t>
            </a:r>
            <a:r>
              <a:rPr lang="en-US" sz="4000" dirty="0" err="1" smtClean="0"/>
              <a:t>nhóm</a:t>
            </a:r>
            <a:r>
              <a:rPr lang="en-US" sz="4000" dirty="0" smtClean="0"/>
              <a:t> </a:t>
            </a:r>
            <a:r>
              <a:rPr lang="en-US" sz="4000" dirty="0" err="1" smtClean="0"/>
              <a:t>xã</a:t>
            </a:r>
            <a:r>
              <a:rPr lang="en-US" sz="4000" dirty="0" smtClean="0"/>
              <a:t> </a:t>
            </a:r>
            <a:r>
              <a:rPr lang="en-US" sz="4000" dirty="0" err="1" smtClean="0"/>
              <a:t>hội</a:t>
            </a:r>
            <a:r>
              <a:rPr lang="en-US" sz="4000" dirty="0" smtClean="0"/>
              <a:t> </a:t>
            </a:r>
            <a:r>
              <a:rPr lang="en-US" sz="4000" dirty="0" err="1" smtClean="0"/>
              <a:t>là</a:t>
            </a:r>
            <a:r>
              <a:rPr lang="en-US" sz="4000" dirty="0" smtClean="0"/>
              <a:t> </a:t>
            </a:r>
            <a:r>
              <a:rPr lang="en-US" sz="4000" dirty="0" err="1" smtClean="0"/>
              <a:t>rất</a:t>
            </a:r>
            <a:r>
              <a:rPr lang="en-US" sz="4000" dirty="0" smtClean="0"/>
              <a:t> </a:t>
            </a:r>
            <a:r>
              <a:rPr lang="en-US" sz="4000" dirty="0" err="1" smtClean="0"/>
              <a:t>quan</a:t>
            </a:r>
            <a:r>
              <a:rPr lang="en-US" sz="4000" dirty="0" smtClean="0"/>
              <a:t> </a:t>
            </a:r>
            <a:r>
              <a:rPr lang="en-US" sz="4000" dirty="0" err="1" smtClean="0"/>
              <a:t>trọng</a:t>
            </a:r>
            <a:r>
              <a:rPr lang="en-US" sz="4000" dirty="0" smtClean="0"/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để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hiểu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/>
              <a:t>hành</a:t>
            </a:r>
            <a:r>
              <a:rPr lang="en-US" sz="4000" dirty="0" smtClean="0"/>
              <a:t> vi </a:t>
            </a:r>
            <a:r>
              <a:rPr lang="en-US" sz="4000" dirty="0" err="1" smtClean="0"/>
              <a:t>của</a:t>
            </a:r>
            <a:r>
              <a:rPr lang="en-US" sz="4000" dirty="0" smtClean="0"/>
              <a:t> con </a:t>
            </a:r>
            <a:r>
              <a:rPr lang="en-US" sz="4000" dirty="0" err="1" smtClean="0"/>
              <a:t>người</a:t>
            </a:r>
            <a:r>
              <a:rPr lang="en-US" sz="4000" dirty="0" smtClean="0"/>
              <a:t> </a:t>
            </a:r>
            <a:endParaRPr lang="en-US" sz="4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3429000"/>
            <a:ext cx="395287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874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951802"/>
            <a:ext cx="3048000" cy="37960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43766" y="3200400"/>
            <a:ext cx="29915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I.U. </a:t>
            </a:r>
            <a:r>
              <a:rPr lang="en-US" sz="4000" dirty="0" err="1" smtClean="0">
                <a:solidFill>
                  <a:srgbClr val="FF0000"/>
                </a:solidFill>
              </a:rPr>
              <a:t>Davudov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781" y="367027"/>
            <a:ext cx="37001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V.1. NHÓM XÃ HỘI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6" name="Flowchart: Punched Tape 5"/>
          <p:cNvSpPr/>
          <p:nvPr/>
        </p:nvSpPr>
        <p:spPr>
          <a:xfrm>
            <a:off x="1669472" y="1600200"/>
            <a:ext cx="2521528" cy="1143000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NHÓM XÃ HỘI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7" name="Down Arrow 6"/>
          <p:cNvSpPr/>
          <p:nvPr/>
        </p:nvSpPr>
        <p:spPr>
          <a:xfrm>
            <a:off x="2762992" y="2849824"/>
            <a:ext cx="320667" cy="8397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28600" y="3493007"/>
            <a:ext cx="571011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rgbClr val="00B050"/>
                </a:solidFill>
              </a:rPr>
              <a:t>Một</a:t>
            </a:r>
            <a:r>
              <a:rPr lang="en-US" sz="4400" dirty="0">
                <a:solidFill>
                  <a:srgbClr val="00B050"/>
                </a:solidFill>
              </a:rPr>
              <a:t> </a:t>
            </a:r>
            <a:r>
              <a:rPr lang="en-US" sz="4400" dirty="0" err="1" smtClean="0">
                <a:solidFill>
                  <a:srgbClr val="00B050"/>
                </a:solidFill>
              </a:rPr>
              <a:t>tập</a:t>
            </a:r>
            <a:r>
              <a:rPr lang="en-US" sz="4400" dirty="0" smtClean="0">
                <a:solidFill>
                  <a:srgbClr val="00B050"/>
                </a:solidFill>
              </a:rPr>
              <a:t> </a:t>
            </a:r>
            <a:r>
              <a:rPr lang="en-US" sz="4400" dirty="0" err="1" smtClean="0">
                <a:solidFill>
                  <a:srgbClr val="00B050"/>
                </a:solidFill>
              </a:rPr>
              <a:t>hợp</a:t>
            </a:r>
            <a:r>
              <a:rPr lang="en-US" sz="4400" dirty="0" smtClean="0">
                <a:solidFill>
                  <a:srgbClr val="00B050"/>
                </a:solidFill>
              </a:rPr>
              <a:t> </a:t>
            </a:r>
            <a:r>
              <a:rPr lang="en-US" sz="4400" dirty="0" err="1" smtClean="0">
                <a:solidFill>
                  <a:srgbClr val="00B050"/>
                </a:solidFill>
              </a:rPr>
              <a:t>những</a:t>
            </a:r>
            <a:r>
              <a:rPr lang="en-US" sz="4400" dirty="0" smtClean="0">
                <a:solidFill>
                  <a:srgbClr val="00B050"/>
                </a:solidFill>
              </a:rPr>
              <a:t> </a:t>
            </a:r>
            <a:r>
              <a:rPr lang="en-US" sz="4400" dirty="0" err="1" smtClean="0">
                <a:solidFill>
                  <a:srgbClr val="00B050"/>
                </a:solidFill>
              </a:rPr>
              <a:t>cá</a:t>
            </a:r>
            <a:r>
              <a:rPr lang="en-US" sz="4400" dirty="0" smtClean="0">
                <a:solidFill>
                  <a:srgbClr val="00B050"/>
                </a:solidFill>
              </a:rPr>
              <a:t> </a:t>
            </a:r>
            <a:r>
              <a:rPr lang="en-US" sz="4400" dirty="0" err="1" smtClean="0">
                <a:solidFill>
                  <a:srgbClr val="00B050"/>
                </a:solidFill>
              </a:rPr>
              <a:t>nhân</a:t>
            </a:r>
            <a:r>
              <a:rPr lang="en-US" sz="4400" dirty="0" smtClean="0">
                <a:solidFill>
                  <a:srgbClr val="00B050"/>
                </a:solidFill>
              </a:rPr>
              <a:t> </a:t>
            </a:r>
            <a:r>
              <a:rPr lang="en-US" sz="4400" dirty="0" err="1" smtClean="0">
                <a:solidFill>
                  <a:srgbClr val="00B050"/>
                </a:solidFill>
              </a:rPr>
              <a:t>được</a:t>
            </a:r>
            <a:r>
              <a:rPr lang="en-US" sz="4400" dirty="0" smtClean="0">
                <a:solidFill>
                  <a:srgbClr val="00B050"/>
                </a:solidFill>
              </a:rPr>
              <a:t> </a:t>
            </a:r>
            <a:r>
              <a:rPr lang="en-US" sz="4400" dirty="0" err="1" smtClean="0">
                <a:solidFill>
                  <a:srgbClr val="00B050"/>
                </a:solidFill>
              </a:rPr>
              <a:t>gắn</a:t>
            </a:r>
            <a:r>
              <a:rPr lang="en-US" sz="4400" dirty="0" smtClean="0">
                <a:solidFill>
                  <a:srgbClr val="00B050"/>
                </a:solidFill>
              </a:rPr>
              <a:t> </a:t>
            </a:r>
            <a:r>
              <a:rPr lang="en-US" sz="4400" dirty="0" err="1" smtClean="0">
                <a:solidFill>
                  <a:srgbClr val="00B050"/>
                </a:solidFill>
              </a:rPr>
              <a:t>kết</a:t>
            </a:r>
            <a:r>
              <a:rPr lang="en-US" sz="4400" dirty="0" smtClean="0">
                <a:solidFill>
                  <a:srgbClr val="00B050"/>
                </a:solidFill>
              </a:rPr>
              <a:t> </a:t>
            </a:r>
            <a:r>
              <a:rPr lang="en-US" sz="4400" dirty="0" err="1" smtClean="0">
                <a:solidFill>
                  <a:srgbClr val="00B050"/>
                </a:solidFill>
              </a:rPr>
              <a:t>với</a:t>
            </a:r>
            <a:r>
              <a:rPr lang="en-US" sz="4400" dirty="0" smtClean="0">
                <a:solidFill>
                  <a:srgbClr val="00B050"/>
                </a:solidFill>
              </a:rPr>
              <a:t> </a:t>
            </a:r>
            <a:r>
              <a:rPr lang="en-US" sz="4400" dirty="0" err="1" smtClean="0">
                <a:solidFill>
                  <a:srgbClr val="00B050"/>
                </a:solidFill>
              </a:rPr>
              <a:t>nhau</a:t>
            </a:r>
            <a:r>
              <a:rPr lang="en-US" sz="4400" dirty="0" smtClean="0">
                <a:solidFill>
                  <a:srgbClr val="00B050"/>
                </a:solidFill>
              </a:rPr>
              <a:t> </a:t>
            </a:r>
            <a:r>
              <a:rPr lang="en-US" sz="4400" dirty="0" err="1" smtClean="0">
                <a:solidFill>
                  <a:srgbClr val="00B050"/>
                </a:solidFill>
              </a:rPr>
              <a:t>bởi</a:t>
            </a:r>
            <a:r>
              <a:rPr lang="en-US" sz="4400" dirty="0" smtClean="0">
                <a:solidFill>
                  <a:srgbClr val="00B050"/>
                </a:solidFill>
              </a:rPr>
              <a:t> </a:t>
            </a:r>
            <a:r>
              <a:rPr lang="en-US" sz="4400" dirty="0" err="1" smtClean="0">
                <a:solidFill>
                  <a:srgbClr val="00B050"/>
                </a:solidFill>
              </a:rPr>
              <a:t>những</a:t>
            </a:r>
            <a:r>
              <a:rPr lang="en-US" sz="4400" dirty="0" smtClean="0">
                <a:solidFill>
                  <a:srgbClr val="00B050"/>
                </a:solidFill>
              </a:rPr>
              <a:t> </a:t>
            </a:r>
            <a:r>
              <a:rPr lang="en-US" sz="4400" dirty="0" err="1" smtClean="0">
                <a:solidFill>
                  <a:srgbClr val="00B050"/>
                </a:solidFill>
              </a:rPr>
              <a:t>mục</a:t>
            </a:r>
            <a:r>
              <a:rPr lang="en-US" sz="4400" dirty="0" smtClean="0">
                <a:solidFill>
                  <a:srgbClr val="00B050"/>
                </a:solidFill>
              </a:rPr>
              <a:t> </a:t>
            </a:r>
            <a:r>
              <a:rPr lang="en-US" sz="4400" dirty="0" err="1" smtClean="0">
                <a:solidFill>
                  <a:srgbClr val="00B050"/>
                </a:solidFill>
              </a:rPr>
              <a:t>đích</a:t>
            </a:r>
            <a:r>
              <a:rPr lang="en-US" sz="4400" dirty="0" smtClean="0">
                <a:solidFill>
                  <a:srgbClr val="00B050"/>
                </a:solidFill>
              </a:rPr>
              <a:t> </a:t>
            </a:r>
            <a:r>
              <a:rPr lang="en-US" sz="4400" dirty="0" err="1" smtClean="0">
                <a:solidFill>
                  <a:srgbClr val="00B050"/>
                </a:solidFill>
              </a:rPr>
              <a:t>nhất</a:t>
            </a:r>
            <a:r>
              <a:rPr lang="en-US" sz="4400" dirty="0" smtClean="0">
                <a:solidFill>
                  <a:srgbClr val="00B050"/>
                </a:solidFill>
              </a:rPr>
              <a:t> </a:t>
            </a:r>
            <a:r>
              <a:rPr lang="en-US" sz="4400" dirty="0" err="1" smtClean="0">
                <a:solidFill>
                  <a:srgbClr val="00B050"/>
                </a:solidFill>
              </a:rPr>
              <a:t>định</a:t>
            </a:r>
            <a:endParaRPr lang="en-US" sz="4400" dirty="0">
              <a:solidFill>
                <a:srgbClr val="00B05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83659" y="951802"/>
            <a:ext cx="24288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>
                <a:solidFill>
                  <a:srgbClr val="FF0000"/>
                </a:solidFill>
              </a:rPr>
              <a:t>ĐỊNH NGHĨA</a:t>
            </a:r>
            <a:endParaRPr lang="en-US" sz="28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209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 animBg="1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781" y="367027"/>
            <a:ext cx="37001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V.1. NHÓM XÃ HỘI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83659" y="951802"/>
            <a:ext cx="24288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>
                <a:solidFill>
                  <a:srgbClr val="FF0000"/>
                </a:solidFill>
              </a:rPr>
              <a:t>ĐỊNH NGHĨA</a:t>
            </a:r>
            <a:endParaRPr lang="en-US" sz="2800" b="1" i="1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923825"/>
            <a:ext cx="2895600" cy="329184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00800" y="4262735"/>
            <a:ext cx="1781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J.H. Fischer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" y="1676400"/>
            <a:ext cx="5360129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 smtClean="0"/>
              <a:t>Một</a:t>
            </a:r>
            <a:r>
              <a:rPr lang="en-US" sz="5400" dirty="0" smtClean="0"/>
              <a:t> </a:t>
            </a:r>
            <a:r>
              <a:rPr lang="en-US" sz="5400" dirty="0" err="1" smtClean="0"/>
              <a:t>tập</a:t>
            </a:r>
            <a:r>
              <a:rPr lang="en-US" sz="5400" dirty="0" smtClean="0"/>
              <a:t> </a:t>
            </a:r>
            <a:r>
              <a:rPr lang="en-US" sz="5400" dirty="0" err="1" smtClean="0"/>
              <a:t>hợp</a:t>
            </a:r>
            <a:r>
              <a:rPr lang="en-US" sz="5400" dirty="0" smtClean="0"/>
              <a:t> </a:t>
            </a:r>
            <a:r>
              <a:rPr lang="en-US" sz="5400" dirty="0" err="1" smtClean="0"/>
              <a:t>người</a:t>
            </a:r>
            <a:r>
              <a:rPr lang="en-US" sz="5400" dirty="0" smtClean="0"/>
              <a:t> </a:t>
            </a:r>
            <a:r>
              <a:rPr lang="en-US" sz="5400" dirty="0" err="1" smtClean="0"/>
              <a:t>có</a:t>
            </a:r>
            <a:r>
              <a:rPr lang="en-US" sz="5400" dirty="0" smtClean="0"/>
              <a:t> </a:t>
            </a:r>
            <a:r>
              <a:rPr lang="en-US" sz="5400" dirty="0" err="1" smtClean="0"/>
              <a:t>thể</a:t>
            </a:r>
            <a:r>
              <a:rPr lang="en-US" sz="5400" dirty="0" smtClean="0"/>
              <a:t> </a:t>
            </a:r>
            <a:r>
              <a:rPr lang="en-US" sz="5400" i="1" dirty="0" err="1" smtClean="0"/>
              <a:t>nhận</a:t>
            </a:r>
            <a:r>
              <a:rPr lang="en-US" sz="5400" i="1" dirty="0" smtClean="0"/>
              <a:t> </a:t>
            </a:r>
            <a:r>
              <a:rPr lang="en-US" sz="5400" i="1" dirty="0" err="1" smtClean="0"/>
              <a:t>thức</a:t>
            </a:r>
            <a:r>
              <a:rPr lang="en-US" sz="5400" i="1" dirty="0" smtClean="0"/>
              <a:t> </a:t>
            </a:r>
            <a:r>
              <a:rPr lang="en-US" sz="5400" i="1" dirty="0" err="1" smtClean="0"/>
              <a:t>được</a:t>
            </a:r>
            <a:r>
              <a:rPr lang="en-US" sz="5400" dirty="0" smtClean="0"/>
              <a:t>, </a:t>
            </a:r>
            <a:r>
              <a:rPr lang="en-US" sz="5400" dirty="0" err="1" smtClean="0"/>
              <a:t>có</a:t>
            </a:r>
            <a:r>
              <a:rPr lang="en-US" sz="5400" dirty="0" smtClean="0"/>
              <a:t> </a:t>
            </a:r>
            <a:r>
              <a:rPr lang="en-US" sz="5400" dirty="0" err="1" smtClean="0"/>
              <a:t>cơ</a:t>
            </a:r>
            <a:r>
              <a:rPr lang="en-US" sz="5400" dirty="0" smtClean="0"/>
              <a:t> </a:t>
            </a:r>
            <a:r>
              <a:rPr lang="en-US" sz="5400" dirty="0" err="1" smtClean="0"/>
              <a:t>cấu</a:t>
            </a:r>
            <a:r>
              <a:rPr lang="en-US" sz="5400" dirty="0" smtClean="0"/>
              <a:t> </a:t>
            </a:r>
            <a:r>
              <a:rPr lang="en-US" sz="5400" dirty="0" err="1" smtClean="0"/>
              <a:t>tổ</a:t>
            </a:r>
            <a:r>
              <a:rPr lang="en-US" sz="5400" dirty="0" smtClean="0"/>
              <a:t> </a:t>
            </a:r>
            <a:r>
              <a:rPr lang="en-US" sz="5400" dirty="0" err="1" smtClean="0"/>
              <a:t>chức</a:t>
            </a:r>
            <a:r>
              <a:rPr lang="en-US" sz="5400" dirty="0" smtClean="0"/>
              <a:t>, </a:t>
            </a:r>
            <a:r>
              <a:rPr lang="en-US" sz="5400" dirty="0" err="1" smtClean="0"/>
              <a:t>có</a:t>
            </a:r>
            <a:r>
              <a:rPr lang="en-US" sz="5400" dirty="0" smtClean="0"/>
              <a:t> </a:t>
            </a:r>
            <a:r>
              <a:rPr lang="en-US" sz="5400" dirty="0" err="1" smtClean="0"/>
              <a:t>tính</a:t>
            </a:r>
            <a:r>
              <a:rPr lang="en-US" sz="5400" dirty="0" smtClean="0"/>
              <a:t> </a:t>
            </a:r>
            <a:r>
              <a:rPr lang="en-US" sz="5400" dirty="0" err="1" smtClean="0"/>
              <a:t>chất</a:t>
            </a:r>
            <a:r>
              <a:rPr lang="en-US" sz="5400" dirty="0" smtClean="0"/>
              <a:t> </a:t>
            </a:r>
            <a:r>
              <a:rPr lang="en-US" sz="5400" i="1" dirty="0" err="1" smtClean="0"/>
              <a:t>liên</a:t>
            </a:r>
            <a:r>
              <a:rPr lang="en-US" sz="5400" i="1" dirty="0" smtClean="0"/>
              <a:t> </a:t>
            </a:r>
            <a:r>
              <a:rPr lang="en-US" sz="5400" i="1" dirty="0" err="1" smtClean="0"/>
              <a:t>tục</a:t>
            </a:r>
            <a:r>
              <a:rPr lang="en-US" sz="5400" dirty="0" smtClean="0"/>
              <a:t>.</a:t>
            </a:r>
            <a:endParaRPr lang="en-US" sz="5400" dirty="0"/>
          </a:p>
        </p:txBody>
      </p:sp>
      <p:sp>
        <p:nvSpPr>
          <p:cNvPr id="8" name="Curved Left Arrow 7"/>
          <p:cNvSpPr/>
          <p:nvPr/>
        </p:nvSpPr>
        <p:spPr>
          <a:xfrm rot="5904100">
            <a:off x="3821097" y="4588266"/>
            <a:ext cx="865219" cy="2204889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Flowchart: Punched Tape 8"/>
          <p:cNvSpPr/>
          <p:nvPr/>
        </p:nvSpPr>
        <p:spPr>
          <a:xfrm>
            <a:off x="5407530" y="5063290"/>
            <a:ext cx="2521528" cy="1143000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NHÓM XÃ HỘI</a:t>
            </a:r>
            <a:endParaRPr lang="en-US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4172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781" y="367027"/>
            <a:ext cx="37001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V.1. NHÓM XÃ HỘI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83659" y="951802"/>
            <a:ext cx="24288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>
                <a:solidFill>
                  <a:srgbClr val="FF0000"/>
                </a:solidFill>
              </a:rPr>
              <a:t>ĐỊNH NGHĨA</a:t>
            </a:r>
            <a:endParaRPr lang="en-US" sz="2800" b="1" i="1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600200"/>
            <a:ext cx="2590800" cy="33610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63640" y="5072390"/>
            <a:ext cx="19207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</a:rPr>
              <a:t>Roberstons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55818" y="2971800"/>
            <a:ext cx="533400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/>
              <a:t>Một</a:t>
            </a:r>
            <a:r>
              <a:rPr lang="en-US" sz="4000" dirty="0" smtClean="0"/>
              <a:t> </a:t>
            </a:r>
            <a:r>
              <a:rPr lang="en-US" sz="4000" dirty="0" err="1" smtClean="0"/>
              <a:t>tập</a:t>
            </a:r>
            <a:r>
              <a:rPr lang="en-US" sz="4000" dirty="0" smtClean="0"/>
              <a:t> </a:t>
            </a:r>
            <a:r>
              <a:rPr lang="en-US" sz="4000" dirty="0" err="1" smtClean="0"/>
              <a:t>hợp</a:t>
            </a:r>
            <a:r>
              <a:rPr lang="en-US" sz="4000" dirty="0" smtClean="0"/>
              <a:t> </a:t>
            </a:r>
            <a:r>
              <a:rPr lang="en-US" sz="4000" dirty="0" err="1" smtClean="0"/>
              <a:t>người</a:t>
            </a:r>
            <a:r>
              <a:rPr lang="en-US" sz="4000" dirty="0" smtClean="0"/>
              <a:t> </a:t>
            </a:r>
            <a:r>
              <a:rPr lang="en-US" sz="4000" dirty="0" err="1" smtClean="0"/>
              <a:t>có</a:t>
            </a:r>
            <a:r>
              <a:rPr lang="en-US" sz="4000" dirty="0" smtClean="0"/>
              <a:t> </a:t>
            </a:r>
            <a:r>
              <a:rPr lang="en-US" sz="4000" dirty="0" err="1" smtClean="0"/>
              <a:t>liên</a:t>
            </a:r>
            <a:r>
              <a:rPr lang="en-US" sz="4000" dirty="0" smtClean="0"/>
              <a:t> </a:t>
            </a:r>
            <a:r>
              <a:rPr lang="en-US" sz="4000" dirty="0" err="1" smtClean="0"/>
              <a:t>hệ</a:t>
            </a:r>
            <a:r>
              <a:rPr lang="en-US" sz="4000" dirty="0" smtClean="0"/>
              <a:t> </a:t>
            </a:r>
            <a:r>
              <a:rPr lang="en-US" sz="4000" dirty="0" err="1" smtClean="0"/>
              <a:t>với</a:t>
            </a:r>
            <a:r>
              <a:rPr lang="en-US" sz="4000" dirty="0" smtClean="0"/>
              <a:t> </a:t>
            </a:r>
            <a:r>
              <a:rPr lang="en-US" sz="4000" dirty="0" err="1" smtClean="0"/>
              <a:t>nhau</a:t>
            </a:r>
            <a:r>
              <a:rPr lang="en-US" sz="4000" dirty="0" smtClean="0"/>
              <a:t>, </a:t>
            </a:r>
            <a:r>
              <a:rPr lang="en-US" sz="4000" dirty="0" err="1" smtClean="0"/>
              <a:t>về</a:t>
            </a:r>
            <a:r>
              <a:rPr lang="en-US" sz="4000" dirty="0" smtClean="0"/>
              <a:t> </a:t>
            </a:r>
            <a:r>
              <a:rPr lang="en-US" sz="4000" dirty="0" err="1" smtClean="0"/>
              <a:t>vị</a:t>
            </a:r>
            <a:r>
              <a:rPr lang="en-US" sz="4000" dirty="0" smtClean="0"/>
              <a:t> </a:t>
            </a:r>
            <a:r>
              <a:rPr lang="en-US" sz="4000" dirty="0" err="1" smtClean="0"/>
              <a:t>thế</a:t>
            </a:r>
            <a:r>
              <a:rPr lang="en-US" sz="4000" dirty="0" smtClean="0"/>
              <a:t>, </a:t>
            </a:r>
            <a:r>
              <a:rPr lang="en-US" sz="4000" dirty="0" err="1" smtClean="0"/>
              <a:t>vai</a:t>
            </a:r>
            <a:r>
              <a:rPr lang="en-US" sz="4000" dirty="0" smtClean="0"/>
              <a:t> </a:t>
            </a:r>
            <a:r>
              <a:rPr lang="en-US" sz="4000" dirty="0" err="1" smtClean="0"/>
              <a:t>trò</a:t>
            </a:r>
            <a:r>
              <a:rPr lang="en-US" sz="4000" dirty="0" smtClean="0"/>
              <a:t>, </a:t>
            </a:r>
            <a:r>
              <a:rPr lang="en-US" sz="4000" dirty="0" err="1" smtClean="0"/>
              <a:t>nhu</a:t>
            </a:r>
            <a:r>
              <a:rPr lang="en-US" sz="4000" dirty="0" smtClean="0"/>
              <a:t> </a:t>
            </a:r>
            <a:r>
              <a:rPr lang="en-US" sz="4000" dirty="0" err="1" smtClean="0"/>
              <a:t>cầu</a:t>
            </a:r>
            <a:r>
              <a:rPr lang="en-US" sz="4000" dirty="0" smtClean="0"/>
              <a:t> </a:t>
            </a:r>
            <a:r>
              <a:rPr lang="en-US" sz="4000" dirty="0" err="1" smtClean="0"/>
              <a:t>lợi</a:t>
            </a:r>
            <a:r>
              <a:rPr lang="en-US" sz="4000" dirty="0" smtClean="0"/>
              <a:t> </a:t>
            </a:r>
            <a:r>
              <a:rPr lang="en-US" sz="4000" dirty="0" err="1" smtClean="0"/>
              <a:t>ích</a:t>
            </a:r>
            <a:r>
              <a:rPr lang="en-US" sz="4000" dirty="0" smtClean="0"/>
              <a:t> </a:t>
            </a:r>
            <a:r>
              <a:rPr lang="en-US" sz="4000" dirty="0" err="1" smtClean="0"/>
              <a:t>và</a:t>
            </a:r>
            <a:r>
              <a:rPr lang="en-US" sz="4000" dirty="0" smtClean="0"/>
              <a:t> </a:t>
            </a:r>
            <a:r>
              <a:rPr lang="en-US" sz="4000" dirty="0" err="1" smtClean="0"/>
              <a:t>những</a:t>
            </a:r>
            <a:r>
              <a:rPr lang="en-US" sz="4000" dirty="0" smtClean="0"/>
              <a:t> </a:t>
            </a:r>
            <a:r>
              <a:rPr lang="en-US" sz="4000" dirty="0" err="1" smtClean="0"/>
              <a:t>định</a:t>
            </a:r>
            <a:r>
              <a:rPr lang="en-US" sz="4000" dirty="0" smtClean="0"/>
              <a:t> </a:t>
            </a:r>
            <a:r>
              <a:rPr lang="en-US" sz="4000" dirty="0" err="1" smtClean="0"/>
              <a:t>hướng</a:t>
            </a:r>
            <a:r>
              <a:rPr lang="en-US" sz="4000" dirty="0" smtClean="0"/>
              <a:t> </a:t>
            </a:r>
            <a:r>
              <a:rPr lang="en-US" sz="4000" dirty="0" err="1"/>
              <a:t>giá</a:t>
            </a:r>
            <a:r>
              <a:rPr lang="en-US" sz="4000" dirty="0"/>
              <a:t> </a:t>
            </a:r>
            <a:r>
              <a:rPr lang="en-US" sz="4000" dirty="0" err="1"/>
              <a:t>trị</a:t>
            </a:r>
            <a:r>
              <a:rPr lang="en-US" sz="4000" dirty="0"/>
              <a:t> </a:t>
            </a:r>
            <a:r>
              <a:rPr lang="en-US" sz="4000" dirty="0" err="1" smtClean="0"/>
              <a:t>nhất</a:t>
            </a:r>
            <a:r>
              <a:rPr lang="en-US" sz="4000" dirty="0" smtClean="0"/>
              <a:t> </a:t>
            </a:r>
            <a:r>
              <a:rPr lang="en-US" sz="4000" dirty="0" err="1" smtClean="0"/>
              <a:t>định</a:t>
            </a:r>
            <a:r>
              <a:rPr lang="en-US" sz="4000" dirty="0" smtClean="0"/>
              <a:t>.</a:t>
            </a:r>
            <a:endParaRPr lang="en-US" sz="4000" dirty="0"/>
          </a:p>
        </p:txBody>
      </p:sp>
      <p:sp>
        <p:nvSpPr>
          <p:cNvPr id="8" name="Flowchart: Punched Tape 7"/>
          <p:cNvSpPr/>
          <p:nvPr/>
        </p:nvSpPr>
        <p:spPr>
          <a:xfrm>
            <a:off x="5638800" y="951802"/>
            <a:ext cx="2521528" cy="1143000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NHÓM XÃ HỘI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9" name="Down Arrow 8"/>
          <p:cNvSpPr/>
          <p:nvPr/>
        </p:nvSpPr>
        <p:spPr>
          <a:xfrm>
            <a:off x="6127242" y="2145792"/>
            <a:ext cx="242316" cy="8260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296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98318" y="2570018"/>
            <a:ext cx="8458200" cy="1163782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3200" dirty="0" err="1" smtClean="0"/>
              <a:t>Nhóm</a:t>
            </a:r>
            <a:r>
              <a:rPr lang="en-US" sz="3200" dirty="0" smtClean="0"/>
              <a:t> </a:t>
            </a:r>
            <a:r>
              <a:rPr lang="en-US" sz="3200" dirty="0" err="1" smtClean="0"/>
              <a:t>xã</a:t>
            </a:r>
            <a:r>
              <a:rPr lang="en-US" sz="3200" dirty="0" smtClean="0"/>
              <a:t> </a:t>
            </a:r>
            <a:r>
              <a:rPr lang="en-US" sz="3200" dirty="0" err="1" smtClean="0"/>
              <a:t>hội</a:t>
            </a:r>
            <a:r>
              <a:rPr lang="en-US" sz="3200" dirty="0" smtClean="0"/>
              <a:t> </a:t>
            </a:r>
            <a:r>
              <a:rPr lang="en-US" sz="3200" dirty="0" err="1" smtClean="0"/>
              <a:t>là</a:t>
            </a:r>
            <a:r>
              <a:rPr lang="en-US" sz="3200" dirty="0" smtClean="0"/>
              <a:t> </a:t>
            </a:r>
            <a:r>
              <a:rPr lang="en-US" sz="3200" dirty="0" err="1" smtClean="0"/>
              <a:t>tập</a:t>
            </a:r>
            <a:r>
              <a:rPr lang="en-US" sz="3200" dirty="0" smtClean="0"/>
              <a:t> </a:t>
            </a:r>
            <a:r>
              <a:rPr lang="en-US" sz="3200" dirty="0" err="1" smtClean="0"/>
              <a:t>hợp</a:t>
            </a:r>
            <a:r>
              <a:rPr lang="en-US" sz="3200" dirty="0" smtClean="0"/>
              <a:t> </a:t>
            </a:r>
            <a:r>
              <a:rPr lang="en-US" sz="3200" dirty="0" err="1" smtClean="0"/>
              <a:t>người</a:t>
            </a:r>
            <a:r>
              <a:rPr lang="en-US" sz="3200" dirty="0" smtClean="0"/>
              <a:t> </a:t>
            </a:r>
            <a:r>
              <a:rPr lang="en-US" sz="3200" dirty="0" err="1" smtClean="0"/>
              <a:t>có</a:t>
            </a:r>
            <a:r>
              <a:rPr lang="en-US" sz="3200" dirty="0" smtClean="0"/>
              <a:t> </a:t>
            </a:r>
            <a:r>
              <a:rPr lang="en-US" sz="3200" dirty="0" err="1" smtClean="0"/>
              <a:t>liên</a:t>
            </a:r>
            <a:r>
              <a:rPr lang="en-US" sz="3200" dirty="0" smtClean="0"/>
              <a:t> </a:t>
            </a:r>
            <a:r>
              <a:rPr lang="en-US" sz="3200" dirty="0" err="1" smtClean="0"/>
              <a:t>hệ</a:t>
            </a:r>
            <a:r>
              <a:rPr lang="en-US" sz="3200" dirty="0" smtClean="0"/>
              <a:t> </a:t>
            </a:r>
            <a:r>
              <a:rPr lang="en-US" sz="3200" dirty="0" err="1" smtClean="0"/>
              <a:t>với</a:t>
            </a:r>
            <a:r>
              <a:rPr lang="en-US" sz="3200" dirty="0" smtClean="0"/>
              <a:t> </a:t>
            </a:r>
            <a:r>
              <a:rPr lang="en-US" sz="3200" dirty="0" err="1" smtClean="0"/>
              <a:t>nhau</a:t>
            </a:r>
            <a:r>
              <a:rPr lang="en-US" sz="3200" dirty="0" smtClean="0"/>
              <a:t> </a:t>
            </a:r>
            <a:r>
              <a:rPr lang="en-US" sz="3200" dirty="0" err="1" smtClean="0"/>
              <a:t>theo</a:t>
            </a:r>
            <a:r>
              <a:rPr lang="en-US" sz="3200" dirty="0" smtClean="0"/>
              <a:t> </a:t>
            </a:r>
            <a:r>
              <a:rPr lang="en-US" sz="3200" dirty="0" err="1" smtClean="0"/>
              <a:t>một</a:t>
            </a:r>
            <a:r>
              <a:rPr lang="en-US" sz="3200" dirty="0" smtClean="0"/>
              <a:t> </a:t>
            </a:r>
            <a:r>
              <a:rPr lang="en-US" sz="3200" dirty="0" err="1" smtClean="0"/>
              <a:t>kiểu</a:t>
            </a:r>
            <a:r>
              <a:rPr lang="en-US" sz="3200" dirty="0" smtClean="0"/>
              <a:t> </a:t>
            </a:r>
            <a:r>
              <a:rPr lang="en-US" sz="3200" dirty="0" err="1" smtClean="0"/>
              <a:t>nhất</a:t>
            </a:r>
            <a:r>
              <a:rPr lang="en-US" sz="3200" dirty="0" smtClean="0"/>
              <a:t> </a:t>
            </a:r>
            <a:r>
              <a:rPr lang="en-US" sz="3200" dirty="0" err="1" smtClean="0"/>
              <a:t>định</a:t>
            </a:r>
            <a:r>
              <a:rPr lang="en-US" sz="3200" dirty="0"/>
              <a:t>.</a:t>
            </a:r>
            <a:endParaRPr lang="en-US" sz="3200" dirty="0" smtClean="0"/>
          </a:p>
          <a:p>
            <a:r>
              <a:rPr lang="en-US" sz="3200" dirty="0" smtClean="0"/>
              <a:t> </a:t>
            </a:r>
            <a:endParaRPr 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630382" y="3733800"/>
            <a:ext cx="7924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Hay </a:t>
            </a:r>
            <a:r>
              <a:rPr lang="en-US" sz="3200" dirty="0" err="1"/>
              <a:t>nói</a:t>
            </a:r>
            <a:r>
              <a:rPr lang="en-US" sz="3200" dirty="0"/>
              <a:t> </a:t>
            </a:r>
            <a:r>
              <a:rPr lang="en-US" sz="3200" dirty="0" err="1"/>
              <a:t>một</a:t>
            </a:r>
            <a:r>
              <a:rPr lang="en-US" sz="3200" dirty="0"/>
              <a:t> </a:t>
            </a:r>
            <a:r>
              <a:rPr lang="en-US" sz="3200" dirty="0" err="1"/>
              <a:t>cách</a:t>
            </a:r>
            <a:r>
              <a:rPr lang="en-US" sz="3200" dirty="0"/>
              <a:t> </a:t>
            </a:r>
            <a:r>
              <a:rPr lang="en-US" sz="3200" dirty="0" err="1"/>
              <a:t>đầy</a:t>
            </a:r>
            <a:r>
              <a:rPr lang="en-US" sz="3200" dirty="0"/>
              <a:t> </a:t>
            </a:r>
            <a:r>
              <a:rPr lang="en-US" sz="3200" dirty="0" err="1"/>
              <a:t>đủ</a:t>
            </a:r>
            <a:r>
              <a:rPr lang="en-US" sz="3200" dirty="0"/>
              <a:t> </a:t>
            </a:r>
            <a:r>
              <a:rPr lang="en-US" sz="3200" dirty="0" err="1"/>
              <a:t>hơn</a:t>
            </a:r>
            <a:r>
              <a:rPr lang="en-US" sz="3200" dirty="0"/>
              <a:t>, </a:t>
            </a:r>
            <a:r>
              <a:rPr lang="en-US" sz="3200" dirty="0" err="1"/>
              <a:t>nhóm</a:t>
            </a:r>
            <a:r>
              <a:rPr lang="en-US" sz="3200" dirty="0"/>
              <a:t> </a:t>
            </a:r>
            <a:r>
              <a:rPr lang="en-US" sz="3200" dirty="0" err="1"/>
              <a:t>xã</a:t>
            </a:r>
            <a:r>
              <a:rPr lang="en-US" sz="3200" dirty="0"/>
              <a:t> </a:t>
            </a:r>
            <a:r>
              <a:rPr lang="en-US" sz="3200" dirty="0" err="1"/>
              <a:t>hội</a:t>
            </a:r>
            <a:r>
              <a:rPr lang="en-US" sz="3200" dirty="0"/>
              <a:t> </a:t>
            </a:r>
            <a:r>
              <a:rPr lang="en-US" sz="3200" dirty="0" err="1"/>
              <a:t>là</a:t>
            </a:r>
            <a:r>
              <a:rPr lang="en-US" sz="3200" dirty="0"/>
              <a:t> </a:t>
            </a:r>
            <a:r>
              <a:rPr lang="en-US" sz="3200" dirty="0" err="1"/>
              <a:t>một</a:t>
            </a:r>
            <a:r>
              <a:rPr lang="en-US" sz="3200" dirty="0"/>
              <a:t> </a:t>
            </a:r>
            <a:r>
              <a:rPr lang="en-US" sz="3200" dirty="0" err="1"/>
              <a:t>tập</a:t>
            </a:r>
            <a:r>
              <a:rPr lang="en-US" sz="3200" dirty="0"/>
              <a:t> </a:t>
            </a:r>
            <a:r>
              <a:rPr lang="en-US" sz="3200" dirty="0" err="1"/>
              <a:t>hợp</a:t>
            </a:r>
            <a:r>
              <a:rPr lang="en-US" sz="3200" dirty="0"/>
              <a:t> </a:t>
            </a:r>
            <a:r>
              <a:rPr lang="en-US" sz="3200" dirty="0" err="1"/>
              <a:t>người</a:t>
            </a:r>
            <a:r>
              <a:rPr lang="en-US" sz="3200" dirty="0"/>
              <a:t> </a:t>
            </a:r>
            <a:r>
              <a:rPr lang="en-US" sz="3200" dirty="0" err="1"/>
              <a:t>có</a:t>
            </a:r>
            <a:r>
              <a:rPr lang="en-US" sz="3200" dirty="0"/>
              <a:t> </a:t>
            </a:r>
            <a:r>
              <a:rPr lang="en-US" sz="3200" dirty="0" err="1"/>
              <a:t>liên</a:t>
            </a:r>
            <a:r>
              <a:rPr lang="en-US" sz="3200" dirty="0"/>
              <a:t> </a:t>
            </a:r>
            <a:r>
              <a:rPr lang="en-US" sz="3200" dirty="0" err="1"/>
              <a:t>hệ</a:t>
            </a:r>
            <a:r>
              <a:rPr lang="en-US" sz="3200" dirty="0"/>
              <a:t> </a:t>
            </a:r>
            <a:r>
              <a:rPr lang="en-US" sz="3200" dirty="0" err="1"/>
              <a:t>với</a:t>
            </a:r>
            <a:r>
              <a:rPr lang="en-US" sz="3200" dirty="0"/>
              <a:t> </a:t>
            </a:r>
            <a:r>
              <a:rPr lang="en-US" sz="3200" dirty="0" err="1"/>
              <a:t>nhau</a:t>
            </a:r>
            <a:r>
              <a:rPr lang="en-US" sz="3200" dirty="0"/>
              <a:t> </a:t>
            </a:r>
            <a:r>
              <a:rPr lang="en-US" sz="3200" dirty="0" err="1"/>
              <a:t>về</a:t>
            </a:r>
            <a:r>
              <a:rPr lang="en-US" sz="3200" dirty="0"/>
              <a:t> </a:t>
            </a:r>
            <a:r>
              <a:rPr lang="en-US" sz="3200" dirty="0" err="1"/>
              <a:t>vị</a:t>
            </a:r>
            <a:r>
              <a:rPr lang="en-US" sz="3200" dirty="0"/>
              <a:t> </a:t>
            </a:r>
            <a:r>
              <a:rPr lang="en-US" sz="3200" dirty="0" err="1"/>
              <a:t>thế</a:t>
            </a:r>
            <a:r>
              <a:rPr lang="en-US" sz="3200" dirty="0"/>
              <a:t>, </a:t>
            </a:r>
            <a:r>
              <a:rPr lang="en-US" sz="3200" dirty="0" err="1"/>
              <a:t>vai</a:t>
            </a:r>
            <a:r>
              <a:rPr lang="en-US" sz="3200" dirty="0"/>
              <a:t> </a:t>
            </a:r>
            <a:r>
              <a:rPr lang="en-US" sz="3200" dirty="0" err="1"/>
              <a:t>trò</a:t>
            </a:r>
            <a:r>
              <a:rPr lang="en-US" sz="3200" dirty="0"/>
              <a:t>, </a:t>
            </a:r>
            <a:r>
              <a:rPr lang="en-US" sz="3200" dirty="0" err="1"/>
              <a:t>những</a:t>
            </a:r>
            <a:r>
              <a:rPr lang="en-US" sz="3200" dirty="0"/>
              <a:t> </a:t>
            </a:r>
            <a:r>
              <a:rPr lang="en-US" sz="3200" dirty="0" err="1"/>
              <a:t>nhu</a:t>
            </a:r>
            <a:r>
              <a:rPr lang="en-US" sz="3200" dirty="0"/>
              <a:t> </a:t>
            </a:r>
            <a:r>
              <a:rPr lang="en-US" sz="3200" dirty="0" err="1"/>
              <a:t>cầu</a:t>
            </a:r>
            <a:r>
              <a:rPr lang="en-US" sz="3200" dirty="0"/>
              <a:t> </a:t>
            </a:r>
            <a:r>
              <a:rPr lang="en-US" sz="3200" dirty="0" err="1"/>
              <a:t>lợi</a:t>
            </a:r>
            <a:r>
              <a:rPr lang="en-US" sz="3200" dirty="0"/>
              <a:t> </a:t>
            </a:r>
            <a:r>
              <a:rPr lang="en-US" sz="3200" dirty="0" err="1"/>
              <a:t>ích</a:t>
            </a:r>
            <a:r>
              <a:rPr lang="en-US" sz="3200" dirty="0"/>
              <a:t> </a:t>
            </a:r>
            <a:r>
              <a:rPr lang="en-US" sz="3200" dirty="0" err="1"/>
              <a:t>và</a:t>
            </a:r>
            <a:r>
              <a:rPr lang="en-US" sz="3200" dirty="0"/>
              <a:t> </a:t>
            </a:r>
            <a:r>
              <a:rPr lang="en-US" sz="3200" dirty="0" err="1"/>
              <a:t>những</a:t>
            </a:r>
            <a:r>
              <a:rPr lang="en-US" sz="3200" dirty="0"/>
              <a:t> </a:t>
            </a:r>
            <a:r>
              <a:rPr lang="en-US" sz="3200" dirty="0" err="1"/>
              <a:t>định</a:t>
            </a:r>
            <a:r>
              <a:rPr lang="en-US" sz="3200" dirty="0"/>
              <a:t> </a:t>
            </a:r>
            <a:r>
              <a:rPr lang="en-US" sz="3200" dirty="0" err="1"/>
              <a:t>hướng</a:t>
            </a:r>
            <a:r>
              <a:rPr lang="en-US" sz="3200" dirty="0"/>
              <a:t> </a:t>
            </a:r>
            <a:r>
              <a:rPr lang="en-US" sz="3200" dirty="0" err="1"/>
              <a:t>nhất</a:t>
            </a:r>
            <a:r>
              <a:rPr lang="en-US" sz="3200" dirty="0"/>
              <a:t> </a:t>
            </a:r>
            <a:r>
              <a:rPr lang="en-US" sz="3200" dirty="0" err="1"/>
              <a:t>định</a:t>
            </a:r>
            <a:r>
              <a:rPr lang="en-US" sz="3200" dirty="0"/>
              <a:t>.</a:t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152400" y="533400"/>
            <a:ext cx="41702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V.1. NHÓM XÃ HỘI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81400" y="1594714"/>
            <a:ext cx="22162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KẾT LUẬN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8738385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theme/theme1.xml><?xml version="1.0" encoding="utf-8"?>
<a:theme xmlns:a="http://schemas.openxmlformats.org/drawingml/2006/main" name="Theme1">
  <a:themeElements>
    <a:clrScheme name="1922tgp_connection_light 2">
      <a:dk1>
        <a:srgbClr val="000000"/>
      </a:dk1>
      <a:lt1>
        <a:srgbClr val="FFFFFF"/>
      </a:lt1>
      <a:dk2>
        <a:srgbClr val="37399B"/>
      </a:dk2>
      <a:lt2>
        <a:srgbClr val="C0C0C0"/>
      </a:lt2>
      <a:accent1>
        <a:srgbClr val="4987E3"/>
      </a:accent1>
      <a:accent2>
        <a:srgbClr val="D23516"/>
      </a:accent2>
      <a:accent3>
        <a:srgbClr val="FFFFFF"/>
      </a:accent3>
      <a:accent4>
        <a:srgbClr val="000000"/>
      </a:accent4>
      <a:accent5>
        <a:srgbClr val="B1C3EF"/>
      </a:accent5>
      <a:accent6>
        <a:srgbClr val="BE2F13"/>
      </a:accent6>
      <a:hlink>
        <a:srgbClr val="36A1B6"/>
      </a:hlink>
      <a:folHlink>
        <a:srgbClr val="7FB242"/>
      </a:folHlink>
    </a:clrScheme>
    <a:fontScheme name="Custom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922tgp_connection_light 1">
        <a:dk1>
          <a:srgbClr val="000000"/>
        </a:dk1>
        <a:lt1>
          <a:srgbClr val="FFFFFF"/>
        </a:lt1>
        <a:dk2>
          <a:srgbClr val="165E86"/>
        </a:dk2>
        <a:lt2>
          <a:srgbClr val="969696"/>
        </a:lt2>
        <a:accent1>
          <a:srgbClr val="2AA08A"/>
        </a:accent1>
        <a:accent2>
          <a:srgbClr val="AA67DD"/>
        </a:accent2>
        <a:accent3>
          <a:srgbClr val="FFFFFF"/>
        </a:accent3>
        <a:accent4>
          <a:srgbClr val="000000"/>
        </a:accent4>
        <a:accent5>
          <a:srgbClr val="ACCDC4"/>
        </a:accent5>
        <a:accent6>
          <a:srgbClr val="9A5DC8"/>
        </a:accent6>
        <a:hlink>
          <a:srgbClr val="7D96D3"/>
        </a:hlink>
        <a:folHlink>
          <a:srgbClr val="DEDB7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922tgp_connection_light 2">
        <a:dk1>
          <a:srgbClr val="000000"/>
        </a:dk1>
        <a:lt1>
          <a:srgbClr val="FFFFFF"/>
        </a:lt1>
        <a:dk2>
          <a:srgbClr val="37399B"/>
        </a:dk2>
        <a:lt2>
          <a:srgbClr val="C0C0C0"/>
        </a:lt2>
        <a:accent1>
          <a:srgbClr val="4987E3"/>
        </a:accent1>
        <a:accent2>
          <a:srgbClr val="D23516"/>
        </a:accent2>
        <a:accent3>
          <a:srgbClr val="FFFFFF"/>
        </a:accent3>
        <a:accent4>
          <a:srgbClr val="000000"/>
        </a:accent4>
        <a:accent5>
          <a:srgbClr val="B1C3EF"/>
        </a:accent5>
        <a:accent6>
          <a:srgbClr val="BE2F13"/>
        </a:accent6>
        <a:hlink>
          <a:srgbClr val="36A1B6"/>
        </a:hlink>
        <a:folHlink>
          <a:srgbClr val="7FB24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922tgp_connection_light 3">
        <a:dk1>
          <a:srgbClr val="000000"/>
        </a:dk1>
        <a:lt1>
          <a:srgbClr val="FFFFFF"/>
        </a:lt1>
        <a:dk2>
          <a:srgbClr val="000066"/>
        </a:dk2>
        <a:lt2>
          <a:srgbClr val="969696"/>
        </a:lt2>
        <a:accent1>
          <a:srgbClr val="117AC1"/>
        </a:accent1>
        <a:accent2>
          <a:srgbClr val="3E9887"/>
        </a:accent2>
        <a:accent3>
          <a:srgbClr val="FFFFFF"/>
        </a:accent3>
        <a:accent4>
          <a:srgbClr val="000000"/>
        </a:accent4>
        <a:accent5>
          <a:srgbClr val="AABEDD"/>
        </a:accent5>
        <a:accent6>
          <a:srgbClr val="37897A"/>
        </a:accent6>
        <a:hlink>
          <a:srgbClr val="D17FB6"/>
        </a:hlink>
        <a:folHlink>
          <a:srgbClr val="E398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678</TotalTime>
  <Words>1621</Words>
  <Application>Microsoft Office PowerPoint</Application>
  <PresentationFormat>On-screen Show (4:3)</PresentationFormat>
  <Paragraphs>285</Paragraphs>
  <Slides>37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Theme1</vt:lpstr>
      <vt:lpstr>XÃ HỘI HỌC ĐẠI CƯƠNG</vt:lpstr>
      <vt:lpstr>         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V.1. NHÓM XÃ HỘI</vt:lpstr>
      <vt:lpstr>V.1. NHÓM XÃ HỘI</vt:lpstr>
      <vt:lpstr>V.1. NHÓM XÃ HỘI</vt:lpstr>
      <vt:lpstr>V.1. NHÓM XÃ HỘI</vt:lpstr>
      <vt:lpstr>Hoặc tổ chức xã hội là các nhóm được xác định có mục đích cụ thể   ( Aldrich and Marsden 1988) </vt:lpstr>
      <vt:lpstr>TỔ CHỨC XÃ HỘI</vt:lpstr>
      <vt:lpstr>TÓM LẠI</vt:lpstr>
      <vt:lpstr>TỔ CHỨC XÃ HỘI </vt:lpstr>
      <vt:lpstr>TỔ CHỨC XÃ HỘI </vt:lpstr>
      <vt:lpstr>TỔ CHỨC XÃ HỘI </vt:lpstr>
      <vt:lpstr>TỔ CHỨC XÃ HỘI </vt:lpstr>
      <vt:lpstr>TỔ CHỨC XÃ HỘI </vt:lpstr>
      <vt:lpstr>PHÂN LOẠI</vt:lpstr>
      <vt:lpstr>NHÓM UY QUYỀN (Charismactic groups)</vt:lpstr>
      <vt:lpstr>NHÓM UY QUYỀN (Charismactic groups)</vt:lpstr>
      <vt:lpstr>PowerPoint Presentation</vt:lpstr>
      <vt:lpstr>PowerPoint Presentation</vt:lpstr>
      <vt:lpstr>Click to edit title style</vt:lpstr>
      <vt:lpstr>  </vt:lpstr>
      <vt:lpstr>PowerPoint Presentation</vt:lpstr>
      <vt:lpstr>PowerPoint Presentation</vt:lpstr>
      <vt:lpstr>PowerPoint Presentation</vt:lpstr>
      <vt:lpstr>TỔ CHỨC BIỆT LẬP</vt:lpstr>
      <vt:lpstr> TỔ CHỨC QUAN LIÊU 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Home</dc:creator>
  <cp:lastModifiedBy>HUA MINH CHANH</cp:lastModifiedBy>
  <cp:revision>115</cp:revision>
  <dcterms:created xsi:type="dcterms:W3CDTF">2013-10-10T10:06:05Z</dcterms:created>
  <dcterms:modified xsi:type="dcterms:W3CDTF">2013-11-01T01:20:57Z</dcterms:modified>
</cp:coreProperties>
</file>