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3"/>
  </p:notesMasterIdLst>
  <p:handoutMasterIdLst>
    <p:handoutMasterId r:id="rId44"/>
  </p:handout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57" r:id="rId24"/>
    <p:sldId id="258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7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64" autoAdjust="0"/>
    <p:restoredTop sz="86355" autoAdjust="0"/>
  </p:normalViewPr>
  <p:slideViewPr>
    <p:cSldViewPr>
      <p:cViewPr>
        <p:scale>
          <a:sx n="50" d="100"/>
          <a:sy n="50" d="100"/>
        </p:scale>
        <p:origin x="-485" y="-12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78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2F7C7A-6B75-47ED-9054-22E7414ADF41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FD90A2-1DA0-42BE-A8D7-8653AED05E7A}">
      <dgm:prSet phldrT="[Text]"/>
      <dgm:spPr/>
      <dgm:t>
        <a:bodyPr/>
        <a:lstStyle/>
        <a:p>
          <a:r>
            <a:rPr lang="en-US" dirty="0" smtClean="0"/>
            <a:t>Phương thức sản xuất</a:t>
          </a:r>
          <a:endParaRPr lang="en-US" dirty="0"/>
        </a:p>
      </dgm:t>
    </dgm:pt>
    <dgm:pt modelId="{6552B3C1-B9CD-4E61-A246-1FB409048F44}" type="parTrans" cxnId="{F1201778-2569-484A-807A-43782F335A56}">
      <dgm:prSet/>
      <dgm:spPr/>
      <dgm:t>
        <a:bodyPr/>
        <a:lstStyle/>
        <a:p>
          <a:endParaRPr lang="en-US"/>
        </a:p>
      </dgm:t>
    </dgm:pt>
    <dgm:pt modelId="{0C2F983C-475B-40F1-9733-F7177DA2F47C}" type="sibTrans" cxnId="{F1201778-2569-484A-807A-43782F335A56}">
      <dgm:prSet/>
      <dgm:spPr/>
      <dgm:t>
        <a:bodyPr/>
        <a:lstStyle/>
        <a:p>
          <a:endParaRPr lang="en-US"/>
        </a:p>
      </dgm:t>
    </dgm:pt>
    <dgm:pt modelId="{7C74404C-9A9C-464D-AEE9-C48C89055B68}">
      <dgm:prSet phldrT="[Text]"/>
      <dgm:spPr/>
      <dgm:t>
        <a:bodyPr/>
        <a:lstStyle/>
        <a:p>
          <a:r>
            <a:rPr lang="en-US" dirty="0" smtClean="0"/>
            <a:t>Lực lượng sản xuất</a:t>
          </a:r>
          <a:endParaRPr lang="en-US" dirty="0"/>
        </a:p>
      </dgm:t>
    </dgm:pt>
    <dgm:pt modelId="{D5D0FC28-F701-49E3-A7AA-2B2A075C079C}" type="parTrans" cxnId="{518FA0E9-DB0A-42D5-8A74-CDFA70E318E9}">
      <dgm:prSet/>
      <dgm:spPr/>
      <dgm:t>
        <a:bodyPr/>
        <a:lstStyle/>
        <a:p>
          <a:endParaRPr lang="en-US"/>
        </a:p>
      </dgm:t>
    </dgm:pt>
    <dgm:pt modelId="{FAE167A1-5555-4A8B-A253-475DD7218F6B}" type="sibTrans" cxnId="{518FA0E9-DB0A-42D5-8A74-CDFA70E318E9}">
      <dgm:prSet/>
      <dgm:spPr/>
      <dgm:t>
        <a:bodyPr/>
        <a:lstStyle/>
        <a:p>
          <a:endParaRPr lang="en-US"/>
        </a:p>
      </dgm:t>
    </dgm:pt>
    <dgm:pt modelId="{9CC14184-6677-4C81-99E2-8ACB03DE5069}">
      <dgm:prSet phldrT="[Text]"/>
      <dgm:spPr/>
      <dgm:t>
        <a:bodyPr/>
        <a:lstStyle/>
        <a:p>
          <a:r>
            <a:rPr lang="en-US" dirty="0" smtClean="0"/>
            <a:t>Người lao động </a:t>
          </a:r>
          <a:endParaRPr lang="en-US" dirty="0"/>
        </a:p>
      </dgm:t>
    </dgm:pt>
    <dgm:pt modelId="{E7C5164A-2481-453D-BBF8-452F448E1947}" type="parTrans" cxnId="{7942DBC6-DECF-4D1D-9715-FFF07F16AE65}">
      <dgm:prSet/>
      <dgm:spPr/>
      <dgm:t>
        <a:bodyPr/>
        <a:lstStyle/>
        <a:p>
          <a:endParaRPr lang="en-US"/>
        </a:p>
      </dgm:t>
    </dgm:pt>
    <dgm:pt modelId="{CCC3DC7E-5D93-412B-9314-EDA5D402441D}" type="sibTrans" cxnId="{7942DBC6-DECF-4D1D-9715-FFF07F16AE65}">
      <dgm:prSet/>
      <dgm:spPr/>
      <dgm:t>
        <a:bodyPr/>
        <a:lstStyle/>
        <a:p>
          <a:endParaRPr lang="en-US"/>
        </a:p>
      </dgm:t>
    </dgm:pt>
    <dgm:pt modelId="{F6504B85-336D-4C29-A237-0E7CF06783DF}">
      <dgm:prSet phldrT="[Text]"/>
      <dgm:spPr/>
      <dgm:t>
        <a:bodyPr/>
        <a:lstStyle/>
        <a:p>
          <a:r>
            <a:rPr lang="en-US" dirty="0" smtClean="0"/>
            <a:t>Tư liệu sản xuất</a:t>
          </a:r>
          <a:endParaRPr lang="en-US" dirty="0"/>
        </a:p>
      </dgm:t>
    </dgm:pt>
    <dgm:pt modelId="{65C47A39-B20F-4828-867F-29D692ED81A2}" type="parTrans" cxnId="{8B0DF9C2-7ADC-4DAC-801C-ECAA36A65B5D}">
      <dgm:prSet/>
      <dgm:spPr/>
      <dgm:t>
        <a:bodyPr/>
        <a:lstStyle/>
        <a:p>
          <a:endParaRPr lang="en-US"/>
        </a:p>
      </dgm:t>
    </dgm:pt>
    <dgm:pt modelId="{1867DA9C-389A-4B92-BD63-34891B731E9D}" type="sibTrans" cxnId="{8B0DF9C2-7ADC-4DAC-801C-ECAA36A65B5D}">
      <dgm:prSet/>
      <dgm:spPr/>
      <dgm:t>
        <a:bodyPr/>
        <a:lstStyle/>
        <a:p>
          <a:endParaRPr lang="en-US"/>
        </a:p>
      </dgm:t>
    </dgm:pt>
    <dgm:pt modelId="{4B1BBDBE-CBB5-4A04-A1EA-29626B901518}">
      <dgm:prSet phldrT="[Text]"/>
      <dgm:spPr/>
      <dgm:t>
        <a:bodyPr/>
        <a:lstStyle/>
        <a:p>
          <a:r>
            <a:rPr lang="en-US" dirty="0" smtClean="0"/>
            <a:t>Quan hệ sản xuất</a:t>
          </a:r>
          <a:endParaRPr lang="en-US" dirty="0"/>
        </a:p>
      </dgm:t>
    </dgm:pt>
    <dgm:pt modelId="{4AAF04AB-7590-4C99-8668-FFD13F188623}" type="parTrans" cxnId="{912B027F-4846-4795-935D-D0C5E8112966}">
      <dgm:prSet/>
      <dgm:spPr/>
      <dgm:t>
        <a:bodyPr/>
        <a:lstStyle/>
        <a:p>
          <a:endParaRPr lang="en-US"/>
        </a:p>
      </dgm:t>
    </dgm:pt>
    <dgm:pt modelId="{830249ED-B572-490F-94B0-9D76648BAD4F}" type="sibTrans" cxnId="{912B027F-4846-4795-935D-D0C5E8112966}">
      <dgm:prSet/>
      <dgm:spPr/>
      <dgm:t>
        <a:bodyPr/>
        <a:lstStyle/>
        <a:p>
          <a:endParaRPr lang="en-US"/>
        </a:p>
      </dgm:t>
    </dgm:pt>
    <dgm:pt modelId="{6DC89F45-5627-486B-AAAE-6731D3E42B40}">
      <dgm:prSet phldrT="[Text]"/>
      <dgm:spPr/>
      <dgm:t>
        <a:bodyPr/>
        <a:lstStyle/>
        <a:p>
          <a:r>
            <a:rPr lang="en-US" dirty="0" smtClean="0"/>
            <a:t>Quan hệ sở hữu tư liệu sản xuất</a:t>
          </a:r>
          <a:endParaRPr lang="en-US" dirty="0"/>
        </a:p>
      </dgm:t>
    </dgm:pt>
    <dgm:pt modelId="{EC9A44BD-A062-4D34-96BF-0D9FF7EC1253}" type="parTrans" cxnId="{04F5D2AD-7B08-4B98-A88E-A6100FE6A738}">
      <dgm:prSet/>
      <dgm:spPr/>
      <dgm:t>
        <a:bodyPr/>
        <a:lstStyle/>
        <a:p>
          <a:endParaRPr lang="en-US"/>
        </a:p>
      </dgm:t>
    </dgm:pt>
    <dgm:pt modelId="{05A8D064-5311-43F2-9F83-156C421CCD95}" type="sibTrans" cxnId="{04F5D2AD-7B08-4B98-A88E-A6100FE6A738}">
      <dgm:prSet/>
      <dgm:spPr/>
      <dgm:t>
        <a:bodyPr/>
        <a:lstStyle/>
        <a:p>
          <a:endParaRPr lang="en-US"/>
        </a:p>
      </dgm:t>
    </dgm:pt>
    <dgm:pt modelId="{A7D47741-A549-41DD-91C8-3D08C5DAB527}">
      <dgm:prSet phldrT="[Text]"/>
      <dgm:spPr/>
      <dgm:t>
        <a:bodyPr/>
        <a:lstStyle/>
        <a:p>
          <a:r>
            <a:rPr lang="en-US" dirty="0" smtClean="0"/>
            <a:t>Giai cấp công nhân</a:t>
          </a:r>
        </a:p>
      </dgm:t>
    </dgm:pt>
    <dgm:pt modelId="{ED928AA0-BC59-40EA-9E3B-BBBDBAC93EA9}" type="parTrans" cxnId="{66F95E20-0F1A-4E51-8A56-B8C9123E0C27}">
      <dgm:prSet/>
      <dgm:spPr/>
      <dgm:t>
        <a:bodyPr/>
        <a:lstStyle/>
        <a:p>
          <a:endParaRPr lang="en-US"/>
        </a:p>
      </dgm:t>
    </dgm:pt>
    <dgm:pt modelId="{53A6D719-55CC-4C5F-8820-192F9858C480}" type="sibTrans" cxnId="{66F95E20-0F1A-4E51-8A56-B8C9123E0C27}">
      <dgm:prSet/>
      <dgm:spPr/>
      <dgm:t>
        <a:bodyPr/>
        <a:lstStyle/>
        <a:p>
          <a:endParaRPr lang="en-US"/>
        </a:p>
      </dgm:t>
    </dgm:pt>
    <dgm:pt modelId="{47F70150-BC81-4EA4-8A43-5710BB7BC030}">
      <dgm:prSet phldrT="[Text]"/>
      <dgm:spPr/>
      <dgm:t>
        <a:bodyPr/>
        <a:lstStyle/>
        <a:p>
          <a:r>
            <a:rPr lang="en-US" dirty="0" smtClean="0"/>
            <a:t>Tầng lớp tư sản</a:t>
          </a:r>
          <a:endParaRPr lang="en-US" dirty="0"/>
        </a:p>
      </dgm:t>
    </dgm:pt>
    <dgm:pt modelId="{D7481C12-0C4D-4E99-9D81-A7A34C9D7790}" type="parTrans" cxnId="{BB89F953-0828-4FA9-8A96-F1DB8EDD6B4E}">
      <dgm:prSet/>
      <dgm:spPr/>
      <dgm:t>
        <a:bodyPr/>
        <a:lstStyle/>
        <a:p>
          <a:endParaRPr lang="en-US"/>
        </a:p>
      </dgm:t>
    </dgm:pt>
    <dgm:pt modelId="{CE8812C7-0A75-4C0E-AD34-E244C209BC96}" type="sibTrans" cxnId="{BB89F953-0828-4FA9-8A96-F1DB8EDD6B4E}">
      <dgm:prSet/>
      <dgm:spPr/>
      <dgm:t>
        <a:bodyPr/>
        <a:lstStyle/>
        <a:p>
          <a:endParaRPr lang="en-US"/>
        </a:p>
      </dgm:t>
    </dgm:pt>
    <dgm:pt modelId="{E1AA9505-61A7-40C0-951A-5FFF64FF79BA}">
      <dgm:prSet phldrT="[Text]"/>
      <dgm:spPr/>
      <dgm:t>
        <a:bodyPr/>
        <a:lstStyle/>
        <a:p>
          <a:r>
            <a:rPr lang="en-US" dirty="0" smtClean="0"/>
            <a:t>Quan hệ tổ chức quản lý sản xuất</a:t>
          </a:r>
        </a:p>
      </dgm:t>
    </dgm:pt>
    <dgm:pt modelId="{A28C5C77-E5B1-411C-B564-FC55E0A22084}" type="parTrans" cxnId="{9698FE21-6371-4F89-812F-37EB05CA7A64}">
      <dgm:prSet/>
      <dgm:spPr/>
      <dgm:t>
        <a:bodyPr/>
        <a:lstStyle/>
        <a:p>
          <a:endParaRPr lang="en-US"/>
        </a:p>
      </dgm:t>
    </dgm:pt>
    <dgm:pt modelId="{E10743AE-5431-435D-A7A0-F4E62EE9D798}" type="sibTrans" cxnId="{9698FE21-6371-4F89-812F-37EB05CA7A64}">
      <dgm:prSet/>
      <dgm:spPr/>
      <dgm:t>
        <a:bodyPr/>
        <a:lstStyle/>
        <a:p>
          <a:endParaRPr lang="en-US"/>
        </a:p>
      </dgm:t>
    </dgm:pt>
    <dgm:pt modelId="{7B425645-A356-43D9-AA31-DDF764B30DFC}">
      <dgm:prSet phldrT="[Text]"/>
      <dgm:spPr/>
      <dgm:t>
        <a:bodyPr/>
        <a:lstStyle/>
        <a:p>
          <a:r>
            <a:rPr lang="en-US" dirty="0" smtClean="0"/>
            <a:t>Quan hệ về phân phối sản phẩm</a:t>
          </a:r>
          <a:endParaRPr lang="en-US" dirty="0"/>
        </a:p>
      </dgm:t>
    </dgm:pt>
    <dgm:pt modelId="{F93F2093-C328-49E5-A76A-3163F36CC7AD}" type="parTrans" cxnId="{0C37B4C0-F487-4B77-9706-3DA0ADF78A27}">
      <dgm:prSet/>
      <dgm:spPr/>
      <dgm:t>
        <a:bodyPr/>
        <a:lstStyle/>
        <a:p>
          <a:endParaRPr lang="en-US"/>
        </a:p>
      </dgm:t>
    </dgm:pt>
    <dgm:pt modelId="{D5B8360C-CE33-4AFF-816F-C2D90FC41FB8}" type="sibTrans" cxnId="{0C37B4C0-F487-4B77-9706-3DA0ADF78A27}">
      <dgm:prSet/>
      <dgm:spPr/>
      <dgm:t>
        <a:bodyPr/>
        <a:lstStyle/>
        <a:p>
          <a:endParaRPr lang="en-US"/>
        </a:p>
      </dgm:t>
    </dgm:pt>
    <dgm:pt modelId="{10A1EE5A-8255-4B84-B413-9786D2E09B48}">
      <dgm:prSet phldrT="[Text]"/>
      <dgm:spPr/>
      <dgm:t>
        <a:bodyPr/>
        <a:lstStyle/>
        <a:p>
          <a:r>
            <a:rPr lang="en-US" dirty="0" smtClean="0"/>
            <a:t>Tầng lớp tư sản</a:t>
          </a:r>
          <a:endParaRPr lang="en-US" dirty="0"/>
        </a:p>
      </dgm:t>
    </dgm:pt>
    <dgm:pt modelId="{810EB364-84E5-4C7D-93F2-DC8B34E45661}" type="parTrans" cxnId="{78A1A11F-F572-4C8C-B2DF-F8EB8D4FBB00}">
      <dgm:prSet/>
      <dgm:spPr/>
      <dgm:t>
        <a:bodyPr/>
        <a:lstStyle/>
        <a:p>
          <a:endParaRPr lang="en-US"/>
        </a:p>
      </dgm:t>
    </dgm:pt>
    <dgm:pt modelId="{3BE68947-C251-48A9-A6B1-C82D8AFC327A}" type="sibTrans" cxnId="{78A1A11F-F572-4C8C-B2DF-F8EB8D4FBB00}">
      <dgm:prSet/>
      <dgm:spPr/>
      <dgm:t>
        <a:bodyPr/>
        <a:lstStyle/>
        <a:p>
          <a:endParaRPr lang="en-US"/>
        </a:p>
      </dgm:t>
    </dgm:pt>
    <dgm:pt modelId="{1846CF90-BAEE-4D82-B759-E1A6AAE90D8F}">
      <dgm:prSet phldrT="[Text]"/>
      <dgm:spPr/>
      <dgm:t>
        <a:bodyPr/>
        <a:lstStyle/>
        <a:p>
          <a:r>
            <a:rPr lang="en-US" dirty="0" smtClean="0"/>
            <a:t>Tầng lớp tư sản</a:t>
          </a:r>
        </a:p>
      </dgm:t>
    </dgm:pt>
    <dgm:pt modelId="{B7B7F13C-9693-44D6-A3A6-9D44E73500B6}" type="parTrans" cxnId="{2E97E9DB-7FB9-4CFA-89FA-DA511C15DA32}">
      <dgm:prSet/>
      <dgm:spPr/>
      <dgm:t>
        <a:bodyPr/>
        <a:lstStyle/>
        <a:p>
          <a:endParaRPr lang="en-US"/>
        </a:p>
      </dgm:t>
    </dgm:pt>
    <dgm:pt modelId="{AB6BD124-1E93-443A-8775-18FFC4748F80}" type="sibTrans" cxnId="{2E97E9DB-7FB9-4CFA-89FA-DA511C15DA32}">
      <dgm:prSet/>
      <dgm:spPr/>
      <dgm:t>
        <a:bodyPr/>
        <a:lstStyle/>
        <a:p>
          <a:endParaRPr lang="en-US"/>
        </a:p>
      </dgm:t>
    </dgm:pt>
    <dgm:pt modelId="{E1D6A2E5-3D83-4596-9D96-18AA96B87925}">
      <dgm:prSet phldrT="[Text]"/>
      <dgm:spPr/>
      <dgm:t>
        <a:bodyPr/>
        <a:lstStyle/>
        <a:p>
          <a:r>
            <a:rPr lang="en-US" dirty="0" err="1" smtClean="0"/>
            <a:t>Tầng</a:t>
          </a:r>
          <a:r>
            <a:rPr lang="en-US" dirty="0" smtClean="0"/>
            <a:t> </a:t>
          </a:r>
          <a:r>
            <a:rPr lang="en-US" dirty="0" err="1" smtClean="0"/>
            <a:t>lớp</a:t>
          </a:r>
          <a:r>
            <a:rPr lang="en-US" dirty="0" smtClean="0"/>
            <a:t> </a:t>
          </a:r>
          <a:r>
            <a:rPr lang="en-US" dirty="0" err="1" smtClean="0"/>
            <a:t>tư</a:t>
          </a:r>
          <a:r>
            <a:rPr lang="en-US" dirty="0" smtClean="0"/>
            <a:t> </a:t>
          </a:r>
          <a:r>
            <a:rPr lang="en-US" dirty="0" err="1" smtClean="0"/>
            <a:t>sản</a:t>
          </a:r>
          <a:endParaRPr lang="en-US" dirty="0"/>
        </a:p>
      </dgm:t>
    </dgm:pt>
    <dgm:pt modelId="{C4384D9C-C82C-4D8E-B3A6-9C18E1167EE2}" type="parTrans" cxnId="{297B153F-6A9C-42FB-9FC1-80F39CF442D1}">
      <dgm:prSet/>
      <dgm:spPr/>
      <dgm:t>
        <a:bodyPr/>
        <a:lstStyle/>
        <a:p>
          <a:endParaRPr lang="en-US"/>
        </a:p>
      </dgm:t>
    </dgm:pt>
    <dgm:pt modelId="{BC9E6C20-ADFB-46F0-99A7-F153EB6A5B8C}" type="sibTrans" cxnId="{297B153F-6A9C-42FB-9FC1-80F39CF442D1}">
      <dgm:prSet/>
      <dgm:spPr/>
      <dgm:t>
        <a:bodyPr/>
        <a:lstStyle/>
        <a:p>
          <a:endParaRPr lang="en-US"/>
        </a:p>
      </dgm:t>
    </dgm:pt>
    <dgm:pt modelId="{CC0D28A3-41B1-4E6B-9106-AB899FF00D0A}" type="pres">
      <dgm:prSet presAssocID="{1D2F7C7A-6B75-47ED-9054-22E7414ADF4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83CB63-B557-409B-85F3-BE4ADAFBEBAB}" type="pres">
      <dgm:prSet presAssocID="{BBFD90A2-1DA0-42BE-A8D7-8653AED05E7A}" presName="root1" presStyleCnt="0"/>
      <dgm:spPr/>
    </dgm:pt>
    <dgm:pt modelId="{5B5E7722-8954-41B3-A956-DBA464436602}" type="pres">
      <dgm:prSet presAssocID="{BBFD90A2-1DA0-42BE-A8D7-8653AED05E7A}" presName="LevelOneTextNode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4881D33-03EE-46AD-A574-D5C3D471A395}" type="pres">
      <dgm:prSet presAssocID="{BBFD90A2-1DA0-42BE-A8D7-8653AED05E7A}" presName="level2hierChild" presStyleCnt="0"/>
      <dgm:spPr/>
    </dgm:pt>
    <dgm:pt modelId="{0DC1EAF8-386C-47A2-B457-C36AF3D5CD27}" type="pres">
      <dgm:prSet presAssocID="{D5D0FC28-F701-49E3-A7AA-2B2A075C079C}" presName="conn2-1" presStyleLbl="parChTrans1D2" presStyleIdx="0" presStyleCnt="4"/>
      <dgm:spPr/>
      <dgm:t>
        <a:bodyPr/>
        <a:lstStyle/>
        <a:p>
          <a:endParaRPr lang="en-US"/>
        </a:p>
      </dgm:t>
    </dgm:pt>
    <dgm:pt modelId="{D5924B7E-B19E-4B16-8AE5-2FDD746663F6}" type="pres">
      <dgm:prSet presAssocID="{D5D0FC28-F701-49E3-A7AA-2B2A075C079C}" presName="connTx" presStyleLbl="parChTrans1D2" presStyleIdx="0" presStyleCnt="4"/>
      <dgm:spPr/>
      <dgm:t>
        <a:bodyPr/>
        <a:lstStyle/>
        <a:p>
          <a:endParaRPr lang="en-US"/>
        </a:p>
      </dgm:t>
    </dgm:pt>
    <dgm:pt modelId="{A1E4DA8B-32CA-4B86-B086-82DF45AC195F}" type="pres">
      <dgm:prSet presAssocID="{7C74404C-9A9C-464D-AEE9-C48C89055B68}" presName="root2" presStyleCnt="0"/>
      <dgm:spPr/>
    </dgm:pt>
    <dgm:pt modelId="{6BFAF91E-FBD5-41B4-9B74-81E6B5FCC0C0}" type="pres">
      <dgm:prSet presAssocID="{7C74404C-9A9C-464D-AEE9-C48C89055B68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6CDF96F-878D-476C-9E33-D4261D3ED8C7}" type="pres">
      <dgm:prSet presAssocID="{7C74404C-9A9C-464D-AEE9-C48C89055B68}" presName="level3hierChild" presStyleCnt="0"/>
      <dgm:spPr/>
    </dgm:pt>
    <dgm:pt modelId="{16905791-7B55-453F-91A5-EF00FFB14FBD}" type="pres">
      <dgm:prSet presAssocID="{E7C5164A-2481-453D-BBF8-452F448E1947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C2D5E2AD-2E4A-48E9-AFD2-215860F8A29F}" type="pres">
      <dgm:prSet presAssocID="{E7C5164A-2481-453D-BBF8-452F448E1947}" presName="connTx" presStyleLbl="parChTrans1D3" presStyleIdx="0" presStyleCnt="5"/>
      <dgm:spPr/>
      <dgm:t>
        <a:bodyPr/>
        <a:lstStyle/>
        <a:p>
          <a:endParaRPr lang="en-US"/>
        </a:p>
      </dgm:t>
    </dgm:pt>
    <dgm:pt modelId="{9FF60B4D-0638-4760-991A-ADB19D40A52C}" type="pres">
      <dgm:prSet presAssocID="{9CC14184-6677-4C81-99E2-8ACB03DE5069}" presName="root2" presStyleCnt="0"/>
      <dgm:spPr/>
    </dgm:pt>
    <dgm:pt modelId="{9D8469B8-4F7B-4CCE-91DD-1508AB7777A9}" type="pres">
      <dgm:prSet presAssocID="{9CC14184-6677-4C81-99E2-8ACB03DE5069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6BA42F1-B1DB-45B1-9D01-8D1898207194}" type="pres">
      <dgm:prSet presAssocID="{9CC14184-6677-4C81-99E2-8ACB03DE5069}" presName="level3hierChild" presStyleCnt="0"/>
      <dgm:spPr/>
    </dgm:pt>
    <dgm:pt modelId="{F8BDAD53-84F2-499B-B6F5-57CBF2523237}" type="pres">
      <dgm:prSet presAssocID="{ED928AA0-BC59-40EA-9E3B-BBBDBAC93EA9}" presName="conn2-1" presStyleLbl="parChTrans1D4" presStyleIdx="0" presStyleCnt="2"/>
      <dgm:spPr/>
      <dgm:t>
        <a:bodyPr/>
        <a:lstStyle/>
        <a:p>
          <a:endParaRPr lang="en-US"/>
        </a:p>
      </dgm:t>
    </dgm:pt>
    <dgm:pt modelId="{1D5AD67D-56E0-4F85-ADE8-756FAF32662F}" type="pres">
      <dgm:prSet presAssocID="{ED928AA0-BC59-40EA-9E3B-BBBDBAC93EA9}" presName="connTx" presStyleLbl="parChTrans1D4" presStyleIdx="0" presStyleCnt="2"/>
      <dgm:spPr/>
      <dgm:t>
        <a:bodyPr/>
        <a:lstStyle/>
        <a:p>
          <a:endParaRPr lang="en-US"/>
        </a:p>
      </dgm:t>
    </dgm:pt>
    <dgm:pt modelId="{0456ED9E-FB18-42E1-A9DD-E27338728E4E}" type="pres">
      <dgm:prSet presAssocID="{A7D47741-A549-41DD-91C8-3D08C5DAB527}" presName="root2" presStyleCnt="0"/>
      <dgm:spPr/>
    </dgm:pt>
    <dgm:pt modelId="{59AEBDDE-2975-42F5-B505-5305AFBF7101}" type="pres">
      <dgm:prSet presAssocID="{A7D47741-A549-41DD-91C8-3D08C5DAB527}" presName="LevelTwoTextNode" presStyleLbl="node4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3F35B3F-E1C1-43FF-ABB5-C9486747EFEE}" type="pres">
      <dgm:prSet presAssocID="{A7D47741-A549-41DD-91C8-3D08C5DAB527}" presName="level3hierChild" presStyleCnt="0"/>
      <dgm:spPr/>
    </dgm:pt>
    <dgm:pt modelId="{BC7A0C61-926F-4A0E-B1EE-B341517FF32E}" type="pres">
      <dgm:prSet presAssocID="{65C47A39-B20F-4828-867F-29D692ED81A2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E840E152-776F-4FF7-BD9F-D8EDC8593E22}" type="pres">
      <dgm:prSet presAssocID="{65C47A39-B20F-4828-867F-29D692ED81A2}" presName="connTx" presStyleLbl="parChTrans1D3" presStyleIdx="1" presStyleCnt="5"/>
      <dgm:spPr/>
      <dgm:t>
        <a:bodyPr/>
        <a:lstStyle/>
        <a:p>
          <a:endParaRPr lang="en-US"/>
        </a:p>
      </dgm:t>
    </dgm:pt>
    <dgm:pt modelId="{40CD183C-6FAE-4E50-BA69-4F7A4759EFC4}" type="pres">
      <dgm:prSet presAssocID="{F6504B85-336D-4C29-A237-0E7CF06783DF}" presName="root2" presStyleCnt="0"/>
      <dgm:spPr/>
    </dgm:pt>
    <dgm:pt modelId="{40DC0910-9174-4B6B-A036-D309E243BD38}" type="pres">
      <dgm:prSet presAssocID="{F6504B85-336D-4C29-A237-0E7CF06783DF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E871392-284B-4111-A89E-8703866BFB21}" type="pres">
      <dgm:prSet presAssocID="{F6504B85-336D-4C29-A237-0E7CF06783DF}" presName="level3hierChild" presStyleCnt="0"/>
      <dgm:spPr/>
    </dgm:pt>
    <dgm:pt modelId="{0171A0E3-B0D6-4A1C-AE72-3ACD78E54AE9}" type="pres">
      <dgm:prSet presAssocID="{D7481C12-0C4D-4E99-9D81-A7A34C9D7790}" presName="conn2-1" presStyleLbl="parChTrans1D4" presStyleIdx="1" presStyleCnt="2"/>
      <dgm:spPr/>
      <dgm:t>
        <a:bodyPr/>
        <a:lstStyle/>
        <a:p>
          <a:endParaRPr lang="en-US"/>
        </a:p>
      </dgm:t>
    </dgm:pt>
    <dgm:pt modelId="{2C1222E5-67EF-493C-AFC9-A51845D2F79C}" type="pres">
      <dgm:prSet presAssocID="{D7481C12-0C4D-4E99-9D81-A7A34C9D7790}" presName="connTx" presStyleLbl="parChTrans1D4" presStyleIdx="1" presStyleCnt="2"/>
      <dgm:spPr/>
      <dgm:t>
        <a:bodyPr/>
        <a:lstStyle/>
        <a:p>
          <a:endParaRPr lang="en-US"/>
        </a:p>
      </dgm:t>
    </dgm:pt>
    <dgm:pt modelId="{B53D9D3C-995F-4518-947B-07FF8C0C986A}" type="pres">
      <dgm:prSet presAssocID="{47F70150-BC81-4EA4-8A43-5710BB7BC030}" presName="root2" presStyleCnt="0"/>
      <dgm:spPr/>
    </dgm:pt>
    <dgm:pt modelId="{2EEFE6E6-77A9-49DF-B680-20169510A16F}" type="pres">
      <dgm:prSet presAssocID="{47F70150-BC81-4EA4-8A43-5710BB7BC030}" presName="LevelTwoTextNode" presStyleLbl="node4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4E38C5E-251F-4772-B71C-A6B06806F6E6}" type="pres">
      <dgm:prSet presAssocID="{47F70150-BC81-4EA4-8A43-5710BB7BC030}" presName="level3hierChild" presStyleCnt="0"/>
      <dgm:spPr/>
    </dgm:pt>
    <dgm:pt modelId="{B0DEE424-DE48-4AA7-AC37-04C2553CC80B}" type="pres">
      <dgm:prSet presAssocID="{4B1BBDBE-CBB5-4A04-A1EA-29626B901518}" presName="root1" presStyleCnt="0"/>
      <dgm:spPr/>
    </dgm:pt>
    <dgm:pt modelId="{7A9BE236-D9BE-4751-9153-273C7D44A46C}" type="pres">
      <dgm:prSet presAssocID="{4B1BBDBE-CBB5-4A04-A1EA-29626B901518}" presName="LevelOneTextNode" presStyleLbl="node0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0AF7E4D-C444-426A-825E-8A32DCA6F664}" type="pres">
      <dgm:prSet presAssocID="{4B1BBDBE-CBB5-4A04-A1EA-29626B901518}" presName="level2hierChild" presStyleCnt="0"/>
      <dgm:spPr/>
    </dgm:pt>
    <dgm:pt modelId="{5E2D6251-11D8-465F-9D36-2A3DAFBDBACF}" type="pres">
      <dgm:prSet presAssocID="{EC9A44BD-A062-4D34-96BF-0D9FF7EC1253}" presName="conn2-1" presStyleLbl="parChTrans1D2" presStyleIdx="1" presStyleCnt="4"/>
      <dgm:spPr/>
      <dgm:t>
        <a:bodyPr/>
        <a:lstStyle/>
        <a:p>
          <a:endParaRPr lang="en-US"/>
        </a:p>
      </dgm:t>
    </dgm:pt>
    <dgm:pt modelId="{2CE72836-8D53-409E-B8D8-1616341ECB33}" type="pres">
      <dgm:prSet presAssocID="{EC9A44BD-A062-4D34-96BF-0D9FF7EC1253}" presName="connTx" presStyleLbl="parChTrans1D2" presStyleIdx="1" presStyleCnt="4"/>
      <dgm:spPr/>
      <dgm:t>
        <a:bodyPr/>
        <a:lstStyle/>
        <a:p>
          <a:endParaRPr lang="en-US"/>
        </a:p>
      </dgm:t>
    </dgm:pt>
    <dgm:pt modelId="{DB9FF331-E831-49D5-BC6A-9C539C038C61}" type="pres">
      <dgm:prSet presAssocID="{6DC89F45-5627-486B-AAAE-6731D3E42B40}" presName="root2" presStyleCnt="0"/>
      <dgm:spPr/>
    </dgm:pt>
    <dgm:pt modelId="{C24D90E8-AA5E-45B5-A58C-F503F626448F}" type="pres">
      <dgm:prSet presAssocID="{6DC89F45-5627-486B-AAAE-6731D3E42B40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F0438B9-EE4B-41F3-AFB2-F3FCEB17B9DA}" type="pres">
      <dgm:prSet presAssocID="{6DC89F45-5627-486B-AAAE-6731D3E42B40}" presName="level3hierChild" presStyleCnt="0"/>
      <dgm:spPr/>
    </dgm:pt>
    <dgm:pt modelId="{F5E50FCA-C4AD-419B-9AD3-AB3E244AF68C}" type="pres">
      <dgm:prSet presAssocID="{810EB364-84E5-4C7D-93F2-DC8B34E45661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C048B2E3-A859-4024-BC5B-FFC2C28F8391}" type="pres">
      <dgm:prSet presAssocID="{810EB364-84E5-4C7D-93F2-DC8B34E45661}" presName="connTx" presStyleLbl="parChTrans1D3" presStyleIdx="2" presStyleCnt="5"/>
      <dgm:spPr/>
      <dgm:t>
        <a:bodyPr/>
        <a:lstStyle/>
        <a:p>
          <a:endParaRPr lang="en-US"/>
        </a:p>
      </dgm:t>
    </dgm:pt>
    <dgm:pt modelId="{27BAB0A4-0E60-4361-BC66-976EFC3AF39B}" type="pres">
      <dgm:prSet presAssocID="{10A1EE5A-8255-4B84-B413-9786D2E09B48}" presName="root2" presStyleCnt="0"/>
      <dgm:spPr/>
    </dgm:pt>
    <dgm:pt modelId="{DFC20C13-8673-4BE4-8994-E254D51C62E4}" type="pres">
      <dgm:prSet presAssocID="{10A1EE5A-8255-4B84-B413-9786D2E09B48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3102191-1D39-420C-9763-2509410EE11F}" type="pres">
      <dgm:prSet presAssocID="{10A1EE5A-8255-4B84-B413-9786D2E09B48}" presName="level3hierChild" presStyleCnt="0"/>
      <dgm:spPr/>
    </dgm:pt>
    <dgm:pt modelId="{BA40E557-6876-4482-8545-A12759E10F2C}" type="pres">
      <dgm:prSet presAssocID="{A28C5C77-E5B1-411C-B564-FC55E0A22084}" presName="conn2-1" presStyleLbl="parChTrans1D2" presStyleIdx="2" presStyleCnt="4"/>
      <dgm:spPr/>
      <dgm:t>
        <a:bodyPr/>
        <a:lstStyle/>
        <a:p>
          <a:endParaRPr lang="en-US"/>
        </a:p>
      </dgm:t>
    </dgm:pt>
    <dgm:pt modelId="{8DAB0AB6-95B1-40D0-A02E-DAE7D3106205}" type="pres">
      <dgm:prSet presAssocID="{A28C5C77-E5B1-411C-B564-FC55E0A22084}" presName="connTx" presStyleLbl="parChTrans1D2" presStyleIdx="2" presStyleCnt="4"/>
      <dgm:spPr/>
      <dgm:t>
        <a:bodyPr/>
        <a:lstStyle/>
        <a:p>
          <a:endParaRPr lang="en-US"/>
        </a:p>
      </dgm:t>
    </dgm:pt>
    <dgm:pt modelId="{E1C5A717-0AC2-43BA-A0B4-DA714CD6D7B2}" type="pres">
      <dgm:prSet presAssocID="{E1AA9505-61A7-40C0-951A-5FFF64FF79BA}" presName="root2" presStyleCnt="0"/>
      <dgm:spPr/>
    </dgm:pt>
    <dgm:pt modelId="{7D6362EC-040C-4BDF-AE8A-8DE272B071B2}" type="pres">
      <dgm:prSet presAssocID="{E1AA9505-61A7-40C0-951A-5FFF64FF79BA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4253A02-6FBE-44BE-9A01-E89B985F0E30}" type="pres">
      <dgm:prSet presAssocID="{E1AA9505-61A7-40C0-951A-5FFF64FF79BA}" presName="level3hierChild" presStyleCnt="0"/>
      <dgm:spPr/>
    </dgm:pt>
    <dgm:pt modelId="{EFA08184-CDD7-418D-B14B-A1DDE1AEDD5D}" type="pres">
      <dgm:prSet presAssocID="{B7B7F13C-9693-44D6-A3A6-9D44E73500B6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BFCB8679-7C3E-43B1-B37E-8653CCF8CFFD}" type="pres">
      <dgm:prSet presAssocID="{B7B7F13C-9693-44D6-A3A6-9D44E73500B6}" presName="connTx" presStyleLbl="parChTrans1D3" presStyleIdx="3" presStyleCnt="5"/>
      <dgm:spPr/>
      <dgm:t>
        <a:bodyPr/>
        <a:lstStyle/>
        <a:p>
          <a:endParaRPr lang="en-US"/>
        </a:p>
      </dgm:t>
    </dgm:pt>
    <dgm:pt modelId="{7FD456A3-C682-4B8E-9996-727593E6FB5F}" type="pres">
      <dgm:prSet presAssocID="{1846CF90-BAEE-4D82-B759-E1A6AAE90D8F}" presName="root2" presStyleCnt="0"/>
      <dgm:spPr/>
    </dgm:pt>
    <dgm:pt modelId="{C0FE5CDC-DC61-43F1-88DF-326CB1F6782A}" type="pres">
      <dgm:prSet presAssocID="{1846CF90-BAEE-4D82-B759-E1A6AAE90D8F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E114AD0-9DD6-4651-93F0-010F1AB86A6B}" type="pres">
      <dgm:prSet presAssocID="{1846CF90-BAEE-4D82-B759-E1A6AAE90D8F}" presName="level3hierChild" presStyleCnt="0"/>
      <dgm:spPr/>
    </dgm:pt>
    <dgm:pt modelId="{9A40D78F-FACF-42B0-99EC-F90248A961C6}" type="pres">
      <dgm:prSet presAssocID="{F93F2093-C328-49E5-A76A-3163F36CC7AD}" presName="conn2-1" presStyleLbl="parChTrans1D2" presStyleIdx="3" presStyleCnt="4"/>
      <dgm:spPr/>
      <dgm:t>
        <a:bodyPr/>
        <a:lstStyle/>
        <a:p>
          <a:endParaRPr lang="en-US"/>
        </a:p>
      </dgm:t>
    </dgm:pt>
    <dgm:pt modelId="{02C4C9A3-6719-4923-896F-898C2C759C91}" type="pres">
      <dgm:prSet presAssocID="{F93F2093-C328-49E5-A76A-3163F36CC7AD}" presName="connTx" presStyleLbl="parChTrans1D2" presStyleIdx="3" presStyleCnt="4"/>
      <dgm:spPr/>
      <dgm:t>
        <a:bodyPr/>
        <a:lstStyle/>
        <a:p>
          <a:endParaRPr lang="en-US"/>
        </a:p>
      </dgm:t>
    </dgm:pt>
    <dgm:pt modelId="{4FD86136-3472-41F3-AA3D-09A85B57EBBB}" type="pres">
      <dgm:prSet presAssocID="{7B425645-A356-43D9-AA31-DDF764B30DFC}" presName="root2" presStyleCnt="0"/>
      <dgm:spPr/>
    </dgm:pt>
    <dgm:pt modelId="{E2EF886E-BF47-4909-8C2E-B282B34BF95B}" type="pres">
      <dgm:prSet presAssocID="{7B425645-A356-43D9-AA31-DDF764B30DFC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BA28FF-E8A5-4D6A-A5F4-BBD2AE0D2AC6}" type="pres">
      <dgm:prSet presAssocID="{7B425645-A356-43D9-AA31-DDF764B30DFC}" presName="level3hierChild" presStyleCnt="0"/>
      <dgm:spPr/>
    </dgm:pt>
    <dgm:pt modelId="{B4435C5C-46BE-4C93-B322-9E7DFE14E1C2}" type="pres">
      <dgm:prSet presAssocID="{C4384D9C-C82C-4D8E-B3A6-9C18E1167EE2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206553F9-B9AB-4E9C-AD19-D42C39F83FD8}" type="pres">
      <dgm:prSet presAssocID="{C4384D9C-C82C-4D8E-B3A6-9C18E1167EE2}" presName="connTx" presStyleLbl="parChTrans1D3" presStyleIdx="4" presStyleCnt="5"/>
      <dgm:spPr/>
      <dgm:t>
        <a:bodyPr/>
        <a:lstStyle/>
        <a:p>
          <a:endParaRPr lang="en-US"/>
        </a:p>
      </dgm:t>
    </dgm:pt>
    <dgm:pt modelId="{3CC85B59-5C90-4A34-8EC4-FA8E2FE54732}" type="pres">
      <dgm:prSet presAssocID="{E1D6A2E5-3D83-4596-9D96-18AA96B87925}" presName="root2" presStyleCnt="0"/>
      <dgm:spPr/>
    </dgm:pt>
    <dgm:pt modelId="{696DD447-29BB-49CD-94A0-3ABF6051ED12}" type="pres">
      <dgm:prSet presAssocID="{E1D6A2E5-3D83-4596-9D96-18AA96B87925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8324923-A022-46EE-91AB-313A1663BE21}" type="pres">
      <dgm:prSet presAssocID="{E1D6A2E5-3D83-4596-9D96-18AA96B87925}" presName="level3hierChild" presStyleCnt="0"/>
      <dgm:spPr/>
    </dgm:pt>
  </dgm:ptLst>
  <dgm:cxnLst>
    <dgm:cxn modelId="{2E97E9DB-7FB9-4CFA-89FA-DA511C15DA32}" srcId="{E1AA9505-61A7-40C0-951A-5FFF64FF79BA}" destId="{1846CF90-BAEE-4D82-B759-E1A6AAE90D8F}" srcOrd="0" destOrd="0" parTransId="{B7B7F13C-9693-44D6-A3A6-9D44E73500B6}" sibTransId="{AB6BD124-1E93-443A-8775-18FFC4748F80}"/>
    <dgm:cxn modelId="{C3C08DCA-D35E-441C-9B21-10E93E50C10A}" type="presOf" srcId="{B7B7F13C-9693-44D6-A3A6-9D44E73500B6}" destId="{BFCB8679-7C3E-43B1-B37E-8653CCF8CFFD}" srcOrd="1" destOrd="0" presId="urn:microsoft.com/office/officeart/2005/8/layout/hierarchy2"/>
    <dgm:cxn modelId="{66F95E20-0F1A-4E51-8A56-B8C9123E0C27}" srcId="{9CC14184-6677-4C81-99E2-8ACB03DE5069}" destId="{A7D47741-A549-41DD-91C8-3D08C5DAB527}" srcOrd="0" destOrd="0" parTransId="{ED928AA0-BC59-40EA-9E3B-BBBDBAC93EA9}" sibTransId="{53A6D719-55CC-4C5F-8820-192F9858C480}"/>
    <dgm:cxn modelId="{8B0DF9C2-7ADC-4DAC-801C-ECAA36A65B5D}" srcId="{7C74404C-9A9C-464D-AEE9-C48C89055B68}" destId="{F6504B85-336D-4C29-A237-0E7CF06783DF}" srcOrd="1" destOrd="0" parTransId="{65C47A39-B20F-4828-867F-29D692ED81A2}" sibTransId="{1867DA9C-389A-4B92-BD63-34891B731E9D}"/>
    <dgm:cxn modelId="{49CF8D4F-B9E9-4132-BC22-888503539F92}" type="presOf" srcId="{810EB364-84E5-4C7D-93F2-DC8B34E45661}" destId="{F5E50FCA-C4AD-419B-9AD3-AB3E244AF68C}" srcOrd="0" destOrd="0" presId="urn:microsoft.com/office/officeart/2005/8/layout/hierarchy2"/>
    <dgm:cxn modelId="{21B8B71F-1FBC-4C53-9166-F9F4FB07B79C}" type="presOf" srcId="{A7D47741-A549-41DD-91C8-3D08C5DAB527}" destId="{59AEBDDE-2975-42F5-B505-5305AFBF7101}" srcOrd="0" destOrd="0" presId="urn:microsoft.com/office/officeart/2005/8/layout/hierarchy2"/>
    <dgm:cxn modelId="{F34B2136-2642-424F-B32E-68B1F5224F20}" type="presOf" srcId="{ED928AA0-BC59-40EA-9E3B-BBBDBAC93EA9}" destId="{F8BDAD53-84F2-499B-B6F5-57CBF2523237}" srcOrd="0" destOrd="0" presId="urn:microsoft.com/office/officeart/2005/8/layout/hierarchy2"/>
    <dgm:cxn modelId="{DD4E498B-E8DD-4AB1-AE84-B512CED8E18F}" type="presOf" srcId="{4B1BBDBE-CBB5-4A04-A1EA-29626B901518}" destId="{7A9BE236-D9BE-4751-9153-273C7D44A46C}" srcOrd="0" destOrd="0" presId="urn:microsoft.com/office/officeart/2005/8/layout/hierarchy2"/>
    <dgm:cxn modelId="{C0DD6BC1-4F3B-43E5-B24F-992D0FF62283}" type="presOf" srcId="{D5D0FC28-F701-49E3-A7AA-2B2A075C079C}" destId="{D5924B7E-B19E-4B16-8AE5-2FDD746663F6}" srcOrd="1" destOrd="0" presId="urn:microsoft.com/office/officeart/2005/8/layout/hierarchy2"/>
    <dgm:cxn modelId="{DC00FA42-AAA2-41D2-9BB9-D6F1CB3C2ECF}" type="presOf" srcId="{9CC14184-6677-4C81-99E2-8ACB03DE5069}" destId="{9D8469B8-4F7B-4CCE-91DD-1508AB7777A9}" srcOrd="0" destOrd="0" presId="urn:microsoft.com/office/officeart/2005/8/layout/hierarchy2"/>
    <dgm:cxn modelId="{9698FE21-6371-4F89-812F-37EB05CA7A64}" srcId="{4B1BBDBE-CBB5-4A04-A1EA-29626B901518}" destId="{E1AA9505-61A7-40C0-951A-5FFF64FF79BA}" srcOrd="1" destOrd="0" parTransId="{A28C5C77-E5B1-411C-B564-FC55E0A22084}" sibTransId="{E10743AE-5431-435D-A7A0-F4E62EE9D798}"/>
    <dgm:cxn modelId="{D9C56881-2C2A-46D7-8DFB-F9565251C208}" type="presOf" srcId="{D7481C12-0C4D-4E99-9D81-A7A34C9D7790}" destId="{0171A0E3-B0D6-4A1C-AE72-3ACD78E54AE9}" srcOrd="0" destOrd="0" presId="urn:microsoft.com/office/officeart/2005/8/layout/hierarchy2"/>
    <dgm:cxn modelId="{8DC634A7-35D0-4A39-919C-E101A98EB815}" type="presOf" srcId="{1D2F7C7A-6B75-47ED-9054-22E7414ADF41}" destId="{CC0D28A3-41B1-4E6B-9106-AB899FF00D0A}" srcOrd="0" destOrd="0" presId="urn:microsoft.com/office/officeart/2005/8/layout/hierarchy2"/>
    <dgm:cxn modelId="{D17BF043-6EF9-420F-8C99-7BCAA101A86F}" type="presOf" srcId="{F93F2093-C328-49E5-A76A-3163F36CC7AD}" destId="{02C4C9A3-6719-4923-896F-898C2C759C91}" srcOrd="1" destOrd="0" presId="urn:microsoft.com/office/officeart/2005/8/layout/hierarchy2"/>
    <dgm:cxn modelId="{1E230850-778A-455B-B8DE-01748B51287E}" type="presOf" srcId="{E1AA9505-61A7-40C0-951A-5FFF64FF79BA}" destId="{7D6362EC-040C-4BDF-AE8A-8DE272B071B2}" srcOrd="0" destOrd="0" presId="urn:microsoft.com/office/officeart/2005/8/layout/hierarchy2"/>
    <dgm:cxn modelId="{98689065-0A6A-46AE-8AB5-747D957347D7}" type="presOf" srcId="{7B425645-A356-43D9-AA31-DDF764B30DFC}" destId="{E2EF886E-BF47-4909-8C2E-B282B34BF95B}" srcOrd="0" destOrd="0" presId="urn:microsoft.com/office/officeart/2005/8/layout/hierarchy2"/>
    <dgm:cxn modelId="{4859F0C5-F0B3-4BE8-925C-113E093785FC}" type="presOf" srcId="{ED928AA0-BC59-40EA-9E3B-BBBDBAC93EA9}" destId="{1D5AD67D-56E0-4F85-ADE8-756FAF32662F}" srcOrd="1" destOrd="0" presId="urn:microsoft.com/office/officeart/2005/8/layout/hierarchy2"/>
    <dgm:cxn modelId="{60E54340-E696-4FCF-99A5-1A461239F3E5}" type="presOf" srcId="{65C47A39-B20F-4828-867F-29D692ED81A2}" destId="{E840E152-776F-4FF7-BD9F-D8EDC8593E22}" srcOrd="1" destOrd="0" presId="urn:microsoft.com/office/officeart/2005/8/layout/hierarchy2"/>
    <dgm:cxn modelId="{2BC2D9DE-375E-49E9-95A9-60081724B232}" type="presOf" srcId="{E7C5164A-2481-453D-BBF8-452F448E1947}" destId="{C2D5E2AD-2E4A-48E9-AFD2-215860F8A29F}" srcOrd="1" destOrd="0" presId="urn:microsoft.com/office/officeart/2005/8/layout/hierarchy2"/>
    <dgm:cxn modelId="{19FD89B3-F8A2-421F-8A8C-C9ED9C13A402}" type="presOf" srcId="{6DC89F45-5627-486B-AAAE-6731D3E42B40}" destId="{C24D90E8-AA5E-45B5-A58C-F503F626448F}" srcOrd="0" destOrd="0" presId="urn:microsoft.com/office/officeart/2005/8/layout/hierarchy2"/>
    <dgm:cxn modelId="{683ED38C-C40D-4F54-80D8-86E4626EBE0E}" type="presOf" srcId="{E7C5164A-2481-453D-BBF8-452F448E1947}" destId="{16905791-7B55-453F-91A5-EF00FFB14FBD}" srcOrd="0" destOrd="0" presId="urn:microsoft.com/office/officeart/2005/8/layout/hierarchy2"/>
    <dgm:cxn modelId="{9A243C3A-DEC6-45DA-9CEF-ABF686D8846E}" type="presOf" srcId="{EC9A44BD-A062-4D34-96BF-0D9FF7EC1253}" destId="{2CE72836-8D53-409E-B8D8-1616341ECB33}" srcOrd="1" destOrd="0" presId="urn:microsoft.com/office/officeart/2005/8/layout/hierarchy2"/>
    <dgm:cxn modelId="{C7C97502-68B9-4082-A2FD-8D7FA39DD87A}" type="presOf" srcId="{E1D6A2E5-3D83-4596-9D96-18AA96B87925}" destId="{696DD447-29BB-49CD-94A0-3ABF6051ED12}" srcOrd="0" destOrd="0" presId="urn:microsoft.com/office/officeart/2005/8/layout/hierarchy2"/>
    <dgm:cxn modelId="{6882E739-0264-415D-88C9-29B7C33216D9}" type="presOf" srcId="{10A1EE5A-8255-4B84-B413-9786D2E09B48}" destId="{DFC20C13-8673-4BE4-8994-E254D51C62E4}" srcOrd="0" destOrd="0" presId="urn:microsoft.com/office/officeart/2005/8/layout/hierarchy2"/>
    <dgm:cxn modelId="{B6FAF3BE-0451-4FA4-9451-19BEA6ABC5A6}" type="presOf" srcId="{A28C5C77-E5B1-411C-B564-FC55E0A22084}" destId="{8DAB0AB6-95B1-40D0-A02E-DAE7D3106205}" srcOrd="1" destOrd="0" presId="urn:microsoft.com/office/officeart/2005/8/layout/hierarchy2"/>
    <dgm:cxn modelId="{7942DBC6-DECF-4D1D-9715-FFF07F16AE65}" srcId="{7C74404C-9A9C-464D-AEE9-C48C89055B68}" destId="{9CC14184-6677-4C81-99E2-8ACB03DE5069}" srcOrd="0" destOrd="0" parTransId="{E7C5164A-2481-453D-BBF8-452F448E1947}" sibTransId="{CCC3DC7E-5D93-412B-9314-EDA5D402441D}"/>
    <dgm:cxn modelId="{A7B449AF-173D-45A9-B4BC-B5A4FD0EC2CE}" type="presOf" srcId="{BBFD90A2-1DA0-42BE-A8D7-8653AED05E7A}" destId="{5B5E7722-8954-41B3-A956-DBA464436602}" srcOrd="0" destOrd="0" presId="urn:microsoft.com/office/officeart/2005/8/layout/hierarchy2"/>
    <dgm:cxn modelId="{78A1A11F-F572-4C8C-B2DF-F8EB8D4FBB00}" srcId="{6DC89F45-5627-486B-AAAE-6731D3E42B40}" destId="{10A1EE5A-8255-4B84-B413-9786D2E09B48}" srcOrd="0" destOrd="0" parTransId="{810EB364-84E5-4C7D-93F2-DC8B34E45661}" sibTransId="{3BE68947-C251-48A9-A6B1-C82D8AFC327A}"/>
    <dgm:cxn modelId="{518FA0E9-DB0A-42D5-8A74-CDFA70E318E9}" srcId="{BBFD90A2-1DA0-42BE-A8D7-8653AED05E7A}" destId="{7C74404C-9A9C-464D-AEE9-C48C89055B68}" srcOrd="0" destOrd="0" parTransId="{D5D0FC28-F701-49E3-A7AA-2B2A075C079C}" sibTransId="{FAE167A1-5555-4A8B-A253-475DD7218F6B}"/>
    <dgm:cxn modelId="{D14DB521-A9E6-4B63-A427-40BE254EF816}" type="presOf" srcId="{C4384D9C-C82C-4D8E-B3A6-9C18E1167EE2}" destId="{206553F9-B9AB-4E9C-AD19-D42C39F83FD8}" srcOrd="1" destOrd="0" presId="urn:microsoft.com/office/officeart/2005/8/layout/hierarchy2"/>
    <dgm:cxn modelId="{FDA23B5B-BD80-49C5-AF20-4A40F277EBA7}" type="presOf" srcId="{7C74404C-9A9C-464D-AEE9-C48C89055B68}" destId="{6BFAF91E-FBD5-41B4-9B74-81E6B5FCC0C0}" srcOrd="0" destOrd="0" presId="urn:microsoft.com/office/officeart/2005/8/layout/hierarchy2"/>
    <dgm:cxn modelId="{F5E15187-1A02-4247-8E04-1B40839BFA00}" type="presOf" srcId="{47F70150-BC81-4EA4-8A43-5710BB7BC030}" destId="{2EEFE6E6-77A9-49DF-B680-20169510A16F}" srcOrd="0" destOrd="0" presId="urn:microsoft.com/office/officeart/2005/8/layout/hierarchy2"/>
    <dgm:cxn modelId="{0C37B4C0-F487-4B77-9706-3DA0ADF78A27}" srcId="{4B1BBDBE-CBB5-4A04-A1EA-29626B901518}" destId="{7B425645-A356-43D9-AA31-DDF764B30DFC}" srcOrd="2" destOrd="0" parTransId="{F93F2093-C328-49E5-A76A-3163F36CC7AD}" sibTransId="{D5B8360C-CE33-4AFF-816F-C2D90FC41FB8}"/>
    <dgm:cxn modelId="{1D71934B-81C5-4334-A1CE-14137278367C}" type="presOf" srcId="{65C47A39-B20F-4828-867F-29D692ED81A2}" destId="{BC7A0C61-926F-4A0E-B1EE-B341517FF32E}" srcOrd="0" destOrd="0" presId="urn:microsoft.com/office/officeart/2005/8/layout/hierarchy2"/>
    <dgm:cxn modelId="{04F5D2AD-7B08-4B98-A88E-A6100FE6A738}" srcId="{4B1BBDBE-CBB5-4A04-A1EA-29626B901518}" destId="{6DC89F45-5627-486B-AAAE-6731D3E42B40}" srcOrd="0" destOrd="0" parTransId="{EC9A44BD-A062-4D34-96BF-0D9FF7EC1253}" sibTransId="{05A8D064-5311-43F2-9F83-156C421CCD95}"/>
    <dgm:cxn modelId="{294AE6AC-AEE3-4C57-82EE-71A86612FEDB}" type="presOf" srcId="{A28C5C77-E5B1-411C-B564-FC55E0A22084}" destId="{BA40E557-6876-4482-8545-A12759E10F2C}" srcOrd="0" destOrd="0" presId="urn:microsoft.com/office/officeart/2005/8/layout/hierarchy2"/>
    <dgm:cxn modelId="{496CBBA5-C150-4241-858B-73A352C0AE6A}" type="presOf" srcId="{F93F2093-C328-49E5-A76A-3163F36CC7AD}" destId="{9A40D78F-FACF-42B0-99EC-F90248A961C6}" srcOrd="0" destOrd="0" presId="urn:microsoft.com/office/officeart/2005/8/layout/hierarchy2"/>
    <dgm:cxn modelId="{297B153F-6A9C-42FB-9FC1-80F39CF442D1}" srcId="{7B425645-A356-43D9-AA31-DDF764B30DFC}" destId="{E1D6A2E5-3D83-4596-9D96-18AA96B87925}" srcOrd="0" destOrd="0" parTransId="{C4384D9C-C82C-4D8E-B3A6-9C18E1167EE2}" sibTransId="{BC9E6C20-ADFB-46F0-99A7-F153EB6A5B8C}"/>
    <dgm:cxn modelId="{F1201778-2569-484A-807A-43782F335A56}" srcId="{1D2F7C7A-6B75-47ED-9054-22E7414ADF41}" destId="{BBFD90A2-1DA0-42BE-A8D7-8653AED05E7A}" srcOrd="0" destOrd="0" parTransId="{6552B3C1-B9CD-4E61-A246-1FB409048F44}" sibTransId="{0C2F983C-475B-40F1-9733-F7177DA2F47C}"/>
    <dgm:cxn modelId="{912B027F-4846-4795-935D-D0C5E8112966}" srcId="{1D2F7C7A-6B75-47ED-9054-22E7414ADF41}" destId="{4B1BBDBE-CBB5-4A04-A1EA-29626B901518}" srcOrd="1" destOrd="0" parTransId="{4AAF04AB-7590-4C99-8668-FFD13F188623}" sibTransId="{830249ED-B572-490F-94B0-9D76648BAD4F}"/>
    <dgm:cxn modelId="{FD2246DA-2D14-4083-B728-8EE287B5B815}" type="presOf" srcId="{D7481C12-0C4D-4E99-9D81-A7A34C9D7790}" destId="{2C1222E5-67EF-493C-AFC9-A51845D2F79C}" srcOrd="1" destOrd="0" presId="urn:microsoft.com/office/officeart/2005/8/layout/hierarchy2"/>
    <dgm:cxn modelId="{91CB7E25-368D-4756-A653-A9E171225C97}" type="presOf" srcId="{F6504B85-336D-4C29-A237-0E7CF06783DF}" destId="{40DC0910-9174-4B6B-A036-D309E243BD38}" srcOrd="0" destOrd="0" presId="urn:microsoft.com/office/officeart/2005/8/layout/hierarchy2"/>
    <dgm:cxn modelId="{51C2A800-2F2C-4C8B-88C2-094C362E9B92}" type="presOf" srcId="{EC9A44BD-A062-4D34-96BF-0D9FF7EC1253}" destId="{5E2D6251-11D8-465F-9D36-2A3DAFBDBACF}" srcOrd="0" destOrd="0" presId="urn:microsoft.com/office/officeart/2005/8/layout/hierarchy2"/>
    <dgm:cxn modelId="{AC04F2C9-0761-4740-9772-8587DAA19E7D}" type="presOf" srcId="{B7B7F13C-9693-44D6-A3A6-9D44E73500B6}" destId="{EFA08184-CDD7-418D-B14B-A1DDE1AEDD5D}" srcOrd="0" destOrd="0" presId="urn:microsoft.com/office/officeart/2005/8/layout/hierarchy2"/>
    <dgm:cxn modelId="{9A083E41-FA4C-4EEB-ADCD-4F18E522A395}" type="presOf" srcId="{D5D0FC28-F701-49E3-A7AA-2B2A075C079C}" destId="{0DC1EAF8-386C-47A2-B457-C36AF3D5CD27}" srcOrd="0" destOrd="0" presId="urn:microsoft.com/office/officeart/2005/8/layout/hierarchy2"/>
    <dgm:cxn modelId="{BB89F953-0828-4FA9-8A96-F1DB8EDD6B4E}" srcId="{F6504B85-336D-4C29-A237-0E7CF06783DF}" destId="{47F70150-BC81-4EA4-8A43-5710BB7BC030}" srcOrd="0" destOrd="0" parTransId="{D7481C12-0C4D-4E99-9D81-A7A34C9D7790}" sibTransId="{CE8812C7-0A75-4C0E-AD34-E244C209BC96}"/>
    <dgm:cxn modelId="{18879F01-074A-4B91-946C-D833066F8AD9}" type="presOf" srcId="{810EB364-84E5-4C7D-93F2-DC8B34E45661}" destId="{C048B2E3-A859-4024-BC5B-FFC2C28F8391}" srcOrd="1" destOrd="0" presId="urn:microsoft.com/office/officeart/2005/8/layout/hierarchy2"/>
    <dgm:cxn modelId="{A9460601-17CB-4EA9-BAB1-38B5CFB639B0}" type="presOf" srcId="{C4384D9C-C82C-4D8E-B3A6-9C18E1167EE2}" destId="{B4435C5C-46BE-4C93-B322-9E7DFE14E1C2}" srcOrd="0" destOrd="0" presId="urn:microsoft.com/office/officeart/2005/8/layout/hierarchy2"/>
    <dgm:cxn modelId="{6431E395-5DD8-4D31-BCDF-19B261E2FA40}" type="presOf" srcId="{1846CF90-BAEE-4D82-B759-E1A6AAE90D8F}" destId="{C0FE5CDC-DC61-43F1-88DF-326CB1F6782A}" srcOrd="0" destOrd="0" presId="urn:microsoft.com/office/officeart/2005/8/layout/hierarchy2"/>
    <dgm:cxn modelId="{907B5D52-73BF-4ABB-96A3-D96EF60E3174}" type="presParOf" srcId="{CC0D28A3-41B1-4E6B-9106-AB899FF00D0A}" destId="{F783CB63-B557-409B-85F3-BE4ADAFBEBAB}" srcOrd="0" destOrd="0" presId="urn:microsoft.com/office/officeart/2005/8/layout/hierarchy2"/>
    <dgm:cxn modelId="{9514BD01-08F1-4724-8413-D30D9B58F128}" type="presParOf" srcId="{F783CB63-B557-409B-85F3-BE4ADAFBEBAB}" destId="{5B5E7722-8954-41B3-A956-DBA464436602}" srcOrd="0" destOrd="0" presId="urn:microsoft.com/office/officeart/2005/8/layout/hierarchy2"/>
    <dgm:cxn modelId="{BD0F27BF-0996-4271-B0D4-AF00C81EFB51}" type="presParOf" srcId="{F783CB63-B557-409B-85F3-BE4ADAFBEBAB}" destId="{F4881D33-03EE-46AD-A574-D5C3D471A395}" srcOrd="1" destOrd="0" presId="urn:microsoft.com/office/officeart/2005/8/layout/hierarchy2"/>
    <dgm:cxn modelId="{72DFC2B4-A327-4B4F-9CD6-9F51AD01ACBD}" type="presParOf" srcId="{F4881D33-03EE-46AD-A574-D5C3D471A395}" destId="{0DC1EAF8-386C-47A2-B457-C36AF3D5CD27}" srcOrd="0" destOrd="0" presId="urn:microsoft.com/office/officeart/2005/8/layout/hierarchy2"/>
    <dgm:cxn modelId="{CFE5DC77-9B3F-4D3B-B83F-96524127E8CE}" type="presParOf" srcId="{0DC1EAF8-386C-47A2-B457-C36AF3D5CD27}" destId="{D5924B7E-B19E-4B16-8AE5-2FDD746663F6}" srcOrd="0" destOrd="0" presId="urn:microsoft.com/office/officeart/2005/8/layout/hierarchy2"/>
    <dgm:cxn modelId="{F54D8E1C-AD48-41FA-A1EA-46996EF40FAA}" type="presParOf" srcId="{F4881D33-03EE-46AD-A574-D5C3D471A395}" destId="{A1E4DA8B-32CA-4B86-B086-82DF45AC195F}" srcOrd="1" destOrd="0" presId="urn:microsoft.com/office/officeart/2005/8/layout/hierarchy2"/>
    <dgm:cxn modelId="{1838902B-4669-40AB-98E5-8B6D6B1D3BD1}" type="presParOf" srcId="{A1E4DA8B-32CA-4B86-B086-82DF45AC195F}" destId="{6BFAF91E-FBD5-41B4-9B74-81E6B5FCC0C0}" srcOrd="0" destOrd="0" presId="urn:microsoft.com/office/officeart/2005/8/layout/hierarchy2"/>
    <dgm:cxn modelId="{95A101ED-D8A6-4E5E-A7EA-2E8752FBCF1F}" type="presParOf" srcId="{A1E4DA8B-32CA-4B86-B086-82DF45AC195F}" destId="{96CDF96F-878D-476C-9E33-D4261D3ED8C7}" srcOrd="1" destOrd="0" presId="urn:microsoft.com/office/officeart/2005/8/layout/hierarchy2"/>
    <dgm:cxn modelId="{F9794C92-D087-4A12-B8F2-08FE1244C6D5}" type="presParOf" srcId="{96CDF96F-878D-476C-9E33-D4261D3ED8C7}" destId="{16905791-7B55-453F-91A5-EF00FFB14FBD}" srcOrd="0" destOrd="0" presId="urn:microsoft.com/office/officeart/2005/8/layout/hierarchy2"/>
    <dgm:cxn modelId="{341A53A5-6243-4BBB-8072-9F8986EC17D9}" type="presParOf" srcId="{16905791-7B55-453F-91A5-EF00FFB14FBD}" destId="{C2D5E2AD-2E4A-48E9-AFD2-215860F8A29F}" srcOrd="0" destOrd="0" presId="urn:microsoft.com/office/officeart/2005/8/layout/hierarchy2"/>
    <dgm:cxn modelId="{66229561-CA98-40C3-B579-21E403B45CDF}" type="presParOf" srcId="{96CDF96F-878D-476C-9E33-D4261D3ED8C7}" destId="{9FF60B4D-0638-4760-991A-ADB19D40A52C}" srcOrd="1" destOrd="0" presId="urn:microsoft.com/office/officeart/2005/8/layout/hierarchy2"/>
    <dgm:cxn modelId="{C603D486-77A8-4886-B4BC-E50F5DF80488}" type="presParOf" srcId="{9FF60B4D-0638-4760-991A-ADB19D40A52C}" destId="{9D8469B8-4F7B-4CCE-91DD-1508AB7777A9}" srcOrd="0" destOrd="0" presId="urn:microsoft.com/office/officeart/2005/8/layout/hierarchy2"/>
    <dgm:cxn modelId="{4E93F703-D234-4D53-86E6-411D04E30AD1}" type="presParOf" srcId="{9FF60B4D-0638-4760-991A-ADB19D40A52C}" destId="{C6BA42F1-B1DB-45B1-9D01-8D1898207194}" srcOrd="1" destOrd="0" presId="urn:microsoft.com/office/officeart/2005/8/layout/hierarchy2"/>
    <dgm:cxn modelId="{76FFD8D1-A9DF-4609-B8EF-5E9E30D76391}" type="presParOf" srcId="{C6BA42F1-B1DB-45B1-9D01-8D1898207194}" destId="{F8BDAD53-84F2-499B-B6F5-57CBF2523237}" srcOrd="0" destOrd="0" presId="urn:microsoft.com/office/officeart/2005/8/layout/hierarchy2"/>
    <dgm:cxn modelId="{2B66D901-B4EB-4D6B-9472-7A290532B7E8}" type="presParOf" srcId="{F8BDAD53-84F2-499B-B6F5-57CBF2523237}" destId="{1D5AD67D-56E0-4F85-ADE8-756FAF32662F}" srcOrd="0" destOrd="0" presId="urn:microsoft.com/office/officeart/2005/8/layout/hierarchy2"/>
    <dgm:cxn modelId="{5997768C-F5D2-4F50-AF82-1F077D641459}" type="presParOf" srcId="{C6BA42F1-B1DB-45B1-9D01-8D1898207194}" destId="{0456ED9E-FB18-42E1-A9DD-E27338728E4E}" srcOrd="1" destOrd="0" presId="urn:microsoft.com/office/officeart/2005/8/layout/hierarchy2"/>
    <dgm:cxn modelId="{DEC627F4-C97F-4E56-B344-2BC49E6CA0EE}" type="presParOf" srcId="{0456ED9E-FB18-42E1-A9DD-E27338728E4E}" destId="{59AEBDDE-2975-42F5-B505-5305AFBF7101}" srcOrd="0" destOrd="0" presId="urn:microsoft.com/office/officeart/2005/8/layout/hierarchy2"/>
    <dgm:cxn modelId="{112220BD-C026-471A-BDCC-5CD5289706E5}" type="presParOf" srcId="{0456ED9E-FB18-42E1-A9DD-E27338728E4E}" destId="{D3F35B3F-E1C1-43FF-ABB5-C9486747EFEE}" srcOrd="1" destOrd="0" presId="urn:microsoft.com/office/officeart/2005/8/layout/hierarchy2"/>
    <dgm:cxn modelId="{E7F067CF-FDFC-42F0-B081-06B9B9E52FE1}" type="presParOf" srcId="{96CDF96F-878D-476C-9E33-D4261D3ED8C7}" destId="{BC7A0C61-926F-4A0E-B1EE-B341517FF32E}" srcOrd="2" destOrd="0" presId="urn:microsoft.com/office/officeart/2005/8/layout/hierarchy2"/>
    <dgm:cxn modelId="{48E44CC7-2412-4499-9AA5-945C737B0050}" type="presParOf" srcId="{BC7A0C61-926F-4A0E-B1EE-B341517FF32E}" destId="{E840E152-776F-4FF7-BD9F-D8EDC8593E22}" srcOrd="0" destOrd="0" presId="urn:microsoft.com/office/officeart/2005/8/layout/hierarchy2"/>
    <dgm:cxn modelId="{AC9A5D51-ED02-45D3-8643-6C95DE18CBFB}" type="presParOf" srcId="{96CDF96F-878D-476C-9E33-D4261D3ED8C7}" destId="{40CD183C-6FAE-4E50-BA69-4F7A4759EFC4}" srcOrd="3" destOrd="0" presId="urn:microsoft.com/office/officeart/2005/8/layout/hierarchy2"/>
    <dgm:cxn modelId="{6A43C220-18A0-47DB-B2F6-B18C4C87781F}" type="presParOf" srcId="{40CD183C-6FAE-4E50-BA69-4F7A4759EFC4}" destId="{40DC0910-9174-4B6B-A036-D309E243BD38}" srcOrd="0" destOrd="0" presId="urn:microsoft.com/office/officeart/2005/8/layout/hierarchy2"/>
    <dgm:cxn modelId="{72F750FD-F2C7-4804-9EAE-2B7A97AE432A}" type="presParOf" srcId="{40CD183C-6FAE-4E50-BA69-4F7A4759EFC4}" destId="{BE871392-284B-4111-A89E-8703866BFB21}" srcOrd="1" destOrd="0" presId="urn:microsoft.com/office/officeart/2005/8/layout/hierarchy2"/>
    <dgm:cxn modelId="{197005A3-BA0D-427A-8B0A-53B07A5C0A36}" type="presParOf" srcId="{BE871392-284B-4111-A89E-8703866BFB21}" destId="{0171A0E3-B0D6-4A1C-AE72-3ACD78E54AE9}" srcOrd="0" destOrd="0" presId="urn:microsoft.com/office/officeart/2005/8/layout/hierarchy2"/>
    <dgm:cxn modelId="{8B17F04A-E85D-42AD-B41A-4BBE8C9B3A0B}" type="presParOf" srcId="{0171A0E3-B0D6-4A1C-AE72-3ACD78E54AE9}" destId="{2C1222E5-67EF-493C-AFC9-A51845D2F79C}" srcOrd="0" destOrd="0" presId="urn:microsoft.com/office/officeart/2005/8/layout/hierarchy2"/>
    <dgm:cxn modelId="{8C894BE1-4E89-475B-B70B-7005B57FB95A}" type="presParOf" srcId="{BE871392-284B-4111-A89E-8703866BFB21}" destId="{B53D9D3C-995F-4518-947B-07FF8C0C986A}" srcOrd="1" destOrd="0" presId="urn:microsoft.com/office/officeart/2005/8/layout/hierarchy2"/>
    <dgm:cxn modelId="{102B7D25-C0B9-4492-A2C7-4673EC9FAB39}" type="presParOf" srcId="{B53D9D3C-995F-4518-947B-07FF8C0C986A}" destId="{2EEFE6E6-77A9-49DF-B680-20169510A16F}" srcOrd="0" destOrd="0" presId="urn:microsoft.com/office/officeart/2005/8/layout/hierarchy2"/>
    <dgm:cxn modelId="{7E2125C6-2C4C-46C7-85AC-15E2BC78BB87}" type="presParOf" srcId="{B53D9D3C-995F-4518-947B-07FF8C0C986A}" destId="{B4E38C5E-251F-4772-B71C-A6B06806F6E6}" srcOrd="1" destOrd="0" presId="urn:microsoft.com/office/officeart/2005/8/layout/hierarchy2"/>
    <dgm:cxn modelId="{64AB1848-E768-4053-94CB-017C9715C0AD}" type="presParOf" srcId="{CC0D28A3-41B1-4E6B-9106-AB899FF00D0A}" destId="{B0DEE424-DE48-4AA7-AC37-04C2553CC80B}" srcOrd="1" destOrd="0" presId="urn:microsoft.com/office/officeart/2005/8/layout/hierarchy2"/>
    <dgm:cxn modelId="{B4984A0E-254E-45C7-A995-6F43C0E9AEAE}" type="presParOf" srcId="{B0DEE424-DE48-4AA7-AC37-04C2553CC80B}" destId="{7A9BE236-D9BE-4751-9153-273C7D44A46C}" srcOrd="0" destOrd="0" presId="urn:microsoft.com/office/officeart/2005/8/layout/hierarchy2"/>
    <dgm:cxn modelId="{85C0D9AB-DB06-4F10-96E1-26768137343D}" type="presParOf" srcId="{B0DEE424-DE48-4AA7-AC37-04C2553CC80B}" destId="{00AF7E4D-C444-426A-825E-8A32DCA6F664}" srcOrd="1" destOrd="0" presId="urn:microsoft.com/office/officeart/2005/8/layout/hierarchy2"/>
    <dgm:cxn modelId="{7B9F64D0-0A7D-466B-8CA7-71F22294D44D}" type="presParOf" srcId="{00AF7E4D-C444-426A-825E-8A32DCA6F664}" destId="{5E2D6251-11D8-465F-9D36-2A3DAFBDBACF}" srcOrd="0" destOrd="0" presId="urn:microsoft.com/office/officeart/2005/8/layout/hierarchy2"/>
    <dgm:cxn modelId="{1B2554C2-5345-4309-84BA-CE38C9523440}" type="presParOf" srcId="{5E2D6251-11D8-465F-9D36-2A3DAFBDBACF}" destId="{2CE72836-8D53-409E-B8D8-1616341ECB33}" srcOrd="0" destOrd="0" presId="urn:microsoft.com/office/officeart/2005/8/layout/hierarchy2"/>
    <dgm:cxn modelId="{D17FE9EC-D2DF-41FA-87FA-592985AD35C7}" type="presParOf" srcId="{00AF7E4D-C444-426A-825E-8A32DCA6F664}" destId="{DB9FF331-E831-49D5-BC6A-9C539C038C61}" srcOrd="1" destOrd="0" presId="urn:microsoft.com/office/officeart/2005/8/layout/hierarchy2"/>
    <dgm:cxn modelId="{8169DD75-AD98-4635-AF6C-A65F55D33A95}" type="presParOf" srcId="{DB9FF331-E831-49D5-BC6A-9C539C038C61}" destId="{C24D90E8-AA5E-45B5-A58C-F503F626448F}" srcOrd="0" destOrd="0" presId="urn:microsoft.com/office/officeart/2005/8/layout/hierarchy2"/>
    <dgm:cxn modelId="{A1CC26F8-5294-4839-92E0-2B78D0E6ADDD}" type="presParOf" srcId="{DB9FF331-E831-49D5-BC6A-9C539C038C61}" destId="{4F0438B9-EE4B-41F3-AFB2-F3FCEB17B9DA}" srcOrd="1" destOrd="0" presId="urn:microsoft.com/office/officeart/2005/8/layout/hierarchy2"/>
    <dgm:cxn modelId="{1B439A8F-069E-4CF5-8D1A-DB1E10CF065F}" type="presParOf" srcId="{4F0438B9-EE4B-41F3-AFB2-F3FCEB17B9DA}" destId="{F5E50FCA-C4AD-419B-9AD3-AB3E244AF68C}" srcOrd="0" destOrd="0" presId="urn:microsoft.com/office/officeart/2005/8/layout/hierarchy2"/>
    <dgm:cxn modelId="{EA65B747-B3C1-4F8F-82A7-73236458F078}" type="presParOf" srcId="{F5E50FCA-C4AD-419B-9AD3-AB3E244AF68C}" destId="{C048B2E3-A859-4024-BC5B-FFC2C28F8391}" srcOrd="0" destOrd="0" presId="urn:microsoft.com/office/officeart/2005/8/layout/hierarchy2"/>
    <dgm:cxn modelId="{BCE7AEF8-5349-406E-8694-6E09740DB553}" type="presParOf" srcId="{4F0438B9-EE4B-41F3-AFB2-F3FCEB17B9DA}" destId="{27BAB0A4-0E60-4361-BC66-976EFC3AF39B}" srcOrd="1" destOrd="0" presId="urn:microsoft.com/office/officeart/2005/8/layout/hierarchy2"/>
    <dgm:cxn modelId="{84964D43-4227-4416-A075-EBF922533696}" type="presParOf" srcId="{27BAB0A4-0E60-4361-BC66-976EFC3AF39B}" destId="{DFC20C13-8673-4BE4-8994-E254D51C62E4}" srcOrd="0" destOrd="0" presId="urn:microsoft.com/office/officeart/2005/8/layout/hierarchy2"/>
    <dgm:cxn modelId="{088A26B8-48D3-4DA6-AD45-7D2EDD34CB7C}" type="presParOf" srcId="{27BAB0A4-0E60-4361-BC66-976EFC3AF39B}" destId="{83102191-1D39-420C-9763-2509410EE11F}" srcOrd="1" destOrd="0" presId="urn:microsoft.com/office/officeart/2005/8/layout/hierarchy2"/>
    <dgm:cxn modelId="{5C4509B1-B466-4547-858F-4C002434798A}" type="presParOf" srcId="{00AF7E4D-C444-426A-825E-8A32DCA6F664}" destId="{BA40E557-6876-4482-8545-A12759E10F2C}" srcOrd="2" destOrd="0" presId="urn:microsoft.com/office/officeart/2005/8/layout/hierarchy2"/>
    <dgm:cxn modelId="{9CD81E7F-65BA-455B-A9AE-1B6B8CBBCFB6}" type="presParOf" srcId="{BA40E557-6876-4482-8545-A12759E10F2C}" destId="{8DAB0AB6-95B1-40D0-A02E-DAE7D3106205}" srcOrd="0" destOrd="0" presId="urn:microsoft.com/office/officeart/2005/8/layout/hierarchy2"/>
    <dgm:cxn modelId="{0F32E0B6-02B0-4861-A998-52ED749AE97E}" type="presParOf" srcId="{00AF7E4D-C444-426A-825E-8A32DCA6F664}" destId="{E1C5A717-0AC2-43BA-A0B4-DA714CD6D7B2}" srcOrd="3" destOrd="0" presId="urn:microsoft.com/office/officeart/2005/8/layout/hierarchy2"/>
    <dgm:cxn modelId="{711F18E0-776C-4BA4-B9A9-A6734F79233A}" type="presParOf" srcId="{E1C5A717-0AC2-43BA-A0B4-DA714CD6D7B2}" destId="{7D6362EC-040C-4BDF-AE8A-8DE272B071B2}" srcOrd="0" destOrd="0" presId="urn:microsoft.com/office/officeart/2005/8/layout/hierarchy2"/>
    <dgm:cxn modelId="{40F9C379-9304-4B38-9E01-11195CAEF59C}" type="presParOf" srcId="{E1C5A717-0AC2-43BA-A0B4-DA714CD6D7B2}" destId="{24253A02-6FBE-44BE-9A01-E89B985F0E30}" srcOrd="1" destOrd="0" presId="urn:microsoft.com/office/officeart/2005/8/layout/hierarchy2"/>
    <dgm:cxn modelId="{F8EFD794-852D-44F1-BF4B-861E31CDB72C}" type="presParOf" srcId="{24253A02-6FBE-44BE-9A01-E89B985F0E30}" destId="{EFA08184-CDD7-418D-B14B-A1DDE1AEDD5D}" srcOrd="0" destOrd="0" presId="urn:microsoft.com/office/officeart/2005/8/layout/hierarchy2"/>
    <dgm:cxn modelId="{8E91BB9D-AC97-4A3C-BBCC-2C74433F225B}" type="presParOf" srcId="{EFA08184-CDD7-418D-B14B-A1DDE1AEDD5D}" destId="{BFCB8679-7C3E-43B1-B37E-8653CCF8CFFD}" srcOrd="0" destOrd="0" presId="urn:microsoft.com/office/officeart/2005/8/layout/hierarchy2"/>
    <dgm:cxn modelId="{129CA197-493B-4421-9532-B334E0A76AAF}" type="presParOf" srcId="{24253A02-6FBE-44BE-9A01-E89B985F0E30}" destId="{7FD456A3-C682-4B8E-9996-727593E6FB5F}" srcOrd="1" destOrd="0" presId="urn:microsoft.com/office/officeart/2005/8/layout/hierarchy2"/>
    <dgm:cxn modelId="{46C87EC9-A9CE-4AC6-B72D-719D56C33287}" type="presParOf" srcId="{7FD456A3-C682-4B8E-9996-727593E6FB5F}" destId="{C0FE5CDC-DC61-43F1-88DF-326CB1F6782A}" srcOrd="0" destOrd="0" presId="urn:microsoft.com/office/officeart/2005/8/layout/hierarchy2"/>
    <dgm:cxn modelId="{10A04030-2DA3-4194-8DB6-AED4581DA66B}" type="presParOf" srcId="{7FD456A3-C682-4B8E-9996-727593E6FB5F}" destId="{AE114AD0-9DD6-4651-93F0-010F1AB86A6B}" srcOrd="1" destOrd="0" presId="urn:microsoft.com/office/officeart/2005/8/layout/hierarchy2"/>
    <dgm:cxn modelId="{5A4731B8-3B40-40B5-9F0D-08B0EC755D6F}" type="presParOf" srcId="{00AF7E4D-C444-426A-825E-8A32DCA6F664}" destId="{9A40D78F-FACF-42B0-99EC-F90248A961C6}" srcOrd="4" destOrd="0" presId="urn:microsoft.com/office/officeart/2005/8/layout/hierarchy2"/>
    <dgm:cxn modelId="{478C7660-BFBC-47F7-ACEC-FF318314DB4A}" type="presParOf" srcId="{9A40D78F-FACF-42B0-99EC-F90248A961C6}" destId="{02C4C9A3-6719-4923-896F-898C2C759C91}" srcOrd="0" destOrd="0" presId="urn:microsoft.com/office/officeart/2005/8/layout/hierarchy2"/>
    <dgm:cxn modelId="{3546253F-6F0A-4EF1-A3D5-EC1CC75E1B8E}" type="presParOf" srcId="{00AF7E4D-C444-426A-825E-8A32DCA6F664}" destId="{4FD86136-3472-41F3-AA3D-09A85B57EBBB}" srcOrd="5" destOrd="0" presId="urn:microsoft.com/office/officeart/2005/8/layout/hierarchy2"/>
    <dgm:cxn modelId="{526A6AAF-7A0D-44B4-A7E7-99888CE9605C}" type="presParOf" srcId="{4FD86136-3472-41F3-AA3D-09A85B57EBBB}" destId="{E2EF886E-BF47-4909-8C2E-B282B34BF95B}" srcOrd="0" destOrd="0" presId="urn:microsoft.com/office/officeart/2005/8/layout/hierarchy2"/>
    <dgm:cxn modelId="{4E39F44A-294F-4C46-86AC-8C9DA4939D3A}" type="presParOf" srcId="{4FD86136-3472-41F3-AA3D-09A85B57EBBB}" destId="{37BA28FF-E8A5-4D6A-A5F4-BBD2AE0D2AC6}" srcOrd="1" destOrd="0" presId="urn:microsoft.com/office/officeart/2005/8/layout/hierarchy2"/>
    <dgm:cxn modelId="{3955F76D-5824-423D-98B0-3510D696E2E9}" type="presParOf" srcId="{37BA28FF-E8A5-4D6A-A5F4-BBD2AE0D2AC6}" destId="{B4435C5C-46BE-4C93-B322-9E7DFE14E1C2}" srcOrd="0" destOrd="0" presId="urn:microsoft.com/office/officeart/2005/8/layout/hierarchy2"/>
    <dgm:cxn modelId="{F8DC3002-4433-474E-AE59-888458A0EAA9}" type="presParOf" srcId="{B4435C5C-46BE-4C93-B322-9E7DFE14E1C2}" destId="{206553F9-B9AB-4E9C-AD19-D42C39F83FD8}" srcOrd="0" destOrd="0" presId="urn:microsoft.com/office/officeart/2005/8/layout/hierarchy2"/>
    <dgm:cxn modelId="{07777C04-5402-4F66-BDF6-A02266266FF8}" type="presParOf" srcId="{37BA28FF-E8A5-4D6A-A5F4-BBD2AE0D2AC6}" destId="{3CC85B59-5C90-4A34-8EC4-FA8E2FE54732}" srcOrd="1" destOrd="0" presId="urn:microsoft.com/office/officeart/2005/8/layout/hierarchy2"/>
    <dgm:cxn modelId="{E30F00A8-1177-472F-98E3-00B1BCBE4F68}" type="presParOf" srcId="{3CC85B59-5C90-4A34-8EC4-FA8E2FE54732}" destId="{696DD447-29BB-49CD-94A0-3ABF6051ED12}" srcOrd="0" destOrd="0" presId="urn:microsoft.com/office/officeart/2005/8/layout/hierarchy2"/>
    <dgm:cxn modelId="{B74288B2-B606-4C7F-92AF-9F08748A1BED}" type="presParOf" srcId="{3CC85B59-5C90-4A34-8EC4-FA8E2FE54732}" destId="{78324923-A022-46EE-91AB-313A1663BE2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5E7722-8954-41B3-A956-DBA464436602}">
      <dsp:nvSpPr>
        <dsp:cNvPr id="0" name=""/>
        <dsp:cNvSpPr/>
      </dsp:nvSpPr>
      <dsp:spPr>
        <a:xfrm>
          <a:off x="9177" y="470510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Phương thức sản xuất</a:t>
          </a:r>
          <a:endParaRPr lang="en-US" sz="1800" kern="1200" dirty="0"/>
        </a:p>
      </dsp:txBody>
      <dsp:txXfrm>
        <a:off x="33075" y="494408"/>
        <a:ext cx="1584104" cy="768154"/>
      </dsp:txXfrm>
    </dsp:sp>
    <dsp:sp modelId="{0DC1EAF8-386C-47A2-B457-C36AF3D5CD27}">
      <dsp:nvSpPr>
        <dsp:cNvPr id="0" name=""/>
        <dsp:cNvSpPr/>
      </dsp:nvSpPr>
      <dsp:spPr>
        <a:xfrm>
          <a:off x="1641078" y="862423"/>
          <a:ext cx="65276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52760" y="16062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51139" y="862166"/>
        <a:ext cx="32638" cy="32638"/>
      </dsp:txXfrm>
    </dsp:sp>
    <dsp:sp modelId="{6BFAF91E-FBD5-41B4-9B74-81E6B5FCC0C0}">
      <dsp:nvSpPr>
        <dsp:cNvPr id="0" name=""/>
        <dsp:cNvSpPr/>
      </dsp:nvSpPr>
      <dsp:spPr>
        <a:xfrm>
          <a:off x="2293838" y="470510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Lực lượng sản xuất</a:t>
          </a:r>
          <a:endParaRPr lang="en-US" sz="1800" kern="1200" dirty="0"/>
        </a:p>
      </dsp:txBody>
      <dsp:txXfrm>
        <a:off x="2317736" y="494408"/>
        <a:ext cx="1584104" cy="768154"/>
      </dsp:txXfrm>
    </dsp:sp>
    <dsp:sp modelId="{16905791-7B55-453F-91A5-EF00FFB14FBD}">
      <dsp:nvSpPr>
        <dsp:cNvPr id="0" name=""/>
        <dsp:cNvSpPr/>
      </dsp:nvSpPr>
      <dsp:spPr>
        <a:xfrm rot="19457599">
          <a:off x="3850180" y="627838"/>
          <a:ext cx="80387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803876" y="16062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32022" y="623803"/>
        <a:ext cx="40193" cy="40193"/>
      </dsp:txXfrm>
    </dsp:sp>
    <dsp:sp modelId="{9D8469B8-4F7B-4CCE-91DD-1508AB7777A9}">
      <dsp:nvSpPr>
        <dsp:cNvPr id="0" name=""/>
        <dsp:cNvSpPr/>
      </dsp:nvSpPr>
      <dsp:spPr>
        <a:xfrm>
          <a:off x="4578499" y="1339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Người lao động </a:t>
          </a:r>
          <a:endParaRPr lang="en-US" sz="1800" kern="1200" dirty="0"/>
        </a:p>
      </dsp:txBody>
      <dsp:txXfrm>
        <a:off x="4602397" y="25237"/>
        <a:ext cx="1584104" cy="768154"/>
      </dsp:txXfrm>
    </dsp:sp>
    <dsp:sp modelId="{F8BDAD53-84F2-499B-B6F5-57CBF2523237}">
      <dsp:nvSpPr>
        <dsp:cNvPr id="0" name=""/>
        <dsp:cNvSpPr/>
      </dsp:nvSpPr>
      <dsp:spPr>
        <a:xfrm>
          <a:off x="6210399" y="393252"/>
          <a:ext cx="65276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52760" y="16062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520460" y="392995"/>
        <a:ext cx="32638" cy="32638"/>
      </dsp:txXfrm>
    </dsp:sp>
    <dsp:sp modelId="{59AEBDDE-2975-42F5-B505-5305AFBF7101}">
      <dsp:nvSpPr>
        <dsp:cNvPr id="0" name=""/>
        <dsp:cNvSpPr/>
      </dsp:nvSpPr>
      <dsp:spPr>
        <a:xfrm>
          <a:off x="6863159" y="1339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Giai cấp công nhân</a:t>
          </a:r>
        </a:p>
      </dsp:txBody>
      <dsp:txXfrm>
        <a:off x="6887057" y="25237"/>
        <a:ext cx="1584104" cy="768154"/>
      </dsp:txXfrm>
    </dsp:sp>
    <dsp:sp modelId="{BC7A0C61-926F-4A0E-B1EE-B341517FF32E}">
      <dsp:nvSpPr>
        <dsp:cNvPr id="0" name=""/>
        <dsp:cNvSpPr/>
      </dsp:nvSpPr>
      <dsp:spPr>
        <a:xfrm rot="2142401">
          <a:off x="3850180" y="1097009"/>
          <a:ext cx="80387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803876" y="16062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32022" y="1092974"/>
        <a:ext cx="40193" cy="40193"/>
      </dsp:txXfrm>
    </dsp:sp>
    <dsp:sp modelId="{40DC0910-9174-4B6B-A036-D309E243BD38}">
      <dsp:nvSpPr>
        <dsp:cNvPr id="0" name=""/>
        <dsp:cNvSpPr/>
      </dsp:nvSpPr>
      <dsp:spPr>
        <a:xfrm>
          <a:off x="4578499" y="939682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Tư liệu sản xuất</a:t>
          </a:r>
          <a:endParaRPr lang="en-US" sz="1800" kern="1200" dirty="0"/>
        </a:p>
      </dsp:txBody>
      <dsp:txXfrm>
        <a:off x="4602397" y="963580"/>
        <a:ext cx="1584104" cy="768154"/>
      </dsp:txXfrm>
    </dsp:sp>
    <dsp:sp modelId="{0171A0E3-B0D6-4A1C-AE72-3ACD78E54AE9}">
      <dsp:nvSpPr>
        <dsp:cNvPr id="0" name=""/>
        <dsp:cNvSpPr/>
      </dsp:nvSpPr>
      <dsp:spPr>
        <a:xfrm>
          <a:off x="6210399" y="1331595"/>
          <a:ext cx="65276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52760" y="16062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6520460" y="1331338"/>
        <a:ext cx="32638" cy="32638"/>
      </dsp:txXfrm>
    </dsp:sp>
    <dsp:sp modelId="{2EEFE6E6-77A9-49DF-B680-20169510A16F}">
      <dsp:nvSpPr>
        <dsp:cNvPr id="0" name=""/>
        <dsp:cNvSpPr/>
      </dsp:nvSpPr>
      <dsp:spPr>
        <a:xfrm>
          <a:off x="6863159" y="939682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Tầng lớp tư sản</a:t>
          </a:r>
          <a:endParaRPr lang="en-US" sz="1800" kern="1200" dirty="0"/>
        </a:p>
      </dsp:txBody>
      <dsp:txXfrm>
        <a:off x="6887057" y="963580"/>
        <a:ext cx="1584104" cy="768154"/>
      </dsp:txXfrm>
    </dsp:sp>
    <dsp:sp modelId="{7A9BE236-D9BE-4751-9153-273C7D44A46C}">
      <dsp:nvSpPr>
        <dsp:cNvPr id="0" name=""/>
        <dsp:cNvSpPr/>
      </dsp:nvSpPr>
      <dsp:spPr>
        <a:xfrm>
          <a:off x="9177" y="2816367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Quan hệ sản xuất</a:t>
          </a:r>
          <a:endParaRPr lang="en-US" sz="1800" kern="1200" dirty="0"/>
        </a:p>
      </dsp:txBody>
      <dsp:txXfrm>
        <a:off x="33075" y="2840265"/>
        <a:ext cx="1584104" cy="768154"/>
      </dsp:txXfrm>
    </dsp:sp>
    <dsp:sp modelId="{5E2D6251-11D8-465F-9D36-2A3DAFBDBACF}">
      <dsp:nvSpPr>
        <dsp:cNvPr id="0" name=""/>
        <dsp:cNvSpPr/>
      </dsp:nvSpPr>
      <dsp:spPr>
        <a:xfrm rot="18289469">
          <a:off x="1395929" y="2739109"/>
          <a:ext cx="114305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143058" y="16062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38881" y="2726594"/>
        <a:ext cx="57152" cy="57152"/>
      </dsp:txXfrm>
    </dsp:sp>
    <dsp:sp modelId="{C24D90E8-AA5E-45B5-A58C-F503F626448F}">
      <dsp:nvSpPr>
        <dsp:cNvPr id="0" name=""/>
        <dsp:cNvSpPr/>
      </dsp:nvSpPr>
      <dsp:spPr>
        <a:xfrm>
          <a:off x="2293838" y="1878024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Quan hệ sở hữu tư liệu sản xuất</a:t>
          </a:r>
          <a:endParaRPr lang="en-US" sz="1800" kern="1200" dirty="0"/>
        </a:p>
      </dsp:txBody>
      <dsp:txXfrm>
        <a:off x="2317736" y="1901922"/>
        <a:ext cx="1584104" cy="768154"/>
      </dsp:txXfrm>
    </dsp:sp>
    <dsp:sp modelId="{F5E50FCA-C4AD-419B-9AD3-AB3E244AF68C}">
      <dsp:nvSpPr>
        <dsp:cNvPr id="0" name=""/>
        <dsp:cNvSpPr/>
      </dsp:nvSpPr>
      <dsp:spPr>
        <a:xfrm>
          <a:off x="3925738" y="2269937"/>
          <a:ext cx="65276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52760" y="16062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35799" y="2269680"/>
        <a:ext cx="32638" cy="32638"/>
      </dsp:txXfrm>
    </dsp:sp>
    <dsp:sp modelId="{DFC20C13-8673-4BE4-8994-E254D51C62E4}">
      <dsp:nvSpPr>
        <dsp:cNvPr id="0" name=""/>
        <dsp:cNvSpPr/>
      </dsp:nvSpPr>
      <dsp:spPr>
        <a:xfrm>
          <a:off x="4578499" y="1878024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Tầng lớp tư sản</a:t>
          </a:r>
          <a:endParaRPr lang="en-US" sz="1800" kern="1200" dirty="0"/>
        </a:p>
      </dsp:txBody>
      <dsp:txXfrm>
        <a:off x="4602397" y="1901922"/>
        <a:ext cx="1584104" cy="768154"/>
      </dsp:txXfrm>
    </dsp:sp>
    <dsp:sp modelId="{BA40E557-6876-4482-8545-A12759E10F2C}">
      <dsp:nvSpPr>
        <dsp:cNvPr id="0" name=""/>
        <dsp:cNvSpPr/>
      </dsp:nvSpPr>
      <dsp:spPr>
        <a:xfrm>
          <a:off x="1641078" y="3208280"/>
          <a:ext cx="65276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52760" y="16062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51139" y="3208023"/>
        <a:ext cx="32638" cy="32638"/>
      </dsp:txXfrm>
    </dsp:sp>
    <dsp:sp modelId="{7D6362EC-040C-4BDF-AE8A-8DE272B071B2}">
      <dsp:nvSpPr>
        <dsp:cNvPr id="0" name=""/>
        <dsp:cNvSpPr/>
      </dsp:nvSpPr>
      <dsp:spPr>
        <a:xfrm>
          <a:off x="2293838" y="2816367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Quan hệ tổ chức quản lý sản xuất</a:t>
          </a:r>
        </a:p>
      </dsp:txBody>
      <dsp:txXfrm>
        <a:off x="2317736" y="2840265"/>
        <a:ext cx="1584104" cy="768154"/>
      </dsp:txXfrm>
    </dsp:sp>
    <dsp:sp modelId="{EFA08184-CDD7-418D-B14B-A1DDE1AEDD5D}">
      <dsp:nvSpPr>
        <dsp:cNvPr id="0" name=""/>
        <dsp:cNvSpPr/>
      </dsp:nvSpPr>
      <dsp:spPr>
        <a:xfrm>
          <a:off x="3925738" y="3208280"/>
          <a:ext cx="65276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52760" y="16062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35799" y="3208023"/>
        <a:ext cx="32638" cy="32638"/>
      </dsp:txXfrm>
    </dsp:sp>
    <dsp:sp modelId="{C0FE5CDC-DC61-43F1-88DF-326CB1F6782A}">
      <dsp:nvSpPr>
        <dsp:cNvPr id="0" name=""/>
        <dsp:cNvSpPr/>
      </dsp:nvSpPr>
      <dsp:spPr>
        <a:xfrm>
          <a:off x="4578499" y="2816367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Tầng lớp tư sản</a:t>
          </a:r>
        </a:p>
      </dsp:txBody>
      <dsp:txXfrm>
        <a:off x="4602397" y="2840265"/>
        <a:ext cx="1584104" cy="768154"/>
      </dsp:txXfrm>
    </dsp:sp>
    <dsp:sp modelId="{9A40D78F-FACF-42B0-99EC-F90248A961C6}">
      <dsp:nvSpPr>
        <dsp:cNvPr id="0" name=""/>
        <dsp:cNvSpPr/>
      </dsp:nvSpPr>
      <dsp:spPr>
        <a:xfrm rot="3310531">
          <a:off x="1395929" y="3677452"/>
          <a:ext cx="1143058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143058" y="16062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938881" y="3664937"/>
        <a:ext cx="57152" cy="57152"/>
      </dsp:txXfrm>
    </dsp:sp>
    <dsp:sp modelId="{E2EF886E-BF47-4909-8C2E-B282B34BF95B}">
      <dsp:nvSpPr>
        <dsp:cNvPr id="0" name=""/>
        <dsp:cNvSpPr/>
      </dsp:nvSpPr>
      <dsp:spPr>
        <a:xfrm>
          <a:off x="2293838" y="3754710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Quan hệ về phân phối sản phẩm</a:t>
          </a:r>
          <a:endParaRPr lang="en-US" sz="1800" kern="1200" dirty="0"/>
        </a:p>
      </dsp:txBody>
      <dsp:txXfrm>
        <a:off x="2317736" y="3778608"/>
        <a:ext cx="1584104" cy="768154"/>
      </dsp:txXfrm>
    </dsp:sp>
    <dsp:sp modelId="{B4435C5C-46BE-4C93-B322-9E7DFE14E1C2}">
      <dsp:nvSpPr>
        <dsp:cNvPr id="0" name=""/>
        <dsp:cNvSpPr/>
      </dsp:nvSpPr>
      <dsp:spPr>
        <a:xfrm>
          <a:off x="3925738" y="4146623"/>
          <a:ext cx="652760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52760" y="16062"/>
              </a:lnTo>
            </a:path>
          </a:pathLst>
        </a:custGeom>
        <a:noFill/>
        <a:ln w="11429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4235799" y="4146366"/>
        <a:ext cx="32638" cy="32638"/>
      </dsp:txXfrm>
    </dsp:sp>
    <dsp:sp modelId="{696DD447-29BB-49CD-94A0-3ABF6051ED12}">
      <dsp:nvSpPr>
        <dsp:cNvPr id="0" name=""/>
        <dsp:cNvSpPr/>
      </dsp:nvSpPr>
      <dsp:spPr>
        <a:xfrm>
          <a:off x="4578499" y="3754710"/>
          <a:ext cx="1631900" cy="8159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Tầng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lớp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tư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sản</a:t>
          </a:r>
          <a:endParaRPr lang="en-US" sz="1800" kern="1200" dirty="0"/>
        </a:p>
      </dsp:txBody>
      <dsp:txXfrm>
        <a:off x="4602397" y="3778608"/>
        <a:ext cx="1584104" cy="768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67A8E-97D2-4CAB-8157-3A0875680E1B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94A14A-2F4D-4233-9899-E5F8029D5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432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9710B7-300A-4BED-A2DE-D2BA6B747A11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1A5C57-0A87-4270-9799-4FABA4D32A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7151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17303326-04D3-4A8B-AB0F-885B7D5D21E9}" type="datetimeFigureOut">
              <a:rPr lang="en-US" smtClean="0"/>
              <a:pPr/>
              <a:t>10/4/2013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1114A5A-D7EA-4F0E-8DA2-59EA2F41DFF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vi.wikipedia.org/w/index.php?title=Gia_%C4%91%C3%ACnh_th%E1%BA%A7n_th%C3%A1nh&amp;action=edit&amp;redlink=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1295400"/>
            <a:ext cx="7239000" cy="4038600"/>
          </a:xfrm>
        </p:spPr>
        <p:txBody>
          <a:bodyPr>
            <a:normAutofit fontScale="92500"/>
          </a:bodyPr>
          <a:lstStyle/>
          <a:p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vi-VN" sz="4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vi-VN" sz="3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ương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I: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tiền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vi-VN" sz="3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vi-VN" sz="28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GVHD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ĐỨC THÀNH</a:t>
            </a:r>
            <a:endParaRPr lang="vi-VN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533400"/>
            <a:ext cx="6629400" cy="1143000"/>
          </a:xfrm>
        </p:spPr>
        <p:txBody>
          <a:bodyPr>
            <a:noAutofit/>
          </a:bodyPr>
          <a:lstStyle/>
          <a:p>
            <a:r>
              <a:rPr lang="vi-VN" sz="2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Bộ </a:t>
            </a:r>
            <a:r>
              <a:rPr lang="en-US" sz="2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G</a:t>
            </a:r>
            <a:r>
              <a:rPr lang="vi-VN" sz="2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iáo </a:t>
            </a:r>
            <a:r>
              <a:rPr lang="en-US" sz="2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D</a:t>
            </a:r>
            <a:r>
              <a:rPr lang="vi-VN" sz="2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ục và </a:t>
            </a:r>
            <a:r>
              <a:rPr lang="en-US" sz="2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Đ</a:t>
            </a:r>
            <a:r>
              <a:rPr lang="vi-VN" sz="2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ào </a:t>
            </a:r>
            <a:r>
              <a:rPr lang="en-US" sz="2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</a:t>
            </a:r>
            <a:r>
              <a:rPr lang="vi-VN" sz="2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ạo</a:t>
            </a:r>
            <a:br>
              <a:rPr lang="vi-VN" sz="2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vi-VN" sz="26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Trường Đại Học Nông Lâm TPHCM</a:t>
            </a:r>
            <a:r>
              <a:rPr lang="en-US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2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sz="2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0800" y="5410200"/>
            <a:ext cx="381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 smtClean="0">
                <a:latin typeface="Times New Roman" pitchFamily="18" charset="0"/>
                <a:cs typeface="Times New Roman" pitchFamily="18" charset="0"/>
              </a:rPr>
              <a:t>NTT:</a:t>
            </a:r>
            <a:r>
              <a:rPr lang="vi-V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Nhóm 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Karl Marx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7"/>
          <p:cNvGraphicFramePr>
            <a:graphicFrameLocks noGrp="1"/>
          </p:cNvGraphicFramePr>
          <p:nvPr>
            <p:ph sz="quarter" idx="1"/>
          </p:nvPr>
        </p:nvGraphicFramePr>
        <p:xfrm>
          <a:off x="301625" y="1527175"/>
          <a:ext cx="8504238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668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3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lvl="4">
              <a:buFont typeface="Arial" pitchFamily="34" charset="0"/>
              <a:buChar char="•"/>
            </a:pPr>
            <a:r>
              <a:rPr lang="en-US" sz="2400" dirty="0" err="1" smtClean="0"/>
              <a:t>Tồn</a:t>
            </a:r>
            <a:r>
              <a:rPr lang="en-US" sz="2400" dirty="0" smtClean="0"/>
              <a:t> </a:t>
            </a:r>
            <a:r>
              <a:rPr lang="en-US" sz="2400" dirty="0" err="1" smtClean="0"/>
              <a:t>tại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quyết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ý </a:t>
            </a:r>
            <a:r>
              <a:rPr lang="en-US" sz="2400" dirty="0" err="1" smtClean="0"/>
              <a:t>thức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endParaRPr lang="en-US" sz="2400" dirty="0" smtClean="0"/>
          </a:p>
          <a:p>
            <a:pPr lvl="4">
              <a:buFont typeface="Arial" pitchFamily="34" charset="0"/>
              <a:buChar char="•"/>
            </a:pPr>
            <a:r>
              <a:rPr lang="en-US" sz="2400" dirty="0" smtClean="0"/>
              <a:t> </a:t>
            </a:r>
            <a:r>
              <a:rPr lang="en-US" sz="2400" dirty="0" err="1" smtClean="0"/>
              <a:t>Phương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thức</a:t>
            </a:r>
            <a:r>
              <a:rPr lang="en-US" sz="2400" dirty="0" smtClean="0"/>
              <a:t> </a:t>
            </a:r>
            <a:r>
              <a:rPr lang="en-US" sz="2400" dirty="0" err="1" smtClean="0"/>
              <a:t>sản</a:t>
            </a:r>
            <a:r>
              <a:rPr lang="en-US" sz="2400" dirty="0" smtClean="0"/>
              <a:t> </a:t>
            </a:r>
            <a:r>
              <a:rPr lang="en-US" sz="2400" dirty="0" err="1" smtClean="0"/>
              <a:t>xuất</a:t>
            </a:r>
            <a:r>
              <a:rPr lang="en-US" sz="2400" dirty="0" smtClean="0"/>
              <a:t> </a:t>
            </a:r>
            <a:r>
              <a:rPr lang="en-US" sz="2400" dirty="0" err="1" smtClean="0"/>
              <a:t>quyết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vận</a:t>
            </a:r>
            <a:r>
              <a:rPr lang="en-US" sz="2400" dirty="0" smtClean="0"/>
              <a:t> </a:t>
            </a:r>
            <a:r>
              <a:rPr lang="en-US" sz="2400" dirty="0" err="1" smtClean="0"/>
              <a:t>động</a:t>
            </a:r>
            <a:r>
              <a:rPr lang="en-US" sz="2400" dirty="0" smtClean="0"/>
              <a:t> </a:t>
            </a:r>
            <a:r>
              <a:rPr lang="en-US" sz="2400" dirty="0" err="1" smtClean="0"/>
              <a:t>phát</a:t>
            </a:r>
            <a:r>
              <a:rPr lang="en-US" sz="2400" dirty="0" smtClean="0"/>
              <a:t> </a:t>
            </a:r>
            <a:r>
              <a:rPr lang="en-US" sz="2400" dirty="0" err="1" smtClean="0"/>
              <a:t>triển</a:t>
            </a:r>
            <a:r>
              <a:rPr lang="en-US" sz="2400" dirty="0" smtClean="0"/>
              <a:t> </a:t>
            </a:r>
            <a:r>
              <a:rPr lang="en-US" sz="2400" dirty="0" err="1" smtClean="0"/>
              <a:t>xã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endParaRPr lang="en-US" sz="2400" dirty="0" smtClean="0"/>
          </a:p>
          <a:p>
            <a:pPr lvl="3">
              <a:buFont typeface="Wingdings" pitchFamily="2" charset="2"/>
              <a:buChar char="Ø"/>
            </a:pPr>
            <a:r>
              <a:rPr lang="en-US" sz="2400" dirty="0" smtClean="0"/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Coi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xã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hội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là</a:t>
            </a:r>
            <a:r>
              <a:rPr lang="en-US" sz="2400" dirty="0" smtClean="0">
                <a:solidFill>
                  <a:schemeClr val="tx1"/>
                </a:solidFill>
              </a:rPr>
              <a:t> 1 </a:t>
            </a:r>
            <a:r>
              <a:rPr lang="en-US" sz="2400" dirty="0" err="1" smtClean="0">
                <a:solidFill>
                  <a:schemeClr val="tx1"/>
                </a:solidFill>
              </a:rPr>
              <a:t>hệ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thống</a:t>
            </a:r>
            <a:r>
              <a:rPr lang="en-US" sz="2400" dirty="0" smtClean="0">
                <a:solidFill>
                  <a:schemeClr val="tx1"/>
                </a:solidFill>
              </a:rPr>
              <a:t> , </a:t>
            </a:r>
            <a:r>
              <a:rPr lang="en-US" sz="2400" dirty="0" err="1" smtClean="0">
                <a:solidFill>
                  <a:schemeClr val="tx1"/>
                </a:solidFill>
              </a:rPr>
              <a:t>có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cơ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cấu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xã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hội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3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Học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thuyết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đấu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tranh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giai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cấp</a:t>
            </a:r>
            <a:endParaRPr lang="en-US" sz="2400" dirty="0" smtClean="0">
              <a:solidFill>
                <a:schemeClr val="tx1"/>
              </a:solidFill>
            </a:endParaRPr>
          </a:p>
          <a:p>
            <a:pPr lvl="3"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Xem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biến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đổi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xã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hội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là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thuộc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tính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vốn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có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của</a:t>
            </a:r>
            <a:r>
              <a:rPr lang="en-US" sz="2400" dirty="0" smtClean="0">
                <a:solidFill>
                  <a:schemeClr val="tx1"/>
                </a:solidFill>
              </a:rPr>
              <a:t>  </a:t>
            </a:r>
            <a:r>
              <a:rPr lang="en-US" sz="2400" dirty="0" err="1" smtClean="0">
                <a:solidFill>
                  <a:schemeClr val="tx1"/>
                </a:solidFill>
              </a:rPr>
              <a:t>nó</a:t>
            </a:r>
            <a:endParaRPr lang="en-US" sz="24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lvl="1"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endParaRPr lang="en-US" sz="2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lvl="3"/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 Con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vai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chịu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lvl="1">
              <a:buFont typeface="Wingdings" pitchFamily="2" charset="2"/>
              <a:buChar char="Ø"/>
            </a:pP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3"/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chẳng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lẫn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lvl="1">
              <a:buNone/>
            </a:pP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=&gt;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2">
              <a:buNone/>
            </a:pPr>
            <a:r>
              <a:rPr lang="en-US" dirty="0" smtClean="0"/>
              <a:t> 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+ Lao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thỏa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mãn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bộc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lộ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2">
              <a:buNone/>
            </a:pP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+ QH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nảy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bất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=&gt;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nảy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5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Karl Marx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trinh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</a:p>
          <a:p>
            <a:pPr lvl="2">
              <a:buFont typeface="Wingdings" pitchFamily="2" charset="2"/>
              <a:buChar char="v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5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,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Font typeface="Wingdings" pitchFamily="2" charset="2"/>
              <a:buChar char="v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2">
              <a:buFont typeface="Wingdings" pitchFamily="2" charset="2"/>
              <a:buChar char="v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minh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Karl Marx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1" algn="ctr">
              <a:buFont typeface="Wingdings" pitchFamily="2" charset="2"/>
              <a:buChar char="Ø"/>
            </a:pP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 algn="ctr">
              <a:buFont typeface="Wingdings" pitchFamily="2" charset="2"/>
              <a:buChar char="Ø"/>
            </a:pP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Marx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phỏng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 lvl="3">
              <a:buFont typeface="Wingdings" pitchFamily="2" charset="2"/>
              <a:buChar char="Ø"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Herbert Spencer</a:t>
            </a:r>
            <a:endParaRPr lang="en-US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429000" y="2286000"/>
            <a:ext cx="2362200" cy="305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 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TIỂU SỬ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27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năm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1820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– 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12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1903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) là một 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nhà lý thuyết xã hội học Anh.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bởi "sinh vật học" 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Charles Darwin.</a:t>
            </a:r>
          </a:p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Nguyên lý cơ bản của 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Spencer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/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Spencer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ã hội như là cơ thể sống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Xã hội được hiểu như là các </a:t>
            </a:r>
            <a:r>
              <a:rPr lang="vi-VN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"cơ thể siêu hình hữu cơ" / "superorganic bodies"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3200" dirty="0" smtClean="0">
                <a:latin typeface="Arial" pitchFamily="34" charset="0"/>
                <a:cs typeface="Arial" pitchFamily="34" charset="0"/>
              </a:rPr>
              <a:t>Nguyên lý cơ bản  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xã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học</a:t>
            </a:r>
            <a:r>
              <a:rPr lang="vi-VN" sz="3200" dirty="0" smtClean="0">
                <a:latin typeface="Arial" pitchFamily="34" charset="0"/>
                <a:cs typeface="Arial" pitchFamily="34" charset="0"/>
              </a:rPr>
              <a:t> Spencer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: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sz="2400" dirty="0" smtClean="0">
                <a:latin typeface="VNI-Times" pitchFamily="2" charset="0"/>
              </a:rPr>
              <a:t>Spencer </a:t>
            </a:r>
            <a:r>
              <a:rPr lang="en-US" sz="2400" dirty="0" err="1" smtClean="0">
                <a:latin typeface="VNI-Times" pitchFamily="2" charset="0"/>
              </a:rPr>
              <a:t>cho</a:t>
            </a:r>
            <a:r>
              <a:rPr lang="en-US" sz="2400" dirty="0" smtClean="0">
                <a:latin typeface="VNI-Times" pitchFamily="2" charset="0"/>
              </a:rPr>
              <a:t> </a:t>
            </a:r>
            <a:r>
              <a:rPr lang="en-US" sz="2400" dirty="0" err="1" smtClean="0">
                <a:latin typeface="VNI-Times" pitchFamily="2" charset="0"/>
              </a:rPr>
              <a:t>rằng</a:t>
            </a:r>
            <a:r>
              <a:rPr lang="en-US" sz="2400" dirty="0" smtClean="0">
                <a:latin typeface="VNI-Times" pitchFamily="2" charset="0"/>
              </a:rPr>
              <a:t> x</a:t>
            </a:r>
            <a:r>
              <a:rPr lang="vi-VN" sz="2400" dirty="0" smtClean="0"/>
              <a:t>ã hội như là cơ thể sống. Xã hội được hiểu như là các </a:t>
            </a:r>
            <a:r>
              <a:rPr lang="vi-VN" sz="2400" i="1" dirty="0" smtClean="0"/>
              <a:t>"cơ thể siêu hình hữu cơ" </a:t>
            </a:r>
            <a:r>
              <a:rPr lang="en-US" sz="2400" i="1" dirty="0" smtClean="0">
                <a:latin typeface="VNI-Times" pitchFamily="2" charset="0"/>
              </a:rPr>
              <a:t>(</a:t>
            </a:r>
            <a:r>
              <a:rPr lang="vi-VN" sz="2400" i="1" dirty="0" smtClean="0"/>
              <a:t>superorganic bodies</a:t>
            </a:r>
            <a:r>
              <a:rPr lang="en-US" sz="2400" i="1" dirty="0" smtClean="0">
                <a:latin typeface="VNI-Times" pitchFamily="2" charset="0"/>
              </a:rPr>
              <a:t>)</a:t>
            </a:r>
            <a:r>
              <a:rPr lang="vi-VN" sz="2400" dirty="0" smtClean="0"/>
              <a:t>.</a:t>
            </a:r>
            <a:endParaRPr lang="en-US" sz="2400" dirty="0" smtClean="0">
              <a:latin typeface="VNI-Times" pitchFamily="2" charset="0"/>
            </a:endParaRPr>
          </a:p>
          <a:p>
            <a:pPr lvl="0"/>
            <a:r>
              <a:rPr lang="vi-VN" sz="2400" dirty="0" smtClean="0"/>
              <a:t>So sánh cơ thể sống với xã hội (</a:t>
            </a:r>
            <a:r>
              <a:rPr lang="vi-VN" sz="2400" i="1" dirty="0" smtClean="0"/>
              <a:t>cơ thể siêu - hữu cơ</a:t>
            </a:r>
            <a:r>
              <a:rPr lang="vi-VN" sz="2400" dirty="0" smtClean="0"/>
              <a:t>)</a:t>
            </a:r>
            <a:endParaRPr lang="en-US" sz="2400" dirty="0" smtClean="0">
              <a:latin typeface="VNI-Times" pitchFamily="2" charset="0"/>
            </a:endParaRPr>
          </a:p>
          <a:p>
            <a:pPr lvl="0"/>
            <a:r>
              <a:rPr lang="en-US" sz="2400" dirty="0" smtClean="0">
                <a:latin typeface="VNI-Times" pitchFamily="2" charset="0"/>
              </a:rPr>
              <a:t>K</a:t>
            </a:r>
            <a:r>
              <a:rPr lang="vi-VN" sz="2400" dirty="0" smtClean="0"/>
              <a:t>hác nhau: xã hội gồm các bộ phận có khả năng ý thức và tích cực tác động lẫn nhau một cách gián tiếp</a:t>
            </a:r>
            <a:endParaRPr lang="en-US" sz="2400" dirty="0" smtClean="0">
              <a:latin typeface="VNI-Times" pitchFamily="2" charset="0"/>
            </a:endParaRPr>
          </a:p>
          <a:p>
            <a:pPr lvl="0"/>
            <a:r>
              <a:rPr lang="en-US" sz="2400" dirty="0" smtClean="0"/>
              <a:t>G</a:t>
            </a:r>
            <a:r>
              <a:rPr lang="vi-VN" sz="2400" dirty="0" smtClean="0"/>
              <a:t>iống nhau: là cả cơ thể sinh học và cơ thể xã hội đều có khả năng sinh tồn và phát triển</a:t>
            </a:r>
            <a:endParaRPr lang="en-US" sz="2400" dirty="0" smtClean="0">
              <a:latin typeface="VNI-Times" pitchFamily="2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Phương pháp nghiên cứu của xã hội học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Nghiên cứu xã hội học theo ông là khó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Các khó khăn của xã hội học bắt nguồn từ đặc thù của đối tượng nghiên cứu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/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Khách quan:  tính phức tạp của đời sống…lại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không có phương tiện nghiên cứu</a:t>
            </a:r>
          </a:p>
          <a:p>
            <a:pPr lvl="1"/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Chủ quan:  định kiến, áp lực…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en-US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vi-VN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Việc phân biệt vấn đề khách quan và chủ quan của phương pháp luận nghiên cứu chỉ mang tính ước lệ và tương đối</a:t>
            </a:r>
            <a:endParaRPr lang="en-US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(militant)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độ,được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soát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chặt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(industrial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thấp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AUGUSTE COMTE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Auguste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comte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Isidore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Auguste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Marie Francois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XavierComte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*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1798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1857</a:t>
            </a:r>
          </a:p>
          <a:p>
            <a:pPr>
              <a:lnSpc>
                <a:spcPct val="150000"/>
              </a:lnSpc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2057400"/>
            <a:ext cx="3302000" cy="34290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Theo Spencer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lễ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Spencer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phat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chicago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US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Spencer (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(1850).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(1873).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(1876-1896).</a:t>
            </a:r>
          </a:p>
          <a:p>
            <a:pPr lvl="1"/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miêu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(1873-1881).</a:t>
            </a:r>
          </a:p>
          <a:p>
            <a:pPr lvl="1">
              <a:buNone/>
            </a:pP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			(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Wikipedia)</a:t>
            </a:r>
          </a:p>
          <a:p>
            <a:endParaRPr lang="en-US" dirty="0"/>
          </a:p>
        </p:txBody>
      </p:sp>
      <p:pic>
        <p:nvPicPr>
          <p:cNvPr id="4" name="Picture 3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315200" y="4191000"/>
            <a:ext cx="1539724" cy="2002536"/>
          </a:xfrm>
          <a:prstGeom prst="rect">
            <a:avLst/>
          </a:prstGeom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52400"/>
            <a:ext cx="8534400" cy="1295400"/>
          </a:xfrm>
        </p:spPr>
        <p:txBody>
          <a:bodyPr>
            <a:noAutofit/>
          </a:bodyPr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E. Durkheim (1858 – 1917) </a:t>
            </a:r>
            <a:br>
              <a:rPr lang="en-US" sz="3600" dirty="0" smtClean="0">
                <a:latin typeface="Times New Roman" pitchFamily="18" charset="0"/>
                <a:cs typeface="Times New Roman" pitchFamily="18" charset="0"/>
              </a:rPr>
            </a:b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 descr="Emile_Durkheim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124200" y="1600200"/>
            <a:ext cx="2908300" cy="3809999"/>
          </a:xfr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ED –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SỬ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sz="24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(1858 – 1917)</a:t>
            </a:r>
          </a:p>
          <a:p>
            <a:pPr>
              <a:lnSpc>
                <a:spcPct val="200000"/>
              </a:lnSpc>
            </a:pPr>
            <a:r>
              <a:rPr lang="en-US" sz="24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Nhà</a:t>
            </a:r>
            <a:r>
              <a:rPr lang="en-US" sz="24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XHH </a:t>
            </a:r>
            <a:r>
              <a:rPr lang="en-US" sz="24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nổi</a:t>
            </a:r>
            <a:r>
              <a:rPr lang="en-US" sz="24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tiếng</a:t>
            </a:r>
            <a:endParaRPr lang="en-US" sz="2400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en-US" sz="24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Sáng</a:t>
            </a:r>
            <a:r>
              <a:rPr lang="en-US" sz="24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lập</a:t>
            </a:r>
            <a:r>
              <a:rPr lang="en-US" sz="2400" dirty="0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 XHH </a:t>
            </a:r>
            <a:r>
              <a:rPr lang="en-US" sz="2400" dirty="0" err="1" smtClean="0">
                <a:latin typeface="Times New Roman" pitchFamily="18" charset="0"/>
                <a:ea typeface="Tahoma" pitchFamily="34" charset="0"/>
                <a:cs typeface="Times New Roman" pitchFamily="18" charset="0"/>
              </a:rPr>
              <a:t>Pháp</a:t>
            </a:r>
            <a:endParaRPr lang="en-US" sz="2400" dirty="0" smtClean="0"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buNone/>
            </a:pPr>
            <a:r>
              <a:rPr lang="en-US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 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  <a:sym typeface="Wingdings" pitchFamily="2" charset="2"/>
              </a:rPr>
              <a:t>Cha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  <a:sym typeface="Wingdings" pitchFamily="2" charset="2"/>
              </a:rPr>
              <a:t>đẻ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  <a:sym typeface="Wingdings" pitchFamily="2" charset="2"/>
              </a:rPr>
              <a:t>của</a:t>
            </a:r>
            <a:r>
              <a:rPr lang="en-US" dirty="0" smtClean="0">
                <a:solidFill>
                  <a:srgbClr val="C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  <a:sym typeface="Wingdings" pitchFamily="2" charset="2"/>
              </a:rPr>
              <a:t> XHH </a:t>
            </a:r>
            <a:r>
              <a:rPr lang="en-US" dirty="0" err="1" smtClean="0">
                <a:solidFill>
                  <a:srgbClr val="C00000"/>
                </a:solidFill>
                <a:latin typeface="Times New Roman" pitchFamily="18" charset="0"/>
                <a:ea typeface="Tahoma" pitchFamily="34" charset="0"/>
                <a:cs typeface="Times New Roman" pitchFamily="18" charset="0"/>
                <a:sym typeface="Wingdings" pitchFamily="2" charset="2"/>
              </a:rPr>
              <a:t>Pháp</a:t>
            </a:r>
            <a:endParaRPr lang="en-US" dirty="0">
              <a:solidFill>
                <a:srgbClr val="C00000"/>
              </a:solidFill>
              <a:latin typeface="Times New Roman" pitchFamily="18" charset="0"/>
              <a:ea typeface="Tahoma" pitchFamily="34" charset="0"/>
              <a:cs typeface="Times New Roman" pitchFamily="18" charset="0"/>
            </a:endParaRPr>
          </a:p>
        </p:txBody>
      </p:sp>
      <p:pic>
        <p:nvPicPr>
          <p:cNvPr id="5" name="Content Placeholder 4" descr="Durkheim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334000" y="1752600"/>
            <a:ext cx="3100432" cy="3993356"/>
          </a:xfr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ED – BỐI CẢNH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TK XVIII -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kỉ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XIX : KT – XH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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sâu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sắc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ED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hoc 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 XH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kì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này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tổ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đức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ED – TƯ TƯỞNG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Chịu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bởi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A.Comte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Spencer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Auguste-Comte-185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2514600"/>
            <a:ext cx="3200400" cy="3200400"/>
          </a:xfrm>
          <a:prstGeom prst="rect">
            <a:avLst/>
          </a:prstGeom>
        </p:spPr>
      </p:pic>
      <p:pic>
        <p:nvPicPr>
          <p:cNvPr id="7" name="Picture 6" descr="Herbert_Spencer_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514600"/>
            <a:ext cx="2895600" cy="3244078"/>
          </a:xfrm>
          <a:prstGeom prst="rect">
            <a:avLst/>
          </a:prstGeom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ED – ĐÓNG GÓP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0668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ED – ĐÓNG GÓP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phi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ED – ĐÓNG GÓP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/>
              <a:buChar char="è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XHH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xem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cấu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tượng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kiện</a:t>
            </a:r>
            <a:endParaRPr lang="en-US" sz="2400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>
              <a:lnSpc>
                <a:spcPct val="150000"/>
              </a:lnSpc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   XH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đổi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giản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tạp</a:t>
            </a:r>
            <a:endParaRPr lang="en-US" sz="2400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685800"/>
            <a:ext cx="8503920" cy="541324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Font typeface="Arial" charset="0"/>
              <a:buChar char="•"/>
            </a:pP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Montpelier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xu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>
              <a:lnSpc>
                <a:spcPct val="120000"/>
              </a:lnSpc>
              <a:buFont typeface="Arial" charset="0"/>
              <a:buChar char="•"/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1814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xong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trúng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tuyển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Bách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BaRi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1816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rời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Y ở Montpellier.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8/ 1817 Comte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kí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Claure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Lenri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Rouroy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thu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tri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Comte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tiểu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1824 Comte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tách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Saint- Simon do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hòa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1926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1846 Comte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Stuart Mill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gọi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>
              <a:lnSpc>
                <a:spcPct val="120000"/>
              </a:lnSpc>
              <a:buFont typeface="Wingdings" pitchFamily="2" charset="2"/>
              <a:buChar char="v"/>
            </a:pP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  Comte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Pari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chôn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Pari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Lachaise.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Căn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tồn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100" dirty="0" err="1" smtClean="0">
                <a:latin typeface="Times New Roman" pitchFamily="18" charset="0"/>
                <a:cs typeface="Times New Roman" pitchFamily="18" charset="0"/>
              </a:rPr>
              <a:t>Maison</a:t>
            </a:r>
            <a:r>
              <a:rPr lang="en-US" sz="3100" dirty="0" smtClean="0">
                <a:latin typeface="Times New Roman" pitchFamily="18" charset="0"/>
                <a:cs typeface="Times New Roman" pitchFamily="18" charset="0"/>
              </a:rPr>
              <a:t> D’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Auguste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Comte</a:t>
            </a:r>
          </a:p>
          <a:p>
            <a:pPr>
              <a:lnSpc>
                <a:spcPct val="120000"/>
              </a:lnSpc>
            </a:pPr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ED -  ĐÓNG GÓP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ED – ĐÓNG GÓP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kỷ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tha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ED – ĐÓNG GÓP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ED – ĐÓNG GÓP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§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minh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MAX WEBER(1864-1920)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1800" y="1828800"/>
            <a:ext cx="2971800" cy="3252259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GIỚI THIỆU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spcAft>
                <a:spcPts val="1200"/>
              </a:spcAft>
            </a:pP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Max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weber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:(1864-1920)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cha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de-DE" sz="2400" dirty="0" smtClean="0">
                <a:latin typeface="Times New Roman" pitchFamily="18" charset="0"/>
                <a:cs typeface="Times New Roman" pitchFamily="18" charset="0"/>
              </a:rPr>
              <a:t>Khởi nghiệp tại trường đại học Berlin, sau đó ông làm việc tại các trường đại học khác.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kỷ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XIX,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hội-khoa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ĐỐI TƯỢNG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TRI THỨC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Tri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 do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PHƯƠNG PHÁP NGHIÊN CỨU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219200"/>
          </a:xfrm>
        </p:spPr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Max Weber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tầng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đặc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304800"/>
            <a:ext cx="8503920" cy="5794248"/>
          </a:xfrm>
        </p:spPr>
        <p:txBody>
          <a:bodyPr>
            <a:normAutofit/>
          </a:bodyPr>
          <a:lstStyle/>
          <a:p>
            <a:pPr marL="457200" indent="-45720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ngữ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 </a:t>
            </a: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nhìn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trúc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                       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Max Weber: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Max Weber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niệm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b="1" dirty="0" smtClean="0"/>
              <a:t>THANK YOU FOR LISTENING!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447800"/>
            <a:ext cx="5486400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ĐÓNG GÓP CỦA AUGUSTE COMTE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sz="3600" b="1" u="sng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6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u="sng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solidFill>
                  <a:schemeClr val="accent2"/>
                </a:solidFill>
              </a:rPr>
              <a:t>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 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Comte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đáp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trật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600200"/>
            <a:ext cx="3362325" cy="2447925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800" b="1" u="sng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u="sng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8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Comte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rằng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kiểm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Comte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hẳn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kỉ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XIX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XX</a:t>
            </a:r>
          </a:p>
          <a:p>
            <a:pPr>
              <a:buNone/>
            </a:pPr>
            <a:r>
              <a:rPr lang="en-US" sz="3900" b="1" u="sng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39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900" b="1" u="sng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3900" b="1" u="sng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Comte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Tĩnh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trì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Karl Marx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2">
              <a:buFont typeface="Wingdings" pitchFamily="2" charset="2"/>
              <a:buChar char="Ø"/>
            </a:pPr>
            <a:r>
              <a:rPr lang="en-US" dirty="0" smtClean="0"/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giàu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ở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Treves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Cha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Heinrich,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(1838).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đậu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1864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 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14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1883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Đôn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2">
              <a:buFont typeface="Wingdings" pitchFamily="2" charset="2"/>
              <a:buChar char="Ø"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Karl Marx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thừa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mặc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K. Marx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XHH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XHH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Marx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tri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XHH.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góp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XHH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HueCd.Com\Desktop\downloa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1981200" cy="152399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Karl Marx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1771650" lvl="3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thảo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(1844)</a:t>
            </a:r>
          </a:p>
          <a:p>
            <a:pPr marL="1771650" lvl="3" indent="-514350">
              <a:buFont typeface="+mj-lt"/>
              <a:buAutoNum type="arabicPeriod"/>
            </a:pPr>
            <a:r>
              <a:rPr lang="vi-VN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tooltip="Gia đình thần thánh (trang chưa được viết)"/>
              </a:rPr>
              <a:t>Gia đình thần thánh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(1845)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71650" lvl="3" indent="-514350">
              <a:buFont typeface="+mj-lt"/>
              <a:buAutoNum type="arabicPeriod"/>
            </a:pPr>
            <a:r>
              <a:rPr lang="vi-VN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Hệ tư </a:t>
            </a:r>
            <a:r>
              <a:rPr lang="en-US" sz="24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Đức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(1846) 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71650" lvl="3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Đảng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1848</a:t>
            </a:r>
          </a:p>
          <a:p>
            <a:pPr marL="1771650" lvl="3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khốn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(1847)</a:t>
            </a:r>
          </a:p>
          <a:p>
            <a:pPr marL="1771650" lvl="3" indent="-514350">
              <a:buFont typeface="+mj-lt"/>
              <a:buAutoNum type="arabicPeriod"/>
            </a:pP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Nguồn gốc gia đình</a:t>
            </a:r>
          </a:p>
          <a:p>
            <a:pPr marL="1771650" lvl="3" indent="-514350">
              <a:buFont typeface="+mj-lt"/>
              <a:buAutoNum type="arabicPeriod"/>
            </a:pPr>
            <a:r>
              <a:rPr lang="vi-VN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Tư bản</a:t>
            </a:r>
            <a:r>
              <a:rPr lang="vi-VN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(1875).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Karl Marx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3">
              <a:buFont typeface="Wingdings" pitchFamily="2" charset="2"/>
              <a:buChar char="v"/>
            </a:pP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cấp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thuyết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3"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nghiên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cứu</a:t>
            </a:r>
            <a:endParaRPr lang="en-US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4">
              <a:buFont typeface="Arial" pitchFamily="34" charset="0"/>
              <a:buChar char="•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duy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4">
              <a:buFont typeface="Arial" pitchFamily="34" charset="0"/>
              <a:buChar char="•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4">
              <a:buFont typeface="Arial" pitchFamily="34" charset="0"/>
              <a:buChar char="•"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ustom 2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FF388C"/>
      </a:accent3>
      <a:accent4>
        <a:srgbClr val="FF2AD7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972</TotalTime>
  <Words>2248</Words>
  <Application>Microsoft Office PowerPoint</Application>
  <PresentationFormat>On-screen Show (4:3)</PresentationFormat>
  <Paragraphs>209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Civic</vt:lpstr>
      <vt:lpstr>Bộ Giáo Dục và Đào Tạo Trường Đại Học Nông Lâm TPHCM </vt:lpstr>
      <vt:lpstr>AUGUSTE COMTE</vt:lpstr>
      <vt:lpstr> </vt:lpstr>
      <vt:lpstr>PowerPoint Presentation</vt:lpstr>
      <vt:lpstr>ĐÓNG GÓP CỦA AUGUSTE COMTE</vt:lpstr>
      <vt:lpstr> </vt:lpstr>
      <vt:lpstr>Karl Marx</vt:lpstr>
      <vt:lpstr>Các tác phẩm chính của Karl Marx</vt:lpstr>
      <vt:lpstr>Karl Marx là nhà xã hội học</vt:lpstr>
      <vt:lpstr>Karl Marx : Học thuyết hình thái kinh tế xã hội</vt:lpstr>
      <vt:lpstr>Lý luận và phương pháp luận xã hội học Mác : Chủ nghĩa duy vật lịch sử</vt:lpstr>
      <vt:lpstr>Quan niệm về bản chất của con người và xã hội</vt:lpstr>
      <vt:lpstr>Karl Marx : Quy luật phát triển lịch sử xã hội</vt:lpstr>
      <vt:lpstr>Karl Marx : Phương pháp nghiên cứu xã hội học</vt:lpstr>
      <vt:lpstr>Herbert Spencer</vt:lpstr>
      <vt:lpstr>                      TIỂU SỬ</vt:lpstr>
      <vt:lpstr>Nguyên lý cơ bản  xã hội học Spencer:</vt:lpstr>
      <vt:lpstr>Phương pháp nghiên cứu của xã hội học</vt:lpstr>
      <vt:lpstr>Xã hội học về loại hình xã hội và thiết chế xã hội</vt:lpstr>
      <vt:lpstr>Xã hội học về thiết chế xã hội</vt:lpstr>
      <vt:lpstr>Sự đóng góp và các tác phẩm của Spencer</vt:lpstr>
      <vt:lpstr>Sự đóng góp và các tác phẩm của Spencer (tt)</vt:lpstr>
      <vt:lpstr>E. Durkheim (1858 – 1917)  </vt:lpstr>
      <vt:lpstr>ED – TIỂU SỬ</vt:lpstr>
      <vt:lpstr>ED – BỐI CẢNH</vt:lpstr>
      <vt:lpstr>ED – TƯ TƯỞNG</vt:lpstr>
      <vt:lpstr>ED – ĐÓNG GÓP</vt:lpstr>
      <vt:lpstr>ED – ĐÓNG GÓP</vt:lpstr>
      <vt:lpstr>ED – ĐÓNG GÓP</vt:lpstr>
      <vt:lpstr>ED -  ĐÓNG GÓP</vt:lpstr>
      <vt:lpstr>ED – ĐÓNG GÓP</vt:lpstr>
      <vt:lpstr>ED – ĐÓNG GÓP</vt:lpstr>
      <vt:lpstr>ED – ĐÓNG GÓP</vt:lpstr>
      <vt:lpstr>MAX WEBER(1864-1920)</vt:lpstr>
      <vt:lpstr>GIỚI THIỆU</vt:lpstr>
      <vt:lpstr> ĐỐI TƯỢNG</vt:lpstr>
      <vt:lpstr>TRI THỨC</vt:lpstr>
      <vt:lpstr>PHƯƠNG PHÁP NGHIÊN CỨU</vt:lpstr>
      <vt:lpstr>Ba chủ đề chính trong xã hội học của Max Weber về tôn giáo:</vt:lpstr>
      <vt:lpstr>Lý thuyết xã hội học của Max Weber:</vt:lpstr>
      <vt:lpstr>THANK YOU FOR LISTENING!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Bộ giáo dục và đào tạo Trường Đại Học Nông Lâm TPHCM</dc:title>
  <dc:creator>Admin</dc:creator>
  <cp:lastModifiedBy>user</cp:lastModifiedBy>
  <cp:revision>101</cp:revision>
  <dcterms:created xsi:type="dcterms:W3CDTF">2013-04-03T06:38:36Z</dcterms:created>
  <dcterms:modified xsi:type="dcterms:W3CDTF">2013-10-04T04:39:56Z</dcterms:modified>
</cp:coreProperties>
</file>